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8920" r:id="rId1"/>
    <p:sldMasterId id="2147488938" r:id="rId2"/>
    <p:sldMasterId id="2147488957" r:id="rId3"/>
  </p:sldMasterIdLst>
  <p:notesMasterIdLst>
    <p:notesMasterId r:id="rId49"/>
  </p:notesMasterIdLst>
  <p:handoutMasterIdLst>
    <p:handoutMasterId r:id="rId50"/>
  </p:handoutMasterIdLst>
  <p:sldIdLst>
    <p:sldId id="11071" r:id="rId4"/>
    <p:sldId id="28432" r:id="rId5"/>
    <p:sldId id="27619" r:id="rId6"/>
    <p:sldId id="28380" r:id="rId7"/>
    <p:sldId id="28433" r:id="rId8"/>
    <p:sldId id="28447" r:id="rId9"/>
    <p:sldId id="28392" r:id="rId10"/>
    <p:sldId id="28429" r:id="rId11"/>
    <p:sldId id="28430" r:id="rId12"/>
    <p:sldId id="28448" r:id="rId13"/>
    <p:sldId id="28428" r:id="rId14"/>
    <p:sldId id="28449" r:id="rId15"/>
    <p:sldId id="28455" r:id="rId16"/>
    <p:sldId id="28169" r:id="rId17"/>
    <p:sldId id="284" r:id="rId18"/>
    <p:sldId id="3741" r:id="rId19"/>
    <p:sldId id="3740" r:id="rId20"/>
    <p:sldId id="3818" r:id="rId21"/>
    <p:sldId id="3742" r:id="rId22"/>
    <p:sldId id="3819" r:id="rId23"/>
    <p:sldId id="3919" r:id="rId24"/>
    <p:sldId id="2916" r:id="rId25"/>
    <p:sldId id="8191" r:id="rId26"/>
    <p:sldId id="28393" r:id="rId27"/>
    <p:sldId id="28431" r:id="rId28"/>
    <p:sldId id="28456" r:id="rId29"/>
    <p:sldId id="28434" r:id="rId30"/>
    <p:sldId id="28085" r:id="rId31"/>
    <p:sldId id="28450" r:id="rId32"/>
    <p:sldId id="28451" r:id="rId33"/>
    <p:sldId id="7884" r:id="rId34"/>
    <p:sldId id="2191" r:id="rId35"/>
    <p:sldId id="3154" r:id="rId36"/>
    <p:sldId id="28452" r:id="rId37"/>
    <p:sldId id="28454" r:id="rId38"/>
    <p:sldId id="28453" r:id="rId39"/>
    <p:sldId id="6544" r:id="rId40"/>
    <p:sldId id="28457" r:id="rId41"/>
    <p:sldId id="28458" r:id="rId42"/>
    <p:sldId id="28435" r:id="rId43"/>
    <p:sldId id="28436" r:id="rId44"/>
    <p:sldId id="28437" r:id="rId45"/>
    <p:sldId id="28438" r:id="rId46"/>
    <p:sldId id="28331" r:id="rId47"/>
    <p:sldId id="28439" r:id="rId48"/>
  </p:sldIdLst>
  <p:sldSz cx="12192000" cy="6858000"/>
  <p:notesSz cx="7315200" cy="9601200"/>
  <p:custDataLst>
    <p:tags r:id="rId51"/>
  </p:custDataLst>
  <p:defaultTextStyle>
    <a:defPPr>
      <a:defRPr lang="en-US"/>
    </a:defPPr>
    <a:lvl1pPr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1pPr>
    <a:lvl2pPr marL="4572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2pPr>
    <a:lvl3pPr marL="9144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3pPr>
    <a:lvl4pPr marL="13716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4pPr>
    <a:lvl5pPr marL="18288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CC"/>
    <a:srgbClr val="0000FF"/>
    <a:srgbClr val="FFFF99"/>
    <a:srgbClr val="66FF66"/>
    <a:srgbClr val="000066"/>
    <a:srgbClr val="FF00FF"/>
    <a:srgbClr val="0000CC"/>
    <a:srgbClr val="006600"/>
    <a:srgbClr val="0099FF"/>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95" autoAdjust="0"/>
    <p:restoredTop sz="95370" autoAdjust="0"/>
  </p:normalViewPr>
  <p:slideViewPr>
    <p:cSldViewPr>
      <p:cViewPr>
        <p:scale>
          <a:sx n="110" d="100"/>
          <a:sy n="110" d="100"/>
        </p:scale>
        <p:origin x="809" y="353"/>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93" d="100"/>
          <a:sy n="93" d="100"/>
        </p:scale>
        <p:origin x="3847" y="45"/>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handoutMaster" Target="handoutMasters/handoutMaster1.xml"/><Relationship Id="rId55"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viewProps" Target="viewProps.xml"/><Relationship Id="rId5" Type="http://schemas.openxmlformats.org/officeDocument/2006/relationships/slide" Target="slides/slide2.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microsoft.com/office/2016/11/relationships/changesInfo" Target="changesInfos/changesInfo1.xml"/><Relationship Id="rId8" Type="http://schemas.openxmlformats.org/officeDocument/2006/relationships/slide" Target="slides/slide5.xml"/><Relationship Id="rId51" Type="http://schemas.openxmlformats.org/officeDocument/2006/relationships/tags" Target="tags/tag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im McGowan" userId="7cd36c50-75f2-4725-a6b3-0fe31ea99fa6" providerId="ADAL" clId="{449CE0BA-7942-4027-A788-A2C5851605C8}"/>
    <pc:docChg chg="custSel modSld modHandout">
      <pc:chgData name="Jim McGowan" userId="7cd36c50-75f2-4725-a6b3-0fe31ea99fa6" providerId="ADAL" clId="{449CE0BA-7942-4027-A788-A2C5851605C8}" dt="2026-01-09T14:26:47.336" v="84" actId="20577"/>
      <pc:docMkLst>
        <pc:docMk/>
      </pc:docMkLst>
      <pc:sldChg chg="modSp mod">
        <pc:chgData name="Jim McGowan" userId="7cd36c50-75f2-4725-a6b3-0fe31ea99fa6" providerId="ADAL" clId="{449CE0BA-7942-4027-A788-A2C5851605C8}" dt="2026-01-09T14:24:27.645" v="70" actId="108"/>
        <pc:sldMkLst>
          <pc:docMk/>
          <pc:sldMk cId="3117492593" sldId="284"/>
        </pc:sldMkLst>
        <pc:spChg chg="mod">
          <ac:chgData name="Jim McGowan" userId="7cd36c50-75f2-4725-a6b3-0fe31ea99fa6" providerId="ADAL" clId="{449CE0BA-7942-4027-A788-A2C5851605C8}" dt="2026-01-09T14:24:27.645" v="70" actId="108"/>
          <ac:spMkLst>
            <pc:docMk/>
            <pc:sldMk cId="3117492593" sldId="284"/>
            <ac:spMk id="3" creationId="{A240BBFD-3BCA-4D4C-AFB8-F750B1DF6001}"/>
          </ac:spMkLst>
        </pc:spChg>
      </pc:sldChg>
      <pc:sldChg chg="modSp mod">
        <pc:chgData name="Jim McGowan" userId="7cd36c50-75f2-4725-a6b3-0fe31ea99fa6" providerId="ADAL" clId="{449CE0BA-7942-4027-A788-A2C5851605C8}" dt="2026-01-09T14:25:54.585" v="80" actId="108"/>
        <pc:sldMkLst>
          <pc:docMk/>
          <pc:sldMk cId="3003547416" sldId="2191"/>
        </pc:sldMkLst>
        <pc:spChg chg="mod">
          <ac:chgData name="Jim McGowan" userId="7cd36c50-75f2-4725-a6b3-0fe31ea99fa6" providerId="ADAL" clId="{449CE0BA-7942-4027-A788-A2C5851605C8}" dt="2026-01-09T14:25:54.585" v="80" actId="108"/>
          <ac:spMkLst>
            <pc:docMk/>
            <pc:sldMk cId="3003547416" sldId="2191"/>
            <ac:spMk id="134147" creationId="{00000000-0000-0000-0000-000000000000}"/>
          </ac:spMkLst>
        </pc:spChg>
      </pc:sldChg>
      <pc:sldChg chg="modSp mod">
        <pc:chgData name="Jim McGowan" userId="7cd36c50-75f2-4725-a6b3-0fe31ea99fa6" providerId="ADAL" clId="{449CE0BA-7942-4027-A788-A2C5851605C8}" dt="2026-01-09T14:20:56.011" v="55" actId="948"/>
        <pc:sldMkLst>
          <pc:docMk/>
          <pc:sldMk cId="4218247504" sldId="2916"/>
        </pc:sldMkLst>
        <pc:spChg chg="mod">
          <ac:chgData name="Jim McGowan" userId="7cd36c50-75f2-4725-a6b3-0fe31ea99fa6" providerId="ADAL" clId="{449CE0BA-7942-4027-A788-A2C5851605C8}" dt="2026-01-09T14:20:56.011" v="55" actId="948"/>
          <ac:spMkLst>
            <pc:docMk/>
            <pc:sldMk cId="4218247504" sldId="2916"/>
            <ac:spMk id="9219" creationId="{00000000-0000-0000-0000-000000000000}"/>
          </ac:spMkLst>
        </pc:spChg>
      </pc:sldChg>
      <pc:sldChg chg="modSp mod">
        <pc:chgData name="Jim McGowan" userId="7cd36c50-75f2-4725-a6b3-0fe31ea99fa6" providerId="ADAL" clId="{449CE0BA-7942-4027-A788-A2C5851605C8}" dt="2026-01-09T14:26:06.469" v="81" actId="108"/>
        <pc:sldMkLst>
          <pc:docMk/>
          <pc:sldMk cId="1785603649" sldId="3154"/>
        </pc:sldMkLst>
        <pc:spChg chg="mod">
          <ac:chgData name="Jim McGowan" userId="7cd36c50-75f2-4725-a6b3-0fe31ea99fa6" providerId="ADAL" clId="{449CE0BA-7942-4027-A788-A2C5851605C8}" dt="2026-01-09T14:26:06.469" v="81" actId="108"/>
          <ac:spMkLst>
            <pc:docMk/>
            <pc:sldMk cId="1785603649" sldId="3154"/>
            <ac:spMk id="27650" creationId="{00000000-0000-0000-0000-000000000000}"/>
          </ac:spMkLst>
        </pc:spChg>
      </pc:sldChg>
      <pc:sldChg chg="modSp mod">
        <pc:chgData name="Jim McGowan" userId="7cd36c50-75f2-4725-a6b3-0fe31ea99fa6" providerId="ADAL" clId="{449CE0BA-7942-4027-A788-A2C5851605C8}" dt="2026-01-09T14:24:41.637" v="72" actId="108"/>
        <pc:sldMkLst>
          <pc:docMk/>
          <pc:sldMk cId="4264786618" sldId="3740"/>
        </pc:sldMkLst>
        <pc:spChg chg="mod">
          <ac:chgData name="Jim McGowan" userId="7cd36c50-75f2-4725-a6b3-0fe31ea99fa6" providerId="ADAL" clId="{449CE0BA-7942-4027-A788-A2C5851605C8}" dt="2026-01-09T14:24:41.637" v="72" actId="108"/>
          <ac:spMkLst>
            <pc:docMk/>
            <pc:sldMk cId="4264786618" sldId="3740"/>
            <ac:spMk id="134147" creationId="{00000000-0000-0000-0000-000000000000}"/>
          </ac:spMkLst>
        </pc:spChg>
      </pc:sldChg>
      <pc:sldChg chg="modSp mod">
        <pc:chgData name="Jim McGowan" userId="7cd36c50-75f2-4725-a6b3-0fe31ea99fa6" providerId="ADAL" clId="{449CE0BA-7942-4027-A788-A2C5851605C8}" dt="2026-01-09T14:24:37.508" v="71" actId="108"/>
        <pc:sldMkLst>
          <pc:docMk/>
          <pc:sldMk cId="573627966" sldId="3741"/>
        </pc:sldMkLst>
        <pc:spChg chg="mod">
          <ac:chgData name="Jim McGowan" userId="7cd36c50-75f2-4725-a6b3-0fe31ea99fa6" providerId="ADAL" clId="{449CE0BA-7942-4027-A788-A2C5851605C8}" dt="2026-01-09T14:24:37.508" v="71" actId="108"/>
          <ac:spMkLst>
            <pc:docMk/>
            <pc:sldMk cId="573627966" sldId="3741"/>
            <ac:spMk id="134147" creationId="{00000000-0000-0000-0000-000000000000}"/>
          </ac:spMkLst>
        </pc:spChg>
      </pc:sldChg>
      <pc:sldChg chg="modSp mod">
        <pc:chgData name="Jim McGowan" userId="7cd36c50-75f2-4725-a6b3-0fe31ea99fa6" providerId="ADAL" clId="{449CE0BA-7942-4027-A788-A2C5851605C8}" dt="2026-01-09T14:24:55.779" v="74" actId="108"/>
        <pc:sldMkLst>
          <pc:docMk/>
          <pc:sldMk cId="3909790712" sldId="3742"/>
        </pc:sldMkLst>
        <pc:spChg chg="mod">
          <ac:chgData name="Jim McGowan" userId="7cd36c50-75f2-4725-a6b3-0fe31ea99fa6" providerId="ADAL" clId="{449CE0BA-7942-4027-A788-A2C5851605C8}" dt="2026-01-09T14:24:55.779" v="74" actId="108"/>
          <ac:spMkLst>
            <pc:docMk/>
            <pc:sldMk cId="3909790712" sldId="3742"/>
            <ac:spMk id="134147" creationId="{00000000-0000-0000-0000-000000000000}"/>
          </ac:spMkLst>
        </pc:spChg>
      </pc:sldChg>
      <pc:sldChg chg="modSp mod">
        <pc:chgData name="Jim McGowan" userId="7cd36c50-75f2-4725-a6b3-0fe31ea99fa6" providerId="ADAL" clId="{449CE0BA-7942-4027-A788-A2C5851605C8}" dt="2026-01-09T14:24:52.003" v="73" actId="108"/>
        <pc:sldMkLst>
          <pc:docMk/>
          <pc:sldMk cId="3844819807" sldId="3818"/>
        </pc:sldMkLst>
        <pc:spChg chg="mod">
          <ac:chgData name="Jim McGowan" userId="7cd36c50-75f2-4725-a6b3-0fe31ea99fa6" providerId="ADAL" clId="{449CE0BA-7942-4027-A788-A2C5851605C8}" dt="2026-01-09T14:24:52.003" v="73" actId="108"/>
          <ac:spMkLst>
            <pc:docMk/>
            <pc:sldMk cId="3844819807" sldId="3818"/>
            <ac:spMk id="134147" creationId="{00000000-0000-0000-0000-000000000000}"/>
          </ac:spMkLst>
        </pc:spChg>
      </pc:sldChg>
      <pc:sldChg chg="modSp mod">
        <pc:chgData name="Jim McGowan" userId="7cd36c50-75f2-4725-a6b3-0fe31ea99fa6" providerId="ADAL" clId="{449CE0BA-7942-4027-A788-A2C5851605C8}" dt="2026-01-09T14:24:59.354" v="75" actId="108"/>
        <pc:sldMkLst>
          <pc:docMk/>
          <pc:sldMk cId="1875746961" sldId="3819"/>
        </pc:sldMkLst>
        <pc:spChg chg="mod">
          <ac:chgData name="Jim McGowan" userId="7cd36c50-75f2-4725-a6b3-0fe31ea99fa6" providerId="ADAL" clId="{449CE0BA-7942-4027-A788-A2C5851605C8}" dt="2026-01-09T14:24:59.354" v="75" actId="108"/>
          <ac:spMkLst>
            <pc:docMk/>
            <pc:sldMk cId="1875746961" sldId="3819"/>
            <ac:spMk id="134147" creationId="{00000000-0000-0000-0000-000000000000}"/>
          </ac:spMkLst>
        </pc:spChg>
      </pc:sldChg>
      <pc:sldChg chg="modSp mod">
        <pc:chgData name="Jim McGowan" userId="7cd36c50-75f2-4725-a6b3-0fe31ea99fa6" providerId="ADAL" clId="{449CE0BA-7942-4027-A788-A2C5851605C8}" dt="2026-01-09T14:18:33.338" v="34" actId="313"/>
        <pc:sldMkLst>
          <pc:docMk/>
          <pc:sldMk cId="3602206754" sldId="3919"/>
        </pc:sldMkLst>
        <pc:spChg chg="mod">
          <ac:chgData name="Jim McGowan" userId="7cd36c50-75f2-4725-a6b3-0fe31ea99fa6" providerId="ADAL" clId="{449CE0BA-7942-4027-A788-A2C5851605C8}" dt="2026-01-09T14:17:49.114" v="24" actId="1035"/>
          <ac:spMkLst>
            <pc:docMk/>
            <pc:sldMk cId="3602206754" sldId="3919"/>
            <ac:spMk id="3" creationId="{00000000-0000-0000-0000-000000000000}"/>
          </ac:spMkLst>
        </pc:spChg>
        <pc:spChg chg="mod">
          <ac:chgData name="Jim McGowan" userId="7cd36c50-75f2-4725-a6b3-0fe31ea99fa6" providerId="ADAL" clId="{449CE0BA-7942-4027-A788-A2C5851605C8}" dt="2026-01-09T14:18:33.338" v="34" actId="313"/>
          <ac:spMkLst>
            <pc:docMk/>
            <pc:sldMk cId="3602206754" sldId="3919"/>
            <ac:spMk id="26627" creationId="{00000000-0000-0000-0000-000000000000}"/>
          </ac:spMkLst>
        </pc:spChg>
      </pc:sldChg>
      <pc:sldChg chg="modSp mod">
        <pc:chgData name="Jim McGowan" userId="7cd36c50-75f2-4725-a6b3-0fe31ea99fa6" providerId="ADAL" clId="{449CE0BA-7942-4027-A788-A2C5851605C8}" dt="2026-01-09T14:26:12.439" v="82" actId="108"/>
        <pc:sldMkLst>
          <pc:docMk/>
          <pc:sldMk cId="1110130713" sldId="6544"/>
        </pc:sldMkLst>
        <pc:spChg chg="mod">
          <ac:chgData name="Jim McGowan" userId="7cd36c50-75f2-4725-a6b3-0fe31ea99fa6" providerId="ADAL" clId="{449CE0BA-7942-4027-A788-A2C5851605C8}" dt="2026-01-09T14:26:12.439" v="82" actId="108"/>
          <ac:spMkLst>
            <pc:docMk/>
            <pc:sldMk cId="1110130713" sldId="6544"/>
            <ac:spMk id="38914" creationId="{00000000-0000-0000-0000-000000000000}"/>
          </ac:spMkLst>
        </pc:spChg>
      </pc:sldChg>
      <pc:sldChg chg="addSp delSp modSp mod">
        <pc:chgData name="Jim McGowan" userId="7cd36c50-75f2-4725-a6b3-0fe31ea99fa6" providerId="ADAL" clId="{449CE0BA-7942-4027-A788-A2C5851605C8}" dt="2026-01-09T14:25:48.234" v="79" actId="948"/>
        <pc:sldMkLst>
          <pc:docMk/>
          <pc:sldMk cId="3160303007" sldId="7884"/>
        </pc:sldMkLst>
        <pc:spChg chg="mod">
          <ac:chgData name="Jim McGowan" userId="7cd36c50-75f2-4725-a6b3-0fe31ea99fa6" providerId="ADAL" clId="{449CE0BA-7942-4027-A788-A2C5851605C8}" dt="2026-01-09T14:25:48.234" v="79" actId="948"/>
          <ac:spMkLst>
            <pc:docMk/>
            <pc:sldMk cId="3160303007" sldId="7884"/>
            <ac:spMk id="134147" creationId="{00000000-0000-0000-0000-000000000000}"/>
          </ac:spMkLst>
        </pc:spChg>
        <pc:picChg chg="add mod ord">
          <ac:chgData name="Jim McGowan" userId="7cd36c50-75f2-4725-a6b3-0fe31ea99fa6" providerId="ADAL" clId="{449CE0BA-7942-4027-A788-A2C5851605C8}" dt="2026-01-09T14:21:43.719" v="58" actId="167"/>
          <ac:picMkLst>
            <pc:docMk/>
            <pc:sldMk cId="3160303007" sldId="7884"/>
            <ac:picMk id="2" creationId="{426181E4-B91A-3865-CD4E-D545500B83B0}"/>
          </ac:picMkLst>
        </pc:picChg>
        <pc:picChg chg="del">
          <ac:chgData name="Jim McGowan" userId="7cd36c50-75f2-4725-a6b3-0fe31ea99fa6" providerId="ADAL" clId="{449CE0BA-7942-4027-A788-A2C5851605C8}" dt="2026-01-09T14:21:38.297" v="56" actId="478"/>
          <ac:picMkLst>
            <pc:docMk/>
            <pc:sldMk cId="3160303007" sldId="7884"/>
            <ac:picMk id="134146" creationId="{00000000-0000-0000-0000-000000000000}"/>
          </ac:picMkLst>
        </pc:picChg>
      </pc:sldChg>
      <pc:sldChg chg="modSp mod">
        <pc:chgData name="Jim McGowan" userId="7cd36c50-75f2-4725-a6b3-0fe31ea99fa6" providerId="ADAL" clId="{449CE0BA-7942-4027-A788-A2C5851605C8}" dt="2026-01-09T14:24:05.579" v="69" actId="108"/>
        <pc:sldMkLst>
          <pc:docMk/>
          <pc:sldMk cId="3762782873" sldId="28169"/>
        </pc:sldMkLst>
        <pc:spChg chg="mod">
          <ac:chgData name="Jim McGowan" userId="7cd36c50-75f2-4725-a6b3-0fe31ea99fa6" providerId="ADAL" clId="{449CE0BA-7942-4027-A788-A2C5851605C8}" dt="2026-01-09T14:24:05.579" v="69" actId="108"/>
          <ac:spMkLst>
            <pc:docMk/>
            <pc:sldMk cId="3762782873" sldId="28169"/>
            <ac:spMk id="10" creationId="{0575D0EE-22B0-478E-94A5-648C17BD2B96}"/>
          </ac:spMkLst>
        </pc:spChg>
      </pc:sldChg>
      <pc:sldChg chg="modSp mod">
        <pc:chgData name="Jim McGowan" userId="7cd36c50-75f2-4725-a6b3-0fe31ea99fa6" providerId="ADAL" clId="{449CE0BA-7942-4027-A788-A2C5851605C8}" dt="2026-01-09T14:25:23.929" v="77" actId="948"/>
        <pc:sldMkLst>
          <pc:docMk/>
          <pc:sldMk cId="1903840380" sldId="28393"/>
        </pc:sldMkLst>
        <pc:spChg chg="mod">
          <ac:chgData name="Jim McGowan" userId="7cd36c50-75f2-4725-a6b3-0fe31ea99fa6" providerId="ADAL" clId="{449CE0BA-7942-4027-A788-A2C5851605C8}" dt="2026-01-09T14:25:23.929" v="77" actId="948"/>
          <ac:spMkLst>
            <pc:docMk/>
            <pc:sldMk cId="1903840380" sldId="28393"/>
            <ac:spMk id="7" creationId="{5B0F90F7-AA26-BCA7-8E6B-2E4E62DFC09F}"/>
          </ac:spMkLst>
        </pc:spChg>
      </pc:sldChg>
      <pc:sldChg chg="modSp mod">
        <pc:chgData name="Jim McGowan" userId="7cd36c50-75f2-4725-a6b3-0fe31ea99fa6" providerId="ADAL" clId="{449CE0BA-7942-4027-A788-A2C5851605C8}" dt="2026-01-09T14:23:53.967" v="68" actId="108"/>
        <pc:sldMkLst>
          <pc:docMk/>
          <pc:sldMk cId="2211050604" sldId="28428"/>
        </pc:sldMkLst>
        <pc:spChg chg="mod">
          <ac:chgData name="Jim McGowan" userId="7cd36c50-75f2-4725-a6b3-0fe31ea99fa6" providerId="ADAL" clId="{449CE0BA-7942-4027-A788-A2C5851605C8}" dt="2026-01-09T14:23:53.967" v="68" actId="108"/>
          <ac:spMkLst>
            <pc:docMk/>
            <pc:sldMk cId="2211050604" sldId="28428"/>
            <ac:spMk id="7" creationId="{5B0F90F7-AA26-BCA7-8E6B-2E4E62DFC09F}"/>
          </ac:spMkLst>
        </pc:spChg>
      </pc:sldChg>
      <pc:sldChg chg="modSp mod">
        <pc:chgData name="Jim McGowan" userId="7cd36c50-75f2-4725-a6b3-0fe31ea99fa6" providerId="ADAL" clId="{449CE0BA-7942-4027-A788-A2C5851605C8}" dt="2026-01-09T14:16:52.864" v="19" actId="5793"/>
        <pc:sldMkLst>
          <pc:docMk/>
          <pc:sldMk cId="3041682001" sldId="28429"/>
        </pc:sldMkLst>
        <pc:spChg chg="mod">
          <ac:chgData name="Jim McGowan" userId="7cd36c50-75f2-4725-a6b3-0fe31ea99fa6" providerId="ADAL" clId="{449CE0BA-7942-4027-A788-A2C5851605C8}" dt="2026-01-09T14:16:52.864" v="19" actId="5793"/>
          <ac:spMkLst>
            <pc:docMk/>
            <pc:sldMk cId="3041682001" sldId="28429"/>
            <ac:spMk id="68611" creationId="{306C6540-0865-D043-9788-FDE66177F4D7}"/>
          </ac:spMkLst>
        </pc:spChg>
      </pc:sldChg>
      <pc:sldChg chg="modSp mod">
        <pc:chgData name="Jim McGowan" userId="7cd36c50-75f2-4725-a6b3-0fe31ea99fa6" providerId="ADAL" clId="{449CE0BA-7942-4027-A788-A2C5851605C8}" dt="2026-01-09T14:17:03.322" v="23" actId="5793"/>
        <pc:sldMkLst>
          <pc:docMk/>
          <pc:sldMk cId="590102690" sldId="28430"/>
        </pc:sldMkLst>
        <pc:spChg chg="mod">
          <ac:chgData name="Jim McGowan" userId="7cd36c50-75f2-4725-a6b3-0fe31ea99fa6" providerId="ADAL" clId="{449CE0BA-7942-4027-A788-A2C5851605C8}" dt="2026-01-09T14:17:03.322" v="23" actId="5793"/>
          <ac:spMkLst>
            <pc:docMk/>
            <pc:sldMk cId="590102690" sldId="28430"/>
            <ac:spMk id="68611" creationId="{306C6540-0865-D043-9788-FDE66177F4D7}"/>
          </ac:spMkLst>
        </pc:spChg>
      </pc:sldChg>
      <pc:sldChg chg="modSp mod">
        <pc:chgData name="Jim McGowan" userId="7cd36c50-75f2-4725-a6b3-0fe31ea99fa6" providerId="ADAL" clId="{449CE0BA-7942-4027-A788-A2C5851605C8}" dt="2026-01-09T14:26:47.336" v="84" actId="20577"/>
        <pc:sldMkLst>
          <pc:docMk/>
          <pc:sldMk cId="3389016780" sldId="28432"/>
        </pc:sldMkLst>
        <pc:spChg chg="mod">
          <ac:chgData name="Jim McGowan" userId="7cd36c50-75f2-4725-a6b3-0fe31ea99fa6" providerId="ADAL" clId="{449CE0BA-7942-4027-A788-A2C5851605C8}" dt="2026-01-09T14:26:47.336" v="84" actId="20577"/>
          <ac:spMkLst>
            <pc:docMk/>
            <pc:sldMk cId="3389016780" sldId="28432"/>
            <ac:spMk id="3" creationId="{426D14AA-572E-CFC4-4465-45CD4E8B3182}"/>
          </ac:spMkLst>
        </pc:spChg>
      </pc:sldChg>
    </pc:docChg>
  </pc:docChgLst>
  <pc:docChgLst>
    <pc:chgData name="Jim McGowan" userId="e2c7446dd3aca506" providerId="LiveId" clId="{9C25796A-7B39-4A71-8A01-5B1771AE4BD7}"/>
    <pc:docChg chg="undo custSel addSld delSld modSld sldOrd modHandout">
      <pc:chgData name="Jim McGowan" userId="e2c7446dd3aca506" providerId="LiveId" clId="{9C25796A-7B39-4A71-8A01-5B1771AE4BD7}" dt="2026-01-05T13:54:48.834" v="409" actId="20577"/>
      <pc:docMkLst>
        <pc:docMk/>
      </pc:docMkLst>
      <pc:sldChg chg="modSp mod">
        <pc:chgData name="Jim McGowan" userId="e2c7446dd3aca506" providerId="LiveId" clId="{9C25796A-7B39-4A71-8A01-5B1771AE4BD7}" dt="2025-12-27T18:15:06.061" v="354" actId="6549"/>
        <pc:sldMkLst>
          <pc:docMk/>
          <pc:sldMk cId="4264786618" sldId="3740"/>
        </pc:sldMkLst>
        <pc:spChg chg="mod">
          <ac:chgData name="Jim McGowan" userId="e2c7446dd3aca506" providerId="LiveId" clId="{9C25796A-7B39-4A71-8A01-5B1771AE4BD7}" dt="2025-12-27T18:15:06.061" v="354" actId="6549"/>
          <ac:spMkLst>
            <pc:docMk/>
            <pc:sldMk cId="4264786618" sldId="3740"/>
            <ac:spMk id="134147" creationId="{00000000-0000-0000-0000-000000000000}"/>
          </ac:spMkLst>
        </pc:spChg>
      </pc:sldChg>
      <pc:sldChg chg="modSp mod">
        <pc:chgData name="Jim McGowan" userId="e2c7446dd3aca506" providerId="LiveId" clId="{9C25796A-7B39-4A71-8A01-5B1771AE4BD7}" dt="2025-12-27T18:15:35.033" v="358" actId="255"/>
        <pc:sldMkLst>
          <pc:docMk/>
          <pc:sldMk cId="573627966" sldId="3741"/>
        </pc:sldMkLst>
        <pc:spChg chg="mod">
          <ac:chgData name="Jim McGowan" userId="e2c7446dd3aca506" providerId="LiveId" clId="{9C25796A-7B39-4A71-8A01-5B1771AE4BD7}" dt="2025-12-27T18:15:35.033" v="358" actId="255"/>
          <ac:spMkLst>
            <pc:docMk/>
            <pc:sldMk cId="573627966" sldId="3741"/>
            <ac:spMk id="134147" creationId="{00000000-0000-0000-0000-000000000000}"/>
          </ac:spMkLst>
        </pc:spChg>
      </pc:sldChg>
      <pc:sldChg chg="modSp mod">
        <pc:chgData name="Jim McGowan" userId="e2c7446dd3aca506" providerId="LiveId" clId="{9C25796A-7B39-4A71-8A01-5B1771AE4BD7}" dt="2025-12-27T18:13:53.339" v="348" actId="108"/>
        <pc:sldMkLst>
          <pc:docMk/>
          <pc:sldMk cId="3909790712" sldId="3742"/>
        </pc:sldMkLst>
        <pc:spChg chg="mod">
          <ac:chgData name="Jim McGowan" userId="e2c7446dd3aca506" providerId="LiveId" clId="{9C25796A-7B39-4A71-8A01-5B1771AE4BD7}" dt="2025-12-27T18:13:53.339" v="348" actId="108"/>
          <ac:spMkLst>
            <pc:docMk/>
            <pc:sldMk cId="3909790712" sldId="3742"/>
            <ac:spMk id="134147" creationId="{00000000-0000-0000-0000-000000000000}"/>
          </ac:spMkLst>
        </pc:spChg>
      </pc:sldChg>
      <pc:sldChg chg="modSp mod">
        <pc:chgData name="Jim McGowan" userId="e2c7446dd3aca506" providerId="LiveId" clId="{9C25796A-7B39-4A71-8A01-5B1771AE4BD7}" dt="2025-12-27T18:15:11.809" v="357" actId="20577"/>
        <pc:sldMkLst>
          <pc:docMk/>
          <pc:sldMk cId="3844819807" sldId="3818"/>
        </pc:sldMkLst>
        <pc:spChg chg="mod">
          <ac:chgData name="Jim McGowan" userId="e2c7446dd3aca506" providerId="LiveId" clId="{9C25796A-7B39-4A71-8A01-5B1771AE4BD7}" dt="2025-12-27T18:15:11.809" v="357" actId="20577"/>
          <ac:spMkLst>
            <pc:docMk/>
            <pc:sldMk cId="3844819807" sldId="3818"/>
            <ac:spMk id="134147" creationId="{00000000-0000-0000-0000-000000000000}"/>
          </ac:spMkLst>
        </pc:spChg>
      </pc:sldChg>
      <pc:sldChg chg="modSp mod">
        <pc:chgData name="Jim McGowan" userId="e2c7446dd3aca506" providerId="LiveId" clId="{9C25796A-7B39-4A71-8A01-5B1771AE4BD7}" dt="2025-12-27T18:13:57.898" v="349" actId="108"/>
        <pc:sldMkLst>
          <pc:docMk/>
          <pc:sldMk cId="1875746961" sldId="3819"/>
        </pc:sldMkLst>
        <pc:spChg chg="mod">
          <ac:chgData name="Jim McGowan" userId="e2c7446dd3aca506" providerId="LiveId" clId="{9C25796A-7B39-4A71-8A01-5B1771AE4BD7}" dt="2025-12-27T18:13:57.898" v="349" actId="108"/>
          <ac:spMkLst>
            <pc:docMk/>
            <pc:sldMk cId="1875746961" sldId="3819"/>
            <ac:spMk id="134147" creationId="{00000000-0000-0000-0000-000000000000}"/>
          </ac:spMkLst>
        </pc:spChg>
      </pc:sldChg>
      <pc:sldChg chg="addSp delSp modSp mod">
        <pc:chgData name="Jim McGowan" userId="e2c7446dd3aca506" providerId="LiveId" clId="{9C25796A-7B39-4A71-8A01-5B1771AE4BD7}" dt="2025-12-27T17:50:40.692" v="95" actId="20577"/>
        <pc:sldMkLst>
          <pc:docMk/>
          <pc:sldMk cId="4274650686" sldId="11071"/>
        </pc:sldMkLst>
        <pc:spChg chg="add mod">
          <ac:chgData name="Jim McGowan" userId="e2c7446dd3aca506" providerId="LiveId" clId="{9C25796A-7B39-4A71-8A01-5B1771AE4BD7}" dt="2025-12-27T17:50:40.692" v="95" actId="20577"/>
          <ac:spMkLst>
            <pc:docMk/>
            <pc:sldMk cId="4274650686" sldId="11071"/>
            <ac:spMk id="7" creationId="{CC897108-2BD4-4E22-E1AB-70950EEC4AB1}"/>
          </ac:spMkLst>
        </pc:spChg>
        <pc:picChg chg="add mod">
          <ac:chgData name="Jim McGowan" userId="e2c7446dd3aca506" providerId="LiveId" clId="{9C25796A-7B39-4A71-8A01-5B1771AE4BD7}" dt="2025-12-27T17:50:25.477" v="94" actId="1582"/>
          <ac:picMkLst>
            <pc:docMk/>
            <pc:sldMk cId="4274650686" sldId="11071"/>
            <ac:picMk id="4" creationId="{F069897E-422F-FB68-66CD-FAD50EEFD291}"/>
          </ac:picMkLst>
        </pc:picChg>
      </pc:sldChg>
      <pc:sldChg chg="modSp mod">
        <pc:chgData name="Jim McGowan" userId="e2c7446dd3aca506" providerId="LiveId" clId="{9C25796A-7B39-4A71-8A01-5B1771AE4BD7}" dt="2025-12-27T18:22:19.287" v="393" actId="12788"/>
        <pc:sldMkLst>
          <pc:docMk/>
          <pc:sldMk cId="2925293983" sldId="27619"/>
        </pc:sldMkLst>
        <pc:spChg chg="mod">
          <ac:chgData name="Jim McGowan" userId="e2c7446dd3aca506" providerId="LiveId" clId="{9C25796A-7B39-4A71-8A01-5B1771AE4BD7}" dt="2025-12-27T18:22:19.287" v="393" actId="12788"/>
          <ac:spMkLst>
            <pc:docMk/>
            <pc:sldMk cId="2925293983" sldId="27619"/>
            <ac:spMk id="68611" creationId="{306C6540-0865-D043-9788-FDE66177F4D7}"/>
          </ac:spMkLst>
        </pc:spChg>
      </pc:sldChg>
      <pc:sldChg chg="delSp mod">
        <pc:chgData name="Jim McGowan" userId="e2c7446dd3aca506" providerId="LiveId" clId="{9C25796A-7B39-4A71-8A01-5B1771AE4BD7}" dt="2025-12-27T18:13:05.197" v="344" actId="478"/>
        <pc:sldMkLst>
          <pc:docMk/>
          <pc:sldMk cId="3762782873" sldId="28169"/>
        </pc:sldMkLst>
      </pc:sldChg>
      <pc:sldChg chg="delSp mod ord">
        <pc:chgData name="Jim McGowan" userId="e2c7446dd3aca506" providerId="LiveId" clId="{9C25796A-7B39-4A71-8A01-5B1771AE4BD7}" dt="2025-12-27T18:18:56.445" v="371" actId="478"/>
        <pc:sldMkLst>
          <pc:docMk/>
          <pc:sldMk cId="2765548207" sldId="28331"/>
        </pc:sldMkLst>
      </pc:sldChg>
      <pc:sldChg chg="delSp modSp mod">
        <pc:chgData name="Jim McGowan" userId="e2c7446dd3aca506" providerId="LiveId" clId="{9C25796A-7B39-4A71-8A01-5B1771AE4BD7}" dt="2025-12-27T18:05:18.185" v="239" actId="12788"/>
        <pc:sldMkLst>
          <pc:docMk/>
          <pc:sldMk cId="1835836438" sldId="28380"/>
        </pc:sldMkLst>
        <pc:picChg chg="mod">
          <ac:chgData name="Jim McGowan" userId="e2c7446dd3aca506" providerId="LiveId" clId="{9C25796A-7B39-4A71-8A01-5B1771AE4BD7}" dt="2025-12-27T18:05:18.185" v="239" actId="12788"/>
          <ac:picMkLst>
            <pc:docMk/>
            <pc:sldMk cId="1835836438" sldId="28380"/>
            <ac:picMk id="3" creationId="{EAF27C7C-E7BF-5FF2-8ED9-92AF494DA22D}"/>
          </ac:picMkLst>
        </pc:picChg>
      </pc:sldChg>
      <pc:sldChg chg="delSp mod">
        <pc:chgData name="Jim McGowan" userId="e2c7446dd3aca506" providerId="LiveId" clId="{9C25796A-7B39-4A71-8A01-5B1771AE4BD7}" dt="2025-12-27T18:11:42.869" v="333" actId="478"/>
        <pc:sldMkLst>
          <pc:docMk/>
          <pc:sldMk cId="4149807230" sldId="28392"/>
        </pc:sldMkLst>
      </pc:sldChg>
      <pc:sldChg chg="delSp modSp mod">
        <pc:chgData name="Jim McGowan" userId="e2c7446dd3aca506" providerId="LiveId" clId="{9C25796A-7B39-4A71-8A01-5B1771AE4BD7}" dt="2025-12-27T18:14:27.818" v="351" actId="478"/>
        <pc:sldMkLst>
          <pc:docMk/>
          <pc:sldMk cId="1903840380" sldId="28393"/>
        </pc:sldMkLst>
        <pc:spChg chg="mod">
          <ac:chgData name="Jim McGowan" userId="e2c7446dd3aca506" providerId="LiveId" clId="{9C25796A-7B39-4A71-8A01-5B1771AE4BD7}" dt="2025-12-27T18:14:03.272" v="350" actId="108"/>
          <ac:spMkLst>
            <pc:docMk/>
            <pc:sldMk cId="1903840380" sldId="28393"/>
            <ac:spMk id="7" creationId="{5B0F90F7-AA26-BCA7-8E6B-2E4E62DFC09F}"/>
          </ac:spMkLst>
        </pc:spChg>
      </pc:sldChg>
      <pc:sldChg chg="delSp modSp mod ord">
        <pc:chgData name="Jim McGowan" userId="e2c7446dd3aca506" providerId="LiveId" clId="{9C25796A-7B39-4A71-8A01-5B1771AE4BD7}" dt="2025-12-27T18:24:00.955" v="396" actId="1036"/>
        <pc:sldMkLst>
          <pc:docMk/>
          <pc:sldMk cId="2211050604" sldId="28428"/>
        </pc:sldMkLst>
        <pc:picChg chg="mod">
          <ac:chgData name="Jim McGowan" userId="e2c7446dd3aca506" providerId="LiveId" clId="{9C25796A-7B39-4A71-8A01-5B1771AE4BD7}" dt="2025-12-27T18:24:00.955" v="396" actId="1036"/>
          <ac:picMkLst>
            <pc:docMk/>
            <pc:sldMk cId="2211050604" sldId="28428"/>
            <ac:picMk id="5" creationId="{6C648321-EBA2-3521-4591-792ECCC9E04A}"/>
          </ac:picMkLst>
        </pc:picChg>
      </pc:sldChg>
      <pc:sldChg chg="modSp mod">
        <pc:chgData name="Jim McGowan" userId="e2c7446dd3aca506" providerId="LiveId" clId="{9C25796A-7B39-4A71-8A01-5B1771AE4BD7}" dt="2026-01-03T09:56:04.184" v="406" actId="403"/>
        <pc:sldMkLst>
          <pc:docMk/>
          <pc:sldMk cId="3041682001" sldId="28429"/>
        </pc:sldMkLst>
        <pc:spChg chg="mod">
          <ac:chgData name="Jim McGowan" userId="e2c7446dd3aca506" providerId="LiveId" clId="{9C25796A-7B39-4A71-8A01-5B1771AE4BD7}" dt="2026-01-03T09:56:04.184" v="406" actId="403"/>
          <ac:spMkLst>
            <pc:docMk/>
            <pc:sldMk cId="3041682001" sldId="28429"/>
            <ac:spMk id="68611" creationId="{306C6540-0865-D043-9788-FDE66177F4D7}"/>
          </ac:spMkLst>
        </pc:spChg>
      </pc:sldChg>
      <pc:sldChg chg="modSp mod">
        <pc:chgData name="Jim McGowan" userId="e2c7446dd3aca506" providerId="LiveId" clId="{9C25796A-7B39-4A71-8A01-5B1771AE4BD7}" dt="2026-01-03T09:56:10.014" v="407" actId="403"/>
        <pc:sldMkLst>
          <pc:docMk/>
          <pc:sldMk cId="590102690" sldId="28430"/>
        </pc:sldMkLst>
        <pc:spChg chg="mod">
          <ac:chgData name="Jim McGowan" userId="e2c7446dd3aca506" providerId="LiveId" clId="{9C25796A-7B39-4A71-8A01-5B1771AE4BD7}" dt="2026-01-03T09:56:10.014" v="407" actId="403"/>
          <ac:spMkLst>
            <pc:docMk/>
            <pc:sldMk cId="590102690" sldId="28430"/>
            <ac:spMk id="68611" creationId="{306C6540-0865-D043-9788-FDE66177F4D7}"/>
          </ac:spMkLst>
        </pc:spChg>
      </pc:sldChg>
      <pc:sldChg chg="addSp delSp modSp mod">
        <pc:chgData name="Jim McGowan" userId="e2c7446dd3aca506" providerId="LiveId" clId="{9C25796A-7B39-4A71-8A01-5B1771AE4BD7}" dt="2025-12-27T18:18:17.943" v="370" actId="14100"/>
        <pc:sldMkLst>
          <pc:docMk/>
          <pc:sldMk cId="3814393261" sldId="28431"/>
        </pc:sldMkLst>
        <pc:spChg chg="mod">
          <ac:chgData name="Jim McGowan" userId="e2c7446dd3aca506" providerId="LiveId" clId="{9C25796A-7B39-4A71-8A01-5B1771AE4BD7}" dt="2025-12-27T18:17:20.080" v="365" actId="255"/>
          <ac:spMkLst>
            <pc:docMk/>
            <pc:sldMk cId="3814393261" sldId="28431"/>
            <ac:spMk id="4" creationId="{EB61D7B0-0078-18BC-7256-6ABA4C2A888C}"/>
          </ac:spMkLst>
        </pc:spChg>
        <pc:spChg chg="mod">
          <ac:chgData name="Jim McGowan" userId="e2c7446dd3aca506" providerId="LiveId" clId="{9C25796A-7B39-4A71-8A01-5B1771AE4BD7}" dt="2025-12-27T18:18:17.943" v="370" actId="14100"/>
          <ac:spMkLst>
            <pc:docMk/>
            <pc:sldMk cId="3814393261" sldId="28431"/>
            <ac:spMk id="68611" creationId="{306C6540-0865-D043-9788-FDE66177F4D7}"/>
          </ac:spMkLst>
        </pc:spChg>
        <pc:picChg chg="add mod">
          <ac:chgData name="Jim McGowan" userId="e2c7446dd3aca506" providerId="LiveId" clId="{9C25796A-7B39-4A71-8A01-5B1771AE4BD7}" dt="2025-12-27T18:16:49.664" v="360"/>
          <ac:picMkLst>
            <pc:docMk/>
            <pc:sldMk cId="3814393261" sldId="28431"/>
            <ac:picMk id="2" creationId="{3DD37D20-C1CB-61FE-F8AA-4D3335DAE1B9}"/>
          </ac:picMkLst>
        </pc:picChg>
      </pc:sldChg>
      <pc:sldChg chg="modSp add mod">
        <pc:chgData name="Jim McGowan" userId="e2c7446dd3aca506" providerId="LiveId" clId="{9C25796A-7B39-4A71-8A01-5B1771AE4BD7}" dt="2026-01-05T13:54:48.834" v="409" actId="20577"/>
        <pc:sldMkLst>
          <pc:docMk/>
          <pc:sldMk cId="3389016780" sldId="28432"/>
        </pc:sldMkLst>
        <pc:spChg chg="mod">
          <ac:chgData name="Jim McGowan" userId="e2c7446dd3aca506" providerId="LiveId" clId="{9C25796A-7B39-4A71-8A01-5B1771AE4BD7}" dt="2026-01-05T13:54:48.834" v="409" actId="20577"/>
          <ac:spMkLst>
            <pc:docMk/>
            <pc:sldMk cId="3389016780" sldId="28432"/>
            <ac:spMk id="3" creationId="{426D14AA-572E-CFC4-4465-45CD4E8B3182}"/>
          </ac:spMkLst>
        </pc:spChg>
      </pc:sldChg>
      <pc:sldChg chg="modSp add mod">
        <pc:chgData name="Jim McGowan" userId="e2c7446dd3aca506" providerId="LiveId" clId="{9C25796A-7B39-4A71-8A01-5B1771AE4BD7}" dt="2025-12-27T17:57:26.845" v="163" actId="108"/>
        <pc:sldMkLst>
          <pc:docMk/>
          <pc:sldMk cId="2406148644" sldId="28433"/>
        </pc:sldMkLst>
        <pc:spChg chg="mod">
          <ac:chgData name="Jim McGowan" userId="e2c7446dd3aca506" providerId="LiveId" clId="{9C25796A-7B39-4A71-8A01-5B1771AE4BD7}" dt="2025-12-27T17:57:26.845" v="163" actId="108"/>
          <ac:spMkLst>
            <pc:docMk/>
            <pc:sldMk cId="2406148644" sldId="28433"/>
            <ac:spMk id="3" creationId="{CF5F5B51-8091-9BA0-86E8-F2AD1DC25C17}"/>
          </ac:spMkLst>
        </pc:spChg>
      </pc:sldChg>
      <pc:sldChg chg="modSp add mod">
        <pc:chgData name="Jim McGowan" userId="e2c7446dd3aca506" providerId="LiveId" clId="{9C25796A-7B39-4A71-8A01-5B1771AE4BD7}" dt="2025-12-27T17:58:03.461" v="167" actId="108"/>
        <pc:sldMkLst>
          <pc:docMk/>
          <pc:sldMk cId="1511541208" sldId="28434"/>
        </pc:sldMkLst>
        <pc:spChg chg="mod">
          <ac:chgData name="Jim McGowan" userId="e2c7446dd3aca506" providerId="LiveId" clId="{9C25796A-7B39-4A71-8A01-5B1771AE4BD7}" dt="2025-12-27T17:58:03.461" v="167" actId="108"/>
          <ac:spMkLst>
            <pc:docMk/>
            <pc:sldMk cId="1511541208" sldId="28434"/>
            <ac:spMk id="3" creationId="{9DAB0601-D4D7-3B1F-3C5E-251A2B9E180F}"/>
          </ac:spMkLst>
        </pc:spChg>
      </pc:sldChg>
      <pc:sldChg chg="modSp add mod">
        <pc:chgData name="Jim McGowan" userId="e2c7446dd3aca506" providerId="LiveId" clId="{9C25796A-7B39-4A71-8A01-5B1771AE4BD7}" dt="2025-12-27T17:58:50.311" v="171" actId="108"/>
        <pc:sldMkLst>
          <pc:docMk/>
          <pc:sldMk cId="3010973813" sldId="28435"/>
        </pc:sldMkLst>
        <pc:spChg chg="mod">
          <ac:chgData name="Jim McGowan" userId="e2c7446dd3aca506" providerId="LiveId" clId="{9C25796A-7B39-4A71-8A01-5B1771AE4BD7}" dt="2025-12-27T17:58:50.311" v="171" actId="108"/>
          <ac:spMkLst>
            <pc:docMk/>
            <pc:sldMk cId="3010973813" sldId="28435"/>
            <ac:spMk id="3" creationId="{0FAAEEDF-55DE-DDD6-21B0-5C962408D2EB}"/>
          </ac:spMkLst>
        </pc:spChg>
      </pc:sldChg>
      <pc:sldChg chg="modSp add mod">
        <pc:chgData name="Jim McGowan" userId="e2c7446dd3aca506" providerId="LiveId" clId="{9C25796A-7B39-4A71-8A01-5B1771AE4BD7}" dt="2025-12-27T17:59:10.349" v="175" actId="108"/>
        <pc:sldMkLst>
          <pc:docMk/>
          <pc:sldMk cId="610653613" sldId="28436"/>
        </pc:sldMkLst>
        <pc:spChg chg="mod">
          <ac:chgData name="Jim McGowan" userId="e2c7446dd3aca506" providerId="LiveId" clId="{9C25796A-7B39-4A71-8A01-5B1771AE4BD7}" dt="2025-12-27T17:59:10.349" v="175" actId="108"/>
          <ac:spMkLst>
            <pc:docMk/>
            <pc:sldMk cId="610653613" sldId="28436"/>
            <ac:spMk id="3" creationId="{74CE0725-B598-2EAC-13C9-AC6D606B0FC1}"/>
          </ac:spMkLst>
        </pc:spChg>
      </pc:sldChg>
      <pc:sldChg chg="modSp add mod">
        <pc:chgData name="Jim McGowan" userId="e2c7446dd3aca506" providerId="LiveId" clId="{9C25796A-7B39-4A71-8A01-5B1771AE4BD7}" dt="2025-12-27T17:59:31.634" v="179" actId="108"/>
        <pc:sldMkLst>
          <pc:docMk/>
          <pc:sldMk cId="681461853" sldId="28437"/>
        </pc:sldMkLst>
        <pc:spChg chg="mod">
          <ac:chgData name="Jim McGowan" userId="e2c7446dd3aca506" providerId="LiveId" clId="{9C25796A-7B39-4A71-8A01-5B1771AE4BD7}" dt="2025-12-27T17:59:31.634" v="179" actId="108"/>
          <ac:spMkLst>
            <pc:docMk/>
            <pc:sldMk cId="681461853" sldId="28437"/>
            <ac:spMk id="3" creationId="{FC7D475A-7622-0538-8423-0DCC001A6990}"/>
          </ac:spMkLst>
        </pc:spChg>
      </pc:sldChg>
      <pc:sldChg chg="modSp add mod">
        <pc:chgData name="Jim McGowan" userId="e2c7446dd3aca506" providerId="LiveId" clId="{9C25796A-7B39-4A71-8A01-5B1771AE4BD7}" dt="2025-12-27T17:59:50.011" v="183" actId="108"/>
        <pc:sldMkLst>
          <pc:docMk/>
          <pc:sldMk cId="4104951217" sldId="28438"/>
        </pc:sldMkLst>
        <pc:spChg chg="mod">
          <ac:chgData name="Jim McGowan" userId="e2c7446dd3aca506" providerId="LiveId" clId="{9C25796A-7B39-4A71-8A01-5B1771AE4BD7}" dt="2025-12-27T17:59:50.011" v="183" actId="108"/>
          <ac:spMkLst>
            <pc:docMk/>
            <pc:sldMk cId="4104951217" sldId="28438"/>
            <ac:spMk id="3" creationId="{CD13DF74-6147-CC66-F4C0-6913C7FAB07D}"/>
          </ac:spMkLst>
        </pc:spChg>
      </pc:sldChg>
      <pc:sldChg chg="modSp add mod">
        <pc:chgData name="Jim McGowan" userId="e2c7446dd3aca506" providerId="LiveId" clId="{9C25796A-7B39-4A71-8A01-5B1771AE4BD7}" dt="2025-12-27T18:00:07.705" v="188" actId="108"/>
        <pc:sldMkLst>
          <pc:docMk/>
          <pc:sldMk cId="2530687938" sldId="28439"/>
        </pc:sldMkLst>
        <pc:spChg chg="mod">
          <ac:chgData name="Jim McGowan" userId="e2c7446dd3aca506" providerId="LiveId" clId="{9C25796A-7B39-4A71-8A01-5B1771AE4BD7}" dt="2025-12-27T18:00:07.705" v="188" actId="108"/>
          <ac:spMkLst>
            <pc:docMk/>
            <pc:sldMk cId="2530687938" sldId="28439"/>
            <ac:spMk id="3" creationId="{0A94D8AF-3A39-515F-D41B-8FBC68A5538B}"/>
          </ac:spMkLst>
        </pc:spChg>
      </pc:sldChg>
      <pc:sldChg chg="modSp add mod">
        <pc:chgData name="Jim McGowan" userId="e2c7446dd3aca506" providerId="LiveId" clId="{9C25796A-7B39-4A71-8A01-5B1771AE4BD7}" dt="2025-12-27T18:08:49.214" v="292" actId="108"/>
        <pc:sldMkLst>
          <pc:docMk/>
          <pc:sldMk cId="2276604135" sldId="28447"/>
        </pc:sldMkLst>
        <pc:graphicFrameChg chg="mod modGraphic">
          <ac:chgData name="Jim McGowan" userId="e2c7446dd3aca506" providerId="LiveId" clId="{9C25796A-7B39-4A71-8A01-5B1771AE4BD7}" dt="2025-12-27T18:08:49.214" v="292" actId="108"/>
          <ac:graphicFrameMkLst>
            <pc:docMk/>
            <pc:sldMk cId="2276604135" sldId="28447"/>
            <ac:graphicFrameMk id="2" creationId="{3107FDFC-C191-D2D8-720F-14E827C8F721}"/>
          </ac:graphicFrameMkLst>
        </pc:graphicFrameChg>
      </pc:sldChg>
      <pc:sldChg chg="modSp add mod">
        <pc:chgData name="Jim McGowan" userId="e2c7446dd3aca506" providerId="LiveId" clId="{9C25796A-7B39-4A71-8A01-5B1771AE4BD7}" dt="2025-12-27T18:09:15.268" v="298" actId="108"/>
        <pc:sldMkLst>
          <pc:docMk/>
          <pc:sldMk cId="2795514558" sldId="28448"/>
        </pc:sldMkLst>
        <pc:graphicFrameChg chg="mod modGraphic">
          <ac:chgData name="Jim McGowan" userId="e2c7446dd3aca506" providerId="LiveId" clId="{9C25796A-7B39-4A71-8A01-5B1771AE4BD7}" dt="2025-12-27T18:09:15.268" v="298" actId="108"/>
          <ac:graphicFrameMkLst>
            <pc:docMk/>
            <pc:sldMk cId="2795514558" sldId="28448"/>
            <ac:graphicFrameMk id="2" creationId="{B15BDDC7-1661-F3BE-ACA4-A3D092696FDB}"/>
          </ac:graphicFrameMkLst>
        </pc:graphicFrameChg>
      </pc:sldChg>
      <pc:sldChg chg="modSp add mod">
        <pc:chgData name="Jim McGowan" userId="e2c7446dd3aca506" providerId="LiveId" clId="{9C25796A-7B39-4A71-8A01-5B1771AE4BD7}" dt="2025-12-27T18:09:36.033" v="306" actId="108"/>
        <pc:sldMkLst>
          <pc:docMk/>
          <pc:sldMk cId="2169986207" sldId="28449"/>
        </pc:sldMkLst>
        <pc:graphicFrameChg chg="mod modGraphic">
          <ac:chgData name="Jim McGowan" userId="e2c7446dd3aca506" providerId="LiveId" clId="{9C25796A-7B39-4A71-8A01-5B1771AE4BD7}" dt="2025-12-27T18:09:36.033" v="306" actId="108"/>
          <ac:graphicFrameMkLst>
            <pc:docMk/>
            <pc:sldMk cId="2169986207" sldId="28449"/>
            <ac:graphicFrameMk id="2" creationId="{F0AE62A1-70E6-52AE-7272-7EEB02525BE8}"/>
          </ac:graphicFrameMkLst>
        </pc:graphicFrame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8" name="Rectangle 4"/>
          <p:cNvSpPr>
            <a:spLocks noGrp="1" noChangeArrowheads="1"/>
          </p:cNvSpPr>
          <p:nvPr>
            <p:ph type="ftr" sz="quarter" idx="2"/>
          </p:nvPr>
        </p:nvSpPr>
        <p:spPr bwMode="auto">
          <a:xfrm>
            <a:off x="2" y="9122452"/>
            <a:ext cx="3170764" cy="478748"/>
          </a:xfrm>
          <a:prstGeom prst="rect">
            <a:avLst/>
          </a:prstGeom>
          <a:noFill/>
          <a:ln w="9525">
            <a:noFill/>
            <a:miter lim="800000"/>
            <a:headEnd/>
            <a:tailEnd/>
          </a:ln>
        </p:spPr>
        <p:txBody>
          <a:bodyPr vert="horz" wrap="square" lIns="97378" tIns="48690" rIns="97378" bIns="48690" numCol="1" anchor="b" anchorCtr="0" compatLnSpc="1">
            <a:prstTxWarp prst="textNoShape">
              <a:avLst/>
            </a:prstTxWarp>
          </a:bodyPr>
          <a:lstStyle>
            <a:lvl1pPr defTabSz="920835" eaLnBrk="1" hangingPunct="1">
              <a:defRPr sz="1300">
                <a:latin typeface="Times New Roman" pitchFamily="18" charset="0"/>
                <a:cs typeface="Arial" charset="0"/>
              </a:defRPr>
            </a:lvl1pPr>
          </a:lstStyle>
          <a:p>
            <a:pPr>
              <a:defRPr/>
            </a:pPr>
            <a:r>
              <a:rPr lang="en-US" dirty="0">
                <a:latin typeface="Calibri" panose="020F0502020204030204" pitchFamily="34" charset="0"/>
                <a:cs typeface="Calibri" panose="020F0502020204030204" pitchFamily="34" charset="0"/>
              </a:rPr>
              <a:t>Sugar Land Bible Church</a:t>
            </a:r>
          </a:p>
        </p:txBody>
      </p:sp>
      <p:sp>
        <p:nvSpPr>
          <p:cNvPr id="36869" name="Rectangle 5"/>
          <p:cNvSpPr>
            <a:spLocks noGrp="1" noChangeArrowheads="1"/>
          </p:cNvSpPr>
          <p:nvPr>
            <p:ph type="sldNum" sz="quarter" idx="3"/>
          </p:nvPr>
        </p:nvSpPr>
        <p:spPr bwMode="auto">
          <a:xfrm>
            <a:off x="4144437" y="9122452"/>
            <a:ext cx="3170764" cy="478748"/>
          </a:xfrm>
          <a:prstGeom prst="rect">
            <a:avLst/>
          </a:prstGeom>
          <a:noFill/>
          <a:ln w="9525">
            <a:noFill/>
            <a:miter lim="800000"/>
            <a:headEnd/>
            <a:tailEnd/>
          </a:ln>
        </p:spPr>
        <p:txBody>
          <a:bodyPr vert="horz" wrap="square" lIns="97378" tIns="48690" rIns="97378" bIns="48690" numCol="1" anchor="b" anchorCtr="0" compatLnSpc="1">
            <a:prstTxWarp prst="textNoShape">
              <a:avLst/>
            </a:prstTxWarp>
          </a:bodyPr>
          <a:lstStyle>
            <a:lvl1pPr algn="r" defTabSz="919444">
              <a:defRPr sz="1300"/>
            </a:lvl1pPr>
          </a:lstStyle>
          <a:p>
            <a:fld id="{416C2B2E-E9D7-4230-8EE4-F98D0B6BB14D}" type="slidenum">
              <a:rPr lang="en-US" altLang="en-US">
                <a:latin typeface="Calibri" panose="020F0502020204030204" pitchFamily="34" charset="0"/>
                <a:cs typeface="Calibri" panose="020F0502020204030204" pitchFamily="34" charset="0"/>
              </a:rPr>
              <a:pPr/>
              <a:t>‹#›</a:t>
            </a:fld>
            <a:endParaRPr lang="en-US" altLang="en-US" dirty="0">
              <a:latin typeface="Calibri" panose="020F0502020204030204" pitchFamily="34" charset="0"/>
              <a:cs typeface="Calibri" panose="020F0502020204030204" pitchFamily="34" charset="0"/>
            </a:endParaRPr>
          </a:p>
        </p:txBody>
      </p:sp>
      <p:sp>
        <p:nvSpPr>
          <p:cNvPr id="2" name="Header Placeholder 1">
            <a:extLst>
              <a:ext uri="{FF2B5EF4-FFF2-40B4-BE49-F238E27FC236}">
                <a16:creationId xmlns:a16="http://schemas.microsoft.com/office/drawing/2014/main" id="{7F34B6AD-5CCB-11DC-672E-056F79A7B97F}"/>
              </a:ext>
            </a:extLst>
          </p:cNvPr>
          <p:cNvSpPr>
            <a:spLocks noGrp="1"/>
          </p:cNvSpPr>
          <p:nvPr>
            <p:ph type="hdr" sz="quarter"/>
          </p:nvPr>
        </p:nvSpPr>
        <p:spPr>
          <a:xfrm>
            <a:off x="1714403" y="124353"/>
            <a:ext cx="4347077" cy="820028"/>
          </a:xfrm>
          <a:prstGeom prst="rect">
            <a:avLst/>
          </a:prstGeom>
        </p:spPr>
        <p:txBody>
          <a:bodyPr vert="horz" lIns="123617" tIns="61808" rIns="123617" bIns="61808" rtlCol="0"/>
          <a:lstStyle>
            <a:lvl1pPr algn="ctr">
              <a:defRPr sz="1800" dirty="0">
                <a:latin typeface="Calibri" panose="020F0502020204030204" pitchFamily="34" charset="0"/>
                <a:cs typeface="Calibri" panose="020F0502020204030204" pitchFamily="34" charset="0"/>
              </a:defRPr>
            </a:lvl1pPr>
          </a:lstStyle>
          <a:p>
            <a:pPr>
              <a:defRPr/>
            </a:pPr>
            <a:r>
              <a:rPr lang="en-US" sz="1500" dirty="0"/>
              <a:t>Dr. Andy Woods</a:t>
            </a:r>
          </a:p>
          <a:p>
            <a:pPr>
              <a:defRPr/>
            </a:pPr>
            <a:r>
              <a:rPr lang="en-US" sz="1500" dirty="0"/>
              <a:t>ECT vs. Annihilation - 003</a:t>
            </a:r>
          </a:p>
          <a:p>
            <a:pPr>
              <a:defRPr/>
            </a:pPr>
            <a:r>
              <a:rPr lang="en-US" sz="1500" dirty="0"/>
              <a:t>01-11-2026</a:t>
            </a: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2" y="0"/>
            <a:ext cx="3170764" cy="478748"/>
          </a:xfrm>
          <a:prstGeom prst="rect">
            <a:avLst/>
          </a:prstGeom>
          <a:noFill/>
          <a:ln w="9525">
            <a:noFill/>
            <a:miter lim="800000"/>
            <a:headEnd/>
            <a:tailEnd/>
          </a:ln>
        </p:spPr>
        <p:txBody>
          <a:bodyPr vert="horz" wrap="square" lIns="97378" tIns="48690" rIns="97378" bIns="48690" numCol="1" anchor="t" anchorCtr="0" compatLnSpc="1">
            <a:prstTxWarp prst="textNoShape">
              <a:avLst/>
            </a:prstTxWarp>
          </a:bodyPr>
          <a:lstStyle>
            <a:lvl1pPr defTabSz="920835" eaLnBrk="1" hangingPunct="1">
              <a:defRPr sz="1300">
                <a:latin typeface="Calibri" panose="020F0502020204030204" pitchFamily="34" charset="0"/>
                <a:cs typeface="Calibri" panose="020F0502020204030204" pitchFamily="34" charset="0"/>
              </a:defRPr>
            </a:lvl1pPr>
          </a:lstStyle>
          <a:p>
            <a:pPr>
              <a:defRPr/>
            </a:pPr>
            <a:endParaRPr lang="en-US" dirty="0"/>
          </a:p>
        </p:txBody>
      </p:sp>
      <p:sp>
        <p:nvSpPr>
          <p:cNvPr id="3" name="Date Placeholder 2"/>
          <p:cNvSpPr>
            <a:spLocks noGrp="1"/>
          </p:cNvSpPr>
          <p:nvPr>
            <p:ph type="dt" idx="1"/>
          </p:nvPr>
        </p:nvSpPr>
        <p:spPr bwMode="auto">
          <a:xfrm>
            <a:off x="4142750" y="0"/>
            <a:ext cx="3170763" cy="478748"/>
          </a:xfrm>
          <a:prstGeom prst="rect">
            <a:avLst/>
          </a:prstGeom>
          <a:noFill/>
          <a:ln w="9525">
            <a:noFill/>
            <a:miter lim="800000"/>
            <a:headEnd/>
            <a:tailEnd/>
          </a:ln>
        </p:spPr>
        <p:txBody>
          <a:bodyPr vert="horz" wrap="square" lIns="97378" tIns="48690" rIns="97378" bIns="48690" numCol="1" anchor="t" anchorCtr="0" compatLnSpc="1">
            <a:prstTxWarp prst="textNoShape">
              <a:avLst/>
            </a:prstTxWarp>
          </a:bodyPr>
          <a:lstStyle>
            <a:lvl1pPr algn="r" defTabSz="920835" eaLnBrk="1" hangingPunct="1">
              <a:defRPr sz="1300">
                <a:latin typeface="Calibri" panose="020F0502020204030204" pitchFamily="34" charset="0"/>
                <a:cs typeface="Calibri" panose="020F0502020204030204" pitchFamily="34" charset="0"/>
              </a:defRPr>
            </a:lvl1pPr>
          </a:lstStyle>
          <a:p>
            <a:pPr>
              <a:defRPr/>
            </a:pPr>
            <a:fld id="{5800389A-3474-4B41-9CB2-F1B2DAE08F62}" type="datetimeFigureOut">
              <a:rPr lang="en-US" smtClean="0"/>
              <a:pPr>
                <a:defRPr/>
              </a:pPr>
              <a:t>1/10/26</a:t>
            </a:fld>
            <a:endParaRPr lang="en-US" dirty="0"/>
          </a:p>
        </p:txBody>
      </p:sp>
      <p:sp>
        <p:nvSpPr>
          <p:cNvPr id="4" name="Slide Image Placeholder 3"/>
          <p:cNvSpPr>
            <a:spLocks noGrp="1" noRot="1" noChangeAspect="1"/>
          </p:cNvSpPr>
          <p:nvPr>
            <p:ph type="sldImg" idx="2"/>
          </p:nvPr>
        </p:nvSpPr>
        <p:spPr>
          <a:xfrm>
            <a:off x="457200" y="720725"/>
            <a:ext cx="6400800" cy="3600450"/>
          </a:xfrm>
          <a:prstGeom prst="rect">
            <a:avLst/>
          </a:prstGeom>
          <a:noFill/>
          <a:ln w="12700">
            <a:solidFill>
              <a:prstClr val="black"/>
            </a:solidFill>
          </a:ln>
        </p:spPr>
        <p:txBody>
          <a:bodyPr vert="horz" lIns="101024" tIns="50511" rIns="101024" bIns="50511" rtlCol="0" anchor="ctr"/>
          <a:lstStyle/>
          <a:p>
            <a:pPr lvl="0"/>
            <a:endParaRPr lang="en-US" noProof="0" dirty="0"/>
          </a:p>
        </p:txBody>
      </p:sp>
      <p:sp>
        <p:nvSpPr>
          <p:cNvPr id="5" name="Notes Placeholder 4"/>
          <p:cNvSpPr>
            <a:spLocks noGrp="1"/>
          </p:cNvSpPr>
          <p:nvPr>
            <p:ph type="body" sz="quarter" idx="3"/>
          </p:nvPr>
        </p:nvSpPr>
        <p:spPr bwMode="auto">
          <a:xfrm>
            <a:off x="732365" y="4561227"/>
            <a:ext cx="5850473" cy="4318573"/>
          </a:xfrm>
          <a:prstGeom prst="rect">
            <a:avLst/>
          </a:prstGeom>
          <a:noFill/>
          <a:ln w="9525">
            <a:noFill/>
            <a:miter lim="800000"/>
            <a:headEnd/>
            <a:tailEnd/>
          </a:ln>
        </p:spPr>
        <p:txBody>
          <a:bodyPr vert="horz" wrap="square" lIns="97378" tIns="48690" rIns="97378" bIns="4869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bwMode="auto">
          <a:xfrm>
            <a:off x="2" y="9120813"/>
            <a:ext cx="3170764" cy="478748"/>
          </a:xfrm>
          <a:prstGeom prst="rect">
            <a:avLst/>
          </a:prstGeom>
          <a:noFill/>
          <a:ln w="9525">
            <a:noFill/>
            <a:miter lim="800000"/>
            <a:headEnd/>
            <a:tailEnd/>
          </a:ln>
        </p:spPr>
        <p:txBody>
          <a:bodyPr vert="horz" wrap="square" lIns="97378" tIns="48690" rIns="97378" bIns="48690" numCol="1" anchor="b" anchorCtr="0" compatLnSpc="1">
            <a:prstTxWarp prst="textNoShape">
              <a:avLst/>
            </a:prstTxWarp>
          </a:bodyPr>
          <a:lstStyle>
            <a:lvl1pPr defTabSz="920835" eaLnBrk="1" hangingPunct="1">
              <a:defRPr sz="1300">
                <a:latin typeface="Calibri" panose="020F0502020204030204" pitchFamily="34" charset="0"/>
                <a:cs typeface="Calibri" panose="020F0502020204030204" pitchFamily="34" charset="0"/>
              </a:defRPr>
            </a:lvl1pPr>
          </a:lstStyle>
          <a:p>
            <a:pPr>
              <a:defRPr/>
            </a:pPr>
            <a:endParaRPr lang="en-US" dirty="0"/>
          </a:p>
        </p:txBody>
      </p:sp>
      <p:sp>
        <p:nvSpPr>
          <p:cNvPr id="7" name="Slide Number Placeholder 6"/>
          <p:cNvSpPr>
            <a:spLocks noGrp="1"/>
          </p:cNvSpPr>
          <p:nvPr>
            <p:ph type="sldNum" sz="quarter" idx="5"/>
          </p:nvPr>
        </p:nvSpPr>
        <p:spPr bwMode="auto">
          <a:xfrm>
            <a:off x="4142750" y="9120813"/>
            <a:ext cx="3170763" cy="478748"/>
          </a:xfrm>
          <a:prstGeom prst="rect">
            <a:avLst/>
          </a:prstGeom>
          <a:noFill/>
          <a:ln w="9525">
            <a:noFill/>
            <a:miter lim="800000"/>
            <a:headEnd/>
            <a:tailEnd/>
          </a:ln>
        </p:spPr>
        <p:txBody>
          <a:bodyPr vert="horz" wrap="square" lIns="97378" tIns="48690" rIns="97378" bIns="48690" numCol="1" anchor="b" anchorCtr="0" compatLnSpc="1">
            <a:prstTxWarp prst="textNoShape">
              <a:avLst/>
            </a:prstTxWarp>
          </a:bodyPr>
          <a:lstStyle>
            <a:lvl1pPr algn="r" defTabSz="919444">
              <a:defRPr sz="1300">
                <a:latin typeface="Calibri" panose="020F0502020204030204" pitchFamily="34" charset="0"/>
                <a:cs typeface="Calibri" panose="020F0502020204030204" pitchFamily="34" charset="0"/>
              </a:defRPr>
            </a:lvl1pPr>
          </a:lstStyle>
          <a:p>
            <a:fld id="{3D084339-C7C3-4022-975D-A91B6BCBB8E5}" type="slidenum">
              <a:rPr lang="en-US" altLang="en-US" smtClean="0"/>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EB3CA8-0999-F812-B189-24FE6046A23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61EA55-2426-1054-49A5-9A1357FB6694}"/>
              </a:ext>
            </a:extLst>
          </p:cNvPr>
          <p:cNvSpPr>
            <a:spLocks noGrp="1" noRot="1" noChangeAspect="1"/>
          </p:cNvSpPr>
          <p:nvPr>
            <p:ph type="sldImg"/>
          </p:nvPr>
        </p:nvSpPr>
        <p:spPr>
          <a:xfrm>
            <a:off x="458788" y="720725"/>
            <a:ext cx="6397625" cy="3598863"/>
          </a:xfrm>
        </p:spPr>
      </p:sp>
      <p:sp>
        <p:nvSpPr>
          <p:cNvPr id="3" name="Notes Placeholder 2">
            <a:extLst>
              <a:ext uri="{FF2B5EF4-FFF2-40B4-BE49-F238E27FC236}">
                <a16:creationId xmlns:a16="http://schemas.microsoft.com/office/drawing/2014/main" id="{B7234F6F-75F5-F667-AACB-1E8563CCF86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CB5F952-ADBC-9A26-7AA0-33C8B14B8B42}"/>
              </a:ext>
            </a:extLst>
          </p:cNvPr>
          <p:cNvSpPr>
            <a:spLocks noGrp="1"/>
          </p:cNvSpPr>
          <p:nvPr>
            <p:ph type="sldNum" sz="quarter" idx="5"/>
          </p:nvPr>
        </p:nvSpPr>
        <p:spPr/>
        <p:txBody>
          <a:bodyPr/>
          <a:lstStyle/>
          <a:p>
            <a:fld id="{3D084339-C7C3-4022-975D-A91B6BCBB8E5}" type="slidenum">
              <a:rPr lang="en-US" altLang="en-US" smtClean="0"/>
              <a:pPr/>
              <a:t>3</a:t>
            </a:fld>
            <a:endParaRPr lang="en-US" altLang="en-US" dirty="0"/>
          </a:p>
        </p:txBody>
      </p:sp>
    </p:spTree>
    <p:extLst>
      <p:ext uri="{BB962C8B-B14F-4D97-AF65-F5344CB8AC3E}">
        <p14:creationId xmlns:p14="http://schemas.microsoft.com/office/powerpoint/2010/main" val="16768121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EB3CA8-0999-F812-B189-24FE6046A23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61EA55-2426-1054-49A5-9A1357FB6694}"/>
              </a:ext>
            </a:extLst>
          </p:cNvPr>
          <p:cNvSpPr>
            <a:spLocks noGrp="1" noRot="1" noChangeAspect="1"/>
          </p:cNvSpPr>
          <p:nvPr>
            <p:ph type="sldImg"/>
          </p:nvPr>
        </p:nvSpPr>
        <p:spPr>
          <a:xfrm>
            <a:off x="458788" y="720725"/>
            <a:ext cx="6397625" cy="3598863"/>
          </a:xfrm>
        </p:spPr>
      </p:sp>
      <p:sp>
        <p:nvSpPr>
          <p:cNvPr id="3" name="Notes Placeholder 2">
            <a:extLst>
              <a:ext uri="{FF2B5EF4-FFF2-40B4-BE49-F238E27FC236}">
                <a16:creationId xmlns:a16="http://schemas.microsoft.com/office/drawing/2014/main" id="{B7234F6F-75F5-F667-AACB-1E8563CCF86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CB5F952-ADBC-9A26-7AA0-33C8B14B8B42}"/>
              </a:ext>
            </a:extLst>
          </p:cNvPr>
          <p:cNvSpPr>
            <a:spLocks noGrp="1"/>
          </p:cNvSpPr>
          <p:nvPr>
            <p:ph type="sldNum" sz="quarter" idx="5"/>
          </p:nvPr>
        </p:nvSpPr>
        <p:spPr/>
        <p:txBody>
          <a:bodyPr/>
          <a:lstStyle/>
          <a:p>
            <a:fld id="{3D084339-C7C3-4022-975D-A91B6BCBB8E5}" type="slidenum">
              <a:rPr lang="en-US" altLang="en-US" smtClean="0"/>
              <a:pPr/>
              <a:t>8</a:t>
            </a:fld>
            <a:endParaRPr lang="en-US" altLang="en-US" dirty="0"/>
          </a:p>
        </p:txBody>
      </p:sp>
    </p:spTree>
    <p:extLst>
      <p:ext uri="{BB962C8B-B14F-4D97-AF65-F5344CB8AC3E}">
        <p14:creationId xmlns:p14="http://schemas.microsoft.com/office/powerpoint/2010/main" val="16768121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EB3CA8-0999-F812-B189-24FE6046A23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61EA55-2426-1054-49A5-9A1357FB6694}"/>
              </a:ext>
            </a:extLst>
          </p:cNvPr>
          <p:cNvSpPr>
            <a:spLocks noGrp="1" noRot="1" noChangeAspect="1"/>
          </p:cNvSpPr>
          <p:nvPr>
            <p:ph type="sldImg"/>
          </p:nvPr>
        </p:nvSpPr>
        <p:spPr>
          <a:xfrm>
            <a:off x="458788" y="720725"/>
            <a:ext cx="6397625" cy="3598863"/>
          </a:xfrm>
        </p:spPr>
      </p:sp>
      <p:sp>
        <p:nvSpPr>
          <p:cNvPr id="3" name="Notes Placeholder 2">
            <a:extLst>
              <a:ext uri="{FF2B5EF4-FFF2-40B4-BE49-F238E27FC236}">
                <a16:creationId xmlns:a16="http://schemas.microsoft.com/office/drawing/2014/main" id="{B7234F6F-75F5-F667-AACB-1E8563CCF86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CB5F952-ADBC-9A26-7AA0-33C8B14B8B42}"/>
              </a:ext>
            </a:extLst>
          </p:cNvPr>
          <p:cNvSpPr>
            <a:spLocks noGrp="1"/>
          </p:cNvSpPr>
          <p:nvPr>
            <p:ph type="sldNum" sz="quarter" idx="5"/>
          </p:nvPr>
        </p:nvSpPr>
        <p:spPr/>
        <p:txBody>
          <a:bodyPr/>
          <a:lstStyle/>
          <a:p>
            <a:fld id="{3D084339-C7C3-4022-975D-A91B6BCBB8E5}" type="slidenum">
              <a:rPr lang="en-US" altLang="en-US" smtClean="0"/>
              <a:pPr/>
              <a:t>9</a:t>
            </a:fld>
            <a:endParaRPr lang="en-US" altLang="en-US" dirty="0"/>
          </a:p>
        </p:txBody>
      </p:sp>
    </p:spTree>
    <p:extLst>
      <p:ext uri="{BB962C8B-B14F-4D97-AF65-F5344CB8AC3E}">
        <p14:creationId xmlns:p14="http://schemas.microsoft.com/office/powerpoint/2010/main" val="16768121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EB3CA8-0999-F812-B189-24FE6046A23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61EA55-2426-1054-49A5-9A1357FB6694}"/>
              </a:ext>
            </a:extLst>
          </p:cNvPr>
          <p:cNvSpPr>
            <a:spLocks noGrp="1" noRot="1" noChangeAspect="1"/>
          </p:cNvSpPr>
          <p:nvPr>
            <p:ph type="sldImg"/>
          </p:nvPr>
        </p:nvSpPr>
        <p:spPr>
          <a:xfrm>
            <a:off x="458788" y="720725"/>
            <a:ext cx="6397625" cy="3598863"/>
          </a:xfrm>
        </p:spPr>
      </p:sp>
      <p:sp>
        <p:nvSpPr>
          <p:cNvPr id="3" name="Notes Placeholder 2">
            <a:extLst>
              <a:ext uri="{FF2B5EF4-FFF2-40B4-BE49-F238E27FC236}">
                <a16:creationId xmlns:a16="http://schemas.microsoft.com/office/drawing/2014/main" id="{B7234F6F-75F5-F667-AACB-1E8563CCF86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CB5F952-ADBC-9A26-7AA0-33C8B14B8B42}"/>
              </a:ext>
            </a:extLst>
          </p:cNvPr>
          <p:cNvSpPr>
            <a:spLocks noGrp="1"/>
          </p:cNvSpPr>
          <p:nvPr>
            <p:ph type="sldNum" sz="quarter" idx="5"/>
          </p:nvPr>
        </p:nvSpPr>
        <p:spPr/>
        <p:txBody>
          <a:bodyPr/>
          <a:lstStyle/>
          <a:p>
            <a:fld id="{3D084339-C7C3-4022-975D-A91B6BCBB8E5}" type="slidenum">
              <a:rPr lang="en-US" altLang="en-US" smtClean="0"/>
              <a:pPr/>
              <a:t>25</a:t>
            </a:fld>
            <a:endParaRPr lang="en-US" altLang="en-US" dirty="0"/>
          </a:p>
        </p:txBody>
      </p:sp>
    </p:spTree>
    <p:extLst>
      <p:ext uri="{BB962C8B-B14F-4D97-AF65-F5344CB8AC3E}">
        <p14:creationId xmlns:p14="http://schemas.microsoft.com/office/powerpoint/2010/main" val="16768121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38614169"/>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ontent Placeholder 2"/>
          <p:cNvSpPr>
            <a:spLocks noGrp="1"/>
          </p:cNvSpPr>
          <p:nvPr>
            <p:ph idx="1"/>
          </p:nvPr>
        </p:nvSpPr>
        <p:spPr>
          <a:xfrm>
            <a:off x="1559984" y="1946275"/>
            <a:ext cx="10363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smtClean="0"/>
            </a:lvl1pPr>
          </a:lstStyle>
          <a:p>
            <a:pPr>
              <a:defRPr/>
            </a:pPr>
            <a:fld id="{B3C3A6CF-E9D9-4FB9-8425-0D4364AA3ACE}" type="slidenum">
              <a:rPr lang="en-US" altLang="en-US"/>
              <a:pPr>
                <a:defRPr/>
              </a:pPr>
              <a:t>‹#›</a:t>
            </a:fld>
            <a:endParaRPr lang="en-US" altLang="en-US"/>
          </a:p>
        </p:txBody>
      </p:sp>
    </p:spTree>
    <p:extLst>
      <p:ext uri="{BB962C8B-B14F-4D97-AF65-F5344CB8AC3E}">
        <p14:creationId xmlns:p14="http://schemas.microsoft.com/office/powerpoint/2010/main" val="170655375"/>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p:txBody>
          <a:bodyPr/>
          <a:lstStyle>
            <a:lvl1pPr>
              <a:defRPr/>
            </a:lvl1pPr>
          </a:lstStyle>
          <a:p>
            <a:pPr>
              <a:defRPr/>
            </a:pPr>
            <a:endParaRPr lang="en-US"/>
          </a:p>
        </p:txBody>
      </p:sp>
      <p:sp>
        <p:nvSpPr>
          <p:cNvPr id="3" name="Rectangle 36"/>
          <p:cNvSpPr>
            <a:spLocks noGrp="1" noChangeArrowheads="1"/>
          </p:cNvSpPr>
          <p:nvPr>
            <p:ph type="ftr" sz="quarter" idx="11"/>
          </p:nvPr>
        </p:nvSpPr>
        <p:spPr/>
        <p:txBody>
          <a:bodyPr/>
          <a:lstStyle>
            <a:lvl1pPr>
              <a:defRPr/>
            </a:lvl1pPr>
          </a:lstStyle>
          <a:p>
            <a:pPr>
              <a:defRPr/>
            </a:pPr>
            <a:endParaRPr lang="en-US"/>
          </a:p>
        </p:txBody>
      </p:sp>
      <p:sp>
        <p:nvSpPr>
          <p:cNvPr id="4" name="Rectangle 37"/>
          <p:cNvSpPr>
            <a:spLocks noGrp="1" noChangeArrowheads="1"/>
          </p:cNvSpPr>
          <p:nvPr>
            <p:ph type="sldNum" sz="quarter" idx="12"/>
          </p:nvPr>
        </p:nvSpPr>
        <p:spPr/>
        <p:txBody>
          <a:bodyPr/>
          <a:lstStyle>
            <a:lvl1pPr>
              <a:defRPr smtClean="0"/>
            </a:lvl1pPr>
          </a:lstStyle>
          <a:p>
            <a:pPr>
              <a:defRPr/>
            </a:pPr>
            <a:fld id="{53B3D57C-D3B2-4DA0-B014-3E13462AB546}" type="slidenum">
              <a:rPr lang="en-US" altLang="en-US"/>
              <a:pPr>
                <a:defRPr/>
              </a:pPr>
              <a:t>‹#›</a:t>
            </a:fld>
            <a:endParaRPr lang="en-US" altLang="en-US"/>
          </a:p>
        </p:txBody>
      </p:sp>
    </p:spTree>
    <p:extLst>
      <p:ext uri="{BB962C8B-B14F-4D97-AF65-F5344CB8AC3E}">
        <p14:creationId xmlns:p14="http://schemas.microsoft.com/office/powerpoint/2010/main" val="1486026445"/>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1559984" y="1946275"/>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843184" y="1946275"/>
            <a:ext cx="5080000" cy="4114800"/>
          </a:xfrm>
        </p:spPr>
        <p:txBody>
          <a:bodyPr/>
          <a:lstStyle/>
          <a:p>
            <a:pPr lvl="0"/>
            <a:endParaRPr lang="en-US" noProof="0"/>
          </a:p>
        </p:txBody>
      </p:sp>
      <p:sp>
        <p:nvSpPr>
          <p:cNvPr id="5" name="Rectangle 35">
            <a:extLst>
              <a:ext uri="{FF2B5EF4-FFF2-40B4-BE49-F238E27FC236}">
                <a16:creationId xmlns:a16="http://schemas.microsoft.com/office/drawing/2014/main" id="{6014CF87-A633-4A88-B406-42BF4EF1A4FF}"/>
              </a:ext>
            </a:extLst>
          </p:cNvPr>
          <p:cNvSpPr>
            <a:spLocks noGrp="1" noChangeArrowheads="1"/>
          </p:cNvSpPr>
          <p:nvPr>
            <p:ph type="dt" sz="half" idx="10"/>
          </p:nvPr>
        </p:nvSpPr>
        <p:spPr/>
        <p:txBody>
          <a:bodyPr/>
          <a:lstStyle>
            <a:lvl1pPr>
              <a:defRPr/>
            </a:lvl1pPr>
          </a:lstStyle>
          <a:p>
            <a:pPr>
              <a:defRPr/>
            </a:pPr>
            <a:endParaRPr lang="en-US"/>
          </a:p>
        </p:txBody>
      </p:sp>
      <p:sp>
        <p:nvSpPr>
          <p:cNvPr id="6" name="Rectangle 36">
            <a:extLst>
              <a:ext uri="{FF2B5EF4-FFF2-40B4-BE49-F238E27FC236}">
                <a16:creationId xmlns:a16="http://schemas.microsoft.com/office/drawing/2014/main" id="{ABABA954-B5DF-482C-9B34-D60C40DB9F1B}"/>
              </a:ext>
            </a:extLst>
          </p:cNvPr>
          <p:cNvSpPr>
            <a:spLocks noGrp="1" noChangeArrowheads="1"/>
          </p:cNvSpPr>
          <p:nvPr>
            <p:ph type="ftr" sz="quarter" idx="11"/>
          </p:nvPr>
        </p:nvSpPr>
        <p:spPr/>
        <p:txBody>
          <a:bodyPr/>
          <a:lstStyle>
            <a:lvl1pPr>
              <a:defRPr/>
            </a:lvl1pPr>
          </a:lstStyle>
          <a:p>
            <a:pPr>
              <a:defRPr/>
            </a:pPr>
            <a:endParaRPr lang="en-US"/>
          </a:p>
        </p:txBody>
      </p:sp>
      <p:sp>
        <p:nvSpPr>
          <p:cNvPr id="7" name="Rectangle 37">
            <a:extLst>
              <a:ext uri="{FF2B5EF4-FFF2-40B4-BE49-F238E27FC236}">
                <a16:creationId xmlns:a16="http://schemas.microsoft.com/office/drawing/2014/main" id="{262B03F8-8AEA-4077-82E6-D1343C29AFE4}"/>
              </a:ext>
            </a:extLst>
          </p:cNvPr>
          <p:cNvSpPr>
            <a:spLocks noGrp="1" noChangeArrowheads="1"/>
          </p:cNvSpPr>
          <p:nvPr>
            <p:ph type="sldNum" sz="quarter" idx="12"/>
          </p:nvPr>
        </p:nvSpPr>
        <p:spPr/>
        <p:txBody>
          <a:bodyPr/>
          <a:lstStyle>
            <a:lvl1pPr>
              <a:defRPr/>
            </a:lvl1pPr>
          </a:lstStyle>
          <a:p>
            <a:fld id="{1D50FB9A-EFFF-407F-A45E-2E37533CD2D7}" type="slidenum">
              <a:rPr lang="en-US" altLang="en-US"/>
              <a:pPr/>
              <a:t>‹#›</a:t>
            </a:fld>
            <a:endParaRPr lang="en-US" altLang="en-US"/>
          </a:p>
        </p:txBody>
      </p:sp>
    </p:spTree>
    <p:extLst>
      <p:ext uri="{BB962C8B-B14F-4D97-AF65-F5344CB8AC3E}">
        <p14:creationId xmlns:p14="http://schemas.microsoft.com/office/powerpoint/2010/main" val="35225127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fld id="{A59691FE-0289-4C30-AC1E-B4493DEEE7A5}" type="datetime1">
              <a:rPr lang="en-US"/>
              <a:pPr>
                <a:defRPr/>
              </a:pPr>
              <a:t>1/10/26</a:t>
            </a:fld>
            <a:endParaRPr lang="en-US"/>
          </a:p>
        </p:txBody>
      </p:sp>
      <p:sp>
        <p:nvSpPr>
          <p:cNvPr id="4" name="Footer Placeholder 3"/>
          <p:cNvSpPr>
            <a:spLocks noGrp="1"/>
          </p:cNvSpPr>
          <p:nvPr>
            <p:ph type="ftr" sz="quarter" idx="11"/>
          </p:nvPr>
        </p:nvSpPr>
        <p:spPr/>
        <p:txBody>
          <a:bodyPr/>
          <a:lstStyle>
            <a:lvl1pPr>
              <a:defRPr/>
            </a:lvl1pPr>
          </a:lstStyle>
          <a:p>
            <a:pPr>
              <a:defRPr/>
            </a:pPr>
            <a:r>
              <a:rPr lang="en-US"/>
              <a:t>DANIEL</a:t>
            </a:r>
          </a:p>
        </p:txBody>
      </p:sp>
      <p:sp>
        <p:nvSpPr>
          <p:cNvPr id="5" name="Slide Number Placeholder 4"/>
          <p:cNvSpPr>
            <a:spLocks noGrp="1"/>
          </p:cNvSpPr>
          <p:nvPr>
            <p:ph type="sldNum" sz="quarter" idx="12"/>
          </p:nvPr>
        </p:nvSpPr>
        <p:spPr/>
        <p:txBody>
          <a:bodyPr/>
          <a:lstStyle>
            <a:lvl1pPr>
              <a:defRPr/>
            </a:lvl1pPr>
          </a:lstStyle>
          <a:p>
            <a:fld id="{0831CE7A-67AC-4113-9A38-5E67E965B48E}" type="slidenum">
              <a:rPr lang="en-US" altLang="en-US"/>
              <a:pPr/>
              <a:t>‹#›</a:t>
            </a:fld>
            <a:endParaRPr lang="en-US" altLang="en-US"/>
          </a:p>
        </p:txBody>
      </p:sp>
    </p:spTree>
    <p:extLst>
      <p:ext uri="{BB962C8B-B14F-4D97-AF65-F5344CB8AC3E}">
        <p14:creationId xmlns:p14="http://schemas.microsoft.com/office/powerpoint/2010/main" val="29259430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1524000" y="1981200"/>
            <a:ext cx="10363200" cy="4114800"/>
          </a:xfrm>
        </p:spPr>
        <p:txBody>
          <a:bodyPr/>
          <a:lstStyle/>
          <a:p>
            <a:pPr lvl="0"/>
            <a:endParaRPr lang="en-US" noProof="0"/>
          </a:p>
        </p:txBody>
      </p:sp>
      <p:sp>
        <p:nvSpPr>
          <p:cNvPr id="4" name="Rectangle 36"/>
          <p:cNvSpPr>
            <a:spLocks noGrp="1" noChangeArrowheads="1"/>
          </p:cNvSpPr>
          <p:nvPr>
            <p:ph type="dt" sz="half" idx="10"/>
          </p:nvPr>
        </p:nvSpPr>
        <p:spPr/>
        <p:txBody>
          <a:bodyPr/>
          <a:lstStyle>
            <a:lvl1pPr>
              <a:defRPr/>
            </a:lvl1pPr>
          </a:lstStyle>
          <a:p>
            <a:pPr>
              <a:defRPr/>
            </a:pPr>
            <a:endParaRPr lang="en-US"/>
          </a:p>
        </p:txBody>
      </p:sp>
      <p:sp>
        <p:nvSpPr>
          <p:cNvPr id="5" name="Rectangle 37"/>
          <p:cNvSpPr>
            <a:spLocks noGrp="1" noChangeArrowheads="1"/>
          </p:cNvSpPr>
          <p:nvPr>
            <p:ph type="ftr" sz="quarter" idx="11"/>
          </p:nvPr>
        </p:nvSpPr>
        <p:spPr/>
        <p:txBody>
          <a:bodyPr/>
          <a:lstStyle>
            <a:lvl1pPr>
              <a:defRPr/>
            </a:lvl1pPr>
          </a:lstStyle>
          <a:p>
            <a:pPr>
              <a:defRPr/>
            </a:pPr>
            <a:endParaRPr lang="en-US"/>
          </a:p>
        </p:txBody>
      </p:sp>
      <p:sp>
        <p:nvSpPr>
          <p:cNvPr id="6" name="Rectangle 38"/>
          <p:cNvSpPr>
            <a:spLocks noGrp="1" noChangeArrowheads="1"/>
          </p:cNvSpPr>
          <p:nvPr>
            <p:ph type="sldNum" sz="quarter" idx="12"/>
          </p:nvPr>
        </p:nvSpPr>
        <p:spPr/>
        <p:txBody>
          <a:bodyPr/>
          <a:lstStyle>
            <a:lvl1pPr>
              <a:defRPr/>
            </a:lvl1pPr>
          </a:lstStyle>
          <a:p>
            <a:pPr>
              <a:defRPr/>
            </a:pPr>
            <a:fld id="{1EF6323C-6C0B-4FD5-8ED5-416972F06FEC}" type="slidenum">
              <a:rPr lang="en-US"/>
              <a:pPr>
                <a:defRPr/>
              </a:pPr>
              <a:t>‹#›</a:t>
            </a:fld>
            <a:endParaRPr lang="en-US"/>
          </a:p>
        </p:txBody>
      </p:sp>
    </p:spTree>
    <p:extLst>
      <p:ext uri="{BB962C8B-B14F-4D97-AF65-F5344CB8AC3E}">
        <p14:creationId xmlns:p14="http://schemas.microsoft.com/office/powerpoint/2010/main" val="2052330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1559984" y="1946275"/>
            <a:ext cx="5080000" cy="4114800"/>
          </a:xfrm>
        </p:spPr>
        <p:txBody>
          <a:bodyPr rtlCol="0">
            <a:normAutofit/>
          </a:bodyPr>
          <a:lstStyle/>
          <a:p>
            <a:pPr lvl="0"/>
            <a:endParaRPr lang="en-US" noProof="0"/>
          </a:p>
        </p:txBody>
      </p:sp>
      <p:sp>
        <p:nvSpPr>
          <p:cNvPr id="4" name="Text Placeholder 3"/>
          <p:cNvSpPr>
            <a:spLocks noGrp="1"/>
          </p:cNvSpPr>
          <p:nvPr>
            <p:ph type="body" sz="half" idx="2"/>
          </p:nvPr>
        </p:nvSpPr>
        <p:spPr>
          <a:xfrm>
            <a:off x="6843184" y="1946275"/>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a:extLst>
              <a:ext uri="{FF2B5EF4-FFF2-40B4-BE49-F238E27FC236}">
                <a16:creationId xmlns:a16="http://schemas.microsoft.com/office/drawing/2014/main" id="{02DA0A38-BD1E-08DE-53B8-505C2FFF9845}"/>
              </a:ext>
            </a:extLst>
          </p:cNvPr>
          <p:cNvSpPr>
            <a:spLocks noGrp="1" noChangeArrowheads="1"/>
          </p:cNvSpPr>
          <p:nvPr>
            <p:ph type="dt" sz="half" idx="10"/>
          </p:nvPr>
        </p:nvSpPr>
        <p:spPr/>
        <p:txBody>
          <a:bodyPr/>
          <a:lstStyle>
            <a:lvl1pPr>
              <a:defRPr/>
            </a:lvl1pPr>
          </a:lstStyle>
          <a:p>
            <a:pPr>
              <a:defRPr/>
            </a:pPr>
            <a:endParaRPr lang="en-US"/>
          </a:p>
        </p:txBody>
      </p:sp>
      <p:sp>
        <p:nvSpPr>
          <p:cNvPr id="6" name="Rectangle 36">
            <a:extLst>
              <a:ext uri="{FF2B5EF4-FFF2-40B4-BE49-F238E27FC236}">
                <a16:creationId xmlns:a16="http://schemas.microsoft.com/office/drawing/2014/main" id="{5D91E4B9-C9B8-CBEF-104D-852F2DE89853}"/>
              </a:ext>
            </a:extLst>
          </p:cNvPr>
          <p:cNvSpPr>
            <a:spLocks noGrp="1" noChangeArrowheads="1"/>
          </p:cNvSpPr>
          <p:nvPr>
            <p:ph type="ftr" sz="quarter" idx="11"/>
          </p:nvPr>
        </p:nvSpPr>
        <p:spPr/>
        <p:txBody>
          <a:bodyPr/>
          <a:lstStyle>
            <a:lvl1pPr>
              <a:defRPr/>
            </a:lvl1pPr>
          </a:lstStyle>
          <a:p>
            <a:pPr>
              <a:defRPr/>
            </a:pPr>
            <a:endParaRPr lang="en-US"/>
          </a:p>
        </p:txBody>
      </p:sp>
      <p:sp>
        <p:nvSpPr>
          <p:cNvPr id="7" name="Rectangle 37">
            <a:extLst>
              <a:ext uri="{FF2B5EF4-FFF2-40B4-BE49-F238E27FC236}">
                <a16:creationId xmlns:a16="http://schemas.microsoft.com/office/drawing/2014/main" id="{3E0B24A6-F134-4631-8B4B-22322644E634}"/>
              </a:ext>
            </a:extLst>
          </p:cNvPr>
          <p:cNvSpPr>
            <a:spLocks noGrp="1" noChangeArrowheads="1"/>
          </p:cNvSpPr>
          <p:nvPr>
            <p:ph type="sldNum" sz="quarter" idx="12"/>
          </p:nvPr>
        </p:nvSpPr>
        <p:spPr/>
        <p:txBody>
          <a:bodyPr/>
          <a:lstStyle>
            <a:lvl1pPr>
              <a:defRPr/>
            </a:lvl1pPr>
          </a:lstStyle>
          <a:p>
            <a:pPr>
              <a:defRPr/>
            </a:pPr>
            <a:fld id="{64A57437-63FC-43C1-B162-5622CAB82AC5}" type="slidenum">
              <a:rPr lang="en-US" altLang="en-US"/>
              <a:pPr>
                <a:defRPr/>
              </a:pPr>
              <a:t>‹#›</a:t>
            </a:fld>
            <a:endParaRPr lang="en-US" altLang="en-US"/>
          </a:p>
        </p:txBody>
      </p:sp>
    </p:spTree>
    <p:extLst>
      <p:ext uri="{BB962C8B-B14F-4D97-AF65-F5344CB8AC3E}">
        <p14:creationId xmlns:p14="http://schemas.microsoft.com/office/powerpoint/2010/main" val="3444307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76714419"/>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40591084"/>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41487428"/>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23729507"/>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29311090"/>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26402601"/>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4445606"/>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01835591"/>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46827884"/>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73959898"/>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ontent Placeholder 2"/>
          <p:cNvSpPr>
            <a:spLocks noGrp="1"/>
          </p:cNvSpPr>
          <p:nvPr>
            <p:ph idx="1"/>
          </p:nvPr>
        </p:nvSpPr>
        <p:spPr>
          <a:xfrm>
            <a:off x="1559984" y="1946275"/>
            <a:ext cx="10363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smtClean="0"/>
            </a:lvl1pPr>
          </a:lstStyle>
          <a:p>
            <a:pPr>
              <a:defRPr/>
            </a:pPr>
            <a:fld id="{B3C3A6CF-E9D9-4FB9-8425-0D4364AA3ACE}" type="slidenum">
              <a:rPr lang="en-US" altLang="en-US"/>
              <a:pPr>
                <a:defRPr/>
              </a:pPr>
              <a:t>‹#›</a:t>
            </a:fld>
            <a:endParaRPr lang="en-US" altLang="en-US"/>
          </a:p>
        </p:txBody>
      </p:sp>
    </p:spTree>
    <p:extLst>
      <p:ext uri="{BB962C8B-B14F-4D97-AF65-F5344CB8AC3E}">
        <p14:creationId xmlns:p14="http://schemas.microsoft.com/office/powerpoint/2010/main" val="3264226716"/>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p:txBody>
          <a:bodyPr/>
          <a:lstStyle>
            <a:lvl1pPr>
              <a:defRPr/>
            </a:lvl1pPr>
          </a:lstStyle>
          <a:p>
            <a:pPr>
              <a:defRPr/>
            </a:pPr>
            <a:endParaRPr lang="en-US"/>
          </a:p>
        </p:txBody>
      </p:sp>
      <p:sp>
        <p:nvSpPr>
          <p:cNvPr id="3" name="Rectangle 36"/>
          <p:cNvSpPr>
            <a:spLocks noGrp="1" noChangeArrowheads="1"/>
          </p:cNvSpPr>
          <p:nvPr>
            <p:ph type="ftr" sz="quarter" idx="11"/>
          </p:nvPr>
        </p:nvSpPr>
        <p:spPr/>
        <p:txBody>
          <a:bodyPr/>
          <a:lstStyle>
            <a:lvl1pPr>
              <a:defRPr/>
            </a:lvl1pPr>
          </a:lstStyle>
          <a:p>
            <a:pPr>
              <a:defRPr/>
            </a:pPr>
            <a:endParaRPr lang="en-US"/>
          </a:p>
        </p:txBody>
      </p:sp>
      <p:sp>
        <p:nvSpPr>
          <p:cNvPr id="4" name="Rectangle 37"/>
          <p:cNvSpPr>
            <a:spLocks noGrp="1" noChangeArrowheads="1"/>
          </p:cNvSpPr>
          <p:nvPr>
            <p:ph type="sldNum" sz="quarter" idx="12"/>
          </p:nvPr>
        </p:nvSpPr>
        <p:spPr/>
        <p:txBody>
          <a:bodyPr/>
          <a:lstStyle>
            <a:lvl1pPr>
              <a:defRPr smtClean="0"/>
            </a:lvl1pPr>
          </a:lstStyle>
          <a:p>
            <a:pPr>
              <a:defRPr/>
            </a:pPr>
            <a:fld id="{53B3D57C-D3B2-4DA0-B014-3E13462AB546}" type="slidenum">
              <a:rPr lang="en-US" altLang="en-US"/>
              <a:pPr>
                <a:defRPr/>
              </a:pPr>
              <a:t>‹#›</a:t>
            </a:fld>
            <a:endParaRPr lang="en-US" altLang="en-US"/>
          </a:p>
        </p:txBody>
      </p:sp>
    </p:spTree>
    <p:extLst>
      <p:ext uri="{BB962C8B-B14F-4D97-AF65-F5344CB8AC3E}">
        <p14:creationId xmlns:p14="http://schemas.microsoft.com/office/powerpoint/2010/main" val="2876787708"/>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fld id="{A59691FE-0289-4C30-AC1E-B4493DEEE7A5}" type="datetime1">
              <a:rPr lang="en-US"/>
              <a:pPr>
                <a:defRPr/>
              </a:pPr>
              <a:t>1/10/26</a:t>
            </a:fld>
            <a:endParaRPr lang="en-US"/>
          </a:p>
        </p:txBody>
      </p:sp>
      <p:sp>
        <p:nvSpPr>
          <p:cNvPr id="4" name="Footer Placeholder 3"/>
          <p:cNvSpPr>
            <a:spLocks noGrp="1"/>
          </p:cNvSpPr>
          <p:nvPr>
            <p:ph type="ftr" sz="quarter" idx="11"/>
          </p:nvPr>
        </p:nvSpPr>
        <p:spPr/>
        <p:txBody>
          <a:bodyPr/>
          <a:lstStyle>
            <a:lvl1pPr>
              <a:defRPr/>
            </a:lvl1pPr>
          </a:lstStyle>
          <a:p>
            <a:pPr>
              <a:defRPr/>
            </a:pPr>
            <a:r>
              <a:rPr lang="en-US"/>
              <a:t>DANIEL</a:t>
            </a:r>
          </a:p>
        </p:txBody>
      </p:sp>
      <p:sp>
        <p:nvSpPr>
          <p:cNvPr id="5" name="Slide Number Placeholder 4"/>
          <p:cNvSpPr>
            <a:spLocks noGrp="1"/>
          </p:cNvSpPr>
          <p:nvPr>
            <p:ph type="sldNum" sz="quarter" idx="12"/>
          </p:nvPr>
        </p:nvSpPr>
        <p:spPr/>
        <p:txBody>
          <a:bodyPr/>
          <a:lstStyle>
            <a:lvl1pPr>
              <a:defRPr/>
            </a:lvl1pPr>
          </a:lstStyle>
          <a:p>
            <a:fld id="{0831CE7A-67AC-4113-9A38-5E67E965B48E}" type="slidenum">
              <a:rPr lang="en-US" altLang="en-US"/>
              <a:pPr/>
              <a:t>‹#›</a:t>
            </a:fld>
            <a:endParaRPr lang="en-US" altLang="en-US"/>
          </a:p>
        </p:txBody>
      </p:sp>
    </p:spTree>
    <p:extLst>
      <p:ext uri="{BB962C8B-B14F-4D97-AF65-F5344CB8AC3E}">
        <p14:creationId xmlns:p14="http://schemas.microsoft.com/office/powerpoint/2010/main" val="3295852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pPr lvl="0"/>
            <a:endParaRPr lang="en-US" noProof="0"/>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54D67403-144F-4AEC-BC88-67C5B66B5E64}"/>
              </a:ext>
            </a:extLst>
          </p:cNvPr>
          <p:cNvSpPr>
            <a:spLocks noGrp="1" noChangeArrowheads="1"/>
          </p:cNvSpPr>
          <p:nvPr>
            <p:ph type="dt" sz="half" idx="10"/>
          </p:nvPr>
        </p:nvSpPr>
        <p:spPr>
          <a:ln/>
        </p:spPr>
        <p:txBody>
          <a:bodyPr/>
          <a:lstStyle>
            <a:lvl1pPr>
              <a:defRPr/>
            </a:lvl1pPr>
          </a:lstStyle>
          <a:p>
            <a:pPr>
              <a:defRPr/>
            </a:pPr>
            <a:fld id="{B34F64C5-3DB7-4AC4-A6E4-BEC91B3E2FBA}" type="datetime1">
              <a:rPr lang="en-US"/>
              <a:pPr>
                <a:defRPr/>
              </a:pPr>
              <a:t>1/10/26</a:t>
            </a:fld>
            <a:endParaRPr lang="en-US"/>
          </a:p>
        </p:txBody>
      </p:sp>
      <p:sp>
        <p:nvSpPr>
          <p:cNvPr id="6" name="Rectangle 5">
            <a:extLst>
              <a:ext uri="{FF2B5EF4-FFF2-40B4-BE49-F238E27FC236}">
                <a16:creationId xmlns:a16="http://schemas.microsoft.com/office/drawing/2014/main" id="{23CB1886-C67F-4246-8472-984A0C9423EB}"/>
              </a:ext>
            </a:extLst>
          </p:cNvPr>
          <p:cNvSpPr>
            <a:spLocks noGrp="1" noChangeArrowheads="1"/>
          </p:cNvSpPr>
          <p:nvPr>
            <p:ph type="ftr" sz="quarter" idx="11"/>
          </p:nvPr>
        </p:nvSpPr>
        <p:spPr>
          <a:ln/>
        </p:spPr>
        <p:txBody>
          <a:bodyPr/>
          <a:lstStyle>
            <a:lvl1pPr>
              <a:defRPr/>
            </a:lvl1pPr>
          </a:lstStyle>
          <a:p>
            <a:pPr>
              <a:defRPr/>
            </a:pPr>
            <a:r>
              <a:rPr lang="en-US"/>
              <a:t>DANIEL 9</a:t>
            </a:r>
          </a:p>
        </p:txBody>
      </p:sp>
      <p:sp>
        <p:nvSpPr>
          <p:cNvPr id="7" name="Rectangle 6">
            <a:extLst>
              <a:ext uri="{FF2B5EF4-FFF2-40B4-BE49-F238E27FC236}">
                <a16:creationId xmlns:a16="http://schemas.microsoft.com/office/drawing/2014/main" id="{AB9FFE0C-7104-4250-9847-A3BCCD531A22}"/>
              </a:ext>
            </a:extLst>
          </p:cNvPr>
          <p:cNvSpPr>
            <a:spLocks noGrp="1" noChangeArrowheads="1"/>
          </p:cNvSpPr>
          <p:nvPr>
            <p:ph type="sldNum" sz="quarter" idx="12"/>
          </p:nvPr>
        </p:nvSpPr>
        <p:spPr>
          <a:ln/>
        </p:spPr>
        <p:txBody>
          <a:bodyPr/>
          <a:lstStyle>
            <a:lvl1pPr>
              <a:defRPr/>
            </a:lvl1pPr>
          </a:lstStyle>
          <a:p>
            <a:fld id="{F0448DBA-96FE-4E7C-9802-95FE3A1458D8}" type="slidenum">
              <a:rPr lang="en-US" altLang="en-US"/>
              <a:pPr/>
              <a:t>‹#›</a:t>
            </a:fld>
            <a:endParaRPr lang="en-US" altLang="en-US"/>
          </a:p>
        </p:txBody>
      </p:sp>
    </p:spTree>
    <p:extLst>
      <p:ext uri="{BB962C8B-B14F-4D97-AF65-F5344CB8AC3E}">
        <p14:creationId xmlns:p14="http://schemas.microsoft.com/office/powerpoint/2010/main" val="22746909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1559984" y="1946275"/>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843184" y="1946275"/>
            <a:ext cx="5080000" cy="4114800"/>
          </a:xfrm>
        </p:spPr>
        <p:txBody>
          <a:bodyPr/>
          <a:lstStyle/>
          <a:p>
            <a:pPr lvl="0"/>
            <a:endParaRPr lang="en-US" noProof="0"/>
          </a:p>
        </p:txBody>
      </p:sp>
      <p:sp>
        <p:nvSpPr>
          <p:cNvPr id="5" name="Rectangle 35">
            <a:extLst>
              <a:ext uri="{FF2B5EF4-FFF2-40B4-BE49-F238E27FC236}">
                <a16:creationId xmlns:a16="http://schemas.microsoft.com/office/drawing/2014/main" id="{6014CF87-A633-4A88-B406-42BF4EF1A4FF}"/>
              </a:ext>
            </a:extLst>
          </p:cNvPr>
          <p:cNvSpPr>
            <a:spLocks noGrp="1" noChangeArrowheads="1"/>
          </p:cNvSpPr>
          <p:nvPr>
            <p:ph type="dt" sz="half" idx="10"/>
          </p:nvPr>
        </p:nvSpPr>
        <p:spPr/>
        <p:txBody>
          <a:bodyPr/>
          <a:lstStyle>
            <a:lvl1pPr>
              <a:defRPr/>
            </a:lvl1pPr>
          </a:lstStyle>
          <a:p>
            <a:pPr>
              <a:defRPr/>
            </a:pPr>
            <a:endParaRPr lang="en-US"/>
          </a:p>
        </p:txBody>
      </p:sp>
      <p:sp>
        <p:nvSpPr>
          <p:cNvPr id="6" name="Rectangle 36">
            <a:extLst>
              <a:ext uri="{FF2B5EF4-FFF2-40B4-BE49-F238E27FC236}">
                <a16:creationId xmlns:a16="http://schemas.microsoft.com/office/drawing/2014/main" id="{ABABA954-B5DF-482C-9B34-D60C40DB9F1B}"/>
              </a:ext>
            </a:extLst>
          </p:cNvPr>
          <p:cNvSpPr>
            <a:spLocks noGrp="1" noChangeArrowheads="1"/>
          </p:cNvSpPr>
          <p:nvPr>
            <p:ph type="ftr" sz="quarter" idx="11"/>
          </p:nvPr>
        </p:nvSpPr>
        <p:spPr/>
        <p:txBody>
          <a:bodyPr/>
          <a:lstStyle>
            <a:lvl1pPr>
              <a:defRPr/>
            </a:lvl1pPr>
          </a:lstStyle>
          <a:p>
            <a:pPr>
              <a:defRPr/>
            </a:pPr>
            <a:endParaRPr lang="en-US"/>
          </a:p>
        </p:txBody>
      </p:sp>
      <p:sp>
        <p:nvSpPr>
          <p:cNvPr id="7" name="Rectangle 37">
            <a:extLst>
              <a:ext uri="{FF2B5EF4-FFF2-40B4-BE49-F238E27FC236}">
                <a16:creationId xmlns:a16="http://schemas.microsoft.com/office/drawing/2014/main" id="{262B03F8-8AEA-4077-82E6-D1343C29AFE4}"/>
              </a:ext>
            </a:extLst>
          </p:cNvPr>
          <p:cNvSpPr>
            <a:spLocks noGrp="1" noChangeArrowheads="1"/>
          </p:cNvSpPr>
          <p:nvPr>
            <p:ph type="sldNum" sz="quarter" idx="12"/>
          </p:nvPr>
        </p:nvSpPr>
        <p:spPr/>
        <p:txBody>
          <a:bodyPr/>
          <a:lstStyle>
            <a:lvl1pPr>
              <a:defRPr/>
            </a:lvl1pPr>
          </a:lstStyle>
          <a:p>
            <a:fld id="{1D50FB9A-EFFF-407F-A45E-2E37533CD2D7}" type="slidenum">
              <a:rPr lang="en-US" altLang="en-US"/>
              <a:pPr/>
              <a:t>‹#›</a:t>
            </a:fld>
            <a:endParaRPr lang="en-US" altLang="en-US"/>
          </a:p>
        </p:txBody>
      </p:sp>
    </p:spTree>
    <p:extLst>
      <p:ext uri="{BB962C8B-B14F-4D97-AF65-F5344CB8AC3E}">
        <p14:creationId xmlns:p14="http://schemas.microsoft.com/office/powerpoint/2010/main" val="29073396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64725481"/>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1524000" y="1981200"/>
            <a:ext cx="10363200" cy="4114800"/>
          </a:xfrm>
        </p:spPr>
        <p:txBody>
          <a:bodyPr/>
          <a:lstStyle/>
          <a:p>
            <a:pPr lvl="0"/>
            <a:endParaRPr lang="en-US" noProof="0"/>
          </a:p>
        </p:txBody>
      </p:sp>
      <p:sp>
        <p:nvSpPr>
          <p:cNvPr id="4" name="Rectangle 36"/>
          <p:cNvSpPr>
            <a:spLocks noGrp="1" noChangeArrowheads="1"/>
          </p:cNvSpPr>
          <p:nvPr>
            <p:ph type="dt" sz="half" idx="10"/>
          </p:nvPr>
        </p:nvSpPr>
        <p:spPr/>
        <p:txBody>
          <a:bodyPr/>
          <a:lstStyle>
            <a:lvl1pPr>
              <a:defRPr/>
            </a:lvl1pPr>
          </a:lstStyle>
          <a:p>
            <a:pPr>
              <a:defRPr/>
            </a:pPr>
            <a:endParaRPr lang="en-US"/>
          </a:p>
        </p:txBody>
      </p:sp>
      <p:sp>
        <p:nvSpPr>
          <p:cNvPr id="5" name="Rectangle 37"/>
          <p:cNvSpPr>
            <a:spLocks noGrp="1" noChangeArrowheads="1"/>
          </p:cNvSpPr>
          <p:nvPr>
            <p:ph type="ftr" sz="quarter" idx="11"/>
          </p:nvPr>
        </p:nvSpPr>
        <p:spPr/>
        <p:txBody>
          <a:bodyPr/>
          <a:lstStyle>
            <a:lvl1pPr>
              <a:defRPr/>
            </a:lvl1pPr>
          </a:lstStyle>
          <a:p>
            <a:pPr>
              <a:defRPr/>
            </a:pPr>
            <a:endParaRPr lang="en-US"/>
          </a:p>
        </p:txBody>
      </p:sp>
      <p:sp>
        <p:nvSpPr>
          <p:cNvPr id="6" name="Rectangle 38"/>
          <p:cNvSpPr>
            <a:spLocks noGrp="1" noChangeArrowheads="1"/>
          </p:cNvSpPr>
          <p:nvPr>
            <p:ph type="sldNum" sz="quarter" idx="12"/>
          </p:nvPr>
        </p:nvSpPr>
        <p:spPr/>
        <p:txBody>
          <a:bodyPr/>
          <a:lstStyle>
            <a:lvl1pPr>
              <a:defRPr/>
            </a:lvl1pPr>
          </a:lstStyle>
          <a:p>
            <a:pPr>
              <a:defRPr/>
            </a:pPr>
            <a:fld id="{1EF6323C-6C0B-4FD5-8ED5-416972F06FEC}" type="slidenum">
              <a:rPr lang="en-US"/>
              <a:pPr>
                <a:defRPr/>
              </a:pPr>
              <a:t>‹#›</a:t>
            </a:fld>
            <a:endParaRPr lang="en-US"/>
          </a:p>
        </p:txBody>
      </p:sp>
    </p:spTree>
    <p:extLst>
      <p:ext uri="{BB962C8B-B14F-4D97-AF65-F5344CB8AC3E}">
        <p14:creationId xmlns:p14="http://schemas.microsoft.com/office/powerpoint/2010/main" val="20020761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54641B3E-96BD-1C43-E96E-8F77630DF770}"/>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30419B67-4BFC-6568-A611-45FEA46C650E}"/>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341D65F6-8044-5C51-F87C-FCD9CA1E3F44}"/>
              </a:ext>
            </a:extLst>
          </p:cNvPr>
          <p:cNvSpPr>
            <a:spLocks noGrp="1"/>
          </p:cNvSpPr>
          <p:nvPr>
            <p:ph type="sldNum" sz="quarter" idx="12"/>
          </p:nvPr>
        </p:nvSpPr>
        <p:spPr/>
        <p:txBody>
          <a:bodyPr/>
          <a:lstStyle>
            <a:lvl1pPr>
              <a:defRPr/>
            </a:lvl1pPr>
          </a:lstStyle>
          <a:p>
            <a:pPr>
              <a:defRPr/>
            </a:pPr>
            <a:fld id="{28494B0C-46FD-48BD-86E1-7E407442E7D3}" type="slidenum">
              <a:rPr lang="en-US" altLang="en-US"/>
              <a:pPr>
                <a:defRPr/>
              </a:pPr>
              <a:t>‹#›</a:t>
            </a:fld>
            <a:endParaRPr lang="en-US" altLang="en-US"/>
          </a:p>
        </p:txBody>
      </p:sp>
    </p:spTree>
    <p:extLst>
      <p:ext uri="{BB962C8B-B14F-4D97-AF65-F5344CB8AC3E}">
        <p14:creationId xmlns:p14="http://schemas.microsoft.com/office/powerpoint/2010/main" val="85751846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68C9A63-639B-1EDF-7BBA-03379795216F}"/>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1CC54A37-E8B7-B951-CB58-86CC2899D3C8}"/>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B10D3BCA-7D72-AEC3-1A0B-32B5590398C1}"/>
              </a:ext>
            </a:extLst>
          </p:cNvPr>
          <p:cNvSpPr>
            <a:spLocks noGrp="1"/>
          </p:cNvSpPr>
          <p:nvPr>
            <p:ph type="sldNum" sz="quarter" idx="12"/>
          </p:nvPr>
        </p:nvSpPr>
        <p:spPr/>
        <p:txBody>
          <a:bodyPr/>
          <a:lstStyle>
            <a:lvl1pPr>
              <a:defRPr/>
            </a:lvl1pPr>
          </a:lstStyle>
          <a:p>
            <a:pPr>
              <a:defRPr/>
            </a:pPr>
            <a:fld id="{43C6517E-2914-4F13-A969-DFDB0AEABC63}" type="slidenum">
              <a:rPr lang="en-US" altLang="en-US"/>
              <a:pPr>
                <a:defRPr/>
              </a:pPr>
              <a:t>‹#›</a:t>
            </a:fld>
            <a:endParaRPr lang="en-US" altLang="en-US"/>
          </a:p>
        </p:txBody>
      </p:sp>
    </p:spTree>
    <p:extLst>
      <p:ext uri="{BB962C8B-B14F-4D97-AF65-F5344CB8AC3E}">
        <p14:creationId xmlns:p14="http://schemas.microsoft.com/office/powerpoint/2010/main" val="147433851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4B44F48-0356-A835-16FE-5AABBA72AB8F}"/>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D180AE19-BEF6-B955-4F7D-7C974B1BFB26}"/>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7512152F-ABFF-1A2C-42BA-A93A25766998}"/>
              </a:ext>
            </a:extLst>
          </p:cNvPr>
          <p:cNvSpPr>
            <a:spLocks noGrp="1"/>
          </p:cNvSpPr>
          <p:nvPr>
            <p:ph type="sldNum" sz="quarter" idx="12"/>
          </p:nvPr>
        </p:nvSpPr>
        <p:spPr/>
        <p:txBody>
          <a:bodyPr/>
          <a:lstStyle>
            <a:lvl1pPr>
              <a:defRPr/>
            </a:lvl1pPr>
          </a:lstStyle>
          <a:p>
            <a:pPr>
              <a:defRPr/>
            </a:pPr>
            <a:fld id="{87D9674C-3F21-470C-97D2-7B889E1AFD02}" type="slidenum">
              <a:rPr lang="en-US" altLang="en-US"/>
              <a:pPr>
                <a:defRPr/>
              </a:pPr>
              <a:t>‹#›</a:t>
            </a:fld>
            <a:endParaRPr lang="en-US" altLang="en-US"/>
          </a:p>
        </p:txBody>
      </p:sp>
    </p:spTree>
    <p:extLst>
      <p:ext uri="{BB962C8B-B14F-4D97-AF65-F5344CB8AC3E}">
        <p14:creationId xmlns:p14="http://schemas.microsoft.com/office/powerpoint/2010/main" val="161035553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2B6C4EE3-F952-BF17-8AA1-6EC8397D2558}"/>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07914F25-4CC7-A933-CB88-1D065F96EA3D}"/>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4AA5F71F-BFEE-14C5-84D6-3B4E08894B55}"/>
              </a:ext>
            </a:extLst>
          </p:cNvPr>
          <p:cNvSpPr>
            <a:spLocks noGrp="1"/>
          </p:cNvSpPr>
          <p:nvPr>
            <p:ph type="sldNum" sz="quarter" idx="12"/>
          </p:nvPr>
        </p:nvSpPr>
        <p:spPr/>
        <p:txBody>
          <a:bodyPr/>
          <a:lstStyle>
            <a:lvl1pPr>
              <a:defRPr/>
            </a:lvl1pPr>
          </a:lstStyle>
          <a:p>
            <a:pPr>
              <a:defRPr/>
            </a:pPr>
            <a:fld id="{CCA2B622-779F-42AB-AEA6-5A68169369BF}" type="slidenum">
              <a:rPr lang="en-US" altLang="en-US"/>
              <a:pPr>
                <a:defRPr/>
              </a:pPr>
              <a:t>‹#›</a:t>
            </a:fld>
            <a:endParaRPr lang="en-US" altLang="en-US"/>
          </a:p>
        </p:txBody>
      </p:sp>
    </p:spTree>
    <p:extLst>
      <p:ext uri="{BB962C8B-B14F-4D97-AF65-F5344CB8AC3E}">
        <p14:creationId xmlns:p14="http://schemas.microsoft.com/office/powerpoint/2010/main" val="378317484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CF2DD3F6-1703-589C-3D15-2FEE051F332E}"/>
              </a:ext>
            </a:extLst>
          </p:cNvPr>
          <p:cNvSpPr>
            <a:spLocks noGrp="1"/>
          </p:cNvSpPr>
          <p:nvPr>
            <p:ph type="dt" sz="half" idx="10"/>
          </p:nvPr>
        </p:nvSpPr>
        <p:spPr/>
        <p:txBody>
          <a:bodyPr/>
          <a:lstStyle>
            <a:lvl1pPr>
              <a:defRPr/>
            </a:lvl1pPr>
          </a:lstStyle>
          <a:p>
            <a:pPr>
              <a:defRPr/>
            </a:pPr>
            <a:endParaRPr lang="en-US" altLang="en-US"/>
          </a:p>
        </p:txBody>
      </p:sp>
      <p:sp>
        <p:nvSpPr>
          <p:cNvPr id="8" name="Footer Placeholder 7">
            <a:extLst>
              <a:ext uri="{FF2B5EF4-FFF2-40B4-BE49-F238E27FC236}">
                <a16:creationId xmlns:a16="http://schemas.microsoft.com/office/drawing/2014/main" id="{2FE3A054-08A4-2E66-0257-9A130C9F1E08}"/>
              </a:ext>
            </a:extLst>
          </p:cNvPr>
          <p:cNvSpPr>
            <a:spLocks noGrp="1"/>
          </p:cNvSpPr>
          <p:nvPr>
            <p:ph type="ftr" sz="quarter" idx="11"/>
          </p:nvPr>
        </p:nvSpPr>
        <p:spPr/>
        <p:txBody>
          <a:bodyPr/>
          <a:lstStyle>
            <a:lvl1pPr>
              <a:defRPr/>
            </a:lvl1pPr>
          </a:lstStyle>
          <a:p>
            <a:pPr>
              <a:defRPr/>
            </a:pPr>
            <a:endParaRPr lang="en-US" altLang="en-US"/>
          </a:p>
        </p:txBody>
      </p:sp>
      <p:sp>
        <p:nvSpPr>
          <p:cNvPr id="9" name="Slide Number Placeholder 8">
            <a:extLst>
              <a:ext uri="{FF2B5EF4-FFF2-40B4-BE49-F238E27FC236}">
                <a16:creationId xmlns:a16="http://schemas.microsoft.com/office/drawing/2014/main" id="{BBB664B9-1567-58AD-AB68-F4CC9A4ADE38}"/>
              </a:ext>
            </a:extLst>
          </p:cNvPr>
          <p:cNvSpPr>
            <a:spLocks noGrp="1"/>
          </p:cNvSpPr>
          <p:nvPr>
            <p:ph type="sldNum" sz="quarter" idx="12"/>
          </p:nvPr>
        </p:nvSpPr>
        <p:spPr/>
        <p:txBody>
          <a:bodyPr/>
          <a:lstStyle>
            <a:lvl1pPr>
              <a:defRPr/>
            </a:lvl1pPr>
          </a:lstStyle>
          <a:p>
            <a:pPr>
              <a:defRPr/>
            </a:pPr>
            <a:fld id="{2F1148B6-DD57-4E22-8518-DC2FCFE800E1}" type="slidenum">
              <a:rPr lang="en-US" altLang="en-US"/>
              <a:pPr>
                <a:defRPr/>
              </a:pPr>
              <a:t>‹#›</a:t>
            </a:fld>
            <a:endParaRPr lang="en-US" altLang="en-US"/>
          </a:p>
        </p:txBody>
      </p:sp>
    </p:spTree>
    <p:extLst>
      <p:ext uri="{BB962C8B-B14F-4D97-AF65-F5344CB8AC3E}">
        <p14:creationId xmlns:p14="http://schemas.microsoft.com/office/powerpoint/2010/main" val="44254145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E4045A7B-A48F-8408-51A9-3FA2A735D845}"/>
              </a:ext>
            </a:extLst>
          </p:cNvPr>
          <p:cNvSpPr>
            <a:spLocks noGrp="1"/>
          </p:cNvSpPr>
          <p:nvPr>
            <p:ph type="dt" sz="half" idx="10"/>
          </p:nvPr>
        </p:nvSpPr>
        <p:spPr/>
        <p:txBody>
          <a:bodyPr/>
          <a:lstStyle>
            <a:lvl1pPr>
              <a:defRPr/>
            </a:lvl1pPr>
          </a:lstStyle>
          <a:p>
            <a:pPr>
              <a:defRPr/>
            </a:pPr>
            <a:endParaRPr lang="en-US" altLang="en-US"/>
          </a:p>
        </p:txBody>
      </p:sp>
      <p:sp>
        <p:nvSpPr>
          <p:cNvPr id="4" name="Footer Placeholder 3">
            <a:extLst>
              <a:ext uri="{FF2B5EF4-FFF2-40B4-BE49-F238E27FC236}">
                <a16:creationId xmlns:a16="http://schemas.microsoft.com/office/drawing/2014/main" id="{7E21EC14-C94A-9C72-F342-B8F0A68CA438}"/>
              </a:ext>
            </a:extLst>
          </p:cNvPr>
          <p:cNvSpPr>
            <a:spLocks noGrp="1"/>
          </p:cNvSpPr>
          <p:nvPr>
            <p:ph type="ftr" sz="quarter" idx="11"/>
          </p:nvPr>
        </p:nvSpPr>
        <p:spPr/>
        <p:txBody>
          <a:bodyPr/>
          <a:lstStyle>
            <a:lvl1pPr>
              <a:defRPr/>
            </a:lvl1pPr>
          </a:lstStyle>
          <a:p>
            <a:pPr>
              <a:defRPr/>
            </a:pPr>
            <a:endParaRPr lang="en-US" altLang="en-US"/>
          </a:p>
        </p:txBody>
      </p:sp>
      <p:sp>
        <p:nvSpPr>
          <p:cNvPr id="5" name="Slide Number Placeholder 4">
            <a:extLst>
              <a:ext uri="{FF2B5EF4-FFF2-40B4-BE49-F238E27FC236}">
                <a16:creationId xmlns:a16="http://schemas.microsoft.com/office/drawing/2014/main" id="{A0348BCE-82BC-E985-29A0-71C6C84987DA}"/>
              </a:ext>
            </a:extLst>
          </p:cNvPr>
          <p:cNvSpPr>
            <a:spLocks noGrp="1"/>
          </p:cNvSpPr>
          <p:nvPr>
            <p:ph type="sldNum" sz="quarter" idx="12"/>
          </p:nvPr>
        </p:nvSpPr>
        <p:spPr/>
        <p:txBody>
          <a:bodyPr/>
          <a:lstStyle>
            <a:lvl1pPr>
              <a:defRPr/>
            </a:lvl1pPr>
          </a:lstStyle>
          <a:p>
            <a:pPr>
              <a:defRPr/>
            </a:pPr>
            <a:fld id="{16D941E6-6B79-486D-9159-3394E04A3D92}" type="slidenum">
              <a:rPr lang="en-US" altLang="en-US"/>
              <a:pPr>
                <a:defRPr/>
              </a:pPr>
              <a:t>‹#›</a:t>
            </a:fld>
            <a:endParaRPr lang="en-US" altLang="en-US"/>
          </a:p>
        </p:txBody>
      </p:sp>
    </p:spTree>
    <p:extLst>
      <p:ext uri="{BB962C8B-B14F-4D97-AF65-F5344CB8AC3E}">
        <p14:creationId xmlns:p14="http://schemas.microsoft.com/office/powerpoint/2010/main" val="379404008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E41BEED-F7D9-C03F-077B-A506AC7DFD03}"/>
              </a:ext>
            </a:extLst>
          </p:cNvPr>
          <p:cNvSpPr>
            <a:spLocks noGrp="1"/>
          </p:cNvSpPr>
          <p:nvPr>
            <p:ph type="dt" sz="half" idx="10"/>
          </p:nvPr>
        </p:nvSpPr>
        <p:spPr/>
        <p:txBody>
          <a:bodyPr/>
          <a:lstStyle>
            <a:lvl1pPr>
              <a:defRPr/>
            </a:lvl1pPr>
          </a:lstStyle>
          <a:p>
            <a:pPr>
              <a:defRPr/>
            </a:pPr>
            <a:endParaRPr lang="en-US" altLang="en-US"/>
          </a:p>
        </p:txBody>
      </p:sp>
      <p:sp>
        <p:nvSpPr>
          <p:cNvPr id="3" name="Footer Placeholder 2">
            <a:extLst>
              <a:ext uri="{FF2B5EF4-FFF2-40B4-BE49-F238E27FC236}">
                <a16:creationId xmlns:a16="http://schemas.microsoft.com/office/drawing/2014/main" id="{F78D869A-E201-2E27-755F-70772CA488EF}"/>
              </a:ext>
            </a:extLst>
          </p:cNvPr>
          <p:cNvSpPr>
            <a:spLocks noGrp="1"/>
          </p:cNvSpPr>
          <p:nvPr>
            <p:ph type="ftr" sz="quarter" idx="11"/>
          </p:nvPr>
        </p:nvSpPr>
        <p:spPr/>
        <p:txBody>
          <a:bodyPr/>
          <a:lstStyle>
            <a:lvl1pPr>
              <a:defRPr/>
            </a:lvl1pPr>
          </a:lstStyle>
          <a:p>
            <a:pPr>
              <a:defRPr/>
            </a:pPr>
            <a:endParaRPr lang="en-US" altLang="en-US"/>
          </a:p>
        </p:txBody>
      </p:sp>
      <p:sp>
        <p:nvSpPr>
          <p:cNvPr id="4" name="Slide Number Placeholder 3">
            <a:extLst>
              <a:ext uri="{FF2B5EF4-FFF2-40B4-BE49-F238E27FC236}">
                <a16:creationId xmlns:a16="http://schemas.microsoft.com/office/drawing/2014/main" id="{7E40470A-9264-45DB-5BDA-CFF4A3F2C3AF}"/>
              </a:ext>
            </a:extLst>
          </p:cNvPr>
          <p:cNvSpPr>
            <a:spLocks noGrp="1"/>
          </p:cNvSpPr>
          <p:nvPr>
            <p:ph type="sldNum" sz="quarter" idx="12"/>
          </p:nvPr>
        </p:nvSpPr>
        <p:spPr/>
        <p:txBody>
          <a:bodyPr/>
          <a:lstStyle>
            <a:lvl1pPr>
              <a:defRPr/>
            </a:lvl1pPr>
          </a:lstStyle>
          <a:p>
            <a:pPr>
              <a:defRPr/>
            </a:pPr>
            <a:fld id="{AB11A3CC-14CF-4D94-8C77-967E77604D35}" type="slidenum">
              <a:rPr lang="en-US" altLang="en-US"/>
              <a:pPr>
                <a:defRPr/>
              </a:pPr>
              <a:t>‹#›</a:t>
            </a:fld>
            <a:endParaRPr lang="en-US" altLang="en-US"/>
          </a:p>
        </p:txBody>
      </p:sp>
    </p:spTree>
    <p:extLst>
      <p:ext uri="{BB962C8B-B14F-4D97-AF65-F5344CB8AC3E}">
        <p14:creationId xmlns:p14="http://schemas.microsoft.com/office/powerpoint/2010/main" val="110079811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FDAA105-CCD7-68AC-77F0-226F3B808A5F}"/>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26FEF770-1CE5-67AD-DCDB-0EA3D757B909}"/>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5B5D8757-81F5-7E39-405F-F2AEC20856CA}"/>
              </a:ext>
            </a:extLst>
          </p:cNvPr>
          <p:cNvSpPr>
            <a:spLocks noGrp="1"/>
          </p:cNvSpPr>
          <p:nvPr>
            <p:ph type="sldNum" sz="quarter" idx="12"/>
          </p:nvPr>
        </p:nvSpPr>
        <p:spPr/>
        <p:txBody>
          <a:bodyPr/>
          <a:lstStyle>
            <a:lvl1pPr>
              <a:defRPr/>
            </a:lvl1pPr>
          </a:lstStyle>
          <a:p>
            <a:pPr>
              <a:defRPr/>
            </a:pPr>
            <a:fld id="{524679E8-E004-4965-9EFD-BA2A5F935EAE}" type="slidenum">
              <a:rPr lang="en-US" altLang="en-US"/>
              <a:pPr>
                <a:defRPr/>
              </a:pPr>
              <a:t>‹#›</a:t>
            </a:fld>
            <a:endParaRPr lang="en-US" altLang="en-US"/>
          </a:p>
        </p:txBody>
      </p:sp>
    </p:spTree>
    <p:extLst>
      <p:ext uri="{BB962C8B-B14F-4D97-AF65-F5344CB8AC3E}">
        <p14:creationId xmlns:p14="http://schemas.microsoft.com/office/powerpoint/2010/main" val="362634299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002B48-40C0-4B35-E209-180FDB8DD1DC}"/>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5DF7F8BC-4E51-0981-F40D-9CD8D3360F93}"/>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49936BBD-BA80-4C52-0E6D-0BC478E20966}"/>
              </a:ext>
            </a:extLst>
          </p:cNvPr>
          <p:cNvSpPr>
            <a:spLocks noGrp="1"/>
          </p:cNvSpPr>
          <p:nvPr>
            <p:ph type="sldNum" sz="quarter" idx="12"/>
          </p:nvPr>
        </p:nvSpPr>
        <p:spPr/>
        <p:txBody>
          <a:bodyPr/>
          <a:lstStyle>
            <a:lvl1pPr>
              <a:defRPr/>
            </a:lvl1pPr>
          </a:lstStyle>
          <a:p>
            <a:pPr>
              <a:defRPr/>
            </a:pPr>
            <a:fld id="{354C12D0-3286-40D7-B56A-99802C527547}" type="slidenum">
              <a:rPr lang="en-US" altLang="en-US"/>
              <a:pPr>
                <a:defRPr/>
              </a:pPr>
              <a:t>‹#›</a:t>
            </a:fld>
            <a:endParaRPr lang="en-US" altLang="en-US"/>
          </a:p>
        </p:txBody>
      </p:sp>
    </p:spTree>
    <p:extLst>
      <p:ext uri="{BB962C8B-B14F-4D97-AF65-F5344CB8AC3E}">
        <p14:creationId xmlns:p14="http://schemas.microsoft.com/office/powerpoint/2010/main" val="41483376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5187236"/>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7EFADBA-CB43-072F-5C60-602458B0FD40}"/>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51F0F473-EDE4-9E83-4080-8BEBDDE1EE75}"/>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F72BC1A0-F2B3-ED74-7067-F72E3FC21310}"/>
              </a:ext>
            </a:extLst>
          </p:cNvPr>
          <p:cNvSpPr>
            <a:spLocks noGrp="1"/>
          </p:cNvSpPr>
          <p:nvPr>
            <p:ph type="sldNum" sz="quarter" idx="12"/>
          </p:nvPr>
        </p:nvSpPr>
        <p:spPr/>
        <p:txBody>
          <a:bodyPr/>
          <a:lstStyle>
            <a:lvl1pPr>
              <a:defRPr/>
            </a:lvl1pPr>
          </a:lstStyle>
          <a:p>
            <a:pPr>
              <a:defRPr/>
            </a:pPr>
            <a:fld id="{F9ED24E1-F073-4587-B725-BB8B4004FCB0}" type="slidenum">
              <a:rPr lang="en-US" altLang="en-US"/>
              <a:pPr>
                <a:defRPr/>
              </a:pPr>
              <a:t>‹#›</a:t>
            </a:fld>
            <a:endParaRPr lang="en-US" altLang="en-US"/>
          </a:p>
        </p:txBody>
      </p:sp>
    </p:spTree>
    <p:extLst>
      <p:ext uri="{BB962C8B-B14F-4D97-AF65-F5344CB8AC3E}">
        <p14:creationId xmlns:p14="http://schemas.microsoft.com/office/powerpoint/2010/main" val="87533754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3C8BE40-7EB2-F07E-20D3-D062021DD6E8}"/>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032F6EDD-6C0A-C278-C2C6-0EDB0A15A08E}"/>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F12E3EDA-3923-A261-05F8-E2713A3E9130}"/>
              </a:ext>
            </a:extLst>
          </p:cNvPr>
          <p:cNvSpPr>
            <a:spLocks noGrp="1"/>
          </p:cNvSpPr>
          <p:nvPr>
            <p:ph type="sldNum" sz="quarter" idx="12"/>
          </p:nvPr>
        </p:nvSpPr>
        <p:spPr/>
        <p:txBody>
          <a:bodyPr/>
          <a:lstStyle>
            <a:lvl1pPr>
              <a:defRPr/>
            </a:lvl1pPr>
          </a:lstStyle>
          <a:p>
            <a:pPr>
              <a:defRPr/>
            </a:pPr>
            <a:fld id="{77B7ECDA-9C3B-4099-8167-C413E88EE197}" type="slidenum">
              <a:rPr lang="en-US" altLang="en-US"/>
              <a:pPr>
                <a:defRPr/>
              </a:pPr>
              <a:t>‹#›</a:t>
            </a:fld>
            <a:endParaRPr lang="en-US" altLang="en-US"/>
          </a:p>
        </p:txBody>
      </p:sp>
    </p:spTree>
    <p:extLst>
      <p:ext uri="{BB962C8B-B14F-4D97-AF65-F5344CB8AC3E}">
        <p14:creationId xmlns:p14="http://schemas.microsoft.com/office/powerpoint/2010/main" val="388566746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itle">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28235389"/>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46776959"/>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84905201"/>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81466289"/>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78274656"/>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97034577"/>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6" Type="http://schemas.openxmlformats.org/officeDocument/2006/relationships/theme" Target="../theme/theme2.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theme" Target="../theme/theme3.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
            <a:ext cx="1447800" cy="6854825"/>
            <a:chOff x="0" y="0"/>
            <a:chExt cx="684" cy="4318"/>
          </a:xfrm>
        </p:grpSpPr>
        <p:sp>
          <p:nvSpPr>
            <p:cNvPr id="14339"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eaLnBrk="1" hangingPunct="1">
                <a:defRPr/>
              </a:pPr>
              <a:endParaRPr lang="en-US" sz="2400" dirty="0">
                <a:latin typeface="Calibri" panose="020F0502020204030204" pitchFamily="34" charset="0"/>
                <a:cs typeface="Calibri" panose="020F0502020204030204" pitchFamily="34" charset="0"/>
              </a:endParaRPr>
            </a:p>
          </p:txBody>
        </p:sp>
        <p:grpSp>
          <p:nvGrpSpPr>
            <p:cNvPr id="1033"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grpSp>
      </p:grpSp>
      <p:sp>
        <p:nvSpPr>
          <p:cNvPr id="1027" name="Rectangle 34"/>
          <p:cNvSpPr>
            <a:spLocks noGrp="1" noChangeArrowheads="1"/>
          </p:cNvSpPr>
          <p:nvPr>
            <p:ph type="title"/>
          </p:nvPr>
        </p:nvSpPr>
        <p:spPr bwMode="auto">
          <a:xfrm>
            <a:off x="15240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dirty="0"/>
              <a:t>Click to edit Master title style</a:t>
            </a:r>
          </a:p>
        </p:txBody>
      </p:sp>
      <p:sp>
        <p:nvSpPr>
          <p:cNvPr id="14371" name="Rectangle 35"/>
          <p:cNvSpPr>
            <a:spLocks noGrp="1" noChangeArrowheads="1"/>
          </p:cNvSpPr>
          <p:nvPr>
            <p:ph type="dt" sz="half" idx="2"/>
          </p:nvPr>
        </p:nvSpPr>
        <p:spPr bwMode="auto">
          <a:xfrm>
            <a:off x="15240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latin typeface="Calibri" panose="020F0502020204030204" pitchFamily="34" charset="0"/>
                <a:cs typeface="+mn-cs"/>
              </a:defRPr>
            </a:lvl1pPr>
          </a:lstStyle>
          <a:p>
            <a:pPr>
              <a:defRPr/>
            </a:pPr>
            <a:endParaRPr lang="en-US" dirty="0"/>
          </a:p>
        </p:txBody>
      </p:sp>
      <p:sp>
        <p:nvSpPr>
          <p:cNvPr id="14372" name="Rectangle 36"/>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atin typeface="Calibri" panose="020F0502020204030204" pitchFamily="34" charset="0"/>
                <a:cs typeface="+mn-cs"/>
              </a:defRPr>
            </a:lvl1pPr>
          </a:lstStyle>
          <a:p>
            <a:pPr>
              <a:defRPr/>
            </a:pPr>
            <a:endParaRPr lang="en-US" dirty="0"/>
          </a:p>
        </p:txBody>
      </p:sp>
      <p:sp>
        <p:nvSpPr>
          <p:cNvPr id="14373" name="Rectangle 37"/>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eaLnBrk="1" hangingPunct="1">
              <a:defRPr sz="1400" smtClean="0">
                <a:latin typeface="Calibri" panose="020F0502020204030204" pitchFamily="34" charset="0"/>
                <a:cs typeface="Calibri" panose="020F0502020204030204" pitchFamily="34" charset="0"/>
              </a:defRPr>
            </a:lvl1pPr>
          </a:lstStyle>
          <a:p>
            <a:pPr>
              <a:defRPr/>
            </a:pPr>
            <a:fld id="{29634EE1-7EB7-4B53-9DE7-78AC25DB4F0A}" type="slidenum">
              <a:rPr lang="en-US" altLang="en-US" smtClean="0"/>
              <a:pPr>
                <a:defRPr/>
              </a:pPr>
              <a:t>‹#›</a:t>
            </a:fld>
            <a:endParaRPr lang="en-US" altLang="en-US" dirty="0"/>
          </a:p>
        </p:txBody>
      </p:sp>
      <p:sp>
        <p:nvSpPr>
          <p:cNvPr id="14374" name="Rectangle 38"/>
          <p:cNvSpPr>
            <a:spLocks noGrp="1" noChangeArrowheads="1"/>
          </p:cNvSpPr>
          <p:nvPr>
            <p:ph type="body" idx="1"/>
          </p:nvPr>
        </p:nvSpPr>
        <p:spPr bwMode="auto">
          <a:xfrm>
            <a:off x="1559984" y="1946275"/>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50614065"/>
      </p:ext>
    </p:extLst>
  </p:cSld>
  <p:clrMap bg1="dk2" tx1="lt1" bg2="dk1" tx2="lt2" accent1="accent1" accent2="accent2" accent3="accent3" accent4="accent4" accent5="accent5" accent6="accent6" hlink="hlink" folHlink="folHlink"/>
  <p:sldLayoutIdLst>
    <p:sldLayoutId id="2147488921" r:id="rId1"/>
    <p:sldLayoutId id="2147488922" r:id="rId2"/>
    <p:sldLayoutId id="2147488923" r:id="rId3"/>
    <p:sldLayoutId id="2147488924" r:id="rId4"/>
    <p:sldLayoutId id="2147488925" r:id="rId5"/>
    <p:sldLayoutId id="2147488926" r:id="rId6"/>
    <p:sldLayoutId id="2147488927" r:id="rId7"/>
    <p:sldLayoutId id="2147488928" r:id="rId8"/>
    <p:sldLayoutId id="2147488929" r:id="rId9"/>
    <p:sldLayoutId id="2147488930" r:id="rId10"/>
    <p:sldLayoutId id="2147488931" r:id="rId11"/>
    <p:sldLayoutId id="2147488935" r:id="rId12"/>
    <p:sldLayoutId id="2147488971" r:id="rId13"/>
    <p:sldLayoutId id="2147488974" r:id="rId14"/>
    <p:sldLayoutId id="2147488975" r:id="rId15"/>
  </p:sldLayoutIdLst>
  <p:transition/>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
            <a:ext cx="1447800" cy="6854825"/>
            <a:chOff x="0" y="0"/>
            <a:chExt cx="684" cy="4318"/>
          </a:xfrm>
        </p:grpSpPr>
        <p:sp>
          <p:nvSpPr>
            <p:cNvPr id="14339"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eaLnBrk="1" hangingPunct="1">
                <a:defRPr/>
              </a:pPr>
              <a:endParaRPr lang="en-US" sz="2400" dirty="0">
                <a:latin typeface="Calibri" panose="020F0502020204030204" pitchFamily="34" charset="0"/>
                <a:cs typeface="Calibri" panose="020F0502020204030204" pitchFamily="34" charset="0"/>
              </a:endParaRPr>
            </a:p>
          </p:txBody>
        </p:sp>
        <p:grpSp>
          <p:nvGrpSpPr>
            <p:cNvPr id="1033"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grpSp>
      </p:grpSp>
      <p:sp>
        <p:nvSpPr>
          <p:cNvPr id="1027" name="Rectangle 34"/>
          <p:cNvSpPr>
            <a:spLocks noGrp="1" noChangeArrowheads="1"/>
          </p:cNvSpPr>
          <p:nvPr>
            <p:ph type="title"/>
          </p:nvPr>
        </p:nvSpPr>
        <p:spPr bwMode="auto">
          <a:xfrm>
            <a:off x="15240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dirty="0"/>
              <a:t>Click to edit Master title style</a:t>
            </a:r>
          </a:p>
        </p:txBody>
      </p:sp>
      <p:sp>
        <p:nvSpPr>
          <p:cNvPr id="14371" name="Rectangle 35"/>
          <p:cNvSpPr>
            <a:spLocks noGrp="1" noChangeArrowheads="1"/>
          </p:cNvSpPr>
          <p:nvPr>
            <p:ph type="dt" sz="half" idx="2"/>
          </p:nvPr>
        </p:nvSpPr>
        <p:spPr bwMode="auto">
          <a:xfrm>
            <a:off x="15240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latin typeface="Calibri" panose="020F0502020204030204" pitchFamily="34" charset="0"/>
                <a:cs typeface="+mn-cs"/>
              </a:defRPr>
            </a:lvl1pPr>
          </a:lstStyle>
          <a:p>
            <a:pPr>
              <a:defRPr/>
            </a:pPr>
            <a:endParaRPr lang="en-US" dirty="0"/>
          </a:p>
        </p:txBody>
      </p:sp>
      <p:sp>
        <p:nvSpPr>
          <p:cNvPr id="14372" name="Rectangle 36"/>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atin typeface="Calibri" panose="020F0502020204030204" pitchFamily="34" charset="0"/>
                <a:cs typeface="+mn-cs"/>
              </a:defRPr>
            </a:lvl1pPr>
          </a:lstStyle>
          <a:p>
            <a:pPr>
              <a:defRPr/>
            </a:pPr>
            <a:endParaRPr lang="en-US" dirty="0"/>
          </a:p>
        </p:txBody>
      </p:sp>
      <p:sp>
        <p:nvSpPr>
          <p:cNvPr id="14373" name="Rectangle 37"/>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eaLnBrk="1" hangingPunct="1">
              <a:defRPr sz="1400" smtClean="0">
                <a:latin typeface="Calibri" panose="020F0502020204030204" pitchFamily="34" charset="0"/>
                <a:cs typeface="Calibri" panose="020F0502020204030204" pitchFamily="34" charset="0"/>
              </a:defRPr>
            </a:lvl1pPr>
          </a:lstStyle>
          <a:p>
            <a:pPr>
              <a:defRPr/>
            </a:pPr>
            <a:fld id="{29634EE1-7EB7-4B53-9DE7-78AC25DB4F0A}" type="slidenum">
              <a:rPr lang="en-US" altLang="en-US" smtClean="0"/>
              <a:pPr>
                <a:defRPr/>
              </a:pPr>
              <a:t>‹#›</a:t>
            </a:fld>
            <a:endParaRPr lang="en-US" altLang="en-US" dirty="0"/>
          </a:p>
        </p:txBody>
      </p:sp>
      <p:sp>
        <p:nvSpPr>
          <p:cNvPr id="14374" name="Rectangle 38"/>
          <p:cNvSpPr>
            <a:spLocks noGrp="1" noChangeArrowheads="1"/>
          </p:cNvSpPr>
          <p:nvPr>
            <p:ph type="body" idx="1"/>
          </p:nvPr>
        </p:nvSpPr>
        <p:spPr bwMode="auto">
          <a:xfrm>
            <a:off x="1559984" y="1946275"/>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03324888"/>
      </p:ext>
    </p:extLst>
  </p:cSld>
  <p:clrMap bg1="dk2" tx1="lt1" bg2="dk1" tx2="lt2" accent1="accent1" accent2="accent2" accent3="accent3" accent4="accent4" accent5="accent5" accent6="accent6" hlink="hlink" folHlink="folHlink"/>
  <p:sldLayoutIdLst>
    <p:sldLayoutId id="2147488939" r:id="rId1"/>
    <p:sldLayoutId id="2147488940" r:id="rId2"/>
    <p:sldLayoutId id="2147488941" r:id="rId3"/>
    <p:sldLayoutId id="2147488942" r:id="rId4"/>
    <p:sldLayoutId id="2147488943" r:id="rId5"/>
    <p:sldLayoutId id="2147488944" r:id="rId6"/>
    <p:sldLayoutId id="2147488945" r:id="rId7"/>
    <p:sldLayoutId id="2147488946" r:id="rId8"/>
    <p:sldLayoutId id="2147488947" r:id="rId9"/>
    <p:sldLayoutId id="2147488948" r:id="rId10"/>
    <p:sldLayoutId id="2147488949" r:id="rId11"/>
    <p:sldLayoutId id="2147488950" r:id="rId12"/>
    <p:sldLayoutId id="2147488951" r:id="rId13"/>
    <p:sldLayoutId id="2147488952" r:id="rId14"/>
    <p:sldLayoutId id="2147488953" r:id="rId15"/>
  </p:sldLayoutIdLst>
  <p:transition/>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3F84243B-42A7-6D14-007C-A6DDD7D681D8}"/>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3A44FD62-D291-7BF3-DDC4-3CAC8DEAD56E}"/>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854489EA-493F-6C44-20FF-B178DF4D908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Calibri" panose="020F0502020204030204" pitchFamily="34" charset="0"/>
              </a:defRPr>
            </a:lvl1pPr>
          </a:lstStyle>
          <a:p>
            <a:pPr>
              <a:defRPr/>
            </a:pPr>
            <a:endParaRPr lang="en-US" altLang="en-US" dirty="0"/>
          </a:p>
        </p:txBody>
      </p:sp>
      <p:sp>
        <p:nvSpPr>
          <p:cNvPr id="5" name="Footer Placeholder 4">
            <a:extLst>
              <a:ext uri="{FF2B5EF4-FFF2-40B4-BE49-F238E27FC236}">
                <a16:creationId xmlns:a16="http://schemas.microsoft.com/office/drawing/2014/main" id="{46428E94-0A4D-3902-0E3C-F5D9392CDA8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Calibri" panose="020F0502020204030204" pitchFamily="34" charset="0"/>
              </a:defRPr>
            </a:lvl1pPr>
          </a:lstStyle>
          <a:p>
            <a:pPr>
              <a:defRPr/>
            </a:pPr>
            <a:endParaRPr lang="en-US" altLang="en-US" dirty="0"/>
          </a:p>
        </p:txBody>
      </p:sp>
      <p:sp>
        <p:nvSpPr>
          <p:cNvPr id="6" name="Slide Number Placeholder 5">
            <a:extLst>
              <a:ext uri="{FF2B5EF4-FFF2-40B4-BE49-F238E27FC236}">
                <a16:creationId xmlns:a16="http://schemas.microsoft.com/office/drawing/2014/main" id="{D5BE6B75-BC41-5C0C-3D4C-A3E7538770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cs typeface="Calibri" panose="020F0502020204030204" pitchFamily="34" charset="0"/>
              </a:defRPr>
            </a:lvl1pPr>
          </a:lstStyle>
          <a:p>
            <a:pPr>
              <a:defRPr/>
            </a:pPr>
            <a:fld id="{91122158-50D8-4B77-ADCA-79B530C41F2E}" type="slidenum">
              <a:rPr lang="en-US" altLang="en-US" smtClean="0"/>
              <a:pPr>
                <a:defRPr/>
              </a:pPr>
              <a:t>‹#›</a:t>
            </a:fld>
            <a:endParaRPr lang="en-US" altLang="en-US" dirty="0"/>
          </a:p>
        </p:txBody>
      </p:sp>
    </p:spTree>
    <p:extLst>
      <p:ext uri="{BB962C8B-B14F-4D97-AF65-F5344CB8AC3E}">
        <p14:creationId xmlns:p14="http://schemas.microsoft.com/office/powerpoint/2010/main" val="3205207775"/>
      </p:ext>
    </p:extLst>
  </p:cSld>
  <p:clrMap bg1="dk1" tx1="lt1" bg2="dk2" tx2="lt2" accent1="accent1" accent2="accent2" accent3="accent3" accent4="accent4" accent5="accent5" accent6="accent6" hlink="hlink" folHlink="folHlink"/>
  <p:sldLayoutIdLst>
    <p:sldLayoutId id="2147488958" r:id="rId1"/>
    <p:sldLayoutId id="2147488959" r:id="rId2"/>
    <p:sldLayoutId id="2147488960" r:id="rId3"/>
    <p:sldLayoutId id="2147488961" r:id="rId4"/>
    <p:sldLayoutId id="2147488962" r:id="rId5"/>
    <p:sldLayoutId id="2147488963" r:id="rId6"/>
    <p:sldLayoutId id="2147488964" r:id="rId7"/>
    <p:sldLayoutId id="2147488965" r:id="rId8"/>
    <p:sldLayoutId id="2147488966" r:id="rId9"/>
    <p:sldLayoutId id="2147488967" r:id="rId10"/>
    <p:sldLayoutId id="2147488968" r:id="rId11"/>
    <p:sldLayoutId id="2147488969" r:id="rId12"/>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8.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28.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5.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7.xml"/></Relationships>
</file>

<file path=ppt/slides/_rels/slide2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25.xml"/></Relationships>
</file>

<file path=ppt/slides/_rels/slide2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5.xml"/></Relationships>
</file>

<file path=ppt/slides/_rels/slide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5.xml"/></Relationships>
</file>

<file path=ppt/slides/_rels/slide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5.xml"/></Relationships>
</file>

<file path=ppt/slides/_rels/slide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5.xml"/><Relationship Id="rId5" Type="http://schemas.microsoft.com/office/2007/relationships/hdphoto" Target="../media/hdphoto1.wdp"/><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5.xml"/></Relationships>
</file>

<file path=ppt/slides/_rels/slide3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26.xml"/></Relationships>
</file>

<file path=ppt/slides/_rels/slide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5.xml"/></Relationships>
</file>

<file path=ppt/slides/_rels/slide3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7.xml"/></Relationships>
</file>

<file path=ppt/slides/_rels/slide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5.xml"/></Relationships>
</file>

<file path=ppt/slides/_rels/slide3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16.xml"/></Relationships>
</file>

<file path=ppt/slides/_rels/slide3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16.xml"/></Relationships>
</file>

<file path=ppt/slides/_rels/slide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5.xml"/></Relationships>
</file>

<file path=ppt/slides/_rels/slide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5.xml"/></Relationships>
</file>

<file path=ppt/slides/_rels/slide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5.xml"/></Relationships>
</file>

<file path=ppt/slides/_rels/slide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5.xml"/></Relationships>
</file>

<file path=ppt/slides/_rels/slide4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5.xml"/></Relationships>
</file>

<file path=ppt/slides/_rels/slide4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5.xml"/></Relationships>
</file>

<file path=ppt/slides/_rels/slide4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5.xml"/><Relationship Id="rId5" Type="http://schemas.microsoft.com/office/2007/relationships/hdphoto" Target="../media/hdphoto1.wdp"/><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5.xml"/><Relationship Id="rId5" Type="http://schemas.microsoft.com/office/2007/relationships/hdphoto" Target="../media/hdphoto1.wdp"/><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89888DC-C9D1-C00E-F779-A7614B75419E}"/>
              </a:ext>
            </a:extLst>
          </p:cNvPr>
          <p:cNvPicPr>
            <a:picLocks noChangeAspect="1"/>
          </p:cNvPicPr>
          <p:nvPr/>
        </p:nvPicPr>
        <p:blipFill>
          <a:blip r:embed="rId2"/>
          <a:stretch>
            <a:fillRect/>
          </a:stretch>
        </p:blipFill>
        <p:spPr>
          <a:xfrm>
            <a:off x="3419624" y="5486281"/>
            <a:ext cx="5352752" cy="1371719"/>
          </a:xfrm>
          <a:prstGeom prst="rect">
            <a:avLst/>
          </a:prstGeom>
        </p:spPr>
      </p:pic>
      <p:pic>
        <p:nvPicPr>
          <p:cNvPr id="4" name="Picture 3">
            <a:extLst>
              <a:ext uri="{FF2B5EF4-FFF2-40B4-BE49-F238E27FC236}">
                <a16:creationId xmlns:a16="http://schemas.microsoft.com/office/drawing/2014/main" id="{F069897E-422F-FB68-66CD-FAD50EEFD291}"/>
              </a:ext>
            </a:extLst>
          </p:cNvPr>
          <p:cNvPicPr>
            <a:picLocks noChangeAspect="1"/>
          </p:cNvPicPr>
          <p:nvPr/>
        </p:nvPicPr>
        <p:blipFill>
          <a:blip r:embed="rId3"/>
          <a:stretch>
            <a:fillRect/>
          </a:stretch>
        </p:blipFill>
        <p:spPr>
          <a:xfrm>
            <a:off x="1317523" y="685800"/>
            <a:ext cx="9556955" cy="4572000"/>
          </a:xfrm>
          <a:prstGeom prst="rect">
            <a:avLst/>
          </a:prstGeom>
          <a:ln w="38100">
            <a:solidFill>
              <a:schemeClr val="tx1"/>
            </a:solidFill>
          </a:ln>
        </p:spPr>
      </p:pic>
      <p:sp>
        <p:nvSpPr>
          <p:cNvPr id="7" name="Rectangle 6">
            <a:extLst>
              <a:ext uri="{FF2B5EF4-FFF2-40B4-BE49-F238E27FC236}">
                <a16:creationId xmlns:a16="http://schemas.microsoft.com/office/drawing/2014/main" id="{CC897108-2BD4-4E22-E1AB-70950EEC4AB1}"/>
              </a:ext>
            </a:extLst>
          </p:cNvPr>
          <p:cNvSpPr/>
          <p:nvPr/>
        </p:nvSpPr>
        <p:spPr>
          <a:xfrm>
            <a:off x="2085928" y="1066800"/>
            <a:ext cx="8020145" cy="3785652"/>
          </a:xfrm>
          <a:prstGeom prst="rect">
            <a:avLst/>
          </a:prstGeom>
          <a:noFill/>
        </p:spPr>
        <p:txBody>
          <a:bodyPr wrap="none" lIns="91440" tIns="45720" rIns="91440" bIns="45720">
            <a:spAutoFit/>
          </a:bodyPr>
          <a:lstStyle/>
          <a:p>
            <a:pPr algn="ctr"/>
            <a:r>
              <a:rPr lang="en-US" sz="8000" b="1" cap="none" spc="0" dirty="0">
                <a:ln w="19050">
                  <a:solidFill>
                    <a:sysClr val="windowText" lastClr="000000"/>
                  </a:solidFill>
                  <a:prstDash val="solid"/>
                </a:ln>
                <a:solidFill>
                  <a:schemeClr val="tx1"/>
                </a:solidFill>
                <a:effectLst>
                  <a:outerShdw blurRad="12700" dist="38100" dir="2700000" algn="tl" rotWithShape="0">
                    <a:schemeClr val="bg1">
                      <a:lumMod val="50000"/>
                    </a:schemeClr>
                  </a:outerShdw>
                </a:effectLst>
                <a:latin typeface="ADLaM Display" panose="02010000000000000000" pitchFamily="2" charset="0"/>
                <a:ea typeface="ADLaM Display" panose="02010000000000000000" pitchFamily="2" charset="0"/>
                <a:cs typeface="ADLaM Display" panose="02010000000000000000" pitchFamily="2" charset="0"/>
              </a:rPr>
              <a:t>Annihilation</a:t>
            </a:r>
          </a:p>
          <a:p>
            <a:pPr algn="ctr"/>
            <a:r>
              <a:rPr lang="en-US" sz="8000" b="1" cap="none" spc="0" dirty="0">
                <a:ln w="19050">
                  <a:solidFill>
                    <a:sysClr val="windowText" lastClr="000000"/>
                  </a:solidFill>
                  <a:prstDash val="solid"/>
                </a:ln>
                <a:solidFill>
                  <a:schemeClr val="tx1"/>
                </a:solidFill>
                <a:effectLst>
                  <a:outerShdw blurRad="12700" dist="38100" dir="2700000" algn="tl" rotWithShape="0">
                    <a:schemeClr val="bg1">
                      <a:lumMod val="50000"/>
                    </a:schemeClr>
                  </a:outerShdw>
                </a:effectLst>
                <a:latin typeface="ADLaM Display" panose="02010000000000000000" pitchFamily="2" charset="0"/>
                <a:ea typeface="ADLaM Display" panose="02010000000000000000" pitchFamily="2" charset="0"/>
                <a:cs typeface="ADLaM Display" panose="02010000000000000000" pitchFamily="2" charset="0"/>
              </a:rPr>
              <a:t>vs.</a:t>
            </a:r>
          </a:p>
          <a:p>
            <a:pPr algn="ctr"/>
            <a:r>
              <a:rPr lang="en-US" sz="8000" b="1" cap="none" spc="0" dirty="0">
                <a:ln w="19050">
                  <a:solidFill>
                    <a:sysClr val="windowText" lastClr="000000"/>
                  </a:solidFill>
                  <a:prstDash val="solid"/>
                </a:ln>
                <a:solidFill>
                  <a:schemeClr val="tx1"/>
                </a:solidFill>
                <a:effectLst>
                  <a:outerShdw blurRad="12700" dist="38100" dir="2700000" algn="tl" rotWithShape="0">
                    <a:schemeClr val="bg1">
                      <a:lumMod val="50000"/>
                    </a:schemeClr>
                  </a:outerShdw>
                </a:effectLst>
                <a:latin typeface="ADLaM Display" panose="02010000000000000000" pitchFamily="2" charset="0"/>
                <a:ea typeface="ADLaM Display" panose="02010000000000000000" pitchFamily="2" charset="0"/>
                <a:cs typeface="ADLaM Display" panose="02010000000000000000" pitchFamily="2" charset="0"/>
              </a:rPr>
              <a:t>Eternal Torment</a:t>
            </a:r>
            <a:endParaRPr lang="en-US" sz="8000" b="1" cap="none" spc="0" dirty="0">
              <a:ln w="19050">
                <a:solidFill>
                  <a:sysClr val="windowText" lastClr="000000"/>
                </a:solidFill>
                <a:prstDash val="solid"/>
              </a:ln>
              <a:solidFill>
                <a:schemeClr val="tx1"/>
              </a:solidFill>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42746506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A39D1B-FE90-A92A-647F-A93B72C20261}"/>
            </a:ext>
          </a:extLst>
        </p:cNvPr>
        <p:cNvGrpSpPr/>
        <p:nvPr/>
      </p:nvGrpSpPr>
      <p:grpSpPr>
        <a:xfrm>
          <a:off x="0" y="0"/>
          <a:ext cx="0" cy="0"/>
          <a:chOff x="0" y="0"/>
          <a:chExt cx="0" cy="0"/>
        </a:xfrm>
      </p:grpSpPr>
      <p:graphicFrame>
        <p:nvGraphicFramePr>
          <p:cNvPr id="2" name="Table 3">
            <a:extLst>
              <a:ext uri="{FF2B5EF4-FFF2-40B4-BE49-F238E27FC236}">
                <a16:creationId xmlns:a16="http://schemas.microsoft.com/office/drawing/2014/main" id="{B15BDDC7-1661-F3BE-ACA4-A3D092696FDB}"/>
              </a:ext>
            </a:extLst>
          </p:cNvPr>
          <p:cNvGraphicFramePr>
            <a:graphicFrameLocks noGrp="1"/>
          </p:cNvGraphicFramePr>
          <p:nvPr>
            <p:extLst>
              <p:ext uri="{D42A27DB-BD31-4B8C-83A1-F6EECF244321}">
                <p14:modId xmlns:p14="http://schemas.microsoft.com/office/powerpoint/2010/main" val="2788357302"/>
              </p:ext>
            </p:extLst>
          </p:nvPr>
        </p:nvGraphicFramePr>
        <p:xfrm>
          <a:off x="589073" y="1524000"/>
          <a:ext cx="11013855" cy="4328160"/>
        </p:xfrm>
        <a:graphic>
          <a:graphicData uri="http://schemas.openxmlformats.org/drawingml/2006/table">
            <a:tbl>
              <a:tblPr firstRow="1" bandRow="1">
                <a:tableStyleId>{5940675A-B579-460E-94D1-54222C63F5DA}</a:tableStyleId>
              </a:tblPr>
              <a:tblGrid>
                <a:gridCol w="3671285">
                  <a:extLst>
                    <a:ext uri="{9D8B030D-6E8A-4147-A177-3AD203B41FA5}">
                      <a16:colId xmlns:a16="http://schemas.microsoft.com/office/drawing/2014/main" val="2534164779"/>
                    </a:ext>
                  </a:extLst>
                </a:gridCol>
                <a:gridCol w="4502642">
                  <a:extLst>
                    <a:ext uri="{9D8B030D-6E8A-4147-A177-3AD203B41FA5}">
                      <a16:colId xmlns:a16="http://schemas.microsoft.com/office/drawing/2014/main" val="106515012"/>
                    </a:ext>
                  </a:extLst>
                </a:gridCol>
                <a:gridCol w="2839928">
                  <a:extLst>
                    <a:ext uri="{9D8B030D-6E8A-4147-A177-3AD203B41FA5}">
                      <a16:colId xmlns:a16="http://schemas.microsoft.com/office/drawing/2014/main" val="2435450396"/>
                    </a:ext>
                  </a:extLst>
                </a:gridCol>
              </a:tblGrid>
              <a:tr h="4251960">
                <a:tc>
                  <a:txBody>
                    <a:bodyPr/>
                    <a:lstStyle/>
                    <a:p>
                      <a:pPr marL="569913" marR="0" lvl="0" indent="-569913" algn="l" defTabSz="914400" rtl="0" eaLnBrk="0" fontAlgn="base" latinLnBrk="0" hangingPunct="0">
                        <a:lnSpc>
                          <a:spcPct val="100000"/>
                        </a:lnSpc>
                        <a:spcBef>
                          <a:spcPts val="0"/>
                        </a:spcBef>
                        <a:spcAft>
                          <a:spcPts val="2400"/>
                        </a:spcAft>
                        <a:buClr>
                          <a:srgbClr val="00FFFF"/>
                        </a:buClr>
                        <a:buSzPct val="100000"/>
                        <a:buFont typeface="+mj-lt"/>
                        <a:buAutoNum type="alphaUcPeriod"/>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Dan. 12:2</a:t>
                      </a:r>
                    </a:p>
                    <a:p>
                      <a:pPr marL="569913" marR="0" lvl="0" indent="-569913" algn="l" defTabSz="914400" rtl="0" eaLnBrk="0" fontAlgn="base" latinLnBrk="0" hangingPunct="0">
                        <a:lnSpc>
                          <a:spcPct val="100000"/>
                        </a:lnSpc>
                        <a:spcBef>
                          <a:spcPts val="0"/>
                        </a:spcBef>
                        <a:spcAft>
                          <a:spcPts val="2400"/>
                        </a:spcAft>
                        <a:buClr>
                          <a:srgbClr val="00FFFF"/>
                        </a:buClr>
                        <a:buSzPct val="100000"/>
                        <a:buFont typeface="+mj-lt"/>
                        <a:buAutoNum type="alphaUcPeriod"/>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Matt. 25:46</a:t>
                      </a:r>
                    </a:p>
                    <a:p>
                      <a:pPr marL="569913" marR="0" lvl="0" indent="-569913" algn="l" defTabSz="914400" rtl="0" eaLnBrk="0" fontAlgn="base" latinLnBrk="0" hangingPunct="0">
                        <a:lnSpc>
                          <a:spcPct val="100000"/>
                        </a:lnSpc>
                        <a:spcBef>
                          <a:spcPts val="0"/>
                        </a:spcBef>
                        <a:spcAft>
                          <a:spcPts val="2400"/>
                        </a:spcAft>
                        <a:buClr>
                          <a:srgbClr val="00FFFF"/>
                        </a:buClr>
                        <a:buSzPct val="100000"/>
                        <a:buFont typeface="+mj-lt"/>
                        <a:buAutoNum type="alphaUcPeriod"/>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Mark 9:47-48</a:t>
                      </a:r>
                    </a:p>
                    <a:p>
                      <a:pPr marL="569913" marR="0" lvl="0" indent="-569913" algn="l" defTabSz="914400" rtl="0" eaLnBrk="0" fontAlgn="base" latinLnBrk="0" hangingPunct="0">
                        <a:lnSpc>
                          <a:spcPct val="100000"/>
                        </a:lnSpc>
                        <a:spcBef>
                          <a:spcPts val="0"/>
                        </a:spcBef>
                        <a:spcAft>
                          <a:spcPts val="2400"/>
                        </a:spcAft>
                        <a:buClr>
                          <a:srgbClr val="00FFFF"/>
                        </a:buClr>
                        <a:buSzPct val="100000"/>
                        <a:buFont typeface="+mj-lt"/>
                        <a:buAutoNum type="alphaUcPeriod"/>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Matt. 8:12</a:t>
                      </a:r>
                    </a:p>
                    <a:p>
                      <a:pPr marL="569913" marR="0" lvl="0" indent="-569913" algn="l" defTabSz="914400" rtl="0" eaLnBrk="0" fontAlgn="base" latinLnBrk="0" hangingPunct="0">
                        <a:lnSpc>
                          <a:spcPct val="100000"/>
                        </a:lnSpc>
                        <a:spcBef>
                          <a:spcPts val="0"/>
                        </a:spcBef>
                        <a:spcAft>
                          <a:spcPts val="2400"/>
                        </a:spcAft>
                        <a:buClr>
                          <a:srgbClr val="00FFFF"/>
                        </a:buClr>
                        <a:buSzPct val="100000"/>
                        <a:buFont typeface="+mj-lt"/>
                        <a:buAutoNum type="alphaUcPeriod"/>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Luke 16:19-31</a:t>
                      </a:r>
                    </a:p>
                    <a:p>
                      <a:pPr>
                        <a:spcAft>
                          <a:spcPts val="2400"/>
                        </a:spcAft>
                      </a:pPr>
                      <a:endParaRPr lang="en-US" dirty="0">
                        <a:latin typeface="Calibri" panose="020F050202020403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spcAft>
                          <a:spcPts val="2400"/>
                        </a:spcAft>
                      </a:pPr>
                      <a:endParaRPr lang="en-US" dirty="0">
                        <a:latin typeface="Calibri" panose="020F050202020403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569913" marR="0" lvl="0" indent="-569913" algn="l" defTabSz="914400" rtl="0" eaLnBrk="0" fontAlgn="base" latinLnBrk="0" hangingPunct="0">
                        <a:lnSpc>
                          <a:spcPct val="100000"/>
                        </a:lnSpc>
                        <a:spcBef>
                          <a:spcPts val="0"/>
                        </a:spcBef>
                        <a:spcAft>
                          <a:spcPts val="2400"/>
                        </a:spcAft>
                        <a:buClr>
                          <a:srgbClr val="00FFFF"/>
                        </a:buClr>
                        <a:buSzPct val="100000"/>
                        <a:buFont typeface="+mj-lt"/>
                        <a:buAutoNum type="alphaUcPeriod" startAt="6"/>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2 </a:t>
                      </a:r>
                      <a:r>
                        <a:rPr kumimoji="0" lang="en-US" sz="3200" b="0" i="0" u="none" strike="noStrike" kern="0" cap="none" spc="0" normalizeH="0" baseline="0" noProof="0" dirty="0" err="1">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Thess</a:t>
                      </a: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 1:9</a:t>
                      </a:r>
                    </a:p>
                    <a:p>
                      <a:pPr marL="569913" marR="0" lvl="0" indent="-569913" algn="l" defTabSz="914400" rtl="0" eaLnBrk="0" fontAlgn="base" latinLnBrk="0" hangingPunct="0">
                        <a:lnSpc>
                          <a:spcPct val="100000"/>
                        </a:lnSpc>
                        <a:spcBef>
                          <a:spcPts val="0"/>
                        </a:spcBef>
                        <a:spcAft>
                          <a:spcPts val="2400"/>
                        </a:spcAft>
                        <a:buClr>
                          <a:srgbClr val="00FFFF"/>
                        </a:buClr>
                        <a:buSzPct val="100000"/>
                        <a:buFont typeface="+mj-lt"/>
                        <a:buAutoNum type="alphaUcPeriod" startAt="6"/>
                        <a:tabLst/>
                        <a:defRPr/>
                      </a:pPr>
                      <a:r>
                        <a:rPr kumimoji="0" lang="en-US" sz="3200" b="0" i="0" u="none" strike="noStrike" kern="0" cap="none" spc="0" normalizeH="0" baseline="0" noProof="0" dirty="0" err="1">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Heb</a:t>
                      </a: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 6:2</a:t>
                      </a:r>
                    </a:p>
                    <a:p>
                      <a:pPr marL="569913" marR="0" lvl="0" indent="-569913" algn="l" defTabSz="914400" rtl="0" eaLnBrk="0" fontAlgn="base" latinLnBrk="0" hangingPunct="0">
                        <a:lnSpc>
                          <a:spcPct val="100000"/>
                        </a:lnSpc>
                        <a:spcBef>
                          <a:spcPts val="0"/>
                        </a:spcBef>
                        <a:spcAft>
                          <a:spcPts val="2400"/>
                        </a:spcAft>
                        <a:buClr>
                          <a:srgbClr val="00FFFF"/>
                        </a:buClr>
                        <a:buSzPct val="100000"/>
                        <a:buFont typeface="+mj-lt"/>
                        <a:buAutoNum type="alphaUcPeriod" startAt="6"/>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Rev. 14:11</a:t>
                      </a:r>
                    </a:p>
                    <a:p>
                      <a:pPr marL="569913" marR="0" lvl="0" indent="-569913" algn="l" defTabSz="914400" rtl="0" eaLnBrk="0" fontAlgn="base" latinLnBrk="0" hangingPunct="0">
                        <a:lnSpc>
                          <a:spcPct val="100000"/>
                        </a:lnSpc>
                        <a:spcBef>
                          <a:spcPts val="0"/>
                        </a:spcBef>
                        <a:spcAft>
                          <a:spcPts val="2400"/>
                        </a:spcAft>
                        <a:buClr>
                          <a:srgbClr val="00FFFF"/>
                        </a:buClr>
                        <a:buSzPct val="100000"/>
                        <a:buFont typeface="+mj-lt"/>
                        <a:buAutoNum type="alphaUcPeriod" startAt="6"/>
                        <a:tabLst/>
                        <a:defRPr/>
                      </a:pPr>
                      <a:r>
                        <a:rPr kumimoji="0" lang="en-US" sz="3200" b="1" i="0" u="sng" strike="noStrike" kern="0" cap="none" spc="0" normalizeH="0" baseline="0" noProof="0" dirty="0">
                          <a:ln>
                            <a:noFill/>
                          </a:ln>
                          <a:solidFill>
                            <a:srgbClr val="FFFFCC"/>
                          </a:solidFill>
                          <a:effectLst>
                            <a:outerShdw blurRad="38100" dist="38100" dir="2700000" algn="tl">
                              <a:srgbClr val="000000"/>
                            </a:outerShdw>
                          </a:effectLst>
                          <a:uLnTx/>
                          <a:uFillTx/>
                          <a:latin typeface="Calibri" panose="020F0502020204030204" pitchFamily="34" charset="0"/>
                          <a:ea typeface="+mn-ea"/>
                          <a:cs typeface="Calibri" pitchFamily="34" charset="0"/>
                        </a:rPr>
                        <a:t>Rev. 20:10</a:t>
                      </a:r>
                    </a:p>
                    <a:p>
                      <a:pPr marL="569913" marR="0" lvl="0" indent="-569913" algn="l" defTabSz="914400" rtl="0" eaLnBrk="0" fontAlgn="base" latinLnBrk="0" hangingPunct="0">
                        <a:lnSpc>
                          <a:spcPct val="100000"/>
                        </a:lnSpc>
                        <a:spcBef>
                          <a:spcPts val="0"/>
                        </a:spcBef>
                        <a:spcAft>
                          <a:spcPts val="2400"/>
                        </a:spcAft>
                        <a:buClr>
                          <a:srgbClr val="00FFFF"/>
                        </a:buClr>
                        <a:buSzPct val="100000"/>
                        <a:buFont typeface="+mj-lt"/>
                        <a:buAutoNum type="alphaUcPeriod" startAt="6"/>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Rev. 19:20</a:t>
                      </a:r>
                      <a:endParaRPr kumimoji="0" lang="en-US" sz="36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endParaRPr>
                    </a:p>
                    <a:p>
                      <a:pPr>
                        <a:spcAft>
                          <a:spcPts val="2400"/>
                        </a:spcAft>
                      </a:pPr>
                      <a:endParaRPr lang="en-US" dirty="0">
                        <a:latin typeface="Calibri" panose="020F050202020403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092782245"/>
                  </a:ext>
                </a:extLst>
              </a:tr>
            </a:tbl>
          </a:graphicData>
        </a:graphic>
      </p:graphicFrame>
      <p:sp>
        <p:nvSpPr>
          <p:cNvPr id="14338" name="Title 1">
            <a:extLst>
              <a:ext uri="{FF2B5EF4-FFF2-40B4-BE49-F238E27FC236}">
                <a16:creationId xmlns:a16="http://schemas.microsoft.com/office/drawing/2014/main" id="{3FA6A37D-2047-8A7C-2ABB-5E033A66CE59}"/>
              </a:ext>
            </a:extLst>
          </p:cNvPr>
          <p:cNvSpPr>
            <a:spLocks noGrp="1"/>
          </p:cNvSpPr>
          <p:nvPr>
            <p:ph type="title"/>
          </p:nvPr>
        </p:nvSpPr>
        <p:spPr>
          <a:xfrm>
            <a:off x="3405923" y="228600"/>
            <a:ext cx="5380155" cy="914400"/>
          </a:xfrm>
        </p:spPr>
        <p:txBody>
          <a:bodyPr/>
          <a:lstStyle/>
          <a:p>
            <a:pPr algn="ctr"/>
            <a:r>
              <a:rPr lang="en-US" sz="3600" dirty="0">
                <a:effectLst>
                  <a:outerShdw blurRad="38100" dist="38100" dir="2700000" algn="tl">
                    <a:srgbClr val="000000">
                      <a:alpha val="43137"/>
                    </a:srgbClr>
                  </a:outerShdw>
                </a:effectLst>
              </a:rPr>
              <a:t>II. </a:t>
            </a:r>
            <a:r>
              <a:rPr lang="en-US" sz="3600" dirty="0" err="1">
                <a:effectLst>
                  <a:outerShdw blurRad="38100" dist="38100" dir="2700000" algn="tl">
                    <a:srgbClr val="000000">
                      <a:alpha val="43137"/>
                    </a:srgbClr>
                  </a:outerShdw>
                </a:effectLst>
              </a:rPr>
              <a:t>Anti-Annihilationist</a:t>
            </a:r>
            <a:r>
              <a:rPr lang="en-US" sz="3600" dirty="0">
                <a:effectLst>
                  <a:outerShdw blurRad="38100" dist="38100" dir="2700000" algn="tl">
                    <a:srgbClr val="000000">
                      <a:alpha val="43137"/>
                    </a:srgbClr>
                  </a:outerShdw>
                </a:effectLst>
              </a:rPr>
              <a:t> Texts</a:t>
            </a:r>
            <a:endParaRPr lang="en-US" sz="4000" dirty="0">
              <a:effectLst>
                <a:outerShdw blurRad="38100" dist="38100" dir="2700000" algn="tl">
                  <a:srgbClr val="000000">
                    <a:alpha val="43137"/>
                  </a:srgbClr>
                </a:outerShdw>
              </a:effectLst>
              <a:ea typeface="Calibri" pitchFamily="34" charset="0"/>
              <a:cs typeface="Calibri" pitchFamily="34" charset="0"/>
            </a:endParaRPr>
          </a:p>
        </p:txBody>
      </p:sp>
      <p:pic>
        <p:nvPicPr>
          <p:cNvPr id="3" name="Picture 2">
            <a:extLst>
              <a:ext uri="{FF2B5EF4-FFF2-40B4-BE49-F238E27FC236}">
                <a16:creationId xmlns:a16="http://schemas.microsoft.com/office/drawing/2014/main" id="{235D5F7E-D862-B74A-52B5-B20CC40477DE}"/>
              </a:ext>
            </a:extLst>
          </p:cNvPr>
          <p:cNvPicPr>
            <a:picLocks noChangeAspect="1"/>
          </p:cNvPicPr>
          <p:nvPr/>
        </p:nvPicPr>
        <p:blipFill>
          <a:blip r:embed="rId2"/>
          <a:stretch>
            <a:fillRect/>
          </a:stretch>
        </p:blipFill>
        <p:spPr>
          <a:xfrm>
            <a:off x="4690750" y="2285901"/>
            <a:ext cx="2810500" cy="2286198"/>
          </a:xfrm>
          <a:prstGeom prst="rect">
            <a:avLst/>
          </a:prstGeom>
        </p:spPr>
      </p:pic>
    </p:spTree>
    <p:extLst>
      <p:ext uri="{BB962C8B-B14F-4D97-AF65-F5344CB8AC3E}">
        <p14:creationId xmlns:p14="http://schemas.microsoft.com/office/powerpoint/2010/main" val="27955145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6DD9BE-0C97-6EE4-7C51-2C4FE3BCE28F}"/>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33D93366-AB10-7118-1B19-15FF7BB7C0D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5B0F90F7-AA26-BCA7-8E6B-2E4E62DFC09F}"/>
              </a:ext>
            </a:extLst>
          </p:cNvPr>
          <p:cNvSpPr txBox="1"/>
          <p:nvPr/>
        </p:nvSpPr>
        <p:spPr>
          <a:xfrm>
            <a:off x="609600" y="0"/>
            <a:ext cx="10972800" cy="3039294"/>
          </a:xfrm>
          <a:prstGeom prst="rect">
            <a:avLst/>
          </a:prstGeom>
          <a:noFill/>
        </p:spPr>
        <p:txBody>
          <a:bodyPr wrap="square">
            <a:spAutoFit/>
          </a:bodyPr>
          <a:lstStyle/>
          <a:p>
            <a:pPr algn="ctr" defTabSz="685800">
              <a:spcAft>
                <a:spcPts val="900"/>
              </a:spcAft>
            </a:pPr>
            <a:r>
              <a:rPr lang="en-US" sz="4000" dirty="0">
                <a:solidFill>
                  <a:schemeClr val="tx2"/>
                </a:solidFill>
                <a:effectLst>
                  <a:outerShdw blurRad="38100" dist="38100" dir="2700000" algn="tl">
                    <a:srgbClr val="000000"/>
                  </a:outerShdw>
                </a:effectLst>
                <a:latin typeface="Calibri" panose="020F0502020204030204" pitchFamily="34" charset="0"/>
                <a:ea typeface="Calibri" panose="020F0502020204030204" pitchFamily="34" charset="0"/>
                <a:cs typeface="Calibri" panose="020F0502020204030204" pitchFamily="34" charset="0"/>
              </a:rPr>
              <a:t>Revelation 20:10</a:t>
            </a:r>
          </a:p>
          <a:p>
            <a:pPr algn="just">
              <a:spcAft>
                <a:spcPts val="12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the devil who deceived them was thrown into the lake of fire and brimstone, where the beast and the false prophet are also; and they will be tormented day and night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forever (</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aiōn</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ever (</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aiōn</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5" name="Picture 4">
            <a:extLst>
              <a:ext uri="{FF2B5EF4-FFF2-40B4-BE49-F238E27FC236}">
                <a16:creationId xmlns:a16="http://schemas.microsoft.com/office/drawing/2014/main" id="{6C648321-EBA2-3521-4591-792ECCC9E04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20963" y="3048000"/>
            <a:ext cx="2750074" cy="1828800"/>
          </a:xfrm>
          <a:prstGeom prst="rect">
            <a:avLst/>
          </a:prstGeom>
          <a:ln>
            <a:solidFill>
              <a:schemeClr val="tx1"/>
            </a:solidFill>
          </a:ln>
        </p:spPr>
      </p:pic>
    </p:spTree>
    <p:extLst>
      <p:ext uri="{BB962C8B-B14F-4D97-AF65-F5344CB8AC3E}">
        <p14:creationId xmlns:p14="http://schemas.microsoft.com/office/powerpoint/2010/main" val="22110506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7E293B-B8C5-12A6-EAD1-8138F26D0330}"/>
            </a:ext>
          </a:extLst>
        </p:cNvPr>
        <p:cNvGrpSpPr/>
        <p:nvPr/>
      </p:nvGrpSpPr>
      <p:grpSpPr>
        <a:xfrm>
          <a:off x="0" y="0"/>
          <a:ext cx="0" cy="0"/>
          <a:chOff x="0" y="0"/>
          <a:chExt cx="0" cy="0"/>
        </a:xfrm>
      </p:grpSpPr>
      <p:graphicFrame>
        <p:nvGraphicFramePr>
          <p:cNvPr id="2" name="Table 3">
            <a:extLst>
              <a:ext uri="{FF2B5EF4-FFF2-40B4-BE49-F238E27FC236}">
                <a16:creationId xmlns:a16="http://schemas.microsoft.com/office/drawing/2014/main" id="{F0AE62A1-70E6-52AE-7272-7EEB02525BE8}"/>
              </a:ext>
            </a:extLst>
          </p:cNvPr>
          <p:cNvGraphicFramePr>
            <a:graphicFrameLocks noGrp="1"/>
          </p:cNvGraphicFramePr>
          <p:nvPr>
            <p:extLst>
              <p:ext uri="{D42A27DB-BD31-4B8C-83A1-F6EECF244321}">
                <p14:modId xmlns:p14="http://schemas.microsoft.com/office/powerpoint/2010/main" val="1446175352"/>
              </p:ext>
            </p:extLst>
          </p:nvPr>
        </p:nvGraphicFramePr>
        <p:xfrm>
          <a:off x="589073" y="1524000"/>
          <a:ext cx="11013855" cy="4328160"/>
        </p:xfrm>
        <a:graphic>
          <a:graphicData uri="http://schemas.openxmlformats.org/drawingml/2006/table">
            <a:tbl>
              <a:tblPr firstRow="1" bandRow="1">
                <a:tableStyleId>{5940675A-B579-460E-94D1-54222C63F5DA}</a:tableStyleId>
              </a:tblPr>
              <a:tblGrid>
                <a:gridCol w="3671285">
                  <a:extLst>
                    <a:ext uri="{9D8B030D-6E8A-4147-A177-3AD203B41FA5}">
                      <a16:colId xmlns:a16="http://schemas.microsoft.com/office/drawing/2014/main" val="2534164779"/>
                    </a:ext>
                  </a:extLst>
                </a:gridCol>
                <a:gridCol w="4502642">
                  <a:extLst>
                    <a:ext uri="{9D8B030D-6E8A-4147-A177-3AD203B41FA5}">
                      <a16:colId xmlns:a16="http://schemas.microsoft.com/office/drawing/2014/main" val="106515012"/>
                    </a:ext>
                  </a:extLst>
                </a:gridCol>
                <a:gridCol w="2839928">
                  <a:extLst>
                    <a:ext uri="{9D8B030D-6E8A-4147-A177-3AD203B41FA5}">
                      <a16:colId xmlns:a16="http://schemas.microsoft.com/office/drawing/2014/main" val="2435450396"/>
                    </a:ext>
                  </a:extLst>
                </a:gridCol>
              </a:tblGrid>
              <a:tr h="4251960">
                <a:tc>
                  <a:txBody>
                    <a:bodyPr/>
                    <a:lstStyle/>
                    <a:p>
                      <a:pPr marL="569913" marR="0" lvl="0" indent="-569913" algn="l" defTabSz="914400" rtl="0" eaLnBrk="0" fontAlgn="base" latinLnBrk="0" hangingPunct="0">
                        <a:lnSpc>
                          <a:spcPct val="100000"/>
                        </a:lnSpc>
                        <a:spcBef>
                          <a:spcPts val="0"/>
                        </a:spcBef>
                        <a:spcAft>
                          <a:spcPts val="2400"/>
                        </a:spcAft>
                        <a:buClr>
                          <a:srgbClr val="00FFFF"/>
                        </a:buClr>
                        <a:buSzPct val="100000"/>
                        <a:buFont typeface="+mj-lt"/>
                        <a:buAutoNum type="alphaUcPeriod"/>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Dan. 12:2</a:t>
                      </a:r>
                    </a:p>
                    <a:p>
                      <a:pPr marL="569913" marR="0" lvl="0" indent="-569913" algn="l" defTabSz="914400" rtl="0" eaLnBrk="0" fontAlgn="base" latinLnBrk="0" hangingPunct="0">
                        <a:lnSpc>
                          <a:spcPct val="100000"/>
                        </a:lnSpc>
                        <a:spcBef>
                          <a:spcPts val="0"/>
                        </a:spcBef>
                        <a:spcAft>
                          <a:spcPts val="2400"/>
                        </a:spcAft>
                        <a:buClr>
                          <a:srgbClr val="00FFFF"/>
                        </a:buClr>
                        <a:buSzPct val="100000"/>
                        <a:buFont typeface="+mj-lt"/>
                        <a:buAutoNum type="alphaUcPeriod"/>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Matt. 25:46</a:t>
                      </a:r>
                    </a:p>
                    <a:p>
                      <a:pPr marL="569913" marR="0" lvl="0" indent="-569913" algn="l" defTabSz="914400" rtl="0" eaLnBrk="0" fontAlgn="base" latinLnBrk="0" hangingPunct="0">
                        <a:lnSpc>
                          <a:spcPct val="100000"/>
                        </a:lnSpc>
                        <a:spcBef>
                          <a:spcPts val="0"/>
                        </a:spcBef>
                        <a:spcAft>
                          <a:spcPts val="2400"/>
                        </a:spcAft>
                        <a:buClr>
                          <a:srgbClr val="00FFFF"/>
                        </a:buClr>
                        <a:buSzPct val="100000"/>
                        <a:buFont typeface="+mj-lt"/>
                        <a:buAutoNum type="alphaUcPeriod"/>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Mark 9:47-48</a:t>
                      </a:r>
                    </a:p>
                    <a:p>
                      <a:pPr marL="569913" marR="0" lvl="0" indent="-569913" algn="l" defTabSz="914400" rtl="0" eaLnBrk="0" fontAlgn="base" latinLnBrk="0" hangingPunct="0">
                        <a:lnSpc>
                          <a:spcPct val="100000"/>
                        </a:lnSpc>
                        <a:spcBef>
                          <a:spcPts val="0"/>
                        </a:spcBef>
                        <a:spcAft>
                          <a:spcPts val="2400"/>
                        </a:spcAft>
                        <a:buClr>
                          <a:srgbClr val="00FFFF"/>
                        </a:buClr>
                        <a:buSzPct val="100000"/>
                        <a:buFont typeface="+mj-lt"/>
                        <a:buAutoNum type="alphaUcPeriod"/>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Matt. 8:12</a:t>
                      </a:r>
                    </a:p>
                    <a:p>
                      <a:pPr marL="569913" marR="0" lvl="0" indent="-569913" algn="l" defTabSz="914400" rtl="0" eaLnBrk="0" fontAlgn="base" latinLnBrk="0" hangingPunct="0">
                        <a:lnSpc>
                          <a:spcPct val="100000"/>
                        </a:lnSpc>
                        <a:spcBef>
                          <a:spcPts val="0"/>
                        </a:spcBef>
                        <a:spcAft>
                          <a:spcPts val="2400"/>
                        </a:spcAft>
                        <a:buClr>
                          <a:srgbClr val="00FFFF"/>
                        </a:buClr>
                        <a:buSzPct val="100000"/>
                        <a:buFont typeface="+mj-lt"/>
                        <a:buAutoNum type="alphaUcPeriod"/>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Luke 16:19-31</a:t>
                      </a:r>
                    </a:p>
                    <a:p>
                      <a:pPr>
                        <a:spcAft>
                          <a:spcPts val="2400"/>
                        </a:spcAft>
                      </a:pPr>
                      <a:endParaRPr lang="en-US" dirty="0">
                        <a:latin typeface="Calibri" panose="020F050202020403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spcAft>
                          <a:spcPts val="2400"/>
                        </a:spcAft>
                      </a:pPr>
                      <a:endParaRPr lang="en-US" dirty="0">
                        <a:latin typeface="Calibri" panose="020F050202020403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569913" marR="0" lvl="0" indent="-569913" algn="l" defTabSz="914400" rtl="0" eaLnBrk="0" fontAlgn="base" latinLnBrk="0" hangingPunct="0">
                        <a:lnSpc>
                          <a:spcPct val="100000"/>
                        </a:lnSpc>
                        <a:spcBef>
                          <a:spcPts val="0"/>
                        </a:spcBef>
                        <a:spcAft>
                          <a:spcPts val="2400"/>
                        </a:spcAft>
                        <a:buClr>
                          <a:srgbClr val="00FFFF"/>
                        </a:buClr>
                        <a:buSzPct val="100000"/>
                        <a:buFont typeface="+mj-lt"/>
                        <a:buAutoNum type="alphaUcPeriod" startAt="6"/>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2 </a:t>
                      </a:r>
                      <a:r>
                        <a:rPr kumimoji="0" lang="en-US" sz="3200" b="0" i="0" u="none" strike="noStrike" kern="0" cap="none" spc="0" normalizeH="0" baseline="0" noProof="0" dirty="0" err="1">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Thess</a:t>
                      </a: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 1:9</a:t>
                      </a:r>
                    </a:p>
                    <a:p>
                      <a:pPr marL="569913" marR="0" lvl="0" indent="-569913" algn="l" defTabSz="914400" rtl="0" eaLnBrk="0" fontAlgn="base" latinLnBrk="0" hangingPunct="0">
                        <a:lnSpc>
                          <a:spcPct val="100000"/>
                        </a:lnSpc>
                        <a:spcBef>
                          <a:spcPts val="0"/>
                        </a:spcBef>
                        <a:spcAft>
                          <a:spcPts val="2400"/>
                        </a:spcAft>
                        <a:buClr>
                          <a:srgbClr val="00FFFF"/>
                        </a:buClr>
                        <a:buSzPct val="100000"/>
                        <a:buFont typeface="+mj-lt"/>
                        <a:buAutoNum type="alphaUcPeriod" startAt="6"/>
                        <a:tabLst/>
                        <a:defRPr/>
                      </a:pPr>
                      <a:r>
                        <a:rPr kumimoji="0" lang="en-US" sz="3200" b="0" i="0" u="none" strike="noStrike" kern="0" cap="none" spc="0" normalizeH="0" baseline="0" noProof="0" dirty="0" err="1">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Heb</a:t>
                      </a: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 6:2</a:t>
                      </a:r>
                    </a:p>
                    <a:p>
                      <a:pPr marL="569913" marR="0" lvl="0" indent="-569913" algn="l" defTabSz="914400" rtl="0" eaLnBrk="0" fontAlgn="base" latinLnBrk="0" hangingPunct="0">
                        <a:lnSpc>
                          <a:spcPct val="100000"/>
                        </a:lnSpc>
                        <a:spcBef>
                          <a:spcPts val="0"/>
                        </a:spcBef>
                        <a:spcAft>
                          <a:spcPts val="2400"/>
                        </a:spcAft>
                        <a:buClr>
                          <a:srgbClr val="00FFFF"/>
                        </a:buClr>
                        <a:buSzPct val="100000"/>
                        <a:buFont typeface="+mj-lt"/>
                        <a:buAutoNum type="alphaUcPeriod" startAt="6"/>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Rev. 14:11</a:t>
                      </a:r>
                    </a:p>
                    <a:p>
                      <a:pPr marL="569913" marR="0" lvl="0" indent="-569913" algn="l" defTabSz="914400" rtl="0" eaLnBrk="0" fontAlgn="base" latinLnBrk="0" hangingPunct="0">
                        <a:lnSpc>
                          <a:spcPct val="100000"/>
                        </a:lnSpc>
                        <a:spcBef>
                          <a:spcPts val="0"/>
                        </a:spcBef>
                        <a:spcAft>
                          <a:spcPts val="2400"/>
                        </a:spcAft>
                        <a:buClr>
                          <a:srgbClr val="00FFFF"/>
                        </a:buClr>
                        <a:buSzPct val="100000"/>
                        <a:buFont typeface="+mj-lt"/>
                        <a:buAutoNum type="alphaUcPeriod" startAt="6"/>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Rev. 20:10</a:t>
                      </a:r>
                    </a:p>
                    <a:p>
                      <a:pPr marL="569913" marR="0" lvl="0" indent="-569913" algn="l" defTabSz="914400" rtl="0" eaLnBrk="0" fontAlgn="base" latinLnBrk="0" hangingPunct="0">
                        <a:lnSpc>
                          <a:spcPct val="100000"/>
                        </a:lnSpc>
                        <a:spcBef>
                          <a:spcPts val="0"/>
                        </a:spcBef>
                        <a:spcAft>
                          <a:spcPts val="2400"/>
                        </a:spcAft>
                        <a:buClr>
                          <a:srgbClr val="00FFFF"/>
                        </a:buClr>
                        <a:buSzPct val="100000"/>
                        <a:buFont typeface="+mj-lt"/>
                        <a:buAutoNum type="alphaUcPeriod" startAt="6"/>
                        <a:tabLst/>
                        <a:defRPr/>
                      </a:pPr>
                      <a:r>
                        <a:rPr kumimoji="0" lang="en-US" sz="3200" b="1" i="0" u="sng" strike="noStrike" kern="0" cap="none" spc="0" normalizeH="0" baseline="0" noProof="0" dirty="0">
                          <a:ln>
                            <a:noFill/>
                          </a:ln>
                          <a:solidFill>
                            <a:srgbClr val="FFFFCC"/>
                          </a:solidFill>
                          <a:effectLst>
                            <a:outerShdw blurRad="38100" dist="38100" dir="2700000" algn="tl">
                              <a:srgbClr val="000000"/>
                            </a:outerShdw>
                          </a:effectLst>
                          <a:uLnTx/>
                          <a:uFillTx/>
                          <a:latin typeface="Calibri" panose="020F0502020204030204" pitchFamily="34" charset="0"/>
                          <a:ea typeface="+mn-ea"/>
                          <a:cs typeface="Calibri" pitchFamily="34" charset="0"/>
                        </a:rPr>
                        <a:t>Rev. 19:20</a:t>
                      </a:r>
                    </a:p>
                    <a:p>
                      <a:pPr>
                        <a:spcAft>
                          <a:spcPts val="2400"/>
                        </a:spcAft>
                      </a:pPr>
                      <a:endParaRPr lang="en-US" dirty="0">
                        <a:latin typeface="Calibri" panose="020F050202020403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092782245"/>
                  </a:ext>
                </a:extLst>
              </a:tr>
            </a:tbl>
          </a:graphicData>
        </a:graphic>
      </p:graphicFrame>
      <p:sp>
        <p:nvSpPr>
          <p:cNvPr id="14338" name="Title 1">
            <a:extLst>
              <a:ext uri="{FF2B5EF4-FFF2-40B4-BE49-F238E27FC236}">
                <a16:creationId xmlns:a16="http://schemas.microsoft.com/office/drawing/2014/main" id="{54372463-CA65-5B9A-9BA8-9EAF78BCE228}"/>
              </a:ext>
            </a:extLst>
          </p:cNvPr>
          <p:cNvSpPr>
            <a:spLocks noGrp="1"/>
          </p:cNvSpPr>
          <p:nvPr>
            <p:ph type="title"/>
          </p:nvPr>
        </p:nvSpPr>
        <p:spPr>
          <a:xfrm>
            <a:off x="3405923" y="228600"/>
            <a:ext cx="5380155" cy="914400"/>
          </a:xfrm>
        </p:spPr>
        <p:txBody>
          <a:bodyPr/>
          <a:lstStyle/>
          <a:p>
            <a:pPr algn="ctr"/>
            <a:r>
              <a:rPr lang="en-US" sz="3600" dirty="0">
                <a:effectLst>
                  <a:outerShdw blurRad="38100" dist="38100" dir="2700000" algn="tl">
                    <a:srgbClr val="000000">
                      <a:alpha val="43137"/>
                    </a:srgbClr>
                  </a:outerShdw>
                </a:effectLst>
              </a:rPr>
              <a:t>II. </a:t>
            </a:r>
            <a:r>
              <a:rPr lang="en-US" sz="3600">
                <a:effectLst>
                  <a:outerShdw blurRad="38100" dist="38100" dir="2700000" algn="tl">
                    <a:srgbClr val="000000">
                      <a:alpha val="43137"/>
                    </a:srgbClr>
                  </a:outerShdw>
                </a:effectLst>
              </a:rPr>
              <a:t>Anti-Annihilationist</a:t>
            </a:r>
            <a:r>
              <a:rPr lang="en-US" sz="3600" dirty="0">
                <a:effectLst>
                  <a:outerShdw blurRad="38100" dist="38100" dir="2700000" algn="tl">
                    <a:srgbClr val="000000">
                      <a:alpha val="43137"/>
                    </a:srgbClr>
                  </a:outerShdw>
                </a:effectLst>
              </a:rPr>
              <a:t> Texts</a:t>
            </a:r>
            <a:endParaRPr lang="en-US" sz="4000" dirty="0">
              <a:effectLst>
                <a:outerShdw blurRad="38100" dist="38100" dir="2700000" algn="tl">
                  <a:srgbClr val="000000">
                    <a:alpha val="43137"/>
                  </a:srgbClr>
                </a:outerShdw>
              </a:effectLst>
              <a:ea typeface="Calibri" pitchFamily="34" charset="0"/>
              <a:cs typeface="Calibri" pitchFamily="34" charset="0"/>
            </a:endParaRPr>
          </a:p>
        </p:txBody>
      </p:sp>
      <p:pic>
        <p:nvPicPr>
          <p:cNvPr id="3" name="Picture 2">
            <a:extLst>
              <a:ext uri="{FF2B5EF4-FFF2-40B4-BE49-F238E27FC236}">
                <a16:creationId xmlns:a16="http://schemas.microsoft.com/office/drawing/2014/main" id="{632CB771-E80F-DF05-A08F-4BE80273419C}"/>
              </a:ext>
            </a:extLst>
          </p:cNvPr>
          <p:cNvPicPr>
            <a:picLocks noChangeAspect="1"/>
          </p:cNvPicPr>
          <p:nvPr/>
        </p:nvPicPr>
        <p:blipFill>
          <a:blip r:embed="rId2"/>
          <a:stretch>
            <a:fillRect/>
          </a:stretch>
        </p:blipFill>
        <p:spPr>
          <a:xfrm>
            <a:off x="4690750" y="2285901"/>
            <a:ext cx="2810500" cy="2286198"/>
          </a:xfrm>
          <a:prstGeom prst="rect">
            <a:avLst/>
          </a:prstGeom>
        </p:spPr>
      </p:pic>
    </p:spTree>
    <p:extLst>
      <p:ext uri="{BB962C8B-B14F-4D97-AF65-F5344CB8AC3E}">
        <p14:creationId xmlns:p14="http://schemas.microsoft.com/office/powerpoint/2010/main" val="21699862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AA953F1-B89E-3170-FC64-9A36A1252BCC}"/>
              </a:ext>
            </a:extLst>
          </p:cNvPr>
          <p:cNvPicPr>
            <a:picLocks noChangeAspect="1"/>
          </p:cNvPicPr>
          <p:nvPr/>
        </p:nvPicPr>
        <p:blipFill>
          <a:blip r:embed="rId2"/>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0"/>
            <a:ext cx="10972800" cy="3300904"/>
          </a:xfrm>
          <a:prstGeom prst="rect">
            <a:avLst/>
          </a:prstGeom>
          <a:noFill/>
          <a:ln w="28575">
            <a:noFill/>
            <a:miter lim="800000"/>
            <a:headEnd/>
            <a:tailEnd/>
          </a:ln>
        </p:spPr>
        <p:txBody>
          <a:bodyPr wrap="square">
            <a:spAutoFit/>
          </a:bodyPr>
          <a:lstStyle/>
          <a:p>
            <a:pPr marL="342900" indent="-342900" algn="ctr" defTabSz="685800">
              <a:spcAft>
                <a:spcPts val="900"/>
              </a:spcAft>
              <a:buClr>
                <a:schemeClr val="tx2"/>
              </a:buClr>
              <a:buSzPct val="7500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Lst>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Calibri" panose="020F0502020204030204" pitchFamily="34" charset="0"/>
                <a:cs typeface="Calibri" panose="020F0502020204030204" pitchFamily="34" charset="0"/>
              </a:rPr>
              <a:t>Revelation 19:20</a:t>
            </a:r>
          </a:p>
          <a:p>
            <a:pPr algn="just">
              <a:spcBef>
                <a:spcPts val="0"/>
              </a:spcBef>
              <a:spcAft>
                <a:spcPts val="0"/>
              </a:spcAft>
            </a:pPr>
            <a:r>
              <a:rPr lang="en-US" sz="3200" b="0" i="0" u="none" strike="noStrike" dirty="0">
                <a:effectLst/>
                <a:latin typeface="Calibri" panose="020F0502020204030204" pitchFamily="34" charset="0"/>
              </a:rPr>
              <a:t>“And the beast was seized, and with him the false prophet who performed the signs in his presence, by which he deceived those who had received the mark of the beast and those who worshiped his image; these two were thrown alive into the lake of fire which burns with brimstone</a:t>
            </a:r>
            <a:r>
              <a:rPr lang="en-US" sz="3300" dirty="0">
                <a:latin typeface="Calibri" panose="020F0502020204030204" pitchFamily="34" charset="0"/>
                <a:cs typeface="Calibri" panose="020F0502020204030204" pitchFamily="34" charset="0"/>
              </a:rPr>
              <a:t>.</a:t>
            </a:r>
            <a:r>
              <a:rPr lang="en-US" sz="33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endParaRPr lang="en-US" altLang="en-US" sz="33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8416965A-E34B-4F00-AF3A-B0EBA66CE455}"/>
              </a:ext>
            </a:extLst>
          </p:cNvPr>
          <p:cNvPicPr>
            <a:picLocks noChangeAspect="1"/>
          </p:cNvPicPr>
          <p:nvPr/>
        </p:nvPicPr>
        <p:blipFill>
          <a:blip r:embed="rId3"/>
          <a:stretch>
            <a:fillRect/>
          </a:stretch>
        </p:blipFill>
        <p:spPr>
          <a:xfrm>
            <a:off x="5006409" y="3222230"/>
            <a:ext cx="2590146" cy="1578369"/>
          </a:xfrm>
          <a:prstGeom prst="rect">
            <a:avLst/>
          </a:prstGeom>
          <a:ln w="38100">
            <a:solidFill>
              <a:srgbClr val="FFFF00"/>
            </a:solidFill>
          </a:ln>
        </p:spPr>
      </p:pic>
    </p:spTree>
    <p:extLst>
      <p:ext uri="{BB962C8B-B14F-4D97-AF65-F5344CB8AC3E}">
        <p14:creationId xmlns:p14="http://schemas.microsoft.com/office/powerpoint/2010/main" val="35455576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1FFB9A-DDAA-244B-B51D-5558ACD40BD8}"/>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EC81BF2A-AC08-F055-797D-EAD44AE7728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0" name="Rectangle 3">
            <a:extLst>
              <a:ext uri="{FF2B5EF4-FFF2-40B4-BE49-F238E27FC236}">
                <a16:creationId xmlns:a16="http://schemas.microsoft.com/office/drawing/2014/main" id="{0575D0EE-22B0-478E-94A5-648C17BD2B96}"/>
              </a:ext>
            </a:extLst>
          </p:cNvPr>
          <p:cNvSpPr>
            <a:spLocks noChangeArrowheads="1"/>
          </p:cNvSpPr>
          <p:nvPr/>
        </p:nvSpPr>
        <p:spPr bwMode="auto">
          <a:xfrm>
            <a:off x="609600" y="0"/>
            <a:ext cx="10972800" cy="492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342900" indent="-342900" algn="ctr" defTabSz="685800">
              <a:spcAft>
                <a:spcPts val="900"/>
              </a:spcAft>
              <a:buClr>
                <a:schemeClr val="tx2"/>
              </a:buClr>
              <a:buSzPct val="7500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Lst>
              <a:defRPr/>
            </a:pPr>
            <a:r>
              <a:rPr lang="en-US" sz="4000" dirty="0">
                <a:solidFill>
                  <a:schemeClr val="tx2"/>
                </a:solidFill>
                <a:effectLst>
                  <a:outerShdw blurRad="38100" dist="38100" dir="2700000" algn="tl">
                    <a:srgbClr val="000000"/>
                  </a:outerShdw>
                </a:effectLst>
                <a:latin typeface="Calibri" panose="020F0502020204030204" pitchFamily="34" charset="0"/>
                <a:ea typeface="Calibri" panose="020F0502020204030204" pitchFamily="34" charset="0"/>
                <a:cs typeface="Calibri" panose="020F0502020204030204" pitchFamily="34" charset="0"/>
              </a:rPr>
              <a:t>Revelation 13:16-18</a:t>
            </a:r>
          </a:p>
          <a:p>
            <a:pPr algn="just">
              <a:spcBef>
                <a:spcPts val="0"/>
              </a:spcBef>
              <a:spcAft>
                <a:spcPts val="1000"/>
              </a:spcAft>
            </a:pPr>
            <a:r>
              <a:rPr lang="en-US" sz="3300" baseline="30000" dirty="0">
                <a:effectLst>
                  <a:outerShdw blurRad="38100" dist="38100" dir="2700000" algn="tl">
                    <a:srgbClr val="000000">
                      <a:alpha val="43137"/>
                    </a:srgbClr>
                  </a:outerShdw>
                </a:effectLst>
                <a:latin typeface="Calibri" panose="020F0502020204030204" pitchFamily="34" charset="0"/>
              </a:rPr>
              <a:t>16</a:t>
            </a:r>
            <a:r>
              <a:rPr lang="en-US" sz="3300" dirty="0">
                <a:effectLst>
                  <a:outerShdw blurRad="38100" dist="38100" dir="2700000" algn="tl">
                    <a:srgbClr val="000000">
                      <a:alpha val="43137"/>
                    </a:srgbClr>
                  </a:outerShdw>
                </a:effectLst>
                <a:latin typeface="Calibri" panose="020F0502020204030204" pitchFamily="34" charset="0"/>
              </a:rPr>
              <a:t> “And he causes all, the small and the great, and the rich and the poor, and the free men and the slaves, to be given a mark on their right hand or on their forehead, </a:t>
            </a:r>
            <a:r>
              <a:rPr lang="en-US" sz="3300" baseline="30000" dirty="0">
                <a:effectLst>
                  <a:outerShdw blurRad="38100" dist="38100" dir="2700000" algn="tl">
                    <a:srgbClr val="000000">
                      <a:alpha val="43137"/>
                    </a:srgbClr>
                  </a:outerShdw>
                </a:effectLst>
                <a:latin typeface="Calibri" panose="020F0502020204030204" pitchFamily="34" charset="0"/>
              </a:rPr>
              <a:t>17</a:t>
            </a:r>
            <a:r>
              <a:rPr lang="en-US" sz="3300" dirty="0">
                <a:effectLst>
                  <a:outerShdw blurRad="38100" dist="38100" dir="2700000" algn="tl">
                    <a:srgbClr val="000000">
                      <a:alpha val="43137"/>
                    </a:srgbClr>
                  </a:outerShdw>
                </a:effectLst>
                <a:latin typeface="Calibri" panose="020F0502020204030204" pitchFamily="34" charset="0"/>
              </a:rPr>
              <a:t> and </a:t>
            </a:r>
            <a:r>
              <a:rPr lang="en-US" sz="3300" i="1" dirty="0">
                <a:effectLst>
                  <a:outerShdw blurRad="38100" dist="38100" dir="2700000" algn="tl">
                    <a:srgbClr val="000000">
                      <a:alpha val="43137"/>
                    </a:srgbClr>
                  </a:outerShdw>
                </a:effectLst>
                <a:latin typeface="Calibri" panose="020F0502020204030204" pitchFamily="34" charset="0"/>
              </a:rPr>
              <a:t>he provides</a:t>
            </a:r>
            <a:r>
              <a:rPr lang="en-US" sz="3300" dirty="0">
                <a:effectLst>
                  <a:outerShdw blurRad="38100" dist="38100" dir="2700000" algn="tl">
                    <a:srgbClr val="000000">
                      <a:alpha val="43137"/>
                    </a:srgbClr>
                  </a:outerShdw>
                </a:effectLst>
                <a:latin typeface="Calibri" panose="020F0502020204030204" pitchFamily="34" charset="0"/>
              </a:rPr>
              <a:t> that no one will be able to buy or to sell, except the one who has the mark, </a:t>
            </a:r>
            <a:r>
              <a:rPr lang="en-US" sz="3300" i="1" dirty="0">
                <a:effectLst>
                  <a:outerShdw blurRad="38100" dist="38100" dir="2700000" algn="tl">
                    <a:srgbClr val="000000">
                      <a:alpha val="43137"/>
                    </a:srgbClr>
                  </a:outerShdw>
                </a:effectLst>
                <a:latin typeface="Calibri" panose="020F0502020204030204" pitchFamily="34" charset="0"/>
              </a:rPr>
              <a:t>either</a:t>
            </a:r>
            <a:r>
              <a:rPr lang="en-US" sz="3300" dirty="0">
                <a:effectLst>
                  <a:outerShdw blurRad="38100" dist="38100" dir="2700000" algn="tl">
                    <a:srgbClr val="000000">
                      <a:alpha val="43137"/>
                    </a:srgbClr>
                  </a:outerShdw>
                </a:effectLst>
                <a:latin typeface="Calibri" panose="020F0502020204030204" pitchFamily="34" charset="0"/>
              </a:rPr>
              <a:t> the name of the beast or the number of his name. </a:t>
            </a:r>
            <a:r>
              <a:rPr lang="en-US" sz="3300" baseline="30000" dirty="0">
                <a:effectLst>
                  <a:outerShdw blurRad="38100" dist="38100" dir="2700000" algn="tl">
                    <a:srgbClr val="000000">
                      <a:alpha val="43137"/>
                    </a:srgbClr>
                  </a:outerShdw>
                </a:effectLst>
                <a:latin typeface="Calibri" panose="020F0502020204030204" pitchFamily="34" charset="0"/>
              </a:rPr>
              <a:t>18</a:t>
            </a:r>
            <a:r>
              <a:rPr lang="en-US" sz="3300" dirty="0">
                <a:effectLst>
                  <a:outerShdw blurRad="38100" dist="38100" dir="2700000" algn="tl">
                    <a:srgbClr val="000000">
                      <a:alpha val="43137"/>
                    </a:srgbClr>
                  </a:outerShdw>
                </a:effectLst>
                <a:latin typeface="Calibri" panose="020F0502020204030204" pitchFamily="34" charset="0"/>
              </a:rPr>
              <a:t> Here is wisdom. Let him who has understanding calculate the number of the beast, for the number is that of a </a:t>
            </a:r>
            <a:r>
              <a:rPr lang="en-US" sz="3300" b="1" u="sng" dirty="0">
                <a:solidFill>
                  <a:srgbClr val="FFFFCC"/>
                </a:solidFill>
                <a:effectLst>
                  <a:outerShdw blurRad="38100" dist="38100" dir="2700000" algn="tl">
                    <a:srgbClr val="000000">
                      <a:alpha val="43137"/>
                    </a:srgbClr>
                  </a:outerShdw>
                </a:effectLst>
                <a:latin typeface="Calibri" panose="020F0502020204030204" pitchFamily="34" charset="0"/>
              </a:rPr>
              <a:t>man [</a:t>
            </a:r>
            <a:r>
              <a:rPr lang="en-US" sz="3300" b="1" i="1" u="sng" dirty="0" err="1">
                <a:solidFill>
                  <a:srgbClr val="FFFFCC"/>
                </a:solidFill>
                <a:effectLst>
                  <a:outerShdw blurRad="38100" dist="38100" dir="2700000" algn="tl">
                    <a:srgbClr val="000000">
                      <a:alpha val="43137"/>
                    </a:srgbClr>
                  </a:outerShdw>
                </a:effectLst>
                <a:latin typeface="Calibri" panose="020F0502020204030204" pitchFamily="34" charset="0"/>
              </a:rPr>
              <a:t>anthr</a:t>
            </a:r>
            <a:r>
              <a:rPr lang="en-US" sz="32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ō</a:t>
            </a:r>
            <a:r>
              <a:rPr lang="en-US" sz="3300" b="1" i="1" u="sng" dirty="0" err="1">
                <a:solidFill>
                  <a:srgbClr val="FFFFCC"/>
                </a:solidFill>
                <a:effectLst>
                  <a:outerShdw blurRad="38100" dist="38100" dir="2700000" algn="tl">
                    <a:srgbClr val="000000">
                      <a:alpha val="43137"/>
                    </a:srgbClr>
                  </a:outerShdw>
                </a:effectLst>
                <a:latin typeface="Calibri" panose="020F0502020204030204" pitchFamily="34" charset="0"/>
              </a:rPr>
              <a:t>pos</a:t>
            </a:r>
            <a:r>
              <a:rPr lang="en-US" sz="3300" b="1" u="sng" dirty="0">
                <a:solidFill>
                  <a:srgbClr val="FFFFCC"/>
                </a:solidFill>
                <a:effectLst>
                  <a:outerShdw blurRad="38100" dist="38100" dir="2700000" algn="tl">
                    <a:srgbClr val="000000">
                      <a:alpha val="43137"/>
                    </a:srgbClr>
                  </a:outerShdw>
                </a:effectLst>
                <a:latin typeface="Calibri" panose="020F0502020204030204" pitchFamily="34" charset="0"/>
              </a:rPr>
              <a:t>]</a:t>
            </a:r>
            <a:r>
              <a:rPr lang="en-US" sz="3300" dirty="0">
                <a:effectLst>
                  <a:outerShdw blurRad="38100" dist="38100" dir="2700000" algn="tl">
                    <a:srgbClr val="000000">
                      <a:alpha val="43137"/>
                    </a:srgbClr>
                  </a:outerShdw>
                </a:effectLst>
                <a:latin typeface="Calibri" panose="020F0502020204030204" pitchFamily="34" charset="0"/>
              </a:rPr>
              <a:t>; and his number is six hundred and sixty-six.” </a:t>
            </a:r>
            <a:endParaRPr lang="en-US" sz="33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627828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3F45DB4-CDBC-49FB-891D-9E44C81B13D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8"/>
          </a:xfrm>
          <a:prstGeom prst="rect">
            <a:avLst/>
          </a:prstGeom>
        </p:spPr>
      </p:pic>
      <p:sp>
        <p:nvSpPr>
          <p:cNvPr id="3" name="Rectangle 2">
            <a:extLst>
              <a:ext uri="{FF2B5EF4-FFF2-40B4-BE49-F238E27FC236}">
                <a16:creationId xmlns:a16="http://schemas.microsoft.com/office/drawing/2014/main" id="{A240BBFD-3BCA-4D4C-AFB8-F750B1DF6001}"/>
              </a:ext>
            </a:extLst>
          </p:cNvPr>
          <p:cNvSpPr/>
          <p:nvPr/>
        </p:nvSpPr>
        <p:spPr>
          <a:xfrm>
            <a:off x="609600" y="2"/>
            <a:ext cx="10972800" cy="3039294"/>
          </a:xfrm>
          <a:prstGeom prst="rect">
            <a:avLst/>
          </a:prstGeom>
        </p:spPr>
        <p:txBody>
          <a:bodyPr wrap="square">
            <a:spAutoFit/>
          </a:bodyPr>
          <a:lstStyle/>
          <a:p>
            <a:pPr marL="342900" indent="-342900" algn="ctr" defTabSz="685800" eaLnBrk="1" hangingPunct="1">
              <a:spcAft>
                <a:spcPts val="900"/>
              </a:spcAft>
              <a:buClr>
                <a:schemeClr val="tx2"/>
              </a:buClr>
              <a:buSzPct val="7500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Lst>
              <a:defRPr/>
            </a:pPr>
            <a:r>
              <a:rPr lang="en-US" sz="4000" dirty="0">
                <a:solidFill>
                  <a:schemeClr val="tx2"/>
                </a:solidFill>
                <a:effectLst>
                  <a:outerShdw blurRad="38100" dist="38100" dir="2700000" algn="tl">
                    <a:srgbClr val="000000"/>
                  </a:outerShdw>
                </a:effectLst>
                <a:latin typeface="Calibri" panose="020F0502020204030204" pitchFamily="34" charset="0"/>
                <a:ea typeface="Calibri" panose="020F0502020204030204" pitchFamily="34" charset="0"/>
                <a:cs typeface="Calibri" panose="020F0502020204030204" pitchFamily="34" charset="0"/>
              </a:rPr>
              <a:t>2 Thessalonians 2:3</a:t>
            </a:r>
          </a:p>
          <a:p>
            <a:pPr lvl="0" algn="just"/>
            <a:r>
              <a:rPr lang="en-US" sz="3600"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“Let no one in any way deceive you, for </a:t>
            </a:r>
            <a:r>
              <a:rPr lang="en-US" sz="3600" i="1"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it will not come</a:t>
            </a:r>
            <a:r>
              <a:rPr lang="en-US" sz="3600"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unless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apostasy [</a:t>
            </a:r>
            <a:r>
              <a:rPr lang="en-US" sz="3600" i="1"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apostasia</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comes first, and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man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rPr>
              <a:t>anthr</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ō</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rPr>
              <a:t>pos</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of lawlessness</a:t>
            </a:r>
            <a:r>
              <a:rPr lang="en-US" sz="3600"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is revealed, the son of destruction.”</a:t>
            </a:r>
          </a:p>
        </p:txBody>
      </p:sp>
      <p:pic>
        <p:nvPicPr>
          <p:cNvPr id="5" name="Picture 4">
            <a:extLst>
              <a:ext uri="{FF2B5EF4-FFF2-40B4-BE49-F238E27FC236}">
                <a16:creationId xmlns:a16="http://schemas.microsoft.com/office/drawing/2014/main" id="{4B81A8E9-54A0-4773-8616-95CCE27280F9}"/>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360396" y="3048000"/>
            <a:ext cx="1471215" cy="1828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74925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7B15BA8-086E-4443-B1AF-97CAFC4B91B9}"/>
              </a:ext>
            </a:extLst>
          </p:cNvPr>
          <p:cNvPicPr>
            <a:picLocks noChangeAspect="1"/>
          </p:cNvPicPr>
          <p:nvPr/>
        </p:nvPicPr>
        <p:blipFill>
          <a:blip r:embed="rId2"/>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0"/>
            <a:ext cx="10972800" cy="5009064"/>
          </a:xfrm>
          <a:prstGeom prst="rect">
            <a:avLst/>
          </a:prstGeom>
          <a:noFill/>
          <a:ln w="28575">
            <a:noFill/>
            <a:miter lim="800000"/>
            <a:headEnd/>
            <a:tailEnd/>
          </a:ln>
        </p:spPr>
        <p:txBody>
          <a:bodyPr wrap="square">
            <a:spAutoFit/>
          </a:bodyPr>
          <a:lstStyle/>
          <a:p>
            <a:pPr marL="342900" indent="-342900" algn="ctr" defTabSz="685800">
              <a:spcAft>
                <a:spcPts val="900"/>
              </a:spcAft>
              <a:buClr>
                <a:schemeClr val="tx2"/>
              </a:buClr>
              <a:buSzPct val="7500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Lst>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Calibri" panose="020F0502020204030204" pitchFamily="34" charset="0"/>
                <a:cs typeface="Calibri" panose="020F0502020204030204" pitchFamily="34" charset="0"/>
              </a:rPr>
              <a:t>Revelation 20:1-3</a:t>
            </a:r>
          </a:p>
          <a:p>
            <a:pPr algn="just">
              <a:spcBef>
                <a:spcPts val="0"/>
              </a:spcBef>
              <a:spcAft>
                <a:spcPts val="0"/>
              </a:spcAft>
            </a:pPr>
            <a:r>
              <a:rPr lang="en-US" sz="33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3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a:t>
            </a:r>
            <a:r>
              <a:rPr lang="en-US" sz="33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Then I saw an angel coming down from heaven, holding the key of the abyss and a great chain in his hand. </a:t>
            </a:r>
            <a:r>
              <a:rPr lang="en-US" sz="33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2 </a:t>
            </a:r>
            <a:r>
              <a:rPr lang="en-US" sz="33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he laid hold of the dragon, the serpent of old, who is the devil and Satan, and bound him for a </a:t>
            </a:r>
            <a:r>
              <a:rPr lang="en-US" sz="33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thousand years</a:t>
            </a:r>
            <a:r>
              <a:rPr lang="en-US" sz="33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3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3 </a:t>
            </a:r>
            <a:r>
              <a:rPr lang="en-US" sz="33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he threw him into the abyss, and shut </a:t>
            </a:r>
            <a:r>
              <a:rPr lang="en-US" sz="33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it</a:t>
            </a:r>
            <a:r>
              <a:rPr lang="en-US" sz="33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sealed </a:t>
            </a:r>
            <a:r>
              <a:rPr lang="en-US" sz="33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it</a:t>
            </a:r>
            <a:r>
              <a:rPr lang="en-US" sz="33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over him, so that he would not deceive the nations any longer, until the </a:t>
            </a:r>
            <a:r>
              <a:rPr lang="en-US" sz="33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thousand years</a:t>
            </a:r>
            <a:r>
              <a:rPr lang="en-US" sz="33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were completed; after these things he must be released for a short time.”</a:t>
            </a:r>
            <a:endParaRPr lang="en-US" altLang="en-US" sz="33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736279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6BCD213-FD75-5822-2A42-D47EFCEE9D5B}"/>
              </a:ext>
            </a:extLst>
          </p:cNvPr>
          <p:cNvPicPr>
            <a:picLocks noChangeAspect="1"/>
          </p:cNvPicPr>
          <p:nvPr/>
        </p:nvPicPr>
        <p:blipFill>
          <a:blip r:embed="rId2"/>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0"/>
            <a:ext cx="10972800" cy="4885953"/>
          </a:xfrm>
          <a:prstGeom prst="rect">
            <a:avLst/>
          </a:prstGeom>
          <a:noFill/>
          <a:ln w="28575">
            <a:noFill/>
            <a:miter lim="800000"/>
            <a:headEnd/>
            <a:tailEnd/>
          </a:ln>
        </p:spPr>
        <p:txBody>
          <a:bodyPr wrap="square">
            <a:spAutoFit/>
          </a:bodyPr>
          <a:lstStyle/>
          <a:p>
            <a:pPr marL="342900" indent="-342900" algn="ctr" defTabSz="685800">
              <a:spcAft>
                <a:spcPts val="900"/>
              </a:spcAft>
              <a:buClr>
                <a:schemeClr val="tx2"/>
              </a:buClr>
              <a:buSzPct val="7500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Lst>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Calibri" panose="020F0502020204030204" pitchFamily="34" charset="0"/>
                <a:cs typeface="Calibri" panose="020F0502020204030204" pitchFamily="34" charset="0"/>
              </a:rPr>
              <a:t>Revelation 20:4-6</a:t>
            </a:r>
          </a:p>
          <a:p>
            <a:pPr algn="just">
              <a:spcBef>
                <a:spcPts val="0"/>
              </a:spcBef>
              <a:spcAft>
                <a:spcPts val="0"/>
              </a:spcAft>
            </a:pPr>
            <a:r>
              <a:rPr lang="en-US" sz="33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300" baseline="30000" dirty="0">
                <a:latin typeface="Calibri" panose="020F0502020204030204" pitchFamily="34" charset="0"/>
                <a:cs typeface="Calibri" panose="020F0502020204030204" pitchFamily="34" charset="0"/>
              </a:rPr>
              <a:t>4 </a:t>
            </a:r>
            <a:r>
              <a:rPr lang="en-US" sz="3300" dirty="0">
                <a:latin typeface="Calibri" panose="020F0502020204030204" pitchFamily="34" charset="0"/>
                <a:cs typeface="Calibri" panose="020F0502020204030204" pitchFamily="34" charset="0"/>
              </a:rPr>
              <a:t>Then I saw thrones, and they sat on them, and judgment was given to them. And I </a:t>
            </a:r>
            <a:r>
              <a:rPr lang="en-US" sz="3300" i="1" dirty="0">
                <a:latin typeface="Calibri" panose="020F0502020204030204" pitchFamily="34" charset="0"/>
                <a:cs typeface="Calibri" panose="020F0502020204030204" pitchFamily="34" charset="0"/>
              </a:rPr>
              <a:t>saw</a:t>
            </a:r>
            <a:r>
              <a:rPr lang="en-US" sz="3300" dirty="0">
                <a:latin typeface="Calibri" panose="020F0502020204030204" pitchFamily="34" charset="0"/>
                <a:cs typeface="Calibri" panose="020F0502020204030204" pitchFamily="34" charset="0"/>
              </a:rPr>
              <a:t> the souls of those who had been beheaded because of their testimony of Jesus and because of the word of God, and those who had not worshiped the beast or his image, and had not received the mark on their forehead and on their hand; and they came to life and reigned with Christ for a </a:t>
            </a:r>
            <a:r>
              <a:rPr lang="en-US" sz="3300" b="1" u="sng" dirty="0">
                <a:solidFill>
                  <a:srgbClr val="FFFFCC"/>
                </a:solidFill>
                <a:latin typeface="Calibri" panose="020F0502020204030204" pitchFamily="34" charset="0"/>
                <a:cs typeface="Calibri" panose="020F0502020204030204" pitchFamily="34" charset="0"/>
              </a:rPr>
              <a:t>thousand years</a:t>
            </a:r>
            <a:r>
              <a:rPr lang="en-US" sz="3300" dirty="0">
                <a:latin typeface="Calibri" panose="020F0502020204030204" pitchFamily="34" charset="0"/>
                <a:cs typeface="Calibri" panose="020F0502020204030204" pitchFamily="34" charset="0"/>
              </a:rPr>
              <a:t>. </a:t>
            </a:r>
            <a:r>
              <a:rPr lang="en-US" sz="3300" baseline="30000" dirty="0">
                <a:latin typeface="Calibri" panose="020F0502020204030204" pitchFamily="34" charset="0"/>
                <a:cs typeface="Calibri" panose="020F0502020204030204" pitchFamily="34" charset="0"/>
              </a:rPr>
              <a:t>5 </a:t>
            </a:r>
            <a:r>
              <a:rPr lang="en-US" sz="3300" dirty="0">
                <a:latin typeface="Calibri" panose="020F0502020204030204" pitchFamily="34" charset="0"/>
                <a:cs typeface="Calibri" panose="020F0502020204030204" pitchFamily="34" charset="0"/>
              </a:rPr>
              <a:t>The rest of the dead did not come to life until the </a:t>
            </a:r>
            <a:r>
              <a:rPr lang="en-US" sz="3300" b="1" u="sng" dirty="0">
                <a:solidFill>
                  <a:srgbClr val="FFFFCC"/>
                </a:solidFill>
                <a:latin typeface="Calibri" panose="020F0502020204030204" pitchFamily="34" charset="0"/>
                <a:cs typeface="Calibri" panose="020F0502020204030204" pitchFamily="34" charset="0"/>
              </a:rPr>
              <a:t>thousand years</a:t>
            </a:r>
            <a:r>
              <a:rPr lang="en-US" sz="3300" dirty="0">
                <a:latin typeface="Calibri" panose="020F0502020204030204" pitchFamily="34" charset="0"/>
                <a:cs typeface="Calibri" panose="020F0502020204030204" pitchFamily="34" charset="0"/>
              </a:rPr>
              <a:t> were completed. This. . .</a:t>
            </a:r>
            <a:endParaRPr lang="en-US" altLang="en-US" sz="33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647866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AA953F1-B89E-3170-FC64-9A36A1252BCC}"/>
              </a:ext>
            </a:extLst>
          </p:cNvPr>
          <p:cNvPicPr>
            <a:picLocks noChangeAspect="1"/>
          </p:cNvPicPr>
          <p:nvPr/>
        </p:nvPicPr>
        <p:blipFill>
          <a:blip r:embed="rId2"/>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0"/>
            <a:ext cx="10972800" cy="2854628"/>
          </a:xfrm>
          <a:prstGeom prst="rect">
            <a:avLst/>
          </a:prstGeom>
          <a:noFill/>
          <a:ln w="28575">
            <a:noFill/>
            <a:miter lim="800000"/>
            <a:headEnd/>
            <a:tailEnd/>
          </a:ln>
        </p:spPr>
        <p:txBody>
          <a:bodyPr wrap="square">
            <a:spAutoFit/>
          </a:bodyPr>
          <a:lstStyle/>
          <a:p>
            <a:pPr marL="342900" indent="-342900" algn="ctr" defTabSz="685800">
              <a:spcAft>
                <a:spcPts val="900"/>
              </a:spcAft>
              <a:buClr>
                <a:schemeClr val="tx2"/>
              </a:buClr>
              <a:buSzPct val="7500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Lst>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Calibri" panose="020F0502020204030204" pitchFamily="34" charset="0"/>
                <a:cs typeface="Calibri" panose="020F0502020204030204" pitchFamily="34" charset="0"/>
              </a:rPr>
              <a:t>Revelation 20:4-6</a:t>
            </a:r>
          </a:p>
          <a:p>
            <a:pPr algn="just">
              <a:spcBef>
                <a:spcPts val="0"/>
              </a:spcBef>
              <a:spcAft>
                <a:spcPts val="0"/>
              </a:spcAft>
            </a:pPr>
            <a:r>
              <a:rPr lang="en-US" sz="33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300" dirty="0">
                <a:latin typeface="Calibri" panose="020F0502020204030204" pitchFamily="34" charset="0"/>
                <a:cs typeface="Calibri" panose="020F0502020204030204" pitchFamily="34" charset="0"/>
              </a:rPr>
              <a:t> is first resurrection.</a:t>
            </a:r>
            <a:r>
              <a:rPr lang="en-US" sz="3300" baseline="30000" dirty="0">
                <a:latin typeface="Calibri" panose="020F0502020204030204" pitchFamily="34" charset="0"/>
                <a:cs typeface="Calibri" panose="020F0502020204030204" pitchFamily="34" charset="0"/>
              </a:rPr>
              <a:t> 6 </a:t>
            </a:r>
            <a:r>
              <a:rPr lang="en-US" sz="3300" dirty="0">
                <a:latin typeface="Calibri" panose="020F0502020204030204" pitchFamily="34" charset="0"/>
                <a:cs typeface="Calibri" panose="020F0502020204030204" pitchFamily="34" charset="0"/>
              </a:rPr>
              <a:t>Blessed and holy is the one who has a part in the first resurrection; over these the second death has no power, but they will be priests of God and of Christ and will reign with Him for a </a:t>
            </a:r>
            <a:r>
              <a:rPr lang="en-US" sz="3300" b="1" u="sng" dirty="0">
                <a:solidFill>
                  <a:srgbClr val="FFFFCC"/>
                </a:solidFill>
                <a:latin typeface="Calibri" panose="020F0502020204030204" pitchFamily="34" charset="0"/>
                <a:cs typeface="Calibri" panose="020F0502020204030204" pitchFamily="34" charset="0"/>
              </a:rPr>
              <a:t>thousand years</a:t>
            </a:r>
            <a:r>
              <a:rPr lang="en-US" sz="3300" dirty="0">
                <a:latin typeface="Calibri" panose="020F0502020204030204" pitchFamily="34" charset="0"/>
                <a:cs typeface="Calibri" panose="020F0502020204030204" pitchFamily="34" charset="0"/>
              </a:rPr>
              <a:t>.</a:t>
            </a:r>
            <a:r>
              <a:rPr lang="en-US" sz="33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endParaRPr lang="en-US" altLang="en-US" sz="33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8416965A-E34B-4F00-AF3A-B0EBA66CE455}"/>
              </a:ext>
            </a:extLst>
          </p:cNvPr>
          <p:cNvPicPr>
            <a:picLocks noChangeAspect="1"/>
          </p:cNvPicPr>
          <p:nvPr/>
        </p:nvPicPr>
        <p:blipFill>
          <a:blip r:embed="rId3"/>
          <a:stretch>
            <a:fillRect/>
          </a:stretch>
        </p:blipFill>
        <p:spPr>
          <a:xfrm>
            <a:off x="4595445" y="2971800"/>
            <a:ext cx="3001110" cy="1828800"/>
          </a:xfrm>
          <a:prstGeom prst="rect">
            <a:avLst/>
          </a:prstGeom>
          <a:ln w="38100">
            <a:solidFill>
              <a:srgbClr val="FFFF00"/>
            </a:solidFill>
          </a:ln>
        </p:spPr>
      </p:pic>
    </p:spTree>
    <p:extLst>
      <p:ext uri="{BB962C8B-B14F-4D97-AF65-F5344CB8AC3E}">
        <p14:creationId xmlns:p14="http://schemas.microsoft.com/office/powerpoint/2010/main" val="38448198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9320211-F8DA-1CFB-4752-5B5B4D5EB02F}"/>
              </a:ext>
            </a:extLst>
          </p:cNvPr>
          <p:cNvPicPr>
            <a:picLocks noChangeAspect="1"/>
          </p:cNvPicPr>
          <p:nvPr/>
        </p:nvPicPr>
        <p:blipFill>
          <a:blip r:embed="rId2"/>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0"/>
            <a:ext cx="10972800" cy="4593565"/>
          </a:xfrm>
          <a:prstGeom prst="rect">
            <a:avLst/>
          </a:prstGeom>
          <a:noFill/>
          <a:ln w="28575">
            <a:noFill/>
            <a:miter lim="800000"/>
            <a:headEnd/>
            <a:tailEnd/>
          </a:ln>
        </p:spPr>
        <p:txBody>
          <a:bodyPr wrap="square">
            <a:spAutoFit/>
          </a:bodyPr>
          <a:lstStyle/>
          <a:p>
            <a:pPr marL="342900" indent="-342900" algn="ctr" defTabSz="685800">
              <a:spcAft>
                <a:spcPts val="900"/>
              </a:spcAft>
              <a:buClr>
                <a:schemeClr val="tx2"/>
              </a:buClr>
              <a:buSzPct val="7500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Lst>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Calibri" panose="020F0502020204030204" pitchFamily="34" charset="0"/>
                <a:cs typeface="Calibri" panose="020F0502020204030204" pitchFamily="34" charset="0"/>
              </a:rPr>
              <a:t>Revelation 20:7-10</a:t>
            </a:r>
          </a:p>
          <a:p>
            <a:pPr algn="just">
              <a:spcBef>
                <a:spcPts val="0"/>
              </a:spcBef>
              <a:spcAft>
                <a:spcPts val="0"/>
              </a:spcAft>
            </a:pP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5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7 </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When the </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thousand years</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are completed, Satan will be released from his prison, </a:t>
            </a:r>
            <a:r>
              <a:rPr lang="en-US" sz="35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8 </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will come out to deceive the nations which are in the four corners of the earth, Gog and Magog, to gather them together for the war; the number of them is like the sand of the seashore. </a:t>
            </a:r>
            <a:r>
              <a:rPr lang="en-US" sz="35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9 </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they came up on the broad plain of the earth and surrounded the camp of the saints and the beloved city, and fire came down…</a:t>
            </a:r>
            <a:endParaRPr lang="en-US" altLang="en-US" sz="35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097907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BE6769-33A5-BF5A-BE35-0B267E86AC4B}"/>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68668771-D526-049B-5390-752256BD6E13}"/>
              </a:ext>
            </a:extLst>
          </p:cNvPr>
          <p:cNvSpPr>
            <a:spLocks noGrp="1"/>
          </p:cNvSpPr>
          <p:nvPr>
            <p:ph type="title"/>
          </p:nvPr>
        </p:nvSpPr>
        <p:spPr>
          <a:xfrm>
            <a:off x="914400" y="228600"/>
            <a:ext cx="10363200" cy="914400"/>
          </a:xfrm>
        </p:spPr>
        <p:txBody>
          <a:bodyPr wrap="square" anchor="ctr">
            <a:normAutofit/>
          </a:bodyPr>
          <a:lstStyle/>
          <a:p>
            <a:pPr algn="ctr"/>
            <a:r>
              <a:rPr lang="en-US" sz="3600" b="1" dirty="0">
                <a:effectLst>
                  <a:outerShdw blurRad="38100" dist="38100" dir="2700000" algn="tl">
                    <a:srgbClr val="000000">
                      <a:alpha val="43137"/>
                    </a:srgbClr>
                  </a:outerShdw>
                </a:effectLst>
              </a:rPr>
              <a:t>ANNIHILATION VS. ETERNAL CONSCIOUS TORMENT</a:t>
            </a:r>
          </a:p>
        </p:txBody>
      </p:sp>
      <p:sp>
        <p:nvSpPr>
          <p:cNvPr id="3" name="Content Placeholder 2">
            <a:extLst>
              <a:ext uri="{FF2B5EF4-FFF2-40B4-BE49-F238E27FC236}">
                <a16:creationId xmlns:a16="http://schemas.microsoft.com/office/drawing/2014/main" id="{426D14AA-572E-CFC4-4465-45CD4E8B3182}"/>
              </a:ext>
            </a:extLst>
          </p:cNvPr>
          <p:cNvSpPr>
            <a:spLocks noGrp="1"/>
          </p:cNvSpPr>
          <p:nvPr>
            <p:ph idx="1"/>
          </p:nvPr>
        </p:nvSpPr>
        <p:spPr>
          <a:xfrm>
            <a:off x="615478" y="1500698"/>
            <a:ext cx="10363200" cy="5128701"/>
          </a:xfrm>
        </p:spPr>
        <p:txBody>
          <a:bodyPr wrap="square" anchor="t">
            <a:noAutofit/>
          </a:bodyPr>
          <a:lstStyle/>
          <a:p>
            <a:pPr marL="576263" indent="-576263">
              <a:spcBef>
                <a:spcPts val="0"/>
              </a:spcBef>
              <a:spcAft>
                <a:spcPts val="2400"/>
              </a:spcAft>
              <a:buSzPct val="100000"/>
              <a:buFont typeface="+mj-lt"/>
              <a:buAutoNum type="romanUcPeriod"/>
              <a:defRPr/>
            </a:pPr>
            <a:r>
              <a:rPr lang="en-US" sz="3000" b="1" u="sng" dirty="0">
                <a:solidFill>
                  <a:srgbClr val="FFFFCC"/>
                </a:solidFill>
                <a:effectLst>
                  <a:outerShdw blurRad="38100" dist="38100" dir="2700000" algn="tl">
                    <a:srgbClr val="000000">
                      <a:alpha val="43137"/>
                    </a:srgbClr>
                  </a:outerShdw>
                </a:effectLst>
              </a:rPr>
              <a:t>Introduction to the Controversy</a:t>
            </a:r>
          </a:p>
          <a:p>
            <a:pPr marL="576263" indent="-576263">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Biblical Arguments Against Annihilation</a:t>
            </a:r>
          </a:p>
          <a:p>
            <a:pPr marL="576263" indent="-576263">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Theological Arguments Against Annihilation</a:t>
            </a:r>
          </a:p>
          <a:p>
            <a:pPr marL="576263" indent="-576263">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Answering </a:t>
            </a:r>
            <a:r>
              <a:rPr lang="en-US" sz="3000" dirty="0" err="1">
                <a:effectLst>
                  <a:outerShdw blurRad="38100" dist="38100" dir="2700000" algn="tl">
                    <a:srgbClr val="000000">
                      <a:alpha val="43137"/>
                    </a:srgbClr>
                  </a:outerShdw>
                </a:effectLst>
              </a:rPr>
              <a:t>Annihilationist</a:t>
            </a:r>
            <a:r>
              <a:rPr lang="en-US" sz="3000" dirty="0">
                <a:effectLst>
                  <a:outerShdw blurRad="38100" dist="38100" dir="2700000" algn="tl">
                    <a:srgbClr val="000000">
                      <a:alpha val="43137"/>
                    </a:srgbClr>
                  </a:outerShdw>
                </a:effectLst>
              </a:rPr>
              <a:t> Biblical Arguments</a:t>
            </a:r>
          </a:p>
          <a:p>
            <a:pPr marL="576263" indent="-576263">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Answering </a:t>
            </a:r>
            <a:r>
              <a:rPr lang="en-US" sz="3000" dirty="0" err="1">
                <a:effectLst>
                  <a:outerShdw blurRad="38100" dist="38100" dir="2700000" algn="tl">
                    <a:srgbClr val="000000">
                      <a:alpha val="43137"/>
                    </a:srgbClr>
                  </a:outerShdw>
                </a:effectLst>
              </a:rPr>
              <a:t>Annihilationist</a:t>
            </a:r>
            <a:r>
              <a:rPr lang="en-US" sz="3000" dirty="0">
                <a:effectLst>
                  <a:outerShdw blurRad="38100" dist="38100" dir="2700000" algn="tl">
                    <a:srgbClr val="000000">
                      <a:alpha val="43137"/>
                    </a:srgbClr>
                  </a:outerShdw>
                </a:effectLst>
              </a:rPr>
              <a:t> Theological Arguments</a:t>
            </a:r>
          </a:p>
          <a:p>
            <a:pPr marL="576263" indent="-576263">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Examining Church History</a:t>
            </a:r>
          </a:p>
          <a:p>
            <a:pPr marL="576263" indent="-576263">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Conclusion</a:t>
            </a:r>
          </a:p>
        </p:txBody>
      </p:sp>
      <p:pic>
        <p:nvPicPr>
          <p:cNvPr id="2" name="Picture 1">
            <a:extLst>
              <a:ext uri="{FF2B5EF4-FFF2-40B4-BE49-F238E27FC236}">
                <a16:creationId xmlns:a16="http://schemas.microsoft.com/office/drawing/2014/main" id="{20DE5EE4-9CF5-1D2F-731D-2C01A5374F3B}"/>
              </a:ext>
            </a:extLst>
          </p:cNvPr>
          <p:cNvPicPr>
            <a:picLocks noChangeAspect="1"/>
          </p:cNvPicPr>
          <p:nvPr/>
        </p:nvPicPr>
        <p:blipFill>
          <a:blip r:embed="rId2"/>
          <a:stretch>
            <a:fillRect/>
          </a:stretch>
        </p:blipFill>
        <p:spPr>
          <a:xfrm>
            <a:off x="8839200" y="2286000"/>
            <a:ext cx="2810448" cy="2286000"/>
          </a:xfrm>
          <a:prstGeom prst="rect">
            <a:avLst/>
          </a:prstGeom>
        </p:spPr>
      </p:pic>
    </p:spTree>
    <p:extLst>
      <p:ext uri="{BB962C8B-B14F-4D97-AF65-F5344CB8AC3E}">
        <p14:creationId xmlns:p14="http://schemas.microsoft.com/office/powerpoint/2010/main" val="33890167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61D4C6F-90B8-7189-A0FA-C68911B9A624}"/>
              </a:ext>
            </a:extLst>
          </p:cNvPr>
          <p:cNvPicPr>
            <a:picLocks noChangeAspect="1"/>
          </p:cNvPicPr>
          <p:nvPr/>
        </p:nvPicPr>
        <p:blipFill>
          <a:blip r:embed="rId2"/>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0"/>
            <a:ext cx="10972800" cy="3054682"/>
          </a:xfrm>
          <a:prstGeom prst="rect">
            <a:avLst/>
          </a:prstGeom>
          <a:noFill/>
          <a:ln w="28575">
            <a:noFill/>
            <a:miter lim="800000"/>
            <a:headEnd/>
            <a:tailEnd/>
          </a:ln>
        </p:spPr>
        <p:txBody>
          <a:bodyPr wrap="square">
            <a:spAutoFit/>
          </a:bodyPr>
          <a:lstStyle/>
          <a:p>
            <a:pPr marL="342900" indent="-342900" algn="ctr" defTabSz="685800">
              <a:spcAft>
                <a:spcPts val="900"/>
              </a:spcAft>
              <a:buClr>
                <a:schemeClr val="tx2"/>
              </a:buClr>
              <a:buSzPct val="7500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Lst>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Calibri" panose="020F0502020204030204" pitchFamily="34" charset="0"/>
                <a:cs typeface="Calibri" panose="020F0502020204030204" pitchFamily="34" charset="0"/>
              </a:rPr>
              <a:t>Revelation 20:7-10</a:t>
            </a:r>
          </a:p>
          <a:p>
            <a:pPr algn="just">
              <a:spcBef>
                <a:spcPts val="0"/>
              </a:spcBef>
              <a:spcAft>
                <a:spcPts val="0"/>
              </a:spcAft>
            </a:pP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…from heaven and devoured them. </a:t>
            </a:r>
            <a:r>
              <a:rPr lang="en-US" sz="35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10 </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the devil who deceived them was thrown into the lake of fire and brimstone, where the beast and the false prophet are also; and they will be tormented day and night forever and ever.”</a:t>
            </a:r>
            <a:endParaRPr lang="en-US" altLang="en-US" sz="35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1F0156F8-158A-5E5B-BA88-D0F5BC6225E7}"/>
              </a:ext>
            </a:extLst>
          </p:cNvPr>
          <p:cNvPicPr>
            <a:picLocks noChangeAspect="1"/>
          </p:cNvPicPr>
          <p:nvPr/>
        </p:nvPicPr>
        <p:blipFill>
          <a:blip r:embed="rId3"/>
          <a:stretch>
            <a:fillRect/>
          </a:stretch>
        </p:blipFill>
        <p:spPr>
          <a:xfrm>
            <a:off x="5090160" y="2895600"/>
            <a:ext cx="2011680" cy="2011680"/>
          </a:xfrm>
          <a:prstGeom prst="rect">
            <a:avLst/>
          </a:prstGeom>
          <a:ln>
            <a:solidFill>
              <a:schemeClr val="tx1"/>
            </a:solidFill>
          </a:ln>
        </p:spPr>
      </p:pic>
    </p:spTree>
    <p:extLst>
      <p:ext uri="{BB962C8B-B14F-4D97-AF65-F5344CB8AC3E}">
        <p14:creationId xmlns:p14="http://schemas.microsoft.com/office/powerpoint/2010/main" val="18757469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627" name="Rectangle 3"/>
          <p:cNvSpPr>
            <a:spLocks noGrp="1" noChangeArrowheads="1"/>
          </p:cNvSpPr>
          <p:nvPr>
            <p:ph type="body" idx="1"/>
          </p:nvPr>
        </p:nvSpPr>
        <p:spPr>
          <a:xfrm>
            <a:off x="4648200" y="2476500"/>
            <a:ext cx="6019800" cy="1905000"/>
          </a:xfrm>
        </p:spPr>
        <p:txBody>
          <a:bodyPr vert="horz" wrap="square" lIns="91440" tIns="91440" rIns="91440" bIns="91440" numCol="1" anchor="t" anchorCtr="0" compatLnSpc="1">
            <a:prstTxWarp prst="textNoShape">
              <a:avLst/>
            </a:prstTxWarp>
          </a:bodyPr>
          <a:lstStyle/>
          <a:p>
            <a:pPr marL="0" indent="0" algn="just" eaLnBrk="1" hangingPunct="1">
              <a:buNone/>
            </a:pPr>
            <a:r>
              <a:rPr lang="en-US" altLang="en-US" dirty="0">
                <a:effectLst>
                  <a:outerShdw blurRad="38100" dist="38100" dir="2700000" algn="tl">
                    <a:srgbClr val="000000">
                      <a:alpha val="43137"/>
                    </a:srgbClr>
                  </a:outerShdw>
                </a:effectLst>
              </a:rPr>
              <a:t>Robert</a:t>
            </a:r>
            <a:r>
              <a:rPr lang="en-US" altLang="en-US" i="1" dirty="0">
                <a:effectLst>
                  <a:outerShdw blurRad="38100" dist="38100" dir="2700000" algn="tl">
                    <a:srgbClr val="000000">
                      <a:alpha val="43137"/>
                    </a:srgbClr>
                  </a:outerShdw>
                </a:effectLst>
              </a:rPr>
              <a:t> </a:t>
            </a:r>
            <a:r>
              <a:rPr lang="en-US" dirty="0">
                <a:effectLst>
                  <a:outerShdw blurRad="38100" dist="38100" dir="2700000" algn="tl">
                    <a:srgbClr val="000000">
                      <a:alpha val="43137"/>
                    </a:srgbClr>
                  </a:outerShdw>
                </a:effectLst>
              </a:rPr>
              <a:t>Thomas observes that, </a:t>
            </a:r>
            <a:r>
              <a:rPr lang="en-US" b="1" dirty="0">
                <a:solidFill>
                  <a:srgbClr val="FFFFCC"/>
                </a:solidFill>
                <a:effectLst>
                  <a:outerShdw blurRad="38100" dist="38100" dir="2700000" algn="tl">
                    <a:srgbClr val="000000">
                      <a:alpha val="43137"/>
                    </a:srgbClr>
                  </a:outerShdw>
                </a:effectLst>
              </a:rPr>
              <a:t>“</a:t>
            </a:r>
            <a:r>
              <a:rPr lang="en-US" b="1" u="sng" dirty="0">
                <a:solidFill>
                  <a:srgbClr val="FFFFCC"/>
                </a:solidFill>
                <a:effectLst>
                  <a:outerShdw blurRad="38100" dist="38100" dir="2700000" algn="tl">
                    <a:srgbClr val="000000">
                      <a:alpha val="43137"/>
                    </a:srgbClr>
                  </a:outerShdw>
                </a:effectLst>
              </a:rPr>
              <a:t>no number in Revelation is verifiably a symbolic number</a:t>
            </a:r>
            <a:r>
              <a:rPr lang="en-US" altLang="en-US" b="1" i="1" dirty="0">
                <a:solidFill>
                  <a:srgbClr val="FFFFCC"/>
                </a:solidFill>
                <a:effectLst>
                  <a:outerShdw blurRad="38100" dist="38100" dir="2700000" algn="tl">
                    <a:srgbClr val="000000">
                      <a:alpha val="43137"/>
                    </a:srgbClr>
                  </a:outerShdw>
                </a:effectLst>
              </a:rPr>
              <a:t>.”</a:t>
            </a:r>
            <a:endParaRPr lang="en-US" altLang="en-US" sz="2000" b="1" i="1" dirty="0">
              <a:solidFill>
                <a:srgbClr val="FFFFCC"/>
              </a:solidFill>
              <a:effectLst>
                <a:outerShdw blurRad="38100" dist="38100" dir="2700000" algn="tl">
                  <a:srgbClr val="000000">
                    <a:alpha val="43137"/>
                  </a:srgbClr>
                </a:outerShdw>
              </a:effectLst>
            </a:endParaRPr>
          </a:p>
        </p:txBody>
      </p:sp>
      <p:sp>
        <p:nvSpPr>
          <p:cNvPr id="3" name="TextBox 2"/>
          <p:cNvSpPr txBox="1"/>
          <p:nvPr/>
        </p:nvSpPr>
        <p:spPr>
          <a:xfrm>
            <a:off x="3848100" y="228600"/>
            <a:ext cx="4495800" cy="1477328"/>
          </a:xfrm>
          <a:prstGeom prst="rect">
            <a:avLst/>
          </a:prstGeom>
          <a:noFill/>
        </p:spPr>
        <p:txBody>
          <a:bodyPr wrap="square" rtlCol="0">
            <a:spAutoFit/>
          </a:bodyPr>
          <a:lstStyle/>
          <a:p>
            <a:pPr algn="ct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Robert Thomas</a:t>
            </a:r>
          </a:p>
          <a:p>
            <a:pPr algn="ctr"/>
            <a:r>
              <a:rPr lang="en-US" sz="1800" i="1" dirty="0">
                <a:effectLst>
                  <a:outerShdw blurRad="38100" dist="38100" dir="2700000" algn="tl">
                    <a:srgbClr val="000000">
                      <a:alpha val="43137"/>
                    </a:srgbClr>
                  </a:outerShdw>
                </a:effectLst>
                <a:latin typeface="Calibri" panose="020F0502020204030204" pitchFamily="34" charset="0"/>
                <a:cs typeface="+mn-cs"/>
              </a:rPr>
              <a:t>Revelation 8 to 22: An Exegetical Commentary (Chicago: Moody Press, 1992), 408.</a:t>
            </a:r>
          </a:p>
          <a:p>
            <a:pPr algn="ctr"/>
            <a:endParaRPr lang="en-US" altLang="en-US" sz="1800" i="1" dirty="0">
              <a:effectLst>
                <a:outerShdw blurRad="38100" dist="38100" dir="2700000" algn="tl">
                  <a:srgbClr val="000000">
                    <a:alpha val="43137"/>
                  </a:srgbClr>
                </a:outerShdw>
              </a:effectLst>
              <a:latin typeface="Calibri" panose="020F0502020204030204" pitchFamily="34" charset="0"/>
              <a:cs typeface="+mn-cs"/>
            </a:endParaRPr>
          </a:p>
        </p:txBody>
      </p:sp>
      <p:pic>
        <p:nvPicPr>
          <p:cNvPr id="5" name="Picture 4">
            <a:extLst>
              <a:ext uri="{FF2B5EF4-FFF2-40B4-BE49-F238E27FC236}">
                <a16:creationId xmlns:a16="http://schemas.microsoft.com/office/drawing/2014/main" id="{36E6983A-5431-45CD-AA0D-F4105082E9B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000" y="1904644"/>
            <a:ext cx="2682472" cy="4115157"/>
          </a:xfrm>
          <a:prstGeom prst="rect">
            <a:avLst/>
          </a:prstGeom>
        </p:spPr>
      </p:pic>
    </p:spTree>
    <p:extLst>
      <p:ext uri="{BB962C8B-B14F-4D97-AF65-F5344CB8AC3E}">
        <p14:creationId xmlns:p14="http://schemas.microsoft.com/office/powerpoint/2010/main" val="36022067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2"/>
          <p:cNvSpPr>
            <a:spLocks noGrp="1" noChangeArrowheads="1"/>
          </p:cNvSpPr>
          <p:nvPr>
            <p:ph type="title"/>
          </p:nvPr>
        </p:nvSpPr>
        <p:spPr>
          <a:xfrm>
            <a:off x="2095500" y="228600"/>
            <a:ext cx="8001000" cy="685800"/>
          </a:xfrm>
        </p:spPr>
        <p:txBody>
          <a:bodyPr/>
          <a:lstStyle/>
          <a:p>
            <a:pPr algn="ctr">
              <a:spcAft>
                <a:spcPts val="1200"/>
              </a:spcAft>
            </a:pPr>
            <a:r>
              <a:rPr lang="en-US" altLang="en-US" sz="3600" kern="1200" dirty="0">
                <a:effectLst>
                  <a:outerShdw blurRad="38100" dist="38100" dir="2700000" algn="tl">
                    <a:srgbClr val="000000">
                      <a:alpha val="43137"/>
                    </a:srgbClr>
                  </a:outerShdw>
                </a:effectLst>
                <a:cs typeface="Calibri" panose="020F0502020204030204" pitchFamily="34" charset="0"/>
              </a:rPr>
              <a:t>Reasons for Understanding 1000 Literally</a:t>
            </a:r>
          </a:p>
        </p:txBody>
      </p:sp>
      <p:sp>
        <p:nvSpPr>
          <p:cNvPr id="9219" name="Rectangle 3"/>
          <p:cNvSpPr>
            <a:spLocks noGrp="1" noChangeArrowheads="1"/>
          </p:cNvSpPr>
          <p:nvPr>
            <p:ph type="body" idx="1"/>
          </p:nvPr>
        </p:nvSpPr>
        <p:spPr>
          <a:xfrm>
            <a:off x="1066800" y="1143000"/>
            <a:ext cx="10058400" cy="5486400"/>
          </a:xfrm>
        </p:spPr>
        <p:txBody>
          <a:bodyPr/>
          <a:lstStyle/>
          <a:p>
            <a:pPr marL="457200" indent="-457200">
              <a:spcBef>
                <a:spcPts val="0"/>
              </a:spcBef>
              <a:spcAft>
                <a:spcPts val="1600"/>
              </a:spcAft>
              <a:buSzPct val="100000"/>
              <a:buFont typeface="+mj-lt"/>
              <a:buAutoNum type="arabicPeriod"/>
              <a:defRPr/>
            </a:pPr>
            <a:r>
              <a:rPr lang="en-US" sz="3000" dirty="0">
                <a:effectLst>
                  <a:outerShdw blurRad="38100" dist="38100" dir="2700000" algn="tl">
                    <a:srgbClr val="000000">
                      <a:alpha val="43137"/>
                    </a:srgbClr>
                  </a:outerShdw>
                </a:effectLst>
              </a:rPr>
              <a:t>John’s use of indefinite concepts elsewhere</a:t>
            </a:r>
          </a:p>
          <a:p>
            <a:pPr marL="914400" lvl="1" indent="-457200">
              <a:spcBef>
                <a:spcPts val="0"/>
              </a:spcBef>
              <a:spcAft>
                <a:spcPts val="1600"/>
              </a:spcAft>
              <a:defRPr/>
            </a:pPr>
            <a:r>
              <a:rPr lang="en-US" sz="3000" dirty="0">
                <a:effectLst>
                  <a:outerShdw blurRad="38100" dist="38100" dir="2700000" algn="tl">
                    <a:srgbClr val="000000">
                      <a:alpha val="43137"/>
                    </a:srgbClr>
                  </a:outerShdw>
                </a:effectLst>
              </a:rPr>
              <a:t>Revelation 20:8, 20:3</a:t>
            </a:r>
          </a:p>
          <a:p>
            <a:pPr marL="457200" indent="-457200">
              <a:spcBef>
                <a:spcPts val="0"/>
              </a:spcBef>
              <a:spcAft>
                <a:spcPts val="1600"/>
              </a:spcAft>
              <a:buSzPct val="100000"/>
              <a:buFont typeface="+mj-lt"/>
              <a:buAutoNum type="arabicPeriod"/>
              <a:defRPr/>
            </a:pPr>
            <a:r>
              <a:rPr lang="en-US" sz="3000" dirty="0">
                <a:effectLst>
                  <a:outerShdw blurRad="38100" dist="38100" dir="2700000" algn="tl">
                    <a:srgbClr val="000000">
                      <a:alpha val="43137"/>
                    </a:srgbClr>
                  </a:outerShdw>
                </a:effectLst>
              </a:rPr>
              <a:t>Exception to the “# of years” examples?</a:t>
            </a:r>
          </a:p>
          <a:p>
            <a:pPr marL="457200" indent="-457200">
              <a:spcBef>
                <a:spcPts val="0"/>
              </a:spcBef>
              <a:spcAft>
                <a:spcPts val="1600"/>
              </a:spcAft>
              <a:buSzPct val="100000"/>
              <a:buFont typeface="+mj-lt"/>
              <a:buAutoNum type="arabicPeriod"/>
              <a:defRPr/>
            </a:pPr>
            <a:r>
              <a:rPr lang="en-US" sz="3000" dirty="0">
                <a:effectLst>
                  <a:outerShdw blurRad="38100" dist="38100" dir="2700000" algn="tl">
                    <a:srgbClr val="000000">
                      <a:alpha val="43137"/>
                    </a:srgbClr>
                  </a:outerShdw>
                </a:effectLst>
              </a:rPr>
              <a:t>Other numbers are taken literally</a:t>
            </a:r>
          </a:p>
          <a:p>
            <a:pPr marL="914400" lvl="1" indent="-457200">
              <a:spcBef>
                <a:spcPts val="0"/>
              </a:spcBef>
              <a:spcAft>
                <a:spcPts val="1600"/>
              </a:spcAft>
              <a:defRPr/>
            </a:pPr>
            <a:r>
              <a:rPr lang="en-US" sz="3000" dirty="0">
                <a:effectLst>
                  <a:outerShdw blurRad="38100" dist="38100" dir="2700000" algn="tl">
                    <a:srgbClr val="000000">
                      <a:alpha val="43137"/>
                    </a:srgbClr>
                  </a:outerShdw>
                </a:effectLst>
              </a:rPr>
              <a:t>Two witnesses (11:3), 7000 people (11:13), 4 Angels (7:1) 7 Angels (8:6),144,000 Jews (7:4), 42 months (11:2), 1260 days (11:3)</a:t>
            </a:r>
          </a:p>
          <a:p>
            <a:pPr marL="457200" indent="-457200">
              <a:spcBef>
                <a:spcPts val="0"/>
              </a:spcBef>
              <a:spcAft>
                <a:spcPts val="1600"/>
              </a:spcAft>
              <a:buSzPct val="100000"/>
              <a:buFont typeface="+mj-lt"/>
              <a:buAutoNum type="arabicPeriod"/>
              <a:defRPr/>
            </a:pPr>
            <a:r>
              <a:rPr lang="en-US" sz="3000" dirty="0">
                <a:effectLst>
                  <a:outerShdw blurRad="38100" dist="38100" dir="2700000" algn="tl">
                    <a:srgbClr val="000000">
                      <a:alpha val="43137"/>
                    </a:srgbClr>
                  </a:outerShdw>
                </a:effectLst>
              </a:rPr>
              <a:t>Not always a symbolic interpretation</a:t>
            </a:r>
          </a:p>
          <a:p>
            <a:pPr marL="914400" lvl="1" indent="-457200">
              <a:spcBef>
                <a:spcPts val="0"/>
              </a:spcBef>
              <a:spcAft>
                <a:spcPts val="1600"/>
              </a:spcAft>
              <a:defRPr/>
            </a:pPr>
            <a:r>
              <a:rPr lang="en-US" sz="3000" dirty="0">
                <a:effectLst>
                  <a:outerShdw blurRad="38100" dist="38100" dir="2700000" algn="tl">
                    <a:srgbClr val="000000">
                      <a:alpha val="43137"/>
                    </a:srgbClr>
                  </a:outerShdw>
                </a:effectLst>
              </a:rPr>
              <a:t>(Rev. 17:18)</a:t>
            </a:r>
          </a:p>
        </p:txBody>
      </p:sp>
    </p:spTree>
    <p:extLst>
      <p:ext uri="{BB962C8B-B14F-4D97-AF65-F5344CB8AC3E}">
        <p14:creationId xmlns:p14="http://schemas.microsoft.com/office/powerpoint/2010/main" val="4218247504"/>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11179" y="228600"/>
            <a:ext cx="9769643" cy="6400800"/>
          </a:xfrm>
          <a:prstGeom prst="rect">
            <a:avLst/>
          </a:prstGeom>
          <a:ln>
            <a:solidFill>
              <a:srgbClr val="FFFFCC"/>
            </a:solidFill>
          </a:ln>
        </p:spPr>
      </p:pic>
    </p:spTree>
    <p:extLst>
      <p:ext uri="{BB962C8B-B14F-4D97-AF65-F5344CB8AC3E}">
        <p14:creationId xmlns:p14="http://schemas.microsoft.com/office/powerpoint/2010/main" val="8000338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6DD9BE-0C97-6EE4-7C51-2C4FE3BCE28F}"/>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33D93366-AB10-7118-1B19-15FF7BB7C0D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5B0F90F7-AA26-BCA7-8E6B-2E4E62DFC09F}"/>
              </a:ext>
            </a:extLst>
          </p:cNvPr>
          <p:cNvSpPr txBox="1"/>
          <p:nvPr/>
        </p:nvSpPr>
        <p:spPr>
          <a:xfrm>
            <a:off x="609600" y="0"/>
            <a:ext cx="10972800" cy="3039294"/>
          </a:xfrm>
          <a:prstGeom prst="rect">
            <a:avLst/>
          </a:prstGeom>
          <a:noFill/>
        </p:spPr>
        <p:txBody>
          <a:bodyPr wrap="square">
            <a:spAutoFit/>
          </a:bodyPr>
          <a:lstStyle/>
          <a:p>
            <a:pPr marL="342900" indent="-342900" algn="ctr" defTabSz="685800">
              <a:spcAft>
                <a:spcPts val="900"/>
              </a:spcAft>
              <a:buClr>
                <a:schemeClr val="tx2"/>
              </a:buClr>
              <a:buSzPct val="7500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Lst>
              <a:defRPr/>
            </a:pPr>
            <a:r>
              <a:rPr lang="en-US" sz="4000" dirty="0">
                <a:solidFill>
                  <a:schemeClr val="tx2"/>
                </a:solidFill>
                <a:effectLst>
                  <a:outerShdw blurRad="38100" dist="38100" dir="2700000" algn="tl">
                    <a:srgbClr val="000000"/>
                  </a:outerShdw>
                </a:effectLst>
                <a:latin typeface="Calibri" panose="020F0502020204030204" pitchFamily="34" charset="0"/>
                <a:ea typeface="Calibri" panose="020F0502020204030204" pitchFamily="34" charset="0"/>
                <a:cs typeface="Calibri" panose="020F0502020204030204" pitchFamily="34" charset="0"/>
              </a:rPr>
              <a:t>Revelation 20:10</a:t>
            </a:r>
          </a:p>
          <a:p>
            <a:pPr algn="just">
              <a:spcAft>
                <a:spcPts val="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the devil who deceived them was thrown into the lake of fire and brimstone, where the beast and the false prophet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are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also; and they will be tormented day and night forever (</a:t>
            </a:r>
            <a:r>
              <a:rPr lang="en-US" sz="3600" i="1"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aiōn</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ever (</a:t>
            </a:r>
            <a:r>
              <a:rPr lang="en-US" sz="3600" i="1"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aiōn</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5" name="Picture 4">
            <a:extLst>
              <a:ext uri="{FF2B5EF4-FFF2-40B4-BE49-F238E27FC236}">
                <a16:creationId xmlns:a16="http://schemas.microsoft.com/office/drawing/2014/main" id="{6C648321-EBA2-3521-4591-792ECCC9E04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20963" y="2971800"/>
            <a:ext cx="2750074" cy="1828800"/>
          </a:xfrm>
          <a:prstGeom prst="rect">
            <a:avLst/>
          </a:prstGeom>
          <a:ln>
            <a:solidFill>
              <a:schemeClr val="tx1"/>
            </a:solidFill>
          </a:ln>
        </p:spPr>
      </p:pic>
    </p:spTree>
    <p:extLst>
      <p:ext uri="{BB962C8B-B14F-4D97-AF65-F5344CB8AC3E}">
        <p14:creationId xmlns:p14="http://schemas.microsoft.com/office/powerpoint/2010/main" val="19038403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F6B37B-E1F3-151F-D10A-37C5B0607348}"/>
            </a:ext>
          </a:extLst>
        </p:cNvPr>
        <p:cNvGrpSpPr/>
        <p:nvPr/>
      </p:nvGrpSpPr>
      <p:grpSpPr>
        <a:xfrm>
          <a:off x="0" y="0"/>
          <a:ext cx="0" cy="0"/>
          <a:chOff x="0" y="0"/>
          <a:chExt cx="0" cy="0"/>
        </a:xfrm>
      </p:grpSpPr>
      <p:sp>
        <p:nvSpPr>
          <p:cNvPr id="68611" name="Rectangle 3">
            <a:extLst>
              <a:ext uri="{FF2B5EF4-FFF2-40B4-BE49-F238E27FC236}">
                <a16:creationId xmlns:a16="http://schemas.microsoft.com/office/drawing/2014/main" id="{306C6540-0865-D043-9788-FDE66177F4D7}"/>
              </a:ext>
            </a:extLst>
          </p:cNvPr>
          <p:cNvSpPr>
            <a:spLocks noGrp="1" noChangeArrowheads="1"/>
          </p:cNvSpPr>
          <p:nvPr>
            <p:ph type="body" idx="1"/>
          </p:nvPr>
        </p:nvSpPr>
        <p:spPr>
          <a:xfrm>
            <a:off x="3581399" y="1602072"/>
            <a:ext cx="8001001" cy="4951128"/>
          </a:xfrm>
        </p:spPr>
        <p:txBody>
          <a:bodyPr/>
          <a:lstStyle/>
          <a:p>
            <a:pPr marL="0" indent="0" algn="just">
              <a:buNone/>
            </a:pPr>
            <a:r>
              <a:rPr lang="en-US" sz="2800" dirty="0">
                <a:effectLst/>
              </a:rPr>
              <a:t>“</a:t>
            </a:r>
            <a:r>
              <a:rPr lang="en-US" sz="2800" b="0" i="0" u="none" strike="noStrike" dirty="0">
                <a:effectLst/>
              </a:rPr>
              <a:t>There is a clear biblical example of still-conscious beings who have endured a thousand years of hell’s torment. The beast and false prophet ‘were thrown </a:t>
            </a:r>
            <a:r>
              <a:rPr lang="en-US" sz="2800" b="0" i="1" u="none" strike="noStrike" dirty="0">
                <a:effectLst/>
              </a:rPr>
              <a:t>alive</a:t>
            </a:r>
            <a:r>
              <a:rPr lang="en-US" sz="2800" b="0" i="0" u="none" strike="noStrike" dirty="0">
                <a:effectLst/>
              </a:rPr>
              <a:t> into the fiery lake of burning sulfur’ (Rev. 19:20) before the ‘thousand years’ (20:2). Yet after this time the devil ‘was cast into the lake of fire and brimstone where the beast and the false prophet [still] </a:t>
            </a:r>
            <a:r>
              <a:rPr lang="en-US" sz="2800" b="0" i="1" u="none" strike="noStrike" dirty="0">
                <a:effectLst/>
              </a:rPr>
              <a:t>are’ </a:t>
            </a:r>
            <a:r>
              <a:rPr lang="en-US" sz="2800" b="0" i="0" u="none" strike="noStrike" dirty="0">
                <a:effectLst/>
              </a:rPr>
              <a:t>(v. 10 </a:t>
            </a:r>
            <a:r>
              <a:rPr lang="en-US" sz="2800" b="0" i="0" u="none" strike="noStrike" dirty="0" err="1">
                <a:effectLst/>
              </a:rPr>
              <a:t>nkjv</a:t>
            </a:r>
            <a:r>
              <a:rPr lang="en-US" sz="2800" b="0" i="0" u="none" strike="noStrike" dirty="0">
                <a:effectLst/>
              </a:rPr>
              <a:t>). Not only were they alive when they entered, but they were still alive after a thousand years of conscious torment. </a:t>
            </a:r>
            <a:r>
              <a:rPr lang="en-US" sz="2800" b="1" i="0" u="sng" strike="noStrike" dirty="0">
                <a:solidFill>
                  <a:srgbClr val="FFFFCC"/>
                </a:solidFill>
                <a:effectLst/>
              </a:rPr>
              <a:t>This alone is a definitive argument against </a:t>
            </a:r>
            <a:r>
              <a:rPr lang="en-US" sz="2800" b="1" i="0" u="sng" strike="noStrike" dirty="0" err="1">
                <a:solidFill>
                  <a:srgbClr val="FFFFCC"/>
                </a:solidFill>
                <a:effectLst/>
              </a:rPr>
              <a:t>annihilationism</a:t>
            </a:r>
            <a:r>
              <a:rPr lang="en-US" sz="2800" b="0" i="0" u="none" strike="noStrike" dirty="0">
                <a:effectLst/>
              </a:rPr>
              <a:t>.”</a:t>
            </a:r>
          </a:p>
        </p:txBody>
      </p:sp>
      <p:sp>
        <p:nvSpPr>
          <p:cNvPr id="4" name="Text Box 5">
            <a:extLst>
              <a:ext uri="{FF2B5EF4-FFF2-40B4-BE49-F238E27FC236}">
                <a16:creationId xmlns:a16="http://schemas.microsoft.com/office/drawing/2014/main" id="{EB61D7B0-0078-18BC-7256-6ABA4C2A888C}"/>
              </a:ext>
            </a:extLst>
          </p:cNvPr>
          <p:cNvSpPr txBox="1">
            <a:spLocks noChangeArrowheads="1"/>
          </p:cNvSpPr>
          <p:nvPr/>
        </p:nvSpPr>
        <p:spPr bwMode="auto">
          <a:xfrm>
            <a:off x="3381375" y="219670"/>
            <a:ext cx="5429250" cy="1138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Norman Geisler</a:t>
            </a:r>
          </a:p>
          <a:p>
            <a:pPr algn="ctr"/>
            <a:r>
              <a:rPr lang="en-US" sz="1600" b="0" i="0" strike="noStrike" dirty="0">
                <a:effectLst/>
                <a:latin typeface="Calibri" panose="020F0502020204030204" pitchFamily="34" charset="0"/>
                <a:ea typeface="Calibri" panose="020F0502020204030204" pitchFamily="34" charset="0"/>
                <a:cs typeface="Calibri" panose="020F0502020204030204" pitchFamily="34" charset="0"/>
              </a:rPr>
              <a:t>Geisler, N. L. (2005). </a:t>
            </a:r>
            <a:r>
              <a:rPr lang="en-US" sz="1600" b="0" i="1" dirty="0">
                <a:effectLst/>
                <a:latin typeface="Calibri" panose="020F0502020204030204" pitchFamily="34" charset="0"/>
                <a:ea typeface="Calibri" panose="020F0502020204030204" pitchFamily="34" charset="0"/>
                <a:cs typeface="Calibri" panose="020F0502020204030204" pitchFamily="34" charset="0"/>
              </a:rPr>
              <a:t>Systematic theology, volume four: church, last things</a:t>
            </a:r>
            <a:r>
              <a:rPr lang="en-US" sz="1600" b="0" i="0" strike="noStrike" dirty="0">
                <a:effectLst/>
                <a:latin typeface="Calibri" panose="020F0502020204030204" pitchFamily="34" charset="0"/>
                <a:ea typeface="Calibri" panose="020F0502020204030204" pitchFamily="34" charset="0"/>
                <a:cs typeface="Calibri" panose="020F0502020204030204" pitchFamily="34" charset="0"/>
              </a:rPr>
              <a:t> (p. 408). Bethany House Publishers.</a:t>
            </a:r>
            <a:endParaRPr lang="en-US" altLang="en-US" sz="1600" dirty="0">
              <a:effectLst>
                <a:outerShdw blurRad="38100" dist="38100" dir="2700000" algn="tl">
                  <a:srgbClr val="000000"/>
                </a:outerShdw>
              </a:effectLst>
              <a:latin typeface="Calibri" panose="020F0502020204030204" pitchFamily="34" charset="0"/>
              <a:ea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3DD37D20-C1CB-61FE-F8AA-4D3335DAE1B9}"/>
              </a:ext>
            </a:extLst>
          </p:cNvPr>
          <p:cNvPicPr>
            <a:picLocks noChangeAspect="1"/>
          </p:cNvPicPr>
          <p:nvPr/>
        </p:nvPicPr>
        <p:blipFill>
          <a:blip r:embed="rId3"/>
          <a:stretch>
            <a:fillRect/>
          </a:stretch>
        </p:blipFill>
        <p:spPr>
          <a:xfrm>
            <a:off x="609600" y="1828800"/>
            <a:ext cx="2667000" cy="4000502"/>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143932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7E293B-B8C5-12A6-EAD1-8138F26D0330}"/>
            </a:ext>
          </a:extLst>
        </p:cNvPr>
        <p:cNvGrpSpPr/>
        <p:nvPr/>
      </p:nvGrpSpPr>
      <p:grpSpPr>
        <a:xfrm>
          <a:off x="0" y="0"/>
          <a:ext cx="0" cy="0"/>
          <a:chOff x="0" y="0"/>
          <a:chExt cx="0" cy="0"/>
        </a:xfrm>
      </p:grpSpPr>
      <p:graphicFrame>
        <p:nvGraphicFramePr>
          <p:cNvPr id="2" name="Table 3">
            <a:extLst>
              <a:ext uri="{FF2B5EF4-FFF2-40B4-BE49-F238E27FC236}">
                <a16:creationId xmlns:a16="http://schemas.microsoft.com/office/drawing/2014/main" id="{F0AE62A1-70E6-52AE-7272-7EEB02525BE8}"/>
              </a:ext>
            </a:extLst>
          </p:cNvPr>
          <p:cNvGraphicFramePr>
            <a:graphicFrameLocks noGrp="1"/>
          </p:cNvGraphicFramePr>
          <p:nvPr>
            <p:extLst>
              <p:ext uri="{D42A27DB-BD31-4B8C-83A1-F6EECF244321}">
                <p14:modId xmlns:p14="http://schemas.microsoft.com/office/powerpoint/2010/main" val="888109622"/>
              </p:ext>
            </p:extLst>
          </p:nvPr>
        </p:nvGraphicFramePr>
        <p:xfrm>
          <a:off x="589073" y="1524000"/>
          <a:ext cx="11013855" cy="4328160"/>
        </p:xfrm>
        <a:graphic>
          <a:graphicData uri="http://schemas.openxmlformats.org/drawingml/2006/table">
            <a:tbl>
              <a:tblPr firstRow="1" bandRow="1">
                <a:tableStyleId>{5940675A-B579-460E-94D1-54222C63F5DA}</a:tableStyleId>
              </a:tblPr>
              <a:tblGrid>
                <a:gridCol w="3671285">
                  <a:extLst>
                    <a:ext uri="{9D8B030D-6E8A-4147-A177-3AD203B41FA5}">
                      <a16:colId xmlns:a16="http://schemas.microsoft.com/office/drawing/2014/main" val="2534164779"/>
                    </a:ext>
                  </a:extLst>
                </a:gridCol>
                <a:gridCol w="4502642">
                  <a:extLst>
                    <a:ext uri="{9D8B030D-6E8A-4147-A177-3AD203B41FA5}">
                      <a16:colId xmlns:a16="http://schemas.microsoft.com/office/drawing/2014/main" val="106515012"/>
                    </a:ext>
                  </a:extLst>
                </a:gridCol>
                <a:gridCol w="2839928">
                  <a:extLst>
                    <a:ext uri="{9D8B030D-6E8A-4147-A177-3AD203B41FA5}">
                      <a16:colId xmlns:a16="http://schemas.microsoft.com/office/drawing/2014/main" val="2435450396"/>
                    </a:ext>
                  </a:extLst>
                </a:gridCol>
              </a:tblGrid>
              <a:tr h="4251960">
                <a:tc>
                  <a:txBody>
                    <a:bodyPr/>
                    <a:lstStyle/>
                    <a:p>
                      <a:pPr marL="569913" marR="0" lvl="0" indent="-569913" algn="l" defTabSz="914400" rtl="0" eaLnBrk="0" fontAlgn="base" latinLnBrk="0" hangingPunct="0">
                        <a:lnSpc>
                          <a:spcPct val="100000"/>
                        </a:lnSpc>
                        <a:spcBef>
                          <a:spcPts val="0"/>
                        </a:spcBef>
                        <a:spcAft>
                          <a:spcPts val="2400"/>
                        </a:spcAft>
                        <a:buClr>
                          <a:srgbClr val="00FFFF"/>
                        </a:buClr>
                        <a:buSzPct val="100000"/>
                        <a:buFont typeface="+mj-lt"/>
                        <a:buAutoNum type="alphaUcPeriod"/>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Dan. 12:2</a:t>
                      </a:r>
                    </a:p>
                    <a:p>
                      <a:pPr marL="569913" marR="0" lvl="0" indent="-569913" algn="l" defTabSz="914400" rtl="0" eaLnBrk="0" fontAlgn="base" latinLnBrk="0" hangingPunct="0">
                        <a:lnSpc>
                          <a:spcPct val="100000"/>
                        </a:lnSpc>
                        <a:spcBef>
                          <a:spcPts val="0"/>
                        </a:spcBef>
                        <a:spcAft>
                          <a:spcPts val="2400"/>
                        </a:spcAft>
                        <a:buClr>
                          <a:srgbClr val="00FFFF"/>
                        </a:buClr>
                        <a:buSzPct val="100000"/>
                        <a:buFont typeface="+mj-lt"/>
                        <a:buAutoNum type="alphaUcPeriod"/>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Matt. 25:46</a:t>
                      </a:r>
                    </a:p>
                    <a:p>
                      <a:pPr marL="569913" marR="0" lvl="0" indent="-569913" algn="l" defTabSz="914400" rtl="0" eaLnBrk="0" fontAlgn="base" latinLnBrk="0" hangingPunct="0">
                        <a:lnSpc>
                          <a:spcPct val="100000"/>
                        </a:lnSpc>
                        <a:spcBef>
                          <a:spcPts val="0"/>
                        </a:spcBef>
                        <a:spcAft>
                          <a:spcPts val="2400"/>
                        </a:spcAft>
                        <a:buClr>
                          <a:srgbClr val="00FFFF"/>
                        </a:buClr>
                        <a:buSzPct val="100000"/>
                        <a:buFont typeface="+mj-lt"/>
                        <a:buAutoNum type="alphaUcPeriod"/>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Mark 9:47-48</a:t>
                      </a:r>
                    </a:p>
                    <a:p>
                      <a:pPr marL="569913" marR="0" lvl="0" indent="-569913" algn="l" defTabSz="914400" rtl="0" eaLnBrk="0" fontAlgn="base" latinLnBrk="0" hangingPunct="0">
                        <a:lnSpc>
                          <a:spcPct val="100000"/>
                        </a:lnSpc>
                        <a:spcBef>
                          <a:spcPts val="0"/>
                        </a:spcBef>
                        <a:spcAft>
                          <a:spcPts val="2400"/>
                        </a:spcAft>
                        <a:buClr>
                          <a:srgbClr val="00FFFF"/>
                        </a:buClr>
                        <a:buSzPct val="100000"/>
                        <a:buFont typeface="+mj-lt"/>
                        <a:buAutoNum type="alphaUcPeriod"/>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Matt. 8:12</a:t>
                      </a:r>
                    </a:p>
                    <a:p>
                      <a:pPr marL="569913" marR="0" lvl="0" indent="-569913" algn="l" defTabSz="914400" rtl="0" eaLnBrk="0" fontAlgn="base" latinLnBrk="0" hangingPunct="0">
                        <a:lnSpc>
                          <a:spcPct val="100000"/>
                        </a:lnSpc>
                        <a:spcBef>
                          <a:spcPts val="0"/>
                        </a:spcBef>
                        <a:spcAft>
                          <a:spcPts val="2400"/>
                        </a:spcAft>
                        <a:buClr>
                          <a:srgbClr val="00FFFF"/>
                        </a:buClr>
                        <a:buSzPct val="100000"/>
                        <a:buFont typeface="+mj-lt"/>
                        <a:buAutoNum type="alphaUcPeriod"/>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Luke 16:19-31</a:t>
                      </a:r>
                    </a:p>
                    <a:p>
                      <a:pPr>
                        <a:spcAft>
                          <a:spcPts val="2400"/>
                        </a:spcAft>
                      </a:pPr>
                      <a:endParaRPr lang="en-US" dirty="0">
                        <a:latin typeface="Calibri" panose="020F050202020403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spcAft>
                          <a:spcPts val="2400"/>
                        </a:spcAft>
                      </a:pPr>
                      <a:endParaRPr lang="en-US" dirty="0">
                        <a:latin typeface="Calibri" panose="020F050202020403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569913" marR="0" lvl="0" indent="-569913" algn="l" defTabSz="914400" rtl="0" eaLnBrk="0" fontAlgn="base" latinLnBrk="0" hangingPunct="0">
                        <a:lnSpc>
                          <a:spcPct val="100000"/>
                        </a:lnSpc>
                        <a:spcBef>
                          <a:spcPts val="0"/>
                        </a:spcBef>
                        <a:spcAft>
                          <a:spcPts val="2400"/>
                        </a:spcAft>
                        <a:buClr>
                          <a:srgbClr val="00FFFF"/>
                        </a:buClr>
                        <a:buSzPct val="100000"/>
                        <a:buFont typeface="+mj-lt"/>
                        <a:buAutoNum type="alphaUcPeriod" startAt="6"/>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2 </a:t>
                      </a:r>
                      <a:r>
                        <a:rPr kumimoji="0" lang="en-US" sz="3200" b="0" i="0" u="none" strike="noStrike" kern="0" cap="none" spc="0" normalizeH="0" baseline="0" noProof="0" dirty="0" err="1">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Thess</a:t>
                      </a: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 1:9</a:t>
                      </a:r>
                    </a:p>
                    <a:p>
                      <a:pPr marL="569913" marR="0" lvl="0" indent="-569913" algn="l" defTabSz="914400" rtl="0" eaLnBrk="0" fontAlgn="base" latinLnBrk="0" hangingPunct="0">
                        <a:lnSpc>
                          <a:spcPct val="100000"/>
                        </a:lnSpc>
                        <a:spcBef>
                          <a:spcPts val="0"/>
                        </a:spcBef>
                        <a:spcAft>
                          <a:spcPts val="2400"/>
                        </a:spcAft>
                        <a:buClr>
                          <a:srgbClr val="00FFFF"/>
                        </a:buClr>
                        <a:buSzPct val="100000"/>
                        <a:buFont typeface="+mj-lt"/>
                        <a:buAutoNum type="alphaUcPeriod" startAt="6"/>
                        <a:tabLst/>
                        <a:defRPr/>
                      </a:pPr>
                      <a:r>
                        <a:rPr kumimoji="0" lang="en-US" sz="3200" b="0" i="0" u="none" strike="noStrike" kern="0" cap="none" spc="0" normalizeH="0" baseline="0" noProof="0" dirty="0" err="1">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Heb</a:t>
                      </a: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 6:2</a:t>
                      </a:r>
                    </a:p>
                    <a:p>
                      <a:pPr marL="569913" marR="0" lvl="0" indent="-569913" algn="l" defTabSz="914400" rtl="0" eaLnBrk="0" fontAlgn="base" latinLnBrk="0" hangingPunct="0">
                        <a:lnSpc>
                          <a:spcPct val="100000"/>
                        </a:lnSpc>
                        <a:spcBef>
                          <a:spcPts val="0"/>
                        </a:spcBef>
                        <a:spcAft>
                          <a:spcPts val="2400"/>
                        </a:spcAft>
                        <a:buClr>
                          <a:srgbClr val="00FFFF"/>
                        </a:buClr>
                        <a:buSzPct val="100000"/>
                        <a:buFont typeface="+mj-lt"/>
                        <a:buAutoNum type="alphaUcPeriod" startAt="6"/>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Rev. 14:11</a:t>
                      </a:r>
                    </a:p>
                    <a:p>
                      <a:pPr marL="569913" marR="0" lvl="0" indent="-569913" algn="l" defTabSz="914400" rtl="0" eaLnBrk="0" fontAlgn="base" latinLnBrk="0" hangingPunct="0">
                        <a:lnSpc>
                          <a:spcPct val="100000"/>
                        </a:lnSpc>
                        <a:spcBef>
                          <a:spcPts val="0"/>
                        </a:spcBef>
                        <a:spcAft>
                          <a:spcPts val="2400"/>
                        </a:spcAft>
                        <a:buClr>
                          <a:srgbClr val="00FFFF"/>
                        </a:buClr>
                        <a:buSzPct val="100000"/>
                        <a:buFont typeface="+mj-lt"/>
                        <a:buAutoNum type="alphaUcPeriod" startAt="6"/>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Rev. 20:10</a:t>
                      </a:r>
                    </a:p>
                    <a:p>
                      <a:pPr marL="569913" marR="0" lvl="0" indent="-569913" algn="l" defTabSz="914400" rtl="0" eaLnBrk="0" fontAlgn="base" latinLnBrk="0" hangingPunct="0">
                        <a:lnSpc>
                          <a:spcPct val="100000"/>
                        </a:lnSpc>
                        <a:spcBef>
                          <a:spcPts val="0"/>
                        </a:spcBef>
                        <a:spcAft>
                          <a:spcPts val="2400"/>
                        </a:spcAft>
                        <a:buClr>
                          <a:srgbClr val="00FFFF"/>
                        </a:buClr>
                        <a:buSzPct val="100000"/>
                        <a:buFont typeface="+mj-lt"/>
                        <a:buAutoNum type="alphaUcPeriod" startAt="6"/>
                        <a:tabLst/>
                        <a:defRPr/>
                      </a:pPr>
                      <a:r>
                        <a:rPr kumimoji="0" lang="en-US" sz="3200" b="0" i="0" u="none" strike="noStrike" kern="0" cap="none" spc="0" normalizeH="0" baseline="0" noProof="0" dirty="0">
                          <a:ln>
                            <a:noFill/>
                          </a:ln>
                          <a:solidFill>
                            <a:schemeClr val="tx1"/>
                          </a:solidFill>
                          <a:effectLst>
                            <a:outerShdw blurRad="38100" dist="38100" dir="2700000" algn="tl">
                              <a:srgbClr val="000000"/>
                            </a:outerShdw>
                          </a:effectLst>
                          <a:uLnTx/>
                          <a:uFillTx/>
                          <a:latin typeface="Calibri" panose="020F0502020204030204" pitchFamily="34" charset="0"/>
                          <a:ea typeface="+mn-ea"/>
                          <a:cs typeface="Calibri" pitchFamily="34" charset="0"/>
                        </a:rPr>
                        <a:t>Rev. 19:20</a:t>
                      </a:r>
                    </a:p>
                    <a:p>
                      <a:pPr>
                        <a:spcAft>
                          <a:spcPts val="2400"/>
                        </a:spcAft>
                      </a:pPr>
                      <a:endParaRPr lang="en-US" dirty="0">
                        <a:latin typeface="Calibri" panose="020F050202020403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092782245"/>
                  </a:ext>
                </a:extLst>
              </a:tr>
            </a:tbl>
          </a:graphicData>
        </a:graphic>
      </p:graphicFrame>
      <p:sp>
        <p:nvSpPr>
          <p:cNvPr id="14338" name="Title 1">
            <a:extLst>
              <a:ext uri="{FF2B5EF4-FFF2-40B4-BE49-F238E27FC236}">
                <a16:creationId xmlns:a16="http://schemas.microsoft.com/office/drawing/2014/main" id="{54372463-CA65-5B9A-9BA8-9EAF78BCE228}"/>
              </a:ext>
            </a:extLst>
          </p:cNvPr>
          <p:cNvSpPr>
            <a:spLocks noGrp="1"/>
          </p:cNvSpPr>
          <p:nvPr>
            <p:ph type="title"/>
          </p:nvPr>
        </p:nvSpPr>
        <p:spPr>
          <a:xfrm>
            <a:off x="3405923" y="228600"/>
            <a:ext cx="5380155" cy="914400"/>
          </a:xfrm>
        </p:spPr>
        <p:txBody>
          <a:bodyPr/>
          <a:lstStyle/>
          <a:p>
            <a:pPr algn="ctr"/>
            <a:r>
              <a:rPr lang="en-US" sz="3600" dirty="0">
                <a:effectLst>
                  <a:outerShdw blurRad="38100" dist="38100" dir="2700000" algn="tl">
                    <a:srgbClr val="000000">
                      <a:alpha val="43137"/>
                    </a:srgbClr>
                  </a:outerShdw>
                </a:effectLst>
              </a:rPr>
              <a:t>II. </a:t>
            </a:r>
            <a:r>
              <a:rPr lang="en-US" sz="3600">
                <a:effectLst>
                  <a:outerShdw blurRad="38100" dist="38100" dir="2700000" algn="tl">
                    <a:srgbClr val="000000">
                      <a:alpha val="43137"/>
                    </a:srgbClr>
                  </a:outerShdw>
                </a:effectLst>
              </a:rPr>
              <a:t>Anti-Annihilationist</a:t>
            </a:r>
            <a:r>
              <a:rPr lang="en-US" sz="3600" dirty="0">
                <a:effectLst>
                  <a:outerShdw blurRad="38100" dist="38100" dir="2700000" algn="tl">
                    <a:srgbClr val="000000">
                      <a:alpha val="43137"/>
                    </a:srgbClr>
                  </a:outerShdw>
                </a:effectLst>
              </a:rPr>
              <a:t> Texts</a:t>
            </a:r>
            <a:endParaRPr lang="en-US" sz="4000" dirty="0">
              <a:effectLst>
                <a:outerShdw blurRad="38100" dist="38100" dir="2700000" algn="tl">
                  <a:srgbClr val="000000">
                    <a:alpha val="43137"/>
                  </a:srgbClr>
                </a:outerShdw>
              </a:effectLst>
              <a:ea typeface="Calibri" pitchFamily="34" charset="0"/>
              <a:cs typeface="Calibri" pitchFamily="34" charset="0"/>
            </a:endParaRPr>
          </a:p>
        </p:txBody>
      </p:sp>
      <p:pic>
        <p:nvPicPr>
          <p:cNvPr id="3" name="Picture 2">
            <a:extLst>
              <a:ext uri="{FF2B5EF4-FFF2-40B4-BE49-F238E27FC236}">
                <a16:creationId xmlns:a16="http://schemas.microsoft.com/office/drawing/2014/main" id="{632CB771-E80F-DF05-A08F-4BE80273419C}"/>
              </a:ext>
            </a:extLst>
          </p:cNvPr>
          <p:cNvPicPr>
            <a:picLocks noChangeAspect="1"/>
          </p:cNvPicPr>
          <p:nvPr/>
        </p:nvPicPr>
        <p:blipFill>
          <a:blip r:embed="rId2"/>
          <a:stretch>
            <a:fillRect/>
          </a:stretch>
        </p:blipFill>
        <p:spPr>
          <a:xfrm>
            <a:off x="4690750" y="2285901"/>
            <a:ext cx="2810500" cy="2286198"/>
          </a:xfrm>
          <a:prstGeom prst="rect">
            <a:avLst/>
          </a:prstGeom>
        </p:spPr>
      </p:pic>
    </p:spTree>
    <p:extLst>
      <p:ext uri="{BB962C8B-B14F-4D97-AF65-F5344CB8AC3E}">
        <p14:creationId xmlns:p14="http://schemas.microsoft.com/office/powerpoint/2010/main" val="221509246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829086-6442-7B8C-0C4E-97AF5221C659}"/>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6AAC17E7-8F8C-7A47-BF68-6563BDA5F139}"/>
              </a:ext>
            </a:extLst>
          </p:cNvPr>
          <p:cNvSpPr>
            <a:spLocks noGrp="1"/>
          </p:cNvSpPr>
          <p:nvPr>
            <p:ph type="title"/>
          </p:nvPr>
        </p:nvSpPr>
        <p:spPr>
          <a:xfrm>
            <a:off x="914400" y="228600"/>
            <a:ext cx="10363200" cy="914400"/>
          </a:xfrm>
        </p:spPr>
        <p:txBody>
          <a:bodyPr wrap="square" anchor="ctr">
            <a:normAutofit/>
          </a:bodyPr>
          <a:lstStyle/>
          <a:p>
            <a:pPr algn="ctr"/>
            <a:r>
              <a:rPr lang="en-US" sz="3600" b="1" dirty="0">
                <a:effectLst>
                  <a:outerShdw blurRad="38100" dist="38100" dir="2700000" algn="tl">
                    <a:srgbClr val="000000">
                      <a:alpha val="43137"/>
                    </a:srgbClr>
                  </a:outerShdw>
                </a:effectLst>
              </a:rPr>
              <a:t>ANNIHILATION VS. ETERNAL CONSCIOUS TORMENT</a:t>
            </a:r>
          </a:p>
        </p:txBody>
      </p:sp>
      <p:sp>
        <p:nvSpPr>
          <p:cNvPr id="3" name="Content Placeholder 2">
            <a:extLst>
              <a:ext uri="{FF2B5EF4-FFF2-40B4-BE49-F238E27FC236}">
                <a16:creationId xmlns:a16="http://schemas.microsoft.com/office/drawing/2014/main" id="{9DAB0601-D4D7-3B1F-3C5E-251A2B9E180F}"/>
              </a:ext>
            </a:extLst>
          </p:cNvPr>
          <p:cNvSpPr>
            <a:spLocks noGrp="1"/>
          </p:cNvSpPr>
          <p:nvPr>
            <p:ph idx="1"/>
          </p:nvPr>
        </p:nvSpPr>
        <p:spPr>
          <a:xfrm>
            <a:off x="615478" y="1500698"/>
            <a:ext cx="10363200" cy="5128701"/>
          </a:xfrm>
        </p:spPr>
        <p:txBody>
          <a:bodyPr wrap="square" anchor="t">
            <a:noAutofit/>
          </a:bodyPr>
          <a:lstStyle/>
          <a:p>
            <a:pPr marL="576263" indent="-576263">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Introduction to the Controversy</a:t>
            </a:r>
          </a:p>
          <a:p>
            <a:pPr marL="576263" indent="-576263">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Biblical Arguments Against Annihilation</a:t>
            </a:r>
          </a:p>
          <a:p>
            <a:pPr marL="576263" indent="-576263">
              <a:spcBef>
                <a:spcPts val="0"/>
              </a:spcBef>
              <a:spcAft>
                <a:spcPts val="2400"/>
              </a:spcAft>
              <a:buSzPct val="100000"/>
              <a:buFont typeface="+mj-lt"/>
              <a:buAutoNum type="romanUcPeriod"/>
              <a:defRPr/>
            </a:pPr>
            <a:r>
              <a:rPr lang="en-US" sz="3000" b="1" u="sng" dirty="0">
                <a:solidFill>
                  <a:srgbClr val="FFFFCC"/>
                </a:solidFill>
                <a:effectLst>
                  <a:outerShdw blurRad="38100" dist="38100" dir="2700000" algn="tl">
                    <a:srgbClr val="000000">
                      <a:alpha val="43137"/>
                    </a:srgbClr>
                  </a:outerShdw>
                </a:effectLst>
              </a:rPr>
              <a:t>Theological Arguments Against Annihilation</a:t>
            </a:r>
          </a:p>
          <a:p>
            <a:pPr marL="576263" indent="-576263">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Answering </a:t>
            </a:r>
            <a:r>
              <a:rPr lang="en-US" sz="3000" dirty="0" err="1">
                <a:effectLst>
                  <a:outerShdw blurRad="38100" dist="38100" dir="2700000" algn="tl">
                    <a:srgbClr val="000000">
                      <a:alpha val="43137"/>
                    </a:srgbClr>
                  </a:outerShdw>
                </a:effectLst>
              </a:rPr>
              <a:t>Annihilationist</a:t>
            </a:r>
            <a:r>
              <a:rPr lang="en-US" sz="3000" dirty="0">
                <a:effectLst>
                  <a:outerShdw blurRad="38100" dist="38100" dir="2700000" algn="tl">
                    <a:srgbClr val="000000">
                      <a:alpha val="43137"/>
                    </a:srgbClr>
                  </a:outerShdw>
                </a:effectLst>
              </a:rPr>
              <a:t> Biblical Arguments</a:t>
            </a:r>
          </a:p>
          <a:p>
            <a:pPr marL="576263" indent="-576263">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Answering </a:t>
            </a:r>
            <a:r>
              <a:rPr lang="en-US" sz="3000" dirty="0" err="1">
                <a:effectLst>
                  <a:outerShdw blurRad="38100" dist="38100" dir="2700000" algn="tl">
                    <a:srgbClr val="000000">
                      <a:alpha val="43137"/>
                    </a:srgbClr>
                  </a:outerShdw>
                </a:effectLst>
              </a:rPr>
              <a:t>Annihilationist</a:t>
            </a:r>
            <a:r>
              <a:rPr lang="en-US" sz="3000" dirty="0">
                <a:effectLst>
                  <a:outerShdw blurRad="38100" dist="38100" dir="2700000" algn="tl">
                    <a:srgbClr val="000000">
                      <a:alpha val="43137"/>
                    </a:srgbClr>
                  </a:outerShdw>
                </a:effectLst>
              </a:rPr>
              <a:t> Theological Arguments</a:t>
            </a:r>
          </a:p>
          <a:p>
            <a:pPr marL="576263" indent="-576263">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Examining Church History</a:t>
            </a:r>
          </a:p>
          <a:p>
            <a:pPr marL="576263" indent="-576263">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Conclusion</a:t>
            </a:r>
          </a:p>
        </p:txBody>
      </p:sp>
      <p:pic>
        <p:nvPicPr>
          <p:cNvPr id="2" name="Picture 1">
            <a:extLst>
              <a:ext uri="{FF2B5EF4-FFF2-40B4-BE49-F238E27FC236}">
                <a16:creationId xmlns:a16="http://schemas.microsoft.com/office/drawing/2014/main" id="{45426500-BB29-E8F9-D06F-88E00269EB77}"/>
              </a:ext>
            </a:extLst>
          </p:cNvPr>
          <p:cNvPicPr>
            <a:picLocks noChangeAspect="1"/>
          </p:cNvPicPr>
          <p:nvPr/>
        </p:nvPicPr>
        <p:blipFill>
          <a:blip r:embed="rId2"/>
          <a:stretch>
            <a:fillRect/>
          </a:stretch>
        </p:blipFill>
        <p:spPr>
          <a:xfrm>
            <a:off x="8839200" y="2286000"/>
            <a:ext cx="2810448" cy="2286000"/>
          </a:xfrm>
          <a:prstGeom prst="rect">
            <a:avLst/>
          </a:prstGeom>
        </p:spPr>
      </p:pic>
    </p:spTree>
    <p:extLst>
      <p:ext uri="{BB962C8B-B14F-4D97-AF65-F5344CB8AC3E}">
        <p14:creationId xmlns:p14="http://schemas.microsoft.com/office/powerpoint/2010/main" val="15115412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0CB190-258A-7B8F-29FF-296F7FAE9AD4}"/>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CD5DF12D-9C7C-E9ED-B582-E8B9E2C27546}"/>
              </a:ext>
            </a:extLst>
          </p:cNvPr>
          <p:cNvSpPr>
            <a:spLocks noGrp="1"/>
          </p:cNvSpPr>
          <p:nvPr>
            <p:ph type="title"/>
          </p:nvPr>
        </p:nvSpPr>
        <p:spPr>
          <a:xfrm>
            <a:off x="609600" y="228600"/>
            <a:ext cx="10972800" cy="914400"/>
          </a:xfrm>
        </p:spPr>
        <p:txBody>
          <a:bodyPr/>
          <a:lstStyle/>
          <a:p>
            <a:pPr algn="ctr"/>
            <a:r>
              <a:rPr lang="en-US" sz="3600" dirty="0">
                <a:effectLst>
                  <a:outerShdw blurRad="38100" dist="38100" dir="2700000" algn="tl">
                    <a:srgbClr val="000000">
                      <a:alpha val="43137"/>
                    </a:srgbClr>
                  </a:outerShdw>
                </a:effectLst>
              </a:rPr>
              <a:t>III. Theological Arguments Against Annihilation</a:t>
            </a:r>
            <a:endParaRPr lang="en-US" sz="36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a:extLst>
              <a:ext uri="{FF2B5EF4-FFF2-40B4-BE49-F238E27FC236}">
                <a16:creationId xmlns:a16="http://schemas.microsoft.com/office/drawing/2014/main" id="{D131DF97-FF4A-FF0D-9046-9209F8F006D0}"/>
              </a:ext>
            </a:extLst>
          </p:cNvPr>
          <p:cNvSpPr>
            <a:spLocks noGrp="1"/>
          </p:cNvSpPr>
          <p:nvPr>
            <p:ph idx="1"/>
          </p:nvPr>
        </p:nvSpPr>
        <p:spPr>
          <a:xfrm>
            <a:off x="940850" y="2086578"/>
            <a:ext cx="7046506" cy="3200400"/>
          </a:xfrm>
        </p:spPr>
        <p:txBody>
          <a:bodyPr/>
          <a:lstStyle/>
          <a:p>
            <a:pPr marL="742950" indent="-742950">
              <a:spcBef>
                <a:spcPts val="600"/>
              </a:spcBef>
              <a:spcAft>
                <a:spcPts val="1200"/>
              </a:spcAft>
              <a:buClr>
                <a:srgbClr val="CC66FF"/>
              </a:buClr>
              <a:buSzPct val="100000"/>
              <a:buFont typeface="+mj-lt"/>
              <a:buAutoNum type="alphaUcPeriod"/>
              <a:defRPr/>
            </a:pPr>
            <a:r>
              <a:rPr lang="en-US" dirty="0">
                <a:cs typeface="Calibri" pitchFamily="34" charset="0"/>
              </a:rPr>
              <a:t>Underestimates sin’s severity</a:t>
            </a:r>
          </a:p>
          <a:p>
            <a:pPr marL="742950" indent="-742950">
              <a:spcBef>
                <a:spcPts val="600"/>
              </a:spcBef>
              <a:spcAft>
                <a:spcPts val="1200"/>
              </a:spcAft>
              <a:buClr>
                <a:srgbClr val="CC66FF"/>
              </a:buClr>
              <a:buSzPct val="100000"/>
              <a:buFont typeface="+mj-lt"/>
              <a:buAutoNum type="alphaUcPeriod"/>
              <a:defRPr/>
            </a:pPr>
            <a:r>
              <a:rPr lang="en-US" dirty="0">
                <a:cs typeface="Calibri" pitchFamily="34" charset="0"/>
              </a:rPr>
              <a:t>Contradicts humanity’s nature</a:t>
            </a:r>
          </a:p>
          <a:p>
            <a:pPr marL="742950" indent="-742950">
              <a:spcBef>
                <a:spcPts val="600"/>
              </a:spcBef>
              <a:spcAft>
                <a:spcPts val="1200"/>
              </a:spcAft>
              <a:buClr>
                <a:srgbClr val="CC66FF"/>
              </a:buClr>
              <a:buSzPct val="100000"/>
              <a:buFont typeface="+mj-lt"/>
              <a:buAutoNum type="alphaUcPeriod"/>
              <a:defRPr/>
            </a:pPr>
            <a:r>
              <a:rPr lang="en-US" dirty="0">
                <a:cs typeface="Calibri" pitchFamily="34" charset="0"/>
              </a:rPr>
              <a:t>Denies degrees of punishment</a:t>
            </a:r>
          </a:p>
          <a:p>
            <a:pPr marL="742950" indent="-742950">
              <a:spcBef>
                <a:spcPts val="600"/>
              </a:spcBef>
              <a:spcAft>
                <a:spcPts val="1200"/>
              </a:spcAft>
              <a:buClr>
                <a:srgbClr val="CC66FF"/>
              </a:buClr>
              <a:buSzPct val="100000"/>
              <a:buFont typeface="+mj-lt"/>
              <a:buAutoNum type="alphaUcPeriod"/>
              <a:defRPr/>
            </a:pPr>
            <a:r>
              <a:rPr lang="en-US" dirty="0">
                <a:cs typeface="Calibri" pitchFamily="34" charset="0"/>
              </a:rPr>
              <a:t>Seeks to escape sin’s consequences</a:t>
            </a:r>
          </a:p>
          <a:p>
            <a:pPr marL="742950" indent="-742950">
              <a:spcBef>
                <a:spcPts val="600"/>
              </a:spcBef>
              <a:spcAft>
                <a:spcPts val="1200"/>
              </a:spcAft>
              <a:buClr>
                <a:srgbClr val="CC66FF"/>
              </a:buClr>
              <a:buSzPct val="100000"/>
              <a:buFont typeface="+mj-lt"/>
              <a:buAutoNum type="alphaUcPeriod"/>
              <a:defRPr/>
            </a:pPr>
            <a:endParaRPr lang="en-US" b="1" u="sng" dirty="0">
              <a:solidFill>
                <a:srgbClr val="FFFFCC"/>
              </a:solidFill>
              <a:cs typeface="Calibri" pitchFamily="34" charset="0"/>
            </a:endParaRPr>
          </a:p>
        </p:txBody>
      </p:sp>
      <p:pic>
        <p:nvPicPr>
          <p:cNvPr id="2" name="Picture 1">
            <a:extLst>
              <a:ext uri="{FF2B5EF4-FFF2-40B4-BE49-F238E27FC236}">
                <a16:creationId xmlns:a16="http://schemas.microsoft.com/office/drawing/2014/main" id="{6A9BEADA-9F97-BA4A-D630-763F44E34228}"/>
              </a:ext>
            </a:extLst>
          </p:cNvPr>
          <p:cNvPicPr>
            <a:picLocks noChangeAspect="1"/>
          </p:cNvPicPr>
          <p:nvPr/>
        </p:nvPicPr>
        <p:blipFill>
          <a:blip r:embed="rId2"/>
          <a:stretch>
            <a:fillRect/>
          </a:stretch>
        </p:blipFill>
        <p:spPr>
          <a:xfrm>
            <a:off x="8839200" y="2286000"/>
            <a:ext cx="2810448" cy="2286000"/>
          </a:xfrm>
          <a:prstGeom prst="rect">
            <a:avLst/>
          </a:prstGeom>
        </p:spPr>
      </p:pic>
    </p:spTree>
    <p:extLst>
      <p:ext uri="{BB962C8B-B14F-4D97-AF65-F5344CB8AC3E}">
        <p14:creationId xmlns:p14="http://schemas.microsoft.com/office/powerpoint/2010/main" val="20148739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0CB190-258A-7B8F-29FF-296F7FAE9AD4}"/>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CD5DF12D-9C7C-E9ED-B582-E8B9E2C27546}"/>
              </a:ext>
            </a:extLst>
          </p:cNvPr>
          <p:cNvSpPr>
            <a:spLocks noGrp="1"/>
          </p:cNvSpPr>
          <p:nvPr>
            <p:ph type="title"/>
          </p:nvPr>
        </p:nvSpPr>
        <p:spPr>
          <a:xfrm>
            <a:off x="609600" y="228600"/>
            <a:ext cx="10972800" cy="914400"/>
          </a:xfrm>
        </p:spPr>
        <p:txBody>
          <a:bodyPr/>
          <a:lstStyle/>
          <a:p>
            <a:pPr algn="ctr"/>
            <a:r>
              <a:rPr lang="en-US" sz="3600" dirty="0">
                <a:effectLst>
                  <a:outerShdw blurRad="38100" dist="38100" dir="2700000" algn="tl">
                    <a:srgbClr val="000000">
                      <a:alpha val="43137"/>
                    </a:srgbClr>
                  </a:outerShdw>
                </a:effectLst>
              </a:rPr>
              <a:t>III. Theological Arguments Against Annihilation</a:t>
            </a:r>
            <a:endParaRPr lang="en-US" sz="36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a:extLst>
              <a:ext uri="{FF2B5EF4-FFF2-40B4-BE49-F238E27FC236}">
                <a16:creationId xmlns:a16="http://schemas.microsoft.com/office/drawing/2014/main" id="{D131DF97-FF4A-FF0D-9046-9209F8F006D0}"/>
              </a:ext>
            </a:extLst>
          </p:cNvPr>
          <p:cNvSpPr>
            <a:spLocks noGrp="1"/>
          </p:cNvSpPr>
          <p:nvPr>
            <p:ph idx="1"/>
          </p:nvPr>
        </p:nvSpPr>
        <p:spPr>
          <a:xfrm>
            <a:off x="940850" y="2086578"/>
            <a:ext cx="7046506" cy="3200400"/>
          </a:xfrm>
        </p:spPr>
        <p:txBody>
          <a:bodyPr/>
          <a:lstStyle/>
          <a:p>
            <a:pPr marL="742950" indent="-742950">
              <a:spcBef>
                <a:spcPts val="600"/>
              </a:spcBef>
              <a:spcAft>
                <a:spcPts val="1200"/>
              </a:spcAft>
              <a:buClr>
                <a:srgbClr val="CC66FF"/>
              </a:buClr>
              <a:buSzPct val="100000"/>
              <a:buFont typeface="+mj-lt"/>
              <a:buAutoNum type="alphaUcPeriod"/>
              <a:defRPr/>
            </a:pPr>
            <a:r>
              <a:rPr lang="en-US" b="1" u="sng" dirty="0">
                <a:solidFill>
                  <a:srgbClr val="FFFFCC"/>
                </a:solidFill>
                <a:cs typeface="Calibri" pitchFamily="34" charset="0"/>
              </a:rPr>
              <a:t>Underestimates sin’s severity</a:t>
            </a:r>
          </a:p>
          <a:p>
            <a:pPr marL="742950" indent="-742950">
              <a:spcBef>
                <a:spcPts val="600"/>
              </a:spcBef>
              <a:spcAft>
                <a:spcPts val="1200"/>
              </a:spcAft>
              <a:buClr>
                <a:srgbClr val="CC66FF"/>
              </a:buClr>
              <a:buSzPct val="100000"/>
              <a:buFont typeface="+mj-lt"/>
              <a:buAutoNum type="alphaUcPeriod"/>
              <a:defRPr/>
            </a:pPr>
            <a:r>
              <a:rPr lang="en-US" dirty="0">
                <a:cs typeface="Calibri" pitchFamily="34" charset="0"/>
              </a:rPr>
              <a:t>Contradicts humanity’s nature</a:t>
            </a:r>
          </a:p>
          <a:p>
            <a:pPr marL="742950" indent="-742950">
              <a:spcBef>
                <a:spcPts val="600"/>
              </a:spcBef>
              <a:spcAft>
                <a:spcPts val="1200"/>
              </a:spcAft>
              <a:buClr>
                <a:srgbClr val="CC66FF"/>
              </a:buClr>
              <a:buSzPct val="100000"/>
              <a:buFont typeface="+mj-lt"/>
              <a:buAutoNum type="alphaUcPeriod"/>
              <a:defRPr/>
            </a:pPr>
            <a:r>
              <a:rPr lang="en-US" dirty="0">
                <a:cs typeface="Calibri" pitchFamily="34" charset="0"/>
              </a:rPr>
              <a:t>Denies degrees of punishment</a:t>
            </a:r>
          </a:p>
          <a:p>
            <a:pPr marL="742950" indent="-742950">
              <a:spcBef>
                <a:spcPts val="600"/>
              </a:spcBef>
              <a:spcAft>
                <a:spcPts val="1200"/>
              </a:spcAft>
              <a:buClr>
                <a:srgbClr val="CC66FF"/>
              </a:buClr>
              <a:buSzPct val="100000"/>
              <a:buFont typeface="+mj-lt"/>
              <a:buAutoNum type="alphaUcPeriod"/>
              <a:defRPr/>
            </a:pPr>
            <a:r>
              <a:rPr lang="en-US" dirty="0">
                <a:cs typeface="Calibri" pitchFamily="34" charset="0"/>
              </a:rPr>
              <a:t>Seeks to escape sin’s consequences</a:t>
            </a:r>
          </a:p>
          <a:p>
            <a:pPr marL="742950" indent="-742950">
              <a:spcBef>
                <a:spcPts val="600"/>
              </a:spcBef>
              <a:spcAft>
                <a:spcPts val="1200"/>
              </a:spcAft>
              <a:buClr>
                <a:srgbClr val="CC66FF"/>
              </a:buClr>
              <a:buSzPct val="100000"/>
              <a:buFont typeface="+mj-lt"/>
              <a:buAutoNum type="alphaUcPeriod"/>
              <a:defRPr/>
            </a:pPr>
            <a:endParaRPr lang="en-US" b="1" u="sng" dirty="0">
              <a:solidFill>
                <a:srgbClr val="FFFFCC"/>
              </a:solidFill>
              <a:cs typeface="Calibri" pitchFamily="34" charset="0"/>
            </a:endParaRPr>
          </a:p>
        </p:txBody>
      </p:sp>
      <p:pic>
        <p:nvPicPr>
          <p:cNvPr id="2" name="Picture 1">
            <a:extLst>
              <a:ext uri="{FF2B5EF4-FFF2-40B4-BE49-F238E27FC236}">
                <a16:creationId xmlns:a16="http://schemas.microsoft.com/office/drawing/2014/main" id="{6A9BEADA-9F97-BA4A-D630-763F44E34228}"/>
              </a:ext>
            </a:extLst>
          </p:cNvPr>
          <p:cNvPicPr>
            <a:picLocks noChangeAspect="1"/>
          </p:cNvPicPr>
          <p:nvPr/>
        </p:nvPicPr>
        <p:blipFill>
          <a:blip r:embed="rId2"/>
          <a:stretch>
            <a:fillRect/>
          </a:stretch>
        </p:blipFill>
        <p:spPr>
          <a:xfrm>
            <a:off x="8839200" y="2286000"/>
            <a:ext cx="2810448" cy="2286000"/>
          </a:xfrm>
          <a:prstGeom prst="rect">
            <a:avLst/>
          </a:prstGeom>
        </p:spPr>
      </p:pic>
    </p:spTree>
    <p:extLst>
      <p:ext uri="{BB962C8B-B14F-4D97-AF65-F5344CB8AC3E}">
        <p14:creationId xmlns:p14="http://schemas.microsoft.com/office/powerpoint/2010/main" val="2917244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F6B37B-E1F3-151F-D10A-37C5B0607348}"/>
            </a:ext>
          </a:extLst>
        </p:cNvPr>
        <p:cNvGrpSpPr/>
        <p:nvPr/>
      </p:nvGrpSpPr>
      <p:grpSpPr>
        <a:xfrm>
          <a:off x="0" y="0"/>
          <a:ext cx="0" cy="0"/>
          <a:chOff x="0" y="0"/>
          <a:chExt cx="0" cy="0"/>
        </a:xfrm>
      </p:grpSpPr>
      <p:sp>
        <p:nvSpPr>
          <p:cNvPr id="68611" name="Rectangle 3">
            <a:extLst>
              <a:ext uri="{FF2B5EF4-FFF2-40B4-BE49-F238E27FC236}">
                <a16:creationId xmlns:a16="http://schemas.microsoft.com/office/drawing/2014/main" id="{306C6540-0865-D043-9788-FDE66177F4D7}"/>
              </a:ext>
            </a:extLst>
          </p:cNvPr>
          <p:cNvSpPr>
            <a:spLocks noGrp="1" noChangeArrowheads="1"/>
          </p:cNvSpPr>
          <p:nvPr>
            <p:ph type="body" idx="1"/>
          </p:nvPr>
        </p:nvSpPr>
        <p:spPr>
          <a:xfrm>
            <a:off x="609600" y="1600200"/>
            <a:ext cx="10972800" cy="4267200"/>
          </a:xfrm>
        </p:spPr>
        <p:txBody>
          <a:bodyPr/>
          <a:lstStyle/>
          <a:p>
            <a:pPr marL="0" indent="0" algn="just">
              <a:buNone/>
            </a:pPr>
            <a:r>
              <a:rPr lang="en-US" sz="3000" dirty="0">
                <a:effectLst/>
              </a:rPr>
              <a:t>“</a:t>
            </a:r>
            <a:r>
              <a:rPr lang="en-US" sz="3000" b="1" i="0" u="sng" strike="noStrike" dirty="0">
                <a:solidFill>
                  <a:srgbClr val="FFFFCC"/>
                </a:solidFill>
                <a:effectLst/>
              </a:rPr>
              <a:t>Conditional immortality</a:t>
            </a:r>
            <a:r>
              <a:rPr lang="en-US" sz="3000" b="0" i="0" u="none" strike="noStrike" dirty="0">
                <a:effectLst/>
              </a:rPr>
              <a:t> means the soul is not inherently immortal; immortality is not part of the make-up of the soul. Rather, immortality is a gift for the saved only. So at death, the unbeliever simply becomes non-existent, and only the believer continues to exist…What </a:t>
            </a:r>
            <a:r>
              <a:rPr lang="en-US" sz="3000" b="1" u="sng" dirty="0">
                <a:solidFill>
                  <a:srgbClr val="FFFFCC"/>
                </a:solidFill>
                <a:effectLst/>
              </a:rPr>
              <a:t>annihilationism</a:t>
            </a:r>
            <a:r>
              <a:rPr lang="en-US" sz="3000" b="0" i="0" u="none" strike="noStrike" dirty="0">
                <a:effectLst/>
              </a:rPr>
              <a:t> says is this: the unsaved soul is annihilated after a temporary period of punishment. These people do believe that the unsaved soul goes to Hell, but not for eternity, only temporarily. Eventually the unsaved soul is annihilated after suffering a duration of punishment.”</a:t>
            </a:r>
          </a:p>
        </p:txBody>
      </p:sp>
      <p:sp>
        <p:nvSpPr>
          <p:cNvPr id="4" name="Text Box 5">
            <a:extLst>
              <a:ext uri="{FF2B5EF4-FFF2-40B4-BE49-F238E27FC236}">
                <a16:creationId xmlns:a16="http://schemas.microsoft.com/office/drawing/2014/main" id="{EB61D7B0-0078-18BC-7256-6ABA4C2A888C}"/>
              </a:ext>
            </a:extLst>
          </p:cNvPr>
          <p:cNvSpPr txBox="1">
            <a:spLocks noChangeArrowheads="1"/>
          </p:cNvSpPr>
          <p:nvPr/>
        </p:nvSpPr>
        <p:spPr bwMode="auto">
          <a:xfrm>
            <a:off x="3381375" y="2196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Footsteps of the Messiah, </a:t>
            </a:r>
            <a:r>
              <a:rPr lang="en-US" altLang="en-US" sz="1800" dirty="0">
                <a:effectLst>
                  <a:outerShdw blurRad="38100" dist="38100" dir="2700000" algn="tl">
                    <a:srgbClr val="000000"/>
                  </a:outerShdw>
                </a:effectLst>
                <a:latin typeface="Calibri" panose="020F0502020204030204" pitchFamily="34" charset="0"/>
                <a:cs typeface="+mn-cs"/>
              </a:rPr>
              <a:t>707-8</a:t>
            </a:r>
          </a:p>
        </p:txBody>
      </p:sp>
      <p:pic>
        <p:nvPicPr>
          <p:cNvPr id="5" name="Picture 4">
            <a:extLst>
              <a:ext uri="{FF2B5EF4-FFF2-40B4-BE49-F238E27FC236}">
                <a16:creationId xmlns:a16="http://schemas.microsoft.com/office/drawing/2014/main" id="{B955FC7E-014D-CB4A-0AD0-06FB41C5E07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CD8EB9AD-3960-CAB7-E556-B7BD445277B6}"/>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29252939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0CB190-258A-7B8F-29FF-296F7FAE9AD4}"/>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CD5DF12D-9C7C-E9ED-B582-E8B9E2C27546}"/>
              </a:ext>
            </a:extLst>
          </p:cNvPr>
          <p:cNvSpPr>
            <a:spLocks noGrp="1"/>
          </p:cNvSpPr>
          <p:nvPr>
            <p:ph type="title"/>
          </p:nvPr>
        </p:nvSpPr>
        <p:spPr>
          <a:xfrm>
            <a:off x="609600" y="228600"/>
            <a:ext cx="10972800" cy="914400"/>
          </a:xfrm>
        </p:spPr>
        <p:txBody>
          <a:bodyPr/>
          <a:lstStyle/>
          <a:p>
            <a:pPr algn="ctr"/>
            <a:r>
              <a:rPr lang="en-US" sz="3600" dirty="0">
                <a:effectLst>
                  <a:outerShdw blurRad="38100" dist="38100" dir="2700000" algn="tl">
                    <a:srgbClr val="000000">
                      <a:alpha val="43137"/>
                    </a:srgbClr>
                  </a:outerShdw>
                </a:effectLst>
              </a:rPr>
              <a:t>III. Theological Arguments Against Annihilation</a:t>
            </a:r>
            <a:endParaRPr lang="en-US" sz="36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a:extLst>
              <a:ext uri="{FF2B5EF4-FFF2-40B4-BE49-F238E27FC236}">
                <a16:creationId xmlns:a16="http://schemas.microsoft.com/office/drawing/2014/main" id="{D131DF97-FF4A-FF0D-9046-9209F8F006D0}"/>
              </a:ext>
            </a:extLst>
          </p:cNvPr>
          <p:cNvSpPr>
            <a:spLocks noGrp="1"/>
          </p:cNvSpPr>
          <p:nvPr>
            <p:ph idx="1"/>
          </p:nvPr>
        </p:nvSpPr>
        <p:spPr>
          <a:xfrm>
            <a:off x="940850" y="2086578"/>
            <a:ext cx="7046506" cy="3200400"/>
          </a:xfrm>
        </p:spPr>
        <p:txBody>
          <a:bodyPr/>
          <a:lstStyle/>
          <a:p>
            <a:pPr marL="742950" indent="-742950">
              <a:spcBef>
                <a:spcPts val="600"/>
              </a:spcBef>
              <a:spcAft>
                <a:spcPts val="1200"/>
              </a:spcAft>
              <a:buClr>
                <a:srgbClr val="CC66FF"/>
              </a:buClr>
              <a:buSzPct val="100000"/>
              <a:buFont typeface="+mj-lt"/>
              <a:buAutoNum type="alphaUcPeriod"/>
              <a:defRPr/>
            </a:pPr>
            <a:r>
              <a:rPr lang="en-US" dirty="0">
                <a:cs typeface="Calibri" pitchFamily="34" charset="0"/>
              </a:rPr>
              <a:t>Underestimates sin’s severity</a:t>
            </a:r>
          </a:p>
          <a:p>
            <a:pPr marL="742950" indent="-742950">
              <a:spcBef>
                <a:spcPts val="600"/>
              </a:spcBef>
              <a:spcAft>
                <a:spcPts val="1200"/>
              </a:spcAft>
              <a:buClr>
                <a:srgbClr val="CC66FF"/>
              </a:buClr>
              <a:buSzPct val="100000"/>
              <a:buFont typeface="+mj-lt"/>
              <a:buAutoNum type="alphaUcPeriod"/>
              <a:defRPr/>
            </a:pPr>
            <a:r>
              <a:rPr lang="en-US" b="1" u="sng" dirty="0">
                <a:solidFill>
                  <a:srgbClr val="FFFFCC"/>
                </a:solidFill>
                <a:cs typeface="Calibri" pitchFamily="34" charset="0"/>
              </a:rPr>
              <a:t>Contradicts humanity’s nature</a:t>
            </a:r>
          </a:p>
          <a:p>
            <a:pPr marL="742950" indent="-742950">
              <a:spcBef>
                <a:spcPts val="600"/>
              </a:spcBef>
              <a:spcAft>
                <a:spcPts val="1200"/>
              </a:spcAft>
              <a:buClr>
                <a:srgbClr val="CC66FF"/>
              </a:buClr>
              <a:buSzPct val="100000"/>
              <a:buFont typeface="+mj-lt"/>
              <a:buAutoNum type="alphaUcPeriod"/>
              <a:defRPr/>
            </a:pPr>
            <a:r>
              <a:rPr lang="en-US" dirty="0">
                <a:cs typeface="Calibri" pitchFamily="34" charset="0"/>
              </a:rPr>
              <a:t>Denies degrees of punishment</a:t>
            </a:r>
          </a:p>
          <a:p>
            <a:pPr marL="742950" indent="-742950">
              <a:spcBef>
                <a:spcPts val="600"/>
              </a:spcBef>
              <a:spcAft>
                <a:spcPts val="1200"/>
              </a:spcAft>
              <a:buClr>
                <a:srgbClr val="CC66FF"/>
              </a:buClr>
              <a:buSzPct val="100000"/>
              <a:buFont typeface="+mj-lt"/>
              <a:buAutoNum type="alphaUcPeriod"/>
              <a:defRPr/>
            </a:pPr>
            <a:r>
              <a:rPr lang="en-US" dirty="0">
                <a:cs typeface="Calibri" pitchFamily="34" charset="0"/>
              </a:rPr>
              <a:t>Seeks to escape sin’s consequences</a:t>
            </a:r>
          </a:p>
          <a:p>
            <a:pPr marL="742950" indent="-742950">
              <a:spcBef>
                <a:spcPts val="600"/>
              </a:spcBef>
              <a:spcAft>
                <a:spcPts val="1200"/>
              </a:spcAft>
              <a:buClr>
                <a:srgbClr val="CC66FF"/>
              </a:buClr>
              <a:buSzPct val="100000"/>
              <a:buFont typeface="+mj-lt"/>
              <a:buAutoNum type="alphaUcPeriod"/>
              <a:defRPr/>
            </a:pPr>
            <a:endParaRPr lang="en-US" b="1" u="sng" dirty="0">
              <a:solidFill>
                <a:srgbClr val="FFFFCC"/>
              </a:solidFill>
              <a:cs typeface="Calibri" pitchFamily="34" charset="0"/>
            </a:endParaRPr>
          </a:p>
        </p:txBody>
      </p:sp>
      <p:pic>
        <p:nvPicPr>
          <p:cNvPr id="2" name="Picture 1">
            <a:extLst>
              <a:ext uri="{FF2B5EF4-FFF2-40B4-BE49-F238E27FC236}">
                <a16:creationId xmlns:a16="http://schemas.microsoft.com/office/drawing/2014/main" id="{6A9BEADA-9F97-BA4A-D630-763F44E34228}"/>
              </a:ext>
            </a:extLst>
          </p:cNvPr>
          <p:cNvPicPr>
            <a:picLocks noChangeAspect="1"/>
          </p:cNvPicPr>
          <p:nvPr/>
        </p:nvPicPr>
        <p:blipFill>
          <a:blip r:embed="rId2"/>
          <a:stretch>
            <a:fillRect/>
          </a:stretch>
        </p:blipFill>
        <p:spPr>
          <a:xfrm>
            <a:off x="8839200" y="2286000"/>
            <a:ext cx="2810448" cy="2286000"/>
          </a:xfrm>
          <a:prstGeom prst="rect">
            <a:avLst/>
          </a:prstGeom>
        </p:spPr>
      </p:pic>
    </p:spTree>
    <p:extLst>
      <p:ext uri="{BB962C8B-B14F-4D97-AF65-F5344CB8AC3E}">
        <p14:creationId xmlns:p14="http://schemas.microsoft.com/office/powerpoint/2010/main" val="42078265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26181E4-B91A-3865-CD4E-D545500B83B0}"/>
              </a:ext>
            </a:extLst>
          </p:cNvPr>
          <p:cNvPicPr>
            <a:picLocks noChangeAspect="1"/>
          </p:cNvPicPr>
          <p:nvPr/>
        </p:nvPicPr>
        <p:blipFill>
          <a:blip r:embed="rId2"/>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0"/>
            <a:ext cx="10972800" cy="5078313"/>
          </a:xfrm>
          <a:prstGeom prst="rect">
            <a:avLst/>
          </a:prstGeom>
          <a:noFill/>
          <a:ln w="28575">
            <a:noFill/>
            <a:miter lim="800000"/>
            <a:headEnd/>
            <a:tailEnd/>
          </a:ln>
        </p:spPr>
        <p:txBody>
          <a:bodyPr wrap="square">
            <a:spAutoFit/>
          </a:bodyPr>
          <a:lstStyle/>
          <a:p>
            <a:pPr algn="ctr">
              <a:spcAft>
                <a:spcPts val="900"/>
              </a:spcAft>
            </a:pPr>
            <a:r>
              <a:rPr lang="en-US" sz="2700" baseline="30000" dirty="0">
                <a:latin typeface="Calibri" panose="020F0502020204030204" pitchFamily="34" charset="0"/>
              </a:rPr>
              <a:t> </a:t>
            </a:r>
            <a:r>
              <a:rPr lang="en-US" sz="4000" dirty="0">
                <a:solidFill>
                  <a:schemeClr val="tx2"/>
                </a:solidFill>
                <a:effectLst>
                  <a:outerShdw blurRad="38100" dist="38100" dir="2700000" algn="tl">
                    <a:srgbClr val="000000"/>
                  </a:outerShdw>
                </a:effectLst>
                <a:latin typeface="Calibri" panose="020F0502020204030204" pitchFamily="34" charset="0"/>
                <a:ea typeface="Calibri" panose="020F0502020204030204" pitchFamily="34" charset="0"/>
                <a:cs typeface="Calibri" panose="020F0502020204030204" pitchFamily="34" charset="0"/>
              </a:rPr>
              <a:t>Genesis 1:26-28</a:t>
            </a:r>
          </a:p>
          <a:p>
            <a:pPr algn="just"/>
            <a:r>
              <a:rPr lang="en-US" sz="3100" baseline="30000" dirty="0">
                <a:latin typeface="Calibri" panose="020F0502020204030204" pitchFamily="34" charset="0"/>
              </a:rPr>
              <a:t>26 </a:t>
            </a:r>
            <a:r>
              <a:rPr lang="en-US" sz="3100" dirty="0">
                <a:latin typeface="Calibri" panose="020F0502020204030204" pitchFamily="34" charset="0"/>
              </a:rPr>
              <a:t>Then God said, “</a:t>
            </a:r>
            <a:r>
              <a:rPr lang="en-US" sz="3100" b="1" u="sng" dirty="0">
                <a:solidFill>
                  <a:srgbClr val="FFFFCC"/>
                </a:solidFill>
                <a:latin typeface="Calibri" panose="020F0502020204030204" pitchFamily="34" charset="0"/>
              </a:rPr>
              <a:t>Let Us make man in Our image</a:t>
            </a:r>
            <a:r>
              <a:rPr lang="en-US" sz="3100" dirty="0">
                <a:latin typeface="Calibri" panose="020F0502020204030204" pitchFamily="34" charset="0"/>
              </a:rPr>
              <a:t>, according to Our likeness; and let them rule over the fish of the sea and over the birds of the sky and over the cattle and over all the earth, and over every creeping thing that creeps on the earth.” </a:t>
            </a:r>
            <a:r>
              <a:rPr lang="en-US" sz="3100" baseline="30000" dirty="0">
                <a:latin typeface="Calibri" panose="020F0502020204030204" pitchFamily="34" charset="0"/>
              </a:rPr>
              <a:t>27 </a:t>
            </a:r>
            <a:r>
              <a:rPr lang="en-US" sz="3100" b="1" u="sng" dirty="0">
                <a:solidFill>
                  <a:srgbClr val="FFFFCC"/>
                </a:solidFill>
                <a:latin typeface="Calibri" panose="020F0502020204030204" pitchFamily="34" charset="0"/>
              </a:rPr>
              <a:t>God created man in His own image, in the image of God He created him; male and female He created them</a:t>
            </a:r>
            <a:r>
              <a:rPr lang="en-US" sz="3100" dirty="0">
                <a:latin typeface="Calibri" panose="020F0502020204030204" pitchFamily="34" charset="0"/>
              </a:rPr>
              <a:t>. </a:t>
            </a:r>
            <a:r>
              <a:rPr lang="en-US" sz="3100" baseline="30000" dirty="0">
                <a:latin typeface="Calibri" panose="020F0502020204030204" pitchFamily="34" charset="0"/>
              </a:rPr>
              <a:t>28 </a:t>
            </a:r>
            <a:r>
              <a:rPr lang="en-US" sz="3100" dirty="0">
                <a:latin typeface="Calibri" panose="020F0502020204030204" pitchFamily="34" charset="0"/>
              </a:rPr>
              <a:t>God blessed them; and God said to them, “Be fruitful and multiply, and fill the earth, and subdue it; and rule over the fish of the sea and over the birds of the sky and over every living thing that moves on the earth.”</a:t>
            </a:r>
          </a:p>
        </p:txBody>
      </p:sp>
    </p:spTree>
    <p:extLst>
      <p:ext uri="{BB962C8B-B14F-4D97-AF65-F5344CB8AC3E}">
        <p14:creationId xmlns:p14="http://schemas.microsoft.com/office/powerpoint/2010/main" val="3160303007"/>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699C147-5AC6-405D-AD7B-C7140D04E223}"/>
              </a:ext>
            </a:extLst>
          </p:cNvPr>
          <p:cNvPicPr>
            <a:picLocks noChangeAspect="1"/>
          </p:cNvPicPr>
          <p:nvPr/>
        </p:nvPicPr>
        <p:blipFill>
          <a:blip r:embed="rId2"/>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0"/>
            <a:ext cx="10972800" cy="1969770"/>
          </a:xfrm>
          <a:prstGeom prst="rect">
            <a:avLst/>
          </a:prstGeom>
          <a:noFill/>
          <a:ln w="28575">
            <a:noFill/>
            <a:miter lim="800000"/>
            <a:headEnd/>
            <a:tailEnd/>
          </a:ln>
        </p:spPr>
        <p:txBody>
          <a:bodyPr wrap="square">
            <a:spAutoFit/>
          </a:bodyPr>
          <a:lstStyle/>
          <a:p>
            <a:pPr algn="ctr">
              <a:spcAft>
                <a:spcPts val="900"/>
              </a:spcAft>
              <a:defRPr/>
            </a:pPr>
            <a:r>
              <a:rPr lang="en-US" sz="4000" dirty="0">
                <a:solidFill>
                  <a:schemeClr val="tx2"/>
                </a:solidFill>
                <a:effectLst>
                  <a:outerShdw blurRad="38100" dist="38100" dir="2700000" algn="tl">
                    <a:srgbClr val="000000"/>
                  </a:outerShdw>
                </a:effectLst>
                <a:latin typeface="Calibri" panose="020F0502020204030204" pitchFamily="34" charset="0"/>
                <a:ea typeface="Calibri" panose="020F0502020204030204" pitchFamily="34" charset="0"/>
                <a:cs typeface="Calibri" panose="020F0502020204030204" pitchFamily="34" charset="0"/>
              </a:rPr>
              <a:t>Genesis 9:6</a:t>
            </a:r>
          </a:p>
          <a:p>
            <a:pPr algn="just" eaLnBrk="1" hangingPunct="1">
              <a:defRPr/>
            </a:pPr>
            <a:r>
              <a:rPr lang="en-US" sz="3600" dirty="0">
                <a:effectLst>
                  <a:outerShdw blurRad="38100" dist="38100" dir="2700000" algn="tl">
                    <a:srgbClr val="000000">
                      <a:alpha val="43000"/>
                    </a:srgbClr>
                  </a:outerShdw>
                </a:effectLst>
                <a:latin typeface="Calibri" panose="020F0502020204030204" pitchFamily="34" charset="0"/>
                <a:cs typeface="Calibri" panose="020F0502020204030204" pitchFamily="34" charset="0"/>
              </a:rPr>
              <a:t>“</a:t>
            </a:r>
            <a:r>
              <a:rPr lang="en-US" sz="3600" dirty="0">
                <a:latin typeface="Calibri" panose="020F0502020204030204" pitchFamily="34" charset="0"/>
                <a:cs typeface="Calibri" panose="020F0502020204030204" pitchFamily="34" charset="0"/>
              </a:rPr>
              <a:t>Whoever </a:t>
            </a:r>
            <a:r>
              <a:rPr lang="en-US" sz="3600" dirty="0">
                <a:effectLst>
                  <a:outerShdw blurRad="38100" dist="38100" dir="2700000" algn="tl">
                    <a:srgbClr val="000000"/>
                  </a:outerShdw>
                </a:effectLst>
                <a:latin typeface="Calibri" panose="020F0502020204030204" pitchFamily="34" charset="0"/>
                <a:cs typeface="Calibri" panose="020F0502020204030204" pitchFamily="34" charset="0"/>
              </a:rPr>
              <a:t>sheds man’s blood, By man</a:t>
            </a:r>
            <a:r>
              <a:rPr lang="en-US" sz="3600" b="1" dirty="0">
                <a:solidFill>
                  <a:srgbClr val="FFFFCC"/>
                </a:solidFill>
                <a:effectLst>
                  <a:outerShdw blurRad="38100" dist="38100" dir="2700000" algn="tl">
                    <a:srgbClr val="000000"/>
                  </a:outerShdw>
                </a:effectLst>
                <a:latin typeface="Calibri" panose="020F0502020204030204" pitchFamily="34" charset="0"/>
                <a:cs typeface="Calibri" panose="020F0502020204030204" pitchFamily="34" charset="0"/>
              </a:rPr>
              <a:t> </a:t>
            </a:r>
            <a:r>
              <a:rPr lang="en-US" sz="3600" dirty="0">
                <a:latin typeface="Calibri" panose="020F0502020204030204" pitchFamily="34" charset="0"/>
                <a:cs typeface="Calibri" panose="020F0502020204030204" pitchFamily="34" charset="0"/>
              </a:rPr>
              <a:t>his blood shall be shed, For in the </a:t>
            </a:r>
            <a:r>
              <a:rPr lang="en-US" sz="3600" b="1" u="sng" dirty="0">
                <a:solidFill>
                  <a:srgbClr val="FFFFCC"/>
                </a:solidFill>
                <a:effectLst>
                  <a:outerShdw blurRad="38100" dist="38100" dir="2700000" algn="tl">
                    <a:srgbClr val="000000"/>
                  </a:outerShdw>
                </a:effectLst>
                <a:latin typeface="Calibri" panose="020F0502020204030204" pitchFamily="34" charset="0"/>
                <a:cs typeface="Calibri" panose="020F0502020204030204" pitchFamily="34" charset="0"/>
              </a:rPr>
              <a:t>image of God</a:t>
            </a:r>
            <a:r>
              <a:rPr lang="en-US" sz="3600" b="1" dirty="0">
                <a:solidFill>
                  <a:srgbClr val="FFFFCC"/>
                </a:solidFill>
                <a:effectLst>
                  <a:outerShdw blurRad="38100" dist="38100" dir="2700000" algn="tl">
                    <a:srgbClr val="000000"/>
                  </a:outerShdw>
                </a:effectLst>
                <a:latin typeface="Calibri" panose="020F0502020204030204" pitchFamily="34" charset="0"/>
                <a:cs typeface="Calibri" panose="020F0502020204030204" pitchFamily="34" charset="0"/>
              </a:rPr>
              <a:t> </a:t>
            </a:r>
            <a:r>
              <a:rPr lang="en-US" sz="3600" dirty="0">
                <a:latin typeface="Calibri" panose="020F0502020204030204" pitchFamily="34" charset="0"/>
                <a:cs typeface="Calibri" panose="020F0502020204030204" pitchFamily="34" charset="0"/>
              </a:rPr>
              <a:t>He made man.”</a:t>
            </a:r>
            <a:endParaRPr lang="en-US" sz="4000" dirty="0">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C361539B-B511-4397-91B0-3E4C472C2D5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79150" y="2438202"/>
            <a:ext cx="2633700" cy="2286198"/>
          </a:xfrm>
          <a:prstGeom prst="rect">
            <a:avLst/>
          </a:prstGeom>
        </p:spPr>
      </p:pic>
    </p:spTree>
    <p:extLst>
      <p:ext uri="{BB962C8B-B14F-4D97-AF65-F5344CB8AC3E}">
        <p14:creationId xmlns:p14="http://schemas.microsoft.com/office/powerpoint/2010/main" val="3003547416"/>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08F97B6-B881-58FF-F7A4-340D11FC47C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27650" name="Rectangle 3"/>
          <p:cNvSpPr>
            <a:spLocks noGrp="1"/>
          </p:cNvSpPr>
          <p:nvPr>
            <p:ph type="body" idx="4294967295"/>
          </p:nvPr>
        </p:nvSpPr>
        <p:spPr>
          <a:xfrm>
            <a:off x="609600" y="0"/>
            <a:ext cx="10972800" cy="2514600"/>
          </a:xfrm>
        </p:spPr>
        <p:txBody>
          <a:bodyPr/>
          <a:lstStyle/>
          <a:p>
            <a:pPr marL="0" indent="0" algn="ctr" defTabSz="685800" eaLnBrk="1" hangingPunct="1">
              <a:spcBef>
                <a:spcPct val="0"/>
              </a:spcBef>
              <a:spcAft>
                <a:spcPts val="900"/>
              </a:spcAft>
              <a:buNone/>
              <a:defRPr/>
            </a:pPr>
            <a:r>
              <a:rPr lang="en-US" altLang="en-US" sz="4000" kern="1200" dirty="0">
                <a:solidFill>
                  <a:schemeClr val="tx2"/>
                </a:solidFill>
                <a:ea typeface="Calibri" panose="020F0502020204030204" pitchFamily="34" charset="0"/>
                <a:cs typeface="Calibri" panose="020F0502020204030204" pitchFamily="34" charset="0"/>
              </a:rPr>
              <a:t>Ecclesiastes 3:11</a:t>
            </a:r>
            <a:endParaRPr lang="en-US" sz="4000" kern="1200" dirty="0">
              <a:solidFill>
                <a:schemeClr val="tx2"/>
              </a:solidFill>
              <a:ea typeface="Calibri" panose="020F0502020204030204" pitchFamily="34" charset="0"/>
              <a:cs typeface="Calibri" panose="020F0502020204030204" pitchFamily="34" charset="0"/>
            </a:endParaRPr>
          </a:p>
          <a:p>
            <a:pPr marL="0" indent="0" algn="just">
              <a:spcBef>
                <a:spcPts val="0"/>
              </a:spcBef>
              <a:buNone/>
              <a:defRPr/>
            </a:pPr>
            <a:r>
              <a:rPr lang="en-US" sz="3600" dirty="0">
                <a:effectLst>
                  <a:outerShdw blurRad="38100" dist="38100" dir="2700000" algn="tl">
                    <a:srgbClr val="000000">
                      <a:alpha val="43137"/>
                    </a:srgbClr>
                  </a:outerShdw>
                </a:effectLst>
              </a:rPr>
              <a:t>“</a:t>
            </a:r>
            <a:r>
              <a:rPr lang="en-US" sz="3600" b="0" i="0" u="none" strike="noStrike" dirty="0">
                <a:effectLst/>
              </a:rPr>
              <a:t>He has made everything appropriate in its time. He has also set eternity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olam</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0" i="0" strike="noStrike" dirty="0">
                <a:effectLst/>
              </a:rPr>
              <a:t>i</a:t>
            </a:r>
            <a:r>
              <a:rPr lang="en-US" sz="3600" b="0" i="0" u="none" strike="noStrike" dirty="0">
                <a:effectLst/>
              </a:rPr>
              <a:t>n their heart, yet so that man will not find out the work which God has done from the beginning even to the end</a:t>
            </a:r>
            <a:r>
              <a:rPr lang="en-US" sz="3600" dirty="0">
                <a:effectLst>
                  <a:outerShdw blurRad="38100" dist="38100" dir="2700000" algn="tl">
                    <a:srgbClr val="000000">
                      <a:alpha val="43137"/>
                    </a:srgbClr>
                  </a:outerShdw>
                </a:effectLst>
              </a:rPr>
              <a:t>.”</a:t>
            </a:r>
          </a:p>
        </p:txBody>
      </p:sp>
      <p:pic>
        <p:nvPicPr>
          <p:cNvPr id="6" name="Picture 6" descr="http://www.maggiesnotebook.com/wp-content/uploads/2011/08/Apostle_John_35.jpg">
            <a:extLst>
              <a:ext uri="{FF2B5EF4-FFF2-40B4-BE49-F238E27FC236}">
                <a16:creationId xmlns:a16="http://schemas.microsoft.com/office/drawing/2014/main" id="{E1B00B5E-018D-4AD1-AF2D-DED784D4E659}"/>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641908" y="3094708"/>
            <a:ext cx="1313192" cy="1591592"/>
          </a:xfrm>
          <a:prstGeom prst="rect">
            <a:avLst/>
          </a:prstGeom>
          <a:solidFill>
            <a:srgbClr val="FFFFFF">
              <a:shade val="85000"/>
            </a:srgbClr>
          </a:solidFill>
          <a:ln w="762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7856036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0CB190-258A-7B8F-29FF-296F7FAE9AD4}"/>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CD5DF12D-9C7C-E9ED-B582-E8B9E2C27546}"/>
              </a:ext>
            </a:extLst>
          </p:cNvPr>
          <p:cNvSpPr>
            <a:spLocks noGrp="1"/>
          </p:cNvSpPr>
          <p:nvPr>
            <p:ph type="title"/>
          </p:nvPr>
        </p:nvSpPr>
        <p:spPr>
          <a:xfrm>
            <a:off x="609600" y="228600"/>
            <a:ext cx="10972800" cy="914400"/>
          </a:xfrm>
        </p:spPr>
        <p:txBody>
          <a:bodyPr/>
          <a:lstStyle/>
          <a:p>
            <a:pPr algn="ctr"/>
            <a:r>
              <a:rPr lang="en-US" sz="3600" dirty="0">
                <a:effectLst>
                  <a:outerShdw blurRad="38100" dist="38100" dir="2700000" algn="tl">
                    <a:srgbClr val="000000">
                      <a:alpha val="43137"/>
                    </a:srgbClr>
                  </a:outerShdw>
                </a:effectLst>
              </a:rPr>
              <a:t>III. Theological Arguments Against Annihilation</a:t>
            </a:r>
            <a:endParaRPr lang="en-US" sz="36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a:extLst>
              <a:ext uri="{FF2B5EF4-FFF2-40B4-BE49-F238E27FC236}">
                <a16:creationId xmlns:a16="http://schemas.microsoft.com/office/drawing/2014/main" id="{D131DF97-FF4A-FF0D-9046-9209F8F006D0}"/>
              </a:ext>
            </a:extLst>
          </p:cNvPr>
          <p:cNvSpPr>
            <a:spLocks noGrp="1"/>
          </p:cNvSpPr>
          <p:nvPr>
            <p:ph idx="1"/>
          </p:nvPr>
        </p:nvSpPr>
        <p:spPr>
          <a:xfrm>
            <a:off x="940850" y="2086578"/>
            <a:ext cx="7046506" cy="3200400"/>
          </a:xfrm>
        </p:spPr>
        <p:txBody>
          <a:bodyPr/>
          <a:lstStyle/>
          <a:p>
            <a:pPr marL="742950" indent="-742950">
              <a:spcBef>
                <a:spcPts val="600"/>
              </a:spcBef>
              <a:spcAft>
                <a:spcPts val="1200"/>
              </a:spcAft>
              <a:buClr>
                <a:srgbClr val="CC66FF"/>
              </a:buClr>
              <a:buSzPct val="100000"/>
              <a:buFont typeface="+mj-lt"/>
              <a:buAutoNum type="alphaUcPeriod"/>
              <a:defRPr/>
            </a:pPr>
            <a:r>
              <a:rPr lang="en-US" dirty="0">
                <a:cs typeface="Calibri" pitchFamily="34" charset="0"/>
              </a:rPr>
              <a:t>Underestimates sin’s severity</a:t>
            </a:r>
          </a:p>
          <a:p>
            <a:pPr marL="742950" indent="-742950">
              <a:spcBef>
                <a:spcPts val="600"/>
              </a:spcBef>
              <a:spcAft>
                <a:spcPts val="1200"/>
              </a:spcAft>
              <a:buClr>
                <a:srgbClr val="CC66FF"/>
              </a:buClr>
              <a:buSzPct val="100000"/>
              <a:buFont typeface="+mj-lt"/>
              <a:buAutoNum type="alphaUcPeriod"/>
              <a:defRPr/>
            </a:pPr>
            <a:r>
              <a:rPr lang="en-US" dirty="0">
                <a:cs typeface="Calibri" pitchFamily="34" charset="0"/>
              </a:rPr>
              <a:t>Contradicts humanity’s nature</a:t>
            </a:r>
          </a:p>
          <a:p>
            <a:pPr marL="742950" indent="-742950">
              <a:spcBef>
                <a:spcPts val="600"/>
              </a:spcBef>
              <a:spcAft>
                <a:spcPts val="1200"/>
              </a:spcAft>
              <a:buClr>
                <a:srgbClr val="CC66FF"/>
              </a:buClr>
              <a:buSzPct val="100000"/>
              <a:buFont typeface="+mj-lt"/>
              <a:buAutoNum type="alphaUcPeriod"/>
              <a:defRPr/>
            </a:pPr>
            <a:r>
              <a:rPr lang="en-US" b="1" u="sng" dirty="0">
                <a:solidFill>
                  <a:srgbClr val="FFFFCC"/>
                </a:solidFill>
                <a:cs typeface="Calibri" pitchFamily="34" charset="0"/>
              </a:rPr>
              <a:t>Denies degrees of punishment</a:t>
            </a:r>
          </a:p>
          <a:p>
            <a:pPr marL="742950" indent="-742950">
              <a:spcBef>
                <a:spcPts val="600"/>
              </a:spcBef>
              <a:spcAft>
                <a:spcPts val="1200"/>
              </a:spcAft>
              <a:buClr>
                <a:srgbClr val="CC66FF"/>
              </a:buClr>
              <a:buSzPct val="100000"/>
              <a:buFont typeface="+mj-lt"/>
              <a:buAutoNum type="alphaUcPeriod"/>
              <a:defRPr/>
            </a:pPr>
            <a:r>
              <a:rPr lang="en-US" dirty="0">
                <a:cs typeface="Calibri" pitchFamily="34" charset="0"/>
              </a:rPr>
              <a:t>Seeks to escape sin’s consequences</a:t>
            </a:r>
          </a:p>
          <a:p>
            <a:pPr marL="742950" indent="-742950">
              <a:spcBef>
                <a:spcPts val="600"/>
              </a:spcBef>
              <a:spcAft>
                <a:spcPts val="1200"/>
              </a:spcAft>
              <a:buClr>
                <a:srgbClr val="CC66FF"/>
              </a:buClr>
              <a:buSzPct val="100000"/>
              <a:buFont typeface="+mj-lt"/>
              <a:buAutoNum type="alphaUcPeriod"/>
              <a:defRPr/>
            </a:pPr>
            <a:endParaRPr lang="en-US" b="1" u="sng" dirty="0">
              <a:solidFill>
                <a:srgbClr val="FFFFCC"/>
              </a:solidFill>
              <a:cs typeface="Calibri" pitchFamily="34" charset="0"/>
            </a:endParaRPr>
          </a:p>
        </p:txBody>
      </p:sp>
      <p:pic>
        <p:nvPicPr>
          <p:cNvPr id="2" name="Picture 1">
            <a:extLst>
              <a:ext uri="{FF2B5EF4-FFF2-40B4-BE49-F238E27FC236}">
                <a16:creationId xmlns:a16="http://schemas.microsoft.com/office/drawing/2014/main" id="{6A9BEADA-9F97-BA4A-D630-763F44E34228}"/>
              </a:ext>
            </a:extLst>
          </p:cNvPr>
          <p:cNvPicPr>
            <a:picLocks noChangeAspect="1"/>
          </p:cNvPicPr>
          <p:nvPr/>
        </p:nvPicPr>
        <p:blipFill>
          <a:blip r:embed="rId2"/>
          <a:stretch>
            <a:fillRect/>
          </a:stretch>
        </p:blipFill>
        <p:spPr>
          <a:xfrm>
            <a:off x="8839200" y="2286000"/>
            <a:ext cx="2810448" cy="2286000"/>
          </a:xfrm>
          <a:prstGeom prst="rect">
            <a:avLst/>
          </a:prstGeom>
        </p:spPr>
      </p:pic>
    </p:spTree>
    <p:extLst>
      <p:ext uri="{BB962C8B-B14F-4D97-AF65-F5344CB8AC3E}">
        <p14:creationId xmlns:p14="http://schemas.microsoft.com/office/powerpoint/2010/main" val="33909531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11179" y="228600"/>
            <a:ext cx="9769643" cy="6400800"/>
          </a:xfrm>
          <a:prstGeom prst="rect">
            <a:avLst/>
          </a:prstGeom>
          <a:ln>
            <a:solidFill>
              <a:srgbClr val="FFFFCC"/>
            </a:solidFill>
          </a:ln>
        </p:spPr>
      </p:pic>
    </p:spTree>
    <p:extLst>
      <p:ext uri="{BB962C8B-B14F-4D97-AF65-F5344CB8AC3E}">
        <p14:creationId xmlns:p14="http://schemas.microsoft.com/office/powerpoint/2010/main" val="351619476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0CB190-258A-7B8F-29FF-296F7FAE9AD4}"/>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CD5DF12D-9C7C-E9ED-B582-E8B9E2C27546}"/>
              </a:ext>
            </a:extLst>
          </p:cNvPr>
          <p:cNvSpPr>
            <a:spLocks noGrp="1"/>
          </p:cNvSpPr>
          <p:nvPr>
            <p:ph type="title"/>
          </p:nvPr>
        </p:nvSpPr>
        <p:spPr>
          <a:xfrm>
            <a:off x="609600" y="228600"/>
            <a:ext cx="10972800" cy="914400"/>
          </a:xfrm>
        </p:spPr>
        <p:txBody>
          <a:bodyPr/>
          <a:lstStyle/>
          <a:p>
            <a:pPr algn="ctr"/>
            <a:r>
              <a:rPr lang="en-US" sz="3600" dirty="0">
                <a:effectLst>
                  <a:outerShdw blurRad="38100" dist="38100" dir="2700000" algn="tl">
                    <a:srgbClr val="000000">
                      <a:alpha val="43137"/>
                    </a:srgbClr>
                  </a:outerShdw>
                </a:effectLst>
              </a:rPr>
              <a:t>III. Theological Arguments Against Annihilation</a:t>
            </a:r>
            <a:endParaRPr lang="en-US" sz="36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a:extLst>
              <a:ext uri="{FF2B5EF4-FFF2-40B4-BE49-F238E27FC236}">
                <a16:creationId xmlns:a16="http://schemas.microsoft.com/office/drawing/2014/main" id="{D131DF97-FF4A-FF0D-9046-9209F8F006D0}"/>
              </a:ext>
            </a:extLst>
          </p:cNvPr>
          <p:cNvSpPr>
            <a:spLocks noGrp="1"/>
          </p:cNvSpPr>
          <p:nvPr>
            <p:ph idx="1"/>
          </p:nvPr>
        </p:nvSpPr>
        <p:spPr>
          <a:xfrm>
            <a:off x="940850" y="2086578"/>
            <a:ext cx="7046506" cy="3200400"/>
          </a:xfrm>
        </p:spPr>
        <p:txBody>
          <a:bodyPr/>
          <a:lstStyle/>
          <a:p>
            <a:pPr marL="742950" indent="-742950">
              <a:spcBef>
                <a:spcPts val="600"/>
              </a:spcBef>
              <a:spcAft>
                <a:spcPts val="1200"/>
              </a:spcAft>
              <a:buClr>
                <a:srgbClr val="CC66FF"/>
              </a:buClr>
              <a:buSzPct val="100000"/>
              <a:buFont typeface="+mj-lt"/>
              <a:buAutoNum type="alphaUcPeriod"/>
              <a:defRPr/>
            </a:pPr>
            <a:r>
              <a:rPr lang="en-US" dirty="0">
                <a:cs typeface="Calibri" pitchFamily="34" charset="0"/>
              </a:rPr>
              <a:t>Underestimates sin’s severity</a:t>
            </a:r>
          </a:p>
          <a:p>
            <a:pPr marL="742950" indent="-742950">
              <a:spcBef>
                <a:spcPts val="600"/>
              </a:spcBef>
              <a:spcAft>
                <a:spcPts val="1200"/>
              </a:spcAft>
              <a:buClr>
                <a:srgbClr val="CC66FF"/>
              </a:buClr>
              <a:buSzPct val="100000"/>
              <a:buFont typeface="+mj-lt"/>
              <a:buAutoNum type="alphaUcPeriod"/>
              <a:defRPr/>
            </a:pPr>
            <a:r>
              <a:rPr lang="en-US" dirty="0">
                <a:cs typeface="Calibri" pitchFamily="34" charset="0"/>
              </a:rPr>
              <a:t>Contradicts humanity’s nature</a:t>
            </a:r>
          </a:p>
          <a:p>
            <a:pPr marL="742950" indent="-742950">
              <a:spcBef>
                <a:spcPts val="600"/>
              </a:spcBef>
              <a:spcAft>
                <a:spcPts val="1200"/>
              </a:spcAft>
              <a:buClr>
                <a:srgbClr val="CC66FF"/>
              </a:buClr>
              <a:buSzPct val="100000"/>
              <a:buFont typeface="+mj-lt"/>
              <a:buAutoNum type="alphaUcPeriod"/>
              <a:defRPr/>
            </a:pPr>
            <a:r>
              <a:rPr lang="en-US" dirty="0">
                <a:cs typeface="Calibri" pitchFamily="34" charset="0"/>
              </a:rPr>
              <a:t>Denies degrees of punishment</a:t>
            </a:r>
          </a:p>
          <a:p>
            <a:pPr marL="742950" indent="-742950">
              <a:spcBef>
                <a:spcPts val="600"/>
              </a:spcBef>
              <a:spcAft>
                <a:spcPts val="1200"/>
              </a:spcAft>
              <a:buClr>
                <a:srgbClr val="CC66FF"/>
              </a:buClr>
              <a:buSzPct val="100000"/>
              <a:buFont typeface="+mj-lt"/>
              <a:buAutoNum type="alphaUcPeriod"/>
              <a:defRPr/>
            </a:pPr>
            <a:r>
              <a:rPr lang="en-US" b="1" u="sng" dirty="0">
                <a:solidFill>
                  <a:srgbClr val="FFFFCC"/>
                </a:solidFill>
                <a:cs typeface="Calibri" pitchFamily="34" charset="0"/>
              </a:rPr>
              <a:t>Seeks to escape sin’s consequences</a:t>
            </a:r>
          </a:p>
          <a:p>
            <a:pPr marL="742950" indent="-742950">
              <a:spcBef>
                <a:spcPts val="600"/>
              </a:spcBef>
              <a:spcAft>
                <a:spcPts val="1200"/>
              </a:spcAft>
              <a:buClr>
                <a:srgbClr val="CC66FF"/>
              </a:buClr>
              <a:buSzPct val="100000"/>
              <a:buFont typeface="+mj-lt"/>
              <a:buAutoNum type="alphaUcPeriod"/>
              <a:defRPr/>
            </a:pPr>
            <a:endParaRPr lang="en-US" b="1" u="sng" dirty="0">
              <a:solidFill>
                <a:srgbClr val="FFFFCC"/>
              </a:solidFill>
              <a:cs typeface="Calibri" pitchFamily="34" charset="0"/>
            </a:endParaRPr>
          </a:p>
        </p:txBody>
      </p:sp>
      <p:pic>
        <p:nvPicPr>
          <p:cNvPr id="2" name="Picture 1">
            <a:extLst>
              <a:ext uri="{FF2B5EF4-FFF2-40B4-BE49-F238E27FC236}">
                <a16:creationId xmlns:a16="http://schemas.microsoft.com/office/drawing/2014/main" id="{6A9BEADA-9F97-BA4A-D630-763F44E34228}"/>
              </a:ext>
            </a:extLst>
          </p:cNvPr>
          <p:cNvPicPr>
            <a:picLocks noChangeAspect="1"/>
          </p:cNvPicPr>
          <p:nvPr/>
        </p:nvPicPr>
        <p:blipFill>
          <a:blip r:embed="rId2"/>
          <a:stretch>
            <a:fillRect/>
          </a:stretch>
        </p:blipFill>
        <p:spPr>
          <a:xfrm>
            <a:off x="8839200" y="2286000"/>
            <a:ext cx="2810448" cy="2286000"/>
          </a:xfrm>
          <a:prstGeom prst="rect">
            <a:avLst/>
          </a:prstGeom>
        </p:spPr>
      </p:pic>
    </p:spTree>
    <p:extLst>
      <p:ext uri="{BB962C8B-B14F-4D97-AF65-F5344CB8AC3E}">
        <p14:creationId xmlns:p14="http://schemas.microsoft.com/office/powerpoint/2010/main" val="5186805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BBB0A60-C5D5-FDB6-B058-E6231D02405F}"/>
              </a:ext>
            </a:extLst>
          </p:cNvPr>
          <p:cNvPicPr>
            <a:picLocks noChangeAspect="1"/>
          </p:cNvPicPr>
          <p:nvPr/>
        </p:nvPicPr>
        <p:blipFill>
          <a:blip r:embed="rId2"/>
          <a:stretch>
            <a:fillRect/>
          </a:stretch>
        </p:blipFill>
        <p:spPr>
          <a:xfrm>
            <a:off x="0" y="0"/>
            <a:ext cx="12192000" cy="6857999"/>
          </a:xfrm>
          <a:prstGeom prst="rect">
            <a:avLst/>
          </a:prstGeom>
        </p:spPr>
      </p:pic>
      <p:sp>
        <p:nvSpPr>
          <p:cNvPr id="38914" name="Rectangle 3"/>
          <p:cNvSpPr>
            <a:spLocks noChangeArrowheads="1"/>
          </p:cNvSpPr>
          <p:nvPr/>
        </p:nvSpPr>
        <p:spPr bwMode="auto">
          <a:xfrm>
            <a:off x="609600" y="1"/>
            <a:ext cx="10972800" cy="2793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900"/>
              </a:spcAft>
              <a:buClr>
                <a:schemeClr val="tx2"/>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Calibri" panose="020F0502020204030204" pitchFamily="34" charset="0"/>
                <a:cs typeface="Calibri" panose="020F0502020204030204" pitchFamily="34" charset="0"/>
              </a:rPr>
              <a:t>Genesis 2:16-17</a:t>
            </a:r>
          </a:p>
          <a:p>
            <a:pPr algn="just">
              <a:spcAft>
                <a:spcPts val="1000"/>
              </a:spcAft>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16</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 Lord God commanded the man, saying, ‘From any tree of the garden you may eat freely;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17</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but from the tree of the knowledge of good and evil you shall not eat, for in the day that you eat from it you will surely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die (</a:t>
            </a:r>
            <a:r>
              <a:rPr lang="en-US" sz="32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muwth</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4" name="Picture 3">
            <a:extLst>
              <a:ext uri="{FF2B5EF4-FFF2-40B4-BE49-F238E27FC236}">
                <a16:creationId xmlns:a16="http://schemas.microsoft.com/office/drawing/2014/main" id="{1C016ECA-A9AE-466C-94D2-0F5849CBCF1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18100" y="3505200"/>
            <a:ext cx="1955800" cy="1371600"/>
          </a:xfrm>
          <a:prstGeom prst="rect">
            <a:avLst/>
          </a:prstGeom>
        </p:spPr>
      </p:pic>
    </p:spTree>
    <p:extLst>
      <p:ext uri="{BB962C8B-B14F-4D97-AF65-F5344CB8AC3E}">
        <p14:creationId xmlns:p14="http://schemas.microsoft.com/office/powerpoint/2010/main" val="11101307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BBB0A60-C5D5-FDB6-B058-E6231D02405F}"/>
              </a:ext>
            </a:extLst>
          </p:cNvPr>
          <p:cNvPicPr>
            <a:picLocks noChangeAspect="1"/>
          </p:cNvPicPr>
          <p:nvPr/>
        </p:nvPicPr>
        <p:blipFill>
          <a:blip r:embed="rId2"/>
          <a:stretch>
            <a:fillRect/>
          </a:stretch>
        </p:blipFill>
        <p:spPr>
          <a:xfrm>
            <a:off x="0" y="0"/>
            <a:ext cx="12192000" cy="6857999"/>
          </a:xfrm>
          <a:prstGeom prst="rect">
            <a:avLst/>
          </a:prstGeom>
        </p:spPr>
      </p:pic>
      <p:sp>
        <p:nvSpPr>
          <p:cNvPr id="38914" name="Rectangle 3"/>
          <p:cNvSpPr>
            <a:spLocks noChangeArrowheads="1"/>
          </p:cNvSpPr>
          <p:nvPr/>
        </p:nvSpPr>
        <p:spPr bwMode="auto">
          <a:xfrm>
            <a:off x="609600" y="1"/>
            <a:ext cx="10972800" cy="3039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900"/>
              </a:spcAft>
              <a:buClr>
                <a:schemeClr val="tx2"/>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Calibri" panose="020F0502020204030204" pitchFamily="34" charset="0"/>
                <a:cs typeface="Calibri" panose="020F0502020204030204" pitchFamily="34" charset="0"/>
              </a:rPr>
              <a:t>Genesis 3:4-5</a:t>
            </a:r>
          </a:p>
          <a:p>
            <a:pPr algn="just">
              <a:spcAft>
                <a:spcPts val="10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1" i="0" u="none" strike="noStrike" baseline="30000" dirty="0">
                <a:effectLst/>
                <a:latin typeface="Calibri" panose="020F0502020204030204" pitchFamily="34" charset="0"/>
              </a:rPr>
              <a:t>4 </a:t>
            </a:r>
            <a:r>
              <a:rPr lang="en-US" sz="3600" b="0" i="0" u="none" strike="noStrike" dirty="0">
                <a:effectLst/>
                <a:latin typeface="Calibri" panose="020F0502020204030204" pitchFamily="34" charset="0"/>
              </a:rPr>
              <a:t>The serpent said to the woman, ‘</a:t>
            </a:r>
            <a:r>
              <a:rPr lang="en-US" sz="3600" b="1" i="0" u="sng" strike="noStrike" dirty="0">
                <a:solidFill>
                  <a:srgbClr val="FFFFCC"/>
                </a:solidFill>
                <a:effectLst/>
                <a:latin typeface="Calibri" panose="020F0502020204030204" pitchFamily="34" charset="0"/>
              </a:rPr>
              <a:t>You surely will not die</a:t>
            </a:r>
            <a:r>
              <a:rPr lang="en-US" sz="3600" b="0" i="0" u="none" strike="noStrike" dirty="0">
                <a:effectLst/>
                <a:latin typeface="Calibri" panose="020F0502020204030204" pitchFamily="34" charset="0"/>
              </a:rPr>
              <a:t>! </a:t>
            </a:r>
            <a:r>
              <a:rPr lang="en-US" sz="3600" b="1" i="0" u="none" strike="noStrike" baseline="30000" dirty="0">
                <a:effectLst/>
                <a:latin typeface="Calibri" panose="020F0502020204030204" pitchFamily="34" charset="0"/>
              </a:rPr>
              <a:t>5 </a:t>
            </a:r>
            <a:r>
              <a:rPr lang="en-US" sz="3600" b="0" i="0" u="none" strike="noStrike" dirty="0">
                <a:effectLst/>
                <a:latin typeface="Calibri" panose="020F0502020204030204" pitchFamily="34" charset="0"/>
              </a:rPr>
              <a:t>For God knows that in the day you eat from it your eyes will be opened, and you will be like God, knowing good and evil.’”</a:t>
            </a:r>
            <a:endPar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1C016ECA-A9AE-466C-94D2-0F5849CBCF1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18100" y="3505200"/>
            <a:ext cx="1955800" cy="1371600"/>
          </a:xfrm>
          <a:prstGeom prst="rect">
            <a:avLst/>
          </a:prstGeom>
        </p:spPr>
      </p:pic>
    </p:spTree>
    <p:extLst>
      <p:ext uri="{BB962C8B-B14F-4D97-AF65-F5344CB8AC3E}">
        <p14:creationId xmlns:p14="http://schemas.microsoft.com/office/powerpoint/2010/main" val="393415026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0CB190-258A-7B8F-29FF-296F7FAE9AD4}"/>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CD5DF12D-9C7C-E9ED-B582-E8B9E2C27546}"/>
              </a:ext>
            </a:extLst>
          </p:cNvPr>
          <p:cNvSpPr>
            <a:spLocks noGrp="1"/>
          </p:cNvSpPr>
          <p:nvPr>
            <p:ph type="title"/>
          </p:nvPr>
        </p:nvSpPr>
        <p:spPr>
          <a:xfrm>
            <a:off x="609600" y="228600"/>
            <a:ext cx="10972800" cy="914400"/>
          </a:xfrm>
        </p:spPr>
        <p:txBody>
          <a:bodyPr/>
          <a:lstStyle/>
          <a:p>
            <a:pPr algn="ctr"/>
            <a:r>
              <a:rPr lang="en-US" sz="3600" dirty="0">
                <a:effectLst>
                  <a:outerShdw blurRad="38100" dist="38100" dir="2700000" algn="tl">
                    <a:srgbClr val="000000">
                      <a:alpha val="43137"/>
                    </a:srgbClr>
                  </a:outerShdw>
                </a:effectLst>
              </a:rPr>
              <a:t>III. Theological Arguments Against Annihilation</a:t>
            </a:r>
            <a:endParaRPr lang="en-US" sz="36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a:extLst>
              <a:ext uri="{FF2B5EF4-FFF2-40B4-BE49-F238E27FC236}">
                <a16:creationId xmlns:a16="http://schemas.microsoft.com/office/drawing/2014/main" id="{D131DF97-FF4A-FF0D-9046-9209F8F006D0}"/>
              </a:ext>
            </a:extLst>
          </p:cNvPr>
          <p:cNvSpPr>
            <a:spLocks noGrp="1"/>
          </p:cNvSpPr>
          <p:nvPr>
            <p:ph idx="1"/>
          </p:nvPr>
        </p:nvSpPr>
        <p:spPr>
          <a:xfrm>
            <a:off x="940850" y="2086578"/>
            <a:ext cx="7046506" cy="3200400"/>
          </a:xfrm>
        </p:spPr>
        <p:txBody>
          <a:bodyPr/>
          <a:lstStyle/>
          <a:p>
            <a:pPr marL="742950" indent="-742950">
              <a:spcBef>
                <a:spcPts val="600"/>
              </a:spcBef>
              <a:spcAft>
                <a:spcPts val="1200"/>
              </a:spcAft>
              <a:buClr>
                <a:srgbClr val="CC66FF"/>
              </a:buClr>
              <a:buSzPct val="100000"/>
              <a:buFont typeface="+mj-lt"/>
              <a:buAutoNum type="alphaUcPeriod"/>
              <a:defRPr/>
            </a:pPr>
            <a:r>
              <a:rPr lang="en-US" dirty="0">
                <a:cs typeface="Calibri" pitchFamily="34" charset="0"/>
              </a:rPr>
              <a:t>Underestimates sin’s severity</a:t>
            </a:r>
          </a:p>
          <a:p>
            <a:pPr marL="742950" indent="-742950">
              <a:spcBef>
                <a:spcPts val="600"/>
              </a:spcBef>
              <a:spcAft>
                <a:spcPts val="1200"/>
              </a:spcAft>
              <a:buClr>
                <a:srgbClr val="CC66FF"/>
              </a:buClr>
              <a:buSzPct val="100000"/>
              <a:buFont typeface="+mj-lt"/>
              <a:buAutoNum type="alphaUcPeriod"/>
              <a:defRPr/>
            </a:pPr>
            <a:r>
              <a:rPr lang="en-US" dirty="0">
                <a:cs typeface="Calibri" pitchFamily="34" charset="0"/>
              </a:rPr>
              <a:t>Contradicts humanity’s nature</a:t>
            </a:r>
          </a:p>
          <a:p>
            <a:pPr marL="742950" indent="-742950">
              <a:spcBef>
                <a:spcPts val="600"/>
              </a:spcBef>
              <a:spcAft>
                <a:spcPts val="1200"/>
              </a:spcAft>
              <a:buClr>
                <a:srgbClr val="CC66FF"/>
              </a:buClr>
              <a:buSzPct val="100000"/>
              <a:buFont typeface="+mj-lt"/>
              <a:buAutoNum type="alphaUcPeriod"/>
              <a:defRPr/>
            </a:pPr>
            <a:r>
              <a:rPr lang="en-US" dirty="0">
                <a:cs typeface="Calibri" pitchFamily="34" charset="0"/>
              </a:rPr>
              <a:t>Denies degrees of punishment</a:t>
            </a:r>
          </a:p>
          <a:p>
            <a:pPr marL="742950" indent="-742950">
              <a:spcBef>
                <a:spcPts val="600"/>
              </a:spcBef>
              <a:spcAft>
                <a:spcPts val="1200"/>
              </a:spcAft>
              <a:buClr>
                <a:srgbClr val="CC66FF"/>
              </a:buClr>
              <a:buSzPct val="100000"/>
              <a:buFont typeface="+mj-lt"/>
              <a:buAutoNum type="alphaUcPeriod"/>
              <a:defRPr/>
            </a:pPr>
            <a:r>
              <a:rPr lang="en-US" dirty="0">
                <a:cs typeface="Calibri" pitchFamily="34" charset="0"/>
              </a:rPr>
              <a:t>Seeks to escape sin’s consequences</a:t>
            </a:r>
          </a:p>
          <a:p>
            <a:pPr marL="742950" indent="-742950">
              <a:spcBef>
                <a:spcPts val="600"/>
              </a:spcBef>
              <a:spcAft>
                <a:spcPts val="1200"/>
              </a:spcAft>
              <a:buClr>
                <a:srgbClr val="CC66FF"/>
              </a:buClr>
              <a:buSzPct val="100000"/>
              <a:buFont typeface="+mj-lt"/>
              <a:buAutoNum type="alphaUcPeriod"/>
              <a:defRPr/>
            </a:pPr>
            <a:endParaRPr lang="en-US" b="1" u="sng" dirty="0">
              <a:solidFill>
                <a:srgbClr val="FFFFCC"/>
              </a:solidFill>
              <a:cs typeface="Calibri" pitchFamily="34" charset="0"/>
            </a:endParaRPr>
          </a:p>
        </p:txBody>
      </p:sp>
      <p:pic>
        <p:nvPicPr>
          <p:cNvPr id="2" name="Picture 1">
            <a:extLst>
              <a:ext uri="{FF2B5EF4-FFF2-40B4-BE49-F238E27FC236}">
                <a16:creationId xmlns:a16="http://schemas.microsoft.com/office/drawing/2014/main" id="{6A9BEADA-9F97-BA4A-D630-763F44E34228}"/>
              </a:ext>
            </a:extLst>
          </p:cNvPr>
          <p:cNvPicPr>
            <a:picLocks noChangeAspect="1"/>
          </p:cNvPicPr>
          <p:nvPr/>
        </p:nvPicPr>
        <p:blipFill>
          <a:blip r:embed="rId2"/>
          <a:stretch>
            <a:fillRect/>
          </a:stretch>
        </p:blipFill>
        <p:spPr>
          <a:xfrm>
            <a:off x="8839200" y="2286000"/>
            <a:ext cx="2810448" cy="2286000"/>
          </a:xfrm>
          <a:prstGeom prst="rect">
            <a:avLst/>
          </a:prstGeom>
        </p:spPr>
      </p:pic>
    </p:spTree>
    <p:extLst>
      <p:ext uri="{BB962C8B-B14F-4D97-AF65-F5344CB8AC3E}">
        <p14:creationId xmlns:p14="http://schemas.microsoft.com/office/powerpoint/2010/main" val="28422305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AF27C7C-E7BF-5FF2-8ED9-92AF494DA22D}"/>
              </a:ext>
            </a:extLst>
          </p:cNvPr>
          <p:cNvPicPr>
            <a:picLocks noChangeAspect="1"/>
          </p:cNvPicPr>
          <p:nvPr/>
        </p:nvPicPr>
        <p:blipFill>
          <a:blip r:embed="rId2"/>
          <a:stretch>
            <a:fillRect/>
          </a:stretch>
        </p:blipFill>
        <p:spPr>
          <a:xfrm>
            <a:off x="2667000" y="228600"/>
            <a:ext cx="6858000" cy="647271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83583643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3BCB5A-B3B6-51FD-F95F-C3DF521FB0CE}"/>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5E9A709D-D60A-82D1-87D2-AA5FB3F7E486}"/>
              </a:ext>
            </a:extLst>
          </p:cNvPr>
          <p:cNvSpPr>
            <a:spLocks noGrp="1"/>
          </p:cNvSpPr>
          <p:nvPr>
            <p:ph type="title"/>
          </p:nvPr>
        </p:nvSpPr>
        <p:spPr>
          <a:xfrm>
            <a:off x="914400" y="228600"/>
            <a:ext cx="10363200" cy="914400"/>
          </a:xfrm>
        </p:spPr>
        <p:txBody>
          <a:bodyPr wrap="square" anchor="ctr">
            <a:normAutofit/>
          </a:bodyPr>
          <a:lstStyle/>
          <a:p>
            <a:pPr algn="ctr"/>
            <a:r>
              <a:rPr lang="en-US" sz="3600" b="1" dirty="0">
                <a:effectLst>
                  <a:outerShdw blurRad="38100" dist="38100" dir="2700000" algn="tl">
                    <a:srgbClr val="000000">
                      <a:alpha val="43137"/>
                    </a:srgbClr>
                  </a:outerShdw>
                </a:effectLst>
              </a:rPr>
              <a:t>ANNIHILATION VS. ETERNAL CONSCIOUS TORMENT</a:t>
            </a:r>
          </a:p>
        </p:txBody>
      </p:sp>
      <p:sp>
        <p:nvSpPr>
          <p:cNvPr id="3" name="Content Placeholder 2">
            <a:extLst>
              <a:ext uri="{FF2B5EF4-FFF2-40B4-BE49-F238E27FC236}">
                <a16:creationId xmlns:a16="http://schemas.microsoft.com/office/drawing/2014/main" id="{0FAAEEDF-55DE-DDD6-21B0-5C962408D2EB}"/>
              </a:ext>
            </a:extLst>
          </p:cNvPr>
          <p:cNvSpPr>
            <a:spLocks noGrp="1"/>
          </p:cNvSpPr>
          <p:nvPr>
            <p:ph idx="1"/>
          </p:nvPr>
        </p:nvSpPr>
        <p:spPr>
          <a:xfrm>
            <a:off x="615478" y="1500698"/>
            <a:ext cx="10363200" cy="5128701"/>
          </a:xfrm>
        </p:spPr>
        <p:txBody>
          <a:bodyPr wrap="square" anchor="t">
            <a:noAutofit/>
          </a:bodyPr>
          <a:lstStyle/>
          <a:p>
            <a:pPr marL="576263" indent="-576263">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Introduction to the Controversy</a:t>
            </a:r>
          </a:p>
          <a:p>
            <a:pPr marL="576263" indent="-576263">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Biblical Arguments Against Annihilation</a:t>
            </a:r>
          </a:p>
          <a:p>
            <a:pPr marL="576263" indent="-576263">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Theological Arguments Against Annihilation</a:t>
            </a:r>
          </a:p>
          <a:p>
            <a:pPr marL="576263" indent="-576263">
              <a:spcBef>
                <a:spcPts val="0"/>
              </a:spcBef>
              <a:spcAft>
                <a:spcPts val="2400"/>
              </a:spcAft>
              <a:buSzPct val="100000"/>
              <a:buFont typeface="+mj-lt"/>
              <a:buAutoNum type="romanUcPeriod"/>
              <a:defRPr/>
            </a:pPr>
            <a:r>
              <a:rPr lang="en-US" sz="3000" b="1" u="sng" dirty="0">
                <a:solidFill>
                  <a:srgbClr val="FFFFCC"/>
                </a:solidFill>
                <a:effectLst>
                  <a:outerShdw blurRad="38100" dist="38100" dir="2700000" algn="tl">
                    <a:srgbClr val="000000">
                      <a:alpha val="43137"/>
                    </a:srgbClr>
                  </a:outerShdw>
                </a:effectLst>
              </a:rPr>
              <a:t>Answering </a:t>
            </a:r>
            <a:r>
              <a:rPr lang="en-US" sz="3000" b="1" u="sng" dirty="0" err="1">
                <a:solidFill>
                  <a:srgbClr val="FFFFCC"/>
                </a:solidFill>
                <a:effectLst>
                  <a:outerShdw blurRad="38100" dist="38100" dir="2700000" algn="tl">
                    <a:srgbClr val="000000">
                      <a:alpha val="43137"/>
                    </a:srgbClr>
                  </a:outerShdw>
                </a:effectLst>
              </a:rPr>
              <a:t>Annihilationist</a:t>
            </a:r>
            <a:r>
              <a:rPr lang="en-US" sz="3000" b="1" u="sng" dirty="0">
                <a:solidFill>
                  <a:srgbClr val="FFFFCC"/>
                </a:solidFill>
                <a:effectLst>
                  <a:outerShdw blurRad="38100" dist="38100" dir="2700000" algn="tl">
                    <a:srgbClr val="000000">
                      <a:alpha val="43137"/>
                    </a:srgbClr>
                  </a:outerShdw>
                </a:effectLst>
              </a:rPr>
              <a:t> Biblical Arguments</a:t>
            </a:r>
          </a:p>
          <a:p>
            <a:pPr marL="576263" indent="-576263">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Answering </a:t>
            </a:r>
            <a:r>
              <a:rPr lang="en-US" sz="3000" dirty="0" err="1">
                <a:effectLst>
                  <a:outerShdw blurRad="38100" dist="38100" dir="2700000" algn="tl">
                    <a:srgbClr val="000000">
                      <a:alpha val="43137"/>
                    </a:srgbClr>
                  </a:outerShdw>
                </a:effectLst>
              </a:rPr>
              <a:t>Annihilationist</a:t>
            </a:r>
            <a:r>
              <a:rPr lang="en-US" sz="3000" dirty="0">
                <a:effectLst>
                  <a:outerShdw blurRad="38100" dist="38100" dir="2700000" algn="tl">
                    <a:srgbClr val="000000">
                      <a:alpha val="43137"/>
                    </a:srgbClr>
                  </a:outerShdw>
                </a:effectLst>
              </a:rPr>
              <a:t> Theological Arguments</a:t>
            </a:r>
          </a:p>
          <a:p>
            <a:pPr marL="576263" indent="-576263">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Examining Church History</a:t>
            </a:r>
          </a:p>
          <a:p>
            <a:pPr marL="576263" indent="-576263">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Conclusion</a:t>
            </a:r>
          </a:p>
        </p:txBody>
      </p:sp>
      <p:pic>
        <p:nvPicPr>
          <p:cNvPr id="2" name="Picture 1">
            <a:extLst>
              <a:ext uri="{FF2B5EF4-FFF2-40B4-BE49-F238E27FC236}">
                <a16:creationId xmlns:a16="http://schemas.microsoft.com/office/drawing/2014/main" id="{8A58113D-F11A-8400-765C-740985CF0651}"/>
              </a:ext>
            </a:extLst>
          </p:cNvPr>
          <p:cNvPicPr>
            <a:picLocks noChangeAspect="1"/>
          </p:cNvPicPr>
          <p:nvPr/>
        </p:nvPicPr>
        <p:blipFill>
          <a:blip r:embed="rId2"/>
          <a:stretch>
            <a:fillRect/>
          </a:stretch>
        </p:blipFill>
        <p:spPr>
          <a:xfrm>
            <a:off x="8839200" y="2286000"/>
            <a:ext cx="2810448" cy="2286000"/>
          </a:xfrm>
          <a:prstGeom prst="rect">
            <a:avLst/>
          </a:prstGeom>
        </p:spPr>
      </p:pic>
    </p:spTree>
    <p:extLst>
      <p:ext uri="{BB962C8B-B14F-4D97-AF65-F5344CB8AC3E}">
        <p14:creationId xmlns:p14="http://schemas.microsoft.com/office/powerpoint/2010/main" val="30109738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F7961A-EC7E-584F-B53B-1105EFE13266}"/>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FA4DA986-0928-F14C-2600-49EECF4CC4AE}"/>
              </a:ext>
            </a:extLst>
          </p:cNvPr>
          <p:cNvSpPr>
            <a:spLocks noGrp="1"/>
          </p:cNvSpPr>
          <p:nvPr>
            <p:ph type="title"/>
          </p:nvPr>
        </p:nvSpPr>
        <p:spPr>
          <a:xfrm>
            <a:off x="914400" y="228600"/>
            <a:ext cx="10363200" cy="914400"/>
          </a:xfrm>
        </p:spPr>
        <p:txBody>
          <a:bodyPr wrap="square" anchor="ctr">
            <a:normAutofit/>
          </a:bodyPr>
          <a:lstStyle/>
          <a:p>
            <a:pPr algn="ctr"/>
            <a:r>
              <a:rPr lang="en-US" sz="3600" b="1" dirty="0">
                <a:effectLst>
                  <a:outerShdw blurRad="38100" dist="38100" dir="2700000" algn="tl">
                    <a:srgbClr val="000000">
                      <a:alpha val="43137"/>
                    </a:srgbClr>
                  </a:outerShdw>
                </a:effectLst>
              </a:rPr>
              <a:t>ANNIHILATION VS. ETERNAL CONSCIOUS TORMENT</a:t>
            </a:r>
          </a:p>
        </p:txBody>
      </p:sp>
      <p:sp>
        <p:nvSpPr>
          <p:cNvPr id="3" name="Content Placeholder 2">
            <a:extLst>
              <a:ext uri="{FF2B5EF4-FFF2-40B4-BE49-F238E27FC236}">
                <a16:creationId xmlns:a16="http://schemas.microsoft.com/office/drawing/2014/main" id="{74CE0725-B598-2EAC-13C9-AC6D606B0FC1}"/>
              </a:ext>
            </a:extLst>
          </p:cNvPr>
          <p:cNvSpPr>
            <a:spLocks noGrp="1"/>
          </p:cNvSpPr>
          <p:nvPr>
            <p:ph idx="1"/>
          </p:nvPr>
        </p:nvSpPr>
        <p:spPr>
          <a:xfrm>
            <a:off x="615478" y="1500698"/>
            <a:ext cx="10363200" cy="5128701"/>
          </a:xfrm>
        </p:spPr>
        <p:txBody>
          <a:bodyPr wrap="square" anchor="t">
            <a:noAutofit/>
          </a:bodyPr>
          <a:lstStyle/>
          <a:p>
            <a:pPr marL="576263" indent="-576263">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Introduction to the Controversy</a:t>
            </a:r>
          </a:p>
          <a:p>
            <a:pPr marL="576263" indent="-576263">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Biblical Arguments Against Annihilation</a:t>
            </a:r>
          </a:p>
          <a:p>
            <a:pPr marL="576263" indent="-576263">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Theological Arguments Against Annihilation</a:t>
            </a:r>
          </a:p>
          <a:p>
            <a:pPr marL="576263" indent="-576263">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Answering </a:t>
            </a:r>
            <a:r>
              <a:rPr lang="en-US" sz="3000" dirty="0" err="1">
                <a:effectLst>
                  <a:outerShdw blurRad="38100" dist="38100" dir="2700000" algn="tl">
                    <a:srgbClr val="000000">
                      <a:alpha val="43137"/>
                    </a:srgbClr>
                  </a:outerShdw>
                </a:effectLst>
              </a:rPr>
              <a:t>Annihilationist</a:t>
            </a:r>
            <a:r>
              <a:rPr lang="en-US" sz="3000" dirty="0">
                <a:effectLst>
                  <a:outerShdw blurRad="38100" dist="38100" dir="2700000" algn="tl">
                    <a:srgbClr val="000000">
                      <a:alpha val="43137"/>
                    </a:srgbClr>
                  </a:outerShdw>
                </a:effectLst>
              </a:rPr>
              <a:t> Biblical Arguments</a:t>
            </a:r>
          </a:p>
          <a:p>
            <a:pPr marL="576263" indent="-576263">
              <a:spcBef>
                <a:spcPts val="0"/>
              </a:spcBef>
              <a:spcAft>
                <a:spcPts val="2400"/>
              </a:spcAft>
              <a:buSzPct val="100000"/>
              <a:buFont typeface="+mj-lt"/>
              <a:buAutoNum type="romanUcPeriod"/>
              <a:defRPr/>
            </a:pPr>
            <a:r>
              <a:rPr lang="en-US" sz="3000" b="1" u="sng" dirty="0">
                <a:solidFill>
                  <a:srgbClr val="FFFFCC"/>
                </a:solidFill>
                <a:effectLst>
                  <a:outerShdw blurRad="38100" dist="38100" dir="2700000" algn="tl">
                    <a:srgbClr val="000000">
                      <a:alpha val="43137"/>
                    </a:srgbClr>
                  </a:outerShdw>
                </a:effectLst>
              </a:rPr>
              <a:t>Answering </a:t>
            </a:r>
            <a:r>
              <a:rPr lang="en-US" sz="3000" b="1" u="sng" dirty="0" err="1">
                <a:solidFill>
                  <a:srgbClr val="FFFFCC"/>
                </a:solidFill>
                <a:effectLst>
                  <a:outerShdw blurRad="38100" dist="38100" dir="2700000" algn="tl">
                    <a:srgbClr val="000000">
                      <a:alpha val="43137"/>
                    </a:srgbClr>
                  </a:outerShdw>
                </a:effectLst>
              </a:rPr>
              <a:t>Annihilationist</a:t>
            </a:r>
            <a:r>
              <a:rPr lang="en-US" sz="3000" b="1" u="sng" dirty="0">
                <a:solidFill>
                  <a:srgbClr val="FFFFCC"/>
                </a:solidFill>
                <a:effectLst>
                  <a:outerShdw blurRad="38100" dist="38100" dir="2700000" algn="tl">
                    <a:srgbClr val="000000">
                      <a:alpha val="43137"/>
                    </a:srgbClr>
                  </a:outerShdw>
                </a:effectLst>
              </a:rPr>
              <a:t> Theological Arguments</a:t>
            </a:r>
          </a:p>
          <a:p>
            <a:pPr marL="576263" indent="-576263">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Examining Church History</a:t>
            </a:r>
          </a:p>
          <a:p>
            <a:pPr marL="576263" indent="-576263">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Conclusion</a:t>
            </a:r>
          </a:p>
        </p:txBody>
      </p:sp>
      <p:pic>
        <p:nvPicPr>
          <p:cNvPr id="2" name="Picture 1">
            <a:extLst>
              <a:ext uri="{FF2B5EF4-FFF2-40B4-BE49-F238E27FC236}">
                <a16:creationId xmlns:a16="http://schemas.microsoft.com/office/drawing/2014/main" id="{0CC47497-1A68-96D2-E827-995080110604}"/>
              </a:ext>
            </a:extLst>
          </p:cNvPr>
          <p:cNvPicPr>
            <a:picLocks noChangeAspect="1"/>
          </p:cNvPicPr>
          <p:nvPr/>
        </p:nvPicPr>
        <p:blipFill>
          <a:blip r:embed="rId2"/>
          <a:stretch>
            <a:fillRect/>
          </a:stretch>
        </p:blipFill>
        <p:spPr>
          <a:xfrm>
            <a:off x="8839200" y="2286000"/>
            <a:ext cx="2810448" cy="2286000"/>
          </a:xfrm>
          <a:prstGeom prst="rect">
            <a:avLst/>
          </a:prstGeom>
        </p:spPr>
      </p:pic>
    </p:spTree>
    <p:extLst>
      <p:ext uri="{BB962C8B-B14F-4D97-AF65-F5344CB8AC3E}">
        <p14:creationId xmlns:p14="http://schemas.microsoft.com/office/powerpoint/2010/main" val="6106536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684E40-9D47-F311-280D-87ABB0D93777}"/>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DEB934F9-19E6-742A-C8FC-29DA95E1779C}"/>
              </a:ext>
            </a:extLst>
          </p:cNvPr>
          <p:cNvSpPr>
            <a:spLocks noGrp="1"/>
          </p:cNvSpPr>
          <p:nvPr>
            <p:ph type="title"/>
          </p:nvPr>
        </p:nvSpPr>
        <p:spPr>
          <a:xfrm>
            <a:off x="914400" y="228600"/>
            <a:ext cx="10363200" cy="914400"/>
          </a:xfrm>
        </p:spPr>
        <p:txBody>
          <a:bodyPr wrap="square" anchor="ctr">
            <a:normAutofit/>
          </a:bodyPr>
          <a:lstStyle/>
          <a:p>
            <a:pPr algn="ctr"/>
            <a:r>
              <a:rPr lang="en-US" sz="3600" b="1" dirty="0">
                <a:effectLst>
                  <a:outerShdw blurRad="38100" dist="38100" dir="2700000" algn="tl">
                    <a:srgbClr val="000000">
                      <a:alpha val="43137"/>
                    </a:srgbClr>
                  </a:outerShdw>
                </a:effectLst>
              </a:rPr>
              <a:t>ANNIHILATION VS. ETERNAL CONSCIOUS TORMENT</a:t>
            </a:r>
          </a:p>
        </p:txBody>
      </p:sp>
      <p:sp>
        <p:nvSpPr>
          <p:cNvPr id="3" name="Content Placeholder 2">
            <a:extLst>
              <a:ext uri="{FF2B5EF4-FFF2-40B4-BE49-F238E27FC236}">
                <a16:creationId xmlns:a16="http://schemas.microsoft.com/office/drawing/2014/main" id="{FC7D475A-7622-0538-8423-0DCC001A6990}"/>
              </a:ext>
            </a:extLst>
          </p:cNvPr>
          <p:cNvSpPr>
            <a:spLocks noGrp="1"/>
          </p:cNvSpPr>
          <p:nvPr>
            <p:ph idx="1"/>
          </p:nvPr>
        </p:nvSpPr>
        <p:spPr>
          <a:xfrm>
            <a:off x="615478" y="1500698"/>
            <a:ext cx="10363200" cy="5128701"/>
          </a:xfrm>
        </p:spPr>
        <p:txBody>
          <a:bodyPr wrap="square" anchor="t">
            <a:noAutofit/>
          </a:bodyPr>
          <a:lstStyle/>
          <a:p>
            <a:pPr marL="576263" indent="-576263">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Introduction to the Controversy</a:t>
            </a:r>
          </a:p>
          <a:p>
            <a:pPr marL="576263" indent="-576263">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Biblical Arguments Against Annihilation</a:t>
            </a:r>
          </a:p>
          <a:p>
            <a:pPr marL="576263" indent="-576263">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Theological Arguments Against Annihilation</a:t>
            </a:r>
          </a:p>
          <a:p>
            <a:pPr marL="576263" indent="-576263">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Answering Annihilationist Biblical Arguments</a:t>
            </a:r>
          </a:p>
          <a:p>
            <a:pPr marL="576263" indent="-576263">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Answering Annihilationist Theological Arguments</a:t>
            </a:r>
          </a:p>
          <a:p>
            <a:pPr marL="576263" indent="-576263">
              <a:spcBef>
                <a:spcPts val="0"/>
              </a:spcBef>
              <a:spcAft>
                <a:spcPts val="2400"/>
              </a:spcAft>
              <a:buSzPct val="100000"/>
              <a:buFont typeface="+mj-lt"/>
              <a:buAutoNum type="romanUcPeriod"/>
              <a:defRPr/>
            </a:pPr>
            <a:r>
              <a:rPr lang="en-US" sz="3000" b="1" u="sng" dirty="0">
                <a:solidFill>
                  <a:srgbClr val="FFFFCC"/>
                </a:solidFill>
                <a:effectLst>
                  <a:outerShdw blurRad="38100" dist="38100" dir="2700000" algn="tl">
                    <a:srgbClr val="000000">
                      <a:alpha val="43137"/>
                    </a:srgbClr>
                  </a:outerShdw>
                </a:effectLst>
              </a:rPr>
              <a:t>Examining Church History</a:t>
            </a:r>
          </a:p>
          <a:p>
            <a:pPr marL="576263" indent="-576263">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Conclusion</a:t>
            </a:r>
          </a:p>
        </p:txBody>
      </p:sp>
      <p:pic>
        <p:nvPicPr>
          <p:cNvPr id="2" name="Picture 1">
            <a:extLst>
              <a:ext uri="{FF2B5EF4-FFF2-40B4-BE49-F238E27FC236}">
                <a16:creationId xmlns:a16="http://schemas.microsoft.com/office/drawing/2014/main" id="{146B3365-92AC-B2E1-C38A-AC2560435DA2}"/>
              </a:ext>
            </a:extLst>
          </p:cNvPr>
          <p:cNvPicPr>
            <a:picLocks noChangeAspect="1"/>
          </p:cNvPicPr>
          <p:nvPr/>
        </p:nvPicPr>
        <p:blipFill>
          <a:blip r:embed="rId2"/>
          <a:stretch>
            <a:fillRect/>
          </a:stretch>
        </p:blipFill>
        <p:spPr>
          <a:xfrm>
            <a:off x="8839200" y="2286000"/>
            <a:ext cx="2810448" cy="2286000"/>
          </a:xfrm>
          <a:prstGeom prst="rect">
            <a:avLst/>
          </a:prstGeom>
        </p:spPr>
      </p:pic>
    </p:spTree>
    <p:extLst>
      <p:ext uri="{BB962C8B-B14F-4D97-AF65-F5344CB8AC3E}">
        <p14:creationId xmlns:p14="http://schemas.microsoft.com/office/powerpoint/2010/main" val="6814618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878A29-EF24-7432-DA61-E605CFD0893E}"/>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D83BFBE3-3B2F-74D1-00B1-7DA9C3BCE90E}"/>
              </a:ext>
            </a:extLst>
          </p:cNvPr>
          <p:cNvSpPr>
            <a:spLocks noGrp="1"/>
          </p:cNvSpPr>
          <p:nvPr>
            <p:ph type="title"/>
          </p:nvPr>
        </p:nvSpPr>
        <p:spPr>
          <a:xfrm>
            <a:off x="914400" y="228600"/>
            <a:ext cx="10363200" cy="914400"/>
          </a:xfrm>
        </p:spPr>
        <p:txBody>
          <a:bodyPr wrap="square" anchor="ctr">
            <a:normAutofit/>
          </a:bodyPr>
          <a:lstStyle/>
          <a:p>
            <a:pPr algn="ctr"/>
            <a:r>
              <a:rPr lang="en-US" sz="3600" b="1" dirty="0">
                <a:effectLst>
                  <a:outerShdw blurRad="38100" dist="38100" dir="2700000" algn="tl">
                    <a:srgbClr val="000000">
                      <a:alpha val="43137"/>
                    </a:srgbClr>
                  </a:outerShdw>
                </a:effectLst>
              </a:rPr>
              <a:t>ANNIHILATION VS. ETERNAL CONSCIOUS TORMENT</a:t>
            </a:r>
          </a:p>
        </p:txBody>
      </p:sp>
      <p:sp>
        <p:nvSpPr>
          <p:cNvPr id="3" name="Content Placeholder 2">
            <a:extLst>
              <a:ext uri="{FF2B5EF4-FFF2-40B4-BE49-F238E27FC236}">
                <a16:creationId xmlns:a16="http://schemas.microsoft.com/office/drawing/2014/main" id="{CD13DF74-6147-CC66-F4C0-6913C7FAB07D}"/>
              </a:ext>
            </a:extLst>
          </p:cNvPr>
          <p:cNvSpPr>
            <a:spLocks noGrp="1"/>
          </p:cNvSpPr>
          <p:nvPr>
            <p:ph idx="1"/>
          </p:nvPr>
        </p:nvSpPr>
        <p:spPr>
          <a:xfrm>
            <a:off x="615478" y="1500698"/>
            <a:ext cx="10363200" cy="5128701"/>
          </a:xfrm>
        </p:spPr>
        <p:txBody>
          <a:bodyPr wrap="square" anchor="t">
            <a:noAutofit/>
          </a:bodyPr>
          <a:lstStyle/>
          <a:p>
            <a:pPr marL="576263" indent="-576263">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Introduction to the Controversy</a:t>
            </a:r>
          </a:p>
          <a:p>
            <a:pPr marL="576263" indent="-576263">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Biblical Arguments Against Annihilation</a:t>
            </a:r>
          </a:p>
          <a:p>
            <a:pPr marL="576263" indent="-576263">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Theological Arguments Against Annihilation</a:t>
            </a:r>
          </a:p>
          <a:p>
            <a:pPr marL="576263" indent="-576263">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Answering </a:t>
            </a:r>
            <a:r>
              <a:rPr lang="en-US" sz="3000" dirty="0" err="1">
                <a:effectLst>
                  <a:outerShdw blurRad="38100" dist="38100" dir="2700000" algn="tl">
                    <a:srgbClr val="000000">
                      <a:alpha val="43137"/>
                    </a:srgbClr>
                  </a:outerShdw>
                </a:effectLst>
              </a:rPr>
              <a:t>Annihilationist</a:t>
            </a:r>
            <a:r>
              <a:rPr lang="en-US" sz="3000" dirty="0">
                <a:effectLst>
                  <a:outerShdw blurRad="38100" dist="38100" dir="2700000" algn="tl">
                    <a:srgbClr val="000000">
                      <a:alpha val="43137"/>
                    </a:srgbClr>
                  </a:outerShdw>
                </a:effectLst>
              </a:rPr>
              <a:t> Biblical Arguments</a:t>
            </a:r>
          </a:p>
          <a:p>
            <a:pPr marL="576263" indent="-576263">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Answering </a:t>
            </a:r>
            <a:r>
              <a:rPr lang="en-US" sz="3000" dirty="0" err="1">
                <a:effectLst>
                  <a:outerShdw blurRad="38100" dist="38100" dir="2700000" algn="tl">
                    <a:srgbClr val="000000">
                      <a:alpha val="43137"/>
                    </a:srgbClr>
                  </a:outerShdw>
                </a:effectLst>
              </a:rPr>
              <a:t>Annihilationist</a:t>
            </a:r>
            <a:r>
              <a:rPr lang="en-US" sz="3000" dirty="0">
                <a:effectLst>
                  <a:outerShdw blurRad="38100" dist="38100" dir="2700000" algn="tl">
                    <a:srgbClr val="000000">
                      <a:alpha val="43137"/>
                    </a:srgbClr>
                  </a:outerShdw>
                </a:effectLst>
              </a:rPr>
              <a:t> Theological Arguments</a:t>
            </a:r>
          </a:p>
          <a:p>
            <a:pPr marL="576263" indent="-576263">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Examining Church History</a:t>
            </a:r>
          </a:p>
          <a:p>
            <a:pPr marL="576263" indent="-576263">
              <a:spcBef>
                <a:spcPts val="0"/>
              </a:spcBef>
              <a:spcAft>
                <a:spcPts val="2400"/>
              </a:spcAft>
              <a:buSzPct val="100000"/>
              <a:buFont typeface="+mj-lt"/>
              <a:buAutoNum type="romanUcPeriod"/>
              <a:defRPr/>
            </a:pPr>
            <a:r>
              <a:rPr lang="en-US" sz="3000" b="1" u="sng" dirty="0">
                <a:solidFill>
                  <a:srgbClr val="FFFFCC"/>
                </a:solidFill>
                <a:effectLst>
                  <a:outerShdw blurRad="38100" dist="38100" dir="2700000" algn="tl">
                    <a:srgbClr val="000000">
                      <a:alpha val="43137"/>
                    </a:srgbClr>
                  </a:outerShdw>
                </a:effectLst>
              </a:rPr>
              <a:t>Conclusion</a:t>
            </a:r>
          </a:p>
        </p:txBody>
      </p:sp>
      <p:pic>
        <p:nvPicPr>
          <p:cNvPr id="2" name="Picture 1">
            <a:extLst>
              <a:ext uri="{FF2B5EF4-FFF2-40B4-BE49-F238E27FC236}">
                <a16:creationId xmlns:a16="http://schemas.microsoft.com/office/drawing/2014/main" id="{11D0AB8B-4785-8730-3D0C-21DFB7FE2F53}"/>
              </a:ext>
            </a:extLst>
          </p:cNvPr>
          <p:cNvPicPr>
            <a:picLocks noChangeAspect="1"/>
          </p:cNvPicPr>
          <p:nvPr/>
        </p:nvPicPr>
        <p:blipFill>
          <a:blip r:embed="rId2"/>
          <a:stretch>
            <a:fillRect/>
          </a:stretch>
        </p:blipFill>
        <p:spPr>
          <a:xfrm>
            <a:off x="8839200" y="2286000"/>
            <a:ext cx="2810448" cy="2286000"/>
          </a:xfrm>
          <a:prstGeom prst="rect">
            <a:avLst/>
          </a:prstGeom>
        </p:spPr>
      </p:pic>
    </p:spTree>
    <p:extLst>
      <p:ext uri="{BB962C8B-B14F-4D97-AF65-F5344CB8AC3E}">
        <p14:creationId xmlns:p14="http://schemas.microsoft.com/office/powerpoint/2010/main" val="41049512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8C4508-AB76-C766-AAD1-43EFE5317FED}"/>
            </a:ext>
          </a:extLst>
        </p:cNvPr>
        <p:cNvGrpSpPr/>
        <p:nvPr/>
      </p:nvGrpSpPr>
      <p:grpSpPr>
        <a:xfrm>
          <a:off x="0" y="0"/>
          <a:ext cx="0" cy="0"/>
          <a:chOff x="0" y="0"/>
          <a:chExt cx="0" cy="0"/>
        </a:xfrm>
      </p:grpSpPr>
      <p:sp>
        <p:nvSpPr>
          <p:cNvPr id="63491" name="TextBox 8">
            <a:extLst>
              <a:ext uri="{FF2B5EF4-FFF2-40B4-BE49-F238E27FC236}">
                <a16:creationId xmlns:a16="http://schemas.microsoft.com/office/drawing/2014/main" id="{36D6898C-55E3-350A-3622-AC50D98FA09E}"/>
              </a:ext>
            </a:extLst>
          </p:cNvPr>
          <p:cNvSpPr txBox="1">
            <a:spLocks noChangeArrowheads="1"/>
          </p:cNvSpPr>
          <p:nvPr/>
        </p:nvSpPr>
        <p:spPr bwMode="auto">
          <a:xfrm>
            <a:off x="2286000" y="5562600"/>
            <a:ext cx="685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Font typeface="Wingdings" panose="05000000000000000000" pitchFamily="2" charset="2"/>
              <a:buAutoNum type="romanUcPeriod"/>
              <a:defRPr sz="2800">
                <a:solidFill>
                  <a:schemeClr val="tx1"/>
                </a:solidFill>
                <a:latin typeface="Arial" panose="020B0604020202020204" pitchFamily="34" charset="0"/>
              </a:defRPr>
            </a:lvl1pPr>
            <a:lvl2pPr marL="742950" indent="-285750">
              <a:spcBef>
                <a:spcPct val="20000"/>
              </a:spcBef>
              <a:buClr>
                <a:schemeClr val="tx1"/>
              </a:buClr>
              <a:buFont typeface="Wingdings" panose="05000000000000000000" pitchFamily="2" charset="2"/>
              <a:buAutoNum type="alphaUcPeriod"/>
              <a:defRPr sz="2600">
                <a:solidFill>
                  <a:schemeClr val="tx1"/>
                </a:solidFill>
                <a:latin typeface="Arial" panose="020B0604020202020204" pitchFamily="34" charset="0"/>
              </a:defRPr>
            </a:lvl2pPr>
            <a:lvl3pPr marL="1143000" indent="-228600">
              <a:spcBef>
                <a:spcPct val="20000"/>
              </a:spcBef>
              <a:buClr>
                <a:schemeClr val="tx1"/>
              </a:buClr>
              <a:buFont typeface="Wingdings" panose="05000000000000000000" pitchFamily="2" charset="2"/>
              <a:buAutoNum type="arabicPeriod"/>
              <a:defRPr sz="2400">
                <a:solidFill>
                  <a:schemeClr val="tx1"/>
                </a:solidFill>
                <a:latin typeface="Arial" panose="020B0604020202020204" pitchFamily="34" charset="0"/>
              </a:defRPr>
            </a:lvl3pPr>
            <a:lvl4pPr marL="1600200" indent="-228600">
              <a:spcBef>
                <a:spcPct val="20000"/>
              </a:spcBef>
              <a:buClr>
                <a:schemeClr val="tx1"/>
              </a:buClr>
              <a:buSzPct val="100000"/>
              <a:buAutoNum type="alphaLcParenR"/>
              <a:defRPr sz="2000">
                <a:solidFill>
                  <a:schemeClr val="tx1"/>
                </a:solidFill>
                <a:latin typeface="Arial" panose="020B0604020202020204" pitchFamily="34" charset="0"/>
              </a:defRPr>
            </a:lvl4pPr>
            <a:lvl5pPr marL="2057400" indent="-228600">
              <a:spcBef>
                <a:spcPct val="20000"/>
              </a:spcBef>
              <a:buClr>
                <a:schemeClr val="tx1"/>
              </a:buClr>
              <a:buSzPct val="100000"/>
              <a:buAutoNum type="romanLcPeriod"/>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2400" dirty="0">
              <a:latin typeface="Calibri" panose="020F0502020204030204" pitchFamily="34" charset="0"/>
            </a:endParaRPr>
          </a:p>
        </p:txBody>
      </p:sp>
      <p:sp>
        <p:nvSpPr>
          <p:cNvPr id="3" name="Title 5">
            <a:extLst>
              <a:ext uri="{FF2B5EF4-FFF2-40B4-BE49-F238E27FC236}">
                <a16:creationId xmlns:a16="http://schemas.microsoft.com/office/drawing/2014/main" id="{D33138EE-94E6-E1EF-44A3-48B8B28A9AD8}"/>
              </a:ext>
            </a:extLst>
          </p:cNvPr>
          <p:cNvSpPr txBox="1">
            <a:spLocks/>
          </p:cNvSpPr>
          <p:nvPr/>
        </p:nvSpPr>
        <p:spPr bwMode="auto">
          <a:xfrm>
            <a:off x="3714749" y="381000"/>
            <a:ext cx="476250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a:r>
              <a:rPr lang="en-US" kern="0"/>
              <a:t>Dominoes in a Row</a:t>
            </a:r>
            <a:endParaRPr lang="en-US" kern="0" dirty="0"/>
          </a:p>
        </p:txBody>
      </p:sp>
      <p:pic>
        <p:nvPicPr>
          <p:cNvPr id="4" name="Picture 2" descr="http://i.ytimg.com/vi/IeWsxuDn7NE/hqdefault.jpg">
            <a:extLst>
              <a:ext uri="{FF2B5EF4-FFF2-40B4-BE49-F238E27FC236}">
                <a16:creationId xmlns:a16="http://schemas.microsoft.com/office/drawing/2014/main" id="{C5B8D80B-4FF4-775C-B5B3-24A29EAA6C57}"/>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955801" y="1371600"/>
            <a:ext cx="8382001" cy="4572000"/>
          </a:xfrm>
          <a:prstGeom prst="roundRect">
            <a:avLst/>
          </a:prstGeom>
          <a:noFill/>
          <a:ln w="9525">
            <a:noFill/>
            <a:miter lim="800000"/>
            <a:headEnd/>
            <a:tailEnd/>
          </a:ln>
          <a:effectLst/>
        </p:spPr>
      </p:pic>
    </p:spTree>
    <p:extLst>
      <p:ext uri="{BB962C8B-B14F-4D97-AF65-F5344CB8AC3E}">
        <p14:creationId xmlns:p14="http://schemas.microsoft.com/office/powerpoint/2010/main" val="276554820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069FCC-9FB5-DA9F-2112-B7C87BA052E9}"/>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FC8865AB-F488-780F-CE3A-D1291DBD3AC0}"/>
              </a:ext>
            </a:extLst>
          </p:cNvPr>
          <p:cNvSpPr>
            <a:spLocks noGrp="1"/>
          </p:cNvSpPr>
          <p:nvPr>
            <p:ph type="title"/>
          </p:nvPr>
        </p:nvSpPr>
        <p:spPr>
          <a:xfrm>
            <a:off x="914400" y="228600"/>
            <a:ext cx="10363200" cy="914400"/>
          </a:xfrm>
        </p:spPr>
        <p:txBody>
          <a:bodyPr wrap="square" anchor="ctr">
            <a:normAutofit/>
          </a:bodyPr>
          <a:lstStyle/>
          <a:p>
            <a:pPr algn="ctr"/>
            <a:r>
              <a:rPr lang="en-US" sz="3600" b="1" dirty="0">
                <a:effectLst>
                  <a:outerShdw blurRad="38100" dist="38100" dir="2700000" algn="tl">
                    <a:srgbClr val="000000">
                      <a:alpha val="43137"/>
                    </a:srgbClr>
                  </a:outerShdw>
                </a:effectLst>
              </a:rPr>
              <a:t>ANNIHILATION VS. ETERNAL CONSCIOUS TORMENT</a:t>
            </a:r>
          </a:p>
        </p:txBody>
      </p:sp>
      <p:sp>
        <p:nvSpPr>
          <p:cNvPr id="3" name="Content Placeholder 2">
            <a:extLst>
              <a:ext uri="{FF2B5EF4-FFF2-40B4-BE49-F238E27FC236}">
                <a16:creationId xmlns:a16="http://schemas.microsoft.com/office/drawing/2014/main" id="{0A94D8AF-3A39-515F-D41B-8FBC68A5538B}"/>
              </a:ext>
            </a:extLst>
          </p:cNvPr>
          <p:cNvSpPr>
            <a:spLocks noGrp="1"/>
          </p:cNvSpPr>
          <p:nvPr>
            <p:ph idx="1"/>
          </p:nvPr>
        </p:nvSpPr>
        <p:spPr>
          <a:xfrm>
            <a:off x="615478" y="1500698"/>
            <a:ext cx="10363200" cy="5128701"/>
          </a:xfrm>
        </p:spPr>
        <p:txBody>
          <a:bodyPr wrap="square" anchor="t">
            <a:noAutofit/>
          </a:bodyPr>
          <a:lstStyle/>
          <a:p>
            <a:pPr marL="576263" indent="-576263">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Introduction to the Controversy</a:t>
            </a:r>
          </a:p>
          <a:p>
            <a:pPr marL="576263" indent="-576263">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Biblical Arguments Against Annihilation</a:t>
            </a:r>
          </a:p>
          <a:p>
            <a:pPr marL="576263" indent="-576263">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Theological Arguments Against Annihilation</a:t>
            </a:r>
          </a:p>
          <a:p>
            <a:pPr marL="576263" indent="-576263">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Answering </a:t>
            </a:r>
            <a:r>
              <a:rPr lang="en-US" sz="3000" dirty="0" err="1">
                <a:effectLst>
                  <a:outerShdw blurRad="38100" dist="38100" dir="2700000" algn="tl">
                    <a:srgbClr val="000000">
                      <a:alpha val="43137"/>
                    </a:srgbClr>
                  </a:outerShdw>
                </a:effectLst>
              </a:rPr>
              <a:t>Annihilationist</a:t>
            </a:r>
            <a:r>
              <a:rPr lang="en-US" sz="3000" dirty="0">
                <a:effectLst>
                  <a:outerShdw blurRad="38100" dist="38100" dir="2700000" algn="tl">
                    <a:srgbClr val="000000">
                      <a:alpha val="43137"/>
                    </a:srgbClr>
                  </a:outerShdw>
                </a:effectLst>
              </a:rPr>
              <a:t> Biblical Arguments</a:t>
            </a:r>
          </a:p>
          <a:p>
            <a:pPr marL="576263" indent="-576263">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Answering </a:t>
            </a:r>
            <a:r>
              <a:rPr lang="en-US" sz="3000" dirty="0" err="1">
                <a:effectLst>
                  <a:outerShdw blurRad="38100" dist="38100" dir="2700000" algn="tl">
                    <a:srgbClr val="000000">
                      <a:alpha val="43137"/>
                    </a:srgbClr>
                  </a:outerShdw>
                </a:effectLst>
              </a:rPr>
              <a:t>Annihilationist</a:t>
            </a:r>
            <a:r>
              <a:rPr lang="en-US" sz="3000" dirty="0">
                <a:effectLst>
                  <a:outerShdw blurRad="38100" dist="38100" dir="2700000" algn="tl">
                    <a:srgbClr val="000000">
                      <a:alpha val="43137"/>
                    </a:srgbClr>
                  </a:outerShdw>
                </a:effectLst>
              </a:rPr>
              <a:t> Theological Arguments</a:t>
            </a:r>
          </a:p>
          <a:p>
            <a:pPr marL="576263" indent="-576263">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Examining Church History</a:t>
            </a:r>
          </a:p>
          <a:p>
            <a:pPr marL="576263" indent="-576263">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Conclusion</a:t>
            </a:r>
          </a:p>
        </p:txBody>
      </p:sp>
      <p:pic>
        <p:nvPicPr>
          <p:cNvPr id="2" name="Picture 1">
            <a:extLst>
              <a:ext uri="{FF2B5EF4-FFF2-40B4-BE49-F238E27FC236}">
                <a16:creationId xmlns:a16="http://schemas.microsoft.com/office/drawing/2014/main" id="{D870F57F-5831-471F-B8AC-A92DA6748F45}"/>
              </a:ext>
            </a:extLst>
          </p:cNvPr>
          <p:cNvPicPr>
            <a:picLocks noChangeAspect="1"/>
          </p:cNvPicPr>
          <p:nvPr/>
        </p:nvPicPr>
        <p:blipFill>
          <a:blip r:embed="rId2"/>
          <a:stretch>
            <a:fillRect/>
          </a:stretch>
        </p:blipFill>
        <p:spPr>
          <a:xfrm>
            <a:off x="8839200" y="2286000"/>
            <a:ext cx="2810448" cy="2286000"/>
          </a:xfrm>
          <a:prstGeom prst="rect">
            <a:avLst/>
          </a:prstGeom>
        </p:spPr>
      </p:pic>
    </p:spTree>
    <p:extLst>
      <p:ext uri="{BB962C8B-B14F-4D97-AF65-F5344CB8AC3E}">
        <p14:creationId xmlns:p14="http://schemas.microsoft.com/office/powerpoint/2010/main" val="25306879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C57412-7F64-25EC-83AF-AA7171472403}"/>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CEE6102C-F47A-2593-7F18-B68424E4ED24}"/>
              </a:ext>
            </a:extLst>
          </p:cNvPr>
          <p:cNvSpPr>
            <a:spLocks noGrp="1"/>
          </p:cNvSpPr>
          <p:nvPr>
            <p:ph type="title"/>
          </p:nvPr>
        </p:nvSpPr>
        <p:spPr>
          <a:xfrm>
            <a:off x="914400" y="228600"/>
            <a:ext cx="10363200" cy="914400"/>
          </a:xfrm>
        </p:spPr>
        <p:txBody>
          <a:bodyPr wrap="square" anchor="ctr">
            <a:normAutofit/>
          </a:bodyPr>
          <a:lstStyle/>
          <a:p>
            <a:pPr algn="ctr"/>
            <a:r>
              <a:rPr lang="en-US" sz="3600" b="1" dirty="0">
                <a:effectLst>
                  <a:outerShdw blurRad="38100" dist="38100" dir="2700000" algn="tl">
                    <a:srgbClr val="000000">
                      <a:alpha val="43137"/>
                    </a:srgbClr>
                  </a:outerShdw>
                </a:effectLst>
              </a:rPr>
              <a:t>ANNIHILATION VS. ETERNAL CONSCIOUS TORMENT</a:t>
            </a:r>
          </a:p>
        </p:txBody>
      </p:sp>
      <p:sp>
        <p:nvSpPr>
          <p:cNvPr id="3" name="Content Placeholder 2">
            <a:extLst>
              <a:ext uri="{FF2B5EF4-FFF2-40B4-BE49-F238E27FC236}">
                <a16:creationId xmlns:a16="http://schemas.microsoft.com/office/drawing/2014/main" id="{CF5F5B51-8091-9BA0-86E8-F2AD1DC25C17}"/>
              </a:ext>
            </a:extLst>
          </p:cNvPr>
          <p:cNvSpPr>
            <a:spLocks noGrp="1"/>
          </p:cNvSpPr>
          <p:nvPr>
            <p:ph idx="1"/>
          </p:nvPr>
        </p:nvSpPr>
        <p:spPr>
          <a:xfrm>
            <a:off x="615478" y="1500698"/>
            <a:ext cx="10363200" cy="5128701"/>
          </a:xfrm>
        </p:spPr>
        <p:txBody>
          <a:bodyPr wrap="square" anchor="t">
            <a:noAutofit/>
          </a:bodyPr>
          <a:lstStyle/>
          <a:p>
            <a:pPr marL="576263" indent="-576263">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Introduction to the Controversy</a:t>
            </a:r>
          </a:p>
          <a:p>
            <a:pPr marL="576263" indent="-576263">
              <a:spcBef>
                <a:spcPts val="0"/>
              </a:spcBef>
              <a:spcAft>
                <a:spcPts val="2400"/>
              </a:spcAft>
              <a:buSzPct val="100000"/>
              <a:buFont typeface="+mj-lt"/>
              <a:buAutoNum type="romanUcPeriod"/>
              <a:defRPr/>
            </a:pPr>
            <a:r>
              <a:rPr lang="en-US" sz="3000" b="1" u="sng" dirty="0">
                <a:solidFill>
                  <a:srgbClr val="FFFFCC"/>
                </a:solidFill>
                <a:effectLst>
                  <a:outerShdw blurRad="38100" dist="38100" dir="2700000" algn="tl">
                    <a:srgbClr val="000000">
                      <a:alpha val="43137"/>
                    </a:srgbClr>
                  </a:outerShdw>
                </a:effectLst>
              </a:rPr>
              <a:t>Biblical Arguments Against Annihilation</a:t>
            </a:r>
          </a:p>
          <a:p>
            <a:pPr marL="576263" indent="-576263">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Theological Arguments Against Annihilation</a:t>
            </a:r>
          </a:p>
          <a:p>
            <a:pPr marL="576263" indent="-576263">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Answering </a:t>
            </a:r>
            <a:r>
              <a:rPr lang="en-US" sz="3000" dirty="0" err="1">
                <a:effectLst>
                  <a:outerShdw blurRad="38100" dist="38100" dir="2700000" algn="tl">
                    <a:srgbClr val="000000">
                      <a:alpha val="43137"/>
                    </a:srgbClr>
                  </a:outerShdw>
                </a:effectLst>
              </a:rPr>
              <a:t>Annihilationist</a:t>
            </a:r>
            <a:r>
              <a:rPr lang="en-US" sz="3000" dirty="0">
                <a:effectLst>
                  <a:outerShdw blurRad="38100" dist="38100" dir="2700000" algn="tl">
                    <a:srgbClr val="000000">
                      <a:alpha val="43137"/>
                    </a:srgbClr>
                  </a:outerShdw>
                </a:effectLst>
              </a:rPr>
              <a:t> Biblical Arguments</a:t>
            </a:r>
          </a:p>
          <a:p>
            <a:pPr marL="576263" indent="-576263">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Answering </a:t>
            </a:r>
            <a:r>
              <a:rPr lang="en-US" sz="3000" dirty="0" err="1">
                <a:effectLst>
                  <a:outerShdw blurRad="38100" dist="38100" dir="2700000" algn="tl">
                    <a:srgbClr val="000000">
                      <a:alpha val="43137"/>
                    </a:srgbClr>
                  </a:outerShdw>
                </a:effectLst>
              </a:rPr>
              <a:t>Annihilationist</a:t>
            </a:r>
            <a:r>
              <a:rPr lang="en-US" sz="3000" dirty="0">
                <a:effectLst>
                  <a:outerShdw blurRad="38100" dist="38100" dir="2700000" algn="tl">
                    <a:srgbClr val="000000">
                      <a:alpha val="43137"/>
                    </a:srgbClr>
                  </a:outerShdw>
                </a:effectLst>
              </a:rPr>
              <a:t> Theological Arguments</a:t>
            </a:r>
          </a:p>
          <a:p>
            <a:pPr marL="576263" indent="-576263">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Examining Church History</a:t>
            </a:r>
          </a:p>
          <a:p>
            <a:pPr marL="576263" indent="-576263">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Conclusion</a:t>
            </a:r>
          </a:p>
        </p:txBody>
      </p:sp>
      <p:pic>
        <p:nvPicPr>
          <p:cNvPr id="2" name="Picture 1">
            <a:extLst>
              <a:ext uri="{FF2B5EF4-FFF2-40B4-BE49-F238E27FC236}">
                <a16:creationId xmlns:a16="http://schemas.microsoft.com/office/drawing/2014/main" id="{0B76FBC9-6176-C572-2B6C-8AA80FD11DBA}"/>
              </a:ext>
            </a:extLst>
          </p:cNvPr>
          <p:cNvPicPr>
            <a:picLocks noChangeAspect="1"/>
          </p:cNvPicPr>
          <p:nvPr/>
        </p:nvPicPr>
        <p:blipFill>
          <a:blip r:embed="rId2"/>
          <a:stretch>
            <a:fillRect/>
          </a:stretch>
        </p:blipFill>
        <p:spPr>
          <a:xfrm>
            <a:off x="8839200" y="2286000"/>
            <a:ext cx="2810448" cy="2286000"/>
          </a:xfrm>
          <a:prstGeom prst="rect">
            <a:avLst/>
          </a:prstGeom>
        </p:spPr>
      </p:pic>
    </p:spTree>
    <p:extLst>
      <p:ext uri="{BB962C8B-B14F-4D97-AF65-F5344CB8AC3E}">
        <p14:creationId xmlns:p14="http://schemas.microsoft.com/office/powerpoint/2010/main" val="24061486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23E312-8F2D-FF2C-EC15-629CD41FE32F}"/>
            </a:ext>
          </a:extLst>
        </p:cNvPr>
        <p:cNvGrpSpPr/>
        <p:nvPr/>
      </p:nvGrpSpPr>
      <p:grpSpPr>
        <a:xfrm>
          <a:off x="0" y="0"/>
          <a:ext cx="0" cy="0"/>
          <a:chOff x="0" y="0"/>
          <a:chExt cx="0" cy="0"/>
        </a:xfrm>
      </p:grpSpPr>
      <p:graphicFrame>
        <p:nvGraphicFramePr>
          <p:cNvPr id="2" name="Table 3">
            <a:extLst>
              <a:ext uri="{FF2B5EF4-FFF2-40B4-BE49-F238E27FC236}">
                <a16:creationId xmlns:a16="http://schemas.microsoft.com/office/drawing/2014/main" id="{3107FDFC-C191-D2D8-720F-14E827C8F721}"/>
              </a:ext>
            </a:extLst>
          </p:cNvPr>
          <p:cNvGraphicFramePr>
            <a:graphicFrameLocks noGrp="1"/>
          </p:cNvGraphicFramePr>
          <p:nvPr>
            <p:extLst>
              <p:ext uri="{D42A27DB-BD31-4B8C-83A1-F6EECF244321}">
                <p14:modId xmlns:p14="http://schemas.microsoft.com/office/powerpoint/2010/main" val="1491502473"/>
              </p:ext>
            </p:extLst>
          </p:nvPr>
        </p:nvGraphicFramePr>
        <p:xfrm>
          <a:off x="589073" y="1524000"/>
          <a:ext cx="11013855" cy="4328160"/>
        </p:xfrm>
        <a:graphic>
          <a:graphicData uri="http://schemas.openxmlformats.org/drawingml/2006/table">
            <a:tbl>
              <a:tblPr firstRow="1" bandRow="1">
                <a:tableStyleId>{5940675A-B579-460E-94D1-54222C63F5DA}</a:tableStyleId>
              </a:tblPr>
              <a:tblGrid>
                <a:gridCol w="3671285">
                  <a:extLst>
                    <a:ext uri="{9D8B030D-6E8A-4147-A177-3AD203B41FA5}">
                      <a16:colId xmlns:a16="http://schemas.microsoft.com/office/drawing/2014/main" val="2534164779"/>
                    </a:ext>
                  </a:extLst>
                </a:gridCol>
                <a:gridCol w="4502642">
                  <a:extLst>
                    <a:ext uri="{9D8B030D-6E8A-4147-A177-3AD203B41FA5}">
                      <a16:colId xmlns:a16="http://schemas.microsoft.com/office/drawing/2014/main" val="106515012"/>
                    </a:ext>
                  </a:extLst>
                </a:gridCol>
                <a:gridCol w="2839928">
                  <a:extLst>
                    <a:ext uri="{9D8B030D-6E8A-4147-A177-3AD203B41FA5}">
                      <a16:colId xmlns:a16="http://schemas.microsoft.com/office/drawing/2014/main" val="2435450396"/>
                    </a:ext>
                  </a:extLst>
                </a:gridCol>
              </a:tblGrid>
              <a:tr h="4251960">
                <a:tc>
                  <a:txBody>
                    <a:bodyPr/>
                    <a:lstStyle/>
                    <a:p>
                      <a:pPr marL="569913" marR="0" lvl="0" indent="-569913" algn="l" defTabSz="914400" rtl="0" eaLnBrk="0" fontAlgn="base" latinLnBrk="0" hangingPunct="0">
                        <a:lnSpc>
                          <a:spcPct val="100000"/>
                        </a:lnSpc>
                        <a:spcBef>
                          <a:spcPts val="0"/>
                        </a:spcBef>
                        <a:spcAft>
                          <a:spcPts val="2400"/>
                        </a:spcAft>
                        <a:buClr>
                          <a:srgbClr val="00FFFF"/>
                        </a:buClr>
                        <a:buSzPct val="100000"/>
                        <a:buFont typeface="+mj-lt"/>
                        <a:buAutoNum type="alphaUcPeriod"/>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Dan. 12:2</a:t>
                      </a:r>
                    </a:p>
                    <a:p>
                      <a:pPr marL="569913" marR="0" lvl="0" indent="-569913" algn="l" defTabSz="914400" rtl="0" eaLnBrk="0" fontAlgn="base" latinLnBrk="0" hangingPunct="0">
                        <a:lnSpc>
                          <a:spcPct val="100000"/>
                        </a:lnSpc>
                        <a:spcBef>
                          <a:spcPts val="0"/>
                        </a:spcBef>
                        <a:spcAft>
                          <a:spcPts val="2400"/>
                        </a:spcAft>
                        <a:buClr>
                          <a:srgbClr val="00FFFF"/>
                        </a:buClr>
                        <a:buSzPct val="100000"/>
                        <a:buFont typeface="+mj-lt"/>
                        <a:buAutoNum type="alphaUcPeriod"/>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Matt. 25:46</a:t>
                      </a:r>
                    </a:p>
                    <a:p>
                      <a:pPr marL="569913" marR="0" lvl="0" indent="-569913" algn="l" defTabSz="914400" rtl="0" eaLnBrk="0" fontAlgn="base" latinLnBrk="0" hangingPunct="0">
                        <a:lnSpc>
                          <a:spcPct val="100000"/>
                        </a:lnSpc>
                        <a:spcBef>
                          <a:spcPts val="0"/>
                        </a:spcBef>
                        <a:spcAft>
                          <a:spcPts val="2400"/>
                        </a:spcAft>
                        <a:buClr>
                          <a:srgbClr val="00FFFF"/>
                        </a:buClr>
                        <a:buSzPct val="100000"/>
                        <a:buFont typeface="+mj-lt"/>
                        <a:buAutoNum type="alphaUcPeriod"/>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Mark 9:47-48</a:t>
                      </a:r>
                    </a:p>
                    <a:p>
                      <a:pPr marL="569913" marR="0" lvl="0" indent="-569913" algn="l" defTabSz="914400" rtl="0" eaLnBrk="0" fontAlgn="base" latinLnBrk="0" hangingPunct="0">
                        <a:lnSpc>
                          <a:spcPct val="100000"/>
                        </a:lnSpc>
                        <a:spcBef>
                          <a:spcPts val="0"/>
                        </a:spcBef>
                        <a:spcAft>
                          <a:spcPts val="2400"/>
                        </a:spcAft>
                        <a:buClr>
                          <a:srgbClr val="00FFFF"/>
                        </a:buClr>
                        <a:buSzPct val="100000"/>
                        <a:buFont typeface="+mj-lt"/>
                        <a:buAutoNum type="alphaUcPeriod"/>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Matt. 8:12</a:t>
                      </a:r>
                    </a:p>
                    <a:p>
                      <a:pPr marL="569913" marR="0" lvl="0" indent="-569913" algn="l" defTabSz="914400" rtl="0" eaLnBrk="0" fontAlgn="base" latinLnBrk="0" hangingPunct="0">
                        <a:lnSpc>
                          <a:spcPct val="100000"/>
                        </a:lnSpc>
                        <a:spcBef>
                          <a:spcPts val="0"/>
                        </a:spcBef>
                        <a:spcAft>
                          <a:spcPts val="2400"/>
                        </a:spcAft>
                        <a:buClr>
                          <a:srgbClr val="00FFFF"/>
                        </a:buClr>
                        <a:buSzPct val="100000"/>
                        <a:buFont typeface="+mj-lt"/>
                        <a:buAutoNum type="alphaUcPeriod"/>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Luke 16:19-31</a:t>
                      </a:r>
                    </a:p>
                    <a:p>
                      <a:pPr>
                        <a:spcAft>
                          <a:spcPts val="2400"/>
                        </a:spcAft>
                      </a:pPr>
                      <a:endParaRPr lang="en-US" dirty="0">
                        <a:latin typeface="Calibri" panose="020F050202020403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spcAft>
                          <a:spcPts val="2400"/>
                        </a:spcAft>
                      </a:pPr>
                      <a:endParaRPr lang="en-US" dirty="0">
                        <a:latin typeface="Calibri" panose="020F050202020403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569913" marR="0" lvl="0" indent="-569913" algn="l" defTabSz="914400" rtl="0" eaLnBrk="0" fontAlgn="base" latinLnBrk="0" hangingPunct="0">
                        <a:lnSpc>
                          <a:spcPct val="100000"/>
                        </a:lnSpc>
                        <a:spcBef>
                          <a:spcPts val="0"/>
                        </a:spcBef>
                        <a:spcAft>
                          <a:spcPts val="2400"/>
                        </a:spcAft>
                        <a:buClr>
                          <a:srgbClr val="00FFFF"/>
                        </a:buClr>
                        <a:buSzPct val="100000"/>
                        <a:buFont typeface="+mj-lt"/>
                        <a:buAutoNum type="alphaUcPeriod" startAt="6"/>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2 </a:t>
                      </a:r>
                      <a:r>
                        <a:rPr kumimoji="0" lang="en-US" sz="3200" b="0" i="0" u="none" strike="noStrike" kern="0" cap="none" spc="0" normalizeH="0" baseline="0" noProof="0" dirty="0" err="1">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Thess</a:t>
                      </a: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 1:9</a:t>
                      </a:r>
                    </a:p>
                    <a:p>
                      <a:pPr marL="569913" marR="0" lvl="0" indent="-569913" algn="l" defTabSz="914400" rtl="0" eaLnBrk="0" fontAlgn="base" latinLnBrk="0" hangingPunct="0">
                        <a:lnSpc>
                          <a:spcPct val="100000"/>
                        </a:lnSpc>
                        <a:spcBef>
                          <a:spcPts val="0"/>
                        </a:spcBef>
                        <a:spcAft>
                          <a:spcPts val="2400"/>
                        </a:spcAft>
                        <a:buClr>
                          <a:srgbClr val="00FFFF"/>
                        </a:buClr>
                        <a:buSzPct val="100000"/>
                        <a:buFont typeface="+mj-lt"/>
                        <a:buAutoNum type="alphaUcPeriod" startAt="6"/>
                        <a:tabLst/>
                        <a:defRPr/>
                      </a:pPr>
                      <a:r>
                        <a:rPr kumimoji="0" lang="en-US" sz="3200" b="0" i="0" u="none" strike="noStrike" kern="0" cap="none" spc="0" normalizeH="0" baseline="0" noProof="0" dirty="0" err="1">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Heb</a:t>
                      </a: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 6:2</a:t>
                      </a:r>
                    </a:p>
                    <a:p>
                      <a:pPr marL="569913" marR="0" lvl="0" indent="-569913" algn="l" defTabSz="914400" rtl="0" eaLnBrk="0" fontAlgn="base" latinLnBrk="0" hangingPunct="0">
                        <a:lnSpc>
                          <a:spcPct val="100000"/>
                        </a:lnSpc>
                        <a:spcBef>
                          <a:spcPts val="0"/>
                        </a:spcBef>
                        <a:spcAft>
                          <a:spcPts val="2400"/>
                        </a:spcAft>
                        <a:buClr>
                          <a:srgbClr val="00FFFF"/>
                        </a:buClr>
                        <a:buSzPct val="100000"/>
                        <a:buFont typeface="+mj-lt"/>
                        <a:buAutoNum type="alphaUcPeriod" startAt="6"/>
                        <a:tabLst/>
                        <a:defRPr/>
                      </a:pPr>
                      <a:r>
                        <a:rPr kumimoji="0" lang="en-US" sz="3200" b="1" i="0" u="sng" strike="noStrike" kern="0" cap="none" spc="0" normalizeH="0" baseline="0" noProof="0" dirty="0">
                          <a:ln>
                            <a:noFill/>
                          </a:ln>
                          <a:solidFill>
                            <a:srgbClr val="FFFFCC"/>
                          </a:solidFill>
                          <a:effectLst>
                            <a:outerShdw blurRad="38100" dist="38100" dir="2700000" algn="tl">
                              <a:srgbClr val="000000"/>
                            </a:outerShdw>
                          </a:effectLst>
                          <a:uLnTx/>
                          <a:uFillTx/>
                          <a:latin typeface="Calibri" panose="020F0502020204030204" pitchFamily="34" charset="0"/>
                          <a:ea typeface="+mn-ea"/>
                          <a:cs typeface="Calibri" pitchFamily="34" charset="0"/>
                        </a:rPr>
                        <a:t>Rev. 14:11</a:t>
                      </a:r>
                    </a:p>
                    <a:p>
                      <a:pPr marL="569913" marR="0" lvl="0" indent="-569913" algn="l" defTabSz="914400" rtl="0" eaLnBrk="0" fontAlgn="base" latinLnBrk="0" hangingPunct="0">
                        <a:lnSpc>
                          <a:spcPct val="100000"/>
                        </a:lnSpc>
                        <a:spcBef>
                          <a:spcPts val="0"/>
                        </a:spcBef>
                        <a:spcAft>
                          <a:spcPts val="2400"/>
                        </a:spcAft>
                        <a:buClr>
                          <a:srgbClr val="00FFFF"/>
                        </a:buClr>
                        <a:buSzPct val="100000"/>
                        <a:buFont typeface="+mj-lt"/>
                        <a:buAutoNum type="alphaUcPeriod" startAt="6"/>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Rev. 20:10</a:t>
                      </a:r>
                    </a:p>
                    <a:p>
                      <a:pPr marL="569913" marR="0" lvl="0" indent="-569913" algn="l" defTabSz="914400" rtl="0" eaLnBrk="0" fontAlgn="base" latinLnBrk="0" hangingPunct="0">
                        <a:lnSpc>
                          <a:spcPct val="100000"/>
                        </a:lnSpc>
                        <a:spcBef>
                          <a:spcPts val="0"/>
                        </a:spcBef>
                        <a:spcAft>
                          <a:spcPts val="2400"/>
                        </a:spcAft>
                        <a:buClr>
                          <a:srgbClr val="00FFFF"/>
                        </a:buClr>
                        <a:buSzPct val="100000"/>
                        <a:buFont typeface="+mj-lt"/>
                        <a:buAutoNum type="alphaUcPeriod" startAt="6"/>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rPr>
                        <a:t>Rev. 19:20</a:t>
                      </a:r>
                      <a:endParaRPr kumimoji="0" lang="en-US" sz="36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itchFamily="34" charset="0"/>
                      </a:endParaRPr>
                    </a:p>
                    <a:p>
                      <a:pPr>
                        <a:spcAft>
                          <a:spcPts val="2400"/>
                        </a:spcAft>
                      </a:pPr>
                      <a:endParaRPr lang="en-US" dirty="0">
                        <a:latin typeface="Calibri" panose="020F050202020403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092782245"/>
                  </a:ext>
                </a:extLst>
              </a:tr>
            </a:tbl>
          </a:graphicData>
        </a:graphic>
      </p:graphicFrame>
      <p:sp>
        <p:nvSpPr>
          <p:cNvPr id="14338" name="Title 1">
            <a:extLst>
              <a:ext uri="{FF2B5EF4-FFF2-40B4-BE49-F238E27FC236}">
                <a16:creationId xmlns:a16="http://schemas.microsoft.com/office/drawing/2014/main" id="{E77D79F4-46BB-BE26-04F4-DE4CC6ECC904}"/>
              </a:ext>
            </a:extLst>
          </p:cNvPr>
          <p:cNvSpPr>
            <a:spLocks noGrp="1"/>
          </p:cNvSpPr>
          <p:nvPr>
            <p:ph type="title"/>
          </p:nvPr>
        </p:nvSpPr>
        <p:spPr>
          <a:xfrm>
            <a:off x="3405923" y="228600"/>
            <a:ext cx="5380155" cy="914400"/>
          </a:xfrm>
        </p:spPr>
        <p:txBody>
          <a:bodyPr/>
          <a:lstStyle/>
          <a:p>
            <a:pPr algn="ctr"/>
            <a:r>
              <a:rPr lang="en-US" sz="3600" dirty="0">
                <a:effectLst>
                  <a:outerShdw blurRad="38100" dist="38100" dir="2700000" algn="tl">
                    <a:srgbClr val="000000">
                      <a:alpha val="43137"/>
                    </a:srgbClr>
                  </a:outerShdw>
                </a:effectLst>
              </a:rPr>
              <a:t>II. </a:t>
            </a:r>
            <a:r>
              <a:rPr lang="en-US" sz="3600" dirty="0" err="1">
                <a:effectLst>
                  <a:outerShdw blurRad="38100" dist="38100" dir="2700000" algn="tl">
                    <a:srgbClr val="000000">
                      <a:alpha val="43137"/>
                    </a:srgbClr>
                  </a:outerShdw>
                </a:effectLst>
              </a:rPr>
              <a:t>Anti-Annihilationist</a:t>
            </a:r>
            <a:r>
              <a:rPr lang="en-US" sz="3600" dirty="0">
                <a:effectLst>
                  <a:outerShdw blurRad="38100" dist="38100" dir="2700000" algn="tl">
                    <a:srgbClr val="000000">
                      <a:alpha val="43137"/>
                    </a:srgbClr>
                  </a:outerShdw>
                </a:effectLst>
              </a:rPr>
              <a:t> Texts</a:t>
            </a:r>
            <a:endParaRPr lang="en-US" sz="4000" dirty="0">
              <a:effectLst>
                <a:outerShdw blurRad="38100" dist="38100" dir="2700000" algn="tl">
                  <a:srgbClr val="000000">
                    <a:alpha val="43137"/>
                  </a:srgbClr>
                </a:outerShdw>
              </a:effectLst>
              <a:ea typeface="Calibri" pitchFamily="34" charset="0"/>
              <a:cs typeface="Calibri" pitchFamily="34" charset="0"/>
            </a:endParaRPr>
          </a:p>
        </p:txBody>
      </p:sp>
      <p:pic>
        <p:nvPicPr>
          <p:cNvPr id="3" name="Picture 2">
            <a:extLst>
              <a:ext uri="{FF2B5EF4-FFF2-40B4-BE49-F238E27FC236}">
                <a16:creationId xmlns:a16="http://schemas.microsoft.com/office/drawing/2014/main" id="{DC80183C-C434-0BEB-ACD8-C98B399D4AAA}"/>
              </a:ext>
            </a:extLst>
          </p:cNvPr>
          <p:cNvPicPr>
            <a:picLocks noChangeAspect="1"/>
          </p:cNvPicPr>
          <p:nvPr/>
        </p:nvPicPr>
        <p:blipFill>
          <a:blip r:embed="rId2"/>
          <a:stretch>
            <a:fillRect/>
          </a:stretch>
        </p:blipFill>
        <p:spPr>
          <a:xfrm>
            <a:off x="4690750" y="2285901"/>
            <a:ext cx="2810500" cy="2286198"/>
          </a:xfrm>
          <a:prstGeom prst="rect">
            <a:avLst/>
          </a:prstGeom>
        </p:spPr>
      </p:pic>
    </p:spTree>
    <p:extLst>
      <p:ext uri="{BB962C8B-B14F-4D97-AF65-F5344CB8AC3E}">
        <p14:creationId xmlns:p14="http://schemas.microsoft.com/office/powerpoint/2010/main" val="22766041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9F29ED-2B29-7C78-132E-4E9FF1F36F93}"/>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8D61A847-94F7-E909-0379-92EB378FFB7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364132" cy="6858000"/>
          </a:xfrm>
          <a:prstGeom prst="rect">
            <a:avLst/>
          </a:prstGeom>
        </p:spPr>
      </p:pic>
      <p:sp>
        <p:nvSpPr>
          <p:cNvPr id="7" name="TextBox 6">
            <a:extLst>
              <a:ext uri="{FF2B5EF4-FFF2-40B4-BE49-F238E27FC236}">
                <a16:creationId xmlns:a16="http://schemas.microsoft.com/office/drawing/2014/main" id="{1F427791-B44C-30AA-9F89-F63D880A1896}"/>
              </a:ext>
            </a:extLst>
          </p:cNvPr>
          <p:cNvSpPr txBox="1"/>
          <p:nvPr/>
        </p:nvSpPr>
        <p:spPr>
          <a:xfrm>
            <a:off x="609600" y="0"/>
            <a:ext cx="10972800" cy="3039294"/>
          </a:xfrm>
          <a:prstGeom prst="rect">
            <a:avLst/>
          </a:prstGeom>
          <a:noFill/>
        </p:spPr>
        <p:txBody>
          <a:bodyPr wrap="square">
            <a:spAutoFit/>
          </a:bodyPr>
          <a:lstStyle/>
          <a:p>
            <a:pPr algn="ctr" defTabSz="685800">
              <a:spcAft>
                <a:spcPts val="900"/>
              </a:spcAft>
            </a:pPr>
            <a:r>
              <a:rPr lang="en-US" sz="4000" dirty="0">
                <a:solidFill>
                  <a:schemeClr val="tx2"/>
                </a:solidFill>
                <a:effectLst>
                  <a:outerShdw blurRad="38100" dist="38100" dir="2700000" algn="tl">
                    <a:srgbClr val="000000"/>
                  </a:outerShdw>
                </a:effectLst>
                <a:latin typeface="Calibri" panose="020F0502020204030204" pitchFamily="34" charset="0"/>
                <a:ea typeface="Calibri" panose="020F0502020204030204" pitchFamily="34" charset="0"/>
                <a:cs typeface="Calibri" panose="020F0502020204030204" pitchFamily="34" charset="0"/>
              </a:rPr>
              <a:t>Revelation 14:11</a:t>
            </a:r>
          </a:p>
          <a:p>
            <a:pPr algn="just">
              <a:spcAft>
                <a:spcPts val="12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the smoke of their torment goes up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forever (</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aiōn</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ever (</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aiōn</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they have no rest day and night, those who worship the beast and his image, and whoever receives the mark of his name.”</a:t>
            </a:r>
          </a:p>
        </p:txBody>
      </p:sp>
      <p:pic>
        <p:nvPicPr>
          <p:cNvPr id="3" name="Picture 2">
            <a:extLst>
              <a:ext uri="{FF2B5EF4-FFF2-40B4-BE49-F238E27FC236}">
                <a16:creationId xmlns:a16="http://schemas.microsoft.com/office/drawing/2014/main" id="{DA8957A1-3D85-6884-C132-FFFA4E2DDBC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20963" y="2971800"/>
            <a:ext cx="2750074" cy="1828800"/>
          </a:xfrm>
          <a:prstGeom prst="rect">
            <a:avLst/>
          </a:prstGeom>
          <a:ln>
            <a:solidFill>
              <a:schemeClr val="tx1"/>
            </a:solidFill>
          </a:ln>
        </p:spPr>
      </p:pic>
    </p:spTree>
    <p:extLst>
      <p:ext uri="{BB962C8B-B14F-4D97-AF65-F5344CB8AC3E}">
        <p14:creationId xmlns:p14="http://schemas.microsoft.com/office/powerpoint/2010/main" val="41498072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F6B37B-E1F3-151F-D10A-37C5B0607348}"/>
            </a:ext>
          </a:extLst>
        </p:cNvPr>
        <p:cNvGrpSpPr/>
        <p:nvPr/>
      </p:nvGrpSpPr>
      <p:grpSpPr>
        <a:xfrm>
          <a:off x="0" y="0"/>
          <a:ext cx="0" cy="0"/>
          <a:chOff x="0" y="0"/>
          <a:chExt cx="0" cy="0"/>
        </a:xfrm>
      </p:grpSpPr>
      <p:sp>
        <p:nvSpPr>
          <p:cNvPr id="68611" name="Rectangle 3">
            <a:extLst>
              <a:ext uri="{FF2B5EF4-FFF2-40B4-BE49-F238E27FC236}">
                <a16:creationId xmlns:a16="http://schemas.microsoft.com/office/drawing/2014/main" id="{306C6540-0865-D043-9788-FDE66177F4D7}"/>
              </a:ext>
            </a:extLst>
          </p:cNvPr>
          <p:cNvSpPr>
            <a:spLocks noGrp="1" noChangeArrowheads="1"/>
          </p:cNvSpPr>
          <p:nvPr>
            <p:ph type="body" idx="1"/>
          </p:nvPr>
        </p:nvSpPr>
        <p:spPr>
          <a:xfrm>
            <a:off x="609600" y="1600200"/>
            <a:ext cx="10972800" cy="1905000"/>
          </a:xfrm>
        </p:spPr>
        <p:txBody>
          <a:bodyPr/>
          <a:lstStyle/>
          <a:p>
            <a:pPr marL="0" indent="0" algn="just">
              <a:buNone/>
            </a:pPr>
            <a:r>
              <a:rPr lang="en-US" dirty="0">
                <a:effectLst/>
              </a:rPr>
              <a:t>“</a:t>
            </a:r>
            <a:r>
              <a:rPr lang="en-US" b="0" i="0" u="none" strike="noStrike" dirty="0">
                <a:effectLst/>
              </a:rPr>
              <a:t>The…argument against </a:t>
            </a:r>
            <a:r>
              <a:rPr lang="en-US" b="0" i="0" u="none" strike="noStrike" dirty="0" err="1">
                <a:effectLst/>
              </a:rPr>
              <a:t>annihilationism</a:t>
            </a:r>
            <a:r>
              <a:rPr lang="en-US" b="0" i="0" u="none" strike="noStrike" dirty="0">
                <a:effectLst/>
              </a:rPr>
              <a:t> is also based on the expression ‘for ever and ever.’ This expression is used a total of thirteen times in the Book of Revelation. Nine of those thirteen times, it is used of God, and they all agree that when it is used of God, it emphasizes eternality and immortality. Once it is used of the saints in Heaven, and they certainly believe that in the case of the saints in Heaven, these are the eternal, immortal beings. Then it is used once of Satan in the Lake of Fire and twice of the unbeliever in the Lake of Fire. </a:t>
            </a:r>
            <a:r>
              <a:rPr lang="en-US" dirty="0">
                <a:effectLst/>
              </a:rPr>
              <a:t>But in these last three cases, they want to make it only temporary. If ten times they agree that it…</a:t>
            </a:r>
            <a:endParaRPr lang="en-US" b="0" i="0" u="none" strike="noStrike" dirty="0">
              <a:effectLst/>
            </a:endParaRPr>
          </a:p>
        </p:txBody>
      </p:sp>
      <p:sp>
        <p:nvSpPr>
          <p:cNvPr id="4" name="Text Box 5">
            <a:extLst>
              <a:ext uri="{FF2B5EF4-FFF2-40B4-BE49-F238E27FC236}">
                <a16:creationId xmlns:a16="http://schemas.microsoft.com/office/drawing/2014/main" id="{EB61D7B0-0078-18BC-7256-6ABA4C2A888C}"/>
              </a:ext>
            </a:extLst>
          </p:cNvPr>
          <p:cNvSpPr txBox="1">
            <a:spLocks noChangeArrowheads="1"/>
          </p:cNvSpPr>
          <p:nvPr/>
        </p:nvSpPr>
        <p:spPr bwMode="auto">
          <a:xfrm>
            <a:off x="3381375" y="2196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Footsteps of the Messiah, </a:t>
            </a:r>
            <a:r>
              <a:rPr lang="en-US" altLang="en-US" sz="1800" dirty="0">
                <a:effectLst>
                  <a:outerShdw blurRad="38100" dist="38100" dir="2700000" algn="tl">
                    <a:srgbClr val="000000"/>
                  </a:outerShdw>
                </a:effectLst>
                <a:latin typeface="Calibri" panose="020F0502020204030204" pitchFamily="34" charset="0"/>
                <a:cs typeface="+mn-cs"/>
              </a:rPr>
              <a:t>717-18</a:t>
            </a:r>
          </a:p>
        </p:txBody>
      </p:sp>
      <p:pic>
        <p:nvPicPr>
          <p:cNvPr id="5" name="Picture 4">
            <a:extLst>
              <a:ext uri="{FF2B5EF4-FFF2-40B4-BE49-F238E27FC236}">
                <a16:creationId xmlns:a16="http://schemas.microsoft.com/office/drawing/2014/main" id="{B955FC7E-014D-CB4A-0AD0-06FB41C5E07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CD8EB9AD-3960-CAB7-E556-B7BD445277B6}"/>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30416820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F6B37B-E1F3-151F-D10A-37C5B0607348}"/>
            </a:ext>
          </a:extLst>
        </p:cNvPr>
        <p:cNvGrpSpPr/>
        <p:nvPr/>
      </p:nvGrpSpPr>
      <p:grpSpPr>
        <a:xfrm>
          <a:off x="0" y="0"/>
          <a:ext cx="0" cy="0"/>
          <a:chOff x="0" y="0"/>
          <a:chExt cx="0" cy="0"/>
        </a:xfrm>
      </p:grpSpPr>
      <p:sp>
        <p:nvSpPr>
          <p:cNvPr id="68611" name="Rectangle 3">
            <a:extLst>
              <a:ext uri="{FF2B5EF4-FFF2-40B4-BE49-F238E27FC236}">
                <a16:creationId xmlns:a16="http://schemas.microsoft.com/office/drawing/2014/main" id="{306C6540-0865-D043-9788-FDE66177F4D7}"/>
              </a:ext>
            </a:extLst>
          </p:cNvPr>
          <p:cNvSpPr>
            <a:spLocks noGrp="1" noChangeArrowheads="1"/>
          </p:cNvSpPr>
          <p:nvPr>
            <p:ph type="body" idx="1"/>
          </p:nvPr>
        </p:nvSpPr>
        <p:spPr>
          <a:xfrm>
            <a:off x="609600" y="1600200"/>
            <a:ext cx="10972800" cy="1905000"/>
          </a:xfrm>
        </p:spPr>
        <p:txBody>
          <a:bodyPr/>
          <a:lstStyle/>
          <a:p>
            <a:pPr marL="0" indent="0" algn="just">
              <a:buNone/>
            </a:pPr>
            <a:r>
              <a:rPr lang="en-US" b="0" i="0" u="none" strike="noStrike" dirty="0">
                <a:effectLst/>
              </a:rPr>
              <a:t>…means ‘eternal,’ they cannot then turn around and make these last three times mean something temporary. If it is true that it teaches the immortality of God and the saints in Heaven, it must also teach the immortality of Satan and the unbelievers in the Lake of Fire. Again, we must deduce our theology from the Scriptures, not interpret Scriptures by our preconceived theology or our emotional preferences.</a:t>
            </a:r>
            <a:r>
              <a:rPr lang="en-US" dirty="0">
                <a:effectLst/>
              </a:rPr>
              <a:t>”</a:t>
            </a:r>
            <a:endParaRPr lang="en-US" b="0" i="0" u="none" strike="noStrike" dirty="0">
              <a:effectLst/>
            </a:endParaRPr>
          </a:p>
        </p:txBody>
      </p:sp>
      <p:sp>
        <p:nvSpPr>
          <p:cNvPr id="4" name="Text Box 5">
            <a:extLst>
              <a:ext uri="{FF2B5EF4-FFF2-40B4-BE49-F238E27FC236}">
                <a16:creationId xmlns:a16="http://schemas.microsoft.com/office/drawing/2014/main" id="{EB61D7B0-0078-18BC-7256-6ABA4C2A888C}"/>
              </a:ext>
            </a:extLst>
          </p:cNvPr>
          <p:cNvSpPr txBox="1">
            <a:spLocks noChangeArrowheads="1"/>
          </p:cNvSpPr>
          <p:nvPr/>
        </p:nvSpPr>
        <p:spPr bwMode="auto">
          <a:xfrm>
            <a:off x="3381375" y="2196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Footsteps of the Messiah, </a:t>
            </a:r>
            <a:r>
              <a:rPr lang="en-US" altLang="en-US" sz="1800" dirty="0">
                <a:effectLst>
                  <a:outerShdw blurRad="38100" dist="38100" dir="2700000" algn="tl">
                    <a:srgbClr val="000000"/>
                  </a:outerShdw>
                </a:effectLst>
                <a:latin typeface="Calibri" panose="020F0502020204030204" pitchFamily="34" charset="0"/>
                <a:cs typeface="+mn-cs"/>
              </a:rPr>
              <a:t>717-18</a:t>
            </a:r>
          </a:p>
        </p:txBody>
      </p:sp>
      <p:pic>
        <p:nvPicPr>
          <p:cNvPr id="5" name="Picture 4">
            <a:extLst>
              <a:ext uri="{FF2B5EF4-FFF2-40B4-BE49-F238E27FC236}">
                <a16:creationId xmlns:a16="http://schemas.microsoft.com/office/drawing/2014/main" id="{B955FC7E-014D-CB4A-0AD0-06FB41C5E07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CD8EB9AD-3960-CAB7-E556-B7BD445277B6}"/>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5901026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PREVIOUS_ACTIVE_SLIDE" val="11071"/>
</p:tagLst>
</file>

<file path=ppt/theme/theme1.xml><?xml version="1.0" encoding="utf-8"?>
<a:theme xmlns:a="http://schemas.openxmlformats.org/drawingml/2006/main" name="1_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Designs\Azure.pot</Template>
  <TotalTime>18666</TotalTime>
  <Words>2041</Words>
  <Application>Microsoft Office PowerPoint</Application>
  <PresentationFormat>Widescreen</PresentationFormat>
  <Paragraphs>181</Paragraphs>
  <Slides>45</Slides>
  <Notes>4</Notes>
  <HiddenSlides>0</HiddenSlides>
  <MMClips>0</MMClips>
  <ScaleCrop>false</ScaleCrop>
  <HeadingPairs>
    <vt:vector size="4" baseType="variant">
      <vt:variant>
        <vt:lpstr>Theme</vt:lpstr>
      </vt:variant>
      <vt:variant>
        <vt:i4>3</vt:i4>
      </vt:variant>
      <vt:variant>
        <vt:lpstr>Slide Titles</vt:lpstr>
      </vt:variant>
      <vt:variant>
        <vt:i4>45</vt:i4>
      </vt:variant>
    </vt:vector>
  </HeadingPairs>
  <TitlesOfParts>
    <vt:vector size="48" baseType="lpstr">
      <vt:lpstr>1_Azure</vt:lpstr>
      <vt:lpstr>2_Azure</vt:lpstr>
      <vt:lpstr>Office Theme</vt:lpstr>
      <vt:lpstr>PowerPoint Presentation</vt:lpstr>
      <vt:lpstr>ANNIHILATION VS. ETERNAL CONSCIOUS TORMENT</vt:lpstr>
      <vt:lpstr>PowerPoint Presentation</vt:lpstr>
      <vt:lpstr>PowerPoint Presentation</vt:lpstr>
      <vt:lpstr>ANNIHILATION VS. ETERNAL CONSCIOUS TORMENT</vt:lpstr>
      <vt:lpstr>II. Anti-Annihilationist Texts</vt:lpstr>
      <vt:lpstr>PowerPoint Presentation</vt:lpstr>
      <vt:lpstr>PowerPoint Presentation</vt:lpstr>
      <vt:lpstr>PowerPoint Presentation</vt:lpstr>
      <vt:lpstr>II. Anti-Annihilationist Texts</vt:lpstr>
      <vt:lpstr>PowerPoint Presentation</vt:lpstr>
      <vt:lpstr>II. Anti-Annihilationist Texts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Reasons for Understanding 1000 Literally</vt:lpstr>
      <vt:lpstr>PowerPoint Presentation</vt:lpstr>
      <vt:lpstr>PowerPoint Presentation</vt:lpstr>
      <vt:lpstr>PowerPoint Presentation</vt:lpstr>
      <vt:lpstr>II. Anti-Annihilationist Texts</vt:lpstr>
      <vt:lpstr>ANNIHILATION VS. ETERNAL CONSCIOUS TORMENT</vt:lpstr>
      <vt:lpstr>III. Theological Arguments Against Annihilation</vt:lpstr>
      <vt:lpstr>III. Theological Arguments Against Annihilation</vt:lpstr>
      <vt:lpstr>III. Theological Arguments Against Annihilation</vt:lpstr>
      <vt:lpstr>PowerPoint Presentation</vt:lpstr>
      <vt:lpstr>PowerPoint Presentation</vt:lpstr>
      <vt:lpstr>PowerPoint Presentation</vt:lpstr>
      <vt:lpstr>III. Theological Arguments Against Annihilation</vt:lpstr>
      <vt:lpstr>PowerPoint Presentation</vt:lpstr>
      <vt:lpstr>III. Theological Arguments Against Annihilation</vt:lpstr>
      <vt:lpstr>PowerPoint Presentation</vt:lpstr>
      <vt:lpstr>PowerPoint Presentation</vt:lpstr>
      <vt:lpstr>III. Theological Arguments Against Annihilation</vt:lpstr>
      <vt:lpstr>ANNIHILATION VS. ETERNAL CONSCIOUS TORMENT</vt:lpstr>
      <vt:lpstr>ANNIHILATION VS. ETERNAL CONSCIOUS TORMENT</vt:lpstr>
      <vt:lpstr>ANNIHILATION VS. ETERNAL CONSCIOUS TORMENT</vt:lpstr>
      <vt:lpstr>ANNIHILATION VS. ETERNAL CONSCIOUS TORMENT</vt:lpstr>
      <vt:lpstr>PowerPoint Presentation</vt:lpstr>
      <vt:lpstr>ANNIHILATION VS. ETERNAL CONSCIOUS TORMENT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ECT vs Annihilation - 003</dc:title>
  <dc:subject>ECT vs Annihilation</dc:subject>
  <dc:creator>A. Woods</dc:creator>
  <dc:description>Modified by Jim McGowan</dc:description>
  <cp:lastModifiedBy>awoods@slbc.org</cp:lastModifiedBy>
  <cp:revision>2327</cp:revision>
  <cp:lastPrinted>2025-09-19T13:00:48Z</cp:lastPrinted>
  <dcterms:created xsi:type="dcterms:W3CDTF">2009-03-17T12:21:13Z</dcterms:created>
  <dcterms:modified xsi:type="dcterms:W3CDTF">2026-01-10T18:02:47Z</dcterms:modified>
</cp:coreProperties>
</file>