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2"/>
  </p:notesMasterIdLst>
  <p:handoutMasterIdLst>
    <p:handoutMasterId r:id="rId63"/>
  </p:handoutMasterIdLst>
  <p:sldIdLst>
    <p:sldId id="1306" r:id="rId2"/>
    <p:sldId id="1338" r:id="rId3"/>
    <p:sldId id="1345" r:id="rId4"/>
    <p:sldId id="6577" r:id="rId5"/>
    <p:sldId id="1346" r:id="rId6"/>
    <p:sldId id="6588" r:id="rId7"/>
    <p:sldId id="1378" r:id="rId8"/>
    <p:sldId id="1348" r:id="rId9"/>
    <p:sldId id="1349" r:id="rId10"/>
    <p:sldId id="1327" r:id="rId11"/>
    <p:sldId id="1376" r:id="rId12"/>
    <p:sldId id="1379" r:id="rId13"/>
    <p:sldId id="1354" r:id="rId14"/>
    <p:sldId id="6589" r:id="rId15"/>
    <p:sldId id="1389" r:id="rId16"/>
    <p:sldId id="6551" r:id="rId17"/>
    <p:sldId id="1326" r:id="rId18"/>
    <p:sldId id="1390" r:id="rId19"/>
    <p:sldId id="1347" r:id="rId20"/>
    <p:sldId id="6590" r:id="rId21"/>
    <p:sldId id="1319" r:id="rId22"/>
    <p:sldId id="6591" r:id="rId23"/>
    <p:sldId id="1393" r:id="rId24"/>
    <p:sldId id="27633" r:id="rId25"/>
    <p:sldId id="1340" r:id="rId26"/>
    <p:sldId id="6601" r:id="rId27"/>
    <p:sldId id="6599" r:id="rId28"/>
    <p:sldId id="1397" r:id="rId29"/>
    <p:sldId id="4837" r:id="rId30"/>
    <p:sldId id="6598" r:id="rId31"/>
    <p:sldId id="6600" r:id="rId32"/>
    <p:sldId id="5179" r:id="rId33"/>
    <p:sldId id="1448" r:id="rId34"/>
    <p:sldId id="4504" r:id="rId35"/>
    <p:sldId id="4213" r:id="rId36"/>
    <p:sldId id="1439" r:id="rId37"/>
    <p:sldId id="6592" r:id="rId38"/>
    <p:sldId id="1402" r:id="rId39"/>
    <p:sldId id="6597" r:id="rId40"/>
    <p:sldId id="1368" r:id="rId41"/>
    <p:sldId id="1367" r:id="rId42"/>
    <p:sldId id="6593" r:id="rId43"/>
    <p:sldId id="6602" r:id="rId44"/>
    <p:sldId id="1328" r:id="rId45"/>
    <p:sldId id="1370" r:id="rId46"/>
    <p:sldId id="1369" r:id="rId47"/>
    <p:sldId id="6594" r:id="rId48"/>
    <p:sldId id="1353" r:id="rId49"/>
    <p:sldId id="1322" r:id="rId50"/>
    <p:sldId id="1323" r:id="rId51"/>
    <p:sldId id="1405" r:id="rId52"/>
    <p:sldId id="1386" r:id="rId53"/>
    <p:sldId id="1343" r:id="rId54"/>
    <p:sldId id="6595" r:id="rId55"/>
    <p:sldId id="1373" r:id="rId56"/>
    <p:sldId id="1372" r:id="rId57"/>
    <p:sldId id="1374" r:id="rId58"/>
    <p:sldId id="1371" r:id="rId59"/>
    <p:sldId id="6596" r:id="rId60"/>
    <p:sldId id="27632" r:id="rId61"/>
  </p:sldIdLst>
  <p:sldSz cx="12192000" cy="6858000"/>
  <p:notesSz cx="7315200" cy="9601200"/>
  <p:custDataLst>
    <p:tags r:id="rId64"/>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99"/>
    <a:srgbClr val="0000CC"/>
    <a:srgbClr val="FFFF99"/>
    <a:srgbClr val="A50021"/>
    <a:srgbClr val="0000FF"/>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3833" autoAdjust="0"/>
  </p:normalViewPr>
  <p:slideViewPr>
    <p:cSldViewPr>
      <p:cViewPr varScale="1">
        <p:scale>
          <a:sx n="102" d="100"/>
          <a:sy n="102" d="100"/>
        </p:scale>
        <p:origin x="1063" y="3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7" d="100"/>
          <a:sy n="87" d="100"/>
        </p:scale>
        <p:origin x="3859" y="9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a:extLst>
              <a:ext uri="{FF2B5EF4-FFF2-40B4-BE49-F238E27FC236}">
                <a16:creationId xmlns:a16="http://schemas.microsoft.com/office/drawing/2014/main" id="{BF1A7996-3D04-4166-BC84-660A117EEB96}"/>
              </a:ext>
            </a:extLst>
          </p:cNvPr>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eaLnBrk="1" hangingPunct="1">
              <a:defRPr sz="1400"/>
            </a:lvl1pPr>
          </a:lstStyle>
          <a:p>
            <a:pPr>
              <a:defRPr/>
            </a:pPr>
            <a:fld id="{5229EDDD-73D5-4B76-BB5A-DF1BE942633B}"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2" name="Header Placeholder 1">
            <a:extLst>
              <a:ext uri="{FF2B5EF4-FFF2-40B4-BE49-F238E27FC236}">
                <a16:creationId xmlns:a16="http://schemas.microsoft.com/office/drawing/2014/main" id="{98EC6B2D-3952-A83B-7943-FD9A904F006D}"/>
              </a:ext>
            </a:extLst>
          </p:cNvPr>
          <p:cNvSpPr>
            <a:spLocks noGrp="1"/>
          </p:cNvSpPr>
          <p:nvPr>
            <p:ph type="hdr" sz="quarter"/>
          </p:nvPr>
        </p:nvSpPr>
        <p:spPr>
          <a:xfrm>
            <a:off x="1339159" y="130573"/>
            <a:ext cx="4636883" cy="861029"/>
          </a:xfrm>
          <a:prstGeom prst="rect">
            <a:avLst/>
          </a:prstGeom>
        </p:spPr>
        <p:txBody>
          <a:bodyPr vert="horz" lIns="130675" tIns="65337" rIns="130675" bIns="65337" rtlCol="0"/>
          <a:lstStyle>
            <a:lvl1pPr algn="ctr">
              <a:defRPr sz="19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Why God Became Man – Heb. 2:5-18</a:t>
            </a:r>
          </a:p>
          <a:p>
            <a:pPr>
              <a:defRPr/>
            </a:pPr>
            <a:r>
              <a:rPr lang="en-US" sz="1500" dirty="0"/>
              <a:t>12-21-2025</a:t>
            </a:r>
          </a:p>
        </p:txBody>
      </p:sp>
      <p:sp>
        <p:nvSpPr>
          <p:cNvPr id="3" name="Footer Placeholder 3">
            <a:extLst>
              <a:ext uri="{FF2B5EF4-FFF2-40B4-BE49-F238E27FC236}">
                <a16:creationId xmlns:a16="http://schemas.microsoft.com/office/drawing/2014/main" id="{835CCF09-F417-9729-20DD-3205060639A7}"/>
              </a:ext>
            </a:extLst>
          </p:cNvPr>
          <p:cNvSpPr>
            <a:spLocks noGrp="1"/>
          </p:cNvSpPr>
          <p:nvPr>
            <p:ph type="ftr" sz="quarter" idx="2"/>
          </p:nvPr>
        </p:nvSpPr>
        <p:spPr>
          <a:xfrm>
            <a:off x="0" y="9103680"/>
            <a:ext cx="3369548" cy="497520"/>
          </a:xfrm>
          <a:prstGeom prst="rect">
            <a:avLst/>
          </a:prstGeom>
        </p:spPr>
        <p:txBody>
          <a:bodyPr vert="horz" lIns="101069" tIns="50535" rIns="101069" bIns="50535" rtlCol="0" anchor="b"/>
          <a:lstStyle>
            <a:lvl1pPr algn="l">
              <a:defRPr sz="1400"/>
            </a:lvl1pPr>
          </a:lstStyle>
          <a:p>
            <a:r>
              <a:rPr lang="en-US" sz="1500" dirty="0">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1A1511-E18B-40CB-B817-26FE74DEC7C0}"/>
              </a:ext>
            </a:extLst>
          </p:cNvPr>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320A6997-C64B-4F7F-A8D4-B71FF2B7DC8E}"/>
              </a:ext>
            </a:extLst>
          </p:cNvPr>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E774652D-F7AE-4A7E-9017-17B093158B0F}" type="datetimeFigureOut">
              <a:rPr lang="en-US" smtClean="0"/>
              <a:pPr>
                <a:defRPr/>
              </a:pPr>
              <a:t>12/20/25</a:t>
            </a:fld>
            <a:endParaRPr lang="en-US" dirty="0"/>
          </a:p>
        </p:txBody>
      </p:sp>
      <p:sp>
        <p:nvSpPr>
          <p:cNvPr id="4" name="Slide Image Placeholder 3">
            <a:extLst>
              <a:ext uri="{FF2B5EF4-FFF2-40B4-BE49-F238E27FC236}">
                <a16:creationId xmlns:a16="http://schemas.microsoft.com/office/drawing/2014/main" id="{60FB8FFE-ABEA-44F4-A995-A255B5CD9A08}"/>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a:extLst>
              <a:ext uri="{FF2B5EF4-FFF2-40B4-BE49-F238E27FC236}">
                <a16:creationId xmlns:a16="http://schemas.microsoft.com/office/drawing/2014/main" id="{F83C4528-C8D8-4975-BF6B-E482B69AE58C}"/>
              </a:ext>
            </a:extLst>
          </p:cNvPr>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C2BD9F6-A310-4A6A-A135-CF9CE6206EE3}"/>
              </a:ext>
            </a:extLst>
          </p:cNvPr>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5CC2627E-B0FB-4172-A542-2CBBD5FF2D35}"/>
              </a:ext>
            </a:extLst>
          </p:cNvPr>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eaLnBrk="1" hangingPunct="1">
              <a:defRPr sz="1400">
                <a:latin typeface="Calibri" panose="020F0502020204030204" pitchFamily="34" charset="0"/>
              </a:defRPr>
            </a:lvl1pPr>
          </a:lstStyle>
          <a:p>
            <a:pPr>
              <a:defRPr/>
            </a:pPr>
            <a:fld id="{B4C97C9B-1CF1-4185-AF48-66FC429EA6DF}"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23AE1EC-DC16-4C04-913F-B6D679805BE4}"/>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AE71195-D2CF-4686-8C53-22B8FE71BD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73A9FD15-97A0-4213-A3F9-7B126EA4BC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579">
              <a:defRPr sz="2500">
                <a:solidFill>
                  <a:schemeClr val="tx1"/>
                </a:solidFill>
                <a:latin typeface="Times New Roman" panose="02020603050405020304" pitchFamily="18" charset="0"/>
                <a:cs typeface="Arial" panose="020B0604020202020204" pitchFamily="34" charset="0"/>
              </a:defRPr>
            </a:lvl1pPr>
            <a:lvl2pPr marL="776829" indent="-298780" defTabSz="919579">
              <a:defRPr sz="2500">
                <a:solidFill>
                  <a:schemeClr val="tx1"/>
                </a:solidFill>
                <a:latin typeface="Times New Roman" panose="02020603050405020304" pitchFamily="18" charset="0"/>
                <a:cs typeface="Arial" panose="020B0604020202020204" pitchFamily="34" charset="0"/>
              </a:defRPr>
            </a:lvl2pPr>
            <a:lvl3pPr marL="1195121" indent="-239024" defTabSz="919579">
              <a:defRPr sz="2500">
                <a:solidFill>
                  <a:schemeClr val="tx1"/>
                </a:solidFill>
                <a:latin typeface="Times New Roman" panose="02020603050405020304" pitchFamily="18" charset="0"/>
                <a:cs typeface="Arial" panose="020B0604020202020204" pitchFamily="34" charset="0"/>
              </a:defRPr>
            </a:lvl3pPr>
            <a:lvl4pPr marL="1673169" indent="-239024" defTabSz="919579">
              <a:defRPr sz="2500">
                <a:solidFill>
                  <a:schemeClr val="tx1"/>
                </a:solidFill>
                <a:latin typeface="Times New Roman" panose="02020603050405020304" pitchFamily="18" charset="0"/>
                <a:cs typeface="Arial" panose="020B0604020202020204" pitchFamily="34" charset="0"/>
              </a:defRPr>
            </a:lvl4pPr>
            <a:lvl5pPr marL="2151217" indent="-239024" defTabSz="919579">
              <a:defRPr sz="2500">
                <a:solidFill>
                  <a:schemeClr val="tx1"/>
                </a:solidFill>
                <a:latin typeface="Times New Roman" panose="02020603050405020304" pitchFamily="18" charset="0"/>
                <a:cs typeface="Arial" panose="020B0604020202020204" pitchFamily="34" charset="0"/>
              </a:defRPr>
            </a:lvl5pPr>
            <a:lvl6pPr marL="2629266"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107314"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85362"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63411"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fld id="{08431645-F3B0-4269-A78C-02D4BFD16CAE}" type="slidenum">
              <a:rPr lang="en-US" altLang="en-US" sz="1400">
                <a:latin typeface="Calibri" panose="020F0502020204030204" pitchFamily="34" charset="0"/>
              </a:rPr>
              <a:pPr/>
              <a:t>6</a:t>
            </a:fld>
            <a:endParaRPr lang="en-US" altLang="en-US" sz="1400" dirty="0">
              <a:latin typeface="Calibri" panose="020F0502020204030204" pitchFamily="34" charset="0"/>
            </a:endParaRPr>
          </a:p>
        </p:txBody>
      </p:sp>
    </p:spTree>
    <p:extLst>
      <p:ext uri="{BB962C8B-B14F-4D97-AF65-F5344CB8AC3E}">
        <p14:creationId xmlns:p14="http://schemas.microsoft.com/office/powerpoint/2010/main" val="2886606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23AE1EC-DC16-4C04-913F-B6D679805BE4}"/>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AE71195-D2CF-4686-8C53-22B8FE71BD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73A9FD15-97A0-4213-A3F9-7B126EA4BC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579">
              <a:defRPr sz="2500">
                <a:solidFill>
                  <a:schemeClr val="tx1"/>
                </a:solidFill>
                <a:latin typeface="Times New Roman" panose="02020603050405020304" pitchFamily="18" charset="0"/>
                <a:cs typeface="Arial" panose="020B0604020202020204" pitchFamily="34" charset="0"/>
              </a:defRPr>
            </a:lvl1pPr>
            <a:lvl2pPr marL="776829" indent="-298780" defTabSz="919579">
              <a:defRPr sz="2500">
                <a:solidFill>
                  <a:schemeClr val="tx1"/>
                </a:solidFill>
                <a:latin typeface="Times New Roman" panose="02020603050405020304" pitchFamily="18" charset="0"/>
                <a:cs typeface="Arial" panose="020B0604020202020204" pitchFamily="34" charset="0"/>
              </a:defRPr>
            </a:lvl2pPr>
            <a:lvl3pPr marL="1195121" indent="-239024" defTabSz="919579">
              <a:defRPr sz="2500">
                <a:solidFill>
                  <a:schemeClr val="tx1"/>
                </a:solidFill>
                <a:latin typeface="Times New Roman" panose="02020603050405020304" pitchFamily="18" charset="0"/>
                <a:cs typeface="Arial" panose="020B0604020202020204" pitchFamily="34" charset="0"/>
              </a:defRPr>
            </a:lvl3pPr>
            <a:lvl4pPr marL="1673169" indent="-239024" defTabSz="919579">
              <a:defRPr sz="2500">
                <a:solidFill>
                  <a:schemeClr val="tx1"/>
                </a:solidFill>
                <a:latin typeface="Times New Roman" panose="02020603050405020304" pitchFamily="18" charset="0"/>
                <a:cs typeface="Arial" panose="020B0604020202020204" pitchFamily="34" charset="0"/>
              </a:defRPr>
            </a:lvl4pPr>
            <a:lvl5pPr marL="2151217" indent="-239024" defTabSz="919579">
              <a:defRPr sz="2500">
                <a:solidFill>
                  <a:schemeClr val="tx1"/>
                </a:solidFill>
                <a:latin typeface="Times New Roman" panose="02020603050405020304" pitchFamily="18" charset="0"/>
                <a:cs typeface="Arial" panose="020B0604020202020204" pitchFamily="34" charset="0"/>
              </a:defRPr>
            </a:lvl5pPr>
            <a:lvl6pPr marL="2629266"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107314"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85362"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63411"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fld id="{08431645-F3B0-4269-A78C-02D4BFD16CAE}" type="slidenum">
              <a:rPr lang="en-US" altLang="en-US" sz="1400">
                <a:latin typeface="Calibri" panose="020F0502020204030204" pitchFamily="34" charset="0"/>
              </a:rPr>
              <a:pPr/>
              <a:t>59</a:t>
            </a:fld>
            <a:endParaRPr lang="en-US" altLang="en-US" sz="1400" dirty="0">
              <a:latin typeface="Calibri" panose="020F0502020204030204" pitchFamily="34" charset="0"/>
            </a:endParaRPr>
          </a:p>
        </p:txBody>
      </p:sp>
    </p:spTree>
    <p:extLst>
      <p:ext uri="{BB962C8B-B14F-4D97-AF65-F5344CB8AC3E}">
        <p14:creationId xmlns:p14="http://schemas.microsoft.com/office/powerpoint/2010/main" val="3813138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76038-32F1-1683-5497-BD1209299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57D6C5-2812-A588-AD61-AEDD316315B3}"/>
              </a:ext>
            </a:extLst>
          </p:cNvPr>
          <p:cNvSpPr>
            <a:spLocks noGrp="1" noRot="1" noChangeAspect="1"/>
          </p:cNvSpPr>
          <p:nvPr>
            <p:ph type="sldImg"/>
          </p:nvPr>
        </p:nvSpPr>
        <p:spPr>
          <a:xfrm>
            <a:off x="720725" y="768350"/>
            <a:ext cx="6823075" cy="3838575"/>
          </a:xfrm>
        </p:spPr>
      </p:sp>
      <p:sp>
        <p:nvSpPr>
          <p:cNvPr id="3" name="Notes Placeholder 2">
            <a:extLst>
              <a:ext uri="{FF2B5EF4-FFF2-40B4-BE49-F238E27FC236}">
                <a16:creationId xmlns:a16="http://schemas.microsoft.com/office/drawing/2014/main" id="{21C6CAF4-6032-7E4F-FF24-C62E74FF061E}"/>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CC9F78A3-6726-762B-5DC8-D5566010BACB}"/>
              </a:ext>
            </a:extLst>
          </p:cNvPr>
          <p:cNvSpPr>
            <a:spLocks noGrp="1"/>
          </p:cNvSpPr>
          <p:nvPr>
            <p:ph type="hdr" sz="quarter"/>
          </p:nvPr>
        </p:nvSpPr>
        <p:spPr/>
        <p:txBody>
          <a:bodyPr/>
          <a:lstStyle/>
          <a:p>
            <a:pPr>
              <a:defRPr/>
            </a:pPr>
            <a:r>
              <a:rPr lang="en-US"/>
              <a:t>Dr. Andy Woods</a:t>
            </a:r>
            <a:endParaRPr lang="en-US" dirty="0"/>
          </a:p>
        </p:txBody>
      </p:sp>
      <p:sp>
        <p:nvSpPr>
          <p:cNvPr id="5" name="Date Placeholder 4">
            <a:extLst>
              <a:ext uri="{FF2B5EF4-FFF2-40B4-BE49-F238E27FC236}">
                <a16:creationId xmlns:a16="http://schemas.microsoft.com/office/drawing/2014/main" id="{FF8826EB-2362-431C-4C68-1ED42AA9D998}"/>
              </a:ext>
            </a:extLst>
          </p:cNvPr>
          <p:cNvSpPr>
            <a:spLocks noGrp="1"/>
          </p:cNvSpPr>
          <p:nvPr>
            <p:ph type="dt" idx="1"/>
          </p:nvPr>
        </p:nvSpPr>
        <p:spPr/>
        <p:txBody>
          <a:bodyPr/>
          <a:lstStyle/>
          <a:p>
            <a:pPr>
              <a:defRPr/>
            </a:pPr>
            <a:r>
              <a:rPr lang="en-US"/>
              <a:t>9/11/2016</a:t>
            </a:r>
            <a:endParaRPr lang="en-US" dirty="0"/>
          </a:p>
        </p:txBody>
      </p:sp>
      <p:sp>
        <p:nvSpPr>
          <p:cNvPr id="6" name="Footer Placeholder 5">
            <a:extLst>
              <a:ext uri="{FF2B5EF4-FFF2-40B4-BE49-F238E27FC236}">
                <a16:creationId xmlns:a16="http://schemas.microsoft.com/office/drawing/2014/main" id="{2BCAB7DF-0520-C1DC-08FB-04CF962C1101}"/>
              </a:ext>
            </a:extLst>
          </p:cNvPr>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a:extLst>
              <a:ext uri="{FF2B5EF4-FFF2-40B4-BE49-F238E27FC236}">
                <a16:creationId xmlns:a16="http://schemas.microsoft.com/office/drawing/2014/main" id="{9DF35C9B-F06F-A314-58FC-6D75A13318B3}"/>
              </a:ext>
            </a:extLst>
          </p:cNvPr>
          <p:cNvSpPr>
            <a:spLocks noGrp="1"/>
          </p:cNvSpPr>
          <p:nvPr>
            <p:ph type="sldNum" sz="quarter" idx="5"/>
          </p:nvPr>
        </p:nvSpPr>
        <p:spPr/>
        <p:txBody>
          <a:bodyPr/>
          <a:lstStyle/>
          <a:p>
            <a:pPr>
              <a:defRPr/>
            </a:pPr>
            <a:fld id="{F3584848-F49B-4589-80F1-8AC4D2C6A1D1}" type="slidenum">
              <a:rPr lang="en-US" altLang="en-US" smtClean="0"/>
              <a:pPr>
                <a:defRPr/>
              </a:pPr>
              <a:t>60</a:t>
            </a:fld>
            <a:endParaRPr lang="en-US" altLang="en-US" dirty="0"/>
          </a:p>
        </p:txBody>
      </p:sp>
    </p:spTree>
    <p:extLst>
      <p:ext uri="{BB962C8B-B14F-4D97-AF65-F5344CB8AC3E}">
        <p14:creationId xmlns:p14="http://schemas.microsoft.com/office/powerpoint/2010/main" val="3467579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23AE1EC-DC16-4C04-913F-B6D679805BE4}"/>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AE71195-D2CF-4686-8C53-22B8FE71BD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73A9FD15-97A0-4213-A3F9-7B126EA4BC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579">
              <a:defRPr sz="2500">
                <a:solidFill>
                  <a:schemeClr val="tx1"/>
                </a:solidFill>
                <a:latin typeface="Times New Roman" panose="02020603050405020304" pitchFamily="18" charset="0"/>
                <a:cs typeface="Arial" panose="020B0604020202020204" pitchFamily="34" charset="0"/>
              </a:defRPr>
            </a:lvl1pPr>
            <a:lvl2pPr marL="776829" indent="-298780" defTabSz="919579">
              <a:defRPr sz="2500">
                <a:solidFill>
                  <a:schemeClr val="tx1"/>
                </a:solidFill>
                <a:latin typeface="Times New Roman" panose="02020603050405020304" pitchFamily="18" charset="0"/>
                <a:cs typeface="Arial" panose="020B0604020202020204" pitchFamily="34" charset="0"/>
              </a:defRPr>
            </a:lvl2pPr>
            <a:lvl3pPr marL="1195121" indent="-239024" defTabSz="919579">
              <a:defRPr sz="2500">
                <a:solidFill>
                  <a:schemeClr val="tx1"/>
                </a:solidFill>
                <a:latin typeface="Times New Roman" panose="02020603050405020304" pitchFamily="18" charset="0"/>
                <a:cs typeface="Arial" panose="020B0604020202020204" pitchFamily="34" charset="0"/>
              </a:defRPr>
            </a:lvl3pPr>
            <a:lvl4pPr marL="1673169" indent="-239024" defTabSz="919579">
              <a:defRPr sz="2500">
                <a:solidFill>
                  <a:schemeClr val="tx1"/>
                </a:solidFill>
                <a:latin typeface="Times New Roman" panose="02020603050405020304" pitchFamily="18" charset="0"/>
                <a:cs typeface="Arial" panose="020B0604020202020204" pitchFamily="34" charset="0"/>
              </a:defRPr>
            </a:lvl4pPr>
            <a:lvl5pPr marL="2151217" indent="-239024" defTabSz="919579">
              <a:defRPr sz="2500">
                <a:solidFill>
                  <a:schemeClr val="tx1"/>
                </a:solidFill>
                <a:latin typeface="Times New Roman" panose="02020603050405020304" pitchFamily="18" charset="0"/>
                <a:cs typeface="Arial" panose="020B0604020202020204" pitchFamily="34" charset="0"/>
              </a:defRPr>
            </a:lvl5pPr>
            <a:lvl6pPr marL="2629266"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107314"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85362"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63411"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fld id="{08431645-F3B0-4269-A78C-02D4BFD16CAE}" type="slidenum">
              <a:rPr lang="en-US" altLang="en-US" sz="1400">
                <a:latin typeface="Calibri" panose="020F0502020204030204" pitchFamily="34" charset="0"/>
              </a:rPr>
              <a:pPr/>
              <a:t>14</a:t>
            </a:fld>
            <a:endParaRPr lang="en-US" altLang="en-US" sz="1400" dirty="0">
              <a:latin typeface="Calibri" panose="020F0502020204030204" pitchFamily="34" charset="0"/>
            </a:endParaRPr>
          </a:p>
        </p:txBody>
      </p:sp>
    </p:spTree>
    <p:extLst>
      <p:ext uri="{BB962C8B-B14F-4D97-AF65-F5344CB8AC3E}">
        <p14:creationId xmlns:p14="http://schemas.microsoft.com/office/powerpoint/2010/main" val="2385134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23AE1EC-DC16-4C04-913F-B6D679805BE4}"/>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AE71195-D2CF-4686-8C53-22B8FE71BD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73A9FD15-97A0-4213-A3F9-7B126EA4BC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579">
              <a:defRPr sz="2500">
                <a:solidFill>
                  <a:schemeClr val="tx1"/>
                </a:solidFill>
                <a:latin typeface="Times New Roman" panose="02020603050405020304" pitchFamily="18" charset="0"/>
                <a:cs typeface="Arial" panose="020B0604020202020204" pitchFamily="34" charset="0"/>
              </a:defRPr>
            </a:lvl1pPr>
            <a:lvl2pPr marL="776829" indent="-298780" defTabSz="919579">
              <a:defRPr sz="2500">
                <a:solidFill>
                  <a:schemeClr val="tx1"/>
                </a:solidFill>
                <a:latin typeface="Times New Roman" panose="02020603050405020304" pitchFamily="18" charset="0"/>
                <a:cs typeface="Arial" panose="020B0604020202020204" pitchFamily="34" charset="0"/>
              </a:defRPr>
            </a:lvl2pPr>
            <a:lvl3pPr marL="1195121" indent="-239024" defTabSz="919579">
              <a:defRPr sz="2500">
                <a:solidFill>
                  <a:schemeClr val="tx1"/>
                </a:solidFill>
                <a:latin typeface="Times New Roman" panose="02020603050405020304" pitchFamily="18" charset="0"/>
                <a:cs typeface="Arial" panose="020B0604020202020204" pitchFamily="34" charset="0"/>
              </a:defRPr>
            </a:lvl3pPr>
            <a:lvl4pPr marL="1673169" indent="-239024" defTabSz="919579">
              <a:defRPr sz="2500">
                <a:solidFill>
                  <a:schemeClr val="tx1"/>
                </a:solidFill>
                <a:latin typeface="Times New Roman" panose="02020603050405020304" pitchFamily="18" charset="0"/>
                <a:cs typeface="Arial" panose="020B0604020202020204" pitchFamily="34" charset="0"/>
              </a:defRPr>
            </a:lvl4pPr>
            <a:lvl5pPr marL="2151217" indent="-239024" defTabSz="919579">
              <a:defRPr sz="2500">
                <a:solidFill>
                  <a:schemeClr val="tx1"/>
                </a:solidFill>
                <a:latin typeface="Times New Roman" panose="02020603050405020304" pitchFamily="18" charset="0"/>
                <a:cs typeface="Arial" panose="020B0604020202020204" pitchFamily="34" charset="0"/>
              </a:defRPr>
            </a:lvl5pPr>
            <a:lvl6pPr marL="2629266"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107314"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85362"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63411"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fld id="{08431645-F3B0-4269-A78C-02D4BFD16CAE}" type="slidenum">
              <a:rPr lang="en-US" altLang="en-US" sz="1400">
                <a:latin typeface="Calibri" panose="020F0502020204030204" pitchFamily="34" charset="0"/>
              </a:rPr>
              <a:pPr/>
              <a:t>20</a:t>
            </a:fld>
            <a:endParaRPr lang="en-US" altLang="en-US" sz="1400" dirty="0">
              <a:latin typeface="Calibri" panose="020F0502020204030204" pitchFamily="34" charset="0"/>
            </a:endParaRPr>
          </a:p>
        </p:txBody>
      </p:sp>
    </p:spTree>
    <p:extLst>
      <p:ext uri="{BB962C8B-B14F-4D97-AF65-F5344CB8AC3E}">
        <p14:creationId xmlns:p14="http://schemas.microsoft.com/office/powerpoint/2010/main" val="999482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23AE1EC-DC16-4C04-913F-B6D679805BE4}"/>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AE71195-D2CF-4686-8C53-22B8FE71BD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73A9FD15-97A0-4213-A3F9-7B126EA4BC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579">
              <a:defRPr sz="2500">
                <a:solidFill>
                  <a:schemeClr val="tx1"/>
                </a:solidFill>
                <a:latin typeface="Times New Roman" panose="02020603050405020304" pitchFamily="18" charset="0"/>
                <a:cs typeface="Arial" panose="020B0604020202020204" pitchFamily="34" charset="0"/>
              </a:defRPr>
            </a:lvl1pPr>
            <a:lvl2pPr marL="776829" indent="-298780" defTabSz="919579">
              <a:defRPr sz="2500">
                <a:solidFill>
                  <a:schemeClr val="tx1"/>
                </a:solidFill>
                <a:latin typeface="Times New Roman" panose="02020603050405020304" pitchFamily="18" charset="0"/>
                <a:cs typeface="Arial" panose="020B0604020202020204" pitchFamily="34" charset="0"/>
              </a:defRPr>
            </a:lvl2pPr>
            <a:lvl3pPr marL="1195121" indent="-239024" defTabSz="919579">
              <a:defRPr sz="2500">
                <a:solidFill>
                  <a:schemeClr val="tx1"/>
                </a:solidFill>
                <a:latin typeface="Times New Roman" panose="02020603050405020304" pitchFamily="18" charset="0"/>
                <a:cs typeface="Arial" panose="020B0604020202020204" pitchFamily="34" charset="0"/>
              </a:defRPr>
            </a:lvl3pPr>
            <a:lvl4pPr marL="1673169" indent="-239024" defTabSz="919579">
              <a:defRPr sz="2500">
                <a:solidFill>
                  <a:schemeClr val="tx1"/>
                </a:solidFill>
                <a:latin typeface="Times New Roman" panose="02020603050405020304" pitchFamily="18" charset="0"/>
                <a:cs typeface="Arial" panose="020B0604020202020204" pitchFamily="34" charset="0"/>
              </a:defRPr>
            </a:lvl4pPr>
            <a:lvl5pPr marL="2151217" indent="-239024" defTabSz="919579">
              <a:defRPr sz="2500">
                <a:solidFill>
                  <a:schemeClr val="tx1"/>
                </a:solidFill>
                <a:latin typeface="Times New Roman" panose="02020603050405020304" pitchFamily="18" charset="0"/>
                <a:cs typeface="Arial" panose="020B0604020202020204" pitchFamily="34" charset="0"/>
              </a:defRPr>
            </a:lvl5pPr>
            <a:lvl6pPr marL="2629266"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107314"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85362"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63411"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fld id="{08431645-F3B0-4269-A78C-02D4BFD16CAE}" type="slidenum">
              <a:rPr lang="en-US" altLang="en-US" sz="1400">
                <a:latin typeface="Calibri" panose="020F0502020204030204" pitchFamily="34" charset="0"/>
              </a:rPr>
              <a:pPr/>
              <a:t>22</a:t>
            </a:fld>
            <a:endParaRPr lang="en-US" altLang="en-US" sz="1400" dirty="0">
              <a:latin typeface="Calibri" panose="020F0502020204030204" pitchFamily="34" charset="0"/>
            </a:endParaRPr>
          </a:p>
        </p:txBody>
      </p:sp>
    </p:spTree>
    <p:extLst>
      <p:ext uri="{BB962C8B-B14F-4D97-AF65-F5344CB8AC3E}">
        <p14:creationId xmlns:p14="http://schemas.microsoft.com/office/powerpoint/2010/main" val="76261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23AE1EC-DC16-4C04-913F-B6D679805BE4}"/>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AE71195-D2CF-4686-8C53-22B8FE71BD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73A9FD15-97A0-4213-A3F9-7B126EA4BC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579">
              <a:defRPr sz="2500">
                <a:solidFill>
                  <a:schemeClr val="tx1"/>
                </a:solidFill>
                <a:latin typeface="Times New Roman" panose="02020603050405020304" pitchFamily="18" charset="0"/>
                <a:cs typeface="Arial" panose="020B0604020202020204" pitchFamily="34" charset="0"/>
              </a:defRPr>
            </a:lvl1pPr>
            <a:lvl2pPr marL="776829" indent="-298780" defTabSz="919579">
              <a:defRPr sz="2500">
                <a:solidFill>
                  <a:schemeClr val="tx1"/>
                </a:solidFill>
                <a:latin typeface="Times New Roman" panose="02020603050405020304" pitchFamily="18" charset="0"/>
                <a:cs typeface="Arial" panose="020B0604020202020204" pitchFamily="34" charset="0"/>
              </a:defRPr>
            </a:lvl2pPr>
            <a:lvl3pPr marL="1195121" indent="-239024" defTabSz="919579">
              <a:defRPr sz="2500">
                <a:solidFill>
                  <a:schemeClr val="tx1"/>
                </a:solidFill>
                <a:latin typeface="Times New Roman" panose="02020603050405020304" pitchFamily="18" charset="0"/>
                <a:cs typeface="Arial" panose="020B0604020202020204" pitchFamily="34" charset="0"/>
              </a:defRPr>
            </a:lvl3pPr>
            <a:lvl4pPr marL="1673169" indent="-239024" defTabSz="919579">
              <a:defRPr sz="2500">
                <a:solidFill>
                  <a:schemeClr val="tx1"/>
                </a:solidFill>
                <a:latin typeface="Times New Roman" panose="02020603050405020304" pitchFamily="18" charset="0"/>
                <a:cs typeface="Arial" panose="020B0604020202020204" pitchFamily="34" charset="0"/>
              </a:defRPr>
            </a:lvl4pPr>
            <a:lvl5pPr marL="2151217" indent="-239024" defTabSz="919579">
              <a:defRPr sz="2500">
                <a:solidFill>
                  <a:schemeClr val="tx1"/>
                </a:solidFill>
                <a:latin typeface="Times New Roman" panose="02020603050405020304" pitchFamily="18" charset="0"/>
                <a:cs typeface="Arial" panose="020B0604020202020204" pitchFamily="34" charset="0"/>
              </a:defRPr>
            </a:lvl5pPr>
            <a:lvl6pPr marL="2629266"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107314"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85362"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63411"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fld id="{08431645-F3B0-4269-A78C-02D4BFD16CAE}" type="slidenum">
              <a:rPr lang="en-US" altLang="en-US" sz="1400">
                <a:latin typeface="Calibri" panose="020F0502020204030204" pitchFamily="34" charset="0"/>
              </a:rPr>
              <a:pPr/>
              <a:t>37</a:t>
            </a:fld>
            <a:endParaRPr lang="en-US" altLang="en-US" sz="1400" dirty="0">
              <a:latin typeface="Calibri" panose="020F0502020204030204" pitchFamily="34" charset="0"/>
            </a:endParaRPr>
          </a:p>
        </p:txBody>
      </p:sp>
    </p:spTree>
    <p:extLst>
      <p:ext uri="{BB962C8B-B14F-4D97-AF65-F5344CB8AC3E}">
        <p14:creationId xmlns:p14="http://schemas.microsoft.com/office/powerpoint/2010/main" val="2864615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23AE1EC-DC16-4C04-913F-B6D679805BE4}"/>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AE71195-D2CF-4686-8C53-22B8FE71BD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73A9FD15-97A0-4213-A3F9-7B126EA4BC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579">
              <a:defRPr sz="2500">
                <a:solidFill>
                  <a:schemeClr val="tx1"/>
                </a:solidFill>
                <a:latin typeface="Times New Roman" panose="02020603050405020304" pitchFamily="18" charset="0"/>
                <a:cs typeface="Arial" panose="020B0604020202020204" pitchFamily="34" charset="0"/>
              </a:defRPr>
            </a:lvl1pPr>
            <a:lvl2pPr marL="776829" indent="-298780" defTabSz="919579">
              <a:defRPr sz="2500">
                <a:solidFill>
                  <a:schemeClr val="tx1"/>
                </a:solidFill>
                <a:latin typeface="Times New Roman" panose="02020603050405020304" pitchFamily="18" charset="0"/>
                <a:cs typeface="Arial" panose="020B0604020202020204" pitchFamily="34" charset="0"/>
              </a:defRPr>
            </a:lvl2pPr>
            <a:lvl3pPr marL="1195121" indent="-239024" defTabSz="919579">
              <a:defRPr sz="2500">
                <a:solidFill>
                  <a:schemeClr val="tx1"/>
                </a:solidFill>
                <a:latin typeface="Times New Roman" panose="02020603050405020304" pitchFamily="18" charset="0"/>
                <a:cs typeface="Arial" panose="020B0604020202020204" pitchFamily="34" charset="0"/>
              </a:defRPr>
            </a:lvl3pPr>
            <a:lvl4pPr marL="1673169" indent="-239024" defTabSz="919579">
              <a:defRPr sz="2500">
                <a:solidFill>
                  <a:schemeClr val="tx1"/>
                </a:solidFill>
                <a:latin typeface="Times New Roman" panose="02020603050405020304" pitchFamily="18" charset="0"/>
                <a:cs typeface="Arial" panose="020B0604020202020204" pitchFamily="34" charset="0"/>
              </a:defRPr>
            </a:lvl4pPr>
            <a:lvl5pPr marL="2151217" indent="-239024" defTabSz="919579">
              <a:defRPr sz="2500">
                <a:solidFill>
                  <a:schemeClr val="tx1"/>
                </a:solidFill>
                <a:latin typeface="Times New Roman" panose="02020603050405020304" pitchFamily="18" charset="0"/>
                <a:cs typeface="Arial" panose="020B0604020202020204" pitchFamily="34" charset="0"/>
              </a:defRPr>
            </a:lvl5pPr>
            <a:lvl6pPr marL="2629266"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107314"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85362"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63411"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fld id="{08431645-F3B0-4269-A78C-02D4BFD16CAE}" type="slidenum">
              <a:rPr lang="en-US" altLang="en-US" sz="1400">
                <a:latin typeface="Calibri" panose="020F0502020204030204" pitchFamily="34" charset="0"/>
              </a:rPr>
              <a:pPr/>
              <a:t>42</a:t>
            </a:fld>
            <a:endParaRPr lang="en-US" altLang="en-US" sz="1400" dirty="0">
              <a:latin typeface="Calibri" panose="020F0502020204030204" pitchFamily="34" charset="0"/>
            </a:endParaRPr>
          </a:p>
        </p:txBody>
      </p:sp>
    </p:spTree>
    <p:extLst>
      <p:ext uri="{BB962C8B-B14F-4D97-AF65-F5344CB8AC3E}">
        <p14:creationId xmlns:p14="http://schemas.microsoft.com/office/powerpoint/2010/main" val="3186316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23AE1EC-DC16-4C04-913F-B6D679805BE4}"/>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AE71195-D2CF-4686-8C53-22B8FE71BD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73A9FD15-97A0-4213-A3F9-7B126EA4BC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579">
              <a:defRPr sz="2500">
                <a:solidFill>
                  <a:schemeClr val="tx1"/>
                </a:solidFill>
                <a:latin typeface="Times New Roman" panose="02020603050405020304" pitchFamily="18" charset="0"/>
                <a:cs typeface="Arial" panose="020B0604020202020204" pitchFamily="34" charset="0"/>
              </a:defRPr>
            </a:lvl1pPr>
            <a:lvl2pPr marL="776829" indent="-298780" defTabSz="919579">
              <a:defRPr sz="2500">
                <a:solidFill>
                  <a:schemeClr val="tx1"/>
                </a:solidFill>
                <a:latin typeface="Times New Roman" panose="02020603050405020304" pitchFamily="18" charset="0"/>
                <a:cs typeface="Arial" panose="020B0604020202020204" pitchFamily="34" charset="0"/>
              </a:defRPr>
            </a:lvl2pPr>
            <a:lvl3pPr marL="1195121" indent="-239024" defTabSz="919579">
              <a:defRPr sz="2500">
                <a:solidFill>
                  <a:schemeClr val="tx1"/>
                </a:solidFill>
                <a:latin typeface="Times New Roman" panose="02020603050405020304" pitchFamily="18" charset="0"/>
                <a:cs typeface="Arial" panose="020B0604020202020204" pitchFamily="34" charset="0"/>
              </a:defRPr>
            </a:lvl3pPr>
            <a:lvl4pPr marL="1673169" indent="-239024" defTabSz="919579">
              <a:defRPr sz="2500">
                <a:solidFill>
                  <a:schemeClr val="tx1"/>
                </a:solidFill>
                <a:latin typeface="Times New Roman" panose="02020603050405020304" pitchFamily="18" charset="0"/>
                <a:cs typeface="Arial" panose="020B0604020202020204" pitchFamily="34" charset="0"/>
              </a:defRPr>
            </a:lvl4pPr>
            <a:lvl5pPr marL="2151217" indent="-239024" defTabSz="919579">
              <a:defRPr sz="2500">
                <a:solidFill>
                  <a:schemeClr val="tx1"/>
                </a:solidFill>
                <a:latin typeface="Times New Roman" panose="02020603050405020304" pitchFamily="18" charset="0"/>
                <a:cs typeface="Arial" panose="020B0604020202020204" pitchFamily="34" charset="0"/>
              </a:defRPr>
            </a:lvl5pPr>
            <a:lvl6pPr marL="2629266"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107314"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85362"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63411"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fld id="{08431645-F3B0-4269-A78C-02D4BFD16CAE}" type="slidenum">
              <a:rPr lang="en-US" altLang="en-US" sz="1400">
                <a:latin typeface="Calibri" panose="020F0502020204030204" pitchFamily="34" charset="0"/>
              </a:rPr>
              <a:pPr/>
              <a:t>47</a:t>
            </a:fld>
            <a:endParaRPr lang="en-US" altLang="en-US" sz="1400" dirty="0">
              <a:latin typeface="Calibri" panose="020F0502020204030204" pitchFamily="34" charset="0"/>
            </a:endParaRPr>
          </a:p>
        </p:txBody>
      </p:sp>
    </p:spTree>
    <p:extLst>
      <p:ext uri="{BB962C8B-B14F-4D97-AF65-F5344CB8AC3E}">
        <p14:creationId xmlns:p14="http://schemas.microsoft.com/office/powerpoint/2010/main" val="3269598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 Box 2">
            <a:extLst>
              <a:ext uri="{FF2B5EF4-FFF2-40B4-BE49-F238E27FC236}">
                <a16:creationId xmlns:a16="http://schemas.microsoft.com/office/drawing/2014/main" id="{C0BA375F-C33D-4E6A-855A-3571C693A2E5}"/>
              </a:ext>
            </a:extLst>
          </p:cNvPr>
          <p:cNvSpPr txBox="1">
            <a:spLocks noChangeArrowheads="1"/>
          </p:cNvSpPr>
          <p:nvPr/>
        </p:nvSpPr>
        <p:spPr bwMode="auto">
          <a:xfrm>
            <a:off x="2286528" y="729600"/>
            <a:ext cx="2742145" cy="3600450"/>
          </a:xfrm>
          <a:prstGeom prst="rect">
            <a:avLst/>
          </a:prstGeom>
          <a:solidFill>
            <a:srgbClr val="FFFFFF"/>
          </a:solidFill>
          <a:ln w="9525">
            <a:solidFill>
              <a:srgbClr val="000000"/>
            </a:solidFill>
            <a:miter lim="800000"/>
            <a:headEnd/>
            <a:tailEnd/>
          </a:ln>
        </p:spPr>
        <p:txBody>
          <a:bodyPr wrap="none" lIns="96659" tIns="48330" rIns="96659" bIns="48330"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dirty="0">
              <a:latin typeface="Calibri" panose="020F0502020204030204" pitchFamily="34" charset="0"/>
            </a:endParaRPr>
          </a:p>
        </p:txBody>
      </p:sp>
      <p:sp>
        <p:nvSpPr>
          <p:cNvPr id="84995" name="Rectangle 3">
            <a:extLst>
              <a:ext uri="{FF2B5EF4-FFF2-40B4-BE49-F238E27FC236}">
                <a16:creationId xmlns:a16="http://schemas.microsoft.com/office/drawing/2014/main" id="{B16A0BFA-BD84-47AC-A524-F12795AC0971}"/>
              </a:ext>
            </a:extLst>
          </p:cNvPr>
          <p:cNvSpPr>
            <a:spLocks noGrp="1" noChangeArrowheads="1"/>
          </p:cNvSpPr>
          <p:nvPr>
            <p:ph type="body"/>
          </p:nvPr>
        </p:nvSpPr>
        <p:spPr>
          <a:xfrm>
            <a:off x="732364" y="4561226"/>
            <a:ext cx="5848785" cy="4320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390" tIns="48696" rIns="97390" bIns="48696" anchor="ctr"/>
          <a:lstStyle/>
          <a:p>
            <a:r>
              <a:rPr lang="en-US" altLang="en-US" dirty="0"/>
              <a:t>Pay, pray, and obey!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23AE1EC-DC16-4C04-913F-B6D679805BE4}"/>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AE71195-D2CF-4686-8C53-22B8FE71BD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73A9FD15-97A0-4213-A3F9-7B126EA4BC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579">
              <a:defRPr sz="2500">
                <a:solidFill>
                  <a:schemeClr val="tx1"/>
                </a:solidFill>
                <a:latin typeface="Times New Roman" panose="02020603050405020304" pitchFamily="18" charset="0"/>
                <a:cs typeface="Arial" panose="020B0604020202020204" pitchFamily="34" charset="0"/>
              </a:defRPr>
            </a:lvl1pPr>
            <a:lvl2pPr marL="776829" indent="-298780" defTabSz="919579">
              <a:defRPr sz="2500">
                <a:solidFill>
                  <a:schemeClr val="tx1"/>
                </a:solidFill>
                <a:latin typeface="Times New Roman" panose="02020603050405020304" pitchFamily="18" charset="0"/>
                <a:cs typeface="Arial" panose="020B0604020202020204" pitchFamily="34" charset="0"/>
              </a:defRPr>
            </a:lvl2pPr>
            <a:lvl3pPr marL="1195121" indent="-239024" defTabSz="919579">
              <a:defRPr sz="2500">
                <a:solidFill>
                  <a:schemeClr val="tx1"/>
                </a:solidFill>
                <a:latin typeface="Times New Roman" panose="02020603050405020304" pitchFamily="18" charset="0"/>
                <a:cs typeface="Arial" panose="020B0604020202020204" pitchFamily="34" charset="0"/>
              </a:defRPr>
            </a:lvl3pPr>
            <a:lvl4pPr marL="1673169" indent="-239024" defTabSz="919579">
              <a:defRPr sz="2500">
                <a:solidFill>
                  <a:schemeClr val="tx1"/>
                </a:solidFill>
                <a:latin typeface="Times New Roman" panose="02020603050405020304" pitchFamily="18" charset="0"/>
                <a:cs typeface="Arial" panose="020B0604020202020204" pitchFamily="34" charset="0"/>
              </a:defRPr>
            </a:lvl4pPr>
            <a:lvl5pPr marL="2151217" indent="-239024" defTabSz="919579">
              <a:defRPr sz="2500">
                <a:solidFill>
                  <a:schemeClr val="tx1"/>
                </a:solidFill>
                <a:latin typeface="Times New Roman" panose="02020603050405020304" pitchFamily="18" charset="0"/>
                <a:cs typeface="Arial" panose="020B0604020202020204" pitchFamily="34" charset="0"/>
              </a:defRPr>
            </a:lvl5pPr>
            <a:lvl6pPr marL="2629266"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107314"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85362"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63411" indent="-239024" defTabSz="919579"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fld id="{08431645-F3B0-4269-A78C-02D4BFD16CAE}" type="slidenum">
              <a:rPr lang="en-US" altLang="en-US" sz="1400">
                <a:latin typeface="Calibri" panose="020F0502020204030204" pitchFamily="34" charset="0"/>
              </a:rPr>
              <a:pPr/>
              <a:t>54</a:t>
            </a:fld>
            <a:endParaRPr lang="en-US" altLang="en-US" sz="1400" dirty="0">
              <a:latin typeface="Calibri" panose="020F0502020204030204" pitchFamily="34" charset="0"/>
            </a:endParaRPr>
          </a:p>
        </p:txBody>
      </p:sp>
    </p:spTree>
    <p:extLst>
      <p:ext uri="{BB962C8B-B14F-4D97-AF65-F5344CB8AC3E}">
        <p14:creationId xmlns:p14="http://schemas.microsoft.com/office/powerpoint/2010/main" val="3202614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117911C-4595-4E18-B979-20F82BBBEFB6}"/>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66C6941C-D3F2-4E11-8970-9E1D4944F0EC}"/>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27941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1C1C5A25-DE83-4C0D-96B7-C804965B3B9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4105BB-09A7-4379-8FD7-D6245905420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3E8A7B8D-89D9-4F17-8481-995D0668C1E1}"/>
              </a:ext>
            </a:extLst>
          </p:cNvPr>
          <p:cNvSpPr>
            <a:spLocks noGrp="1" noChangeArrowheads="1"/>
          </p:cNvSpPr>
          <p:nvPr>
            <p:ph type="sldNum" sz="quarter" idx="12"/>
          </p:nvPr>
        </p:nvSpPr>
        <p:spPr/>
        <p:txBody>
          <a:bodyPr/>
          <a:lstStyle>
            <a:lvl1pPr>
              <a:defRPr/>
            </a:lvl1pPr>
          </a:lstStyle>
          <a:p>
            <a:pPr>
              <a:defRPr/>
            </a:pPr>
            <a:fld id="{DFC2036D-B283-4D8F-AB00-6F438E3ED57E}" type="slidenum">
              <a:rPr lang="en-US" altLang="en-US"/>
              <a:pPr>
                <a:defRPr/>
              </a:pPr>
              <a:t>‹#›</a:t>
            </a:fld>
            <a:endParaRPr lang="en-US" altLang="en-US"/>
          </a:p>
        </p:txBody>
      </p:sp>
    </p:spTree>
    <p:extLst>
      <p:ext uri="{BB962C8B-B14F-4D97-AF65-F5344CB8AC3E}">
        <p14:creationId xmlns:p14="http://schemas.microsoft.com/office/powerpoint/2010/main" val="895443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7CA69FF1-7E5E-48B4-8108-117730076CAB}"/>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5E99E29-9A7A-45E6-A81B-333976E91B99}"/>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0DCA55B-2FF3-4F04-9276-B94316E8EF6E}"/>
              </a:ext>
            </a:extLst>
          </p:cNvPr>
          <p:cNvSpPr>
            <a:spLocks noGrp="1" noChangeArrowheads="1"/>
          </p:cNvSpPr>
          <p:nvPr>
            <p:ph type="sldNum" sz="quarter" idx="12"/>
          </p:nvPr>
        </p:nvSpPr>
        <p:spPr/>
        <p:txBody>
          <a:bodyPr/>
          <a:lstStyle>
            <a:lvl1pPr>
              <a:defRPr/>
            </a:lvl1pPr>
          </a:lstStyle>
          <a:p>
            <a:pPr>
              <a:defRPr/>
            </a:pPr>
            <a:fld id="{D0EF6990-1D3D-4E3D-9DD3-473EA351672F}" type="slidenum">
              <a:rPr lang="en-US" altLang="en-US"/>
              <a:pPr>
                <a:defRPr/>
              </a:pPr>
              <a:t>‹#›</a:t>
            </a:fld>
            <a:endParaRPr lang="en-US" altLang="en-US"/>
          </a:p>
        </p:txBody>
      </p:sp>
    </p:spTree>
    <p:extLst>
      <p:ext uri="{BB962C8B-B14F-4D97-AF65-F5344CB8AC3E}">
        <p14:creationId xmlns:p14="http://schemas.microsoft.com/office/powerpoint/2010/main" val="4035574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8D5CE1B-143F-48B5-839F-F2248A346410}"/>
              </a:ext>
            </a:extLst>
          </p:cNvPr>
          <p:cNvGrpSpPr>
            <a:grpSpLocks/>
          </p:cNvGrpSpPr>
          <p:nvPr/>
        </p:nvGrpSpPr>
        <p:grpSpPr bwMode="auto">
          <a:xfrm>
            <a:off x="0" y="1"/>
            <a:ext cx="1447800" cy="6854825"/>
            <a:chOff x="0" y="0"/>
            <a:chExt cx="684" cy="4318"/>
          </a:xfrm>
        </p:grpSpPr>
        <p:sp>
          <p:nvSpPr>
            <p:cNvPr id="5" name="Rectangle 3">
              <a:extLst>
                <a:ext uri="{FF2B5EF4-FFF2-40B4-BE49-F238E27FC236}">
                  <a16:creationId xmlns:a16="http://schemas.microsoft.com/office/drawing/2014/main" id="{EBCCF194-6F4F-492D-B771-AB13332E434C}"/>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mn-cs"/>
              </a:endParaRPr>
            </a:p>
          </p:txBody>
        </p:sp>
        <p:grpSp>
          <p:nvGrpSpPr>
            <p:cNvPr id="6" name="Group 4">
              <a:extLst>
                <a:ext uri="{FF2B5EF4-FFF2-40B4-BE49-F238E27FC236}">
                  <a16:creationId xmlns:a16="http://schemas.microsoft.com/office/drawing/2014/main" id="{35617BBF-B072-4223-8FF1-45CE047853A0}"/>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27FADB52-585B-4AC1-A12E-C0EFD13ECC9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8" name="Rectangle 6">
                <a:extLst>
                  <a:ext uri="{FF2B5EF4-FFF2-40B4-BE49-F238E27FC236}">
                    <a16:creationId xmlns:a16="http://schemas.microsoft.com/office/drawing/2014/main" id="{7522DB49-B4FD-4B76-AA1E-BACE519DC577}"/>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9" name="Rectangle 7">
                <a:extLst>
                  <a:ext uri="{FF2B5EF4-FFF2-40B4-BE49-F238E27FC236}">
                    <a16:creationId xmlns:a16="http://schemas.microsoft.com/office/drawing/2014/main" id="{DEE9BB70-DECB-4A31-8B11-F613C7247286}"/>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 name="Rectangle 8">
                <a:extLst>
                  <a:ext uri="{FF2B5EF4-FFF2-40B4-BE49-F238E27FC236}">
                    <a16:creationId xmlns:a16="http://schemas.microsoft.com/office/drawing/2014/main" id="{AB972BC8-FA76-4868-B0DB-9B5AD1A27259}"/>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1" name="Rectangle 9">
                <a:extLst>
                  <a:ext uri="{FF2B5EF4-FFF2-40B4-BE49-F238E27FC236}">
                    <a16:creationId xmlns:a16="http://schemas.microsoft.com/office/drawing/2014/main" id="{C4811FBE-0642-4FB8-A5C7-E8D8D61B5C46}"/>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2" name="Rectangle 10">
                <a:extLst>
                  <a:ext uri="{FF2B5EF4-FFF2-40B4-BE49-F238E27FC236}">
                    <a16:creationId xmlns:a16="http://schemas.microsoft.com/office/drawing/2014/main" id="{5CCC368B-4B0E-4A05-811A-737A1E90C333}"/>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3" name="Rectangle 11">
                <a:extLst>
                  <a:ext uri="{FF2B5EF4-FFF2-40B4-BE49-F238E27FC236}">
                    <a16:creationId xmlns:a16="http://schemas.microsoft.com/office/drawing/2014/main" id="{08311020-4F53-45ED-AF4C-94C60B6C8AF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4" name="Rectangle 12">
                <a:extLst>
                  <a:ext uri="{FF2B5EF4-FFF2-40B4-BE49-F238E27FC236}">
                    <a16:creationId xmlns:a16="http://schemas.microsoft.com/office/drawing/2014/main" id="{AD1C323A-D770-4DC3-A70B-0447CCFE191B}"/>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5" name="Rectangle 13">
                <a:extLst>
                  <a:ext uri="{FF2B5EF4-FFF2-40B4-BE49-F238E27FC236}">
                    <a16:creationId xmlns:a16="http://schemas.microsoft.com/office/drawing/2014/main" id="{2C401BA3-45B0-49FC-8256-ECFC5923397A}"/>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6" name="Rectangle 14">
                <a:extLst>
                  <a:ext uri="{FF2B5EF4-FFF2-40B4-BE49-F238E27FC236}">
                    <a16:creationId xmlns:a16="http://schemas.microsoft.com/office/drawing/2014/main" id="{09E9BD8C-FCCA-49F9-ACC4-EE5C24B889D0}"/>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7" name="Rectangle 15">
                <a:extLst>
                  <a:ext uri="{FF2B5EF4-FFF2-40B4-BE49-F238E27FC236}">
                    <a16:creationId xmlns:a16="http://schemas.microsoft.com/office/drawing/2014/main" id="{4327672A-5FF1-4471-973A-C22894DC32D0}"/>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8" name="Rectangle 16">
                <a:extLst>
                  <a:ext uri="{FF2B5EF4-FFF2-40B4-BE49-F238E27FC236}">
                    <a16:creationId xmlns:a16="http://schemas.microsoft.com/office/drawing/2014/main" id="{207B2879-B41B-4B57-B2DF-F7726E021A9D}"/>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9" name="Rectangle 17">
                <a:extLst>
                  <a:ext uri="{FF2B5EF4-FFF2-40B4-BE49-F238E27FC236}">
                    <a16:creationId xmlns:a16="http://schemas.microsoft.com/office/drawing/2014/main" id="{F6B54784-F836-4EB0-9ED8-3C7E5651F049}"/>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20" name="Rectangle 18">
                <a:extLst>
                  <a:ext uri="{FF2B5EF4-FFF2-40B4-BE49-F238E27FC236}">
                    <a16:creationId xmlns:a16="http://schemas.microsoft.com/office/drawing/2014/main" id="{9ABAC0BE-F18A-4C6A-9750-84C66AC0D82C}"/>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21" name="Rectangle 19">
                <a:extLst>
                  <a:ext uri="{FF2B5EF4-FFF2-40B4-BE49-F238E27FC236}">
                    <a16:creationId xmlns:a16="http://schemas.microsoft.com/office/drawing/2014/main" id="{8C592A7A-0379-4B57-B032-7D804A7CE6AC}"/>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22" name="Rectangle 20">
                <a:extLst>
                  <a:ext uri="{FF2B5EF4-FFF2-40B4-BE49-F238E27FC236}">
                    <a16:creationId xmlns:a16="http://schemas.microsoft.com/office/drawing/2014/main" id="{B53796F6-E185-4110-9BC5-D18F86ACC6B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23" name="Rectangle 21">
                <a:extLst>
                  <a:ext uri="{FF2B5EF4-FFF2-40B4-BE49-F238E27FC236}">
                    <a16:creationId xmlns:a16="http://schemas.microsoft.com/office/drawing/2014/main" id="{D0F554D4-761A-4B5E-8C85-1392656E40A8}"/>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24" name="Rectangle 22">
                <a:extLst>
                  <a:ext uri="{FF2B5EF4-FFF2-40B4-BE49-F238E27FC236}">
                    <a16:creationId xmlns:a16="http://schemas.microsoft.com/office/drawing/2014/main" id="{9BFEC8DB-5186-4242-B3B4-C8FFA82B50FE}"/>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25" name="Rectangle 23">
                <a:extLst>
                  <a:ext uri="{FF2B5EF4-FFF2-40B4-BE49-F238E27FC236}">
                    <a16:creationId xmlns:a16="http://schemas.microsoft.com/office/drawing/2014/main" id="{13405B86-1E29-47D3-8F03-C037D000B9D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26" name="Rectangle 24">
                <a:extLst>
                  <a:ext uri="{FF2B5EF4-FFF2-40B4-BE49-F238E27FC236}">
                    <a16:creationId xmlns:a16="http://schemas.microsoft.com/office/drawing/2014/main" id="{7CA1CB11-27AD-4B7B-9324-D56B28482C81}"/>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27" name="Rectangle 25">
                <a:extLst>
                  <a:ext uri="{FF2B5EF4-FFF2-40B4-BE49-F238E27FC236}">
                    <a16:creationId xmlns:a16="http://schemas.microsoft.com/office/drawing/2014/main" id="{315E7D0D-49C3-474D-BA41-07F5D116C9A4}"/>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28" name="Rectangle 26">
                <a:extLst>
                  <a:ext uri="{FF2B5EF4-FFF2-40B4-BE49-F238E27FC236}">
                    <a16:creationId xmlns:a16="http://schemas.microsoft.com/office/drawing/2014/main" id="{7350DDCA-ED5E-4BC9-A708-C1A62E514826}"/>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29" name="Rectangle 27">
                <a:extLst>
                  <a:ext uri="{FF2B5EF4-FFF2-40B4-BE49-F238E27FC236}">
                    <a16:creationId xmlns:a16="http://schemas.microsoft.com/office/drawing/2014/main" id="{BCE13D75-6A93-4C67-A8BF-32C9655DAF66}"/>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30" name="Rectangle 28">
                <a:extLst>
                  <a:ext uri="{FF2B5EF4-FFF2-40B4-BE49-F238E27FC236}">
                    <a16:creationId xmlns:a16="http://schemas.microsoft.com/office/drawing/2014/main" id="{FC4B4B5A-7B62-47EC-BA08-10F33D7B740A}"/>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31" name="Rectangle 29">
                <a:extLst>
                  <a:ext uri="{FF2B5EF4-FFF2-40B4-BE49-F238E27FC236}">
                    <a16:creationId xmlns:a16="http://schemas.microsoft.com/office/drawing/2014/main" id="{7E612393-3D4D-45D7-9544-5A5342550904}"/>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32" name="Rectangle 30">
                <a:extLst>
                  <a:ext uri="{FF2B5EF4-FFF2-40B4-BE49-F238E27FC236}">
                    <a16:creationId xmlns:a16="http://schemas.microsoft.com/office/drawing/2014/main" id="{E64626B4-48B6-469F-B036-68B7D999E84B}"/>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33" name="Rectangle 31">
                <a:extLst>
                  <a:ext uri="{FF2B5EF4-FFF2-40B4-BE49-F238E27FC236}">
                    <a16:creationId xmlns:a16="http://schemas.microsoft.com/office/drawing/2014/main" id="{5D72C02E-A40A-4213-B660-1970DCA55589}"/>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34" name="Rectangle 32">
                <a:extLst>
                  <a:ext uri="{FF2B5EF4-FFF2-40B4-BE49-F238E27FC236}">
                    <a16:creationId xmlns:a16="http://schemas.microsoft.com/office/drawing/2014/main" id="{588845C9-8B27-488D-A7D6-A4ABB093D968}"/>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35" name="Rectangle 33">
                <a:extLst>
                  <a:ext uri="{FF2B5EF4-FFF2-40B4-BE49-F238E27FC236}">
                    <a16:creationId xmlns:a16="http://schemas.microsoft.com/office/drawing/2014/main" id="{8903D3C7-88A6-4C2A-AFF3-272627C0A909}"/>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EC15131E-6314-47C3-9A73-4A509F1443D7}"/>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0406F374-0085-4BB2-BE45-B599304B4F3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2CD33AF4-2A95-4768-B9C6-2B7B0A0AA284}"/>
              </a:ext>
            </a:extLst>
          </p:cNvPr>
          <p:cNvSpPr>
            <a:spLocks noGrp="1" noChangeArrowheads="1"/>
          </p:cNvSpPr>
          <p:nvPr>
            <p:ph type="sldNum" sz="quarter" idx="12"/>
          </p:nvPr>
        </p:nvSpPr>
        <p:spPr/>
        <p:txBody>
          <a:bodyPr/>
          <a:lstStyle>
            <a:lvl1pPr>
              <a:defRPr>
                <a:solidFill>
                  <a:srgbClr val="FFFFFF"/>
                </a:solidFill>
              </a:defRPr>
            </a:lvl1pPr>
          </a:lstStyle>
          <a:p>
            <a:pPr>
              <a:defRPr/>
            </a:pPr>
            <a:fld id="{0F20A409-AAF5-4047-9E87-16FC172133CC}" type="slidenum">
              <a:rPr lang="en-US" altLang="en-US"/>
              <a:pPr>
                <a:defRPr/>
              </a:pPr>
              <a:t>‹#›</a:t>
            </a:fld>
            <a:endParaRPr lang="en-US" altLang="en-US"/>
          </a:p>
        </p:txBody>
      </p:sp>
    </p:spTree>
    <p:extLst>
      <p:ext uri="{BB962C8B-B14F-4D97-AF65-F5344CB8AC3E}">
        <p14:creationId xmlns:p14="http://schemas.microsoft.com/office/powerpoint/2010/main" val="964537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E75CE3FE-E1C1-4BD6-9A21-750586E06907}"/>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C459C1F5-D163-40AD-AA20-F22A6B826129}"/>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1DC57466-C3F6-470A-8D16-F6E7B04BE903}"/>
              </a:ext>
            </a:extLst>
          </p:cNvPr>
          <p:cNvSpPr>
            <a:spLocks noGrp="1" noChangeArrowheads="1"/>
          </p:cNvSpPr>
          <p:nvPr>
            <p:ph type="sldNum" sz="quarter" idx="12"/>
          </p:nvPr>
        </p:nvSpPr>
        <p:spPr/>
        <p:txBody>
          <a:bodyPr/>
          <a:lstStyle>
            <a:lvl1pPr>
              <a:defRPr/>
            </a:lvl1pPr>
          </a:lstStyle>
          <a:p>
            <a:pPr>
              <a:defRPr/>
            </a:pPr>
            <a:fld id="{680F7FB8-C8F3-4543-9DB7-23CBCEE038A6}" type="slidenum">
              <a:rPr lang="en-US" altLang="en-US"/>
              <a:pPr>
                <a:defRPr/>
              </a:pPr>
              <a:t>‹#›</a:t>
            </a:fld>
            <a:endParaRPr lang="en-US" altLang="en-US"/>
          </a:p>
        </p:txBody>
      </p:sp>
    </p:spTree>
    <p:extLst>
      <p:ext uri="{BB962C8B-B14F-4D97-AF65-F5344CB8AC3E}">
        <p14:creationId xmlns:p14="http://schemas.microsoft.com/office/powerpoint/2010/main" val="2866585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A48A079-93FF-4614-9732-781F23C9FA42}"/>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7FBFFACE-1B01-47D2-B895-50E4CD4022BC}"/>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7675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E5F2AD-CCAC-470A-B852-2016E16DF3C3}"/>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DD877B64-8E6F-45CC-872C-917FF61813E6}"/>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99369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74DAFB5-A002-4E92-B6B4-69FC7B7A8698}"/>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12408472-E31C-4233-94E5-B68EA312274C}"/>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83485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70D168A-511E-4A0F-9F8B-60027D01FEAA}"/>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2A7CB417-1935-4514-ACE4-5886D146096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737822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3E72CF0-187A-4A9E-AAE3-EB063B6E2372}"/>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578D9D22-155A-4F13-9E39-8B65543F3FFC}"/>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311127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670B8F6-F95F-42B7-AA64-3D3D19EAE3C5}"/>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DB29764F-7489-42DD-8688-671C2797E95B}"/>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17801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6468A82-F904-44D2-9572-E414C09AD20D}"/>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804390A9-E5D5-424F-B292-04D6FA5B2C37}"/>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581878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9E5E116-25A4-4FA9-BC14-B2EB469D09A3}"/>
              </a:ext>
            </a:extLst>
          </p:cNvPr>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2C5D6CCA-A759-446C-AA71-F2BE48DCDAEF}"/>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93966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C3E6E78F-60AA-4DEE-95B7-AEFD1F5940DA}"/>
              </a:ext>
            </a:extLst>
          </p:cNvPr>
          <p:cNvGrpSpPr>
            <a:grpSpLocks/>
          </p:cNvGrpSpPr>
          <p:nvPr/>
        </p:nvGrpSpPr>
        <p:grpSpPr bwMode="auto">
          <a:xfrm>
            <a:off x="0" y="1"/>
            <a:ext cx="1447800" cy="6854825"/>
            <a:chOff x="0" y="0"/>
            <a:chExt cx="684" cy="4318"/>
          </a:xfrm>
        </p:grpSpPr>
        <p:sp>
          <p:nvSpPr>
            <p:cNvPr id="14339" name="Rectangle 3">
              <a:extLst>
                <a:ext uri="{FF2B5EF4-FFF2-40B4-BE49-F238E27FC236}">
                  <a16:creationId xmlns:a16="http://schemas.microsoft.com/office/drawing/2014/main" id="{D8A6DCA9-400D-4115-90C1-3CCB3C2ABB5E}"/>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mn-cs"/>
              </a:endParaRPr>
            </a:p>
          </p:txBody>
        </p:sp>
        <p:grpSp>
          <p:nvGrpSpPr>
            <p:cNvPr id="1033" name="Group 4">
              <a:extLst>
                <a:ext uri="{FF2B5EF4-FFF2-40B4-BE49-F238E27FC236}">
                  <a16:creationId xmlns:a16="http://schemas.microsoft.com/office/drawing/2014/main" id="{820C779F-B8A1-4011-9ADD-71A6163340F0}"/>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5C363351-5E57-4589-9A45-B86ECDFAD122}"/>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35" name="Rectangle 6">
                <a:extLst>
                  <a:ext uri="{FF2B5EF4-FFF2-40B4-BE49-F238E27FC236}">
                    <a16:creationId xmlns:a16="http://schemas.microsoft.com/office/drawing/2014/main" id="{2415D1EB-F361-4966-8386-F47D404E85B6}"/>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36" name="Rectangle 7">
                <a:extLst>
                  <a:ext uri="{FF2B5EF4-FFF2-40B4-BE49-F238E27FC236}">
                    <a16:creationId xmlns:a16="http://schemas.microsoft.com/office/drawing/2014/main" id="{D3B4BDF0-4211-4895-B139-770A977404F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37" name="Rectangle 8">
                <a:extLst>
                  <a:ext uri="{FF2B5EF4-FFF2-40B4-BE49-F238E27FC236}">
                    <a16:creationId xmlns:a16="http://schemas.microsoft.com/office/drawing/2014/main" id="{BD5CDDDF-9063-4BF0-A69D-24204BD366EE}"/>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38" name="Rectangle 9">
                <a:extLst>
                  <a:ext uri="{FF2B5EF4-FFF2-40B4-BE49-F238E27FC236}">
                    <a16:creationId xmlns:a16="http://schemas.microsoft.com/office/drawing/2014/main" id="{6EF4367F-2195-49D5-8596-5426541A1808}"/>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39" name="Rectangle 10">
                <a:extLst>
                  <a:ext uri="{FF2B5EF4-FFF2-40B4-BE49-F238E27FC236}">
                    <a16:creationId xmlns:a16="http://schemas.microsoft.com/office/drawing/2014/main" id="{253E9492-6CFD-4D27-A855-10E5D01D96B0}"/>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40" name="Rectangle 11">
                <a:extLst>
                  <a:ext uri="{FF2B5EF4-FFF2-40B4-BE49-F238E27FC236}">
                    <a16:creationId xmlns:a16="http://schemas.microsoft.com/office/drawing/2014/main" id="{9972BDC1-8BA6-4776-BB65-4A75D470533A}"/>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41" name="Rectangle 12">
                <a:extLst>
                  <a:ext uri="{FF2B5EF4-FFF2-40B4-BE49-F238E27FC236}">
                    <a16:creationId xmlns:a16="http://schemas.microsoft.com/office/drawing/2014/main" id="{AE239DCC-7E0A-49F8-9F4D-0312DD04DFC1}"/>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42" name="Rectangle 13">
                <a:extLst>
                  <a:ext uri="{FF2B5EF4-FFF2-40B4-BE49-F238E27FC236}">
                    <a16:creationId xmlns:a16="http://schemas.microsoft.com/office/drawing/2014/main" id="{B69E8DB6-6F08-445D-9BFB-CFC86A72C794}"/>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43" name="Rectangle 14">
                <a:extLst>
                  <a:ext uri="{FF2B5EF4-FFF2-40B4-BE49-F238E27FC236}">
                    <a16:creationId xmlns:a16="http://schemas.microsoft.com/office/drawing/2014/main" id="{8546BF60-64A1-4B43-ABA4-BF5487109583}"/>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44" name="Rectangle 15">
                <a:extLst>
                  <a:ext uri="{FF2B5EF4-FFF2-40B4-BE49-F238E27FC236}">
                    <a16:creationId xmlns:a16="http://schemas.microsoft.com/office/drawing/2014/main" id="{0C0FC725-48FE-4765-92FF-F339A17F7C45}"/>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45" name="Rectangle 16">
                <a:extLst>
                  <a:ext uri="{FF2B5EF4-FFF2-40B4-BE49-F238E27FC236}">
                    <a16:creationId xmlns:a16="http://schemas.microsoft.com/office/drawing/2014/main" id="{C29B2B2A-4B23-480D-A8CA-0A222FC2CD08}"/>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46" name="Rectangle 17">
                <a:extLst>
                  <a:ext uri="{FF2B5EF4-FFF2-40B4-BE49-F238E27FC236}">
                    <a16:creationId xmlns:a16="http://schemas.microsoft.com/office/drawing/2014/main" id="{28319933-09F0-436A-A8D4-C20A194F5B29}"/>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47" name="Rectangle 18">
                <a:extLst>
                  <a:ext uri="{FF2B5EF4-FFF2-40B4-BE49-F238E27FC236}">
                    <a16:creationId xmlns:a16="http://schemas.microsoft.com/office/drawing/2014/main" id="{5D2F46E7-98A6-4FA5-9F92-42349B4A6388}"/>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48" name="Rectangle 19">
                <a:extLst>
                  <a:ext uri="{FF2B5EF4-FFF2-40B4-BE49-F238E27FC236}">
                    <a16:creationId xmlns:a16="http://schemas.microsoft.com/office/drawing/2014/main" id="{5043D2CE-4205-43BF-BA6E-4C89C3B11F23}"/>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49" name="Rectangle 20">
                <a:extLst>
                  <a:ext uri="{FF2B5EF4-FFF2-40B4-BE49-F238E27FC236}">
                    <a16:creationId xmlns:a16="http://schemas.microsoft.com/office/drawing/2014/main" id="{1C1E47B7-3A69-4761-9D78-55895508E255}"/>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50" name="Rectangle 21">
                <a:extLst>
                  <a:ext uri="{FF2B5EF4-FFF2-40B4-BE49-F238E27FC236}">
                    <a16:creationId xmlns:a16="http://schemas.microsoft.com/office/drawing/2014/main" id="{FECB257F-DA8E-4769-AD4D-AC986AD5538E}"/>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51" name="Rectangle 22">
                <a:extLst>
                  <a:ext uri="{FF2B5EF4-FFF2-40B4-BE49-F238E27FC236}">
                    <a16:creationId xmlns:a16="http://schemas.microsoft.com/office/drawing/2014/main" id="{FBD46821-DF66-4020-80AE-1927200E2896}"/>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52" name="Rectangle 23">
                <a:extLst>
                  <a:ext uri="{FF2B5EF4-FFF2-40B4-BE49-F238E27FC236}">
                    <a16:creationId xmlns:a16="http://schemas.microsoft.com/office/drawing/2014/main" id="{F042D2DB-0BBA-4662-BCE2-9B1045059C60}"/>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53" name="Rectangle 24">
                <a:extLst>
                  <a:ext uri="{FF2B5EF4-FFF2-40B4-BE49-F238E27FC236}">
                    <a16:creationId xmlns:a16="http://schemas.microsoft.com/office/drawing/2014/main" id="{FBFC6DE8-9C3A-469A-BC8B-A0FB99429B77}"/>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54" name="Rectangle 25">
                <a:extLst>
                  <a:ext uri="{FF2B5EF4-FFF2-40B4-BE49-F238E27FC236}">
                    <a16:creationId xmlns:a16="http://schemas.microsoft.com/office/drawing/2014/main" id="{66E2C600-0753-485B-8664-D5A14ADFA4F9}"/>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55" name="Rectangle 26">
                <a:extLst>
                  <a:ext uri="{FF2B5EF4-FFF2-40B4-BE49-F238E27FC236}">
                    <a16:creationId xmlns:a16="http://schemas.microsoft.com/office/drawing/2014/main" id="{599CB612-CEBE-4C1B-802D-030FA7BFE4DD}"/>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56" name="Rectangle 27">
                <a:extLst>
                  <a:ext uri="{FF2B5EF4-FFF2-40B4-BE49-F238E27FC236}">
                    <a16:creationId xmlns:a16="http://schemas.microsoft.com/office/drawing/2014/main" id="{B1219921-9542-4C76-A09A-5A6BADBFD9C0}"/>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57" name="Rectangle 28">
                <a:extLst>
                  <a:ext uri="{FF2B5EF4-FFF2-40B4-BE49-F238E27FC236}">
                    <a16:creationId xmlns:a16="http://schemas.microsoft.com/office/drawing/2014/main" id="{21025C17-EA70-47D8-8194-507D4FB71777}"/>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58" name="Rectangle 29">
                <a:extLst>
                  <a:ext uri="{FF2B5EF4-FFF2-40B4-BE49-F238E27FC236}">
                    <a16:creationId xmlns:a16="http://schemas.microsoft.com/office/drawing/2014/main" id="{82CA7F50-EAC4-4A1A-9797-9776F48B3ABB}"/>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59" name="Rectangle 30">
                <a:extLst>
                  <a:ext uri="{FF2B5EF4-FFF2-40B4-BE49-F238E27FC236}">
                    <a16:creationId xmlns:a16="http://schemas.microsoft.com/office/drawing/2014/main" id="{C80EDEA1-6050-4CEC-AB89-6A88EF763351}"/>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60" name="Rectangle 31">
                <a:extLst>
                  <a:ext uri="{FF2B5EF4-FFF2-40B4-BE49-F238E27FC236}">
                    <a16:creationId xmlns:a16="http://schemas.microsoft.com/office/drawing/2014/main" id="{53B992CC-4F2C-4999-8F74-2A4CF399EFBB}"/>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61" name="Rectangle 32">
                <a:extLst>
                  <a:ext uri="{FF2B5EF4-FFF2-40B4-BE49-F238E27FC236}">
                    <a16:creationId xmlns:a16="http://schemas.microsoft.com/office/drawing/2014/main" id="{AB0C6A50-57F7-4B1C-BA3B-85B455FEC1F7}"/>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sp>
            <p:nvSpPr>
              <p:cNvPr id="1062" name="Rectangle 33">
                <a:extLst>
                  <a:ext uri="{FF2B5EF4-FFF2-40B4-BE49-F238E27FC236}">
                    <a16:creationId xmlns:a16="http://schemas.microsoft.com/office/drawing/2014/main" id="{452E4182-1FF7-4E67-A6EA-5B9FAF5BB58D}"/>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27791BDE-DDF3-457E-AE60-19243DB043CC}"/>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a:extLst>
              <a:ext uri="{FF2B5EF4-FFF2-40B4-BE49-F238E27FC236}">
                <a16:creationId xmlns:a16="http://schemas.microsoft.com/office/drawing/2014/main" id="{6A72E7E7-FC72-45ED-AA2A-71686ABE6F64}"/>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1EC836B1-AC8D-44C6-8D6A-5F229C31CE98}"/>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57841902-909E-49CD-93FB-893549BAF22B}"/>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4056F21E-0E15-4186-A547-838025798517}" type="slidenum">
              <a:rPr lang="en-US" altLang="en-US" smtClean="0"/>
              <a:pPr>
                <a:defRPr/>
              </a:pPr>
              <a:t>‹#›</a:t>
            </a:fld>
            <a:endParaRPr lang="en-US" altLang="en-US" dirty="0"/>
          </a:p>
        </p:txBody>
      </p:sp>
      <p:sp>
        <p:nvSpPr>
          <p:cNvPr id="14374" name="Rectangle 38">
            <a:extLst>
              <a:ext uri="{FF2B5EF4-FFF2-40B4-BE49-F238E27FC236}">
                <a16:creationId xmlns:a16="http://schemas.microsoft.com/office/drawing/2014/main" id="{7BE3775E-F296-4BBA-A820-CD47C3DF6665}"/>
              </a:ext>
            </a:extLst>
          </p:cNvPr>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648" r:id="rId1"/>
    <p:sldLayoutId id="2147488649" r:id="rId2"/>
    <p:sldLayoutId id="2147488650" r:id="rId3"/>
    <p:sldLayoutId id="2147488651" r:id="rId4"/>
    <p:sldLayoutId id="2147488652" r:id="rId5"/>
    <p:sldLayoutId id="2147488653" r:id="rId6"/>
    <p:sldLayoutId id="2147488654" r:id="rId7"/>
    <p:sldLayoutId id="2147488655" r:id="rId8"/>
    <p:sldLayoutId id="2147488656" r:id="rId9"/>
    <p:sldLayoutId id="2147488657" r:id="rId10"/>
    <p:sldLayoutId id="2147488658" r:id="rId11"/>
    <p:sldLayoutId id="2147488659" r:id="rId12"/>
    <p:sldLayoutId id="2147488660"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12.xml"/><Relationship Id="rId4" Type="http://schemas.openxmlformats.org/officeDocument/2006/relationships/hyperlink" Target="http://www.revelationillustrated.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E1EC248-E4F1-4F97-9C78-B957035B2271}"/>
              </a:ext>
            </a:extLst>
          </p:cNvPr>
          <p:cNvSpPr>
            <a:spLocks noGrp="1" noChangeArrowheads="1"/>
          </p:cNvSpPr>
          <p:nvPr>
            <p:ph type="ctrTitle"/>
          </p:nvPr>
        </p:nvSpPr>
        <p:spPr>
          <a:xfrm>
            <a:off x="1943100" y="1081088"/>
            <a:ext cx="8305800" cy="1509713"/>
          </a:xfrm>
        </p:spPr>
        <p:txBody>
          <a:bodyPr/>
          <a:lstStyle/>
          <a:p>
            <a:r>
              <a:rPr lang="en-US" altLang="en-US" dirty="0">
                <a:latin typeface="Calibri" panose="020F0502020204030204" pitchFamily="34" charset="0"/>
              </a:rPr>
              <a:t>Why God Became Man</a:t>
            </a:r>
            <a:br>
              <a:rPr lang="en-US" altLang="en-US" dirty="0">
                <a:latin typeface="Calibri" panose="020F0502020204030204" pitchFamily="34" charset="0"/>
              </a:rPr>
            </a:br>
            <a:r>
              <a:rPr lang="en-US" altLang="en-US" sz="3200" dirty="0">
                <a:solidFill>
                  <a:srgbClr val="FFFFFF"/>
                </a:solidFill>
                <a:effectLst>
                  <a:outerShdw blurRad="38100" dist="38100" dir="2700000" algn="tl">
                    <a:srgbClr val="000000"/>
                  </a:outerShdw>
                </a:effectLst>
                <a:ea typeface="+mn-ea"/>
                <a:cs typeface="+mn-cs"/>
              </a:rPr>
              <a:t>(Hebrews 2:5-18)</a:t>
            </a:r>
          </a:p>
        </p:txBody>
      </p:sp>
      <p:sp>
        <p:nvSpPr>
          <p:cNvPr id="2051" name="Rectangle 3">
            <a:extLst>
              <a:ext uri="{FF2B5EF4-FFF2-40B4-BE49-F238E27FC236}">
                <a16:creationId xmlns:a16="http://schemas.microsoft.com/office/drawing/2014/main" id="{1ED9FAB8-6E1C-4FB1-BA75-DFFA3E107351}"/>
              </a:ext>
            </a:extLst>
          </p:cNvPr>
          <p:cNvSpPr>
            <a:spLocks noGrp="1" noChangeArrowheads="1"/>
          </p:cNvSpPr>
          <p:nvPr>
            <p:ph type="subTitle" idx="1"/>
          </p:nvPr>
        </p:nvSpPr>
        <p:spPr>
          <a:xfrm>
            <a:off x="3962400" y="4814888"/>
            <a:ext cx="4038600" cy="1128713"/>
          </a:xfrm>
        </p:spPr>
        <p:txBody>
          <a:bodyPr/>
          <a:lstStyle/>
          <a:p>
            <a:pPr>
              <a:defRPr/>
            </a:pPr>
            <a:r>
              <a:rPr lang="en-US" dirty="0">
                <a:latin typeface="Calibri" panose="020F0502020204030204" pitchFamily="34" charset="0"/>
              </a:rPr>
              <a:t>Dr. Andrew M. Woods</a:t>
            </a:r>
          </a:p>
          <a:p>
            <a:pPr>
              <a:spcBef>
                <a:spcPts val="0"/>
              </a:spcBef>
              <a:buClrTx/>
              <a:buSzTx/>
              <a:defRPr/>
            </a:pPr>
            <a:r>
              <a:rPr lang="en-US" altLang="en-US" sz="2000" b="1" kern="1200" dirty="0">
                <a:solidFill>
                  <a:srgbClr val="FFFFCC"/>
                </a:solidFill>
                <a:effectLst/>
                <a:cs typeface="Arial" panose="020B0604020202020204" pitchFamily="34" charset="0"/>
              </a:rPr>
              <a:t>Sugar Land Bible Church</a:t>
            </a:r>
          </a:p>
          <a:p>
            <a:pPr>
              <a:spcBef>
                <a:spcPts val="0"/>
              </a:spcBef>
              <a:buClrTx/>
              <a:buSzTx/>
              <a:defRPr/>
            </a:pPr>
            <a:r>
              <a:rPr lang="en-US" altLang="en-US" sz="2000" b="1" kern="1200" dirty="0">
                <a:solidFill>
                  <a:srgbClr val="FFFFCC"/>
                </a:solidFill>
                <a:effectLst/>
                <a:cs typeface="Arial" panose="020B0604020202020204" pitchFamily="34" charset="0"/>
              </a:rPr>
              <a:t>Christmas 2025</a:t>
            </a:r>
            <a:endParaRPr lang="en-US" sz="3600" dirty="0">
              <a:latin typeface="Calibri" panose="020F0502020204030204" pitchFamily="34" charset="0"/>
            </a:endParaRPr>
          </a:p>
        </p:txBody>
      </p:sp>
      <p:pic>
        <p:nvPicPr>
          <p:cNvPr id="17413" name="Picture 7" descr="C:\Documents and Settings\Owner\Application Data\Microsoft\Media Catalog\Downloaded Clips\cl0\re00014_.wmf">
            <a:extLst>
              <a:ext uri="{FF2B5EF4-FFF2-40B4-BE49-F238E27FC236}">
                <a16:creationId xmlns:a16="http://schemas.microsoft.com/office/drawing/2014/main" id="{DFAE9EFB-EB14-4E10-B509-F9506A56B8A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47900" y="2971800"/>
            <a:ext cx="7696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descr="C:\Documents and Settings\Owner\Application Data\Microsoft\Media Catalog\Downloaded Clips\cl79\j0304869.wmf">
            <a:extLst>
              <a:ext uri="{FF2B5EF4-FFF2-40B4-BE49-F238E27FC236}">
                <a16:creationId xmlns:a16="http://schemas.microsoft.com/office/drawing/2014/main" id="{7B011E77-7A3B-4CC4-A2F1-11FF359D431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61000" y="0"/>
            <a:ext cx="1270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 Box 9">
            <a:extLst>
              <a:ext uri="{FF2B5EF4-FFF2-40B4-BE49-F238E27FC236}">
                <a16:creationId xmlns:a16="http://schemas.microsoft.com/office/drawing/2014/main" id="{A5E15501-4CBC-421C-A8E9-3B00E37083E0}"/>
              </a:ext>
            </a:extLst>
          </p:cNvPr>
          <p:cNvSpPr txBox="1">
            <a:spLocks noChangeArrowheads="1"/>
          </p:cNvSpPr>
          <p:nvPr/>
        </p:nvSpPr>
        <p:spPr bwMode="auto">
          <a:xfrm>
            <a:off x="3076575" y="6172201"/>
            <a:ext cx="6038850" cy="646331"/>
          </a:xfrm>
          <a:prstGeom prst="rect">
            <a:avLst/>
          </a:prstGeom>
          <a:noFill/>
          <a:ln w="9525">
            <a:noFill/>
            <a:miter lim="800000"/>
            <a:headEnd/>
            <a:tailEnd/>
          </a:ln>
          <a:effectLst/>
        </p:spPr>
        <p:txBody>
          <a:bodyPr wrap="square">
            <a:spAutoFit/>
          </a:bodyPr>
          <a:lstStyle/>
          <a:p>
            <a:pPr algn="ctr">
              <a:spcBef>
                <a:spcPct val="50000"/>
              </a:spcBef>
              <a:defRPr/>
            </a:pPr>
            <a:r>
              <a:rPr lang="en-US" sz="1200" dirty="0">
                <a:latin typeface="Calibri" panose="020F0502020204030204" pitchFamily="34" charset="0"/>
                <a:cs typeface="+mn-cs"/>
              </a:rPr>
              <a:t>Some artwork by Pat </a:t>
            </a:r>
            <a:r>
              <a:rPr lang="en-US" sz="1200" dirty="0" err="1">
                <a:latin typeface="Calibri" panose="020F0502020204030204" pitchFamily="34" charset="0"/>
                <a:cs typeface="+mn-cs"/>
              </a:rPr>
              <a:t>Marvenko</a:t>
            </a:r>
            <a:r>
              <a:rPr lang="en-US" sz="1200" dirty="0">
                <a:latin typeface="Calibri" panose="020F0502020204030204" pitchFamily="34" charset="0"/>
                <a:cs typeface="+mn-cs"/>
              </a:rPr>
              <a:t> Smith, Copyright 1992 is used from a series titled, “Revelation Illustrated” and is used with permission.  It is available in fine art prints and visual teaching materials. Call 1-800-3277330 for a free brochure, or go to </a:t>
            </a:r>
            <a:r>
              <a:rPr lang="en-US" sz="1200" dirty="0">
                <a:solidFill>
                  <a:srgbClr val="FFFFCC"/>
                </a:solidFill>
                <a:latin typeface="Calibri" panose="020F0502020204030204" pitchFamily="34" charset="0"/>
                <a:cs typeface="+mn-cs"/>
                <a:hlinkClick r:id="rId4"/>
              </a:rPr>
              <a:t>www.revelationillustrated.com</a:t>
            </a:r>
            <a:r>
              <a:rPr lang="en-US" sz="1200" dirty="0">
                <a:latin typeface="Calibri" panose="020F0502020204030204" pitchFamily="34" charset="0"/>
                <a:cs typeface="+mn-cs"/>
              </a:rPr>
              <a:t> </a:t>
            </a:r>
            <a:endParaRPr lang="en-US" sz="1200" dirty="0">
              <a:effectLst>
                <a:outerShdw blurRad="38100" dist="38100" dir="2700000" algn="tl">
                  <a:srgbClr val="000000"/>
                </a:outerShdw>
              </a:effectLst>
              <a:latin typeface="Calibri" panose="020F0502020204030204" pitchFamily="34" charset="0"/>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04E2557B-665E-467E-BAC3-6DF224DF024B}"/>
              </a:ext>
            </a:extLst>
          </p:cNvPr>
          <p:cNvSpPr>
            <a:spLocks noGrp="1" noChangeArrowheads="1"/>
          </p:cNvSpPr>
          <p:nvPr>
            <p:ph type="title"/>
          </p:nvPr>
        </p:nvSpPr>
        <p:spPr>
          <a:xfrm>
            <a:off x="2476500" y="228600"/>
            <a:ext cx="7239000" cy="914400"/>
          </a:xfrm>
        </p:spPr>
        <p:txBody>
          <a:bodyPr/>
          <a:lstStyle/>
          <a:p>
            <a:pPr algn="ctr"/>
            <a:r>
              <a:rPr lang="en-US" altLang="en-US" sz="3600" dirty="0">
                <a:effectLst>
                  <a:outerShdw blurRad="38100" dist="38100" dir="2700000" algn="tl">
                    <a:srgbClr val="000000">
                      <a:alpha val="43137"/>
                    </a:srgbClr>
                  </a:outerShdw>
                </a:effectLst>
              </a:rPr>
              <a:t>To Reverse Man’s Sinful Condition</a:t>
            </a:r>
          </a:p>
        </p:txBody>
      </p:sp>
      <p:sp>
        <p:nvSpPr>
          <p:cNvPr id="5123" name="Rectangle 3">
            <a:extLst>
              <a:ext uri="{FF2B5EF4-FFF2-40B4-BE49-F238E27FC236}">
                <a16:creationId xmlns:a16="http://schemas.microsoft.com/office/drawing/2014/main" id="{25E518DF-B5B2-4638-B8C2-4881D3CBAFFD}"/>
              </a:ext>
            </a:extLst>
          </p:cNvPr>
          <p:cNvSpPr>
            <a:spLocks noGrp="1" noChangeArrowheads="1"/>
          </p:cNvSpPr>
          <p:nvPr>
            <p:ph type="body" idx="1"/>
          </p:nvPr>
        </p:nvSpPr>
        <p:spPr>
          <a:xfrm>
            <a:off x="1981200" y="1562100"/>
            <a:ext cx="6096000" cy="3733800"/>
          </a:xfrm>
        </p:spPr>
        <p:txBody>
          <a:bodyPr/>
          <a:lstStyle/>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Adam’s disobedience affected all</a:t>
            </a:r>
          </a:p>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Christ’s obedience blessed all</a:t>
            </a:r>
          </a:p>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Christ is the last Adam</a:t>
            </a:r>
          </a:p>
          <a:p>
            <a:pPr marL="914400" lvl="1"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1 Cor 15:45; Rom 5:18-19</a:t>
            </a:r>
          </a:p>
        </p:txBody>
      </p:sp>
      <p:pic>
        <p:nvPicPr>
          <p:cNvPr id="33796" name="Picture 4" descr="C:\Documents and Settings\Owner\Application Data\Microsoft\Media Catalog\Downloaded Clips\cl3\PE07654_.wmf">
            <a:extLst>
              <a:ext uri="{FF2B5EF4-FFF2-40B4-BE49-F238E27FC236}">
                <a16:creationId xmlns:a16="http://schemas.microsoft.com/office/drawing/2014/main" id="{45BC6C5D-0334-48E9-BE92-EEAE53B8E3E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8014" y="1695450"/>
            <a:ext cx="2058987"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4D802F9-1D32-4E74-9F52-90909A6235D2}"/>
              </a:ext>
            </a:extLst>
          </p:cNvPr>
          <p:cNvGraphicFramePr>
            <a:graphicFrameLocks noGrp="1"/>
          </p:cNvGraphicFramePr>
          <p:nvPr>
            <p:ph idx="4294967295"/>
            <p:extLst>
              <p:ext uri="{D42A27DB-BD31-4B8C-83A1-F6EECF244321}">
                <p14:modId xmlns:p14="http://schemas.microsoft.com/office/powerpoint/2010/main" val="268541292"/>
              </p:ext>
            </p:extLst>
          </p:nvPr>
        </p:nvGraphicFramePr>
        <p:xfrm>
          <a:off x="1752600" y="640075"/>
          <a:ext cx="8686800" cy="5577850"/>
        </p:xfrm>
        <a:graphic>
          <a:graphicData uri="http://schemas.openxmlformats.org/drawingml/2006/table">
            <a:tbl>
              <a:tblPr firstRow="1" bandRow="1">
                <a:tableStyleId>{073A0DAA-6AF3-43AB-8588-CEC1D06C72B9}</a:tableStyleId>
              </a:tblPr>
              <a:tblGrid>
                <a:gridCol w="3352800">
                  <a:extLst>
                    <a:ext uri="{9D8B030D-6E8A-4147-A177-3AD203B41FA5}">
                      <a16:colId xmlns:a16="http://schemas.microsoft.com/office/drawing/2014/main" val="2874076819"/>
                    </a:ext>
                  </a:extLst>
                </a:gridCol>
                <a:gridCol w="2667000">
                  <a:extLst>
                    <a:ext uri="{9D8B030D-6E8A-4147-A177-3AD203B41FA5}">
                      <a16:colId xmlns:a16="http://schemas.microsoft.com/office/drawing/2014/main" val="1105460845"/>
                    </a:ext>
                  </a:extLst>
                </a:gridCol>
                <a:gridCol w="2667000">
                  <a:extLst>
                    <a:ext uri="{9D8B030D-6E8A-4147-A177-3AD203B41FA5}">
                      <a16:colId xmlns:a16="http://schemas.microsoft.com/office/drawing/2014/main" val="3370307505"/>
                    </a:ext>
                  </a:extLst>
                </a:gridCol>
              </a:tblGrid>
              <a:tr h="502973">
                <a:tc gridSpan="3">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The Two Most Influential </a:t>
                      </a:r>
                    </a:p>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Men in World History</a:t>
                      </a:r>
                      <a:endParaRPr lang="en-US" sz="2700" dirty="0">
                        <a:latin typeface="Calibri" panose="020F0502020204030204" pitchFamily="34" charset="0"/>
                        <a:cs typeface="Calibri" panose="020F0502020204030204" pitchFamily="34" charset="0"/>
                      </a:endParaRPr>
                    </a:p>
                  </a:txBody>
                  <a:tcPr marT="45725" marB="45725"/>
                </a:tc>
                <a:tc hMerge="1">
                  <a:txBody>
                    <a:bodyPr/>
                    <a:lstStyle/>
                    <a:p>
                      <a:endParaRPr lang="en-US" sz="2700" dirty="0">
                        <a:latin typeface="Calibri" panose="020F0502020204030204" pitchFamily="34" charset="0"/>
                        <a:cs typeface="Calibri" panose="020F0502020204030204" pitchFamily="34" charset="0"/>
                      </a:endParaRPr>
                    </a:p>
                  </a:txBody>
                  <a:tcPr marT="45725" marB="45725"/>
                </a:tc>
                <a:tc hMerge="1">
                  <a:txBody>
                    <a:bodyPr/>
                    <a:lstStyle/>
                    <a:p>
                      <a:endParaRPr lang="en-US" sz="2700" dirty="0">
                        <a:latin typeface="Calibri" panose="020F0502020204030204" pitchFamily="34" charset="0"/>
                        <a:cs typeface="Calibri" panose="020F0502020204030204" pitchFamily="34" charset="0"/>
                      </a:endParaRPr>
                    </a:p>
                  </a:txBody>
                  <a:tcPr marT="45725" marB="45725"/>
                </a:tc>
                <a:extLst>
                  <a:ext uri="{0D108BD9-81ED-4DB2-BD59-A6C34878D82A}">
                    <a16:rowId xmlns:a16="http://schemas.microsoft.com/office/drawing/2014/main" val="1580196793"/>
                  </a:ext>
                </a:extLst>
              </a:tr>
              <a:tr h="731520">
                <a:tc>
                  <a:txBody>
                    <a:bodyPr/>
                    <a:lstStyle/>
                    <a:p>
                      <a:pPr algn="ctr"/>
                      <a:endParaRPr lang="en-US" sz="3200" dirty="0">
                        <a:latin typeface="Calibri" panose="020F0502020204030204" pitchFamily="34" charset="0"/>
                        <a:cs typeface="Calibri" panose="020F0502020204030204" pitchFamily="34" charset="0"/>
                      </a:endParaRPr>
                    </a:p>
                  </a:txBody>
                  <a:tcPr marT="45725" marB="45725"/>
                </a:tc>
                <a:tc>
                  <a:txBody>
                    <a:bodyPr/>
                    <a:lstStyle/>
                    <a:p>
                      <a:pPr algn="ctr"/>
                      <a:r>
                        <a:rPr lang="en-US" sz="3200" b="1" dirty="0">
                          <a:solidFill>
                            <a:srgbClr val="C00000"/>
                          </a:solidFill>
                          <a:latin typeface="Calibri" panose="020F0502020204030204" pitchFamily="34" charset="0"/>
                          <a:cs typeface="Calibri" panose="020F0502020204030204" pitchFamily="34" charset="0"/>
                        </a:rPr>
                        <a:t>ADAM</a:t>
                      </a:r>
                    </a:p>
                  </a:txBody>
                  <a:tcPr marT="45725" marB="45725"/>
                </a:tc>
                <a:tc>
                  <a:txBody>
                    <a:bodyPr/>
                    <a:lstStyle/>
                    <a:p>
                      <a:pPr algn="ctr"/>
                      <a:r>
                        <a:rPr lang="en-US" sz="3200" b="1" dirty="0">
                          <a:solidFill>
                            <a:srgbClr val="0000CC"/>
                          </a:solidFill>
                          <a:latin typeface="Calibri" panose="020F0502020204030204" pitchFamily="34" charset="0"/>
                          <a:cs typeface="Calibri" panose="020F0502020204030204" pitchFamily="34" charset="0"/>
                        </a:rPr>
                        <a:t>JESUS</a:t>
                      </a:r>
                    </a:p>
                  </a:txBody>
                  <a:tcPr marT="45725" marB="45725"/>
                </a:tc>
                <a:extLst>
                  <a:ext uri="{0D108BD9-81ED-4DB2-BD59-A6C34878D82A}">
                    <a16:rowId xmlns:a16="http://schemas.microsoft.com/office/drawing/2014/main" val="2650612370"/>
                  </a:ext>
                </a:extLst>
              </a:tr>
              <a:tr h="731520">
                <a:tc>
                  <a:txBody>
                    <a:bodyPr/>
                    <a:lstStyle/>
                    <a:p>
                      <a:r>
                        <a:rPr lang="en-US" sz="3200" b="1" dirty="0">
                          <a:latin typeface="Calibri" panose="020F0502020204030204" pitchFamily="34" charset="0"/>
                          <a:cs typeface="Calibri" panose="020F0502020204030204" pitchFamily="34" charset="0"/>
                        </a:rPr>
                        <a:t>Single action</a:t>
                      </a:r>
                    </a:p>
                  </a:txBody>
                  <a:tcPr marT="45725" marB="45725"/>
                </a:tc>
                <a:tc>
                  <a:txBody>
                    <a:bodyPr/>
                    <a:lstStyle/>
                    <a:p>
                      <a:pPr algn="ctr"/>
                      <a:r>
                        <a:rPr lang="en-US" sz="3200" b="1" kern="1200" dirty="0">
                          <a:solidFill>
                            <a:srgbClr val="C00000"/>
                          </a:solidFill>
                          <a:latin typeface="Calibri" panose="020F0502020204030204" pitchFamily="34" charset="0"/>
                          <a:ea typeface="+mn-ea"/>
                          <a:cs typeface="Calibri" panose="020F0502020204030204" pitchFamily="34" charset="0"/>
                        </a:rPr>
                        <a:t>Disobedience</a:t>
                      </a:r>
                    </a:p>
                  </a:txBody>
                  <a:tcPr marT="45725" marB="45725"/>
                </a:tc>
                <a:tc>
                  <a:txBody>
                    <a:bodyPr/>
                    <a:lstStyle/>
                    <a:p>
                      <a:pPr algn="ctr"/>
                      <a:r>
                        <a:rPr lang="en-US" sz="3200" b="1" kern="1200" dirty="0">
                          <a:solidFill>
                            <a:srgbClr val="0000CC"/>
                          </a:solidFill>
                          <a:latin typeface="Calibri" panose="020F0502020204030204" pitchFamily="34" charset="0"/>
                          <a:ea typeface="+mn-ea"/>
                          <a:cs typeface="Calibri" panose="020F0502020204030204" pitchFamily="34" charset="0"/>
                        </a:rPr>
                        <a:t>Obedience</a:t>
                      </a:r>
                    </a:p>
                  </a:txBody>
                  <a:tcPr marT="45725" marB="45725"/>
                </a:tc>
                <a:extLst>
                  <a:ext uri="{0D108BD9-81ED-4DB2-BD59-A6C34878D82A}">
                    <a16:rowId xmlns:a16="http://schemas.microsoft.com/office/drawing/2014/main" val="885684907"/>
                  </a:ext>
                </a:extLst>
              </a:tr>
              <a:tr h="731520">
                <a:tc>
                  <a:txBody>
                    <a:bodyPr/>
                    <a:lstStyle/>
                    <a:p>
                      <a:r>
                        <a:rPr lang="en-US" sz="3200" b="1" dirty="0">
                          <a:latin typeface="Calibri" panose="020F0502020204030204" pitchFamily="34" charset="0"/>
                          <a:cs typeface="Calibri" panose="020F0502020204030204" pitchFamily="34" charset="0"/>
                        </a:rPr>
                        <a:t>Tree</a:t>
                      </a:r>
                    </a:p>
                  </a:txBody>
                  <a:tcPr marT="45725" marB="45725"/>
                </a:tc>
                <a:tc>
                  <a:txBody>
                    <a:bodyPr/>
                    <a:lstStyle/>
                    <a:p>
                      <a:pPr algn="ctr"/>
                      <a:r>
                        <a:rPr lang="en-US" sz="3200" b="1" kern="1200" dirty="0">
                          <a:solidFill>
                            <a:srgbClr val="C00000"/>
                          </a:solidFill>
                          <a:latin typeface="Calibri" panose="020F0502020204030204" pitchFamily="34" charset="0"/>
                          <a:ea typeface="+mn-ea"/>
                          <a:cs typeface="Calibri" panose="020F0502020204030204" pitchFamily="34" charset="0"/>
                        </a:rPr>
                        <a:t>Knowledge</a:t>
                      </a:r>
                    </a:p>
                  </a:txBody>
                  <a:tcPr marT="45725" marB="45725"/>
                </a:tc>
                <a:tc>
                  <a:txBody>
                    <a:bodyPr/>
                    <a:lstStyle/>
                    <a:p>
                      <a:pPr algn="ctr"/>
                      <a:r>
                        <a:rPr lang="en-US" sz="3200" b="1" kern="1200" dirty="0">
                          <a:solidFill>
                            <a:srgbClr val="0000CC"/>
                          </a:solidFill>
                          <a:latin typeface="Calibri" panose="020F0502020204030204" pitchFamily="34" charset="0"/>
                          <a:ea typeface="+mn-ea"/>
                          <a:cs typeface="Calibri" panose="020F0502020204030204" pitchFamily="34" charset="0"/>
                        </a:rPr>
                        <a:t>Cross</a:t>
                      </a:r>
                    </a:p>
                  </a:txBody>
                  <a:tcPr marT="45725" marB="45725"/>
                </a:tc>
                <a:extLst>
                  <a:ext uri="{0D108BD9-81ED-4DB2-BD59-A6C34878D82A}">
                    <a16:rowId xmlns:a16="http://schemas.microsoft.com/office/drawing/2014/main" val="2049782286"/>
                  </a:ext>
                </a:extLst>
              </a:tr>
              <a:tr h="731520">
                <a:tc>
                  <a:txBody>
                    <a:bodyPr/>
                    <a:lstStyle/>
                    <a:p>
                      <a:r>
                        <a:rPr lang="en-US" sz="3200" b="1" dirty="0">
                          <a:latin typeface="Calibri" panose="020F0502020204030204" pitchFamily="34" charset="0"/>
                          <a:cs typeface="Calibri" panose="020F0502020204030204" pitchFamily="34" charset="0"/>
                        </a:rPr>
                        <a:t>Universal impact</a:t>
                      </a:r>
                    </a:p>
                  </a:txBody>
                  <a:tcPr marT="45725" marB="45725"/>
                </a:tc>
                <a:tc>
                  <a:txBody>
                    <a:bodyPr/>
                    <a:lstStyle/>
                    <a:p>
                      <a:pPr algn="ctr"/>
                      <a:r>
                        <a:rPr lang="en-US" sz="3200" b="1" kern="1200" dirty="0">
                          <a:solidFill>
                            <a:srgbClr val="C00000"/>
                          </a:solidFill>
                          <a:latin typeface="Calibri" panose="020F0502020204030204" pitchFamily="34" charset="0"/>
                          <a:ea typeface="+mn-ea"/>
                          <a:cs typeface="Calibri" panose="020F0502020204030204" pitchFamily="34" charset="0"/>
                        </a:rPr>
                        <a:t>Curse</a:t>
                      </a:r>
                    </a:p>
                  </a:txBody>
                  <a:tcPr marT="45725" marB="45725"/>
                </a:tc>
                <a:tc>
                  <a:txBody>
                    <a:bodyPr/>
                    <a:lstStyle/>
                    <a:p>
                      <a:pPr algn="ctr"/>
                      <a:r>
                        <a:rPr lang="en-US" sz="3200" b="1" kern="1200" dirty="0">
                          <a:solidFill>
                            <a:srgbClr val="0000CC"/>
                          </a:solidFill>
                          <a:latin typeface="Calibri" panose="020F0502020204030204" pitchFamily="34" charset="0"/>
                          <a:ea typeface="+mn-ea"/>
                          <a:cs typeface="Calibri" panose="020F0502020204030204" pitchFamily="34" charset="0"/>
                        </a:rPr>
                        <a:t>Blessing</a:t>
                      </a:r>
                    </a:p>
                  </a:txBody>
                  <a:tcPr marT="45725" marB="45725"/>
                </a:tc>
                <a:extLst>
                  <a:ext uri="{0D108BD9-81ED-4DB2-BD59-A6C34878D82A}">
                    <a16:rowId xmlns:a16="http://schemas.microsoft.com/office/drawing/2014/main" val="4258487401"/>
                  </a:ext>
                </a:extLst>
              </a:tr>
              <a:tr h="731520">
                <a:tc>
                  <a:txBody>
                    <a:bodyPr/>
                    <a:lstStyle/>
                    <a:p>
                      <a:r>
                        <a:rPr lang="en-US" sz="3200" b="1" dirty="0">
                          <a:latin typeface="Calibri" panose="020F0502020204030204" pitchFamily="34" charset="0"/>
                          <a:cs typeface="Calibri" panose="020F0502020204030204" pitchFamily="34" charset="0"/>
                        </a:rPr>
                        <a:t>Birth</a:t>
                      </a:r>
                    </a:p>
                  </a:txBody>
                  <a:tcPr marT="45725" marB="45725"/>
                </a:tc>
                <a:tc>
                  <a:txBody>
                    <a:bodyPr/>
                    <a:lstStyle/>
                    <a:p>
                      <a:pPr algn="ctr"/>
                      <a:r>
                        <a:rPr lang="en-US" sz="3200" b="1" kern="1200" dirty="0">
                          <a:solidFill>
                            <a:srgbClr val="C00000"/>
                          </a:solidFill>
                          <a:latin typeface="Calibri" panose="020F0502020204030204" pitchFamily="34" charset="0"/>
                          <a:ea typeface="+mn-ea"/>
                          <a:cs typeface="Calibri" panose="020F0502020204030204" pitchFamily="34" charset="0"/>
                        </a:rPr>
                        <a:t>Physical</a:t>
                      </a:r>
                    </a:p>
                  </a:txBody>
                  <a:tcPr marT="45725" marB="45725"/>
                </a:tc>
                <a:tc>
                  <a:txBody>
                    <a:bodyPr/>
                    <a:lstStyle/>
                    <a:p>
                      <a:pPr algn="ctr"/>
                      <a:r>
                        <a:rPr lang="en-US" sz="3200" b="1" kern="1200" dirty="0">
                          <a:solidFill>
                            <a:srgbClr val="0000CC"/>
                          </a:solidFill>
                          <a:latin typeface="Calibri" panose="020F0502020204030204" pitchFamily="34" charset="0"/>
                          <a:ea typeface="+mn-ea"/>
                          <a:cs typeface="Calibri" panose="020F0502020204030204" pitchFamily="34" charset="0"/>
                        </a:rPr>
                        <a:t>Spiritual</a:t>
                      </a:r>
                    </a:p>
                  </a:txBody>
                  <a:tcPr marT="45725" marB="45725"/>
                </a:tc>
                <a:extLst>
                  <a:ext uri="{0D108BD9-81ED-4DB2-BD59-A6C34878D82A}">
                    <a16:rowId xmlns:a16="http://schemas.microsoft.com/office/drawing/2014/main" val="3192554384"/>
                  </a:ext>
                </a:extLst>
              </a:tr>
              <a:tr h="731520">
                <a:tc>
                  <a:txBody>
                    <a:bodyPr/>
                    <a:lstStyle/>
                    <a:p>
                      <a:r>
                        <a:rPr lang="en-US" sz="3200" b="1" dirty="0">
                          <a:latin typeface="Calibri" panose="020F0502020204030204" pitchFamily="34" charset="0"/>
                          <a:cs typeface="Calibri" panose="020F0502020204030204" pitchFamily="34" charset="0"/>
                        </a:rPr>
                        <a:t>Adam</a:t>
                      </a:r>
                    </a:p>
                  </a:txBody>
                  <a:tcPr marT="45725" marB="45725"/>
                </a:tc>
                <a:tc>
                  <a:txBody>
                    <a:bodyPr/>
                    <a:lstStyle/>
                    <a:p>
                      <a:pPr algn="ctr"/>
                      <a:r>
                        <a:rPr lang="en-US" sz="3200" b="1" kern="1200" dirty="0">
                          <a:solidFill>
                            <a:srgbClr val="C00000"/>
                          </a:solidFill>
                          <a:latin typeface="Calibri" panose="020F0502020204030204" pitchFamily="34" charset="0"/>
                          <a:ea typeface="+mn-ea"/>
                          <a:cs typeface="Calibri" panose="020F0502020204030204" pitchFamily="34" charset="0"/>
                        </a:rPr>
                        <a:t>First</a:t>
                      </a:r>
                    </a:p>
                  </a:txBody>
                  <a:tcPr marT="45725" marB="45725"/>
                </a:tc>
                <a:tc>
                  <a:txBody>
                    <a:bodyPr/>
                    <a:lstStyle/>
                    <a:p>
                      <a:pPr algn="ctr"/>
                      <a:r>
                        <a:rPr lang="en-US" sz="3200" b="1" kern="1200" dirty="0">
                          <a:solidFill>
                            <a:srgbClr val="0000CC"/>
                          </a:solidFill>
                          <a:latin typeface="Calibri" panose="020F0502020204030204" pitchFamily="34" charset="0"/>
                          <a:ea typeface="+mn-ea"/>
                          <a:cs typeface="Calibri" panose="020F0502020204030204" pitchFamily="34" charset="0"/>
                        </a:rPr>
                        <a:t>Last</a:t>
                      </a:r>
                    </a:p>
                  </a:txBody>
                  <a:tcPr marT="45725" marB="45725"/>
                </a:tc>
                <a:extLst>
                  <a:ext uri="{0D108BD9-81ED-4DB2-BD59-A6C34878D82A}">
                    <a16:rowId xmlns:a16="http://schemas.microsoft.com/office/drawing/2014/main" val="63414870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743540-944F-6BA3-0353-37D8A72CCB3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609600" y="1"/>
            <a:ext cx="10972800" cy="5478423"/>
          </a:xfrm>
          <a:prstGeom prst="rect">
            <a:avLst/>
          </a:prstGeom>
          <a:noFill/>
          <a:ln w="28575">
            <a:noFill/>
            <a:miter lim="800000"/>
            <a:headEnd/>
            <a:tailEnd/>
          </a:ln>
        </p:spPr>
        <p:txBody>
          <a:bodyPr wrap="square">
            <a:spAutoFit/>
          </a:bodyPr>
          <a:lstStyle/>
          <a:p>
            <a:pPr algn="ctr">
              <a:spcAft>
                <a:spcPts val="900"/>
              </a:spcAft>
              <a:defRPr/>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8:19-23</a:t>
            </a:r>
          </a:p>
          <a:p>
            <a:pPr algn="just">
              <a:defRPr/>
            </a:pPr>
            <a:r>
              <a:rPr lang="en-US" sz="29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anxious longing of the creation waits eagerly for the revealing of the sons of God. </a:t>
            </a:r>
            <a:r>
              <a:rPr lang="en-US" sz="29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creation was subjected to futility, not willingly, but because of Him who subjected it, in hope </a:t>
            </a:r>
            <a:r>
              <a:rPr lang="en-US" sz="29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the creation itself also will be set free from its slavery to corruption into the freedom of the glory of the children of God. </a:t>
            </a:r>
            <a:r>
              <a:rPr lang="en-US" sz="29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that </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whole creation groans </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suffers the pains of childbirth together until now.</a:t>
            </a:r>
            <a:r>
              <a:rPr lang="en-US" sz="29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9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29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not only this, but also we ourselves, having the first fruits of the Spirit, even </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ourselves groan</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within ourselves, waiting eagerly for our adoption as sons, the redemption of </a:t>
            </a:r>
            <a:r>
              <a:rPr lang="en-US" sz="29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body</a:t>
            </a:r>
            <a:r>
              <a:rPr 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25725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6">
            <a:extLst>
              <a:ext uri="{FF2B5EF4-FFF2-40B4-BE49-F238E27FC236}">
                <a16:creationId xmlns:a16="http://schemas.microsoft.com/office/drawing/2014/main" id="{B724DC9A-8723-4D60-AEED-52C2A45607C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33650" y="293689"/>
            <a:ext cx="71247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8" name="Picture 4" descr="C:\Documents and Settings\Owner\Application Data\Microsoft\Media Catalog\Downloaded Clips\cl79\j0304869.wmf">
            <a:extLst>
              <a:ext uri="{FF2B5EF4-FFF2-40B4-BE49-F238E27FC236}">
                <a16:creationId xmlns:a16="http://schemas.microsoft.com/office/drawing/2014/main" id="{4A5733E1-1C4F-4247-ACEA-9B7EFAC325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1352" y="42863"/>
            <a:ext cx="12704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A89C46E-DBE5-4EC6-B362-9DF6C1264D88}"/>
              </a:ext>
            </a:extLst>
          </p:cNvPr>
          <p:cNvSpPr txBox="1"/>
          <p:nvPr/>
        </p:nvSpPr>
        <p:spPr>
          <a:xfrm>
            <a:off x="2133600" y="6477001"/>
            <a:ext cx="7924800" cy="307975"/>
          </a:xfrm>
          <a:prstGeom prst="rect">
            <a:avLst/>
          </a:prstGeom>
          <a:noFill/>
        </p:spPr>
        <p:txBody>
          <a:bodyPr>
            <a:spAutoFit/>
          </a:bodyPr>
          <a:lstStyle/>
          <a:p>
            <a:pPr algn="ctr">
              <a:defRPr/>
            </a:pPr>
            <a:r>
              <a:rPr lang="en-US" sz="1400" dirty="0">
                <a:effectLst>
                  <a:outerShdw blurRad="38100" dist="38100" dir="2700000" algn="tl">
                    <a:srgbClr val="000000">
                      <a:alpha val="43137"/>
                    </a:srgbClr>
                  </a:outerShdw>
                </a:effectLst>
                <a:latin typeface="Calibri" panose="020F0502020204030204" pitchFamily="34" charset="0"/>
                <a:cs typeface="+mn-cs"/>
              </a:rPr>
              <a:t>Adapted from J. Dwight Pentecost, </a:t>
            </a:r>
            <a:r>
              <a:rPr lang="en-US" sz="1400" i="1" dirty="0">
                <a:effectLst>
                  <a:outerShdw blurRad="38100" dist="38100" dir="2700000" algn="tl">
                    <a:srgbClr val="000000">
                      <a:alpha val="43137"/>
                    </a:srgbClr>
                  </a:outerShdw>
                </a:effectLst>
                <a:latin typeface="Calibri" panose="020F0502020204030204" pitchFamily="34" charset="0"/>
                <a:cs typeface="+mn-cs"/>
              </a:rPr>
              <a:t>Faith that Endures</a:t>
            </a:r>
            <a:r>
              <a:rPr lang="en-US" sz="1400" dirty="0">
                <a:effectLst>
                  <a:outerShdw blurRad="38100" dist="38100" dir="2700000" algn="tl">
                    <a:srgbClr val="000000">
                      <a:alpha val="43137"/>
                    </a:srgbClr>
                  </a:outerShdw>
                </a:effectLst>
                <a:latin typeface="Calibri" panose="020F0502020204030204" pitchFamily="34" charset="0"/>
                <a:cs typeface="+mn-cs"/>
              </a:rPr>
              <a:t> (Grand Rapids, MI: </a:t>
            </a:r>
            <a:r>
              <a:rPr lang="en-US" sz="1400" dirty="0" err="1">
                <a:effectLst>
                  <a:outerShdw blurRad="38100" dist="38100" dir="2700000" algn="tl">
                    <a:srgbClr val="000000">
                      <a:alpha val="43137"/>
                    </a:srgbClr>
                  </a:outerShdw>
                </a:effectLst>
                <a:latin typeface="Calibri" panose="020F0502020204030204" pitchFamily="34" charset="0"/>
                <a:cs typeface="+mn-cs"/>
              </a:rPr>
              <a:t>Kregel</a:t>
            </a:r>
            <a:r>
              <a:rPr lang="en-US" sz="1400" dirty="0">
                <a:effectLst>
                  <a:outerShdw blurRad="38100" dist="38100" dir="2700000" algn="tl">
                    <a:srgbClr val="000000">
                      <a:alpha val="43137"/>
                    </a:srgbClr>
                  </a:outerShdw>
                </a:effectLst>
                <a:latin typeface="Calibri" panose="020F0502020204030204" pitchFamily="34" charset="0"/>
                <a:cs typeface="+mn-cs"/>
              </a:rPr>
              <a:t>, 2000), 60-71.</a:t>
            </a:r>
          </a:p>
        </p:txBody>
      </p:sp>
      <p:sp>
        <p:nvSpPr>
          <p:cNvPr id="7" name="Rectangle 2">
            <a:extLst>
              <a:ext uri="{FF2B5EF4-FFF2-40B4-BE49-F238E27FC236}">
                <a16:creationId xmlns:a16="http://schemas.microsoft.com/office/drawing/2014/main" id="{9BE134BE-91C5-475E-AF77-E8BFFF533C7F}"/>
              </a:ext>
            </a:extLst>
          </p:cNvPr>
          <p:cNvSpPr txBox="1">
            <a:spLocks noChangeArrowheads="1"/>
          </p:cNvSpPr>
          <p:nvPr/>
        </p:nvSpPr>
        <p:spPr bwMode="auto">
          <a:xfrm>
            <a:off x="3848100" y="261938"/>
            <a:ext cx="44958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altLang="en-US" sz="3600" kern="0" dirty="0">
                <a:effectLst>
                  <a:outerShdw blurRad="38100" dist="38100" dir="2700000" algn="tl">
                    <a:srgbClr val="000000">
                      <a:alpha val="43137"/>
                    </a:srgbClr>
                  </a:outerShdw>
                </a:effectLst>
                <a:latin typeface="Calibri" panose="020F0502020204030204" pitchFamily="34" charset="0"/>
              </a:rPr>
              <a:t>Why God Became Man</a:t>
            </a:r>
            <a:br>
              <a:rPr lang="en-US" altLang="en-US" sz="4000" kern="0" dirty="0">
                <a:effectLst>
                  <a:outerShdw blurRad="38100" dist="38100" dir="2700000" algn="tl">
                    <a:srgbClr val="000000">
                      <a:alpha val="43137"/>
                    </a:srgbClr>
                  </a:outerShdw>
                </a:effectLst>
                <a:latin typeface="Calibri" panose="020F0502020204030204" pitchFamily="34" charset="0"/>
              </a:rPr>
            </a:br>
            <a:r>
              <a:rPr lang="en-US" alt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(Heb. 2:5-18)</a:t>
            </a:r>
          </a:p>
        </p:txBody>
      </p:sp>
      <p:sp>
        <p:nvSpPr>
          <p:cNvPr id="9" name="Rectangle 3">
            <a:extLst>
              <a:ext uri="{FF2B5EF4-FFF2-40B4-BE49-F238E27FC236}">
                <a16:creationId xmlns:a16="http://schemas.microsoft.com/office/drawing/2014/main" id="{3E1E0182-A32A-41DE-8491-C308514E2FFE}"/>
              </a:ext>
            </a:extLst>
          </p:cNvPr>
          <p:cNvSpPr txBox="1">
            <a:spLocks noChangeArrowheads="1"/>
          </p:cNvSpPr>
          <p:nvPr/>
        </p:nvSpPr>
        <p:spPr bwMode="auto">
          <a:xfrm>
            <a:off x="1771650" y="1447800"/>
            <a:ext cx="8648700" cy="4833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restore God’s original purpose for man (5-8)</a:t>
            </a:r>
          </a:p>
          <a:p>
            <a:pPr marL="457200" indent="-457200">
              <a:spcBef>
                <a:spcPts val="0"/>
              </a:spcBef>
              <a:spcAft>
                <a:spcPts val="12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To taste death for every man (9) </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bring many to glory (10-13)</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break Satan’s rule over humanity (14)</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remove the fear of death (15)</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become our merciful high priest (16-17a)</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make a complete purification for sin (17b)</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sympathize with those tested (18)</a:t>
            </a:r>
          </a:p>
        </p:txBody>
      </p:sp>
    </p:spTree>
    <p:extLst>
      <p:ext uri="{BB962C8B-B14F-4D97-AF65-F5344CB8AC3E}">
        <p14:creationId xmlns:p14="http://schemas.microsoft.com/office/powerpoint/2010/main" val="1435503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300101-CE71-0E46-5FFF-A4605A175E89}"/>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a:extLst>
              <a:ext uri="{FF2B5EF4-FFF2-40B4-BE49-F238E27FC236}">
                <a16:creationId xmlns:a16="http://schemas.microsoft.com/office/drawing/2014/main" id="{A4B84B81-180C-4D43-855E-B136D5FE019D}"/>
              </a:ext>
            </a:extLst>
          </p:cNvPr>
          <p:cNvSpPr>
            <a:spLocks noChangeArrowheads="1"/>
          </p:cNvSpPr>
          <p:nvPr/>
        </p:nvSpPr>
        <p:spPr bwMode="auto">
          <a:xfrm>
            <a:off x="609600" y="1"/>
            <a:ext cx="10972800" cy="3039294"/>
          </a:xfrm>
          <a:prstGeom prst="rect">
            <a:avLst/>
          </a:prstGeom>
          <a:noFill/>
          <a:ln w="28575">
            <a:noFill/>
            <a:miter lim="800000"/>
            <a:headEnd/>
            <a:tailEnd/>
          </a:ln>
        </p:spPr>
        <p:txBody>
          <a:bodyPr wrap="square">
            <a:spAutoFit/>
          </a:bodyPr>
          <a:lstStyle/>
          <a:p>
            <a:pPr algn="ctr">
              <a:spcAft>
                <a:spcPts val="9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2:9</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see Him who was made for a little while lower than the angels,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namely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because of the suffering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crowned with glory and honor, so that by the grace of God He might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taste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everyone.”</a:t>
            </a:r>
          </a:p>
        </p:txBody>
      </p:sp>
      <p:pic>
        <p:nvPicPr>
          <p:cNvPr id="4" name="Picture 3">
            <a:extLst>
              <a:ext uri="{FF2B5EF4-FFF2-40B4-BE49-F238E27FC236}">
                <a16:creationId xmlns:a16="http://schemas.microsoft.com/office/drawing/2014/main" id="{4B500BD5-ED75-4B81-BCD4-EC9D0DAAD2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1860" y="3413760"/>
            <a:ext cx="2428280" cy="1463040"/>
          </a:xfrm>
          <a:prstGeom prst="rect">
            <a:avLst/>
          </a:prstGeom>
          <a:ln w="19050">
            <a:solidFill>
              <a:schemeClr val="tx1"/>
            </a:solidFill>
          </a:ln>
        </p:spPr>
      </p:pic>
    </p:spTree>
    <p:extLst>
      <p:ext uri="{BB962C8B-B14F-4D97-AF65-F5344CB8AC3E}">
        <p14:creationId xmlns:p14="http://schemas.microsoft.com/office/powerpoint/2010/main" val="669030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3C5347-A404-EE9D-3BA7-3A7B2FA44ED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9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2521" y="3230880"/>
            <a:ext cx="2346961" cy="1645920"/>
          </a:xfrm>
          <a:prstGeom prst="rect">
            <a:avLst/>
          </a:prstGeom>
        </p:spPr>
      </p:pic>
    </p:spTree>
    <p:extLst>
      <p:ext uri="{BB962C8B-B14F-4D97-AF65-F5344CB8AC3E}">
        <p14:creationId xmlns:p14="http://schemas.microsoft.com/office/powerpoint/2010/main" val="2100436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888806A-43E8-4897-B389-FB11B1F6697D}"/>
              </a:ext>
            </a:extLst>
          </p:cNvPr>
          <p:cNvSpPr>
            <a:spLocks noGrp="1" noChangeArrowheads="1"/>
          </p:cNvSpPr>
          <p:nvPr>
            <p:ph type="title"/>
          </p:nvPr>
        </p:nvSpPr>
        <p:spPr>
          <a:xfrm>
            <a:off x="2590800" y="228600"/>
            <a:ext cx="7010400" cy="762000"/>
          </a:xfrm>
        </p:spPr>
        <p:txBody>
          <a:bodyPr/>
          <a:lstStyle/>
          <a:p>
            <a:pPr algn="ctr"/>
            <a:r>
              <a:rPr lang="en-US" altLang="en-US" sz="3600" dirty="0">
                <a:effectLst>
                  <a:outerShdw blurRad="38100" dist="38100" dir="2700000" algn="tl">
                    <a:srgbClr val="000000">
                      <a:alpha val="43137"/>
                    </a:srgbClr>
                  </a:outerShdw>
                </a:effectLst>
              </a:rPr>
              <a:t>To Pay the Penalty for Man’s Sin</a:t>
            </a:r>
          </a:p>
        </p:txBody>
      </p:sp>
      <p:pic>
        <p:nvPicPr>
          <p:cNvPr id="39939" name="Picture 7" descr="C:\Documents and Settings\Owner\Application Data\Microsoft\Media Catalog\Downloaded Clips\cl3\BD07737_.wmf">
            <a:extLst>
              <a:ext uri="{FF2B5EF4-FFF2-40B4-BE49-F238E27FC236}">
                <a16:creationId xmlns:a16="http://schemas.microsoft.com/office/drawing/2014/main" id="{79C806B9-47D7-4021-8851-0C8BDFAFAB3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67400" y="1143001"/>
            <a:ext cx="3956050" cy="52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4A475D7-A3D1-44CC-B7B8-2913FB039F7C}"/>
              </a:ext>
            </a:extLst>
          </p:cNvPr>
          <p:cNvSpPr>
            <a:spLocks noGrp="1"/>
          </p:cNvSpPr>
          <p:nvPr>
            <p:ph idx="1"/>
          </p:nvPr>
        </p:nvSpPr>
        <p:spPr>
          <a:xfrm>
            <a:off x="2438400" y="1219200"/>
            <a:ext cx="3429000" cy="4419600"/>
          </a:xfrm>
        </p:spPr>
        <p:txBody>
          <a:bodyPr/>
          <a:lstStyle/>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 2:17</a:t>
            </a:r>
          </a:p>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Gen. 3:21</a:t>
            </a:r>
          </a:p>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Ezek. 18:20</a:t>
            </a:r>
          </a:p>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Rom. 6:23</a:t>
            </a:r>
          </a:p>
          <a:p>
            <a:pPr marL="457200" indent="-457200">
              <a:spcBef>
                <a:spcPts val="0"/>
              </a:spcBef>
              <a:spcAft>
                <a:spcPts val="3600"/>
              </a:spcAft>
              <a:defRPr/>
            </a:pPr>
            <a:r>
              <a:rPr lang="en-US" dirty="0">
                <a:effectLst>
                  <a:outerShdw blurRad="38100" dist="38100" dir="2700000" algn="tl">
                    <a:srgbClr val="000000">
                      <a:alpha val="43137"/>
                    </a:srgbClr>
                  </a:outerShdw>
                </a:effectLst>
                <a:latin typeface="Calibri" panose="020F0502020204030204" pitchFamily="34" charset="0"/>
              </a:rPr>
              <a:t>Hebrews 2:9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09C960-4FC8-BC36-52AF-AADF91FBB66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a:extLst>
              <a:ext uri="{FF2B5EF4-FFF2-40B4-BE49-F238E27FC236}">
                <a16:creationId xmlns:a16="http://schemas.microsoft.com/office/drawing/2014/main" id="{A4B84B81-180C-4D43-855E-B136D5FE019D}"/>
              </a:ext>
            </a:extLst>
          </p:cNvPr>
          <p:cNvSpPr>
            <a:spLocks noChangeArrowheads="1"/>
          </p:cNvSpPr>
          <p:nvPr/>
        </p:nvSpPr>
        <p:spPr bwMode="auto">
          <a:xfrm>
            <a:off x="609600" y="1"/>
            <a:ext cx="10972800" cy="3039294"/>
          </a:xfrm>
          <a:prstGeom prst="rect">
            <a:avLst/>
          </a:prstGeom>
          <a:noFill/>
          <a:ln w="28575">
            <a:noFill/>
            <a:miter lim="800000"/>
            <a:headEnd/>
            <a:tailEnd/>
          </a:ln>
        </p:spPr>
        <p:txBody>
          <a:bodyPr wrap="square">
            <a:spAutoFit/>
          </a:bodyPr>
          <a:lstStyle/>
          <a:p>
            <a:pPr algn="ctr" defTabSz="685800">
              <a:spcAft>
                <a:spcPts val="9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2:9</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see Him who was made for a little while lower than the angels,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namely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because of the suffering of death crowned with glory and honor, so that by the grace of God He might taste death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E12018B0-D302-45D9-B5D4-13B4691DC8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1860" y="3413760"/>
            <a:ext cx="2428280" cy="1463040"/>
          </a:xfrm>
          <a:prstGeom prst="rect">
            <a:avLst/>
          </a:prstGeom>
          <a:ln w="19050">
            <a:solidFill>
              <a:schemeClr val="tx1"/>
            </a:solidFill>
          </a:ln>
        </p:spPr>
      </p:pic>
    </p:spTree>
    <p:extLst>
      <p:ext uri="{BB962C8B-B14F-4D97-AF65-F5344CB8AC3E}">
        <p14:creationId xmlns:p14="http://schemas.microsoft.com/office/powerpoint/2010/main" val="1644283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0D8041-C4E9-43C4-91A8-934E7133E539}"/>
              </a:ext>
            </a:extLst>
          </p:cNvPr>
          <p:cNvSpPr txBox="1"/>
          <p:nvPr/>
        </p:nvSpPr>
        <p:spPr>
          <a:xfrm>
            <a:off x="3083719" y="279738"/>
            <a:ext cx="6024562" cy="1015663"/>
          </a:xfrm>
          <a:prstGeom prst="rect">
            <a:avLst/>
          </a:prstGeom>
          <a:noFill/>
        </p:spPr>
        <p:txBody>
          <a:bodyPr>
            <a:spAutoFit/>
          </a:bodyPr>
          <a:lstStyle/>
          <a:p>
            <a:pPr algn="ctr">
              <a:defRPr/>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Jay Adams </a:t>
            </a:r>
          </a:p>
          <a:p>
            <a:pPr algn="ctr">
              <a:defRPr/>
            </a:pP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Competent to Counsel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70. </a:t>
            </a:r>
          </a:p>
        </p:txBody>
      </p:sp>
      <p:pic>
        <p:nvPicPr>
          <p:cNvPr id="3" name="Picture 2">
            <a:extLst>
              <a:ext uri="{FF2B5EF4-FFF2-40B4-BE49-F238E27FC236}">
                <a16:creationId xmlns:a16="http://schemas.microsoft.com/office/drawing/2014/main" id="{5E37B89F-1448-4262-8EA8-2FC706805B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627" y="121920"/>
            <a:ext cx="1094773" cy="10972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id="{3A646BFF-B9C9-4B47-A327-A1635B2F8A0F}"/>
              </a:ext>
            </a:extLst>
          </p:cNvPr>
          <p:cNvSpPr/>
          <p:nvPr/>
        </p:nvSpPr>
        <p:spPr>
          <a:xfrm>
            <a:off x="609600" y="1371600"/>
            <a:ext cx="10972800" cy="5170646"/>
          </a:xfrm>
          <a:prstGeom prst="rect">
            <a:avLst/>
          </a:prstGeom>
        </p:spPr>
        <p:txBody>
          <a:bodyPr wrap="square">
            <a:spAutoFit/>
          </a:bodyPr>
          <a:lstStyle/>
          <a:p>
            <a:pPr algn="just">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counselors, as Christians, are obligated to present the claims of Christ. They must present the good news that Christ Jesus died on the cross in the place of His own, that He bore the guilt and suffered the penalty for their sins. He died that all whom the Father had given to Him might come unto Him and have life everlasting. As a reformed Christian, the writer believes that counselors must not tell any unsaved counselee that Christ </a:t>
            </a:r>
            <a:r>
              <a:rPr lang="en-US" sz="320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died for him,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THEY CANNOT SAY THAT</a:t>
            </a:r>
            <a:r>
              <a:rPr lang="en-US" sz="3200" dirty="0">
                <a:solidFill>
                  <a:prstClr val="whit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 man knows except Christ Himself who are His elect for whom He died." [emphasis mine]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705050-E10A-4F40-90CC-053A375086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72207" y="524004"/>
            <a:ext cx="7047587" cy="580999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8" name="Picture 4" descr="C:\Documents and Settings\Owner\Application Data\Microsoft\Media Catalog\Downloaded Clips\cl79\j0304869.wmf">
            <a:extLst>
              <a:ext uri="{FF2B5EF4-FFF2-40B4-BE49-F238E27FC236}">
                <a16:creationId xmlns:a16="http://schemas.microsoft.com/office/drawing/2014/main" id="{4A5733E1-1C4F-4247-ACEA-9B7EFAC325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1352" y="42863"/>
            <a:ext cx="12704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A89C46E-DBE5-4EC6-B362-9DF6C1264D88}"/>
              </a:ext>
            </a:extLst>
          </p:cNvPr>
          <p:cNvSpPr txBox="1"/>
          <p:nvPr/>
        </p:nvSpPr>
        <p:spPr>
          <a:xfrm>
            <a:off x="2133600" y="6477001"/>
            <a:ext cx="7924800" cy="307975"/>
          </a:xfrm>
          <a:prstGeom prst="rect">
            <a:avLst/>
          </a:prstGeom>
          <a:noFill/>
        </p:spPr>
        <p:txBody>
          <a:bodyPr>
            <a:spAutoFit/>
          </a:bodyPr>
          <a:lstStyle/>
          <a:p>
            <a:pPr algn="ctr">
              <a:defRPr/>
            </a:pPr>
            <a:r>
              <a:rPr lang="en-US" sz="1400" dirty="0">
                <a:effectLst>
                  <a:outerShdw blurRad="38100" dist="38100" dir="2700000" algn="tl">
                    <a:srgbClr val="000000">
                      <a:alpha val="43137"/>
                    </a:srgbClr>
                  </a:outerShdw>
                </a:effectLst>
                <a:latin typeface="Calibri" panose="020F0502020204030204" pitchFamily="34" charset="0"/>
                <a:cs typeface="+mn-cs"/>
              </a:rPr>
              <a:t>Adapted from J. Dwight Pentecost, </a:t>
            </a:r>
            <a:r>
              <a:rPr lang="en-US" sz="1400" i="1" dirty="0">
                <a:effectLst>
                  <a:outerShdw blurRad="38100" dist="38100" dir="2700000" algn="tl">
                    <a:srgbClr val="000000">
                      <a:alpha val="43137"/>
                    </a:srgbClr>
                  </a:outerShdw>
                </a:effectLst>
                <a:latin typeface="Calibri" panose="020F0502020204030204" pitchFamily="34" charset="0"/>
                <a:cs typeface="+mn-cs"/>
              </a:rPr>
              <a:t>Faith that Endures</a:t>
            </a:r>
            <a:r>
              <a:rPr lang="en-US" sz="1400" dirty="0">
                <a:effectLst>
                  <a:outerShdw blurRad="38100" dist="38100" dir="2700000" algn="tl">
                    <a:srgbClr val="000000">
                      <a:alpha val="43137"/>
                    </a:srgbClr>
                  </a:outerShdw>
                </a:effectLst>
                <a:latin typeface="Calibri" panose="020F0502020204030204" pitchFamily="34" charset="0"/>
                <a:cs typeface="+mn-cs"/>
              </a:rPr>
              <a:t> (Grand Rapids, MI: </a:t>
            </a:r>
            <a:r>
              <a:rPr lang="en-US" sz="1400" dirty="0" err="1">
                <a:effectLst>
                  <a:outerShdw blurRad="38100" dist="38100" dir="2700000" algn="tl">
                    <a:srgbClr val="000000">
                      <a:alpha val="43137"/>
                    </a:srgbClr>
                  </a:outerShdw>
                </a:effectLst>
                <a:latin typeface="Calibri" panose="020F0502020204030204" pitchFamily="34" charset="0"/>
                <a:cs typeface="+mn-cs"/>
              </a:rPr>
              <a:t>Kregel</a:t>
            </a:r>
            <a:r>
              <a:rPr lang="en-US" sz="1400" dirty="0">
                <a:effectLst>
                  <a:outerShdw blurRad="38100" dist="38100" dir="2700000" algn="tl">
                    <a:srgbClr val="000000">
                      <a:alpha val="43137"/>
                    </a:srgbClr>
                  </a:outerShdw>
                </a:effectLst>
                <a:latin typeface="Calibri" panose="020F0502020204030204" pitchFamily="34" charset="0"/>
                <a:cs typeface="+mn-cs"/>
              </a:rPr>
              <a:t>, 2000), 60-71.</a:t>
            </a:r>
          </a:p>
        </p:txBody>
      </p:sp>
      <p:sp>
        <p:nvSpPr>
          <p:cNvPr id="7" name="Rectangle 2">
            <a:extLst>
              <a:ext uri="{FF2B5EF4-FFF2-40B4-BE49-F238E27FC236}">
                <a16:creationId xmlns:a16="http://schemas.microsoft.com/office/drawing/2014/main" id="{9BE134BE-91C5-475E-AF77-E8BFFF533C7F}"/>
              </a:ext>
            </a:extLst>
          </p:cNvPr>
          <p:cNvSpPr txBox="1">
            <a:spLocks noChangeArrowheads="1"/>
          </p:cNvSpPr>
          <p:nvPr/>
        </p:nvSpPr>
        <p:spPr bwMode="auto">
          <a:xfrm>
            <a:off x="3848100" y="261938"/>
            <a:ext cx="44958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altLang="en-US" sz="3600" kern="0" dirty="0">
                <a:effectLst>
                  <a:outerShdw blurRad="38100" dist="38100" dir="2700000" algn="tl">
                    <a:srgbClr val="000000">
                      <a:alpha val="43137"/>
                    </a:srgbClr>
                  </a:outerShdw>
                </a:effectLst>
                <a:latin typeface="Calibri" panose="020F0502020204030204" pitchFamily="34" charset="0"/>
              </a:rPr>
              <a:t>Why God Became Man</a:t>
            </a:r>
            <a:br>
              <a:rPr lang="en-US" altLang="en-US" sz="4000" kern="0" dirty="0">
                <a:effectLst>
                  <a:outerShdw blurRad="38100" dist="38100" dir="2700000" algn="tl">
                    <a:srgbClr val="000000">
                      <a:alpha val="43137"/>
                    </a:srgbClr>
                  </a:outerShdw>
                </a:effectLst>
                <a:latin typeface="Calibri" panose="020F0502020204030204" pitchFamily="34" charset="0"/>
              </a:rPr>
            </a:br>
            <a:r>
              <a:rPr lang="en-US" alt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(Heb. 2:5-18)</a:t>
            </a:r>
          </a:p>
        </p:txBody>
      </p:sp>
      <p:sp>
        <p:nvSpPr>
          <p:cNvPr id="9" name="Rectangle 3">
            <a:extLst>
              <a:ext uri="{FF2B5EF4-FFF2-40B4-BE49-F238E27FC236}">
                <a16:creationId xmlns:a16="http://schemas.microsoft.com/office/drawing/2014/main" id="{3E1E0182-A32A-41DE-8491-C308514E2FFE}"/>
              </a:ext>
            </a:extLst>
          </p:cNvPr>
          <p:cNvSpPr txBox="1">
            <a:spLocks noChangeArrowheads="1"/>
          </p:cNvSpPr>
          <p:nvPr/>
        </p:nvSpPr>
        <p:spPr bwMode="auto">
          <a:xfrm>
            <a:off x="1771650" y="1447800"/>
            <a:ext cx="8648700" cy="4833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restore God’s original purpose for man (5-8)</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taste death for every man (9) </a:t>
            </a:r>
          </a:p>
          <a:p>
            <a:pPr marL="457200" indent="-457200">
              <a:spcBef>
                <a:spcPts val="0"/>
              </a:spcBef>
              <a:spcAft>
                <a:spcPts val="12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To bring many to glory (10-13)</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break Satan’s rule over humanity (14)</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remove the fear of death (15)</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become our merciful high priest (16-17a)</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make a complete purification for sin (17b)</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sympathize with those tested (18)</a:t>
            </a:r>
          </a:p>
        </p:txBody>
      </p:sp>
    </p:spTree>
    <p:extLst>
      <p:ext uri="{BB962C8B-B14F-4D97-AF65-F5344CB8AC3E}">
        <p14:creationId xmlns:p14="http://schemas.microsoft.com/office/powerpoint/2010/main" val="3481718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AB870B-EE94-A280-DD70-37607C91718A}"/>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8435" name="Rectangle 3">
            <a:extLst>
              <a:ext uri="{FF2B5EF4-FFF2-40B4-BE49-F238E27FC236}">
                <a16:creationId xmlns:a16="http://schemas.microsoft.com/office/drawing/2014/main" id="{CAE6DD28-FEBE-44ED-ABDF-5340F80283F5}"/>
              </a:ext>
            </a:extLst>
          </p:cNvPr>
          <p:cNvSpPr>
            <a:spLocks noGrp="1" noChangeArrowheads="1"/>
          </p:cNvSpPr>
          <p:nvPr>
            <p:ph type="body" idx="4294967295"/>
          </p:nvPr>
        </p:nvSpPr>
        <p:spPr>
          <a:xfrm>
            <a:off x="1981200" y="1447800"/>
            <a:ext cx="8458200" cy="3886200"/>
          </a:xfrm>
        </p:spPr>
        <p:txBody>
          <a:bodyPr/>
          <a:lstStyle/>
          <a:p>
            <a:pPr eaLnBrk="1" hangingPunct="1">
              <a:lnSpc>
                <a:spcPct val="200000"/>
              </a:lnSpc>
              <a:buFont typeface="Arial" charset="0"/>
              <a:buNone/>
              <a:defRPr/>
            </a:pPr>
            <a:endParaRPr lang="en-US">
              <a:effectLst>
                <a:outerShdw blurRad="38100" dist="38100" dir="2700000" algn="tl">
                  <a:srgbClr val="FFFFFF"/>
                </a:outerShdw>
              </a:effectLst>
            </a:endParaRPr>
          </a:p>
          <a:p>
            <a:pPr eaLnBrk="1" hangingPunct="1">
              <a:lnSpc>
                <a:spcPct val="90000"/>
              </a:lnSpc>
              <a:defRPr/>
            </a:pPr>
            <a:endParaRPr lang="en-US">
              <a:effectLst>
                <a:outerShdw blurRad="38100" dist="38100" dir="2700000" algn="tl">
                  <a:srgbClr val="FFFFFF"/>
                </a:outerShdw>
              </a:effectLst>
            </a:endParaRPr>
          </a:p>
        </p:txBody>
      </p:sp>
      <p:sp>
        <p:nvSpPr>
          <p:cNvPr id="6" name="TextBox 5">
            <a:extLst>
              <a:ext uri="{FF2B5EF4-FFF2-40B4-BE49-F238E27FC236}">
                <a16:creationId xmlns:a16="http://schemas.microsoft.com/office/drawing/2014/main" id="{C82387D6-B367-42D1-8435-D7184293D2D3}"/>
              </a:ext>
            </a:extLst>
          </p:cNvPr>
          <p:cNvSpPr txBox="1"/>
          <p:nvPr/>
        </p:nvSpPr>
        <p:spPr>
          <a:xfrm>
            <a:off x="609600" y="1"/>
            <a:ext cx="10972800" cy="4714111"/>
          </a:xfrm>
          <a:prstGeom prst="rect">
            <a:avLst/>
          </a:prstGeom>
          <a:noFill/>
        </p:spPr>
        <p:txBody>
          <a:bodyPr wrap="square">
            <a:spAutoFit/>
          </a:bodyPr>
          <a:lstStyle/>
          <a:p>
            <a:pPr algn="ctr" defTabSz="685800">
              <a:spcAft>
                <a:spcPts val="9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8:29–30 </a:t>
            </a:r>
          </a:p>
          <a:p>
            <a:pPr algn="just">
              <a:spcBef>
                <a:spcPts val="0"/>
              </a:spcBef>
              <a:spcAft>
                <a:spcPts val="1000"/>
              </a:spcAft>
            </a:pPr>
            <a:r>
              <a:rPr lang="en-US" sz="3600" baseline="30000" dirty="0">
                <a:effectLst>
                  <a:outerShdw blurRad="38100" dist="38100" dir="2700000" algn="tl">
                    <a:srgbClr val="000000">
                      <a:alpha val="43137"/>
                    </a:srgbClr>
                  </a:outerShdw>
                </a:effectLst>
                <a:latin typeface="Calibri" panose="020F0502020204030204" pitchFamily="34" charset="0"/>
              </a:rPr>
              <a:t>29</a:t>
            </a:r>
            <a:r>
              <a:rPr lang="en-US" sz="3600" dirty="0">
                <a:effectLst>
                  <a:outerShdw blurRad="38100" dist="38100" dir="2700000" algn="tl">
                    <a:srgbClr val="000000">
                      <a:alpha val="43137"/>
                    </a:srgbClr>
                  </a:outerShdw>
                </a:effectLst>
                <a:latin typeface="Calibri" panose="020F0502020204030204" pitchFamily="34" charset="0"/>
              </a:rPr>
              <a:t> “For those whom 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foreknew</a:t>
            </a:r>
            <a:r>
              <a:rPr lang="en-US" sz="3600" dirty="0">
                <a:effectLst>
                  <a:outerShdw blurRad="38100" dist="38100" dir="2700000" algn="tl">
                    <a:srgbClr val="000000">
                      <a:alpha val="43137"/>
                    </a:srgbClr>
                  </a:outerShdw>
                </a:effectLst>
                <a:latin typeface="Calibri" panose="020F0502020204030204" pitchFamily="34" charset="0"/>
              </a:rPr>
              <a:t>, He also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predestined</a:t>
            </a:r>
            <a:r>
              <a:rPr lang="en-US" sz="3600" dirty="0">
                <a:effectLst>
                  <a:outerShdw blurRad="38100" dist="38100" dir="2700000" algn="tl">
                    <a:srgbClr val="000000">
                      <a:alpha val="43137"/>
                    </a:srgbClr>
                  </a:outerShdw>
                </a:effectLst>
                <a:latin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rPr>
              <a:t>to become</a:t>
            </a:r>
            <a:r>
              <a:rPr lang="en-US" sz="3600" dirty="0">
                <a:effectLst>
                  <a:outerShdw blurRad="38100" dist="38100" dir="2700000" algn="tl">
                    <a:srgbClr val="000000">
                      <a:alpha val="43137"/>
                    </a:srgbClr>
                  </a:outerShdw>
                </a:effectLst>
                <a:latin typeface="Calibri" panose="020F0502020204030204" pitchFamily="34" charset="0"/>
              </a:rPr>
              <a:t> conformed to the image of His Son, so that He would be the firstborn among many brethren; </a:t>
            </a:r>
            <a:r>
              <a:rPr lang="en-US" sz="3600" baseline="30000" dirty="0">
                <a:effectLst>
                  <a:outerShdw blurRad="38100" dist="38100" dir="2700000" algn="tl">
                    <a:srgbClr val="000000">
                      <a:alpha val="43137"/>
                    </a:srgbClr>
                  </a:outerShdw>
                </a:effectLst>
                <a:latin typeface="Calibri" panose="020F0502020204030204" pitchFamily="34" charset="0"/>
              </a:rPr>
              <a:t>30</a:t>
            </a:r>
            <a:r>
              <a:rPr lang="en-US" sz="3600" dirty="0">
                <a:effectLst>
                  <a:outerShdw blurRad="38100" dist="38100" dir="2700000" algn="tl">
                    <a:srgbClr val="000000">
                      <a:alpha val="43137"/>
                    </a:srgbClr>
                  </a:outerShdw>
                </a:effectLst>
                <a:latin typeface="Calibri" panose="020F0502020204030204" pitchFamily="34" charset="0"/>
              </a:rPr>
              <a:t> and these whom He predestined, He also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called</a:t>
            </a:r>
            <a:r>
              <a:rPr lang="en-US" sz="3600" dirty="0">
                <a:effectLst>
                  <a:outerShdw blurRad="38100" dist="38100" dir="2700000" algn="tl">
                    <a:srgbClr val="000000">
                      <a:alpha val="43137"/>
                    </a:srgbClr>
                  </a:outerShdw>
                </a:effectLst>
                <a:latin typeface="Calibri" panose="020F0502020204030204" pitchFamily="34" charset="0"/>
              </a:rPr>
              <a:t>; and these whom He called, He also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justified</a:t>
            </a:r>
            <a:r>
              <a:rPr lang="en-US" sz="3600" dirty="0">
                <a:effectLst>
                  <a:outerShdw blurRad="38100" dist="38100" dir="2700000" algn="tl">
                    <a:srgbClr val="000000">
                      <a:alpha val="43137"/>
                    </a:srgbClr>
                  </a:outerShdw>
                </a:effectLst>
                <a:latin typeface="Calibri" panose="020F0502020204030204" pitchFamily="34" charset="0"/>
              </a:rPr>
              <a:t>; and these whom He justified, He also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glorified</a:t>
            </a:r>
            <a:r>
              <a:rPr lang="en-US" sz="3600" dirty="0">
                <a:effectLst>
                  <a:outerShdw blurRad="38100" dist="38100" dir="2700000" algn="tl">
                    <a:srgbClr val="000000">
                      <a:alpha val="43137"/>
                    </a:srgbClr>
                  </a:outerShdw>
                </a:effectLst>
                <a:latin typeface="Calibri" panose="020F0502020204030204" pitchFamily="34"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8" name="Picture 4" descr="C:\Documents and Settings\Owner\Application Data\Microsoft\Media Catalog\Downloaded Clips\cl79\j0304869.wmf">
            <a:extLst>
              <a:ext uri="{FF2B5EF4-FFF2-40B4-BE49-F238E27FC236}">
                <a16:creationId xmlns:a16="http://schemas.microsoft.com/office/drawing/2014/main" id="{4A5733E1-1C4F-4247-ACEA-9B7EFAC325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1352" y="42863"/>
            <a:ext cx="12704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A89C46E-DBE5-4EC6-B362-9DF6C1264D88}"/>
              </a:ext>
            </a:extLst>
          </p:cNvPr>
          <p:cNvSpPr txBox="1"/>
          <p:nvPr/>
        </p:nvSpPr>
        <p:spPr>
          <a:xfrm>
            <a:off x="2133600" y="6477001"/>
            <a:ext cx="7924800" cy="307975"/>
          </a:xfrm>
          <a:prstGeom prst="rect">
            <a:avLst/>
          </a:prstGeom>
          <a:noFill/>
        </p:spPr>
        <p:txBody>
          <a:bodyPr>
            <a:spAutoFit/>
          </a:bodyPr>
          <a:lstStyle/>
          <a:p>
            <a:pPr algn="ctr">
              <a:defRPr/>
            </a:pPr>
            <a:r>
              <a:rPr lang="en-US" sz="1400" dirty="0">
                <a:effectLst>
                  <a:outerShdw blurRad="38100" dist="38100" dir="2700000" algn="tl">
                    <a:srgbClr val="000000">
                      <a:alpha val="43137"/>
                    </a:srgbClr>
                  </a:outerShdw>
                </a:effectLst>
                <a:latin typeface="Calibri" panose="020F0502020204030204" pitchFamily="34" charset="0"/>
                <a:cs typeface="+mn-cs"/>
              </a:rPr>
              <a:t>Adapted from J. Dwight Pentecost, </a:t>
            </a:r>
            <a:r>
              <a:rPr lang="en-US" sz="1400" i="1" dirty="0">
                <a:effectLst>
                  <a:outerShdw blurRad="38100" dist="38100" dir="2700000" algn="tl">
                    <a:srgbClr val="000000">
                      <a:alpha val="43137"/>
                    </a:srgbClr>
                  </a:outerShdw>
                </a:effectLst>
                <a:latin typeface="Calibri" panose="020F0502020204030204" pitchFamily="34" charset="0"/>
                <a:cs typeface="+mn-cs"/>
              </a:rPr>
              <a:t>Faith that Endures</a:t>
            </a:r>
            <a:r>
              <a:rPr lang="en-US" sz="1400" dirty="0">
                <a:effectLst>
                  <a:outerShdw blurRad="38100" dist="38100" dir="2700000" algn="tl">
                    <a:srgbClr val="000000">
                      <a:alpha val="43137"/>
                    </a:srgbClr>
                  </a:outerShdw>
                </a:effectLst>
                <a:latin typeface="Calibri" panose="020F0502020204030204" pitchFamily="34" charset="0"/>
                <a:cs typeface="+mn-cs"/>
              </a:rPr>
              <a:t> (Grand Rapids, MI: </a:t>
            </a:r>
            <a:r>
              <a:rPr lang="en-US" sz="1400" dirty="0" err="1">
                <a:effectLst>
                  <a:outerShdw blurRad="38100" dist="38100" dir="2700000" algn="tl">
                    <a:srgbClr val="000000">
                      <a:alpha val="43137"/>
                    </a:srgbClr>
                  </a:outerShdw>
                </a:effectLst>
                <a:latin typeface="Calibri" panose="020F0502020204030204" pitchFamily="34" charset="0"/>
                <a:cs typeface="+mn-cs"/>
              </a:rPr>
              <a:t>Kregel</a:t>
            </a:r>
            <a:r>
              <a:rPr lang="en-US" sz="1400" dirty="0">
                <a:effectLst>
                  <a:outerShdw blurRad="38100" dist="38100" dir="2700000" algn="tl">
                    <a:srgbClr val="000000">
                      <a:alpha val="43137"/>
                    </a:srgbClr>
                  </a:outerShdw>
                </a:effectLst>
                <a:latin typeface="Calibri" panose="020F0502020204030204" pitchFamily="34" charset="0"/>
                <a:cs typeface="+mn-cs"/>
              </a:rPr>
              <a:t>, 2000), 60-71.</a:t>
            </a:r>
          </a:p>
        </p:txBody>
      </p:sp>
      <p:sp>
        <p:nvSpPr>
          <p:cNvPr id="7" name="Rectangle 2">
            <a:extLst>
              <a:ext uri="{FF2B5EF4-FFF2-40B4-BE49-F238E27FC236}">
                <a16:creationId xmlns:a16="http://schemas.microsoft.com/office/drawing/2014/main" id="{9BE134BE-91C5-475E-AF77-E8BFFF533C7F}"/>
              </a:ext>
            </a:extLst>
          </p:cNvPr>
          <p:cNvSpPr txBox="1">
            <a:spLocks noChangeArrowheads="1"/>
          </p:cNvSpPr>
          <p:nvPr/>
        </p:nvSpPr>
        <p:spPr bwMode="auto">
          <a:xfrm>
            <a:off x="3848100" y="261938"/>
            <a:ext cx="44958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altLang="en-US" sz="3600" kern="0" dirty="0">
                <a:effectLst>
                  <a:outerShdw blurRad="38100" dist="38100" dir="2700000" algn="tl">
                    <a:srgbClr val="000000">
                      <a:alpha val="43137"/>
                    </a:srgbClr>
                  </a:outerShdw>
                </a:effectLst>
                <a:latin typeface="Calibri" panose="020F0502020204030204" pitchFamily="34" charset="0"/>
              </a:rPr>
              <a:t>Why God Became Man</a:t>
            </a:r>
            <a:br>
              <a:rPr lang="en-US" altLang="en-US" sz="4000" kern="0" dirty="0">
                <a:effectLst>
                  <a:outerShdw blurRad="38100" dist="38100" dir="2700000" algn="tl">
                    <a:srgbClr val="000000">
                      <a:alpha val="43137"/>
                    </a:srgbClr>
                  </a:outerShdw>
                </a:effectLst>
                <a:latin typeface="Calibri" panose="020F0502020204030204" pitchFamily="34" charset="0"/>
              </a:rPr>
            </a:br>
            <a:r>
              <a:rPr lang="en-US" alt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(Heb. 2:5-18)</a:t>
            </a:r>
          </a:p>
        </p:txBody>
      </p:sp>
      <p:sp>
        <p:nvSpPr>
          <p:cNvPr id="9" name="Rectangle 3">
            <a:extLst>
              <a:ext uri="{FF2B5EF4-FFF2-40B4-BE49-F238E27FC236}">
                <a16:creationId xmlns:a16="http://schemas.microsoft.com/office/drawing/2014/main" id="{3E1E0182-A32A-41DE-8491-C308514E2FFE}"/>
              </a:ext>
            </a:extLst>
          </p:cNvPr>
          <p:cNvSpPr txBox="1">
            <a:spLocks noChangeArrowheads="1"/>
          </p:cNvSpPr>
          <p:nvPr/>
        </p:nvSpPr>
        <p:spPr bwMode="auto">
          <a:xfrm>
            <a:off x="1771650" y="1447800"/>
            <a:ext cx="8648700" cy="4833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restore God’s original purpose for man (5-8)</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taste death for every man (9) </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bring many to glory (10-13)</a:t>
            </a:r>
          </a:p>
          <a:p>
            <a:pPr marL="457200" indent="-457200">
              <a:spcBef>
                <a:spcPts val="0"/>
              </a:spcBef>
              <a:spcAft>
                <a:spcPts val="12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To break Satan’s rule over humanity (14)</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remove the fear of death (15)</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become our merciful high priest (16-17a)</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make a complete purification for sin (17b)</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sympathize with those tested (18)</a:t>
            </a:r>
          </a:p>
        </p:txBody>
      </p:sp>
    </p:spTree>
    <p:extLst>
      <p:ext uri="{BB962C8B-B14F-4D97-AF65-F5344CB8AC3E}">
        <p14:creationId xmlns:p14="http://schemas.microsoft.com/office/powerpoint/2010/main" val="2759887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88FF35-544F-97A0-8100-DB55817C362F}"/>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a:extLst>
              <a:ext uri="{FF2B5EF4-FFF2-40B4-BE49-F238E27FC236}">
                <a16:creationId xmlns:a16="http://schemas.microsoft.com/office/drawing/2014/main" id="{3391D193-E7CF-4BC4-820B-8AC9F5BBDE72}"/>
              </a:ext>
            </a:extLst>
          </p:cNvPr>
          <p:cNvSpPr>
            <a:spLocks noChangeArrowheads="1"/>
          </p:cNvSpPr>
          <p:nvPr/>
        </p:nvSpPr>
        <p:spPr bwMode="auto">
          <a:xfrm>
            <a:off x="609600" y="1"/>
            <a:ext cx="10972800" cy="3039294"/>
          </a:xfrm>
          <a:prstGeom prst="rect">
            <a:avLst/>
          </a:prstGeom>
          <a:noFill/>
          <a:ln w="28575">
            <a:noFill/>
            <a:miter lim="800000"/>
            <a:headEnd/>
            <a:tailEnd/>
          </a:ln>
        </p:spPr>
        <p:txBody>
          <a:bodyPr wrap="square">
            <a:spAutoFit/>
          </a:bodyPr>
          <a:lstStyle/>
          <a:p>
            <a:pPr algn="ctr" defTabSz="685800">
              <a:spcAft>
                <a:spcPts val="9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2:14</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since the children share in flesh and blood, He Himself likewise also partook of the same, that through death He might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render powerless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him who had the power of death, that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devil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BBC3D1F9-9854-404A-904F-3975F23423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37355" y="3230880"/>
            <a:ext cx="2517290" cy="1645920"/>
          </a:xfrm>
          <a:prstGeom prst="rect">
            <a:avLst/>
          </a:prstGeom>
          <a:ln w="19050">
            <a:solidFill>
              <a:schemeClr val="tx1"/>
            </a:solidFill>
          </a:ln>
        </p:spPr>
      </p:pic>
    </p:spTree>
    <p:extLst>
      <p:ext uri="{BB962C8B-B14F-4D97-AF65-F5344CB8AC3E}">
        <p14:creationId xmlns:p14="http://schemas.microsoft.com/office/powerpoint/2010/main" val="4102030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C1AD1E5-FF2B-3C89-6CD2-DD561AA7F9A2}"/>
            </a:ext>
          </a:extLst>
        </p:cNvPr>
        <p:cNvGrpSpPr/>
        <p:nvPr/>
      </p:nvGrpSpPr>
      <p:grpSpPr>
        <a:xfrm>
          <a:off x="0" y="0"/>
          <a:ext cx="0" cy="0"/>
          <a:chOff x="0" y="0"/>
          <a:chExt cx="0" cy="0"/>
        </a:xfrm>
      </p:grpSpPr>
      <p:sp>
        <p:nvSpPr>
          <p:cNvPr id="28674" name="Rectangle 2">
            <a:extLst>
              <a:ext uri="{FF2B5EF4-FFF2-40B4-BE49-F238E27FC236}">
                <a16:creationId xmlns:a16="http://schemas.microsoft.com/office/drawing/2014/main" id="{00EF5761-9551-D36B-600B-766AAA70CC7A}"/>
              </a:ext>
            </a:extLst>
          </p:cNvPr>
          <p:cNvSpPr>
            <a:spLocks noGrp="1" noChangeArrowheads="1"/>
          </p:cNvSpPr>
          <p:nvPr>
            <p:ph type="title"/>
          </p:nvPr>
        </p:nvSpPr>
        <p:spPr>
          <a:xfrm>
            <a:off x="3086100" y="228600"/>
            <a:ext cx="6019800" cy="144780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Names &amp; Titles Demonstrating Satan’s Post-Fall, Earthly Authority </a:t>
            </a:r>
            <a:br>
              <a:rPr lang="en-US" altLang="en-US" sz="28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ea typeface="+mn-ea"/>
                <a:cs typeface="Calibri" panose="020F0502020204030204" pitchFamily="34" charset="0"/>
              </a:rPr>
              <a:t>(Job 1:7; 2:2; Luke 4:5-8; Rom. 8:19-22)</a:t>
            </a:r>
            <a:endPar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sp>
        <p:nvSpPr>
          <p:cNvPr id="6147" name="Rectangle 3">
            <a:extLst>
              <a:ext uri="{FF2B5EF4-FFF2-40B4-BE49-F238E27FC236}">
                <a16:creationId xmlns:a16="http://schemas.microsoft.com/office/drawing/2014/main" id="{8A9CBAB8-36E1-A685-DE4A-1471A63DD4EC}"/>
              </a:ext>
            </a:extLst>
          </p:cNvPr>
          <p:cNvSpPr>
            <a:spLocks noGrp="1" noChangeArrowheads="1"/>
          </p:cNvSpPr>
          <p:nvPr>
            <p:ph type="body" idx="1"/>
          </p:nvPr>
        </p:nvSpPr>
        <p:spPr>
          <a:xfrm>
            <a:off x="4000500" y="2057400"/>
            <a:ext cx="7353300" cy="4114800"/>
          </a:xfrm>
        </p:spPr>
        <p:txBody>
          <a:bodyPr/>
          <a:lstStyle/>
          <a:p>
            <a:pPr marL="461963" indent="-461963">
              <a:spcBef>
                <a:spcPts val="0"/>
              </a:spcBef>
              <a:spcAft>
                <a:spcPts val="2400"/>
              </a:spcAft>
              <a:defRPr/>
            </a:pPr>
            <a:r>
              <a:rPr lang="en-US" sz="2800" dirty="0">
                <a:effectLst>
                  <a:outerShdw blurRad="38100" dist="38100" dir="2700000" algn="tl">
                    <a:srgbClr val="000000">
                      <a:alpha val="43137"/>
                    </a:srgbClr>
                  </a:outerShdw>
                </a:effectLst>
                <a:cs typeface="Calibri" panose="020F0502020204030204" pitchFamily="34" charset="0"/>
              </a:rPr>
              <a:t>Prince of this world (John 12:31; 14:30; 16:11)</a:t>
            </a:r>
          </a:p>
          <a:p>
            <a:pPr marL="461963" indent="-461963">
              <a:spcBef>
                <a:spcPts val="0"/>
              </a:spcBef>
              <a:spcAft>
                <a:spcPts val="2400"/>
              </a:spcAft>
              <a:defRPr/>
            </a:pPr>
            <a:r>
              <a:rPr lang="en-US" sz="2800" dirty="0">
                <a:effectLst>
                  <a:outerShdw blurRad="38100" dist="38100" dir="2700000" algn="tl">
                    <a:srgbClr val="000000">
                      <a:alpha val="43137"/>
                    </a:srgbClr>
                  </a:outerShdw>
                </a:effectLst>
                <a:cs typeface="Calibri" panose="020F0502020204030204" pitchFamily="34" charset="0"/>
              </a:rPr>
              <a:t>God of this world (2 Cor. 4:4)</a:t>
            </a:r>
          </a:p>
          <a:p>
            <a:pPr marL="461963" indent="-461963">
              <a:spcBef>
                <a:spcPts val="0"/>
              </a:spcBef>
              <a:spcAft>
                <a:spcPts val="2400"/>
              </a:spcAft>
              <a:defRPr/>
            </a:pPr>
            <a:r>
              <a:rPr lang="en-US" sz="2800" dirty="0">
                <a:effectLst>
                  <a:outerShdw blurRad="38100" dist="38100" dir="2700000" algn="tl">
                    <a:srgbClr val="000000">
                      <a:alpha val="43137"/>
                    </a:srgbClr>
                  </a:outerShdw>
                </a:effectLst>
                <a:cs typeface="Calibri" panose="020F0502020204030204" pitchFamily="34" charset="0"/>
              </a:rPr>
              <a:t>Prince and power of the air (Eph. 2:2)</a:t>
            </a:r>
          </a:p>
          <a:p>
            <a:pPr marL="461963" indent="-461963">
              <a:spcBef>
                <a:spcPts val="0"/>
              </a:spcBef>
              <a:spcAft>
                <a:spcPts val="2400"/>
              </a:spcAft>
              <a:defRPr/>
            </a:pPr>
            <a:r>
              <a:rPr lang="en-US" sz="2800" dirty="0">
                <a:effectLst>
                  <a:outerShdw blurRad="38100" dist="38100" dir="2700000" algn="tl">
                    <a:srgbClr val="000000">
                      <a:alpha val="43137"/>
                    </a:srgbClr>
                  </a:outerShdw>
                </a:effectLst>
                <a:cs typeface="Calibri" panose="020F0502020204030204" pitchFamily="34" charset="0"/>
              </a:rPr>
              <a:t>Who the believer wrestles with (Eph. 6:12)</a:t>
            </a:r>
          </a:p>
          <a:p>
            <a:pPr marL="461963" indent="-461963">
              <a:spcBef>
                <a:spcPts val="0"/>
              </a:spcBef>
              <a:spcAft>
                <a:spcPts val="2400"/>
              </a:spcAft>
              <a:defRPr/>
            </a:pPr>
            <a:r>
              <a:rPr lang="en-US" sz="2800" dirty="0">
                <a:effectLst>
                  <a:outerShdw blurRad="38100" dist="38100" dir="2700000" algn="tl">
                    <a:srgbClr val="000000">
                      <a:alpha val="43137"/>
                    </a:srgbClr>
                  </a:outerShdw>
                </a:effectLst>
                <a:cs typeface="Calibri" panose="020F0502020204030204" pitchFamily="34" charset="0"/>
              </a:rPr>
              <a:t>Roaring lion (1 Pet. 5:8)</a:t>
            </a:r>
          </a:p>
          <a:p>
            <a:pPr marL="461963" indent="-461963">
              <a:spcBef>
                <a:spcPts val="0"/>
              </a:spcBef>
              <a:spcAft>
                <a:spcPts val="2400"/>
              </a:spcAft>
              <a:defRPr/>
            </a:pPr>
            <a:r>
              <a:rPr lang="en-US" sz="2800" dirty="0">
                <a:effectLst>
                  <a:outerShdw blurRad="38100" dist="38100" dir="2700000" algn="tl">
                    <a:srgbClr val="000000">
                      <a:alpha val="43137"/>
                    </a:srgbClr>
                  </a:outerShdw>
                </a:effectLst>
                <a:cs typeface="Calibri" panose="020F0502020204030204" pitchFamily="34" charset="0"/>
              </a:rPr>
              <a:t>Whole world lies in his power (1 John 5:19)</a:t>
            </a:r>
          </a:p>
        </p:txBody>
      </p:sp>
      <p:pic>
        <p:nvPicPr>
          <p:cNvPr id="4" name="Picture 3">
            <a:extLst>
              <a:ext uri="{FF2B5EF4-FFF2-40B4-BE49-F238E27FC236}">
                <a16:creationId xmlns:a16="http://schemas.microsoft.com/office/drawing/2014/main" id="{B9B63FF0-2EAD-8318-7DA8-BE0B6A2309B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685800" y="2209800"/>
            <a:ext cx="2899186"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9745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2514600" y="228601"/>
            <a:ext cx="7162800" cy="652463"/>
          </a:xfrm>
        </p:spPr>
        <p:txBody>
          <a:bodyPr/>
          <a:lstStyle/>
          <a:p>
            <a:pPr algn="ctr"/>
            <a:r>
              <a:rPr lang="en-US" altLang="en-US" sz="3600" dirty="0">
                <a:effectLst>
                  <a:outerShdw blurRad="38100" dist="38100" dir="2700000" algn="tl">
                    <a:srgbClr val="000000">
                      <a:alpha val="43137"/>
                    </a:srgbClr>
                  </a:outerShdw>
                </a:effectLst>
              </a:rPr>
              <a:t>God’s Role in Redemption (Rev 5)</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1981200" y="1143000"/>
            <a:ext cx="7924800" cy="3429000"/>
          </a:xfrm>
        </p:spPr>
        <p:txBody>
          <a:bodyPr/>
          <a:lstStyle/>
          <a:p>
            <a:pPr marL="461963" indent="-461963">
              <a:lnSpc>
                <a:spcPct val="90000"/>
              </a:lnSpc>
              <a:spcBef>
                <a:spcPts val="1200"/>
              </a:spcBef>
              <a:spcAft>
                <a:spcPts val="12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Seven sealed scroll (5:1)</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John weeps (5:2-4)</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is qualified to open the scroll (5:5-6)</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takes the scroll (5:7)</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praised by various entities (5:8-14)</a:t>
            </a:r>
          </a:p>
        </p:txBody>
      </p:sp>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1239" y="4800600"/>
            <a:ext cx="2549525" cy="1828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descr="The Emerald Throne">
            <a:extLst>
              <a:ext uri="{FF2B5EF4-FFF2-40B4-BE49-F238E27FC236}">
                <a16:creationId xmlns:a16="http://schemas.microsoft.com/office/drawing/2014/main" id="{2CC14CD6-DA02-4ECA-B82C-D7ADD383702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1" y="1143000"/>
            <a:ext cx="1195753"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2514600" y="228601"/>
            <a:ext cx="7162800" cy="652463"/>
          </a:xfrm>
        </p:spPr>
        <p:txBody>
          <a:bodyPr/>
          <a:lstStyle/>
          <a:p>
            <a:pPr algn="ctr"/>
            <a:r>
              <a:rPr lang="en-US" altLang="en-US" sz="3600" dirty="0">
                <a:effectLst>
                  <a:outerShdw blurRad="38100" dist="38100" dir="2700000" algn="tl">
                    <a:srgbClr val="000000">
                      <a:alpha val="43137"/>
                    </a:srgbClr>
                  </a:outerShdw>
                </a:effectLst>
              </a:rPr>
              <a:t>God’s Role in Redemption (Rev 5)</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1981200" y="1143000"/>
            <a:ext cx="7924800" cy="3429000"/>
          </a:xfrm>
        </p:spPr>
        <p:txBody>
          <a:bodyPr/>
          <a:lstStyle/>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Seven sealed scroll (5:1)</a:t>
            </a:r>
          </a:p>
          <a:p>
            <a:pPr marL="461963" indent="-461963">
              <a:lnSpc>
                <a:spcPct val="90000"/>
              </a:lnSpc>
              <a:spcBef>
                <a:spcPts val="1200"/>
              </a:spcBef>
              <a:spcAft>
                <a:spcPts val="12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John weeps (5:2-4)</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is qualified to open the scroll (5:5-6)</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takes the scroll (5:7)</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praised by various entities (5:8-14)</a:t>
            </a:r>
          </a:p>
        </p:txBody>
      </p:sp>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1239" y="4800600"/>
            <a:ext cx="2549525" cy="1828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descr="The Emerald Throne">
            <a:extLst>
              <a:ext uri="{FF2B5EF4-FFF2-40B4-BE49-F238E27FC236}">
                <a16:creationId xmlns:a16="http://schemas.microsoft.com/office/drawing/2014/main" id="{2CC14CD6-DA02-4ECA-B82C-D7ADD383702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1" y="1143000"/>
            <a:ext cx="119575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6">
            <a:extLst>
              <a:ext uri="{FF2B5EF4-FFF2-40B4-BE49-F238E27FC236}">
                <a16:creationId xmlns:a16="http://schemas.microsoft.com/office/drawing/2014/main" id="{B724DC9A-8723-4D60-AEED-52C2A45607C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33650" y="293689"/>
            <a:ext cx="71247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908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2514600" y="228601"/>
            <a:ext cx="7162800" cy="652463"/>
          </a:xfrm>
        </p:spPr>
        <p:txBody>
          <a:bodyPr/>
          <a:lstStyle/>
          <a:p>
            <a:pPr algn="ctr"/>
            <a:r>
              <a:rPr lang="en-US" altLang="en-US" sz="3600" dirty="0">
                <a:effectLst>
                  <a:outerShdw blurRad="38100" dist="38100" dir="2700000" algn="tl">
                    <a:srgbClr val="000000">
                      <a:alpha val="43137"/>
                    </a:srgbClr>
                  </a:outerShdw>
                </a:effectLst>
              </a:rPr>
              <a:t>God’s Role in Redemption (Rev 5)</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1981200" y="1143000"/>
            <a:ext cx="7924800" cy="3429000"/>
          </a:xfrm>
        </p:spPr>
        <p:txBody>
          <a:bodyPr/>
          <a:lstStyle/>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Seven sealed scroll (5:1)</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John weeps (5:2-4)</a:t>
            </a:r>
          </a:p>
          <a:p>
            <a:pPr marL="461963" indent="-461963">
              <a:lnSpc>
                <a:spcPct val="90000"/>
              </a:lnSpc>
              <a:spcBef>
                <a:spcPts val="1200"/>
              </a:spcBef>
              <a:spcAft>
                <a:spcPts val="12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rPr>
              <a:t>Christ is qualified to open the scroll (5:5-6)</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takes the scroll (5:7)</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praised by various entities (5:8-14)</a:t>
            </a:r>
          </a:p>
        </p:txBody>
      </p:sp>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1239" y="4800600"/>
            <a:ext cx="2549525" cy="1828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descr="The Emerald Throne">
            <a:extLst>
              <a:ext uri="{FF2B5EF4-FFF2-40B4-BE49-F238E27FC236}">
                <a16:creationId xmlns:a16="http://schemas.microsoft.com/office/drawing/2014/main" id="{7CEB2F2B-6796-4FA2-8452-ECF3E8F7F0E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1" y="1143000"/>
            <a:ext cx="119575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064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A7EC12-727A-29E1-3FCE-5301FB2C0779}"/>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defTabSz="685800">
              <a:spcAft>
                <a:spcPts val="9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5:5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of the elders said to 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Stop weeping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behold, the Lion that is from the tribe of Judah, the Root of David,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as to open the book and its seven seals.”</a:t>
            </a:r>
          </a:p>
        </p:txBody>
      </p:sp>
      <p:pic>
        <p:nvPicPr>
          <p:cNvPr id="4" name="Picture 3">
            <a:extLst>
              <a:ext uri="{FF2B5EF4-FFF2-40B4-BE49-F238E27FC236}">
                <a16:creationId xmlns:a16="http://schemas.microsoft.com/office/drawing/2014/main" id="{9EB5A54F-3FEE-2842-D64E-887E7A8A77C5}"/>
              </a:ext>
            </a:extLst>
          </p:cNvPr>
          <p:cNvPicPr>
            <a:picLocks noChangeAspect="1"/>
          </p:cNvPicPr>
          <p:nvPr/>
        </p:nvPicPr>
        <p:blipFill>
          <a:blip r:embed="rId3"/>
          <a:srcRect b="5862"/>
          <a:stretch>
            <a:fillRect/>
          </a:stretch>
        </p:blipFill>
        <p:spPr>
          <a:xfrm>
            <a:off x="4881824" y="2523008"/>
            <a:ext cx="2428352" cy="2286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36884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0A52444-55AE-44B7-8B3D-1C69D6C82ECC}"/>
              </a:ext>
            </a:extLst>
          </p:cNvPr>
          <p:cNvSpPr>
            <a:spLocks noGrp="1" noChangeArrowheads="1"/>
          </p:cNvSpPr>
          <p:nvPr>
            <p:ph type="title"/>
          </p:nvPr>
        </p:nvSpPr>
        <p:spPr>
          <a:xfrm>
            <a:off x="3619500" y="228600"/>
            <a:ext cx="4953000" cy="914400"/>
          </a:xfrm>
        </p:spPr>
        <p:txBody>
          <a:bodyPr/>
          <a:lstStyle/>
          <a:p>
            <a:pPr algn="ctr"/>
            <a:r>
              <a:rPr lang="en-US" altLang="en-US" sz="4000" dirty="0">
                <a:effectLst>
                  <a:outerShdw blurRad="38100" dist="38100" dir="2700000" algn="tl">
                    <a:srgbClr val="000000">
                      <a:alpha val="43137"/>
                    </a:srgbClr>
                  </a:outerShdw>
                </a:effectLst>
              </a:rPr>
              <a:t>An Important Doctrine</a:t>
            </a:r>
          </a:p>
        </p:txBody>
      </p:sp>
      <p:sp>
        <p:nvSpPr>
          <p:cNvPr id="3" name="Content Placeholder 2">
            <a:extLst>
              <a:ext uri="{FF2B5EF4-FFF2-40B4-BE49-F238E27FC236}">
                <a16:creationId xmlns:a16="http://schemas.microsoft.com/office/drawing/2014/main" id="{BBC7A448-C13B-44F3-895C-0B10A4283455}"/>
              </a:ext>
            </a:extLst>
          </p:cNvPr>
          <p:cNvSpPr>
            <a:spLocks noGrp="1"/>
          </p:cNvSpPr>
          <p:nvPr>
            <p:ph idx="1"/>
          </p:nvPr>
        </p:nvSpPr>
        <p:spPr>
          <a:xfrm>
            <a:off x="2133600" y="990600"/>
            <a:ext cx="3810000" cy="5334000"/>
          </a:xfrm>
        </p:spPr>
        <p:txBody>
          <a:bodyPr/>
          <a:lstStyle/>
          <a:p>
            <a:pPr marL="457200" indent="-457200">
              <a:lnSpc>
                <a:spcPct val="200000"/>
              </a:lnSpc>
              <a:defRPr/>
            </a:pPr>
            <a:r>
              <a:rPr lang="en-US" dirty="0">
                <a:effectLst>
                  <a:outerShdw blurRad="38100" dist="38100" dir="2700000" algn="tl">
                    <a:srgbClr val="000000">
                      <a:alpha val="43137"/>
                    </a:srgbClr>
                  </a:outerShdw>
                </a:effectLst>
                <a:latin typeface="Calibri" panose="020F0502020204030204" pitchFamily="34" charset="0"/>
              </a:rPr>
              <a:t>Incarnation</a:t>
            </a:r>
          </a:p>
          <a:p>
            <a:pPr marL="457200" indent="-457200">
              <a:lnSpc>
                <a:spcPct val="200000"/>
              </a:lnSpc>
              <a:defRPr/>
            </a:pPr>
            <a:r>
              <a:rPr lang="en-US" dirty="0">
                <a:effectLst>
                  <a:outerShdw blurRad="38100" dist="38100" dir="2700000" algn="tl">
                    <a:srgbClr val="000000">
                      <a:alpha val="43137"/>
                    </a:srgbClr>
                  </a:outerShdw>
                </a:effectLst>
                <a:latin typeface="Calibri" panose="020F0502020204030204" pitchFamily="34" charset="0"/>
              </a:rPr>
              <a:t>Hypostatic Union</a:t>
            </a:r>
          </a:p>
          <a:p>
            <a:pPr marL="457200" indent="-457200">
              <a:lnSpc>
                <a:spcPct val="200000"/>
              </a:lnSpc>
              <a:defRPr/>
            </a:pPr>
            <a:r>
              <a:rPr lang="en-US" dirty="0">
                <a:effectLst>
                  <a:outerShdw blurRad="38100" dist="38100" dir="2700000" algn="tl">
                    <a:srgbClr val="000000">
                      <a:alpha val="43137"/>
                    </a:srgbClr>
                  </a:outerShdw>
                </a:effectLst>
                <a:latin typeface="Calibri" panose="020F0502020204030204" pitchFamily="34" charset="0"/>
              </a:rPr>
              <a:t>100% God</a:t>
            </a:r>
          </a:p>
          <a:p>
            <a:pPr marL="457200" indent="-457200">
              <a:lnSpc>
                <a:spcPct val="200000"/>
              </a:lnSpc>
              <a:defRPr/>
            </a:pPr>
            <a:r>
              <a:rPr lang="en-US" dirty="0">
                <a:effectLst>
                  <a:outerShdw blurRad="38100" dist="38100" dir="2700000" algn="tl">
                    <a:srgbClr val="000000">
                      <a:alpha val="43137"/>
                    </a:srgbClr>
                  </a:outerShdw>
                </a:effectLst>
                <a:latin typeface="Calibri" panose="020F0502020204030204" pitchFamily="34" charset="0"/>
              </a:rPr>
              <a:t>100 % Man</a:t>
            </a:r>
          </a:p>
          <a:p>
            <a:pPr marL="457200" indent="-457200">
              <a:lnSpc>
                <a:spcPct val="200000"/>
              </a:lnSpc>
              <a:defRPr/>
            </a:pPr>
            <a:r>
              <a:rPr lang="en-US" dirty="0">
                <a:effectLst>
                  <a:outerShdw blurRad="38100" dist="38100" dir="2700000" algn="tl">
                    <a:srgbClr val="000000">
                      <a:alpha val="43137"/>
                    </a:srgbClr>
                  </a:outerShdw>
                </a:effectLst>
                <a:latin typeface="Calibri" panose="020F0502020204030204" pitchFamily="34" charset="0"/>
              </a:rPr>
              <a:t>Unique God-Man</a:t>
            </a:r>
          </a:p>
          <a:p>
            <a:pPr marL="457200" indent="-457200">
              <a:lnSpc>
                <a:spcPct val="200000"/>
              </a:lnSpc>
              <a:defRPr/>
            </a:pPr>
            <a:endParaRPr lang="en-US" dirty="0">
              <a:effectLst>
                <a:outerShdw blurRad="38100" dist="38100" dir="2700000" algn="tl">
                  <a:srgbClr val="000000">
                    <a:alpha val="43137"/>
                  </a:srgbClr>
                </a:outerShdw>
              </a:effectLst>
              <a:latin typeface="Calibri" panose="020F0502020204030204" pitchFamily="34" charset="0"/>
            </a:endParaRPr>
          </a:p>
        </p:txBody>
      </p:sp>
      <p:pic>
        <p:nvPicPr>
          <p:cNvPr id="19460" name="Picture 4">
            <a:extLst>
              <a:ext uri="{FF2B5EF4-FFF2-40B4-BE49-F238E27FC236}">
                <a16:creationId xmlns:a16="http://schemas.microsoft.com/office/drawing/2014/main" id="{B335A5EE-0E5B-4848-992A-A0E6E194C3DD}"/>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6164014" y="2057400"/>
            <a:ext cx="4046786"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2514600" y="228601"/>
            <a:ext cx="7162800" cy="652463"/>
          </a:xfrm>
        </p:spPr>
        <p:txBody>
          <a:bodyPr/>
          <a:lstStyle/>
          <a:p>
            <a:pPr algn="ctr"/>
            <a:r>
              <a:rPr lang="en-US" altLang="en-US" sz="3600" dirty="0">
                <a:effectLst>
                  <a:outerShdw blurRad="38100" dist="38100" dir="2700000" algn="tl">
                    <a:srgbClr val="000000">
                      <a:alpha val="43137"/>
                    </a:srgbClr>
                  </a:outerShdw>
                </a:effectLst>
              </a:rPr>
              <a:t>God’s Role in Redemption (Rev 5)</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1981200" y="1143000"/>
            <a:ext cx="7924800" cy="3429000"/>
          </a:xfrm>
        </p:spPr>
        <p:txBody>
          <a:bodyPr/>
          <a:lstStyle/>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Seven sealed scroll (5:1)</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John weeps (5:2-4)</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is qualified to open the scroll (5:5-6)</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takes the scroll (5:7)</a:t>
            </a:r>
          </a:p>
          <a:p>
            <a:pPr marL="461963" indent="-461963">
              <a:lnSpc>
                <a:spcPct val="90000"/>
              </a:lnSpc>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praised by various entities (5:8-14)</a:t>
            </a:r>
          </a:p>
        </p:txBody>
      </p:sp>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1239" y="4800600"/>
            <a:ext cx="2549525" cy="1828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descr="The Emerald Throne">
            <a:extLst>
              <a:ext uri="{FF2B5EF4-FFF2-40B4-BE49-F238E27FC236}">
                <a16:creationId xmlns:a16="http://schemas.microsoft.com/office/drawing/2014/main" id="{2CC14CD6-DA02-4ECA-B82C-D7ADD383702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1" y="1143000"/>
            <a:ext cx="119575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946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24FC54-3C5F-D87B-3403-58B0B6608D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67" y="137160"/>
            <a:ext cx="8734067" cy="6583680"/>
          </a:xfrm>
          <a:prstGeom prst="rect">
            <a:avLst/>
          </a:prstGeom>
          <a:ln w="38100">
            <a:solidFill>
              <a:schemeClr val="tx1"/>
            </a:solidFill>
          </a:ln>
        </p:spPr>
      </p:pic>
    </p:spTree>
    <p:extLst>
      <p:ext uri="{BB962C8B-B14F-4D97-AF65-F5344CB8AC3E}">
        <p14:creationId xmlns:p14="http://schemas.microsoft.com/office/powerpoint/2010/main" val="2249856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209800" y="226578"/>
            <a:ext cx="7772400" cy="1145023"/>
          </a:xfrm>
        </p:spPr>
        <p:txBody>
          <a:bodyPr/>
          <a:lstStyle/>
          <a:p>
            <a:pPr algn="ctr"/>
            <a:r>
              <a:rPr lang="en-US" sz="3600" dirty="0">
                <a:effectLst>
                  <a:outerShdw blurRad="38100" dist="38100" dir="2700000" algn="tl">
                    <a:srgbClr val="000000">
                      <a:alpha val="43137"/>
                    </a:srgbClr>
                  </a:outerShdw>
                </a:effectLst>
              </a:rPr>
              <a:t>Ultimate Exodus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(Rev 11:15)</a:t>
            </a:r>
            <a:endParaRPr lang="en-US" sz="3600" dirty="0">
              <a:solidFill>
                <a:schemeClr val="tx1"/>
              </a:solidFill>
              <a:effectLst>
                <a:outerShdw blurRad="38100" dist="38100" dir="2700000" algn="tl">
                  <a:srgbClr val="000000">
                    <a:alpha val="43137"/>
                  </a:srgbClr>
                </a:outerShdw>
              </a:effectLst>
            </a:endParaRPr>
          </a:p>
        </p:txBody>
      </p:sp>
      <p:sp>
        <p:nvSpPr>
          <p:cNvPr id="72707" name="Rectangle 3"/>
          <p:cNvSpPr>
            <a:spLocks noGrp="1" noChangeArrowheads="1"/>
          </p:cNvSpPr>
          <p:nvPr>
            <p:ph type="body" idx="1"/>
          </p:nvPr>
        </p:nvSpPr>
        <p:spPr>
          <a:xfrm>
            <a:off x="609600" y="1558926"/>
            <a:ext cx="10972800" cy="4537075"/>
          </a:xfrm>
        </p:spPr>
        <p:txBody>
          <a:bodyPr/>
          <a:lstStyle/>
          <a:p>
            <a:pPr marL="465138" indent="-465138"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Sores</a:t>
            </a:r>
            <a:r>
              <a:rPr lang="en-US" dirty="0">
                <a:effectLst>
                  <a:outerShdw blurRad="38100" dist="38100" dir="2700000" algn="tl">
                    <a:srgbClr val="000000">
                      <a:alpha val="43137"/>
                    </a:srgbClr>
                  </a:outerShdw>
                </a:effectLst>
              </a:rPr>
              <a:t>: 6</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plague (Ex 9:8-12), 1</a:t>
            </a:r>
            <a:r>
              <a:rPr lang="en-US" baseline="30000" dirty="0">
                <a:effectLst>
                  <a:outerShdw blurRad="38100" dist="38100" dir="2700000" algn="tl">
                    <a:srgbClr val="000000">
                      <a:alpha val="43137"/>
                    </a:srgbClr>
                  </a:outerShdw>
                </a:effectLst>
              </a:rPr>
              <a:t>st</a:t>
            </a:r>
            <a:r>
              <a:rPr lang="en-US" dirty="0">
                <a:effectLst>
                  <a:outerShdw blurRad="38100" dist="38100" dir="2700000" algn="tl">
                    <a:srgbClr val="000000">
                      <a:alpha val="43137"/>
                    </a:srgbClr>
                  </a:outerShdw>
                </a:effectLst>
              </a:rPr>
              <a:t> bowl (Rev 16:1-2)</a:t>
            </a:r>
          </a:p>
          <a:p>
            <a:pPr marL="465138" indent="-465138"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Rivers to blood</a:t>
            </a:r>
            <a:r>
              <a:rPr lang="en-US" dirty="0">
                <a:effectLst>
                  <a:outerShdw blurRad="38100" dist="38100" dir="2700000" algn="tl">
                    <a:srgbClr val="000000">
                      <a:alpha val="43137"/>
                    </a:srgbClr>
                  </a:outerShdw>
                </a:effectLst>
              </a:rPr>
              <a:t>: 1</a:t>
            </a:r>
            <a:r>
              <a:rPr lang="en-US" baseline="30000" dirty="0">
                <a:effectLst>
                  <a:outerShdw blurRad="38100" dist="38100" dir="2700000" algn="tl">
                    <a:srgbClr val="000000">
                      <a:alpha val="43137"/>
                    </a:srgbClr>
                  </a:outerShdw>
                </a:effectLst>
              </a:rPr>
              <a:t>st</a:t>
            </a:r>
            <a:r>
              <a:rPr lang="en-US" dirty="0">
                <a:effectLst>
                  <a:outerShdw blurRad="38100" dist="38100" dir="2700000" algn="tl">
                    <a:srgbClr val="000000">
                      <a:alpha val="43137"/>
                    </a:srgbClr>
                  </a:outerShdw>
                </a:effectLst>
              </a:rPr>
              <a:t> plague (Ex 7:19-21), 3</a:t>
            </a:r>
            <a:r>
              <a:rPr lang="en-US" baseline="30000" dirty="0">
                <a:effectLst>
                  <a:outerShdw blurRad="38100" dist="38100" dir="2700000" algn="tl">
                    <a:srgbClr val="000000">
                      <a:alpha val="43137"/>
                    </a:srgbClr>
                  </a:outerShdw>
                </a:effectLst>
              </a:rPr>
              <a:t>rd</a:t>
            </a:r>
            <a:r>
              <a:rPr lang="en-US" dirty="0">
                <a:effectLst>
                  <a:outerShdw blurRad="38100" dist="38100" dir="2700000" algn="tl">
                    <a:srgbClr val="000000">
                      <a:alpha val="43137"/>
                    </a:srgbClr>
                  </a:outerShdw>
                </a:effectLst>
              </a:rPr>
              <a:t> bowl (Rev 16:4-7)</a:t>
            </a:r>
          </a:p>
          <a:p>
            <a:pPr marL="465138" indent="-465138"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Darkness</a:t>
            </a:r>
            <a:r>
              <a:rPr lang="en-US" dirty="0">
                <a:effectLst>
                  <a:outerShdw blurRad="38100" dist="38100" dir="2700000" algn="tl">
                    <a:srgbClr val="000000">
                      <a:alpha val="43137"/>
                    </a:srgbClr>
                  </a:outerShdw>
                </a:effectLst>
              </a:rPr>
              <a:t>: 9</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plague (Ex 10:21-23), 5</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bowl (Rev 16:10-11)</a:t>
            </a:r>
          </a:p>
          <a:p>
            <a:pPr marL="465138" indent="-465138"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Frogs</a:t>
            </a:r>
            <a:r>
              <a:rPr lang="en-US" dirty="0">
                <a:effectLst>
                  <a:outerShdw blurRad="38100" dist="38100" dir="2700000" algn="tl">
                    <a:srgbClr val="000000">
                      <a:alpha val="43137"/>
                    </a:srgbClr>
                  </a:outerShdw>
                </a:effectLst>
              </a:rPr>
              <a:t>: 2</a:t>
            </a:r>
            <a:r>
              <a:rPr lang="en-US" baseline="30000" dirty="0">
                <a:effectLst>
                  <a:outerShdw blurRad="38100" dist="38100" dir="2700000" algn="tl">
                    <a:srgbClr val="000000">
                      <a:alpha val="43137"/>
                    </a:srgbClr>
                  </a:outerShdw>
                </a:effectLst>
              </a:rPr>
              <a:t>nd</a:t>
            </a:r>
            <a:r>
              <a:rPr lang="en-US" dirty="0">
                <a:effectLst>
                  <a:outerShdw blurRad="38100" dist="38100" dir="2700000" algn="tl">
                    <a:srgbClr val="000000">
                      <a:alpha val="43137"/>
                    </a:srgbClr>
                  </a:outerShdw>
                </a:effectLst>
              </a:rPr>
              <a:t> plague (Ex 7:25</a:t>
            </a:r>
            <a:r>
              <a:rPr lang="en-US" dirty="0">
                <a:effectLst>
                  <a:outerShdw blurRad="38100" dist="38100" dir="2700000" algn="tl">
                    <a:srgbClr val="000000">
                      <a:alpha val="43137"/>
                    </a:srgbClr>
                  </a:outerShdw>
                </a:effectLst>
                <a:cs typeface="Calibri" panose="020F0502020204030204" pitchFamily="34" charset="0"/>
              </a:rPr>
              <a:t>‒8:15), 6</a:t>
            </a:r>
            <a:r>
              <a:rPr lang="en-US" baseline="30000" dirty="0">
                <a:effectLst>
                  <a:outerShdw blurRad="38100" dist="38100" dir="2700000" algn="tl">
                    <a:srgbClr val="000000">
                      <a:alpha val="43137"/>
                    </a:srgbClr>
                  </a:outerShdw>
                </a:effectLst>
                <a:cs typeface="Calibri" panose="020F0502020204030204" pitchFamily="34" charset="0"/>
              </a:rPr>
              <a:t>th</a:t>
            </a:r>
            <a:r>
              <a:rPr lang="en-US" dirty="0">
                <a:effectLst>
                  <a:outerShdw blurRad="38100" dist="38100" dir="2700000" algn="tl">
                    <a:srgbClr val="000000">
                      <a:alpha val="43137"/>
                    </a:srgbClr>
                  </a:outerShdw>
                </a:effectLst>
                <a:cs typeface="Calibri" panose="020F0502020204030204" pitchFamily="34" charset="0"/>
              </a:rPr>
              <a:t> bowl (Rev 16:13)</a:t>
            </a:r>
            <a:endParaRPr lang="en-US" dirty="0">
              <a:effectLst>
                <a:outerShdw blurRad="38100" dist="38100" dir="2700000" algn="tl">
                  <a:srgbClr val="000000">
                    <a:alpha val="43137"/>
                  </a:srgbClr>
                </a:outerShdw>
              </a:effectLst>
            </a:endParaRPr>
          </a:p>
          <a:p>
            <a:pPr marL="465138" indent="-465138"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Hail</a:t>
            </a:r>
            <a:r>
              <a:rPr lang="en-US" dirty="0">
                <a:effectLst>
                  <a:outerShdw blurRad="38100" dist="38100" dir="2700000" algn="tl">
                    <a:srgbClr val="000000">
                      <a:alpha val="43137"/>
                    </a:srgbClr>
                  </a:outerShdw>
                </a:effectLst>
              </a:rPr>
              <a:t>: 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plague (Ex 9:22-26), 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bowl (Rev 16:17-21)</a:t>
            </a:r>
          </a:p>
        </p:txBody>
      </p:sp>
    </p:spTree>
    <p:extLst>
      <p:ext uri="{BB962C8B-B14F-4D97-AF65-F5344CB8AC3E}">
        <p14:creationId xmlns:p14="http://schemas.microsoft.com/office/powerpoint/2010/main" val="656560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6A2DA5-D947-E931-1195-F43253DCF179}"/>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838200" y="0"/>
            <a:ext cx="10515600" cy="3154710"/>
          </a:xfrm>
          <a:prstGeom prst="rect">
            <a:avLst/>
          </a:prstGeom>
          <a:noFill/>
          <a:ln w="28575">
            <a:noFill/>
            <a:miter lim="800000"/>
            <a:headEnd/>
            <a:tailEnd/>
          </a:ln>
        </p:spPr>
        <p:txBody>
          <a:bodyPr wrap="square">
            <a:spAutoFit/>
          </a:bodyPr>
          <a:lstStyle/>
          <a:p>
            <a:pPr algn="ctr" defTabSz="685800">
              <a:spcAft>
                <a:spcPts val="9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16:33</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things I have spoken to you, so that in Me you may have peace. In the world you have tribulation,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 courage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a:t>
            </a:r>
            <a:r>
              <a:rPr lang="en-US" sz="36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nikaō;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perfect tense]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3B50C49-15CE-4596-A935-7D1BAE0C120B}"/>
              </a:ext>
            </a:extLst>
          </p:cNvPr>
          <p:cNvPicPr>
            <a:picLocks noChangeAspect="1"/>
          </p:cNvPicPr>
          <p:nvPr/>
        </p:nvPicPr>
        <p:blipFill>
          <a:blip r:embed="rId3"/>
          <a:stretch>
            <a:fillRect/>
          </a:stretch>
        </p:blipFill>
        <p:spPr>
          <a:xfrm>
            <a:off x="4629759" y="3124200"/>
            <a:ext cx="2932485" cy="1737360"/>
          </a:xfrm>
          <a:prstGeom prst="rect">
            <a:avLst/>
          </a:prstGeom>
        </p:spPr>
      </p:pic>
    </p:spTree>
    <p:extLst>
      <p:ext uri="{BB962C8B-B14F-4D97-AF65-F5344CB8AC3E}">
        <p14:creationId xmlns:p14="http://schemas.microsoft.com/office/powerpoint/2010/main" val="326283094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128C88-B63B-880F-DCE3-5DD13C00448D}"/>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800" cy="2485296"/>
          </a:xfrm>
          <a:prstGeom prst="rect">
            <a:avLst/>
          </a:prstGeom>
          <a:noFill/>
          <a:ln w="28575">
            <a:noFill/>
            <a:miter lim="800000"/>
            <a:headEnd/>
            <a:tailEnd/>
          </a:ln>
        </p:spPr>
        <p:txBody>
          <a:bodyPr wrap="square">
            <a:spAutoFit/>
          </a:bodyPr>
          <a:lstStyle/>
          <a:p>
            <a:pPr algn="ctr" defTabSz="685800">
              <a:spcAft>
                <a:spcPts val="9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John 4:4</a:t>
            </a:r>
          </a:p>
          <a:p>
            <a:pPr algn="just" eaLnBrk="1" fontAlgn="auto"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from God, little children, and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nikaō;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perfect tense]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 because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greater is He who is in you than he who is in the world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3B50C49-15CE-4596-A935-7D1BAE0C120B}"/>
              </a:ext>
            </a:extLst>
          </p:cNvPr>
          <p:cNvPicPr>
            <a:picLocks noChangeAspect="1"/>
          </p:cNvPicPr>
          <p:nvPr/>
        </p:nvPicPr>
        <p:blipFill>
          <a:blip r:embed="rId3"/>
          <a:stretch>
            <a:fillRect/>
          </a:stretch>
        </p:blipFill>
        <p:spPr>
          <a:xfrm>
            <a:off x="4629759" y="3124200"/>
            <a:ext cx="2932485" cy="1737360"/>
          </a:xfrm>
          <a:prstGeom prst="rect">
            <a:avLst/>
          </a:prstGeom>
        </p:spPr>
      </p:pic>
    </p:spTree>
    <p:extLst>
      <p:ext uri="{BB962C8B-B14F-4D97-AF65-F5344CB8AC3E}">
        <p14:creationId xmlns:p14="http://schemas.microsoft.com/office/powerpoint/2010/main" val="66856377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5C9AC0-A598-8970-1C0C-7243109B187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800" cy="2916183"/>
          </a:xfrm>
          <a:prstGeom prst="rect">
            <a:avLst/>
          </a:prstGeom>
          <a:noFill/>
          <a:ln w="28575">
            <a:noFill/>
            <a:miter lim="800000"/>
            <a:headEnd/>
            <a:tailEnd/>
          </a:ln>
        </p:spPr>
        <p:txBody>
          <a:bodyPr wrap="square">
            <a:spAutoFit/>
          </a:bodyPr>
          <a:lstStyle/>
          <a:p>
            <a:pPr algn="ctr" defTabSz="685800">
              <a:spcAft>
                <a:spcPts val="9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John 5:4-5</a:t>
            </a:r>
          </a:p>
          <a:p>
            <a:pPr algn="just"/>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whatever is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born of God overcomes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and this is the victory that has overcome the world—our faith.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is the one who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but he who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Jesus is the Son of God?”</a:t>
            </a:r>
          </a:p>
        </p:txBody>
      </p:sp>
      <p:pic>
        <p:nvPicPr>
          <p:cNvPr id="3" name="Picture 2">
            <a:extLst>
              <a:ext uri="{FF2B5EF4-FFF2-40B4-BE49-F238E27FC236}">
                <a16:creationId xmlns:a16="http://schemas.microsoft.com/office/drawing/2014/main" id="{BB940E1E-1CB7-4BBD-9EA4-606D32C21C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3878" y="2819400"/>
            <a:ext cx="1884247" cy="2011680"/>
          </a:xfrm>
          <a:prstGeom prst="rect">
            <a:avLst/>
          </a:prstGeom>
        </p:spPr>
      </p:pic>
    </p:spTree>
    <p:extLst>
      <p:ext uri="{BB962C8B-B14F-4D97-AF65-F5344CB8AC3E}">
        <p14:creationId xmlns:p14="http://schemas.microsoft.com/office/powerpoint/2010/main" val="1320697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6C178A-C705-5690-F7E5-3470D23FC03F}"/>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800" cy="2485296"/>
          </a:xfrm>
          <a:prstGeom prst="rect">
            <a:avLst/>
          </a:prstGeom>
          <a:noFill/>
          <a:ln w="28575">
            <a:noFill/>
            <a:miter lim="800000"/>
            <a:headEnd/>
            <a:tailEnd/>
          </a:ln>
        </p:spPr>
        <p:txBody>
          <a:bodyPr wrap="square">
            <a:spAutoFit/>
          </a:bodyPr>
          <a:lstStyle/>
          <a:p>
            <a:pPr algn="ctr" defTabSz="685800">
              <a:spcAft>
                <a:spcPts val="9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8:37</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in all these things we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overwhelmingly conquer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hypernikaō</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present tense]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Him who loved us.”</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335E7CF-0C59-40A4-BFA7-3DC1DC5180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6614" y="2514600"/>
            <a:ext cx="3038775" cy="2286000"/>
          </a:xfrm>
          <a:prstGeom prst="rect">
            <a:avLst/>
          </a:prstGeom>
        </p:spPr>
      </p:pic>
    </p:spTree>
    <p:extLst>
      <p:ext uri="{BB962C8B-B14F-4D97-AF65-F5344CB8AC3E}">
        <p14:creationId xmlns:p14="http://schemas.microsoft.com/office/powerpoint/2010/main" val="414985859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8" name="Picture 4" descr="C:\Documents and Settings\Owner\Application Data\Microsoft\Media Catalog\Downloaded Clips\cl79\j0304869.wmf">
            <a:extLst>
              <a:ext uri="{FF2B5EF4-FFF2-40B4-BE49-F238E27FC236}">
                <a16:creationId xmlns:a16="http://schemas.microsoft.com/office/drawing/2014/main" id="{4A5733E1-1C4F-4247-ACEA-9B7EFAC325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1352" y="42863"/>
            <a:ext cx="12704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A89C46E-DBE5-4EC6-B362-9DF6C1264D88}"/>
              </a:ext>
            </a:extLst>
          </p:cNvPr>
          <p:cNvSpPr txBox="1"/>
          <p:nvPr/>
        </p:nvSpPr>
        <p:spPr>
          <a:xfrm>
            <a:off x="2133600" y="6477001"/>
            <a:ext cx="7924800" cy="307975"/>
          </a:xfrm>
          <a:prstGeom prst="rect">
            <a:avLst/>
          </a:prstGeom>
          <a:noFill/>
        </p:spPr>
        <p:txBody>
          <a:bodyPr>
            <a:spAutoFit/>
          </a:bodyPr>
          <a:lstStyle/>
          <a:p>
            <a:pPr algn="ctr">
              <a:defRPr/>
            </a:pPr>
            <a:r>
              <a:rPr lang="en-US" sz="1400" dirty="0">
                <a:effectLst>
                  <a:outerShdw blurRad="38100" dist="38100" dir="2700000" algn="tl">
                    <a:srgbClr val="000000">
                      <a:alpha val="43137"/>
                    </a:srgbClr>
                  </a:outerShdw>
                </a:effectLst>
                <a:latin typeface="Calibri" panose="020F0502020204030204" pitchFamily="34" charset="0"/>
                <a:cs typeface="+mn-cs"/>
              </a:rPr>
              <a:t>Adapted from J. Dwight Pentecost, </a:t>
            </a:r>
            <a:r>
              <a:rPr lang="en-US" sz="1400" i="1" dirty="0">
                <a:effectLst>
                  <a:outerShdw blurRad="38100" dist="38100" dir="2700000" algn="tl">
                    <a:srgbClr val="000000">
                      <a:alpha val="43137"/>
                    </a:srgbClr>
                  </a:outerShdw>
                </a:effectLst>
                <a:latin typeface="Calibri" panose="020F0502020204030204" pitchFamily="34" charset="0"/>
                <a:cs typeface="+mn-cs"/>
              </a:rPr>
              <a:t>Faith that Endures</a:t>
            </a:r>
            <a:r>
              <a:rPr lang="en-US" sz="1400" dirty="0">
                <a:effectLst>
                  <a:outerShdw blurRad="38100" dist="38100" dir="2700000" algn="tl">
                    <a:srgbClr val="000000">
                      <a:alpha val="43137"/>
                    </a:srgbClr>
                  </a:outerShdw>
                </a:effectLst>
                <a:latin typeface="Calibri" panose="020F0502020204030204" pitchFamily="34" charset="0"/>
                <a:cs typeface="+mn-cs"/>
              </a:rPr>
              <a:t> (Grand Rapids, MI: </a:t>
            </a:r>
            <a:r>
              <a:rPr lang="en-US" sz="1400" dirty="0" err="1">
                <a:effectLst>
                  <a:outerShdw blurRad="38100" dist="38100" dir="2700000" algn="tl">
                    <a:srgbClr val="000000">
                      <a:alpha val="43137"/>
                    </a:srgbClr>
                  </a:outerShdw>
                </a:effectLst>
                <a:latin typeface="Calibri" panose="020F0502020204030204" pitchFamily="34" charset="0"/>
                <a:cs typeface="+mn-cs"/>
              </a:rPr>
              <a:t>Kregel</a:t>
            </a:r>
            <a:r>
              <a:rPr lang="en-US" sz="1400" dirty="0">
                <a:effectLst>
                  <a:outerShdw blurRad="38100" dist="38100" dir="2700000" algn="tl">
                    <a:srgbClr val="000000">
                      <a:alpha val="43137"/>
                    </a:srgbClr>
                  </a:outerShdw>
                </a:effectLst>
                <a:latin typeface="Calibri" panose="020F0502020204030204" pitchFamily="34" charset="0"/>
                <a:cs typeface="+mn-cs"/>
              </a:rPr>
              <a:t>, 2000), 60-71.</a:t>
            </a:r>
          </a:p>
        </p:txBody>
      </p:sp>
      <p:sp>
        <p:nvSpPr>
          <p:cNvPr id="7" name="Rectangle 2">
            <a:extLst>
              <a:ext uri="{FF2B5EF4-FFF2-40B4-BE49-F238E27FC236}">
                <a16:creationId xmlns:a16="http://schemas.microsoft.com/office/drawing/2014/main" id="{9BE134BE-91C5-475E-AF77-E8BFFF533C7F}"/>
              </a:ext>
            </a:extLst>
          </p:cNvPr>
          <p:cNvSpPr txBox="1">
            <a:spLocks noChangeArrowheads="1"/>
          </p:cNvSpPr>
          <p:nvPr/>
        </p:nvSpPr>
        <p:spPr bwMode="auto">
          <a:xfrm>
            <a:off x="3848100" y="261938"/>
            <a:ext cx="44958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altLang="en-US" sz="3600" kern="0" dirty="0">
                <a:effectLst>
                  <a:outerShdw blurRad="38100" dist="38100" dir="2700000" algn="tl">
                    <a:srgbClr val="000000">
                      <a:alpha val="43137"/>
                    </a:srgbClr>
                  </a:outerShdw>
                </a:effectLst>
                <a:latin typeface="Calibri" panose="020F0502020204030204" pitchFamily="34" charset="0"/>
              </a:rPr>
              <a:t>Why God Became Man</a:t>
            </a:r>
            <a:br>
              <a:rPr lang="en-US" altLang="en-US" sz="4000" kern="0" dirty="0">
                <a:effectLst>
                  <a:outerShdw blurRad="38100" dist="38100" dir="2700000" algn="tl">
                    <a:srgbClr val="000000">
                      <a:alpha val="43137"/>
                    </a:srgbClr>
                  </a:outerShdw>
                </a:effectLst>
                <a:latin typeface="Calibri" panose="020F0502020204030204" pitchFamily="34" charset="0"/>
              </a:rPr>
            </a:br>
            <a:r>
              <a:rPr lang="en-US" alt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(Heb. 2:5-18)</a:t>
            </a:r>
          </a:p>
        </p:txBody>
      </p:sp>
      <p:sp>
        <p:nvSpPr>
          <p:cNvPr id="9" name="Rectangle 3">
            <a:extLst>
              <a:ext uri="{FF2B5EF4-FFF2-40B4-BE49-F238E27FC236}">
                <a16:creationId xmlns:a16="http://schemas.microsoft.com/office/drawing/2014/main" id="{3E1E0182-A32A-41DE-8491-C308514E2FFE}"/>
              </a:ext>
            </a:extLst>
          </p:cNvPr>
          <p:cNvSpPr txBox="1">
            <a:spLocks noChangeArrowheads="1"/>
          </p:cNvSpPr>
          <p:nvPr/>
        </p:nvSpPr>
        <p:spPr bwMode="auto">
          <a:xfrm>
            <a:off x="1771650" y="1447800"/>
            <a:ext cx="8648700" cy="4833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restore God’s original purpose for man (5-8)</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taste death for every man (9) </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bring many to glory (10-13)</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break Satan’s rule over humanity (14)</a:t>
            </a:r>
          </a:p>
          <a:p>
            <a:pPr marL="457200" indent="-457200">
              <a:spcBef>
                <a:spcPts val="0"/>
              </a:spcBef>
              <a:spcAft>
                <a:spcPts val="12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To remove the fear of death (15)</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become our merciful high priest (16-17a)</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make a complete purification for sin (17b)</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sympathize with those tested (18)</a:t>
            </a:r>
          </a:p>
        </p:txBody>
      </p:sp>
    </p:spTree>
    <p:extLst>
      <p:ext uri="{BB962C8B-B14F-4D97-AF65-F5344CB8AC3E}">
        <p14:creationId xmlns:p14="http://schemas.microsoft.com/office/powerpoint/2010/main" val="1186832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18355C-EF5B-6F79-0BB2-724A40CB0DB0}"/>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a:extLst>
              <a:ext uri="{FF2B5EF4-FFF2-40B4-BE49-F238E27FC236}">
                <a16:creationId xmlns:a16="http://schemas.microsoft.com/office/drawing/2014/main" id="{EF9759FB-6BB3-4FAE-B7EE-FA7B02B688E3}"/>
              </a:ext>
            </a:extLst>
          </p:cNvPr>
          <p:cNvSpPr>
            <a:spLocks noChangeArrowheads="1"/>
          </p:cNvSpPr>
          <p:nvPr/>
        </p:nvSpPr>
        <p:spPr bwMode="auto">
          <a:xfrm>
            <a:off x="1524000" y="0"/>
            <a:ext cx="9144000" cy="1931298"/>
          </a:xfrm>
          <a:prstGeom prst="rect">
            <a:avLst/>
          </a:prstGeom>
          <a:noFill/>
          <a:ln w="28575">
            <a:noFill/>
            <a:miter lim="800000"/>
            <a:headEnd/>
            <a:tailEnd/>
          </a:ln>
        </p:spPr>
        <p:txBody>
          <a:bodyPr wrap="square">
            <a:spAutoFit/>
          </a:bodyPr>
          <a:lstStyle/>
          <a:p>
            <a:pPr algn="ctr">
              <a:spcAft>
                <a:spcPts val="9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2:15</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release those who through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fear of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were all their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lifetime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subject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bondage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03512773-C46E-4361-97D8-CBC90AA29E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75766" y="2514600"/>
            <a:ext cx="3440468" cy="2286000"/>
          </a:xfrm>
          <a:prstGeom prst="rect">
            <a:avLst/>
          </a:prstGeom>
        </p:spPr>
      </p:pic>
    </p:spTree>
    <p:extLst>
      <p:ext uri="{BB962C8B-B14F-4D97-AF65-F5344CB8AC3E}">
        <p14:creationId xmlns:p14="http://schemas.microsoft.com/office/powerpoint/2010/main" val="3807376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B25087-2136-DD58-9364-A1C7A0BC3B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8435" name="Rectangle 3">
            <a:extLst>
              <a:ext uri="{FF2B5EF4-FFF2-40B4-BE49-F238E27FC236}">
                <a16:creationId xmlns:a16="http://schemas.microsoft.com/office/drawing/2014/main" id="{CAE6DD28-FEBE-44ED-ABDF-5340F80283F5}"/>
              </a:ext>
            </a:extLst>
          </p:cNvPr>
          <p:cNvSpPr>
            <a:spLocks noGrp="1" noChangeArrowheads="1"/>
          </p:cNvSpPr>
          <p:nvPr>
            <p:ph type="body" idx="4294967295"/>
          </p:nvPr>
        </p:nvSpPr>
        <p:spPr>
          <a:xfrm>
            <a:off x="1981200" y="1447800"/>
            <a:ext cx="8458200" cy="3886200"/>
          </a:xfrm>
        </p:spPr>
        <p:txBody>
          <a:bodyPr/>
          <a:lstStyle/>
          <a:p>
            <a:pPr eaLnBrk="1" hangingPunct="1">
              <a:lnSpc>
                <a:spcPct val="200000"/>
              </a:lnSpc>
              <a:buFont typeface="Arial" charset="0"/>
              <a:buNone/>
              <a:defRPr/>
            </a:pPr>
            <a:endParaRPr lang="en-US">
              <a:effectLst>
                <a:outerShdw blurRad="38100" dist="38100" dir="2700000" algn="tl">
                  <a:srgbClr val="FFFFFF"/>
                </a:outerShdw>
              </a:effectLst>
            </a:endParaRPr>
          </a:p>
          <a:p>
            <a:pPr eaLnBrk="1" hangingPunct="1">
              <a:lnSpc>
                <a:spcPct val="90000"/>
              </a:lnSpc>
              <a:defRPr/>
            </a:pPr>
            <a:endParaRPr lang="en-US">
              <a:effectLst>
                <a:outerShdw blurRad="38100" dist="38100" dir="2700000" algn="tl">
                  <a:srgbClr val="FFFFFF"/>
                </a:outerShdw>
              </a:effectLst>
            </a:endParaRPr>
          </a:p>
        </p:txBody>
      </p:sp>
      <p:sp>
        <p:nvSpPr>
          <p:cNvPr id="6" name="TextBox 5">
            <a:extLst>
              <a:ext uri="{FF2B5EF4-FFF2-40B4-BE49-F238E27FC236}">
                <a16:creationId xmlns:a16="http://schemas.microsoft.com/office/drawing/2014/main" id="{C82387D6-B367-42D1-8435-D7184293D2D3}"/>
              </a:ext>
            </a:extLst>
          </p:cNvPr>
          <p:cNvSpPr txBox="1"/>
          <p:nvPr/>
        </p:nvSpPr>
        <p:spPr>
          <a:xfrm>
            <a:off x="609600" y="1"/>
            <a:ext cx="10972800" cy="4714111"/>
          </a:xfrm>
          <a:prstGeom prst="rect">
            <a:avLst/>
          </a:prstGeom>
          <a:noFill/>
        </p:spPr>
        <p:txBody>
          <a:bodyPr wrap="square">
            <a:spAutoFit/>
          </a:bodyPr>
          <a:lstStyle/>
          <a:p>
            <a:pPr algn="ctr">
              <a:spcAft>
                <a:spcPts val="9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8:29–30</a:t>
            </a:r>
          </a:p>
          <a:p>
            <a:pPr algn="just">
              <a:spcBef>
                <a:spcPts val="0"/>
              </a:spcBef>
              <a:spcAft>
                <a:spcPts val="1000"/>
              </a:spcAft>
            </a:pPr>
            <a:r>
              <a:rPr lang="en-US" sz="3600" baseline="30000" dirty="0">
                <a:effectLst>
                  <a:outerShdw blurRad="38100" dist="38100" dir="2700000" algn="tl">
                    <a:srgbClr val="000000">
                      <a:alpha val="43137"/>
                    </a:srgbClr>
                  </a:outerShdw>
                </a:effectLst>
                <a:latin typeface="Calibri" panose="020F0502020204030204" pitchFamily="34" charset="0"/>
              </a:rPr>
              <a:t>29</a:t>
            </a:r>
            <a:r>
              <a:rPr lang="en-US" sz="3600" dirty="0">
                <a:effectLst>
                  <a:outerShdw blurRad="38100" dist="38100" dir="2700000" algn="tl">
                    <a:srgbClr val="000000">
                      <a:alpha val="43137"/>
                    </a:srgbClr>
                  </a:outerShdw>
                </a:effectLst>
                <a:latin typeface="Calibri" panose="020F0502020204030204" pitchFamily="34" charset="0"/>
              </a:rPr>
              <a:t> “For those whom 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foreknew</a:t>
            </a:r>
            <a:r>
              <a:rPr lang="en-US" sz="3600" dirty="0">
                <a:effectLst>
                  <a:outerShdw blurRad="38100" dist="38100" dir="2700000" algn="tl">
                    <a:srgbClr val="000000">
                      <a:alpha val="43137"/>
                    </a:srgbClr>
                  </a:outerShdw>
                </a:effectLst>
                <a:latin typeface="Calibri" panose="020F0502020204030204" pitchFamily="34" charset="0"/>
              </a:rPr>
              <a:t>, He also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predestined</a:t>
            </a:r>
            <a:r>
              <a:rPr lang="en-US" sz="3600" dirty="0">
                <a:effectLst>
                  <a:outerShdw blurRad="38100" dist="38100" dir="2700000" algn="tl">
                    <a:srgbClr val="000000">
                      <a:alpha val="43137"/>
                    </a:srgbClr>
                  </a:outerShdw>
                </a:effectLst>
                <a:latin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rPr>
              <a:t>to become</a:t>
            </a:r>
            <a:r>
              <a:rPr lang="en-US" sz="3600" dirty="0">
                <a:effectLst>
                  <a:outerShdw blurRad="38100" dist="38100" dir="2700000" algn="tl">
                    <a:srgbClr val="000000">
                      <a:alpha val="43137"/>
                    </a:srgbClr>
                  </a:outerShdw>
                </a:effectLst>
                <a:latin typeface="Calibri" panose="020F0502020204030204" pitchFamily="34" charset="0"/>
              </a:rPr>
              <a:t> conformed to the image of His Son, so that He would be the firstborn among many brethren; </a:t>
            </a:r>
            <a:r>
              <a:rPr lang="en-US" sz="3600" baseline="30000" dirty="0">
                <a:effectLst>
                  <a:outerShdw blurRad="38100" dist="38100" dir="2700000" algn="tl">
                    <a:srgbClr val="000000">
                      <a:alpha val="43137"/>
                    </a:srgbClr>
                  </a:outerShdw>
                </a:effectLst>
                <a:latin typeface="Calibri" panose="020F0502020204030204" pitchFamily="34" charset="0"/>
              </a:rPr>
              <a:t>30</a:t>
            </a:r>
            <a:r>
              <a:rPr lang="en-US" sz="3600" dirty="0">
                <a:effectLst>
                  <a:outerShdw blurRad="38100" dist="38100" dir="2700000" algn="tl">
                    <a:srgbClr val="000000">
                      <a:alpha val="43137"/>
                    </a:srgbClr>
                  </a:outerShdw>
                </a:effectLst>
                <a:latin typeface="Calibri" panose="020F0502020204030204" pitchFamily="34" charset="0"/>
              </a:rPr>
              <a:t> and these whom He predestined, He also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called</a:t>
            </a:r>
            <a:r>
              <a:rPr lang="en-US" sz="3600" dirty="0">
                <a:effectLst>
                  <a:outerShdw blurRad="38100" dist="38100" dir="2700000" algn="tl">
                    <a:srgbClr val="000000">
                      <a:alpha val="43137"/>
                    </a:srgbClr>
                  </a:outerShdw>
                </a:effectLst>
                <a:latin typeface="Calibri" panose="020F0502020204030204" pitchFamily="34" charset="0"/>
              </a:rPr>
              <a:t>; and these whom He called, He also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justified</a:t>
            </a:r>
            <a:r>
              <a:rPr lang="en-US" sz="3600" dirty="0">
                <a:effectLst>
                  <a:outerShdw blurRad="38100" dist="38100" dir="2700000" algn="tl">
                    <a:srgbClr val="000000">
                      <a:alpha val="43137"/>
                    </a:srgbClr>
                  </a:outerShdw>
                </a:effectLst>
                <a:latin typeface="Calibri" panose="020F0502020204030204" pitchFamily="34" charset="0"/>
              </a:rPr>
              <a:t>; and these whom He justified, He also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glorified</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2915300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7F2C6E-93F0-C9A9-7116-295DD488A52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a:extLst>
              <a:ext uri="{FF2B5EF4-FFF2-40B4-BE49-F238E27FC236}">
                <a16:creationId xmlns:a16="http://schemas.microsoft.com/office/drawing/2014/main" id="{A4B84B81-180C-4D43-855E-B136D5FE019D}"/>
              </a:ext>
            </a:extLst>
          </p:cNvPr>
          <p:cNvSpPr>
            <a:spLocks noChangeArrowheads="1"/>
          </p:cNvSpPr>
          <p:nvPr/>
        </p:nvSpPr>
        <p:spPr bwMode="auto">
          <a:xfrm>
            <a:off x="609600" y="1"/>
            <a:ext cx="10972800" cy="2485296"/>
          </a:xfrm>
          <a:prstGeom prst="rect">
            <a:avLst/>
          </a:prstGeom>
          <a:noFill/>
          <a:ln w="28575">
            <a:noFill/>
            <a:miter lim="800000"/>
            <a:headEnd/>
            <a:tailEnd/>
          </a:ln>
        </p:spPr>
        <p:txBody>
          <a:bodyPr wrap="square">
            <a:spAutoFit/>
          </a:bodyPr>
          <a:lstStyle/>
          <a:p>
            <a:pPr algn="ctr">
              <a:spcAft>
                <a:spcPts val="900"/>
              </a:spcAft>
              <a:defRPr/>
            </a:pP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1:14</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Word became flesh, and dwelt among us, and we saw His glory, glory as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only begotten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monogenēs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Father, full of grace and truth.”</a:t>
            </a:r>
          </a:p>
        </p:txBody>
      </p:sp>
      <p:pic>
        <p:nvPicPr>
          <p:cNvPr id="2" name="Picture 1">
            <a:extLst>
              <a:ext uri="{FF2B5EF4-FFF2-40B4-BE49-F238E27FC236}">
                <a16:creationId xmlns:a16="http://schemas.microsoft.com/office/drawing/2014/main" id="{DC55455E-C712-4016-A53B-557B87DB62A8}"/>
              </a:ext>
            </a:extLst>
          </p:cNvPr>
          <p:cNvPicPr>
            <a:picLocks noChangeAspect="1"/>
          </p:cNvPicPr>
          <p:nvPr/>
        </p:nvPicPr>
        <p:blipFill>
          <a:blip r:embed="rId3"/>
          <a:stretch>
            <a:fillRect/>
          </a:stretch>
        </p:blipFill>
        <p:spPr>
          <a:xfrm>
            <a:off x="4814131" y="2971800"/>
            <a:ext cx="2563738" cy="1828800"/>
          </a:xfrm>
          <a:prstGeom prst="rect">
            <a:avLst/>
          </a:prstGeom>
          <a:ln>
            <a:solidFill>
              <a:schemeClr val="tx1"/>
            </a:solidFill>
          </a:ln>
        </p:spPr>
      </p:pic>
    </p:spTree>
    <p:extLst>
      <p:ext uri="{BB962C8B-B14F-4D97-AF65-F5344CB8AC3E}">
        <p14:creationId xmlns:p14="http://schemas.microsoft.com/office/powerpoint/2010/main" val="2664009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14B547-2F99-F8A0-90CC-9C6038DFE078}"/>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a:extLst>
              <a:ext uri="{FF2B5EF4-FFF2-40B4-BE49-F238E27FC236}">
                <a16:creationId xmlns:a16="http://schemas.microsoft.com/office/drawing/2014/main" id="{B0163926-A01E-43D7-8B96-491ABEA1531D}"/>
              </a:ext>
            </a:extLst>
          </p:cNvPr>
          <p:cNvSpPr>
            <a:spLocks noChangeArrowheads="1"/>
          </p:cNvSpPr>
          <p:nvPr/>
        </p:nvSpPr>
        <p:spPr bwMode="auto">
          <a:xfrm>
            <a:off x="609600" y="0"/>
            <a:ext cx="10972800" cy="2485296"/>
          </a:xfrm>
          <a:prstGeom prst="rect">
            <a:avLst/>
          </a:prstGeom>
          <a:noFill/>
          <a:ln w="28575">
            <a:noFill/>
            <a:miter lim="800000"/>
            <a:headEnd/>
            <a:tailEnd/>
          </a:ln>
        </p:spPr>
        <p:txBody>
          <a:bodyPr wrap="square">
            <a:spAutoFit/>
          </a:bodyPr>
          <a:lstStyle/>
          <a:p>
            <a:pPr algn="ctr">
              <a:spcAft>
                <a:spcPts val="9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Corinthians 5:8</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are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good courage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say, and prefer rather to be absent from the body and to be at home with the Lord.”</a:t>
            </a:r>
          </a:p>
        </p:txBody>
      </p:sp>
      <p:pic>
        <p:nvPicPr>
          <p:cNvPr id="4" name="Picture 3">
            <a:extLst>
              <a:ext uri="{FF2B5EF4-FFF2-40B4-BE49-F238E27FC236}">
                <a16:creationId xmlns:a16="http://schemas.microsoft.com/office/drawing/2014/main" id="{C2E106CE-112B-2A04-FE7E-4FA5E0D9936D}"/>
              </a:ext>
            </a:extLst>
          </p:cNvPr>
          <p:cNvPicPr>
            <a:picLocks noChangeAspect="1"/>
          </p:cNvPicPr>
          <p:nvPr/>
        </p:nvPicPr>
        <p:blipFill>
          <a:blip r:embed="rId3"/>
          <a:srcRect r="8017" b="6477"/>
          <a:stretch>
            <a:fillRect/>
          </a:stretch>
        </p:blipFill>
        <p:spPr>
          <a:xfrm>
            <a:off x="4098125" y="2514600"/>
            <a:ext cx="3995751" cy="2286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A82C5C-51FC-75C3-CCDE-CE2F9B58ED1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a:extLst>
              <a:ext uri="{FF2B5EF4-FFF2-40B4-BE49-F238E27FC236}">
                <a16:creationId xmlns:a16="http://schemas.microsoft.com/office/drawing/2014/main" id="{8BAAA252-D10E-4F13-9F70-8181A386F1ED}"/>
              </a:ext>
            </a:extLst>
          </p:cNvPr>
          <p:cNvSpPr>
            <a:spLocks noChangeArrowheads="1"/>
          </p:cNvSpPr>
          <p:nvPr/>
        </p:nvSpPr>
        <p:spPr bwMode="auto">
          <a:xfrm>
            <a:off x="609600" y="1"/>
            <a:ext cx="10972800" cy="4147289"/>
          </a:xfrm>
          <a:prstGeom prst="rect">
            <a:avLst/>
          </a:prstGeom>
          <a:noFill/>
          <a:ln w="28575">
            <a:noFill/>
            <a:miter lim="800000"/>
            <a:headEnd/>
            <a:tailEnd/>
          </a:ln>
        </p:spPr>
        <p:txBody>
          <a:bodyPr wrap="square">
            <a:spAutoFit/>
          </a:bodyPr>
          <a:lstStyle/>
          <a:p>
            <a:pPr algn="ctr">
              <a:spcAft>
                <a:spcPts val="9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1:21-24</a:t>
            </a:r>
          </a:p>
          <a:p>
            <a:pPr algn="jus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to me, to live is Christ and to die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gain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if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live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the flesh, this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mean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fruitful labor for me; and I do not know which to choose.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am hard-pressed from both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directions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having the desire to depart and be with Christ, for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very much better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24 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yet to remain on in the flesh is more necessary for your sake.”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8" name="Picture 4" descr="C:\Documents and Settings\Owner\Application Data\Microsoft\Media Catalog\Downloaded Clips\cl79\j0304869.wmf">
            <a:extLst>
              <a:ext uri="{FF2B5EF4-FFF2-40B4-BE49-F238E27FC236}">
                <a16:creationId xmlns:a16="http://schemas.microsoft.com/office/drawing/2014/main" id="{4A5733E1-1C4F-4247-ACEA-9B7EFAC325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1352" y="42863"/>
            <a:ext cx="12704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A89C46E-DBE5-4EC6-B362-9DF6C1264D88}"/>
              </a:ext>
            </a:extLst>
          </p:cNvPr>
          <p:cNvSpPr txBox="1"/>
          <p:nvPr/>
        </p:nvSpPr>
        <p:spPr>
          <a:xfrm>
            <a:off x="2133600" y="6477001"/>
            <a:ext cx="7924800" cy="307975"/>
          </a:xfrm>
          <a:prstGeom prst="rect">
            <a:avLst/>
          </a:prstGeom>
          <a:noFill/>
        </p:spPr>
        <p:txBody>
          <a:bodyPr>
            <a:spAutoFit/>
          </a:bodyPr>
          <a:lstStyle/>
          <a:p>
            <a:pPr algn="ctr">
              <a:defRPr/>
            </a:pPr>
            <a:r>
              <a:rPr lang="en-US" sz="1400" dirty="0">
                <a:effectLst>
                  <a:outerShdw blurRad="38100" dist="38100" dir="2700000" algn="tl">
                    <a:srgbClr val="000000">
                      <a:alpha val="43137"/>
                    </a:srgbClr>
                  </a:outerShdw>
                </a:effectLst>
                <a:latin typeface="Calibri" panose="020F0502020204030204" pitchFamily="34" charset="0"/>
                <a:cs typeface="+mn-cs"/>
              </a:rPr>
              <a:t>Adapted from J. Dwight Pentecost, </a:t>
            </a:r>
            <a:r>
              <a:rPr lang="en-US" sz="1400" i="1" dirty="0">
                <a:effectLst>
                  <a:outerShdw blurRad="38100" dist="38100" dir="2700000" algn="tl">
                    <a:srgbClr val="000000">
                      <a:alpha val="43137"/>
                    </a:srgbClr>
                  </a:outerShdw>
                </a:effectLst>
                <a:latin typeface="Calibri" panose="020F0502020204030204" pitchFamily="34" charset="0"/>
                <a:cs typeface="+mn-cs"/>
              </a:rPr>
              <a:t>Faith that Endures</a:t>
            </a:r>
            <a:r>
              <a:rPr lang="en-US" sz="1400" dirty="0">
                <a:effectLst>
                  <a:outerShdw blurRad="38100" dist="38100" dir="2700000" algn="tl">
                    <a:srgbClr val="000000">
                      <a:alpha val="43137"/>
                    </a:srgbClr>
                  </a:outerShdw>
                </a:effectLst>
                <a:latin typeface="Calibri" panose="020F0502020204030204" pitchFamily="34" charset="0"/>
                <a:cs typeface="+mn-cs"/>
              </a:rPr>
              <a:t> (Grand Rapids, MI: </a:t>
            </a:r>
            <a:r>
              <a:rPr lang="en-US" sz="1400" dirty="0" err="1">
                <a:effectLst>
                  <a:outerShdw blurRad="38100" dist="38100" dir="2700000" algn="tl">
                    <a:srgbClr val="000000">
                      <a:alpha val="43137"/>
                    </a:srgbClr>
                  </a:outerShdw>
                </a:effectLst>
                <a:latin typeface="Calibri" panose="020F0502020204030204" pitchFamily="34" charset="0"/>
                <a:cs typeface="+mn-cs"/>
              </a:rPr>
              <a:t>Kregel</a:t>
            </a:r>
            <a:r>
              <a:rPr lang="en-US" sz="1400" dirty="0">
                <a:effectLst>
                  <a:outerShdw blurRad="38100" dist="38100" dir="2700000" algn="tl">
                    <a:srgbClr val="000000">
                      <a:alpha val="43137"/>
                    </a:srgbClr>
                  </a:outerShdw>
                </a:effectLst>
                <a:latin typeface="Calibri" panose="020F0502020204030204" pitchFamily="34" charset="0"/>
                <a:cs typeface="+mn-cs"/>
              </a:rPr>
              <a:t>, 2000), 60-71.</a:t>
            </a:r>
          </a:p>
        </p:txBody>
      </p:sp>
      <p:sp>
        <p:nvSpPr>
          <p:cNvPr id="7" name="Rectangle 2">
            <a:extLst>
              <a:ext uri="{FF2B5EF4-FFF2-40B4-BE49-F238E27FC236}">
                <a16:creationId xmlns:a16="http://schemas.microsoft.com/office/drawing/2014/main" id="{9BE134BE-91C5-475E-AF77-E8BFFF533C7F}"/>
              </a:ext>
            </a:extLst>
          </p:cNvPr>
          <p:cNvSpPr txBox="1">
            <a:spLocks noChangeArrowheads="1"/>
          </p:cNvSpPr>
          <p:nvPr/>
        </p:nvSpPr>
        <p:spPr bwMode="auto">
          <a:xfrm>
            <a:off x="3848100" y="261938"/>
            <a:ext cx="44958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altLang="en-US" sz="3600" kern="0" dirty="0">
                <a:effectLst>
                  <a:outerShdw blurRad="38100" dist="38100" dir="2700000" algn="tl">
                    <a:srgbClr val="000000">
                      <a:alpha val="43137"/>
                    </a:srgbClr>
                  </a:outerShdw>
                </a:effectLst>
                <a:latin typeface="Calibri" panose="020F0502020204030204" pitchFamily="34" charset="0"/>
              </a:rPr>
              <a:t>Why God Became Man</a:t>
            </a:r>
            <a:br>
              <a:rPr lang="en-US" altLang="en-US" sz="4000" kern="0" dirty="0">
                <a:effectLst>
                  <a:outerShdw blurRad="38100" dist="38100" dir="2700000" algn="tl">
                    <a:srgbClr val="000000">
                      <a:alpha val="43137"/>
                    </a:srgbClr>
                  </a:outerShdw>
                </a:effectLst>
                <a:latin typeface="Calibri" panose="020F0502020204030204" pitchFamily="34" charset="0"/>
              </a:rPr>
            </a:br>
            <a:r>
              <a:rPr lang="en-US" alt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(Heb. 2:5-18)</a:t>
            </a:r>
          </a:p>
        </p:txBody>
      </p:sp>
      <p:sp>
        <p:nvSpPr>
          <p:cNvPr id="9" name="Rectangle 3">
            <a:extLst>
              <a:ext uri="{FF2B5EF4-FFF2-40B4-BE49-F238E27FC236}">
                <a16:creationId xmlns:a16="http://schemas.microsoft.com/office/drawing/2014/main" id="{3E1E0182-A32A-41DE-8491-C308514E2FFE}"/>
              </a:ext>
            </a:extLst>
          </p:cNvPr>
          <p:cNvSpPr txBox="1">
            <a:spLocks noChangeArrowheads="1"/>
          </p:cNvSpPr>
          <p:nvPr/>
        </p:nvSpPr>
        <p:spPr bwMode="auto">
          <a:xfrm>
            <a:off x="1771650" y="1447800"/>
            <a:ext cx="8648700" cy="4833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restore God’s original purpose for man (5-8)</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taste death for every man (9) </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bring many to glory (10-13)</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break Satan’s rule over humanity (14)</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remove the fear of death (15)</a:t>
            </a:r>
          </a:p>
          <a:p>
            <a:pPr marL="457200" indent="-457200">
              <a:spcBef>
                <a:spcPts val="0"/>
              </a:spcBef>
              <a:spcAft>
                <a:spcPts val="12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To become our merciful high priest (16-17a)</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make a complete purification for sin (17b)</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sympathize with those tested (18)</a:t>
            </a:r>
          </a:p>
        </p:txBody>
      </p:sp>
    </p:spTree>
    <p:extLst>
      <p:ext uri="{BB962C8B-B14F-4D97-AF65-F5344CB8AC3E}">
        <p14:creationId xmlns:p14="http://schemas.microsoft.com/office/powerpoint/2010/main" val="4008794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E0717F-963F-075F-BD1E-128304A756C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a:extLst>
              <a:ext uri="{FF2B5EF4-FFF2-40B4-BE49-F238E27FC236}">
                <a16:creationId xmlns:a16="http://schemas.microsoft.com/office/drawing/2014/main" id="{86821A67-2DD3-46C7-8670-35BA77497A61}"/>
              </a:ext>
            </a:extLst>
          </p:cNvPr>
          <p:cNvSpPr>
            <a:spLocks noChangeArrowheads="1"/>
          </p:cNvSpPr>
          <p:nvPr/>
        </p:nvSpPr>
        <p:spPr bwMode="auto">
          <a:xfrm>
            <a:off x="609600" y="1"/>
            <a:ext cx="10972800" cy="3039294"/>
          </a:xfrm>
          <a:prstGeom prst="rect">
            <a:avLst/>
          </a:prstGeom>
          <a:noFill/>
          <a:ln w="28575">
            <a:noFill/>
            <a:miter lim="800000"/>
            <a:headEnd/>
            <a:tailEnd/>
          </a:ln>
        </p:spPr>
        <p:txBody>
          <a:bodyPr wrap="square">
            <a:spAutoFit/>
          </a:bodyPr>
          <a:lstStyle/>
          <a:p>
            <a:pPr algn="ctr">
              <a:spcAft>
                <a:spcPts val="9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2:17</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in all things He had to be made like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brethren, that He might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merciful and faithful High Priest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things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pertaining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God, to make propitiation for the sins of the people.”</a:t>
            </a:r>
          </a:p>
        </p:txBody>
      </p:sp>
      <p:pic>
        <p:nvPicPr>
          <p:cNvPr id="2" name="Picture 1">
            <a:extLst>
              <a:ext uri="{FF2B5EF4-FFF2-40B4-BE49-F238E27FC236}">
                <a16:creationId xmlns:a16="http://schemas.microsoft.com/office/drawing/2014/main" id="{DE47CBB0-C14C-42A2-B9C1-13BC71431F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5087" y="3048000"/>
            <a:ext cx="2741829" cy="1828800"/>
          </a:xfrm>
          <a:prstGeom prst="rect">
            <a:avLst/>
          </a:prstGeom>
        </p:spPr>
      </p:pic>
    </p:spTree>
    <p:extLst>
      <p:ext uri="{BB962C8B-B14F-4D97-AF65-F5344CB8AC3E}">
        <p14:creationId xmlns:p14="http://schemas.microsoft.com/office/powerpoint/2010/main" val="2035725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F5758C45-605C-4FF6-A112-474D142B4846}"/>
              </a:ext>
            </a:extLst>
          </p:cNvPr>
          <p:cNvSpPr>
            <a:spLocks noGrp="1" noChangeArrowheads="1"/>
          </p:cNvSpPr>
          <p:nvPr>
            <p:ph type="title"/>
          </p:nvPr>
        </p:nvSpPr>
        <p:spPr>
          <a:xfrm>
            <a:off x="2057400" y="228600"/>
            <a:ext cx="8077200" cy="838200"/>
          </a:xfrm>
        </p:spPr>
        <p:txBody>
          <a:bodyPr/>
          <a:lstStyle/>
          <a:p>
            <a:pPr algn="ctr"/>
            <a:r>
              <a:rPr lang="en-US" altLang="en-US" sz="3600" dirty="0">
                <a:effectLst>
                  <a:outerShdw blurRad="38100" dist="38100" dir="2700000" algn="tl">
                    <a:srgbClr val="000000">
                      <a:alpha val="43137"/>
                    </a:srgbClr>
                  </a:outerShdw>
                </a:effectLst>
              </a:rPr>
              <a:t>To Become Man’s Merciful High Priest</a:t>
            </a:r>
          </a:p>
        </p:txBody>
      </p:sp>
      <p:sp>
        <p:nvSpPr>
          <p:cNvPr id="9219" name="Rectangle 3">
            <a:extLst>
              <a:ext uri="{FF2B5EF4-FFF2-40B4-BE49-F238E27FC236}">
                <a16:creationId xmlns:a16="http://schemas.microsoft.com/office/drawing/2014/main" id="{E168A7F5-0A0E-4488-856E-BC2A44116BFF}"/>
              </a:ext>
            </a:extLst>
          </p:cNvPr>
          <p:cNvSpPr>
            <a:spLocks noGrp="1" noChangeArrowheads="1"/>
          </p:cNvSpPr>
          <p:nvPr>
            <p:ph type="body" idx="1"/>
          </p:nvPr>
        </p:nvSpPr>
        <p:spPr>
          <a:xfrm>
            <a:off x="3238500" y="1295400"/>
            <a:ext cx="5715000" cy="2209800"/>
          </a:xfrm>
        </p:spPr>
        <p:txBody>
          <a:bodyPr/>
          <a:lstStyle/>
          <a:p>
            <a:pPr marL="457200" indent="-457200">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Definition of a priest</a:t>
            </a:r>
          </a:p>
          <a:p>
            <a:pPr marL="457200" indent="-457200">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Job’s cry (Job 9:32-33)</a:t>
            </a:r>
          </a:p>
          <a:p>
            <a:pPr marL="457200" indent="-457200">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One mediator (1 Timothy 2:5)</a:t>
            </a:r>
          </a:p>
        </p:txBody>
      </p:sp>
      <p:pic>
        <p:nvPicPr>
          <p:cNvPr id="2" name="Picture 1">
            <a:extLst>
              <a:ext uri="{FF2B5EF4-FFF2-40B4-BE49-F238E27FC236}">
                <a16:creationId xmlns:a16="http://schemas.microsoft.com/office/drawing/2014/main" id="{54B34631-7A45-4B03-A4BB-78C7B0F2F45D}"/>
              </a:ext>
            </a:extLst>
          </p:cNvPr>
          <p:cNvPicPr>
            <a:picLocks noChangeAspect="1"/>
          </p:cNvPicPr>
          <p:nvPr/>
        </p:nvPicPr>
        <p:blipFill>
          <a:blip r:embed="rId2"/>
          <a:stretch>
            <a:fillRect/>
          </a:stretch>
        </p:blipFill>
        <p:spPr>
          <a:xfrm>
            <a:off x="5014265" y="3505200"/>
            <a:ext cx="2163470" cy="32004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77FDA6-5ECD-9E0E-2A15-661A58B2A0BE}"/>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a:extLst>
              <a:ext uri="{FF2B5EF4-FFF2-40B4-BE49-F238E27FC236}">
                <a16:creationId xmlns:a16="http://schemas.microsoft.com/office/drawing/2014/main" id="{BB0859C0-F474-4DEE-9C0F-DC7405B76D05}"/>
              </a:ext>
            </a:extLst>
          </p:cNvPr>
          <p:cNvSpPr>
            <a:spLocks noChangeArrowheads="1"/>
          </p:cNvSpPr>
          <p:nvPr/>
        </p:nvSpPr>
        <p:spPr bwMode="auto">
          <a:xfrm>
            <a:off x="609600" y="1"/>
            <a:ext cx="10972800" cy="3039294"/>
          </a:xfrm>
          <a:prstGeom prst="rect">
            <a:avLst/>
          </a:prstGeom>
          <a:noFill/>
          <a:ln w="28575">
            <a:noFill/>
            <a:miter lim="800000"/>
            <a:headEnd/>
            <a:tailEnd/>
          </a:ln>
        </p:spPr>
        <p:txBody>
          <a:bodyPr wrap="square">
            <a:spAutoFit/>
          </a:bodyPr>
          <a:lstStyle/>
          <a:p>
            <a:pPr algn="ctr">
              <a:spcAft>
                <a:spcPts val="9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Job 9:32-33</a:t>
            </a:r>
          </a:p>
          <a:p>
            <a:pPr algn="jus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a man as I am that I may answer Him, That we may go to court together.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is no umpire between us, Who may lay his hand upon us both.”</a:t>
            </a:r>
          </a:p>
        </p:txBody>
      </p:sp>
      <p:pic>
        <p:nvPicPr>
          <p:cNvPr id="6" name="Picture 5">
            <a:extLst>
              <a:ext uri="{FF2B5EF4-FFF2-40B4-BE49-F238E27FC236}">
                <a16:creationId xmlns:a16="http://schemas.microsoft.com/office/drawing/2014/main" id="{D8771BE6-81F5-4B72-9AF3-B0A2B06890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6932" y="2514600"/>
            <a:ext cx="3718136" cy="2286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5BD7DF-0D45-59B9-A2CB-36B06C718988}"/>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a:extLst>
              <a:ext uri="{FF2B5EF4-FFF2-40B4-BE49-F238E27FC236}">
                <a16:creationId xmlns:a16="http://schemas.microsoft.com/office/drawing/2014/main" id="{B056F34B-CB53-45A3-8DAB-59CEC6BB4043}"/>
              </a:ext>
            </a:extLst>
          </p:cNvPr>
          <p:cNvSpPr>
            <a:spLocks noChangeArrowheads="1"/>
          </p:cNvSpPr>
          <p:nvPr/>
        </p:nvSpPr>
        <p:spPr bwMode="auto">
          <a:xfrm>
            <a:off x="1524000" y="0"/>
            <a:ext cx="9144000" cy="2008242"/>
          </a:xfrm>
          <a:prstGeom prst="rect">
            <a:avLst/>
          </a:prstGeom>
          <a:noFill/>
          <a:ln w="28575">
            <a:noFill/>
            <a:miter lim="800000"/>
            <a:headEnd/>
            <a:tailEnd/>
          </a:ln>
        </p:spPr>
        <p:txBody>
          <a:bodyPr wrap="square">
            <a:spAutoFit/>
          </a:bodyPr>
          <a:lstStyle/>
          <a:p>
            <a:pPr algn="ctr">
              <a:spcAft>
                <a:spcPts val="9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Timothy 2:5</a:t>
            </a:r>
          </a:p>
          <a:p>
            <a:pPr algn="just">
              <a:spcBef>
                <a:spcPts val="0"/>
              </a:spcBef>
              <a:spcAft>
                <a:spcPts val="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there is one God,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mediator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between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and men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man Christ Jesus.”</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AC9CB4E-742E-4E84-A5D5-DDAADA2166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6932" y="2514600"/>
            <a:ext cx="3718136" cy="2286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8" name="Picture 4" descr="C:\Documents and Settings\Owner\Application Data\Microsoft\Media Catalog\Downloaded Clips\cl79\j0304869.wmf">
            <a:extLst>
              <a:ext uri="{FF2B5EF4-FFF2-40B4-BE49-F238E27FC236}">
                <a16:creationId xmlns:a16="http://schemas.microsoft.com/office/drawing/2014/main" id="{4A5733E1-1C4F-4247-ACEA-9B7EFAC325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1352" y="42863"/>
            <a:ext cx="12704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A89C46E-DBE5-4EC6-B362-9DF6C1264D88}"/>
              </a:ext>
            </a:extLst>
          </p:cNvPr>
          <p:cNvSpPr txBox="1"/>
          <p:nvPr/>
        </p:nvSpPr>
        <p:spPr>
          <a:xfrm>
            <a:off x="2133600" y="6477001"/>
            <a:ext cx="7924800" cy="307975"/>
          </a:xfrm>
          <a:prstGeom prst="rect">
            <a:avLst/>
          </a:prstGeom>
          <a:noFill/>
        </p:spPr>
        <p:txBody>
          <a:bodyPr>
            <a:spAutoFit/>
          </a:bodyPr>
          <a:lstStyle/>
          <a:p>
            <a:pPr algn="ctr">
              <a:defRPr/>
            </a:pPr>
            <a:r>
              <a:rPr lang="en-US" sz="1400" dirty="0">
                <a:effectLst>
                  <a:outerShdw blurRad="38100" dist="38100" dir="2700000" algn="tl">
                    <a:srgbClr val="000000">
                      <a:alpha val="43137"/>
                    </a:srgbClr>
                  </a:outerShdw>
                </a:effectLst>
                <a:latin typeface="Calibri" panose="020F0502020204030204" pitchFamily="34" charset="0"/>
                <a:cs typeface="+mn-cs"/>
              </a:rPr>
              <a:t>Adapted from J. Dwight Pentecost, </a:t>
            </a:r>
            <a:r>
              <a:rPr lang="en-US" sz="1400" i="1" dirty="0">
                <a:effectLst>
                  <a:outerShdw blurRad="38100" dist="38100" dir="2700000" algn="tl">
                    <a:srgbClr val="000000">
                      <a:alpha val="43137"/>
                    </a:srgbClr>
                  </a:outerShdw>
                </a:effectLst>
                <a:latin typeface="Calibri" panose="020F0502020204030204" pitchFamily="34" charset="0"/>
                <a:cs typeface="+mn-cs"/>
              </a:rPr>
              <a:t>Faith that Endures</a:t>
            </a:r>
            <a:r>
              <a:rPr lang="en-US" sz="1400" dirty="0">
                <a:effectLst>
                  <a:outerShdw blurRad="38100" dist="38100" dir="2700000" algn="tl">
                    <a:srgbClr val="000000">
                      <a:alpha val="43137"/>
                    </a:srgbClr>
                  </a:outerShdw>
                </a:effectLst>
                <a:latin typeface="Calibri" panose="020F0502020204030204" pitchFamily="34" charset="0"/>
                <a:cs typeface="+mn-cs"/>
              </a:rPr>
              <a:t> (Grand Rapids, MI: </a:t>
            </a:r>
            <a:r>
              <a:rPr lang="en-US" sz="1400" dirty="0" err="1">
                <a:effectLst>
                  <a:outerShdw blurRad="38100" dist="38100" dir="2700000" algn="tl">
                    <a:srgbClr val="000000">
                      <a:alpha val="43137"/>
                    </a:srgbClr>
                  </a:outerShdw>
                </a:effectLst>
                <a:latin typeface="Calibri" panose="020F0502020204030204" pitchFamily="34" charset="0"/>
                <a:cs typeface="+mn-cs"/>
              </a:rPr>
              <a:t>Kregel</a:t>
            </a:r>
            <a:r>
              <a:rPr lang="en-US" sz="1400" dirty="0">
                <a:effectLst>
                  <a:outerShdw blurRad="38100" dist="38100" dir="2700000" algn="tl">
                    <a:srgbClr val="000000">
                      <a:alpha val="43137"/>
                    </a:srgbClr>
                  </a:outerShdw>
                </a:effectLst>
                <a:latin typeface="Calibri" panose="020F0502020204030204" pitchFamily="34" charset="0"/>
                <a:cs typeface="+mn-cs"/>
              </a:rPr>
              <a:t>, 2000), 60-71.</a:t>
            </a:r>
          </a:p>
        </p:txBody>
      </p:sp>
      <p:sp>
        <p:nvSpPr>
          <p:cNvPr id="7" name="Rectangle 2">
            <a:extLst>
              <a:ext uri="{FF2B5EF4-FFF2-40B4-BE49-F238E27FC236}">
                <a16:creationId xmlns:a16="http://schemas.microsoft.com/office/drawing/2014/main" id="{9BE134BE-91C5-475E-AF77-E8BFFF533C7F}"/>
              </a:ext>
            </a:extLst>
          </p:cNvPr>
          <p:cNvSpPr txBox="1">
            <a:spLocks noChangeArrowheads="1"/>
          </p:cNvSpPr>
          <p:nvPr/>
        </p:nvSpPr>
        <p:spPr bwMode="auto">
          <a:xfrm>
            <a:off x="3848100" y="261938"/>
            <a:ext cx="44958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altLang="en-US" sz="3600" kern="0" dirty="0">
                <a:effectLst>
                  <a:outerShdw blurRad="38100" dist="38100" dir="2700000" algn="tl">
                    <a:srgbClr val="000000">
                      <a:alpha val="43137"/>
                    </a:srgbClr>
                  </a:outerShdw>
                </a:effectLst>
                <a:latin typeface="Calibri" panose="020F0502020204030204" pitchFamily="34" charset="0"/>
              </a:rPr>
              <a:t>Why God Became Man</a:t>
            </a:r>
            <a:br>
              <a:rPr lang="en-US" altLang="en-US" sz="4000" kern="0" dirty="0">
                <a:effectLst>
                  <a:outerShdw blurRad="38100" dist="38100" dir="2700000" algn="tl">
                    <a:srgbClr val="000000">
                      <a:alpha val="43137"/>
                    </a:srgbClr>
                  </a:outerShdw>
                </a:effectLst>
                <a:latin typeface="Calibri" panose="020F0502020204030204" pitchFamily="34" charset="0"/>
              </a:rPr>
            </a:br>
            <a:r>
              <a:rPr lang="en-US" alt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(Heb. 2:5-18)</a:t>
            </a:r>
          </a:p>
        </p:txBody>
      </p:sp>
      <p:sp>
        <p:nvSpPr>
          <p:cNvPr id="9" name="Rectangle 3">
            <a:extLst>
              <a:ext uri="{FF2B5EF4-FFF2-40B4-BE49-F238E27FC236}">
                <a16:creationId xmlns:a16="http://schemas.microsoft.com/office/drawing/2014/main" id="{3E1E0182-A32A-41DE-8491-C308514E2FFE}"/>
              </a:ext>
            </a:extLst>
          </p:cNvPr>
          <p:cNvSpPr txBox="1">
            <a:spLocks noChangeArrowheads="1"/>
          </p:cNvSpPr>
          <p:nvPr/>
        </p:nvSpPr>
        <p:spPr bwMode="auto">
          <a:xfrm>
            <a:off x="1771650" y="1447800"/>
            <a:ext cx="8648700" cy="4833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restore God’s original purpose for man (5-8)</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taste death for every man (9) </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bring many to glory (10-13)</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break Satan’s rule over humanity (14)</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remove the fear of death (15)</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become our merciful high priest (16-17a)</a:t>
            </a:r>
          </a:p>
          <a:p>
            <a:pPr marL="457200" indent="-457200">
              <a:spcBef>
                <a:spcPts val="0"/>
              </a:spcBef>
              <a:spcAft>
                <a:spcPts val="12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To make a complete purification for sin (17b)</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sympathize with those tested (18)</a:t>
            </a:r>
          </a:p>
        </p:txBody>
      </p:sp>
    </p:spTree>
    <p:extLst>
      <p:ext uri="{BB962C8B-B14F-4D97-AF65-F5344CB8AC3E}">
        <p14:creationId xmlns:p14="http://schemas.microsoft.com/office/powerpoint/2010/main" val="4040655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BA805E-7969-0601-F7F4-5411B823381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a:extLst>
              <a:ext uri="{FF2B5EF4-FFF2-40B4-BE49-F238E27FC236}">
                <a16:creationId xmlns:a16="http://schemas.microsoft.com/office/drawing/2014/main" id="{76141455-A691-4678-B372-0D1BFCF18F0F}"/>
              </a:ext>
            </a:extLst>
          </p:cNvPr>
          <p:cNvSpPr>
            <a:spLocks noChangeArrowheads="1"/>
          </p:cNvSpPr>
          <p:nvPr/>
        </p:nvSpPr>
        <p:spPr bwMode="auto">
          <a:xfrm>
            <a:off x="609600" y="1"/>
            <a:ext cx="10972800" cy="3039294"/>
          </a:xfrm>
          <a:prstGeom prst="rect">
            <a:avLst/>
          </a:prstGeom>
          <a:noFill/>
          <a:ln w="28575">
            <a:noFill/>
            <a:miter lim="800000"/>
            <a:headEnd/>
            <a:tailEnd/>
          </a:ln>
        </p:spPr>
        <p:txBody>
          <a:bodyPr wrap="square">
            <a:spAutoFit/>
          </a:bodyPr>
          <a:lstStyle/>
          <a:p>
            <a:pPr algn="ctr">
              <a:spcAft>
                <a:spcPts val="9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2:17</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in all things He had to be made like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brethren, that He might be a merciful and faithful High Priest in things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pertaining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God, to make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propitiation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hilasmos</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i="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hilaskomai</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sins of the people.”</a:t>
            </a:r>
          </a:p>
        </p:txBody>
      </p:sp>
      <p:pic>
        <p:nvPicPr>
          <p:cNvPr id="4" name="Picture 3">
            <a:extLst>
              <a:ext uri="{FF2B5EF4-FFF2-40B4-BE49-F238E27FC236}">
                <a16:creationId xmlns:a16="http://schemas.microsoft.com/office/drawing/2014/main" id="{540BB492-7130-4521-8C21-8CDCB474B0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5087" y="3048000"/>
            <a:ext cx="2741829" cy="18288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C2FFD0C3-1E7E-4ADE-B3FE-542028534A76}"/>
              </a:ext>
            </a:extLst>
          </p:cNvPr>
          <p:cNvSpPr>
            <a:spLocks noGrp="1" noChangeArrowheads="1"/>
          </p:cNvSpPr>
          <p:nvPr>
            <p:ph type="title" idx="4294967295"/>
          </p:nvPr>
        </p:nvSpPr>
        <p:spPr>
          <a:xfrm>
            <a:off x="3886200" y="76200"/>
            <a:ext cx="4419600" cy="762000"/>
          </a:xfrm>
        </p:spPr>
        <p:txBody>
          <a:bodyPr/>
          <a:lstStyle/>
          <a:p>
            <a:pPr algn="ctr"/>
            <a:r>
              <a:rPr lang="en-US" altLang="en-US" sz="4000" dirty="0">
                <a:effectLst>
                  <a:outerShdw blurRad="38100" dist="38100" dir="2700000" algn="tl">
                    <a:srgbClr val="000000">
                      <a:alpha val="43137"/>
                    </a:srgbClr>
                  </a:outerShdw>
                </a:effectLst>
              </a:rPr>
              <a:t>Tabernacle Diagram</a:t>
            </a:r>
          </a:p>
        </p:txBody>
      </p:sp>
      <p:pic>
        <p:nvPicPr>
          <p:cNvPr id="77827" name="Picture 1">
            <a:extLst>
              <a:ext uri="{FF2B5EF4-FFF2-40B4-BE49-F238E27FC236}">
                <a16:creationId xmlns:a16="http://schemas.microsoft.com/office/drawing/2014/main" id="{D6C77864-D394-4D98-BDD6-9D8651AB4C2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86100" y="857250"/>
            <a:ext cx="601980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7CF9A0-3757-4327-8EBB-FBA9488F541C}"/>
              </a:ext>
            </a:extLst>
          </p:cNvPr>
          <p:cNvSpPr/>
          <p:nvPr/>
        </p:nvSpPr>
        <p:spPr>
          <a:xfrm>
            <a:off x="609600" y="1724025"/>
            <a:ext cx="10972800" cy="3046988"/>
          </a:xfrm>
          <a:prstGeom prst="rect">
            <a:avLst/>
          </a:prstGeom>
        </p:spPr>
        <p:txBody>
          <a:bodyPr wrap="square">
            <a:spAutoFit/>
          </a:bodyPr>
          <a:lstStyle/>
          <a:p>
            <a:pPr algn="just">
              <a:defRPr/>
            </a:pPr>
            <a:r>
              <a:rPr lang="en-US" sz="3200" dirty="0">
                <a:effectLst>
                  <a:outerShdw blurRad="38100" dist="38100" dir="2700000" algn="tl">
                    <a:srgbClr val="000000">
                      <a:alpha val="43137"/>
                    </a:srgbClr>
                  </a:outerShdw>
                </a:effectLst>
                <a:latin typeface="Calibri" panose="020F0502020204030204" pitchFamily="34" charset="0"/>
                <a:cs typeface="+mn-cs"/>
              </a:rPr>
              <a:t>“The act of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kenosis</a:t>
            </a:r>
            <a:r>
              <a:rPr lang="en-US" sz="3200" dirty="0">
                <a:effectLst>
                  <a:outerShdw blurRad="38100" dist="38100" dir="2700000" algn="tl">
                    <a:srgbClr val="000000">
                      <a:alpha val="43137"/>
                    </a:srgbClr>
                  </a:outerShdw>
                </a:effectLst>
                <a:latin typeface="Calibri" panose="020F0502020204030204" pitchFamily="34" charset="0"/>
                <a:cs typeface="+mn-cs"/>
              </a:rPr>
              <a:t>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a:t>
            </a:r>
            <a:r>
              <a:rPr lang="en-US" sz="3200" b="1" i="1" dirty="0">
                <a:solidFill>
                  <a:srgbClr val="FFFFCC"/>
                </a:solidFill>
                <a:effectLst>
                  <a:outerShdw blurRad="38100" dist="38100" dir="2700000" algn="tl">
                    <a:srgbClr val="000000">
                      <a:alpha val="43137"/>
                    </a:srgbClr>
                  </a:outerShdw>
                </a:effectLst>
                <a:latin typeface="Calibri" panose="020F0502020204030204" pitchFamily="34" charset="0"/>
                <a:cs typeface="+mn-cs"/>
              </a:rPr>
              <a:t>emptying</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a:t>
            </a:r>
            <a:r>
              <a:rPr lang="en-US" sz="3200" dirty="0">
                <a:effectLst>
                  <a:outerShdw blurRad="38100" dist="38100" dir="2700000" algn="tl">
                    <a:srgbClr val="000000">
                      <a:alpha val="43137"/>
                    </a:srgbClr>
                  </a:outerShdw>
                </a:effectLst>
                <a:latin typeface="Calibri" panose="020F0502020204030204" pitchFamily="34" charset="0"/>
                <a:cs typeface="+mn-cs"/>
              </a:rPr>
              <a:t> as stated in Philippians 2 may therefore be properly understood to mean that Christ surrendered no attribute of deity, but that He did voluntarily restrict their independent use in keeping with His purpose of living among men and their limitations.”</a:t>
            </a:r>
          </a:p>
        </p:txBody>
      </p:sp>
      <p:sp>
        <p:nvSpPr>
          <p:cNvPr id="3" name="TextBox 2">
            <a:extLst>
              <a:ext uri="{FF2B5EF4-FFF2-40B4-BE49-F238E27FC236}">
                <a16:creationId xmlns:a16="http://schemas.microsoft.com/office/drawing/2014/main" id="{35979333-E6E8-42F6-8593-F6A84ABBCFE6}"/>
              </a:ext>
            </a:extLst>
          </p:cNvPr>
          <p:cNvSpPr txBox="1"/>
          <p:nvPr/>
        </p:nvSpPr>
        <p:spPr>
          <a:xfrm>
            <a:off x="2514600" y="223838"/>
            <a:ext cx="7086600" cy="1015663"/>
          </a:xfrm>
          <a:prstGeom prst="rect">
            <a:avLst/>
          </a:prstGeom>
          <a:noFill/>
        </p:spPr>
        <p:txBody>
          <a:bodyPr>
            <a:spAutoFit/>
          </a:bodyPr>
          <a:lstStyle/>
          <a:p>
            <a:pPr algn="ctr">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John Walvoord</a:t>
            </a:r>
          </a:p>
          <a:p>
            <a:pPr algn="ctr">
              <a:defRPr/>
            </a:pPr>
            <a:r>
              <a:rPr lang="en-US" i="1" dirty="0">
                <a:effectLst>
                  <a:outerShdw blurRad="38100" dist="38100" dir="2700000" algn="tl">
                    <a:srgbClr val="000000">
                      <a:alpha val="43137"/>
                    </a:srgbClr>
                  </a:outerShdw>
                </a:effectLst>
                <a:latin typeface="Calibri" panose="020F0502020204030204" pitchFamily="34" charset="0"/>
                <a:cs typeface="+mn-cs"/>
              </a:rPr>
              <a:t>Jesus Christ Our Lord</a:t>
            </a:r>
            <a:r>
              <a:rPr lang="en-US" dirty="0">
                <a:effectLst>
                  <a:outerShdw blurRad="38100" dist="38100" dir="2700000" algn="tl">
                    <a:srgbClr val="000000">
                      <a:alpha val="43137"/>
                    </a:srgbClr>
                  </a:outerShdw>
                </a:effectLst>
                <a:latin typeface="Calibri" panose="020F0502020204030204" pitchFamily="34" charset="0"/>
                <a:cs typeface="+mn-cs"/>
              </a:rPr>
              <a:t>, 143-44</a:t>
            </a:r>
          </a:p>
        </p:txBody>
      </p:sp>
      <p:pic>
        <p:nvPicPr>
          <p:cNvPr id="4" name="Picture 3">
            <a:extLst>
              <a:ext uri="{FF2B5EF4-FFF2-40B4-BE49-F238E27FC236}">
                <a16:creationId xmlns:a16="http://schemas.microsoft.com/office/drawing/2014/main" id="{39C2EA43-430E-4FB0-8B66-1587410805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1097280" cy="1097280"/>
          </a:xfrm>
          <a:prstGeom prst="rect">
            <a:avLst/>
          </a:prstGeom>
          <a:ln w="28575">
            <a:solidFill>
              <a:schemeClr val="tx1"/>
            </a:solid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F3DE7ED5-AFF7-4C5A-A0F9-D93DF23E6BC9}"/>
              </a:ext>
            </a:extLst>
          </p:cNvPr>
          <p:cNvSpPr>
            <a:spLocks noGrp="1" noChangeArrowheads="1"/>
          </p:cNvSpPr>
          <p:nvPr>
            <p:ph type="title"/>
          </p:nvPr>
        </p:nvSpPr>
        <p:spPr>
          <a:xfrm>
            <a:off x="3848100" y="152400"/>
            <a:ext cx="4495800" cy="685800"/>
          </a:xfrm>
        </p:spPr>
        <p:txBody>
          <a:bodyPr/>
          <a:lstStyle/>
          <a:p>
            <a:pPr algn="ctr"/>
            <a:r>
              <a:rPr lang="en-US" altLang="en-US" sz="4000" dirty="0">
                <a:effectLst>
                  <a:outerShdw blurRad="38100" dist="38100" dir="2700000" algn="tl">
                    <a:srgbClr val="000000">
                      <a:alpha val="43137"/>
                    </a:srgbClr>
                  </a:outerShdw>
                </a:effectLst>
              </a:rPr>
              <a:t>Ark of the Covenant</a:t>
            </a:r>
          </a:p>
        </p:txBody>
      </p:sp>
      <p:pic>
        <p:nvPicPr>
          <p:cNvPr id="78851" name="Picture 3">
            <a:extLst>
              <a:ext uri="{FF2B5EF4-FFF2-40B4-BE49-F238E27FC236}">
                <a16:creationId xmlns:a16="http://schemas.microsoft.com/office/drawing/2014/main" id="{F067996B-6B22-46BB-BB19-0DFFEEE3EE0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24100" y="1066801"/>
            <a:ext cx="75438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B23975-DD17-21C6-4616-AF85E1CEF86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a:extLst>
              <a:ext uri="{FF2B5EF4-FFF2-40B4-BE49-F238E27FC236}">
                <a16:creationId xmlns:a16="http://schemas.microsoft.com/office/drawing/2014/main" id="{6D55D789-6B2F-4D6E-A6E1-485A379A8347}"/>
              </a:ext>
            </a:extLst>
          </p:cNvPr>
          <p:cNvSpPr>
            <a:spLocks noChangeArrowheads="1"/>
          </p:cNvSpPr>
          <p:nvPr/>
        </p:nvSpPr>
        <p:spPr bwMode="auto">
          <a:xfrm>
            <a:off x="609600" y="1"/>
            <a:ext cx="10972800" cy="4739759"/>
          </a:xfrm>
          <a:prstGeom prst="rect">
            <a:avLst/>
          </a:prstGeom>
          <a:noFill/>
          <a:ln w="28575">
            <a:noFill/>
            <a:miter lim="800000"/>
            <a:headEnd/>
            <a:tailEnd/>
          </a:ln>
        </p:spPr>
        <p:txBody>
          <a:bodyPr wrap="square">
            <a:spAutoFit/>
          </a:bodyPr>
          <a:lstStyle/>
          <a:p>
            <a:pPr algn="ctr">
              <a:spcAft>
                <a:spcPts val="9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10:5-7</a:t>
            </a:r>
          </a:p>
          <a:p>
            <a:pPr algn="jus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when He comes into the world, He says,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Sacrifice and offering You have not desired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body You have prepared for 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6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whole burnt offerings and</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sacrifices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sin You have taken no pleasure</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said, ‘Behold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have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scroll of the book it is written of 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do Your will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240238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8DE284-7FA7-9B93-5F97-415C4E937FF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a:extLst>
              <a:ext uri="{FF2B5EF4-FFF2-40B4-BE49-F238E27FC236}">
                <a16:creationId xmlns:a16="http://schemas.microsoft.com/office/drawing/2014/main" id="{67589035-B7E5-483C-BCEF-379C3D74D32A}"/>
              </a:ext>
            </a:extLst>
          </p:cNvPr>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Aft>
                <a:spcPts val="9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19:30</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when Jesus had received the sour wine, He said,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 finished!”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tetelestai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bowed His head and gave up His spirit.</a:t>
            </a:r>
          </a:p>
        </p:txBody>
      </p:sp>
      <p:pic>
        <p:nvPicPr>
          <p:cNvPr id="5" name="Picture 4">
            <a:extLst>
              <a:ext uri="{FF2B5EF4-FFF2-40B4-BE49-F238E27FC236}">
                <a16:creationId xmlns:a16="http://schemas.microsoft.com/office/drawing/2014/main" id="{F0ACCB76-A46A-4FFE-95E4-7F0DA0985A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1190" y="2514600"/>
            <a:ext cx="2829623" cy="22860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71" name="Picture 2">
            <a:extLst>
              <a:ext uri="{FF2B5EF4-FFF2-40B4-BE49-F238E27FC236}">
                <a16:creationId xmlns:a16="http://schemas.microsoft.com/office/drawing/2014/main" id="{DC26034D-8BDA-4A02-8114-F3172751BD0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05061" y="152400"/>
            <a:ext cx="6981878" cy="6400800"/>
          </a:xfrm>
          <a:prstGeom prst="rect">
            <a:avLst/>
          </a:prstGeom>
          <a:solidFill>
            <a:srgbClr val="FFFFFF">
              <a:shade val="85000"/>
            </a:srgbClr>
          </a:solidFill>
          <a:ln w="38100">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3970" name="TextBox 2">
            <a:extLst>
              <a:ext uri="{FF2B5EF4-FFF2-40B4-BE49-F238E27FC236}">
                <a16:creationId xmlns:a16="http://schemas.microsoft.com/office/drawing/2014/main" id="{104B5A06-45EB-4DBB-B373-48091E2BBB4A}"/>
              </a:ext>
            </a:extLst>
          </p:cNvPr>
          <p:cNvSpPr txBox="1">
            <a:spLocks noChangeArrowheads="1"/>
          </p:cNvSpPr>
          <p:nvPr/>
        </p:nvSpPr>
        <p:spPr bwMode="auto">
          <a:xfrm>
            <a:off x="4724400" y="6096000"/>
            <a:ext cx="274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400" dirty="0">
                <a:latin typeface="Calibri" panose="020F0502020204030204" pitchFamily="34" charset="0"/>
              </a:rPr>
              <a:t>Chart courtesy of Thomas Stegall</a:t>
            </a:r>
            <a:r>
              <a:rPr lang="en-US" altLang="en-US" sz="2400" dirty="0">
                <a:latin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8" name="Picture 4" descr="C:\Documents and Settings\Owner\Application Data\Microsoft\Media Catalog\Downloaded Clips\cl79\j0304869.wmf">
            <a:extLst>
              <a:ext uri="{FF2B5EF4-FFF2-40B4-BE49-F238E27FC236}">
                <a16:creationId xmlns:a16="http://schemas.microsoft.com/office/drawing/2014/main" id="{4A5733E1-1C4F-4247-ACEA-9B7EFAC325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1352" y="42863"/>
            <a:ext cx="12704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A89C46E-DBE5-4EC6-B362-9DF6C1264D88}"/>
              </a:ext>
            </a:extLst>
          </p:cNvPr>
          <p:cNvSpPr txBox="1"/>
          <p:nvPr/>
        </p:nvSpPr>
        <p:spPr>
          <a:xfrm>
            <a:off x="2133600" y="6477001"/>
            <a:ext cx="7924800" cy="307975"/>
          </a:xfrm>
          <a:prstGeom prst="rect">
            <a:avLst/>
          </a:prstGeom>
          <a:noFill/>
        </p:spPr>
        <p:txBody>
          <a:bodyPr>
            <a:spAutoFit/>
          </a:bodyPr>
          <a:lstStyle/>
          <a:p>
            <a:pPr algn="ctr">
              <a:defRPr/>
            </a:pPr>
            <a:r>
              <a:rPr lang="en-US" sz="1400" dirty="0">
                <a:effectLst>
                  <a:outerShdw blurRad="38100" dist="38100" dir="2700000" algn="tl">
                    <a:srgbClr val="000000">
                      <a:alpha val="43137"/>
                    </a:srgbClr>
                  </a:outerShdw>
                </a:effectLst>
                <a:latin typeface="Calibri" panose="020F0502020204030204" pitchFamily="34" charset="0"/>
                <a:cs typeface="+mn-cs"/>
              </a:rPr>
              <a:t>Adapted from J. Dwight Pentecost, </a:t>
            </a:r>
            <a:r>
              <a:rPr lang="en-US" sz="1400" i="1" dirty="0">
                <a:effectLst>
                  <a:outerShdw blurRad="38100" dist="38100" dir="2700000" algn="tl">
                    <a:srgbClr val="000000">
                      <a:alpha val="43137"/>
                    </a:srgbClr>
                  </a:outerShdw>
                </a:effectLst>
                <a:latin typeface="Calibri" panose="020F0502020204030204" pitchFamily="34" charset="0"/>
                <a:cs typeface="+mn-cs"/>
              </a:rPr>
              <a:t>Faith that Endures</a:t>
            </a:r>
            <a:r>
              <a:rPr lang="en-US" sz="1400" dirty="0">
                <a:effectLst>
                  <a:outerShdw blurRad="38100" dist="38100" dir="2700000" algn="tl">
                    <a:srgbClr val="000000">
                      <a:alpha val="43137"/>
                    </a:srgbClr>
                  </a:outerShdw>
                </a:effectLst>
                <a:latin typeface="Calibri" panose="020F0502020204030204" pitchFamily="34" charset="0"/>
                <a:cs typeface="+mn-cs"/>
              </a:rPr>
              <a:t> (Grand Rapids, MI: </a:t>
            </a:r>
            <a:r>
              <a:rPr lang="en-US" sz="1400" dirty="0" err="1">
                <a:effectLst>
                  <a:outerShdw blurRad="38100" dist="38100" dir="2700000" algn="tl">
                    <a:srgbClr val="000000">
                      <a:alpha val="43137"/>
                    </a:srgbClr>
                  </a:outerShdw>
                </a:effectLst>
                <a:latin typeface="Calibri" panose="020F0502020204030204" pitchFamily="34" charset="0"/>
                <a:cs typeface="+mn-cs"/>
              </a:rPr>
              <a:t>Kregel</a:t>
            </a:r>
            <a:r>
              <a:rPr lang="en-US" sz="1400" dirty="0">
                <a:effectLst>
                  <a:outerShdw blurRad="38100" dist="38100" dir="2700000" algn="tl">
                    <a:srgbClr val="000000">
                      <a:alpha val="43137"/>
                    </a:srgbClr>
                  </a:outerShdw>
                </a:effectLst>
                <a:latin typeface="Calibri" panose="020F0502020204030204" pitchFamily="34" charset="0"/>
                <a:cs typeface="+mn-cs"/>
              </a:rPr>
              <a:t>, 2000), 60-71.</a:t>
            </a:r>
          </a:p>
        </p:txBody>
      </p:sp>
      <p:sp>
        <p:nvSpPr>
          <p:cNvPr id="7" name="Rectangle 2">
            <a:extLst>
              <a:ext uri="{FF2B5EF4-FFF2-40B4-BE49-F238E27FC236}">
                <a16:creationId xmlns:a16="http://schemas.microsoft.com/office/drawing/2014/main" id="{9BE134BE-91C5-475E-AF77-E8BFFF533C7F}"/>
              </a:ext>
            </a:extLst>
          </p:cNvPr>
          <p:cNvSpPr txBox="1">
            <a:spLocks noChangeArrowheads="1"/>
          </p:cNvSpPr>
          <p:nvPr/>
        </p:nvSpPr>
        <p:spPr bwMode="auto">
          <a:xfrm>
            <a:off x="3848100" y="261938"/>
            <a:ext cx="44958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altLang="en-US" sz="3600" kern="0" dirty="0">
                <a:effectLst>
                  <a:outerShdw blurRad="38100" dist="38100" dir="2700000" algn="tl">
                    <a:srgbClr val="000000">
                      <a:alpha val="43137"/>
                    </a:srgbClr>
                  </a:outerShdw>
                </a:effectLst>
                <a:latin typeface="Calibri" panose="020F0502020204030204" pitchFamily="34" charset="0"/>
              </a:rPr>
              <a:t>Why God Became Man</a:t>
            </a:r>
            <a:br>
              <a:rPr lang="en-US" altLang="en-US" sz="4000" kern="0" dirty="0">
                <a:effectLst>
                  <a:outerShdw blurRad="38100" dist="38100" dir="2700000" algn="tl">
                    <a:srgbClr val="000000">
                      <a:alpha val="43137"/>
                    </a:srgbClr>
                  </a:outerShdw>
                </a:effectLst>
                <a:latin typeface="Calibri" panose="020F0502020204030204" pitchFamily="34" charset="0"/>
              </a:rPr>
            </a:br>
            <a:r>
              <a:rPr lang="en-US" alt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(Heb. 2:5-18)</a:t>
            </a:r>
          </a:p>
        </p:txBody>
      </p:sp>
      <p:sp>
        <p:nvSpPr>
          <p:cNvPr id="9" name="Rectangle 3">
            <a:extLst>
              <a:ext uri="{FF2B5EF4-FFF2-40B4-BE49-F238E27FC236}">
                <a16:creationId xmlns:a16="http://schemas.microsoft.com/office/drawing/2014/main" id="{3E1E0182-A32A-41DE-8491-C308514E2FFE}"/>
              </a:ext>
            </a:extLst>
          </p:cNvPr>
          <p:cNvSpPr txBox="1">
            <a:spLocks noChangeArrowheads="1"/>
          </p:cNvSpPr>
          <p:nvPr/>
        </p:nvSpPr>
        <p:spPr bwMode="auto">
          <a:xfrm>
            <a:off x="1771650" y="1447800"/>
            <a:ext cx="8648700" cy="4833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restore God’s original purpose for man (5-8)</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taste death for every man (9) </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bring many to glory (10-13)</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break Satan’s rule over humanity (14)</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remove the fear of death (15)</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become our merciful high priest (16-17a)</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make a complete purification for sin (17b)</a:t>
            </a:r>
          </a:p>
          <a:p>
            <a:pPr marL="457200" indent="-457200">
              <a:spcBef>
                <a:spcPts val="0"/>
              </a:spcBef>
              <a:spcAft>
                <a:spcPts val="12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To sympathize with those tested (18)</a:t>
            </a:r>
          </a:p>
        </p:txBody>
      </p:sp>
    </p:spTree>
    <p:extLst>
      <p:ext uri="{BB962C8B-B14F-4D97-AF65-F5344CB8AC3E}">
        <p14:creationId xmlns:p14="http://schemas.microsoft.com/office/powerpoint/2010/main" val="146545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0E59C6-C570-8803-2587-429F286BAF5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a:extLst>
              <a:ext uri="{FF2B5EF4-FFF2-40B4-BE49-F238E27FC236}">
                <a16:creationId xmlns:a16="http://schemas.microsoft.com/office/drawing/2014/main" id="{8E5C590A-D180-4D7F-B04A-7470CC04B9A7}"/>
              </a:ext>
            </a:extLst>
          </p:cNvPr>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Aft>
                <a:spcPts val="9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2:18</a:t>
            </a:r>
          </a:p>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since He Himself was tempted in that which He has suffered, He is able to come to the aid of those who are tempted.”</a:t>
            </a:r>
          </a:p>
        </p:txBody>
      </p:sp>
      <p:pic>
        <p:nvPicPr>
          <p:cNvPr id="3" name="Picture 2">
            <a:extLst>
              <a:ext uri="{FF2B5EF4-FFF2-40B4-BE49-F238E27FC236}">
                <a16:creationId xmlns:a16="http://schemas.microsoft.com/office/drawing/2014/main" id="{F36F3C3F-CA4B-42D1-9A46-4D1CBF5A5E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07044" y="2514600"/>
            <a:ext cx="3777915" cy="22860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805C966C-07D6-429E-888C-7BDA3EA1DC10}"/>
              </a:ext>
            </a:extLst>
          </p:cNvPr>
          <p:cNvSpPr>
            <a:spLocks noGrp="1" noChangeArrowheads="1"/>
          </p:cNvSpPr>
          <p:nvPr>
            <p:ph type="title"/>
          </p:nvPr>
        </p:nvSpPr>
        <p:spPr>
          <a:xfrm>
            <a:off x="2057400" y="228600"/>
            <a:ext cx="8077200" cy="838200"/>
          </a:xfrm>
        </p:spPr>
        <p:txBody>
          <a:bodyPr/>
          <a:lstStyle/>
          <a:p>
            <a:pPr algn="ctr"/>
            <a:r>
              <a:rPr lang="en-US" altLang="en-US" sz="3600" dirty="0">
                <a:effectLst>
                  <a:outerShdw blurRad="38100" dist="38100" dir="2700000" algn="tl">
                    <a:srgbClr val="000000">
                      <a:alpha val="43137"/>
                    </a:srgbClr>
                  </a:outerShdw>
                </a:effectLst>
              </a:rPr>
              <a:t>To Become Man’s Merciful High Priest</a:t>
            </a:r>
          </a:p>
        </p:txBody>
      </p:sp>
      <p:sp>
        <p:nvSpPr>
          <p:cNvPr id="9219" name="Rectangle 3">
            <a:extLst>
              <a:ext uri="{FF2B5EF4-FFF2-40B4-BE49-F238E27FC236}">
                <a16:creationId xmlns:a16="http://schemas.microsoft.com/office/drawing/2014/main" id="{76018B3B-69E3-478C-8E67-5A171FD9F6E0}"/>
              </a:ext>
            </a:extLst>
          </p:cNvPr>
          <p:cNvSpPr>
            <a:spLocks noGrp="1" noChangeArrowheads="1"/>
          </p:cNvSpPr>
          <p:nvPr>
            <p:ph type="body" idx="1"/>
          </p:nvPr>
        </p:nvSpPr>
        <p:spPr>
          <a:xfrm>
            <a:off x="2209800" y="1295400"/>
            <a:ext cx="7772400" cy="2209800"/>
          </a:xfrm>
        </p:spPr>
        <p:txBody>
          <a:bodyPr/>
          <a:lstStyle/>
          <a:p>
            <a:pPr marL="457200" indent="-457200">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Definition of a priest</a:t>
            </a:r>
          </a:p>
          <a:p>
            <a:pPr marL="457200" indent="-457200">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experienced temptations (</a:t>
            </a:r>
            <a:r>
              <a:rPr lang="en-US" dirty="0" err="1">
                <a:effectLst>
                  <a:outerShdw blurRad="38100" dist="38100" dir="2700000" algn="tl">
                    <a:srgbClr val="000000">
                      <a:alpha val="43137"/>
                    </a:srgbClr>
                  </a:outerShdw>
                </a:effectLst>
                <a:latin typeface="Calibri" panose="020F0502020204030204" pitchFamily="34" charset="0"/>
              </a:rPr>
              <a:t>Heb</a:t>
            </a:r>
            <a:r>
              <a:rPr lang="en-US" dirty="0">
                <a:effectLst>
                  <a:outerShdw blurRad="38100" dist="38100" dir="2700000" algn="tl">
                    <a:srgbClr val="000000">
                      <a:alpha val="43137"/>
                    </a:srgbClr>
                  </a:outerShdw>
                </a:effectLst>
                <a:latin typeface="Calibri" panose="020F0502020204030204" pitchFamily="34" charset="0"/>
              </a:rPr>
              <a:t> 2:18)</a:t>
            </a:r>
          </a:p>
          <a:p>
            <a:pPr marL="457200" indent="-457200">
              <a:spcBef>
                <a:spcPts val="120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rPr>
              <a:t>Christ experienced our trials (</a:t>
            </a:r>
            <a:r>
              <a:rPr lang="en-US" dirty="0" err="1">
                <a:effectLst>
                  <a:outerShdw blurRad="38100" dist="38100" dir="2700000" algn="tl">
                    <a:srgbClr val="000000">
                      <a:alpha val="43137"/>
                    </a:srgbClr>
                  </a:outerShdw>
                </a:effectLst>
                <a:latin typeface="Calibri" panose="020F0502020204030204" pitchFamily="34" charset="0"/>
              </a:rPr>
              <a:t>Heb</a:t>
            </a:r>
            <a:r>
              <a:rPr lang="en-US" dirty="0">
                <a:effectLst>
                  <a:outerShdw blurRad="38100" dist="38100" dir="2700000" algn="tl">
                    <a:srgbClr val="000000">
                      <a:alpha val="43137"/>
                    </a:srgbClr>
                  </a:outerShdw>
                </a:effectLst>
                <a:latin typeface="Calibri" panose="020F0502020204030204" pitchFamily="34" charset="0"/>
              </a:rPr>
              <a:t> 4:15)</a:t>
            </a:r>
          </a:p>
        </p:txBody>
      </p:sp>
      <p:pic>
        <p:nvPicPr>
          <p:cNvPr id="5" name="Picture 4">
            <a:extLst>
              <a:ext uri="{FF2B5EF4-FFF2-40B4-BE49-F238E27FC236}">
                <a16:creationId xmlns:a16="http://schemas.microsoft.com/office/drawing/2014/main" id="{64307371-3227-46BB-8E6D-60B87DF5B4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02536" y="3627120"/>
            <a:ext cx="4386928" cy="292608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A0CF40-0214-455C-765A-26DD3F9B071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a:extLst>
              <a:ext uri="{FF2B5EF4-FFF2-40B4-BE49-F238E27FC236}">
                <a16:creationId xmlns:a16="http://schemas.microsoft.com/office/drawing/2014/main" id="{A1994361-9F2D-4D4C-8E7E-8723025A3285}"/>
              </a:ext>
            </a:extLst>
          </p:cNvPr>
          <p:cNvSpPr>
            <a:spLocks noChangeArrowheads="1"/>
          </p:cNvSpPr>
          <p:nvPr/>
        </p:nvSpPr>
        <p:spPr bwMode="auto">
          <a:xfrm>
            <a:off x="609600" y="1"/>
            <a:ext cx="10972800" cy="4739759"/>
          </a:xfrm>
          <a:prstGeom prst="rect">
            <a:avLst/>
          </a:prstGeom>
          <a:noFill/>
          <a:ln w="28575">
            <a:noFill/>
            <a:miter lim="800000"/>
            <a:headEnd/>
            <a:tailEnd/>
          </a:ln>
        </p:spPr>
        <p:txBody>
          <a:bodyPr wrap="square">
            <a:spAutoFit/>
          </a:bodyPr>
          <a:lstStyle/>
          <a:p>
            <a:pPr algn="ctr">
              <a:spcAft>
                <a:spcPts val="9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Hebrews 4:15-16</a:t>
            </a:r>
          </a:p>
          <a:p>
            <a:pPr algn="jus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we do not have a high priest who cannot sympathize with our weaknesses, but One who has been tempted in all things as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are, yet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without sin.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let us draw near with confidence to the throne of grace, so that we may receive mercy and find grace to help in time of need.”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9FE1277F-4881-4CC6-BEE6-E15D57B8EB89}"/>
              </a:ext>
            </a:extLst>
          </p:cNvPr>
          <p:cNvSpPr>
            <a:spLocks noGrp="1" noChangeArrowheads="1"/>
          </p:cNvSpPr>
          <p:nvPr>
            <p:ph type="title"/>
          </p:nvPr>
        </p:nvSpPr>
        <p:spPr>
          <a:xfrm>
            <a:off x="3124200" y="228600"/>
            <a:ext cx="5943600" cy="685800"/>
          </a:xfrm>
        </p:spPr>
        <p:txBody>
          <a:bodyPr/>
          <a:lstStyle/>
          <a:p>
            <a:pPr algn="ctr"/>
            <a:r>
              <a:rPr lang="en-US" altLang="en-US" sz="3600" dirty="0">
                <a:effectLst>
                  <a:outerShdw blurRad="38100" dist="38100" dir="2700000" algn="tl">
                    <a:srgbClr val="000000">
                      <a:alpha val="43137"/>
                    </a:srgbClr>
                  </a:outerShdw>
                </a:effectLst>
              </a:rPr>
              <a:t>Christ’s Human Experiences</a:t>
            </a:r>
          </a:p>
        </p:txBody>
      </p:sp>
      <p:sp>
        <p:nvSpPr>
          <p:cNvPr id="3" name="Content Placeholder 2">
            <a:extLst>
              <a:ext uri="{FF2B5EF4-FFF2-40B4-BE49-F238E27FC236}">
                <a16:creationId xmlns:a16="http://schemas.microsoft.com/office/drawing/2014/main" id="{1F14ECF8-D4B8-4181-A644-621C49024406}"/>
              </a:ext>
            </a:extLst>
          </p:cNvPr>
          <p:cNvSpPr>
            <a:spLocks noGrp="1"/>
          </p:cNvSpPr>
          <p:nvPr>
            <p:ph idx="1"/>
          </p:nvPr>
        </p:nvSpPr>
        <p:spPr>
          <a:xfrm>
            <a:off x="1828800" y="1143000"/>
            <a:ext cx="6019800" cy="5334000"/>
          </a:xfrm>
        </p:spPr>
        <p:txBody>
          <a:bodyPr/>
          <a:lstStyle/>
          <a:p>
            <a:pPr marL="457200" indent="-457200">
              <a:spcBef>
                <a:spcPts val="600"/>
              </a:spcBef>
              <a:spcAft>
                <a:spcPts val="600"/>
              </a:spcAft>
              <a:defRPr/>
            </a:pPr>
            <a:r>
              <a:rPr lang="en-US" sz="2800" dirty="0">
                <a:effectLst>
                  <a:outerShdw blurRad="38100" dist="38100" dir="2700000" algn="tl">
                    <a:srgbClr val="000000">
                      <a:alpha val="43137"/>
                    </a:srgbClr>
                  </a:outerShdw>
                </a:effectLst>
              </a:rPr>
              <a:t>Labor (Mark 6:3)</a:t>
            </a:r>
          </a:p>
          <a:p>
            <a:pPr marL="457200" indent="-457200">
              <a:spcBef>
                <a:spcPts val="600"/>
              </a:spcBef>
              <a:spcAft>
                <a:spcPts val="600"/>
              </a:spcAft>
              <a:defRPr/>
            </a:pPr>
            <a:r>
              <a:rPr lang="en-US" sz="2800" dirty="0">
                <a:effectLst>
                  <a:outerShdw blurRad="38100" dist="38100" dir="2700000" algn="tl">
                    <a:srgbClr val="000000">
                      <a:alpha val="43137"/>
                    </a:srgbClr>
                  </a:outerShdw>
                </a:effectLst>
              </a:rPr>
              <a:t>Distress (Luke 22:44)</a:t>
            </a:r>
          </a:p>
          <a:p>
            <a:pPr marL="457200" indent="-457200">
              <a:spcBef>
                <a:spcPts val="600"/>
              </a:spcBef>
              <a:spcAft>
                <a:spcPts val="600"/>
              </a:spcAft>
              <a:defRPr/>
            </a:pPr>
            <a:r>
              <a:rPr lang="en-US" sz="2800" dirty="0">
                <a:effectLst>
                  <a:outerShdw blurRad="38100" dist="38100" dir="2700000" algn="tl">
                    <a:srgbClr val="000000">
                      <a:alpha val="43137"/>
                    </a:srgbClr>
                  </a:outerShdw>
                </a:effectLst>
              </a:rPr>
              <a:t>Being troubled (John 12:27)</a:t>
            </a:r>
          </a:p>
          <a:p>
            <a:pPr marL="457200" indent="-457200">
              <a:spcBef>
                <a:spcPts val="600"/>
              </a:spcBef>
              <a:spcAft>
                <a:spcPts val="600"/>
              </a:spcAft>
              <a:defRPr/>
            </a:pPr>
            <a:r>
              <a:rPr lang="en-US" sz="2800" dirty="0">
                <a:effectLst>
                  <a:outerShdw blurRad="38100" dist="38100" dir="2700000" algn="tl">
                    <a:srgbClr val="000000">
                      <a:alpha val="43137"/>
                    </a:srgbClr>
                  </a:outerShdw>
                </a:effectLst>
              </a:rPr>
              <a:t>Thirst (John 19:28)</a:t>
            </a:r>
          </a:p>
          <a:p>
            <a:pPr marL="457200" indent="-457200">
              <a:spcBef>
                <a:spcPts val="600"/>
              </a:spcBef>
              <a:spcAft>
                <a:spcPts val="600"/>
              </a:spcAft>
              <a:defRPr/>
            </a:pPr>
            <a:r>
              <a:rPr lang="en-US" sz="2800" dirty="0">
                <a:effectLst>
                  <a:outerShdw blurRad="38100" dist="38100" dir="2700000" algn="tl">
                    <a:srgbClr val="000000">
                      <a:alpha val="43137"/>
                    </a:srgbClr>
                  </a:outerShdw>
                </a:effectLst>
              </a:rPr>
              <a:t>Hunger (Matt 4:2)</a:t>
            </a:r>
          </a:p>
          <a:p>
            <a:pPr marL="457200" indent="-457200">
              <a:spcBef>
                <a:spcPts val="600"/>
              </a:spcBef>
              <a:spcAft>
                <a:spcPts val="600"/>
              </a:spcAft>
              <a:defRPr/>
            </a:pPr>
            <a:r>
              <a:rPr lang="en-US" sz="2800" dirty="0">
                <a:effectLst>
                  <a:outerShdw blurRad="38100" dist="38100" dir="2700000" algn="tl">
                    <a:srgbClr val="000000">
                      <a:alpha val="43137"/>
                    </a:srgbClr>
                  </a:outerShdw>
                </a:effectLst>
              </a:rPr>
              <a:t>Fatigue (John 4:6)</a:t>
            </a:r>
          </a:p>
          <a:p>
            <a:pPr marL="457200" indent="-457200">
              <a:spcBef>
                <a:spcPts val="600"/>
              </a:spcBef>
              <a:spcAft>
                <a:spcPts val="600"/>
              </a:spcAft>
              <a:defRPr/>
            </a:pPr>
            <a:r>
              <a:rPr lang="en-US" sz="2800" dirty="0">
                <a:effectLst>
                  <a:outerShdw blurRad="38100" dist="38100" dir="2700000" algn="tl">
                    <a:srgbClr val="000000">
                      <a:alpha val="43137"/>
                    </a:srgbClr>
                  </a:outerShdw>
                </a:effectLst>
              </a:rPr>
              <a:t>Sadness (John 11:35)</a:t>
            </a:r>
          </a:p>
          <a:p>
            <a:pPr marL="457200" indent="-457200">
              <a:spcBef>
                <a:spcPts val="600"/>
              </a:spcBef>
              <a:spcAft>
                <a:spcPts val="600"/>
              </a:spcAft>
              <a:defRPr/>
            </a:pPr>
            <a:r>
              <a:rPr lang="en-US" sz="2800" dirty="0">
                <a:effectLst>
                  <a:outerShdw blurRad="38100" dist="38100" dir="2700000" algn="tl">
                    <a:srgbClr val="000000">
                      <a:alpha val="43137"/>
                    </a:srgbClr>
                  </a:outerShdw>
                </a:effectLst>
              </a:rPr>
              <a:t>Lack of understanding (Matt 24:36)</a:t>
            </a:r>
          </a:p>
          <a:p>
            <a:pPr marL="457200" indent="-457200">
              <a:spcBef>
                <a:spcPts val="600"/>
              </a:spcBef>
              <a:spcAft>
                <a:spcPts val="600"/>
              </a:spcAft>
              <a:defRPr/>
            </a:pPr>
            <a:r>
              <a:rPr lang="en-US" sz="2800" dirty="0">
                <a:effectLst>
                  <a:outerShdw blurRad="38100" dist="38100" dir="2700000" algn="tl">
                    <a:srgbClr val="000000">
                      <a:alpha val="43137"/>
                    </a:srgbClr>
                  </a:outerShdw>
                </a:effectLst>
              </a:rPr>
              <a:t>Temptation (Luke 4:1-13; Heb. 4:15)</a:t>
            </a:r>
          </a:p>
        </p:txBody>
      </p:sp>
      <p:pic>
        <p:nvPicPr>
          <p:cNvPr id="2" name="Picture 1">
            <a:extLst>
              <a:ext uri="{FF2B5EF4-FFF2-40B4-BE49-F238E27FC236}">
                <a16:creationId xmlns:a16="http://schemas.microsoft.com/office/drawing/2014/main" id="{E08B3341-DC05-4FB1-B0C6-393612F7C49E}"/>
              </a:ext>
            </a:extLst>
          </p:cNvPr>
          <p:cNvPicPr>
            <a:picLocks noChangeAspect="1"/>
          </p:cNvPicPr>
          <p:nvPr/>
        </p:nvPicPr>
        <p:blipFill>
          <a:blip r:embed="rId2"/>
          <a:stretch>
            <a:fillRect/>
          </a:stretch>
        </p:blipFill>
        <p:spPr>
          <a:xfrm>
            <a:off x="6934200" y="1524000"/>
            <a:ext cx="3652684" cy="3200400"/>
          </a:xfrm>
          <a:prstGeom prst="ellipse">
            <a:avLst/>
          </a:prstGeom>
          <a:ln>
            <a:noFill/>
          </a:ln>
          <a:effectLst>
            <a:softEdge rad="112500"/>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8" name="Picture 4" descr="C:\Documents and Settings\Owner\Application Data\Microsoft\Media Catalog\Downloaded Clips\cl79\j0304869.wmf">
            <a:extLst>
              <a:ext uri="{FF2B5EF4-FFF2-40B4-BE49-F238E27FC236}">
                <a16:creationId xmlns:a16="http://schemas.microsoft.com/office/drawing/2014/main" id="{4A5733E1-1C4F-4247-ACEA-9B7EFAC325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1352" y="42863"/>
            <a:ext cx="12704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A89C46E-DBE5-4EC6-B362-9DF6C1264D88}"/>
              </a:ext>
            </a:extLst>
          </p:cNvPr>
          <p:cNvSpPr txBox="1"/>
          <p:nvPr/>
        </p:nvSpPr>
        <p:spPr>
          <a:xfrm>
            <a:off x="2133600" y="6477001"/>
            <a:ext cx="7924800" cy="307975"/>
          </a:xfrm>
          <a:prstGeom prst="rect">
            <a:avLst/>
          </a:prstGeom>
          <a:noFill/>
        </p:spPr>
        <p:txBody>
          <a:bodyPr>
            <a:spAutoFit/>
          </a:bodyPr>
          <a:lstStyle/>
          <a:p>
            <a:pPr algn="ctr">
              <a:defRPr/>
            </a:pPr>
            <a:r>
              <a:rPr lang="en-US" sz="1400" dirty="0">
                <a:effectLst>
                  <a:outerShdw blurRad="38100" dist="38100" dir="2700000" algn="tl">
                    <a:srgbClr val="000000">
                      <a:alpha val="43137"/>
                    </a:srgbClr>
                  </a:outerShdw>
                </a:effectLst>
                <a:latin typeface="Calibri" panose="020F0502020204030204" pitchFamily="34" charset="0"/>
                <a:cs typeface="+mn-cs"/>
              </a:rPr>
              <a:t>Adapted from J. Dwight Pentecost, </a:t>
            </a:r>
            <a:r>
              <a:rPr lang="en-US" sz="1400" i="1" dirty="0">
                <a:effectLst>
                  <a:outerShdw blurRad="38100" dist="38100" dir="2700000" algn="tl">
                    <a:srgbClr val="000000">
                      <a:alpha val="43137"/>
                    </a:srgbClr>
                  </a:outerShdw>
                </a:effectLst>
                <a:latin typeface="Calibri" panose="020F0502020204030204" pitchFamily="34" charset="0"/>
                <a:cs typeface="+mn-cs"/>
              </a:rPr>
              <a:t>Faith that Endures</a:t>
            </a:r>
            <a:r>
              <a:rPr lang="en-US" sz="1400" dirty="0">
                <a:effectLst>
                  <a:outerShdw blurRad="38100" dist="38100" dir="2700000" algn="tl">
                    <a:srgbClr val="000000">
                      <a:alpha val="43137"/>
                    </a:srgbClr>
                  </a:outerShdw>
                </a:effectLst>
                <a:latin typeface="Calibri" panose="020F0502020204030204" pitchFamily="34" charset="0"/>
                <a:cs typeface="+mn-cs"/>
              </a:rPr>
              <a:t> (Grand Rapids, MI: </a:t>
            </a:r>
            <a:r>
              <a:rPr lang="en-US" sz="1400" dirty="0" err="1">
                <a:effectLst>
                  <a:outerShdw blurRad="38100" dist="38100" dir="2700000" algn="tl">
                    <a:srgbClr val="000000">
                      <a:alpha val="43137"/>
                    </a:srgbClr>
                  </a:outerShdw>
                </a:effectLst>
                <a:latin typeface="Calibri" panose="020F0502020204030204" pitchFamily="34" charset="0"/>
                <a:cs typeface="+mn-cs"/>
              </a:rPr>
              <a:t>Kregel</a:t>
            </a:r>
            <a:r>
              <a:rPr lang="en-US" sz="1400" dirty="0">
                <a:effectLst>
                  <a:outerShdw blurRad="38100" dist="38100" dir="2700000" algn="tl">
                    <a:srgbClr val="000000">
                      <a:alpha val="43137"/>
                    </a:srgbClr>
                  </a:outerShdw>
                </a:effectLst>
                <a:latin typeface="Calibri" panose="020F0502020204030204" pitchFamily="34" charset="0"/>
                <a:cs typeface="+mn-cs"/>
              </a:rPr>
              <a:t>, 2000), 60-71.</a:t>
            </a:r>
          </a:p>
        </p:txBody>
      </p:sp>
      <p:sp>
        <p:nvSpPr>
          <p:cNvPr id="7" name="Rectangle 2">
            <a:extLst>
              <a:ext uri="{FF2B5EF4-FFF2-40B4-BE49-F238E27FC236}">
                <a16:creationId xmlns:a16="http://schemas.microsoft.com/office/drawing/2014/main" id="{9BE134BE-91C5-475E-AF77-E8BFFF533C7F}"/>
              </a:ext>
            </a:extLst>
          </p:cNvPr>
          <p:cNvSpPr txBox="1">
            <a:spLocks noChangeArrowheads="1"/>
          </p:cNvSpPr>
          <p:nvPr/>
        </p:nvSpPr>
        <p:spPr bwMode="auto">
          <a:xfrm>
            <a:off x="3848100" y="261938"/>
            <a:ext cx="44958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altLang="en-US" sz="3600" kern="0" dirty="0">
                <a:effectLst>
                  <a:outerShdw blurRad="38100" dist="38100" dir="2700000" algn="tl">
                    <a:srgbClr val="000000">
                      <a:alpha val="43137"/>
                    </a:srgbClr>
                  </a:outerShdw>
                </a:effectLst>
                <a:latin typeface="Calibri" panose="020F0502020204030204" pitchFamily="34" charset="0"/>
              </a:rPr>
              <a:t>Why God Became Man</a:t>
            </a:r>
            <a:br>
              <a:rPr lang="en-US" altLang="en-US" sz="4000" kern="0" dirty="0">
                <a:effectLst>
                  <a:outerShdw blurRad="38100" dist="38100" dir="2700000" algn="tl">
                    <a:srgbClr val="000000">
                      <a:alpha val="43137"/>
                    </a:srgbClr>
                  </a:outerShdw>
                </a:effectLst>
                <a:latin typeface="Calibri" panose="020F0502020204030204" pitchFamily="34" charset="0"/>
              </a:rPr>
            </a:br>
            <a:r>
              <a:rPr lang="en-US" alt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(Heb. 2:5-18)</a:t>
            </a:r>
          </a:p>
        </p:txBody>
      </p:sp>
      <p:sp>
        <p:nvSpPr>
          <p:cNvPr id="9" name="Rectangle 3">
            <a:extLst>
              <a:ext uri="{FF2B5EF4-FFF2-40B4-BE49-F238E27FC236}">
                <a16:creationId xmlns:a16="http://schemas.microsoft.com/office/drawing/2014/main" id="{3E1E0182-A32A-41DE-8491-C308514E2FFE}"/>
              </a:ext>
            </a:extLst>
          </p:cNvPr>
          <p:cNvSpPr txBox="1">
            <a:spLocks noChangeArrowheads="1"/>
          </p:cNvSpPr>
          <p:nvPr/>
        </p:nvSpPr>
        <p:spPr bwMode="auto">
          <a:xfrm>
            <a:off x="1771650" y="1447800"/>
            <a:ext cx="8648700" cy="4833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restore God’s original purpose for man (5-8)</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taste death for every man (9) </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bring many to glory (10-13)</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break Satan’s rule over humanity (14)</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remove the fear of death (15)</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become our merciful high priest (16-17a)</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make a complete purification for sin (17b)</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sympathize with those tested (18)</a:t>
            </a:r>
          </a:p>
        </p:txBody>
      </p:sp>
    </p:spTree>
    <p:extLst>
      <p:ext uri="{BB962C8B-B14F-4D97-AF65-F5344CB8AC3E}">
        <p14:creationId xmlns:p14="http://schemas.microsoft.com/office/powerpoint/2010/main" val="318042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8" name="Picture 4" descr="C:\Documents and Settings\Owner\Application Data\Microsoft\Media Catalog\Downloaded Clips\cl79\j0304869.wmf">
            <a:extLst>
              <a:ext uri="{FF2B5EF4-FFF2-40B4-BE49-F238E27FC236}">
                <a16:creationId xmlns:a16="http://schemas.microsoft.com/office/drawing/2014/main" id="{4A5733E1-1C4F-4247-ACEA-9B7EFAC325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21352" y="42863"/>
            <a:ext cx="127044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A89C46E-DBE5-4EC6-B362-9DF6C1264D88}"/>
              </a:ext>
            </a:extLst>
          </p:cNvPr>
          <p:cNvSpPr txBox="1"/>
          <p:nvPr/>
        </p:nvSpPr>
        <p:spPr>
          <a:xfrm>
            <a:off x="2133600" y="6477001"/>
            <a:ext cx="7924800" cy="307975"/>
          </a:xfrm>
          <a:prstGeom prst="rect">
            <a:avLst/>
          </a:prstGeom>
          <a:noFill/>
        </p:spPr>
        <p:txBody>
          <a:bodyPr>
            <a:spAutoFit/>
          </a:bodyPr>
          <a:lstStyle/>
          <a:p>
            <a:pPr algn="ctr">
              <a:defRPr/>
            </a:pPr>
            <a:r>
              <a:rPr lang="en-US" sz="1400" dirty="0">
                <a:effectLst>
                  <a:outerShdw blurRad="38100" dist="38100" dir="2700000" algn="tl">
                    <a:srgbClr val="000000">
                      <a:alpha val="43137"/>
                    </a:srgbClr>
                  </a:outerShdw>
                </a:effectLst>
                <a:latin typeface="Calibri" panose="020F0502020204030204" pitchFamily="34" charset="0"/>
                <a:cs typeface="+mn-cs"/>
              </a:rPr>
              <a:t>Adapted from J. Dwight Pentecost, </a:t>
            </a:r>
            <a:r>
              <a:rPr lang="en-US" sz="1400" i="1" dirty="0">
                <a:effectLst>
                  <a:outerShdw blurRad="38100" dist="38100" dir="2700000" algn="tl">
                    <a:srgbClr val="000000">
                      <a:alpha val="43137"/>
                    </a:srgbClr>
                  </a:outerShdw>
                </a:effectLst>
                <a:latin typeface="Calibri" panose="020F0502020204030204" pitchFamily="34" charset="0"/>
                <a:cs typeface="+mn-cs"/>
              </a:rPr>
              <a:t>Faith that Endures</a:t>
            </a:r>
            <a:r>
              <a:rPr lang="en-US" sz="1400" dirty="0">
                <a:effectLst>
                  <a:outerShdw blurRad="38100" dist="38100" dir="2700000" algn="tl">
                    <a:srgbClr val="000000">
                      <a:alpha val="43137"/>
                    </a:srgbClr>
                  </a:outerShdw>
                </a:effectLst>
                <a:latin typeface="Calibri" panose="020F0502020204030204" pitchFamily="34" charset="0"/>
                <a:cs typeface="+mn-cs"/>
              </a:rPr>
              <a:t> (Grand Rapids, MI: </a:t>
            </a:r>
            <a:r>
              <a:rPr lang="en-US" sz="1400" dirty="0" err="1">
                <a:effectLst>
                  <a:outerShdw blurRad="38100" dist="38100" dir="2700000" algn="tl">
                    <a:srgbClr val="000000">
                      <a:alpha val="43137"/>
                    </a:srgbClr>
                  </a:outerShdw>
                </a:effectLst>
                <a:latin typeface="Calibri" panose="020F0502020204030204" pitchFamily="34" charset="0"/>
                <a:cs typeface="+mn-cs"/>
              </a:rPr>
              <a:t>Kregel</a:t>
            </a:r>
            <a:r>
              <a:rPr lang="en-US" sz="1400" dirty="0">
                <a:effectLst>
                  <a:outerShdw blurRad="38100" dist="38100" dir="2700000" algn="tl">
                    <a:srgbClr val="000000">
                      <a:alpha val="43137"/>
                    </a:srgbClr>
                  </a:outerShdw>
                </a:effectLst>
                <a:latin typeface="Calibri" panose="020F0502020204030204" pitchFamily="34" charset="0"/>
                <a:cs typeface="+mn-cs"/>
              </a:rPr>
              <a:t>, 2000), 60-71.</a:t>
            </a:r>
          </a:p>
        </p:txBody>
      </p:sp>
      <p:sp>
        <p:nvSpPr>
          <p:cNvPr id="7" name="Rectangle 2">
            <a:extLst>
              <a:ext uri="{FF2B5EF4-FFF2-40B4-BE49-F238E27FC236}">
                <a16:creationId xmlns:a16="http://schemas.microsoft.com/office/drawing/2014/main" id="{9BE134BE-91C5-475E-AF77-E8BFFF533C7F}"/>
              </a:ext>
            </a:extLst>
          </p:cNvPr>
          <p:cNvSpPr txBox="1">
            <a:spLocks noChangeArrowheads="1"/>
          </p:cNvSpPr>
          <p:nvPr/>
        </p:nvSpPr>
        <p:spPr bwMode="auto">
          <a:xfrm>
            <a:off x="3848100" y="261938"/>
            <a:ext cx="44958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altLang="en-US" sz="3600" kern="0" dirty="0">
                <a:effectLst>
                  <a:outerShdw blurRad="38100" dist="38100" dir="2700000" algn="tl">
                    <a:srgbClr val="000000">
                      <a:alpha val="43137"/>
                    </a:srgbClr>
                  </a:outerShdw>
                </a:effectLst>
                <a:latin typeface="Calibri" panose="020F0502020204030204" pitchFamily="34" charset="0"/>
              </a:rPr>
              <a:t>Why God Became Man</a:t>
            </a:r>
            <a:br>
              <a:rPr lang="en-US" altLang="en-US" sz="4000" kern="0" dirty="0">
                <a:effectLst>
                  <a:outerShdw blurRad="38100" dist="38100" dir="2700000" algn="tl">
                    <a:srgbClr val="000000">
                      <a:alpha val="43137"/>
                    </a:srgbClr>
                  </a:outerShdw>
                </a:effectLst>
                <a:latin typeface="Calibri" panose="020F0502020204030204" pitchFamily="34" charset="0"/>
              </a:rPr>
            </a:br>
            <a:r>
              <a:rPr lang="en-US" altLang="en-US" sz="3000" dirty="0">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(Heb. 2:5-18)</a:t>
            </a:r>
          </a:p>
        </p:txBody>
      </p:sp>
      <p:sp>
        <p:nvSpPr>
          <p:cNvPr id="9" name="Rectangle 3">
            <a:extLst>
              <a:ext uri="{FF2B5EF4-FFF2-40B4-BE49-F238E27FC236}">
                <a16:creationId xmlns:a16="http://schemas.microsoft.com/office/drawing/2014/main" id="{3E1E0182-A32A-41DE-8491-C308514E2FFE}"/>
              </a:ext>
            </a:extLst>
          </p:cNvPr>
          <p:cNvSpPr txBox="1">
            <a:spLocks noChangeArrowheads="1"/>
          </p:cNvSpPr>
          <p:nvPr/>
        </p:nvSpPr>
        <p:spPr bwMode="auto">
          <a:xfrm>
            <a:off x="1771650" y="1447800"/>
            <a:ext cx="8648700" cy="4833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457200" indent="-457200">
              <a:spcBef>
                <a:spcPts val="0"/>
              </a:spcBef>
              <a:spcAft>
                <a:spcPts val="12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rPr>
              <a:t>To restore God’s original purpose for man (5-8)</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taste death for every man (9) </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bring many to glory (10-13)</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break Satan’s rule over humanity (14)</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remove the fear of death (15)</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become our merciful high priest (16-17a)</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make a complete purification for sin (17b)</a:t>
            </a:r>
          </a:p>
          <a:p>
            <a:pPr marL="457200" indent="-457200">
              <a:spcBef>
                <a:spcPts val="0"/>
              </a:spcBef>
              <a:spcAft>
                <a:spcPts val="1200"/>
              </a:spcAft>
              <a:buSzPct val="100000"/>
              <a:buFont typeface="+mj-lt"/>
              <a:buAutoNum type="arabicPeriod"/>
              <a:defRPr/>
            </a:pPr>
            <a:r>
              <a:rPr lang="en-US" sz="3000" kern="0" dirty="0">
                <a:effectLst>
                  <a:outerShdw blurRad="38100" dist="38100" dir="2700000" algn="tl">
                    <a:srgbClr val="000000">
                      <a:alpha val="43137"/>
                    </a:srgbClr>
                  </a:outerShdw>
                </a:effectLst>
              </a:rPr>
              <a:t>To sympathize with those tested (18)</a:t>
            </a:r>
          </a:p>
        </p:txBody>
      </p:sp>
    </p:spTree>
    <p:extLst>
      <p:ext uri="{BB962C8B-B14F-4D97-AF65-F5344CB8AC3E}">
        <p14:creationId xmlns:p14="http://schemas.microsoft.com/office/powerpoint/2010/main" val="26499608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525BEAC-1719-9A4A-9427-91452E5F38F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325EAC7-DE35-507C-2E60-A62FDA69723F}"/>
              </a:ext>
            </a:extLst>
          </p:cNvPr>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a:effectLst>
                  <a:outerShdw blurRad="38100" dist="38100" dir="2700000" algn="tl">
                    <a:srgbClr val="000000">
                      <a:alpha val="43137"/>
                    </a:srgbClr>
                  </a:outerShdw>
                </a:effectLst>
                <a:latin typeface="Calibri" panose="020F0502020204030204" pitchFamily="34" charset="0"/>
              </a:rPr>
              <a:t>24</a:t>
            </a:r>
            <a:r>
              <a:rPr lang="en-US" sz="3600" u="none" strike="noStrike">
                <a:effectLst>
                  <a:outerShdw blurRad="38100" dist="38100" dir="2700000" algn="tl">
                    <a:srgbClr val="000000">
                      <a:alpha val="43137"/>
                    </a:srgbClr>
                  </a:outerShdw>
                </a:effectLst>
                <a:latin typeface="Calibri" panose="020F0502020204030204" pitchFamily="34" charset="0"/>
              </a:rPr>
              <a:t> </a:t>
            </a:r>
            <a:r>
              <a:rPr lang="en-US" sz="360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bless you, and keep you; </a:t>
            </a:r>
            <a:r>
              <a:rPr lang="en-US" sz="3600" u="none" strike="noStrike" baseline="30000" dirty="0">
                <a:effectLst>
                  <a:outerShdw blurRad="38100" dist="38100" dir="2700000" algn="tl">
                    <a:srgbClr val="000000">
                      <a:alpha val="43137"/>
                    </a:srgbClr>
                  </a:outerShdw>
                </a:effectLst>
                <a:latin typeface="Calibri" panose="020F0502020204030204" pitchFamily="34" charset="0"/>
              </a:rPr>
              <a:t>25</a:t>
            </a:r>
            <a:r>
              <a:rPr lang="en-US" sz="3600" u="none" strike="noStrike"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make His face shine on you, And be gracious to you; </a:t>
            </a:r>
            <a:r>
              <a:rPr lang="en-US" sz="3600" u="none" strike="noStrike" baseline="30000" dirty="0">
                <a:effectLst>
                  <a:outerShdw blurRad="38100" dist="38100" dir="2700000" algn="tl">
                    <a:srgbClr val="000000">
                      <a:alpha val="43137"/>
                    </a:srgbClr>
                  </a:outerShdw>
                </a:effectLst>
                <a:latin typeface="Calibri" panose="020F0502020204030204" pitchFamily="34" charset="0"/>
              </a:rPr>
              <a:t>26</a:t>
            </a:r>
            <a:r>
              <a:rPr lang="en-US" sz="3600" u="none" strike="noStrike"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lift up His countenance on you, And give you peace.</a:t>
            </a:r>
          </a:p>
          <a:p>
            <a:pPr algn="r">
              <a:spcBef>
                <a:spcPts val="0"/>
              </a:spcBef>
              <a:spcAft>
                <a:spcPts val="1000"/>
              </a:spcAft>
            </a:pPr>
            <a:r>
              <a:rPr lang="en-US" sz="2800" dirty="0">
                <a:effectLst>
                  <a:outerShdw blurRad="38100" dist="38100" dir="2700000" algn="tl">
                    <a:srgbClr val="000000">
                      <a:alpha val="43137"/>
                    </a:srgbClr>
                  </a:outerShdw>
                </a:effectLst>
                <a:latin typeface="Calibri" panose="020F0502020204030204" pitchFamily="34" charset="0"/>
              </a:rPr>
              <a:t>Numbers 6:24–26 (NASB95)</a:t>
            </a:r>
          </a:p>
        </p:txBody>
      </p:sp>
      <p:pic>
        <p:nvPicPr>
          <p:cNvPr id="2" name="Picture 1">
            <a:extLst>
              <a:ext uri="{FF2B5EF4-FFF2-40B4-BE49-F238E27FC236}">
                <a16:creationId xmlns:a16="http://schemas.microsoft.com/office/drawing/2014/main" id="{08CF46EB-5A35-2263-DACA-0CBAF91179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2973001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55CFFB-3180-0028-9423-8B6C9116BD76}"/>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a:extLst>
              <a:ext uri="{FF2B5EF4-FFF2-40B4-BE49-F238E27FC236}">
                <a16:creationId xmlns:a16="http://schemas.microsoft.com/office/drawing/2014/main" id="{4B16F356-FC16-4B20-A141-F050897C59F4}"/>
              </a:ext>
            </a:extLst>
          </p:cNvPr>
          <p:cNvSpPr>
            <a:spLocks noChangeArrowheads="1"/>
          </p:cNvSpPr>
          <p:nvPr/>
        </p:nvSpPr>
        <p:spPr bwMode="auto">
          <a:xfrm>
            <a:off x="609600" y="0"/>
            <a:ext cx="10972800" cy="5078313"/>
          </a:xfrm>
          <a:prstGeom prst="rect">
            <a:avLst/>
          </a:prstGeom>
          <a:noFill/>
          <a:ln w="28575">
            <a:noFill/>
            <a:miter lim="800000"/>
            <a:headEnd/>
            <a:tailEnd/>
          </a:ln>
        </p:spPr>
        <p:txBody>
          <a:bodyPr wrap="square">
            <a:spAutoFit/>
          </a:bodyPr>
          <a:lstStyle/>
          <a:p>
            <a:pPr algn="ctr">
              <a:spcAft>
                <a:spcPts val="9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defRPr/>
            </a:pPr>
            <a:r>
              <a:rPr lang="en-US" sz="3100" baseline="30000" dirty="0">
                <a:effectLst>
                  <a:outerShdw blurRad="38100" dist="38100" dir="2700000" algn="tl">
                    <a:srgbClr val="000000">
                      <a:alpha val="43137"/>
                    </a:srgbClr>
                  </a:outerShdw>
                </a:effectLst>
                <a:latin typeface="Calibri" panose="020F0502020204030204" pitchFamily="34" charset="0"/>
              </a:rPr>
              <a:t>26 </a:t>
            </a:r>
            <a:r>
              <a:rPr lang="en-US" sz="3100" dirty="0">
                <a:effectLst>
                  <a:outerShdw blurRad="38100" dist="38100" dir="2700000" algn="tl">
                    <a:srgbClr val="000000">
                      <a:alpha val="43137"/>
                    </a:srgbClr>
                  </a:outerShdw>
                </a:effectLst>
                <a:latin typeface="Calibri" panose="020F0502020204030204" pitchFamily="34" charset="0"/>
              </a:rPr>
              <a:t>Then God said, “Let Us make man in Our image, according to Our likeness; and let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them rule over the fish of the sea and over the birds of the sky and over the cattle and over all the earth, and over every creeping thing that creeps on the earth</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27 </a:t>
            </a:r>
            <a:r>
              <a:rPr lang="en-US" sz="3100" dirty="0">
                <a:effectLst>
                  <a:outerShdw blurRad="38100" dist="38100" dir="2700000" algn="tl">
                    <a:srgbClr val="000000">
                      <a:alpha val="43137"/>
                    </a:srgbClr>
                  </a:outerShdw>
                </a:effectLst>
                <a:latin typeface="Calibri" panose="020F0502020204030204" pitchFamily="34" charset="0"/>
              </a:rPr>
              <a:t>God created man in His own image, in the image of God He created him; male and female He created them. </a:t>
            </a:r>
            <a:r>
              <a:rPr lang="en-US" sz="3100" baseline="30000" dirty="0">
                <a:effectLst>
                  <a:outerShdw blurRad="38100" dist="38100" dir="2700000" algn="tl">
                    <a:srgbClr val="000000">
                      <a:alpha val="43137"/>
                    </a:srgbClr>
                  </a:outerShdw>
                </a:effectLst>
                <a:latin typeface="Calibri" panose="020F0502020204030204" pitchFamily="34" charset="0"/>
              </a:rPr>
              <a:t>28 </a:t>
            </a:r>
            <a:r>
              <a:rPr lang="en-US" sz="3100" dirty="0">
                <a:effectLst>
                  <a:outerShdw blurRad="38100" dist="38100" dir="2700000" algn="tl">
                    <a:srgbClr val="000000">
                      <a:alpha val="43137"/>
                    </a:srgbClr>
                  </a:outerShdw>
                </a:effectLst>
                <a:latin typeface="Calibri" panose="020F0502020204030204" pitchFamily="34" charset="0"/>
              </a:rPr>
              <a:t>God blessed them; and God said to them, “Be fruitful and multiply, and fill the earth, and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subdue it; and rule over the fish of the sea and over the birds of the sky and over every living thing that moves on the earth</a:t>
            </a:r>
            <a:r>
              <a:rPr lang="en-US" sz="3100" dirty="0">
                <a:effectLst>
                  <a:outerShdw blurRad="38100" dist="38100" dir="2700000" algn="tl">
                    <a:srgbClr val="000000">
                      <a:alpha val="43137"/>
                    </a:srgbClr>
                  </a:outerShdw>
                </a:effectLst>
                <a:latin typeface="Calibri" panose="020F0502020204030204"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693BBF61-C2A0-47A8-914D-63766DD4084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9800" y="228600"/>
            <a:ext cx="7772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D699A13-E3BF-4E80-A7BA-5AE615F75764}"/>
              </a:ext>
            </a:extLst>
          </p:cNvPr>
          <p:cNvSpPr>
            <a:spLocks noGrp="1" noChangeArrowheads="1"/>
          </p:cNvSpPr>
          <p:nvPr>
            <p:ph type="title"/>
          </p:nvPr>
        </p:nvSpPr>
        <p:spPr>
          <a:xfrm>
            <a:off x="3086100" y="228600"/>
            <a:ext cx="6019800" cy="144780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Names &amp; Titles Demonstrating Satan’s Post-Fall, Earthly Authority </a:t>
            </a:r>
            <a:br>
              <a:rPr lang="en-US" altLang="en-US" sz="2800" dirty="0">
                <a:effectLst>
                  <a:outerShdw blurRad="38100" dist="38100" dir="2700000" algn="tl">
                    <a:srgbClr val="000000">
                      <a:alpha val="43137"/>
                    </a:srgbClr>
                  </a:outerShdw>
                </a:effectLst>
                <a:cs typeface="Calibri" panose="020F0502020204030204" pitchFamily="34" charset="0"/>
              </a:rPr>
            </a:br>
            <a:r>
              <a:rPr lang="en-US" altLang="en-US" sz="2400" dirty="0">
                <a:solidFill>
                  <a:schemeClr val="tx1"/>
                </a:solidFill>
                <a:effectLst>
                  <a:outerShdw blurRad="38100" dist="38100" dir="2700000" algn="tl">
                    <a:srgbClr val="000000">
                      <a:alpha val="43137"/>
                    </a:srgbClr>
                  </a:outerShdw>
                </a:effectLst>
                <a:ea typeface="+mn-ea"/>
                <a:cs typeface="Calibri" panose="020F0502020204030204" pitchFamily="34" charset="0"/>
              </a:rPr>
              <a:t>(Job 1:7; 2:2; Luke 4:5-8; Rom. 8:19-22)</a:t>
            </a:r>
            <a:endPar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sp>
        <p:nvSpPr>
          <p:cNvPr id="6147" name="Rectangle 3">
            <a:extLst>
              <a:ext uri="{FF2B5EF4-FFF2-40B4-BE49-F238E27FC236}">
                <a16:creationId xmlns:a16="http://schemas.microsoft.com/office/drawing/2014/main" id="{E20A4117-02C0-435B-BA49-74ABF45830C5}"/>
              </a:ext>
            </a:extLst>
          </p:cNvPr>
          <p:cNvSpPr>
            <a:spLocks noGrp="1" noChangeArrowheads="1"/>
          </p:cNvSpPr>
          <p:nvPr>
            <p:ph type="body" idx="1"/>
          </p:nvPr>
        </p:nvSpPr>
        <p:spPr>
          <a:xfrm>
            <a:off x="4000500" y="2057400"/>
            <a:ext cx="7353300" cy="4114800"/>
          </a:xfrm>
        </p:spPr>
        <p:txBody>
          <a:bodyPr/>
          <a:lstStyle/>
          <a:p>
            <a:pPr marL="461963" indent="-461963">
              <a:spcBef>
                <a:spcPts val="0"/>
              </a:spcBef>
              <a:spcAft>
                <a:spcPts val="2400"/>
              </a:spcAft>
              <a:defRPr/>
            </a:pPr>
            <a:r>
              <a:rPr lang="en-US" sz="2800" dirty="0">
                <a:effectLst>
                  <a:outerShdw blurRad="38100" dist="38100" dir="2700000" algn="tl">
                    <a:srgbClr val="000000">
                      <a:alpha val="43137"/>
                    </a:srgbClr>
                  </a:outerShdw>
                </a:effectLst>
                <a:cs typeface="Calibri" panose="020F0502020204030204" pitchFamily="34" charset="0"/>
              </a:rPr>
              <a:t>Prince of this world (John 12:31; 14:30; 16:11)</a:t>
            </a:r>
          </a:p>
          <a:p>
            <a:pPr marL="461963" indent="-461963">
              <a:spcBef>
                <a:spcPts val="0"/>
              </a:spcBef>
              <a:spcAft>
                <a:spcPts val="2400"/>
              </a:spcAft>
              <a:defRPr/>
            </a:pPr>
            <a:r>
              <a:rPr lang="en-US" sz="2800" dirty="0">
                <a:effectLst>
                  <a:outerShdw blurRad="38100" dist="38100" dir="2700000" algn="tl">
                    <a:srgbClr val="000000">
                      <a:alpha val="43137"/>
                    </a:srgbClr>
                  </a:outerShdw>
                </a:effectLst>
                <a:cs typeface="Calibri" panose="020F0502020204030204" pitchFamily="34" charset="0"/>
              </a:rPr>
              <a:t>God of this world (2 Cor. 4:4)</a:t>
            </a:r>
          </a:p>
          <a:p>
            <a:pPr marL="461963" indent="-461963">
              <a:spcBef>
                <a:spcPts val="0"/>
              </a:spcBef>
              <a:spcAft>
                <a:spcPts val="2400"/>
              </a:spcAft>
              <a:defRPr/>
            </a:pPr>
            <a:r>
              <a:rPr lang="en-US" sz="2800" dirty="0">
                <a:effectLst>
                  <a:outerShdw blurRad="38100" dist="38100" dir="2700000" algn="tl">
                    <a:srgbClr val="000000">
                      <a:alpha val="43137"/>
                    </a:srgbClr>
                  </a:outerShdw>
                </a:effectLst>
                <a:cs typeface="Calibri" panose="020F0502020204030204" pitchFamily="34" charset="0"/>
              </a:rPr>
              <a:t>Prince and power of the air (Eph. 2:2)</a:t>
            </a:r>
          </a:p>
          <a:p>
            <a:pPr marL="461963" indent="-461963">
              <a:spcBef>
                <a:spcPts val="0"/>
              </a:spcBef>
              <a:spcAft>
                <a:spcPts val="2400"/>
              </a:spcAft>
              <a:defRPr/>
            </a:pPr>
            <a:r>
              <a:rPr lang="en-US" sz="2800" dirty="0">
                <a:effectLst>
                  <a:outerShdw blurRad="38100" dist="38100" dir="2700000" algn="tl">
                    <a:srgbClr val="000000">
                      <a:alpha val="43137"/>
                    </a:srgbClr>
                  </a:outerShdw>
                </a:effectLst>
                <a:cs typeface="Calibri" panose="020F0502020204030204" pitchFamily="34" charset="0"/>
              </a:rPr>
              <a:t>Who the believer wrestles with (Eph. 6:12)</a:t>
            </a:r>
          </a:p>
          <a:p>
            <a:pPr marL="461963" indent="-461963">
              <a:spcBef>
                <a:spcPts val="0"/>
              </a:spcBef>
              <a:spcAft>
                <a:spcPts val="2400"/>
              </a:spcAft>
              <a:defRPr/>
            </a:pPr>
            <a:r>
              <a:rPr lang="en-US" sz="2800" dirty="0">
                <a:effectLst>
                  <a:outerShdw blurRad="38100" dist="38100" dir="2700000" algn="tl">
                    <a:srgbClr val="000000">
                      <a:alpha val="43137"/>
                    </a:srgbClr>
                  </a:outerShdw>
                </a:effectLst>
                <a:cs typeface="Calibri" panose="020F0502020204030204" pitchFamily="34" charset="0"/>
              </a:rPr>
              <a:t>Roaring lion (1 Pet. 5:8)</a:t>
            </a:r>
          </a:p>
          <a:p>
            <a:pPr marL="461963" indent="-461963">
              <a:spcBef>
                <a:spcPts val="0"/>
              </a:spcBef>
              <a:spcAft>
                <a:spcPts val="2400"/>
              </a:spcAft>
              <a:defRPr/>
            </a:pPr>
            <a:r>
              <a:rPr lang="en-US" sz="2800" dirty="0">
                <a:effectLst>
                  <a:outerShdw blurRad="38100" dist="38100" dir="2700000" algn="tl">
                    <a:srgbClr val="000000">
                      <a:alpha val="43137"/>
                    </a:srgbClr>
                  </a:outerShdw>
                </a:effectLst>
                <a:cs typeface="Calibri" panose="020F0502020204030204" pitchFamily="34" charset="0"/>
              </a:rPr>
              <a:t>Whole world lies in his power (1 John 5:19)</a:t>
            </a:r>
          </a:p>
        </p:txBody>
      </p:sp>
      <p:pic>
        <p:nvPicPr>
          <p:cNvPr id="2" name="Picture 1">
            <a:extLst>
              <a:ext uri="{FF2B5EF4-FFF2-40B4-BE49-F238E27FC236}">
                <a16:creationId xmlns:a16="http://schemas.microsoft.com/office/drawing/2014/main" id="{6A35ECAD-D642-9501-16D8-0F313360CF8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609600" y="2209800"/>
            <a:ext cx="2899186"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1306"/>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8168</TotalTime>
  <Words>3238</Words>
  <Application>Microsoft Office PowerPoint</Application>
  <PresentationFormat>Widescreen</PresentationFormat>
  <Paragraphs>268</Paragraphs>
  <Slides>60</Slides>
  <Notes>11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Azure</vt:lpstr>
      <vt:lpstr>Why God Became Man (Hebrews 2:5-18)</vt:lpstr>
      <vt:lpstr>PowerPoint Presentation</vt:lpstr>
      <vt:lpstr>An Important Doctrine</vt:lpstr>
      <vt:lpstr>PowerPoint Presentation</vt:lpstr>
      <vt:lpstr>PowerPoint Presentation</vt:lpstr>
      <vt:lpstr>PowerPoint Presentation</vt:lpstr>
      <vt:lpstr>PowerPoint Presentation</vt:lpstr>
      <vt:lpstr>PowerPoint Presentation</vt:lpstr>
      <vt:lpstr>Names &amp; Titles Demonstrating Satan’s Post-Fall, Earthly Authority  (Job 1:7; 2:2; Luke 4:5-8; Rom. 8:19-22)</vt:lpstr>
      <vt:lpstr>To Reverse Man’s Sinful Condition</vt:lpstr>
      <vt:lpstr>PowerPoint Presentation</vt:lpstr>
      <vt:lpstr>PowerPoint Presentation</vt:lpstr>
      <vt:lpstr>PowerPoint Presentation</vt:lpstr>
      <vt:lpstr>PowerPoint Presentation</vt:lpstr>
      <vt:lpstr>PowerPoint Presentation</vt:lpstr>
      <vt:lpstr>PowerPoint Presentation</vt:lpstr>
      <vt:lpstr>To Pay the Penalty for Man’s Sin</vt:lpstr>
      <vt:lpstr>PowerPoint Presentation</vt:lpstr>
      <vt:lpstr>PowerPoint Presentation</vt:lpstr>
      <vt:lpstr>PowerPoint Presentation</vt:lpstr>
      <vt:lpstr>PowerPoint Presentation</vt:lpstr>
      <vt:lpstr>PowerPoint Presentation</vt:lpstr>
      <vt:lpstr>PowerPoint Presentation</vt:lpstr>
      <vt:lpstr>Names &amp; Titles Demonstrating Satan’s Post-Fall, Earthly Authority  (Job 1:7; 2:2; Luke 4:5-8; Rom. 8:19-22)</vt:lpstr>
      <vt:lpstr>God’s Role in Redemption (Rev 5)</vt:lpstr>
      <vt:lpstr>God’s Role in Redemption (Rev 5)</vt:lpstr>
      <vt:lpstr>PowerPoint Presentation</vt:lpstr>
      <vt:lpstr>God’s Role in Redemption (Rev 5)</vt:lpstr>
      <vt:lpstr>PowerPoint Presentation</vt:lpstr>
      <vt:lpstr>God’s Role in Redemption (Rev 5)</vt:lpstr>
      <vt:lpstr>PowerPoint Presentation</vt:lpstr>
      <vt:lpstr>Ultimate Exodus  (Rev 11:15)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Become Man’s Merciful High Priest</vt:lpstr>
      <vt:lpstr>PowerPoint Presentation</vt:lpstr>
      <vt:lpstr>PowerPoint Presentation</vt:lpstr>
      <vt:lpstr>PowerPoint Presentation</vt:lpstr>
      <vt:lpstr>PowerPoint Presentation</vt:lpstr>
      <vt:lpstr>Tabernacle Diagram</vt:lpstr>
      <vt:lpstr>Ark of the Covenant</vt:lpstr>
      <vt:lpstr>PowerPoint Presentation</vt:lpstr>
      <vt:lpstr>PowerPoint Presentation</vt:lpstr>
      <vt:lpstr>PowerPoint Presentation</vt:lpstr>
      <vt:lpstr>PowerPoint Presentation</vt:lpstr>
      <vt:lpstr>PowerPoint Presentation</vt:lpstr>
      <vt:lpstr>To Become Man’s Merciful High Priest</vt:lpstr>
      <vt:lpstr>PowerPoint Presentation</vt:lpstr>
      <vt:lpstr>Christ’s Human Experiences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God Became Man - Heb-2v5-18 - 12-21-2025</dc:title>
  <dc:subject>Christmas</dc:subject>
  <dc:creator>A. Woods</dc:creator>
  <dc:description>Modified by Jim McGowan</dc:description>
  <cp:lastModifiedBy>awoods@slbc.org</cp:lastModifiedBy>
  <cp:revision>932</cp:revision>
  <cp:lastPrinted>2025-12-21T00:06:48Z</cp:lastPrinted>
  <dcterms:created xsi:type="dcterms:W3CDTF">2009-03-17T12:21:13Z</dcterms:created>
  <dcterms:modified xsi:type="dcterms:W3CDTF">2025-12-21T04:07:23Z</dcterms:modified>
</cp:coreProperties>
</file>