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88"/>
  </p:notesMasterIdLst>
  <p:handoutMasterIdLst>
    <p:handoutMasterId r:id="rId89"/>
  </p:handoutMasterIdLst>
  <p:sldIdLst>
    <p:sldId id="11071" r:id="rId4"/>
    <p:sldId id="28008" r:id="rId5"/>
    <p:sldId id="27970" r:id="rId6"/>
    <p:sldId id="28009" r:id="rId7"/>
    <p:sldId id="28032" r:id="rId8"/>
    <p:sldId id="28033" r:id="rId9"/>
    <p:sldId id="28010" r:id="rId10"/>
    <p:sldId id="5475" r:id="rId11"/>
    <p:sldId id="28011" r:id="rId12"/>
    <p:sldId id="28018" r:id="rId13"/>
    <p:sldId id="6508" r:id="rId14"/>
    <p:sldId id="27479" r:id="rId15"/>
    <p:sldId id="2875" r:id="rId16"/>
    <p:sldId id="2878" r:id="rId17"/>
    <p:sldId id="5527" r:id="rId18"/>
    <p:sldId id="5495" r:id="rId19"/>
    <p:sldId id="2880" r:id="rId20"/>
    <p:sldId id="2854" r:id="rId21"/>
    <p:sldId id="6507" r:id="rId22"/>
    <p:sldId id="28025" r:id="rId23"/>
    <p:sldId id="5528" r:id="rId24"/>
    <p:sldId id="5803" r:id="rId25"/>
    <p:sldId id="5532" r:id="rId26"/>
    <p:sldId id="744" r:id="rId27"/>
    <p:sldId id="312" r:id="rId28"/>
    <p:sldId id="748" r:id="rId29"/>
    <p:sldId id="5542" r:id="rId30"/>
    <p:sldId id="28026" r:id="rId31"/>
    <p:sldId id="455" r:id="rId32"/>
    <p:sldId id="5533" r:id="rId33"/>
    <p:sldId id="774" r:id="rId34"/>
    <p:sldId id="5541" r:id="rId35"/>
    <p:sldId id="747" r:id="rId36"/>
    <p:sldId id="5534" r:id="rId37"/>
    <p:sldId id="5535" r:id="rId38"/>
    <p:sldId id="6524" r:id="rId39"/>
    <p:sldId id="775" r:id="rId40"/>
    <p:sldId id="28067" r:id="rId41"/>
    <p:sldId id="5536" r:id="rId42"/>
    <p:sldId id="5874" r:id="rId43"/>
    <p:sldId id="6525" r:id="rId44"/>
    <p:sldId id="6526" r:id="rId45"/>
    <p:sldId id="6527" r:id="rId46"/>
    <p:sldId id="6528" r:id="rId47"/>
    <p:sldId id="6529" r:id="rId48"/>
    <p:sldId id="764" r:id="rId49"/>
    <p:sldId id="28027" r:id="rId50"/>
    <p:sldId id="2663" r:id="rId51"/>
    <p:sldId id="5537" r:id="rId52"/>
    <p:sldId id="6016" r:id="rId53"/>
    <p:sldId id="5540" r:id="rId54"/>
    <p:sldId id="7569" r:id="rId55"/>
    <p:sldId id="7570" r:id="rId56"/>
    <p:sldId id="5538" r:id="rId57"/>
    <p:sldId id="456" r:id="rId58"/>
    <p:sldId id="813" r:id="rId59"/>
    <p:sldId id="5543" r:id="rId60"/>
    <p:sldId id="5544" r:id="rId61"/>
    <p:sldId id="5566" r:id="rId62"/>
    <p:sldId id="6518" r:id="rId63"/>
    <p:sldId id="6519" r:id="rId64"/>
    <p:sldId id="1598" r:id="rId65"/>
    <p:sldId id="5806" r:id="rId66"/>
    <p:sldId id="1015" r:id="rId67"/>
    <p:sldId id="6516" r:id="rId68"/>
    <p:sldId id="5807" r:id="rId69"/>
    <p:sldId id="1020" r:id="rId70"/>
    <p:sldId id="5808" r:id="rId71"/>
    <p:sldId id="5809" r:id="rId72"/>
    <p:sldId id="1021" r:id="rId73"/>
    <p:sldId id="5810" r:id="rId74"/>
    <p:sldId id="5811" r:id="rId75"/>
    <p:sldId id="5812" r:id="rId76"/>
    <p:sldId id="5813" r:id="rId77"/>
    <p:sldId id="1018" r:id="rId78"/>
    <p:sldId id="5814" r:id="rId79"/>
    <p:sldId id="5815" r:id="rId80"/>
    <p:sldId id="1030" r:id="rId81"/>
    <p:sldId id="5816" r:id="rId82"/>
    <p:sldId id="1022" r:id="rId83"/>
    <p:sldId id="5817" r:id="rId84"/>
    <p:sldId id="5631" r:id="rId85"/>
    <p:sldId id="8868" r:id="rId86"/>
    <p:sldId id="6521" r:id="rId87"/>
  </p:sldIdLst>
  <p:sldSz cx="12192000" cy="6858000"/>
  <p:notesSz cx="7315200" cy="9601200"/>
  <p:custDataLst>
    <p:tags r:id="rId9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66"/>
    <a:srgbClr val="FFFFCC"/>
    <a:srgbClr val="0000FF"/>
    <a:srgbClr val="000066"/>
    <a:srgbClr val="FF00FF"/>
    <a:srgbClr val="FFFF99"/>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7" d="100"/>
          <a:sy n="107" d="100"/>
        </p:scale>
        <p:origin x="927"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handoutMaster" Target="handoutMasters/handout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gs" Target="tags/tag1.xml"/><Relationship Id="rId95" Type="http://schemas.microsoft.com/office/2016/11/relationships/changesInfo" Target="changesInfos/changesInfo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5-11-07T13:05:09.683" v="1693" actId="20577"/>
      <pc:docMkLst>
        <pc:docMk/>
      </pc:docMkLst>
      <pc:sldChg chg="modSp mod">
        <pc:chgData name="Jim McGowan" userId="e2c7446dd3aca506" providerId="LiveId" clId="{9C25796A-7B39-4A71-8A01-5B1771AE4BD7}" dt="2025-11-07T13:03:43.283" v="1688" actId="6549"/>
        <pc:sldMkLst>
          <pc:docMk/>
          <pc:sldMk cId="3718959619" sldId="1015"/>
        </pc:sldMkLst>
        <pc:spChg chg="mod">
          <ac:chgData name="Jim McGowan" userId="e2c7446dd3aca506" providerId="LiveId" clId="{9C25796A-7B39-4A71-8A01-5B1771AE4BD7}" dt="2025-11-07T13:03:43.283" v="1688" actId="6549"/>
          <ac:spMkLst>
            <pc:docMk/>
            <pc:sldMk cId="3718959619" sldId="1015"/>
            <ac:spMk id="124931" creationId="{00000000-0000-0000-0000-000000000000}"/>
          </ac:spMkLst>
        </pc:spChg>
      </pc:sldChg>
      <pc:sldChg chg="modSp mod">
        <pc:chgData name="Jim McGowan" userId="e2c7446dd3aca506" providerId="LiveId" clId="{9C25796A-7B39-4A71-8A01-5B1771AE4BD7}" dt="2025-10-25T23:16:22.157" v="1655" actId="255"/>
        <pc:sldMkLst>
          <pc:docMk/>
          <pc:sldMk cId="3195484380" sldId="1598"/>
        </pc:sldMkLst>
        <pc:spChg chg="mod">
          <ac:chgData name="Jim McGowan" userId="e2c7446dd3aca506" providerId="LiveId" clId="{9C25796A-7B39-4A71-8A01-5B1771AE4BD7}" dt="2025-10-25T23:16:22.157" v="1655" actId="255"/>
          <ac:spMkLst>
            <pc:docMk/>
            <pc:sldMk cId="3195484380" sldId="1598"/>
            <ac:spMk id="198659" creationId="{00000000-0000-0000-0000-000000000000}"/>
          </ac:spMkLst>
        </pc:spChg>
      </pc:sldChg>
      <pc:sldChg chg="modSp mod">
        <pc:chgData name="Jim McGowan" userId="e2c7446dd3aca506" providerId="LiveId" clId="{9C25796A-7B39-4A71-8A01-5B1771AE4BD7}" dt="2025-11-01T17:46:48.270" v="1681" actId="12788"/>
        <pc:sldMkLst>
          <pc:docMk/>
          <pc:sldMk cId="0" sldId="2854"/>
        </pc:sldMkLst>
        <pc:spChg chg="mod">
          <ac:chgData name="Jim McGowan" userId="e2c7446dd3aca506" providerId="LiveId" clId="{9C25796A-7B39-4A71-8A01-5B1771AE4BD7}" dt="2025-11-01T17:46:48.270" v="1681" actId="12788"/>
          <ac:spMkLst>
            <pc:docMk/>
            <pc:sldMk cId="0" sldId="2854"/>
            <ac:spMk id="49154" creationId="{00000000-0000-0000-0000-000000000000}"/>
          </ac:spMkLst>
        </pc:spChg>
        <pc:picChg chg="mod">
          <ac:chgData name="Jim McGowan" userId="e2c7446dd3aca506" providerId="LiveId" clId="{9C25796A-7B39-4A71-8A01-5B1771AE4BD7}" dt="2025-11-01T17:46:39.349" v="1679" actId="208"/>
          <ac:picMkLst>
            <pc:docMk/>
            <pc:sldMk cId="0" sldId="2854"/>
            <ac:picMk id="2" creationId="{00000000-0000-0000-0000-000000000000}"/>
          </ac:picMkLst>
        </pc:picChg>
      </pc:sldChg>
      <pc:sldChg chg="modSp mod">
        <pc:chgData name="Jim McGowan" userId="e2c7446dd3aca506" providerId="LiveId" clId="{9C25796A-7B39-4A71-8A01-5B1771AE4BD7}" dt="2025-11-01T17:45:47.348" v="1669" actId="948"/>
        <pc:sldMkLst>
          <pc:docMk/>
          <pc:sldMk cId="0" sldId="2875"/>
        </pc:sldMkLst>
        <pc:spChg chg="mod">
          <ac:chgData name="Jim McGowan" userId="e2c7446dd3aca506" providerId="LiveId" clId="{9C25796A-7B39-4A71-8A01-5B1771AE4BD7}" dt="2025-11-01T17:45:47.348" v="1669" actId="948"/>
          <ac:spMkLst>
            <pc:docMk/>
            <pc:sldMk cId="0" sldId="2875"/>
            <ac:spMk id="134147" creationId="{00000000-0000-0000-0000-000000000000}"/>
          </ac:spMkLst>
        </pc:spChg>
      </pc:sldChg>
      <pc:sldChg chg="modSp mod">
        <pc:chgData name="Jim McGowan" userId="e2c7446dd3aca506" providerId="LiveId" clId="{9C25796A-7B39-4A71-8A01-5B1771AE4BD7}" dt="2025-11-01T17:45:33.276" v="1667" actId="948"/>
        <pc:sldMkLst>
          <pc:docMk/>
          <pc:sldMk cId="0" sldId="2878"/>
        </pc:sldMkLst>
        <pc:spChg chg="mod">
          <ac:chgData name="Jim McGowan" userId="e2c7446dd3aca506" providerId="LiveId" clId="{9C25796A-7B39-4A71-8A01-5B1771AE4BD7}" dt="2025-11-01T17:45:33.276" v="1667" actId="948"/>
          <ac:spMkLst>
            <pc:docMk/>
            <pc:sldMk cId="0" sldId="2878"/>
            <ac:spMk id="134147" creationId="{00000000-0000-0000-0000-000000000000}"/>
          </ac:spMkLst>
        </pc:spChg>
      </pc:sldChg>
      <pc:sldChg chg="modSp mod">
        <pc:chgData name="Jim McGowan" userId="e2c7446dd3aca506" providerId="LiveId" clId="{9C25796A-7B39-4A71-8A01-5B1771AE4BD7}" dt="2025-11-01T17:46:12.957" v="1670" actId="948"/>
        <pc:sldMkLst>
          <pc:docMk/>
          <pc:sldMk cId="0" sldId="2880"/>
        </pc:sldMkLst>
        <pc:spChg chg="mod">
          <ac:chgData name="Jim McGowan" userId="e2c7446dd3aca506" providerId="LiveId" clId="{9C25796A-7B39-4A71-8A01-5B1771AE4BD7}" dt="2025-11-01T17:46:12.957" v="1670" actId="948"/>
          <ac:spMkLst>
            <pc:docMk/>
            <pc:sldMk cId="0" sldId="2880"/>
            <ac:spMk id="134147" creationId="{00000000-0000-0000-0000-000000000000}"/>
          </ac:spMkLst>
        </pc:spChg>
      </pc:sldChg>
      <pc:sldChg chg="addSp delSp modSp mod">
        <pc:chgData name="Jim McGowan" userId="e2c7446dd3aca506" providerId="LiveId" clId="{9C25796A-7B39-4A71-8A01-5B1771AE4BD7}" dt="2025-10-26T00:18:59.707" v="1662" actId="20577"/>
        <pc:sldMkLst>
          <pc:docMk/>
          <pc:sldMk cId="2096087218" sldId="5495"/>
        </pc:sldMkLst>
        <pc:spChg chg="mod">
          <ac:chgData name="Jim McGowan" userId="e2c7446dd3aca506" providerId="LiveId" clId="{9C25796A-7B39-4A71-8A01-5B1771AE4BD7}" dt="2025-10-26T00:18:59.707" v="1662" actId="20577"/>
          <ac:spMkLst>
            <pc:docMk/>
            <pc:sldMk cId="2096087218" sldId="5495"/>
            <ac:spMk id="13" creationId="{00000000-0000-0000-0000-000000000000}"/>
          </ac:spMkLst>
        </pc:spChg>
      </pc:sldChg>
      <pc:sldChg chg="modSp mod">
        <pc:chgData name="Jim McGowan" userId="e2c7446dd3aca506" providerId="LiveId" clId="{9C25796A-7B39-4A71-8A01-5B1771AE4BD7}" dt="2025-11-07T13:03:49.036" v="1689" actId="6549"/>
        <pc:sldMkLst>
          <pc:docMk/>
          <pc:sldMk cId="88636651" sldId="5807"/>
        </pc:sldMkLst>
        <pc:spChg chg="mod">
          <ac:chgData name="Jim McGowan" userId="e2c7446dd3aca506" providerId="LiveId" clId="{9C25796A-7B39-4A71-8A01-5B1771AE4BD7}" dt="2025-11-07T13:03:49.036" v="1689" actId="6549"/>
          <ac:spMkLst>
            <pc:docMk/>
            <pc:sldMk cId="88636651" sldId="5807"/>
            <ac:spMk id="124931" creationId="{00000000-0000-0000-0000-000000000000}"/>
          </ac:spMkLst>
        </pc:spChg>
      </pc:sldChg>
      <pc:sldChg chg="addSp delSp modSp mod">
        <pc:chgData name="Jim McGowan" userId="e2c7446dd3aca506" providerId="LiveId" clId="{9C25796A-7B39-4A71-8A01-5B1771AE4BD7}" dt="2025-11-07T13:03:24.280" v="1687" actId="22"/>
        <pc:sldMkLst>
          <pc:docMk/>
          <pc:sldMk cId="1309631507" sldId="5808"/>
        </pc:sldMkLst>
        <pc:spChg chg="add del">
          <ac:chgData name="Jim McGowan" userId="e2c7446dd3aca506" providerId="LiveId" clId="{9C25796A-7B39-4A71-8A01-5B1771AE4BD7}" dt="2025-11-07T13:03:24.280" v="1687" actId="22"/>
          <ac:spMkLst>
            <pc:docMk/>
            <pc:sldMk cId="1309631507" sldId="5808"/>
            <ac:spMk id="3" creationId="{ACA3B479-E837-20AD-216A-B39F0A465A7D}"/>
          </ac:spMkLst>
        </pc:spChg>
        <pc:spChg chg="mod">
          <ac:chgData name="Jim McGowan" userId="e2c7446dd3aca506" providerId="LiveId" clId="{9C25796A-7B39-4A71-8A01-5B1771AE4BD7}" dt="2025-11-07T13:03:09.499" v="1685" actId="6549"/>
          <ac:spMkLst>
            <pc:docMk/>
            <pc:sldMk cId="1309631507" sldId="5808"/>
            <ac:spMk id="124931" creationId="{00000000-0000-0000-0000-000000000000}"/>
          </ac:spMkLst>
        </pc:spChg>
      </pc:sldChg>
      <pc:sldChg chg="modSp mod">
        <pc:chgData name="Jim McGowan" userId="e2c7446dd3aca506" providerId="LiveId" clId="{9C25796A-7B39-4A71-8A01-5B1771AE4BD7}" dt="2025-11-07T13:03:54.684" v="1690" actId="6549"/>
        <pc:sldMkLst>
          <pc:docMk/>
          <pc:sldMk cId="3578714067" sldId="5809"/>
        </pc:sldMkLst>
        <pc:spChg chg="mod">
          <ac:chgData name="Jim McGowan" userId="e2c7446dd3aca506" providerId="LiveId" clId="{9C25796A-7B39-4A71-8A01-5B1771AE4BD7}" dt="2025-11-07T13:03:54.684" v="1690" actId="6549"/>
          <ac:spMkLst>
            <pc:docMk/>
            <pc:sldMk cId="3578714067" sldId="5809"/>
            <ac:spMk id="124931" creationId="{00000000-0000-0000-0000-000000000000}"/>
          </ac:spMkLst>
        </pc:spChg>
      </pc:sldChg>
      <pc:sldChg chg="modSp mod">
        <pc:chgData name="Jim McGowan" userId="e2c7446dd3aca506" providerId="LiveId" clId="{9C25796A-7B39-4A71-8A01-5B1771AE4BD7}" dt="2025-11-07T13:04:34.083" v="1691" actId="6549"/>
        <pc:sldMkLst>
          <pc:docMk/>
          <pc:sldMk cId="2531892936" sldId="5810"/>
        </pc:sldMkLst>
        <pc:spChg chg="mod">
          <ac:chgData name="Jim McGowan" userId="e2c7446dd3aca506" providerId="LiveId" clId="{9C25796A-7B39-4A71-8A01-5B1771AE4BD7}" dt="2025-11-07T13:04:34.083" v="1691" actId="6549"/>
          <ac:spMkLst>
            <pc:docMk/>
            <pc:sldMk cId="2531892936" sldId="5810"/>
            <ac:spMk id="124931" creationId="{00000000-0000-0000-0000-000000000000}"/>
          </ac:spMkLst>
        </pc:spChg>
      </pc:sldChg>
      <pc:sldChg chg="modSp mod">
        <pc:chgData name="Jim McGowan" userId="e2c7446dd3aca506" providerId="LiveId" clId="{9C25796A-7B39-4A71-8A01-5B1771AE4BD7}" dt="2025-11-07T13:03:03.196" v="1684" actId="6549"/>
        <pc:sldMkLst>
          <pc:docMk/>
          <pc:sldMk cId="2882813317" sldId="5811"/>
        </pc:sldMkLst>
        <pc:spChg chg="mod">
          <ac:chgData name="Jim McGowan" userId="e2c7446dd3aca506" providerId="LiveId" clId="{9C25796A-7B39-4A71-8A01-5B1771AE4BD7}" dt="2025-11-07T13:03:03.196" v="1684" actId="6549"/>
          <ac:spMkLst>
            <pc:docMk/>
            <pc:sldMk cId="2882813317" sldId="5811"/>
            <ac:spMk id="124931" creationId="{00000000-0000-0000-0000-000000000000}"/>
          </ac:spMkLst>
        </pc:spChg>
      </pc:sldChg>
      <pc:sldChg chg="modSp mod">
        <pc:chgData name="Jim McGowan" userId="e2c7446dd3aca506" providerId="LiveId" clId="{9C25796A-7B39-4A71-8A01-5B1771AE4BD7}" dt="2025-11-01T17:48:46.016" v="1683" actId="20577"/>
        <pc:sldMkLst>
          <pc:docMk/>
          <pc:sldMk cId="2596264674" sldId="6521"/>
        </pc:sldMkLst>
        <pc:spChg chg="mod">
          <ac:chgData name="Jim McGowan" userId="e2c7446dd3aca506" providerId="LiveId" clId="{9C25796A-7B39-4A71-8A01-5B1771AE4BD7}" dt="2025-11-01T17:48:46.016" v="1683" actId="20577"/>
          <ac:spMkLst>
            <pc:docMk/>
            <pc:sldMk cId="2596264674" sldId="6521"/>
            <ac:spMk id="3" creationId="{C6B44EFD-44EA-418A-8CD4-A78ED7739FE7}"/>
          </ac:spMkLst>
        </pc:spChg>
      </pc:sldChg>
      <pc:sldChg chg="modSp mod">
        <pc:chgData name="Jim McGowan" userId="e2c7446dd3aca506" providerId="LiveId" clId="{9C25796A-7B39-4A71-8A01-5B1771AE4BD7}" dt="2025-11-07T13:05:09.683" v="1693" actId="20577"/>
        <pc:sldMkLst>
          <pc:docMk/>
          <pc:sldMk cId="80473728" sldId="28008"/>
        </pc:sldMkLst>
        <pc:spChg chg="mod">
          <ac:chgData name="Jim McGowan" userId="e2c7446dd3aca506" providerId="LiveId" clId="{9C25796A-7B39-4A71-8A01-5B1771AE4BD7}" dt="2025-11-07T13:05:09.683" v="1693" actId="20577"/>
          <ac:spMkLst>
            <pc:docMk/>
            <pc:sldMk cId="80473728" sldId="28008"/>
            <ac:spMk id="14338" creationId="{A3F2E4E3-1555-0430-0F3C-59EE9B3702D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- 049</a:t>
            </a:r>
          </a:p>
          <a:p>
            <a:pPr>
              <a:defRPr/>
            </a:pPr>
            <a:r>
              <a:rPr lang="en-US" sz="1500" dirty="0"/>
              <a:t>11-09-2025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11/7/2025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16</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37</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B775-6AAB-E4B1-6CAF-48D3E61CE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FF889-E81D-6681-8FBE-8719C453E411}"/>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DB06A64-8FA0-66A9-F330-39851B8FBA9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58E677-5084-6D63-67B1-0F3B79D6399C}"/>
              </a:ext>
            </a:extLst>
          </p:cNvPr>
          <p:cNvSpPr>
            <a:spLocks noGrp="1"/>
          </p:cNvSpPr>
          <p:nvPr>
            <p:ph type="hdr" sz="quarter"/>
          </p:nvPr>
        </p:nvSpPr>
        <p:spPr/>
        <p:txBody>
          <a:bodyPr/>
          <a:lstStyle/>
          <a:p>
            <a:r>
              <a:rPr lang="en-US"/>
              <a:t>Dr. Andy Woods - Soteriology</a:t>
            </a:r>
          </a:p>
        </p:txBody>
      </p:sp>
      <p:sp>
        <p:nvSpPr>
          <p:cNvPr id="5" name="Footer Placeholder 4">
            <a:extLst>
              <a:ext uri="{FF2B5EF4-FFF2-40B4-BE49-F238E27FC236}">
                <a16:creationId xmlns:a16="http://schemas.microsoft.com/office/drawing/2014/main" id="{644B686C-6685-5315-21B9-00507DA92E0C}"/>
              </a:ext>
            </a:extLst>
          </p:cNvPr>
          <p:cNvSpPr>
            <a:spLocks noGrp="1"/>
          </p:cNvSpPr>
          <p:nvPr>
            <p:ph type="ftr" sz="quarter" idx="4"/>
          </p:nvPr>
        </p:nvSpPr>
        <p:spPr/>
        <p:txBody>
          <a:bodyPr/>
          <a:lstStyle/>
          <a:p>
            <a:r>
              <a:rPr lang="en-US"/>
              <a:t>Sugar Land Bible Church</a:t>
            </a:r>
          </a:p>
        </p:txBody>
      </p:sp>
      <p:sp>
        <p:nvSpPr>
          <p:cNvPr id="6" name="Slide Number Placeholder 5">
            <a:extLst>
              <a:ext uri="{FF2B5EF4-FFF2-40B4-BE49-F238E27FC236}">
                <a16:creationId xmlns:a16="http://schemas.microsoft.com/office/drawing/2014/main" id="{D9233076-790A-F6C7-3C28-FC1E6BC7CB1C}"/>
              </a:ext>
            </a:extLst>
          </p:cNvPr>
          <p:cNvSpPr>
            <a:spLocks noGrp="1"/>
          </p:cNvSpPr>
          <p:nvPr>
            <p:ph type="sldNum" sz="quarter" idx="5"/>
          </p:nvPr>
        </p:nvSpPr>
        <p:spPr/>
        <p:txBody>
          <a:bodyPr/>
          <a:lstStyle/>
          <a:p>
            <a:fld id="{685F063A-EE40-4242-B79D-A02668FB9303}" type="slidenum">
              <a:rPr lang="en-US" smtClean="0"/>
              <a:pPr/>
              <a:t>38</a:t>
            </a:fld>
            <a:endParaRPr lang="en-US"/>
          </a:p>
        </p:txBody>
      </p:sp>
    </p:spTree>
    <p:extLst>
      <p:ext uri="{BB962C8B-B14F-4D97-AF65-F5344CB8AC3E}">
        <p14:creationId xmlns:p14="http://schemas.microsoft.com/office/powerpoint/2010/main" val="1594020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55</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11/7/2025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11/7/2025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11/7/2025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DBC6C1DA-E011-8020-2721-DDD642093E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593291"/>
          </a:xfrm>
          <a:prstGeom prst="rect">
            <a:avLst/>
          </a:prstGeom>
          <a:noFill/>
          <a:ln w="28575">
            <a:noFill/>
            <a:miter lim="800000"/>
            <a:headEnd/>
            <a:tailEnd/>
          </a:ln>
        </p:spPr>
        <p:txBody>
          <a:bodyPr wrap="square">
            <a:spAutoFit/>
          </a:bodyPr>
          <a:lstStyle/>
          <a:p>
            <a:pPr algn="ctr" fontAlgn="auto">
              <a:spcBef>
                <a:spcPts val="0"/>
              </a:spcBef>
              <a:spcAft>
                <a:spcPts val="9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4:5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Therefore do not go on passing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judgment</a:t>
            </a:r>
            <a:r>
              <a:rPr lang="en-US" sz="3600" dirty="0">
                <a:effectLst>
                  <a:outerShdw blurRad="38100" dist="38100" dir="2700000" algn="tl">
                    <a:srgbClr val="000000">
                      <a:alpha val="43137"/>
                    </a:srgbClr>
                  </a:outerShdw>
                </a:effectLst>
                <a:latin typeface="Calibri" panose="020F0502020204030204" pitchFamily="34" charset="0"/>
              </a:rPr>
              <a:t> before the time, </a:t>
            </a:r>
            <a:r>
              <a:rPr lang="en-US" sz="3600" i="1" dirty="0">
                <a:effectLst>
                  <a:outerShdw blurRad="38100" dist="38100" dir="2700000" algn="tl">
                    <a:srgbClr val="000000">
                      <a:alpha val="43137"/>
                    </a:srgbClr>
                  </a:outerShdw>
                </a:effectLst>
                <a:latin typeface="Calibri" panose="020F0502020204030204" pitchFamily="34" charset="0"/>
              </a:rPr>
              <a:t>but wait</a:t>
            </a:r>
            <a:r>
              <a:rPr lang="en-US" sz="3600" dirty="0">
                <a:effectLst>
                  <a:outerShdw blurRad="38100" dist="38100" dir="2700000" algn="tl">
                    <a:srgbClr val="000000">
                      <a:alpha val="43137"/>
                    </a:srgbClr>
                  </a:outerShdw>
                </a:effectLst>
                <a:latin typeface="Calibri" panose="020F0502020204030204" pitchFamily="34" charset="0"/>
              </a:rPr>
              <a: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Lord comes who will both</a:t>
            </a:r>
            <a:r>
              <a:rPr lang="en-US" sz="3600" dirty="0">
                <a:effectLst>
                  <a:outerShdw blurRad="38100" dist="38100" dir="2700000" algn="tl">
                    <a:srgbClr val="000000">
                      <a:alpha val="43137"/>
                    </a:srgbClr>
                  </a:outerShdw>
                </a:effectLst>
                <a:latin typeface="Calibri" panose="020F0502020204030204" pitchFamily="34" charset="0"/>
              </a:rPr>
              <a:t> bring to light the things hidden in the darkness and disclose the motives of </a:t>
            </a:r>
            <a:r>
              <a:rPr lang="en-US" sz="3600" i="1" dirty="0">
                <a:effectLst>
                  <a:outerShdw blurRad="38100" dist="38100" dir="2700000" algn="tl">
                    <a:srgbClr val="000000">
                      <a:alpha val="43137"/>
                    </a:srgbClr>
                  </a:outerShdw>
                </a:effectLst>
                <a:latin typeface="Calibri" panose="020F0502020204030204" pitchFamily="34" charset="0"/>
              </a:rPr>
              <a:t>men’s</a:t>
            </a:r>
            <a:r>
              <a:rPr lang="en-US" sz="3600" dirty="0">
                <a:effectLst>
                  <a:outerShdw blurRad="38100" dist="38100" dir="2700000" algn="tl">
                    <a:srgbClr val="000000">
                      <a:alpha val="43137"/>
                    </a:srgbClr>
                  </a:outerShdw>
                </a:effectLst>
                <a:latin typeface="Calibri" panose="020F0502020204030204" pitchFamily="34" charset="0"/>
              </a:rPr>
              <a:t> hearts; and then each man’s praise will come to him from God.”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AE40-F7A5-4937-BD4B-180F01FD5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eaLnBrk="1" fontAlgn="auto" hangingPunct="1">
              <a:spcBef>
                <a:spcPts val="0"/>
              </a:spcBef>
              <a:spcAft>
                <a:spcPts val="9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2 Corinthians 5:10</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we must all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600" dirty="0">
                <a:effectLst>
                  <a:outerShdw blurRad="38100" dist="38100" dir="2700000" algn="tl">
                    <a:srgbClr val="000000">
                      <a:alpha val="43137"/>
                    </a:srgbClr>
                  </a:outerShdw>
                </a:effectLst>
                <a:latin typeface="Calibri" panose="020F0502020204030204" pitchFamily="34" charset="0"/>
              </a:rPr>
              <a:t>appear before the judgment seat of Christ, so that each one may be recompensed for his deeds in the body, according to what he has done, whether good or bad.”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28024"/>
          <a:ext cx="10972800" cy="655319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383280">
                  <a:extLst>
                    <a:ext uri="{9D8B030D-6E8A-4147-A177-3AD203B41FA5}">
                      <a16:colId xmlns:a16="http://schemas.microsoft.com/office/drawing/2014/main" val="20001"/>
                    </a:ext>
                  </a:extLst>
                </a:gridCol>
                <a:gridCol w="393192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UNREWARDED BELIEVERS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44EE1B9-30AB-9F5E-63DD-4F70930AF230}"/>
              </a:ext>
            </a:extLst>
          </p:cNvPr>
          <p:cNvPicPr>
            <a:picLocks noChangeAspect="1"/>
          </p:cNvPicPr>
          <p:nvPr/>
        </p:nvPicPr>
        <p:blipFill>
          <a:blip r:embed="rId4"/>
          <a:stretch>
            <a:fillRect/>
          </a:stretch>
        </p:blipFill>
        <p:spPr>
          <a:xfrm>
            <a:off x="4187144" y="2865120"/>
            <a:ext cx="3817712" cy="2011680"/>
          </a:xfrm>
          <a:prstGeom prst="rect">
            <a:avLst/>
          </a:prstGeom>
          <a:ln>
            <a:solidFill>
              <a:schemeClr val="tx1"/>
            </a:solidFill>
          </a:ln>
        </p:spPr>
      </p:pic>
    </p:spTree>
    <p:extLst>
      <p:ext uri="{BB962C8B-B14F-4D97-AF65-F5344CB8AC3E}">
        <p14:creationId xmlns:p14="http://schemas.microsoft.com/office/powerpoint/2010/main" val="2096087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7BCF2-F406-496E-BFF1-4852D4101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eaLnBrk="1" hangingPunct="1">
              <a:spcAft>
                <a:spcPts val="900"/>
              </a:spcAft>
              <a:defRPr/>
            </a:pPr>
            <a:r>
              <a:rPr lang="en-US" sz="3600" baseline="30000" dirty="0">
                <a:latin typeface="Calibri" panose="020F0502020204030204" pitchFamily="34" charset="0"/>
              </a:rPr>
              <a:t> </a:t>
            </a:r>
            <a:r>
              <a:rPr lang="en-US" sz="40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1 Corinthians 9:24-27</a:t>
            </a:r>
            <a:endParaRPr lang="en-US" sz="44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eaLnBrk="1" hangingPunct="1">
              <a:defRPr/>
            </a:pPr>
            <a:r>
              <a:rPr lang="en-US" sz="3200" dirty="0">
                <a:latin typeface="Calibri" panose="020F0502020204030204" pitchFamily="34" charset="0"/>
              </a:rPr>
              <a:t>“Do you not know that those who run in a race all run, but </a:t>
            </a:r>
            <a:r>
              <a:rPr lang="en-US" sz="3200" i="1" dirty="0">
                <a:latin typeface="Calibri" panose="020F0502020204030204" pitchFamily="34" charset="0"/>
              </a:rPr>
              <a:t>only</a:t>
            </a:r>
            <a:r>
              <a:rPr lang="en-US" sz="3200" dirty="0">
                <a:latin typeface="Calibri" panose="020F0502020204030204" pitchFamily="34" charset="0"/>
              </a:rPr>
              <a:t> one receives the prize? Run in such a way that you may win. </a:t>
            </a:r>
            <a:r>
              <a:rPr lang="en-US" sz="3200" baseline="30000" dirty="0">
                <a:latin typeface="Calibri" panose="020F0502020204030204" pitchFamily="34" charset="0"/>
              </a:rPr>
              <a:t>25 </a:t>
            </a:r>
            <a:r>
              <a:rPr lang="en-US" sz="3200" dirty="0">
                <a:latin typeface="Calibri" panose="020F0502020204030204" pitchFamily="34" charset="0"/>
              </a:rPr>
              <a:t>Everyone who competes in the games exercises self-control in all things. They then </a:t>
            </a:r>
            <a:r>
              <a:rPr lang="en-US" sz="3200" i="1" dirty="0">
                <a:latin typeface="Calibri" panose="020F0502020204030204" pitchFamily="34" charset="0"/>
              </a:rPr>
              <a:t>do it</a:t>
            </a:r>
            <a:r>
              <a:rPr lang="en-US" sz="3200" dirty="0">
                <a:latin typeface="Calibri" panose="020F0502020204030204" pitchFamily="34" charset="0"/>
              </a:rPr>
              <a:t> to receive a perishable wreath, but we an imperishable. </a:t>
            </a:r>
            <a:r>
              <a:rPr lang="en-US" sz="3200" baseline="30000" dirty="0">
                <a:latin typeface="Calibri" panose="020F0502020204030204" pitchFamily="34" charset="0"/>
              </a:rPr>
              <a:t>26 </a:t>
            </a:r>
            <a:r>
              <a:rPr lang="en-US" sz="3200" dirty="0">
                <a:latin typeface="Calibri" panose="020F0502020204030204" pitchFamily="34" charset="0"/>
              </a:rPr>
              <a:t>Therefore I run in such a way, as not without aim; I box in such a way, as not beating the air; </a:t>
            </a:r>
            <a:r>
              <a:rPr lang="en-US" sz="3200" baseline="30000" dirty="0">
                <a:latin typeface="Calibri" panose="020F0502020204030204" pitchFamily="34" charset="0"/>
              </a:rPr>
              <a:t>27 </a:t>
            </a:r>
            <a:r>
              <a:rPr lang="en-US" sz="3200" dirty="0">
                <a:latin typeface="Calibri" panose="020F0502020204030204" pitchFamily="34" charset="0"/>
              </a:rPr>
              <a:t>but I discipline my body and make it my slave, so that, after I have preached to others, I myself will not be disqualified.”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609600" y="1447801"/>
            <a:ext cx="109728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rPr>
              <a:t>“The judgment seat of Christ might be compared to a commencement ceremony. At graduation there is some measure of disappointment and remorse that one did not do better and work harder. However, at such an event the overwhelming emotion is joy, not remorse. The graduates do not leave the auditorium weeping because they did not earn better grades. Rather, they are thankful that they have been graduated, and they are grateful for what they did achieve.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overdo the sorrow aspect of the judgment seat of Christ is to make heaven hell. To under do the sorrow aspect is to make faithfulness inconsequential</a:t>
            </a:r>
            <a:r>
              <a:rPr lang="en-US" altLang="en-US" sz="3000" dirty="0">
                <a:effectLst>
                  <a:outerShdw blurRad="38100" dist="38100" dir="2700000" algn="tl">
                    <a:srgbClr val="000000">
                      <a:alpha val="43137"/>
                    </a:srgbClr>
                  </a:outerShdw>
                </a:effectLst>
                <a:latin typeface="Calibri" panose="020F0502020204030204" pitchFamily="34" charset="0"/>
              </a:rPr>
              <a:t>” (underlining mine).</a:t>
            </a:r>
          </a:p>
        </p:txBody>
      </p:sp>
      <p:sp>
        <p:nvSpPr>
          <p:cNvPr id="49155" name="TextBox 4"/>
          <p:cNvSpPr txBox="1">
            <a:spLocks noChangeArrowheads="1"/>
          </p:cNvSpPr>
          <p:nvPr/>
        </p:nvSpPr>
        <p:spPr bwMode="auto">
          <a:xfrm>
            <a:off x="3276600" y="171629"/>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36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Samuel Hoyt</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latin typeface="Corbel" panose="020B0503020204020204" pitchFamily="34" charset="0"/>
              </a:rPr>
              <a:t>“The Judgment Seat of Christ in Theological Perspective,” Part 2, </a:t>
            </a:r>
            <a:r>
              <a:rPr lang="en-US" altLang="en-US" sz="1800" i="1" dirty="0">
                <a:effectLst>
                  <a:outerShdw blurRad="38100" dist="38100" dir="2700000" algn="tl">
                    <a:srgbClr val="000000">
                      <a:alpha val="43137"/>
                    </a:srgbClr>
                  </a:outerShdw>
                </a:effectLst>
                <a:latin typeface="Corbel" panose="020B0503020204020204" pitchFamily="34" charset="0"/>
              </a:rPr>
              <a:t>Bibliotheca Sacra</a:t>
            </a:r>
            <a:r>
              <a:rPr lang="en-US" altLang="en-US" sz="1800" dirty="0">
                <a:effectLst>
                  <a:outerShdw blurRad="38100" dist="38100" dir="2700000" algn="tl">
                    <a:srgbClr val="000000">
                      <a:alpha val="43137"/>
                    </a:srgbClr>
                  </a:outerShdw>
                </a:effectLst>
                <a:latin typeface="Corbel" panose="020B0503020204020204" pitchFamily="34" charset="0"/>
              </a:rPr>
              <a:t>, electronic media.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937483" cy="914400"/>
          </a:xfrm>
          <a:prstGeom prst="rect">
            <a:avLst/>
          </a:prstGeom>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0" y="138974"/>
            <a:ext cx="84836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2" name="Picture 2">
            <a:extLst>
              <a:ext uri="{FF2B5EF4-FFF2-40B4-BE49-F238E27FC236}">
                <a16:creationId xmlns:a16="http://schemas.microsoft.com/office/drawing/2014/main" id="{BDDCDD5A-AEC4-3EDD-5367-46DFA6E838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2" name="Picture 2">
            <a:extLst>
              <a:ext uri="{FF2B5EF4-FFF2-40B4-BE49-F238E27FC236}">
                <a16:creationId xmlns:a16="http://schemas.microsoft.com/office/drawing/2014/main" id="{EC92A9C7-B7AE-19EB-4B8D-14F471EBF1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C4A9FDFB-AD20-C467-12C3-663713F5F3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FDBA7-74E9-8CBA-4BAF-2B7B1DCAC3B5}"/>
              </a:ext>
            </a:extLst>
          </p:cNvPr>
          <p:cNvPicPr>
            <a:picLocks noChangeAspect="1"/>
          </p:cNvPicPr>
          <p:nvPr/>
        </p:nvPicPr>
        <p:blipFill>
          <a:blip r:embed="rId2"/>
          <a:stretch>
            <a:fillRect/>
          </a:stretch>
        </p:blipFill>
        <p:spPr>
          <a:xfrm>
            <a:off x="692869" y="1295400"/>
            <a:ext cx="2428875" cy="3810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609600" y="1624548"/>
            <a:ext cx="10972800" cy="304698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pic>
        <p:nvPicPr>
          <p:cNvPr id="3" name="Picture 2">
            <a:extLst>
              <a:ext uri="{FF2B5EF4-FFF2-40B4-BE49-F238E27FC236}">
                <a16:creationId xmlns:a16="http://schemas.microsoft.com/office/drawing/2014/main" id="{891C6B3B-9FA1-524F-0E34-F553ED9702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173984" cy="1188720"/>
          </a:xfrm>
          <a:prstGeom prst="rect">
            <a:avLst/>
          </a:prstGeom>
          <a:ln>
            <a:solidFill>
              <a:schemeClr val="tx1"/>
            </a:solidFill>
          </a:ln>
        </p:spPr>
      </p:pic>
      <p:sp>
        <p:nvSpPr>
          <p:cNvPr id="5" name="TextBox 4">
            <a:extLst>
              <a:ext uri="{FF2B5EF4-FFF2-40B4-BE49-F238E27FC236}">
                <a16:creationId xmlns:a16="http://schemas.microsoft.com/office/drawing/2014/main" id="{B6DA443B-0770-4010-B8A2-E7485D9626D8}"/>
              </a:ext>
            </a:extLst>
          </p:cNvPr>
          <p:cNvSpPr txBox="1">
            <a:spLocks noChangeArrowheads="1"/>
          </p:cNvSpPr>
          <p:nvPr/>
        </p:nvSpPr>
        <p:spPr bwMode="auto">
          <a:xfrm>
            <a:off x="3505200" y="227814"/>
            <a:ext cx="5181600" cy="1277273"/>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p:txBody>
      </p:sp>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581400" y="1447800"/>
            <a:ext cx="79248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pic>
        <p:nvPicPr>
          <p:cNvPr id="5" name="Picture 4">
            <a:extLst>
              <a:ext uri="{FF2B5EF4-FFF2-40B4-BE49-F238E27FC236}">
                <a16:creationId xmlns:a16="http://schemas.microsoft.com/office/drawing/2014/main" id="{AD4DE4C5-49BD-EAF1-E24C-3BB69240B845}"/>
              </a:ext>
            </a:extLst>
          </p:cNvPr>
          <p:cNvPicPr>
            <a:picLocks noChangeAspect="1"/>
          </p:cNvPicPr>
          <p:nvPr/>
        </p:nvPicPr>
        <p:blipFill>
          <a:blip r:embed="rId2"/>
          <a:stretch>
            <a:fillRect/>
          </a:stretch>
        </p:blipFill>
        <p:spPr>
          <a:xfrm>
            <a:off x="609600" y="1600200"/>
            <a:ext cx="2743200"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267200" y="1524000"/>
            <a:ext cx="7315200" cy="1600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152400"/>
            <a:ext cx="8001000" cy="100584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8" name="Picture 7">
            <a:extLst>
              <a:ext uri="{FF2B5EF4-FFF2-40B4-BE49-F238E27FC236}">
                <a16:creationId xmlns:a16="http://schemas.microsoft.com/office/drawing/2014/main" id="{A205F83F-7A8D-88E5-F28B-C7A492DF89DE}"/>
              </a:ext>
            </a:extLst>
          </p:cNvPr>
          <p:cNvPicPr>
            <a:picLocks noChangeAspect="1"/>
          </p:cNvPicPr>
          <p:nvPr/>
        </p:nvPicPr>
        <p:blipFill>
          <a:blip r:embed="rId2"/>
          <a:stretch>
            <a:fillRect/>
          </a:stretch>
        </p:blipFill>
        <p:spPr>
          <a:xfrm>
            <a:off x="609600" y="1600200"/>
            <a:ext cx="3341502" cy="4572000"/>
          </a:xfrm>
          <a:prstGeom prst="rect">
            <a:avLst/>
          </a:prstGeom>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764280" y="208962"/>
            <a:ext cx="466344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pic>
        <p:nvPicPr>
          <p:cNvPr id="2" name="Picture 1">
            <a:extLst>
              <a:ext uri="{FF2B5EF4-FFF2-40B4-BE49-F238E27FC236}">
                <a16:creationId xmlns:a16="http://schemas.microsoft.com/office/drawing/2014/main" id="{5DD89ED6-450D-5536-EA53-58A23BE4FF6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09728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600200"/>
            <a:ext cx="10976344" cy="4572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 . . </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0E3FBD-D87B-DF1E-0826-D7BD913E5CDC}"/>
            </a:ext>
          </a:extLst>
        </p:cNvPr>
        <p:cNvGrpSpPr/>
        <p:nvPr/>
      </p:nvGrpSpPr>
      <p:grpSpPr>
        <a:xfrm>
          <a:off x="0" y="0"/>
          <a:ext cx="0" cy="0"/>
          <a:chOff x="0" y="0"/>
          <a:chExt cx="0" cy="0"/>
        </a:xfrm>
      </p:grpSpPr>
      <p:sp>
        <p:nvSpPr>
          <p:cNvPr id="145413" name="Rectangle 5">
            <a:extLst>
              <a:ext uri="{FF2B5EF4-FFF2-40B4-BE49-F238E27FC236}">
                <a16:creationId xmlns:a16="http://schemas.microsoft.com/office/drawing/2014/main" id="{8AB9B3CC-1C3B-3770-B396-00819097905D}"/>
              </a:ext>
            </a:extLst>
          </p:cNvPr>
          <p:cNvSpPr>
            <a:spLocks noChangeArrowheads="1"/>
          </p:cNvSpPr>
          <p:nvPr/>
        </p:nvSpPr>
        <p:spPr bwMode="auto">
          <a:xfrm>
            <a:off x="606056" y="1600200"/>
            <a:ext cx="10976344" cy="3200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a:extLst>
              <a:ext uri="{FF2B5EF4-FFF2-40B4-BE49-F238E27FC236}">
                <a16:creationId xmlns:a16="http://schemas.microsoft.com/office/drawing/2014/main" id="{62593AC6-2781-EA14-F81D-39C74801CFAC}"/>
              </a:ext>
            </a:extLst>
          </p:cNvPr>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6E3F7E0C-7E7B-E2DF-95C7-194FC39D4D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13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65FE3EE0-2108-A5EE-99AB-3E5E023C4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D6C9845E-CD2E-E706-0948-85E306D62642}"/>
              </a:ext>
            </a:extLst>
          </p:cNvPr>
          <p:cNvPicPr>
            <a:picLocks noChangeAspect="1"/>
          </p:cNvPicPr>
          <p:nvPr/>
        </p:nvPicPr>
        <p:blipFill>
          <a:blip r:embed="rId2"/>
          <a:stretch>
            <a:fillRect/>
          </a:stretch>
        </p:blipFill>
        <p:spPr>
          <a:xfrm>
            <a:off x="609603" y="76200"/>
            <a:ext cx="886602" cy="1097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pic>
        <p:nvPicPr>
          <p:cNvPr id="5" name="Picture 4">
            <a:extLst>
              <a:ext uri="{FF2B5EF4-FFF2-40B4-BE49-F238E27FC236}">
                <a16:creationId xmlns:a16="http://schemas.microsoft.com/office/drawing/2014/main" id="{CD493824-85E7-76BC-8B7F-4F64FF202EC0}"/>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324100" y="2072324"/>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6245" y="3429000"/>
            <a:ext cx="4699510" cy="2743200"/>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3" name="Picture 2">
            <a:extLst>
              <a:ext uri="{FF2B5EF4-FFF2-40B4-BE49-F238E27FC236}">
                <a16:creationId xmlns:a16="http://schemas.microsoft.com/office/drawing/2014/main" id="{EEEF9A65-8FE2-B3C9-BB32-C0EB5E78F78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pic>
        <p:nvPicPr>
          <p:cNvPr id="2" name="Picture 1">
            <a:extLst>
              <a:ext uri="{FF2B5EF4-FFF2-40B4-BE49-F238E27FC236}">
                <a16:creationId xmlns:a16="http://schemas.microsoft.com/office/drawing/2014/main" id="{71234C0D-6C03-2E5A-6990-47C70C57FC3D}"/>
              </a:ext>
            </a:extLst>
          </p:cNvPr>
          <p:cNvPicPr>
            <a:picLocks noChangeAspect="1"/>
          </p:cNvPicPr>
          <p:nvPr/>
        </p:nvPicPr>
        <p:blipFill>
          <a:blip r:embed="rId3"/>
          <a:srcRect l="10000" r="10000"/>
          <a:stretch>
            <a:fillRect/>
          </a:stretch>
        </p:blipFill>
        <p:spPr>
          <a:xfrm>
            <a:off x="655320" y="76200"/>
            <a:ext cx="1024128" cy="128016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4" y="1600200"/>
            <a:ext cx="10874830"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4" y="76200"/>
            <a:ext cx="1118507" cy="137160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3581400" y="1143000"/>
            <a:ext cx="80010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pic>
        <p:nvPicPr>
          <p:cNvPr id="2" name="Picture 1">
            <a:extLst>
              <a:ext uri="{FF2B5EF4-FFF2-40B4-BE49-F238E27FC236}">
                <a16:creationId xmlns:a16="http://schemas.microsoft.com/office/drawing/2014/main" id="{C7C21E3F-2F29-83AF-6DFB-CF920EC77CB0}"/>
              </a:ext>
            </a:extLst>
          </p:cNvPr>
          <p:cNvPicPr>
            <a:picLocks noChangeAspect="1"/>
          </p:cNvPicPr>
          <p:nvPr/>
        </p:nvPicPr>
        <p:blipFill>
          <a:blip r:embed="rId2"/>
          <a:stretch>
            <a:fillRect/>
          </a:stretch>
        </p:blipFill>
        <p:spPr>
          <a:xfrm>
            <a:off x="685800" y="1371600"/>
            <a:ext cx="2392070" cy="3657600"/>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a:t>
            </a:r>
            <a:r>
              <a:rPr lang="en-US" sz="3500" b="1" u="sng" dirty="0">
                <a:solidFill>
                  <a:srgbClr val="FFFFCC"/>
                </a:solidFill>
                <a:cs typeface="Calibri" panose="020F0502020204030204" pitchFamily="34" charset="0"/>
              </a:rPr>
              <a:t>believing</a:t>
            </a:r>
            <a:r>
              <a:rPr lang="en-US" sz="3500" b="1" dirty="0">
                <a:cs typeface="Calibri" panose="020F0502020204030204" pitchFamily="34" charset="0"/>
              </a:rPr>
              <a:t> </a:t>
            </a:r>
            <a:r>
              <a:rPr lang="en-US" sz="35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2" name="Picture 1">
            <a:extLst>
              <a:ext uri="{FF2B5EF4-FFF2-40B4-BE49-F238E27FC236}">
                <a16:creationId xmlns:a16="http://schemas.microsoft.com/office/drawing/2014/main" id="{F959589F-23F8-DA99-BD3B-DEC80719A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555" b="6667"/>
          <a:stretch>
            <a:fillRect/>
          </a:stretch>
        </p:blipFill>
        <p:spPr>
          <a:xfrm>
            <a:off x="609600" y="134825"/>
            <a:ext cx="1106725" cy="1463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2A54427-94ED-BC6C-879C-005802B5CF44}"/>
              </a:ext>
            </a:extLst>
          </p:cNvPr>
          <p:cNvPicPr>
            <a:picLocks noChangeAspect="1"/>
          </p:cNvPicPr>
          <p:nvPr/>
        </p:nvPicPr>
        <p:blipFill>
          <a:blip r:embed="rId3"/>
          <a:stretch>
            <a:fillRect/>
          </a:stretch>
        </p:blipFill>
        <p:spPr>
          <a:xfrm>
            <a:off x="4724400" y="2133600"/>
            <a:ext cx="27432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08"/>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18209</TotalTime>
  <Words>5859</Words>
  <Application>Microsoft Office PowerPoint</Application>
  <PresentationFormat>Widescreen</PresentationFormat>
  <Paragraphs>409</Paragraphs>
  <Slides>84</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84</vt:i4>
      </vt:variant>
    </vt:vector>
  </HeadingPairs>
  <TitlesOfParts>
    <vt:vector size="93" baseType="lpstr">
      <vt:lpstr>Arial</vt:lpstr>
      <vt:lpstr>Calibri</vt:lpstr>
      <vt:lpstr>Calibri Light</vt:lpstr>
      <vt:lpstr>Corbel</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- 049</dc:title>
  <dc:subject>Neo Calvinism vs the Bible</dc:subject>
  <dc:creator>A. Woods</dc:creator>
  <dc:description>Modified by Jim McGowan</dc:description>
  <cp:lastModifiedBy>Jim McGowan</cp:lastModifiedBy>
  <cp:revision>2193</cp:revision>
  <cp:lastPrinted>2025-09-19T13:00:48Z</cp:lastPrinted>
  <dcterms:created xsi:type="dcterms:W3CDTF">2009-03-17T12:21:13Z</dcterms:created>
  <dcterms:modified xsi:type="dcterms:W3CDTF">2025-11-07T13:05:12Z</dcterms:modified>
</cp:coreProperties>
</file>