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6"/>
  </p:notesMasterIdLst>
  <p:handoutMasterIdLst>
    <p:handoutMasterId r:id="rId87"/>
  </p:handoutMasterIdLst>
  <p:sldIdLst>
    <p:sldId id="2018" r:id="rId2"/>
    <p:sldId id="2158" r:id="rId3"/>
    <p:sldId id="28018" r:id="rId4"/>
    <p:sldId id="28311" r:id="rId5"/>
    <p:sldId id="28324" r:id="rId6"/>
    <p:sldId id="28325" r:id="rId7"/>
    <p:sldId id="28329" r:id="rId8"/>
    <p:sldId id="28330" r:id="rId9"/>
    <p:sldId id="28108" r:id="rId10"/>
    <p:sldId id="28331" r:id="rId11"/>
    <p:sldId id="28350" r:id="rId12"/>
    <p:sldId id="28351" r:id="rId13"/>
    <p:sldId id="5226" r:id="rId14"/>
    <p:sldId id="7039" r:id="rId15"/>
    <p:sldId id="7040" r:id="rId16"/>
    <p:sldId id="28326" r:id="rId17"/>
    <p:sldId id="28377" r:id="rId18"/>
    <p:sldId id="7378" r:id="rId19"/>
    <p:sldId id="7760" r:id="rId20"/>
    <p:sldId id="9848" r:id="rId21"/>
    <p:sldId id="305" r:id="rId22"/>
    <p:sldId id="304" r:id="rId23"/>
    <p:sldId id="5341" r:id="rId24"/>
    <p:sldId id="28376" r:id="rId25"/>
    <p:sldId id="28327" r:id="rId26"/>
    <p:sldId id="28375" r:id="rId27"/>
    <p:sldId id="5358" r:id="rId28"/>
    <p:sldId id="2187" r:id="rId29"/>
    <p:sldId id="5603" r:id="rId30"/>
    <p:sldId id="28328" r:id="rId31"/>
    <p:sldId id="28352" r:id="rId32"/>
    <p:sldId id="28353" r:id="rId33"/>
    <p:sldId id="28354" r:id="rId34"/>
    <p:sldId id="27615" r:id="rId35"/>
    <p:sldId id="28355" r:id="rId36"/>
    <p:sldId id="28356" r:id="rId37"/>
    <p:sldId id="28312" r:id="rId38"/>
    <p:sldId id="28332" r:id="rId39"/>
    <p:sldId id="28333" r:id="rId40"/>
    <p:sldId id="28334" r:id="rId41"/>
    <p:sldId id="28336" r:id="rId42"/>
    <p:sldId id="28337" r:id="rId43"/>
    <p:sldId id="28048" r:id="rId44"/>
    <p:sldId id="9590" r:id="rId45"/>
    <p:sldId id="28338" r:id="rId46"/>
    <p:sldId id="5497" r:id="rId47"/>
    <p:sldId id="28357" r:id="rId48"/>
    <p:sldId id="28360" r:id="rId49"/>
    <p:sldId id="28339" r:id="rId50"/>
    <p:sldId id="12354" r:id="rId51"/>
    <p:sldId id="28346" r:id="rId52"/>
    <p:sldId id="28176" r:id="rId53"/>
    <p:sldId id="28358" r:id="rId54"/>
    <p:sldId id="28359" r:id="rId55"/>
    <p:sldId id="28184" r:id="rId56"/>
    <p:sldId id="28347" r:id="rId57"/>
    <p:sldId id="28361" r:id="rId58"/>
    <p:sldId id="28362" r:id="rId59"/>
    <p:sldId id="28335" r:id="rId60"/>
    <p:sldId id="28340" r:id="rId61"/>
    <p:sldId id="28341" r:id="rId62"/>
    <p:sldId id="28364" r:id="rId63"/>
    <p:sldId id="28366" r:id="rId64"/>
    <p:sldId id="28365" r:id="rId65"/>
    <p:sldId id="28367" r:id="rId66"/>
    <p:sldId id="28368" r:id="rId67"/>
    <p:sldId id="28342" r:id="rId68"/>
    <p:sldId id="28369" r:id="rId69"/>
    <p:sldId id="28370" r:id="rId70"/>
    <p:sldId id="28371" r:id="rId71"/>
    <p:sldId id="28372" r:id="rId72"/>
    <p:sldId id="28343" r:id="rId73"/>
    <p:sldId id="28373" r:id="rId74"/>
    <p:sldId id="28374" r:id="rId75"/>
    <p:sldId id="28344" r:id="rId76"/>
    <p:sldId id="28363" r:id="rId77"/>
    <p:sldId id="7916" r:id="rId78"/>
    <p:sldId id="7908" r:id="rId79"/>
    <p:sldId id="2536" r:id="rId80"/>
    <p:sldId id="28345" r:id="rId81"/>
    <p:sldId id="28098" r:id="rId82"/>
    <p:sldId id="28174" r:id="rId83"/>
    <p:sldId id="28313" r:id="rId84"/>
    <p:sldId id="27632" r:id="rId85"/>
  </p:sldIdLst>
  <p:sldSz cx="12192000" cy="6858000"/>
  <p:notesSz cx="7315200" cy="9601200"/>
  <p:custDataLst>
    <p:tags r:id="rId8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66"/>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varScale="1">
        <p:scale>
          <a:sx n="108" d="100"/>
          <a:sy n="108" d="100"/>
        </p:scale>
        <p:origin x="670"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custSel addSld delSld modSld modHandout">
      <pc:chgData name="Jim McGowan" userId="e2c7446dd3aca506" providerId="LiveId" clId="{9C25796A-7B39-4A71-8A01-5B1771AE4BD7}" dt="2025-11-01T17:42:56.859" v="74" actId="20577"/>
      <pc:docMkLst>
        <pc:docMk/>
      </pc:docMkLst>
      <pc:sldChg chg="modSp mod">
        <pc:chgData name="Jim McGowan" userId="e2c7446dd3aca506" providerId="LiveId" clId="{9C25796A-7B39-4A71-8A01-5B1771AE4BD7}" dt="2025-10-25T23:18:24.544" v="58" actId="20577"/>
        <pc:sldMkLst>
          <pc:docMk/>
          <pc:sldMk cId="2952855867" sldId="2158"/>
        </pc:sldMkLst>
        <pc:spChg chg="mod">
          <ac:chgData name="Jim McGowan" userId="e2c7446dd3aca506" providerId="LiveId" clId="{9C25796A-7B39-4A71-8A01-5B1771AE4BD7}" dt="2025-10-25T23:18:24.544" v="58" actId="20577"/>
          <ac:spMkLst>
            <pc:docMk/>
            <pc:sldMk cId="2952855867" sldId="2158"/>
            <ac:spMk id="9219" creationId="{7C6FA43D-FD39-45EF-C247-3B31B14FAA8F}"/>
          </ac:spMkLst>
        </pc:spChg>
      </pc:sldChg>
      <pc:sldChg chg="modSp mod">
        <pc:chgData name="Jim McGowan" userId="e2c7446dd3aca506" providerId="LiveId" clId="{9C25796A-7B39-4A71-8A01-5B1771AE4BD7}" dt="2025-10-25T23:36:08.788" v="61" actId="2710"/>
        <pc:sldMkLst>
          <pc:docMk/>
          <pc:sldMk cId="2794414458" sldId="5358"/>
        </pc:sldMkLst>
        <pc:spChg chg="mod">
          <ac:chgData name="Jim McGowan" userId="e2c7446dd3aca506" providerId="LiveId" clId="{9C25796A-7B39-4A71-8A01-5B1771AE4BD7}" dt="2025-10-25T23:36:08.788" v="61" actId="2710"/>
          <ac:spMkLst>
            <pc:docMk/>
            <pc:sldMk cId="2794414458" sldId="5358"/>
            <ac:spMk id="5" creationId="{0787D6A1-3E96-426C-96CD-5F0F91836FA5}"/>
          </ac:spMkLst>
        </pc:spChg>
      </pc:sldChg>
      <pc:sldChg chg="modSp mod">
        <pc:chgData name="Jim McGowan" userId="e2c7446dd3aca506" providerId="LiveId" clId="{9C25796A-7B39-4A71-8A01-5B1771AE4BD7}" dt="2025-10-25T21:57:15.119" v="21" actId="12788"/>
        <pc:sldMkLst>
          <pc:docMk/>
          <pc:sldMk cId="1232092793" sldId="5603"/>
        </pc:sldMkLst>
        <pc:spChg chg="mod">
          <ac:chgData name="Jim McGowan" userId="e2c7446dd3aca506" providerId="LiveId" clId="{9C25796A-7B39-4A71-8A01-5B1771AE4BD7}" dt="2025-10-25T21:57:15.119" v="21" actId="12788"/>
          <ac:spMkLst>
            <pc:docMk/>
            <pc:sldMk cId="1232092793" sldId="5603"/>
            <ac:spMk id="17411" creationId="{00000000-0000-0000-0000-000000000000}"/>
          </ac:spMkLst>
        </pc:spChg>
        <pc:picChg chg="mod">
          <ac:chgData name="Jim McGowan" userId="e2c7446dd3aca506" providerId="LiveId" clId="{9C25796A-7B39-4A71-8A01-5B1771AE4BD7}" dt="2025-10-25T21:56:54.680" v="18" actId="1076"/>
          <ac:picMkLst>
            <pc:docMk/>
            <pc:sldMk cId="1232092793" sldId="5603"/>
            <ac:picMk id="2" creationId="{D0C1241F-C3FC-45C5-8106-A85129BEAFBE}"/>
          </ac:picMkLst>
        </pc:picChg>
      </pc:sldChg>
      <pc:sldChg chg="modSp mod">
        <pc:chgData name="Jim McGowan" userId="e2c7446dd3aca506" providerId="LiveId" clId="{9C25796A-7B39-4A71-8A01-5B1771AE4BD7}" dt="2025-10-25T23:35:45.640" v="60" actId="2710"/>
        <pc:sldMkLst>
          <pc:docMk/>
          <pc:sldMk cId="3404959052" sldId="7760"/>
        </pc:sldMkLst>
        <pc:spChg chg="mod">
          <ac:chgData name="Jim McGowan" userId="e2c7446dd3aca506" providerId="LiveId" clId="{9C25796A-7B39-4A71-8A01-5B1771AE4BD7}" dt="2025-10-25T23:35:45.640" v="60" actId="2710"/>
          <ac:spMkLst>
            <pc:docMk/>
            <pc:sldMk cId="3404959052" sldId="7760"/>
            <ac:spMk id="7" creationId="{6170D784-7EC9-4379-B080-8F98DD3605EB}"/>
          </ac:spMkLst>
        </pc:spChg>
      </pc:sldChg>
      <pc:sldChg chg="modSp mod">
        <pc:chgData name="Jim McGowan" userId="e2c7446dd3aca506" providerId="LiveId" clId="{9C25796A-7B39-4A71-8A01-5B1771AE4BD7}" dt="2025-11-01T17:42:56.859" v="74" actId="20577"/>
        <pc:sldMkLst>
          <pc:docMk/>
          <pc:sldMk cId="2973001248" sldId="27632"/>
        </pc:sldMkLst>
        <pc:spChg chg="mod">
          <ac:chgData name="Jim McGowan" userId="e2c7446dd3aca506" providerId="LiveId" clId="{9C25796A-7B39-4A71-8A01-5B1771AE4BD7}" dt="2025-11-01T17:42:56.859" v="74" actId="20577"/>
          <ac:spMkLst>
            <pc:docMk/>
            <pc:sldMk cId="2973001248" sldId="27632"/>
            <ac:spMk id="3" creationId="{3325EAC7-DE35-507C-2E60-A62FDA69723F}"/>
          </ac:spMkLst>
        </pc:spChg>
      </pc:sldChg>
      <pc:sldChg chg="addSp delSp modSp mod">
        <pc:chgData name="Jim McGowan" userId="e2c7446dd3aca506" providerId="LiveId" clId="{9C25796A-7B39-4A71-8A01-5B1771AE4BD7}" dt="2025-10-25T21:59:22.731" v="26"/>
        <pc:sldMkLst>
          <pc:docMk/>
          <pc:sldMk cId="1999715739" sldId="28353"/>
        </pc:sldMkLst>
        <pc:picChg chg="add mod">
          <ac:chgData name="Jim McGowan" userId="e2c7446dd3aca506" providerId="LiveId" clId="{9C25796A-7B39-4A71-8A01-5B1771AE4BD7}" dt="2025-10-25T21:59:22.731" v="26"/>
          <ac:picMkLst>
            <pc:docMk/>
            <pc:sldMk cId="1999715739" sldId="28353"/>
            <ac:picMk id="3" creationId="{AAD466CF-BD26-B092-6EC1-DB8F03A1BD07}"/>
          </ac:picMkLst>
        </pc:picChg>
      </pc:sldChg>
      <pc:sldChg chg="modSp mod">
        <pc:chgData name="Jim McGowan" userId="e2c7446dd3aca506" providerId="LiveId" clId="{9C25796A-7B39-4A71-8A01-5B1771AE4BD7}" dt="2025-10-25T23:36:31.505" v="63" actId="948"/>
        <pc:sldMkLst>
          <pc:docMk/>
          <pc:sldMk cId="564294189" sldId="28354"/>
        </pc:sldMkLst>
        <pc:spChg chg="mod">
          <ac:chgData name="Jim McGowan" userId="e2c7446dd3aca506" providerId="LiveId" clId="{9C25796A-7B39-4A71-8A01-5B1771AE4BD7}" dt="2025-10-25T23:36:31.505" v="63" actId="948"/>
          <ac:spMkLst>
            <pc:docMk/>
            <pc:sldMk cId="564294189" sldId="28354"/>
            <ac:spMk id="134147" creationId="{00000000-0000-0000-0000-000000000000}"/>
          </ac:spMkLst>
        </pc:spChg>
      </pc:sldChg>
      <pc:sldChg chg="addSp delSp modSp mod">
        <pc:chgData name="Jim McGowan" userId="e2c7446dd3aca506" providerId="LiveId" clId="{9C25796A-7B39-4A71-8A01-5B1771AE4BD7}" dt="2025-10-25T21:59:48.786" v="31" actId="14100"/>
        <pc:sldMkLst>
          <pc:docMk/>
          <pc:sldMk cId="1537271518" sldId="28358"/>
        </pc:sldMkLst>
        <pc:spChg chg="mod">
          <ac:chgData name="Jim McGowan" userId="e2c7446dd3aca506" providerId="LiveId" clId="{9C25796A-7B39-4A71-8A01-5B1771AE4BD7}" dt="2025-10-25T21:59:48.786" v="31" actId="14100"/>
          <ac:spMkLst>
            <pc:docMk/>
            <pc:sldMk cId="1537271518" sldId="28358"/>
            <ac:spMk id="68611" creationId="{BEC77095-B60C-181F-D174-AD1EB253C903}"/>
          </ac:spMkLst>
        </pc:spChg>
        <pc:picChg chg="add mod">
          <ac:chgData name="Jim McGowan" userId="e2c7446dd3aca506" providerId="LiveId" clId="{9C25796A-7B39-4A71-8A01-5B1771AE4BD7}" dt="2025-10-25T21:59:33.103" v="28"/>
          <ac:picMkLst>
            <pc:docMk/>
            <pc:sldMk cId="1537271518" sldId="28358"/>
            <ac:picMk id="3" creationId="{75D497DA-59BD-8353-6DB6-D23FE7C66EF0}"/>
          </ac:picMkLst>
        </pc:picChg>
      </pc:sldChg>
      <pc:sldChg chg="addSp delSp modSp mod">
        <pc:chgData name="Jim McGowan" userId="e2c7446dd3aca506" providerId="LiveId" clId="{9C25796A-7B39-4A71-8A01-5B1771AE4BD7}" dt="2025-10-25T22:00:02.811" v="34" actId="14100"/>
        <pc:sldMkLst>
          <pc:docMk/>
          <pc:sldMk cId="385571699" sldId="28359"/>
        </pc:sldMkLst>
        <pc:spChg chg="mod">
          <ac:chgData name="Jim McGowan" userId="e2c7446dd3aca506" providerId="LiveId" clId="{9C25796A-7B39-4A71-8A01-5B1771AE4BD7}" dt="2025-10-25T22:00:02.811" v="34" actId="14100"/>
          <ac:spMkLst>
            <pc:docMk/>
            <pc:sldMk cId="385571699" sldId="28359"/>
            <ac:spMk id="68611" creationId="{BEC77095-B60C-181F-D174-AD1EB253C903}"/>
          </ac:spMkLst>
        </pc:spChg>
        <pc:picChg chg="add mod">
          <ac:chgData name="Jim McGowan" userId="e2c7446dd3aca506" providerId="LiveId" clId="{9C25796A-7B39-4A71-8A01-5B1771AE4BD7}" dt="2025-10-25T21:59:56.497" v="33"/>
          <ac:picMkLst>
            <pc:docMk/>
            <pc:sldMk cId="385571699" sldId="28359"/>
            <ac:picMk id="3" creationId="{E1B4AA74-41E1-D971-5F0F-A125D21C5513}"/>
          </ac:picMkLst>
        </pc:picChg>
      </pc:sldChg>
      <pc:sldChg chg="addSp delSp modSp mod">
        <pc:chgData name="Jim McGowan" userId="e2c7446dd3aca506" providerId="LiveId" clId="{9C25796A-7B39-4A71-8A01-5B1771AE4BD7}" dt="2025-10-25T21:59:04.345" v="24"/>
        <pc:sldMkLst>
          <pc:docMk/>
          <pc:sldMk cId="3854363677" sldId="28360"/>
        </pc:sldMkLst>
        <pc:picChg chg="add mod">
          <ac:chgData name="Jim McGowan" userId="e2c7446dd3aca506" providerId="LiveId" clId="{9C25796A-7B39-4A71-8A01-5B1771AE4BD7}" dt="2025-10-25T21:59:04.345" v="24"/>
          <ac:picMkLst>
            <pc:docMk/>
            <pc:sldMk cId="3854363677" sldId="28360"/>
            <ac:picMk id="3" creationId="{51D26468-4956-1CE2-8D7F-D91DBDCA192B}"/>
          </ac:picMkLst>
        </pc:picChg>
      </pc:sldChg>
      <pc:sldChg chg="addSp delSp modSp mod">
        <pc:chgData name="Jim McGowan" userId="e2c7446dd3aca506" providerId="LiveId" clId="{9C25796A-7B39-4A71-8A01-5B1771AE4BD7}" dt="2025-10-25T22:01:36.043" v="47" actId="255"/>
        <pc:sldMkLst>
          <pc:docMk/>
          <pc:sldMk cId="2554606383" sldId="28361"/>
        </pc:sldMkLst>
        <pc:spChg chg="mod">
          <ac:chgData name="Jim McGowan" userId="e2c7446dd3aca506" providerId="LiveId" clId="{9C25796A-7B39-4A71-8A01-5B1771AE4BD7}" dt="2025-10-25T22:01:36.043" v="47" actId="255"/>
          <ac:spMkLst>
            <pc:docMk/>
            <pc:sldMk cId="2554606383" sldId="28361"/>
            <ac:spMk id="68611" creationId="{BEC77095-B60C-181F-D174-AD1EB253C903}"/>
          </ac:spMkLst>
        </pc:spChg>
        <pc:picChg chg="add mod">
          <ac:chgData name="Jim McGowan" userId="e2c7446dd3aca506" providerId="LiveId" clId="{9C25796A-7B39-4A71-8A01-5B1771AE4BD7}" dt="2025-10-25T22:00:10.181" v="36"/>
          <ac:picMkLst>
            <pc:docMk/>
            <pc:sldMk cId="2554606383" sldId="28361"/>
            <ac:picMk id="3" creationId="{B53F394C-E215-E0EB-98FF-C325B13C0843}"/>
          </ac:picMkLst>
        </pc:picChg>
      </pc:sldChg>
      <pc:sldChg chg="addSp delSp modSp mod">
        <pc:chgData name="Jim McGowan" userId="e2c7446dd3aca506" providerId="LiveId" clId="{9C25796A-7B39-4A71-8A01-5B1771AE4BD7}" dt="2025-10-25T22:01:46.490" v="48" actId="255"/>
        <pc:sldMkLst>
          <pc:docMk/>
          <pc:sldMk cId="499376243" sldId="28362"/>
        </pc:sldMkLst>
        <pc:spChg chg="mod">
          <ac:chgData name="Jim McGowan" userId="e2c7446dd3aca506" providerId="LiveId" clId="{9C25796A-7B39-4A71-8A01-5B1771AE4BD7}" dt="2025-10-25T22:01:46.490" v="48" actId="255"/>
          <ac:spMkLst>
            <pc:docMk/>
            <pc:sldMk cId="499376243" sldId="28362"/>
            <ac:spMk id="68611" creationId="{BEC77095-B60C-181F-D174-AD1EB253C903}"/>
          </ac:spMkLst>
        </pc:spChg>
        <pc:picChg chg="add mod">
          <ac:chgData name="Jim McGowan" userId="e2c7446dd3aca506" providerId="LiveId" clId="{9C25796A-7B39-4A71-8A01-5B1771AE4BD7}" dt="2025-10-25T22:01:00.399" v="42"/>
          <ac:picMkLst>
            <pc:docMk/>
            <pc:sldMk cId="499376243" sldId="28362"/>
            <ac:picMk id="3" creationId="{21F51ADB-6FD4-0BDB-E76A-B6029D8119C9}"/>
          </ac:picMkLst>
        </pc:picChg>
      </pc:sldChg>
      <pc:sldChg chg="addSp delSp modSp mod">
        <pc:chgData name="Jim McGowan" userId="e2c7446dd3aca506" providerId="LiveId" clId="{9C25796A-7B39-4A71-8A01-5B1771AE4BD7}" dt="2025-10-25T22:04:04.202" v="49" actId="255"/>
        <pc:sldMkLst>
          <pc:docMk/>
          <pc:sldMk cId="1699777067" sldId="28363"/>
        </pc:sldMkLst>
        <pc:spChg chg="mod">
          <ac:chgData name="Jim McGowan" userId="e2c7446dd3aca506" providerId="LiveId" clId="{9C25796A-7B39-4A71-8A01-5B1771AE4BD7}" dt="2025-10-25T22:04:04.202" v="49" actId="255"/>
          <ac:spMkLst>
            <pc:docMk/>
            <pc:sldMk cId="1699777067" sldId="28363"/>
            <ac:spMk id="68611" creationId="{BEC77095-B60C-181F-D174-AD1EB253C903}"/>
          </ac:spMkLst>
        </pc:spChg>
        <pc:picChg chg="add mod">
          <ac:chgData name="Jim McGowan" userId="e2c7446dd3aca506" providerId="LiveId" clId="{9C25796A-7B39-4A71-8A01-5B1771AE4BD7}" dt="2025-10-25T22:00:26.534" v="40"/>
          <ac:picMkLst>
            <pc:docMk/>
            <pc:sldMk cId="1699777067" sldId="28363"/>
            <ac:picMk id="3" creationId="{0C9FFAAA-17C9-9455-573B-C5A00EC27B12}"/>
          </ac:picMkLst>
        </pc:picChg>
      </pc:sldChg>
      <pc:sldChg chg="modSp mod">
        <pc:chgData name="Jim McGowan" userId="e2c7446dd3aca506" providerId="LiveId" clId="{9C25796A-7B39-4A71-8A01-5B1771AE4BD7}" dt="2025-10-25T23:37:34.020" v="65" actId="948"/>
        <pc:sldMkLst>
          <pc:docMk/>
          <pc:sldMk cId="1873849972" sldId="28366"/>
        </pc:sldMkLst>
        <pc:spChg chg="mod">
          <ac:chgData name="Jim McGowan" userId="e2c7446dd3aca506" providerId="LiveId" clId="{9C25796A-7B39-4A71-8A01-5B1771AE4BD7}" dt="2025-10-25T23:37:34.020" v="65" actId="948"/>
          <ac:spMkLst>
            <pc:docMk/>
            <pc:sldMk cId="1873849972" sldId="28366"/>
            <ac:spMk id="134147" creationId="{00000000-0000-0000-0000-000000000000}"/>
          </ac:spMkLst>
        </pc:spChg>
      </pc:sldChg>
      <pc:sldChg chg="modSp mod">
        <pc:chgData name="Jim McGowan" userId="e2c7446dd3aca506" providerId="LiveId" clId="{9C25796A-7B39-4A71-8A01-5B1771AE4BD7}" dt="2025-10-25T22:59:08.642" v="56" actId="1036"/>
        <pc:sldMkLst>
          <pc:docMk/>
          <pc:sldMk cId="701767601" sldId="28369"/>
        </pc:sldMkLst>
        <pc:spChg chg="mod">
          <ac:chgData name="Jim McGowan" userId="e2c7446dd3aca506" providerId="LiveId" clId="{9C25796A-7B39-4A71-8A01-5B1771AE4BD7}" dt="2025-10-25T22:59:08.642" v="56" actId="1036"/>
          <ac:spMkLst>
            <pc:docMk/>
            <pc:sldMk cId="701767601" sldId="28369"/>
            <ac:spMk id="12291" creationId="{00000000-0000-0000-0000-000000000000}"/>
          </ac:spMkLst>
        </pc:spChg>
      </pc:sldChg>
      <pc:sldChg chg="modSp mod">
        <pc:chgData name="Jim McGowan" userId="e2c7446dd3aca506" providerId="LiveId" clId="{9C25796A-7B39-4A71-8A01-5B1771AE4BD7}" dt="2025-10-25T23:37:48.854" v="66" actId="2710"/>
        <pc:sldMkLst>
          <pc:docMk/>
          <pc:sldMk cId="532699977" sldId="28370"/>
        </pc:sldMkLst>
        <pc:spChg chg="mod">
          <ac:chgData name="Jim McGowan" userId="e2c7446dd3aca506" providerId="LiveId" clId="{9C25796A-7B39-4A71-8A01-5B1771AE4BD7}" dt="2025-10-25T23:37:48.854" v="66" actId="2710"/>
          <ac:spMkLst>
            <pc:docMk/>
            <pc:sldMk cId="532699977" sldId="28370"/>
            <ac:spMk id="7" creationId="{6170D784-7EC9-4379-B080-8F98DD3605EB}"/>
          </ac:spMkLst>
        </pc:spChg>
      </pc:sldChg>
      <pc:sldChg chg="modSp mod">
        <pc:chgData name="Jim McGowan" userId="e2c7446dd3aca506" providerId="LiveId" clId="{9C25796A-7B39-4A71-8A01-5B1771AE4BD7}" dt="2025-10-25T23:38:01.030" v="67" actId="108"/>
        <pc:sldMkLst>
          <pc:docMk/>
          <pc:sldMk cId="3634359776" sldId="28371"/>
        </pc:sldMkLst>
        <pc:spChg chg="mod">
          <ac:chgData name="Jim McGowan" userId="e2c7446dd3aca506" providerId="LiveId" clId="{9C25796A-7B39-4A71-8A01-5B1771AE4BD7}" dt="2025-10-25T23:38:01.030" v="67" actId="108"/>
          <ac:spMkLst>
            <pc:docMk/>
            <pc:sldMk cId="3634359776" sldId="28371"/>
            <ac:spMk id="134147" creationId="{00000000-0000-0000-0000-000000000000}"/>
          </ac:spMkLst>
        </pc:spChg>
      </pc:sldChg>
      <pc:sldChg chg="modSp mod">
        <pc:chgData name="Jim McGowan" userId="e2c7446dd3aca506" providerId="LiveId" clId="{9C25796A-7B39-4A71-8A01-5B1771AE4BD7}" dt="2025-10-25T23:38:05.072" v="68" actId="108"/>
        <pc:sldMkLst>
          <pc:docMk/>
          <pc:sldMk cId="4140382542" sldId="28372"/>
        </pc:sldMkLst>
        <pc:spChg chg="mod">
          <ac:chgData name="Jim McGowan" userId="e2c7446dd3aca506" providerId="LiveId" clId="{9C25796A-7B39-4A71-8A01-5B1771AE4BD7}" dt="2025-10-25T23:38:05.072" v="68" actId="108"/>
          <ac:spMkLst>
            <pc:docMk/>
            <pc:sldMk cId="4140382542" sldId="28372"/>
            <ac:spMk id="134147" creationId="{00000000-0000-0000-0000-000000000000}"/>
          </ac:spMkLst>
        </pc:spChg>
      </pc:sldChg>
      <pc:sldChg chg="addSp delSp modSp mod">
        <pc:chgData name="Jim McGowan" userId="e2c7446dd3aca506" providerId="LiveId" clId="{9C25796A-7B39-4A71-8A01-5B1771AE4BD7}" dt="2025-10-25T22:00:17.647" v="38"/>
        <pc:sldMkLst>
          <pc:docMk/>
          <pc:sldMk cId="1412894916" sldId="28374"/>
        </pc:sldMkLst>
        <pc:picChg chg="add mod">
          <ac:chgData name="Jim McGowan" userId="e2c7446dd3aca506" providerId="LiveId" clId="{9C25796A-7B39-4A71-8A01-5B1771AE4BD7}" dt="2025-10-25T22:00:17.647" v="38"/>
          <ac:picMkLst>
            <pc:docMk/>
            <pc:sldMk cId="1412894916" sldId="28374"/>
            <ac:picMk id="3" creationId="{D3E8E908-16AD-5EA0-3F3F-B8065DDDC96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022 Exodus 7v8-13</a:t>
            </a:r>
          </a:p>
          <a:p>
            <a:pPr>
              <a:defRPr/>
            </a:pPr>
            <a:r>
              <a:rPr lang="en-US" sz="1500" dirty="0"/>
              <a:t>11-02-2025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11/1/2025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14</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46</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57</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65</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66</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69</a:t>
            </a:fld>
            <a:endParaRPr lang="en-US" dirty="0"/>
          </a:p>
        </p:txBody>
      </p:sp>
    </p:spTree>
    <p:extLst>
      <p:ext uri="{BB962C8B-B14F-4D97-AF65-F5344CB8AC3E}">
        <p14:creationId xmlns:p14="http://schemas.microsoft.com/office/powerpoint/2010/main" val="360678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70</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15</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84</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19</a:t>
            </a:fld>
            <a:endParaRPr lang="en-US" dirty="0"/>
          </a:p>
        </p:txBody>
      </p:sp>
    </p:spTree>
    <p:extLst>
      <p:ext uri="{BB962C8B-B14F-4D97-AF65-F5344CB8AC3E}">
        <p14:creationId xmlns:p14="http://schemas.microsoft.com/office/powerpoint/2010/main" val="360678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20</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2061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74067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35</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36</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jpeg"/><Relationship Id="rId1" Type="http://schemas.openxmlformats.org/officeDocument/2006/relationships/slideLayout" Target="../slideLayouts/slideLayout15.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jpeg"/><Relationship Id="rId1" Type="http://schemas.openxmlformats.org/officeDocument/2006/relationships/slideLayout" Target="../slideLayouts/slideLayout15.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:8-10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Miracle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(8-9</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Obedience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1395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ea typeface="Calibri" panose="020F0502020204030204" pitchFamily="34" charset="0"/>
                <a:cs typeface="Calibri" panose="020F0502020204030204" pitchFamily="34" charset="0"/>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954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79463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907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1209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889500" y="3132667"/>
            <a:ext cx="1566333" cy="402165"/>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43642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1066800" y="1143000"/>
            <a:ext cx="5943600" cy="5410200"/>
          </a:xfrm>
        </p:spPr>
        <p:txBody>
          <a:bodyPr/>
          <a:lstStyle/>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rPr>
              <a:t>Exod. 7</a:t>
            </a:r>
            <a:r>
              <a:rPr lang="en-US" sz="24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Luke 4:5</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2 </a:t>
            </a:r>
            <a:r>
              <a:rPr lang="en-US" sz="2400" dirty="0" err="1">
                <a:effectLst>
                  <a:outerShdw blurRad="38100" dist="38100" dir="2700000" algn="tl">
                    <a:srgbClr val="000000">
                      <a:alpha val="43137"/>
                    </a:srgbClr>
                  </a:outerShdw>
                </a:effectLst>
                <a:cs typeface="Calibri" panose="020F0502020204030204" pitchFamily="34" charset="0"/>
              </a:rPr>
              <a:t>Cor</a:t>
            </a:r>
            <a:r>
              <a:rPr lang="en-US" sz="2400" dirty="0">
                <a:effectLst>
                  <a:outerShdw blurRad="38100" dist="38100" dir="2700000" algn="tl">
                    <a:srgbClr val="000000">
                      <a:alpha val="43137"/>
                    </a:srgbClr>
                  </a:outerShdw>
                </a:effectLst>
                <a:cs typeface="Calibri" panose="020F0502020204030204" pitchFamily="34" charset="0"/>
              </a:rPr>
              <a:t>. 11:14</a:t>
            </a:r>
          </a:p>
          <a:p>
            <a:pPr marL="514350" indent="-514350" eaLnBrk="1" hangingPunct="1">
              <a:spcBef>
                <a:spcPts val="0"/>
              </a:spcBef>
              <a:spcAft>
                <a:spcPts val="1200"/>
              </a:spcAft>
              <a:buSzPct val="100000"/>
              <a:buFont typeface="+mj-lt"/>
              <a:buAutoNum type="arabicPeriod"/>
              <a:defRPr/>
            </a:pPr>
            <a:r>
              <a:rPr lang="en-US" sz="2400" dirty="0">
                <a:effectLst>
                  <a:outerShdw blurRad="38100" dist="38100" dir="2700000" algn="tl">
                    <a:srgbClr val="000000">
                      <a:alpha val="43137"/>
                    </a:srgbClr>
                  </a:outerShdw>
                </a:effectLst>
                <a:cs typeface="Calibri" panose="020F0502020204030204" pitchFamily="34" charset="0"/>
              </a:rPr>
              <a:t>Rev. 13:3, 13, 15; 16:13-14</a:t>
            </a:r>
            <a:endParaRPr lang="en-US" sz="24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1582561"/>
            <a:ext cx="3733800" cy="4308358"/>
          </a:xfrm>
          <a:prstGeom prst="rect">
            <a:avLst/>
          </a:prstGeom>
          <a:ln w="28575">
            <a:solidFill>
              <a:srgbClr val="FF0000"/>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393784"/>
          </a:xfrm>
          <a:prstGeom prst="rect">
            <a:avLst/>
          </a:prstGeom>
          <a:noFill/>
        </p:spPr>
        <p:txBody>
          <a:bodyPr wrap="square">
            <a:spAutoFit/>
          </a:bodyPr>
          <a:lstStyle/>
          <a:p>
            <a:pPr marR="0" algn="ctr" defTabSz="685800" eaLnBrk="0" hangingPunct="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340495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35930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BRETHREN</a:t>
            </a:r>
            <a:r>
              <a:rPr lang="en-US" sz="3600" dirty="0">
                <a:effectLst>
                  <a:outerShdw blurRad="38100" dist="38100" dir="2700000" algn="tl">
                    <a:srgbClr val="000000">
                      <a:alpha val="43137"/>
                    </a:srgbClr>
                  </a:outerShdw>
                </a:effectLst>
                <a:latin typeface="Calibri" panose="020F0502020204030204" pitchFamily="34" charset="0"/>
              </a:rPr>
              <a:t>,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 in Christ</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are you 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86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7982" y="137160"/>
            <a:ext cx="8736036" cy="6583680"/>
          </a:xfrm>
          <a:prstGeom prst="rect">
            <a:avLst/>
          </a:prstGeom>
        </p:spPr>
      </p:pic>
    </p:spTree>
    <p:extLst>
      <p:ext uri="{BB962C8B-B14F-4D97-AF65-F5344CB8AC3E}">
        <p14:creationId xmlns:p14="http://schemas.microsoft.com/office/powerpoint/2010/main" val="211689950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spirits to see whether they are from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3641689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006056" y="4114800"/>
            <a:ext cx="2166144"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25954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169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19003382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eaLnBrk="0" hangingPunct="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srcRect/>
          <a:stretch>
            <a:fillRect/>
          </a:stretch>
        </p:blipFill>
        <p:spPr bwMode="auto">
          <a:xfrm>
            <a:off x="1273198" y="457200"/>
            <a:ext cx="9645604"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09800" y="228600"/>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1181100" y="1447801"/>
            <a:ext cx="98298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2800" b="1" u="sng" dirty="0">
                <a:solidFill>
                  <a:srgbClr val="FFFFCC"/>
                </a:solidFill>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4229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2" name="Picture 1">
            <a:extLst>
              <a:ext uri="{FF2B5EF4-FFF2-40B4-BE49-F238E27FC236}">
                <a16:creationId xmlns:a16="http://schemas.microsoft.com/office/drawing/2014/main" id="{D0C1241F-C3FC-45C5-8106-A85129BEA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76200"/>
            <a:ext cx="1290918" cy="1097280"/>
          </a:xfrm>
          <a:prstGeom prst="rect">
            <a:avLst/>
          </a:prstGeom>
          <a:ln>
            <a:solidFill>
              <a:schemeClr val="tx1"/>
            </a:solidFill>
          </a:ln>
        </p:spPr>
      </p:pic>
    </p:spTree>
    <p:extLst>
      <p:ext uri="{BB962C8B-B14F-4D97-AF65-F5344CB8AC3E}">
        <p14:creationId xmlns:p14="http://schemas.microsoft.com/office/powerpoint/2010/main" val="1232092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2184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7432641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3" name="Picture 2">
            <a:extLst>
              <a:ext uri="{FF2B5EF4-FFF2-40B4-BE49-F238E27FC236}">
                <a16:creationId xmlns:a16="http://schemas.microsoft.com/office/drawing/2014/main" id="{AAD466CF-BD26-B092-6EC1-DB8F03A1BD07}"/>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9715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4294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328952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4076483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0189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SECOND CONFRONTATION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7:1-25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Prophets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Power (8-13)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The Plagues (14-25)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587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condition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 (15-19)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(20-25)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Plagues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598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condition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 (15-19)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(20-25)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Plagues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8837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SECOND CONFRONTATION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7:1-25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Prophets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The Power (8-13)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Plagues (14-25)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460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condition (14)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instruction (15-19)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obedience (20-25)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Plagues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5458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:15-19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Meet Pharaoh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to Pharaoh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Miracles for Pharaoh (17-19)</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193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:15-19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Meet Pharaoh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to Pharaoh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Miracles for Pharaoh (17-19)</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951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ADC8-9985-BC62-5A11-55750669F199}"/>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0CBFEA12-A6FE-89AB-6BDB-6254A12EE497}"/>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28F68385-0CCC-2BD5-2803-E4CCFAD93DB7}"/>
              </a:ext>
            </a:extLst>
          </p:cNvPr>
          <p:cNvSpPr>
            <a:spLocks noChangeArrowheads="1"/>
          </p:cNvSpPr>
          <p:nvPr/>
        </p:nvSpPr>
        <p:spPr bwMode="auto">
          <a:xfrm>
            <a:off x="2895600" y="1295400"/>
            <a:ext cx="11430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0412274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:15-19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Meet Pharaoh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to Pharaoh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Miracles for Pharaoh (17-19)</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994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faith; and that not of yourselves, </a:t>
            </a:r>
            <a:r>
              <a:rPr lang="en-US" sz="3600" i="1" dirty="0">
                <a:latin typeface="Calibri" panose="020F0502020204030204" pitchFamily="34" charset="0"/>
              </a:rPr>
              <a:t>it is</a:t>
            </a:r>
            <a:r>
              <a:rPr lang="en-US" sz="3600" dirty="0">
                <a:latin typeface="Calibri" panose="020F0502020204030204" pitchFamily="34" charset="0"/>
              </a:rPr>
              <a:t> the gift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r>
              <a:rPr lang="en-US" sz="3600" b="1" baseline="30000" dirty="0">
                <a:latin typeface="Calibri" panose="020F0502020204030204" pitchFamily="34" charset="0"/>
              </a:rPr>
              <a:t>10 </a:t>
            </a:r>
            <a:r>
              <a:rPr lang="en-US" sz="3600" dirty="0">
                <a:latin typeface="Calibri" panose="020F0502020204030204" pitchFamily="34" charset="0"/>
              </a:rPr>
              <a:t>For we are His workmanship, created in Christ Jesus for good works, which God prepared beforehand so that </a:t>
            </a:r>
            <a:r>
              <a:rPr lang="en-US" sz="3600" b="1" u="sng" dirty="0">
                <a:solidFill>
                  <a:srgbClr val="FFFFCC"/>
                </a:solidFill>
                <a:latin typeface="Calibri" panose="020F0502020204030204" pitchFamily="34" charset="0"/>
              </a:rPr>
              <a:t>we would walk [</a:t>
            </a:r>
            <a:r>
              <a:rPr lang="en-US" sz="3600" b="1" i="1" u="sng" dirty="0" err="1">
                <a:solidFill>
                  <a:srgbClr val="FFFFCC"/>
                </a:solidFill>
                <a:latin typeface="Calibri" panose="020F0502020204030204" pitchFamily="34" charset="0"/>
              </a:rPr>
              <a:t>peripateō</a:t>
            </a:r>
            <a:r>
              <a:rPr lang="en-US" sz="3600" b="1" u="sng" dirty="0">
                <a:solidFill>
                  <a:srgbClr val="FFFFCC"/>
                </a:solidFill>
                <a:latin typeface="Calibri" panose="020F0502020204030204" pitchFamily="34" charset="0"/>
              </a:rPr>
              <a:t>, subjunctive mood]</a:t>
            </a:r>
            <a:r>
              <a:rPr lang="en-US" sz="3600" dirty="0">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83220165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3" name="Picture 2">
            <a:extLst>
              <a:ext uri="{FF2B5EF4-FFF2-40B4-BE49-F238E27FC236}">
                <a16:creationId xmlns:a16="http://schemas.microsoft.com/office/drawing/2014/main" id="{51D26468-4956-1CE2-8D7F-D91DBDCA192B}"/>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4363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:15-19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Meet Pharaoh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to Pharaoh (16)</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Miracles for Pharaoh (17-19)</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2375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7657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E71-E53B-3C22-732E-EB389DB59F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77A8E2-046D-F259-F61D-103318096D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7:17-19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Miracles to Pharaoh</a:t>
            </a:r>
          </a:p>
        </p:txBody>
      </p:sp>
      <p:sp>
        <p:nvSpPr>
          <p:cNvPr id="161795" name="Rectangle 3">
            <a:extLst>
              <a:ext uri="{FF2B5EF4-FFF2-40B4-BE49-F238E27FC236}">
                <a16:creationId xmlns:a16="http://schemas.microsoft.com/office/drawing/2014/main" id="{2CA812FB-1817-87E8-6CA9-9D89C684AAB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Nile (17-18)</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Waters of Egypt (19)</a:t>
            </a:r>
          </a:p>
          <a:p>
            <a:pPr marL="514350" lvl="3" indent="-514350" eaLnBrk="1" hangingPunct="1">
              <a:spcBef>
                <a:spcPts val="0"/>
              </a:spcBef>
              <a:spcAft>
                <a:spcPts val="3000"/>
              </a:spcAft>
              <a:buClr>
                <a:srgbClr val="FFC000"/>
              </a:buClr>
              <a:buFont typeface="+mj-lt"/>
              <a:buAutoNum type="alphaLcParenR"/>
              <a:defRPr/>
            </a:pPr>
            <a:endParaRPr lang="en-US" sz="31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EB18EA8-EBB0-A9B4-99AE-AF7DA853DDC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677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E71-E53B-3C22-732E-EB389DB59F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77A8E2-046D-F259-F61D-103318096D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7:17-19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Miracles to Pharaoh</a:t>
            </a:r>
          </a:p>
        </p:txBody>
      </p:sp>
      <p:sp>
        <p:nvSpPr>
          <p:cNvPr id="161795" name="Rectangle 3">
            <a:extLst>
              <a:ext uri="{FF2B5EF4-FFF2-40B4-BE49-F238E27FC236}">
                <a16:creationId xmlns:a16="http://schemas.microsoft.com/office/drawing/2014/main" id="{2CA812FB-1817-87E8-6CA9-9D89C684AAB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Nile (17-18)</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Waters of Egypt (19)</a:t>
            </a:r>
          </a:p>
          <a:p>
            <a:pPr marL="514350" lvl="3" indent="-514350" eaLnBrk="1" hangingPunct="1">
              <a:spcBef>
                <a:spcPts val="0"/>
              </a:spcBef>
              <a:spcAft>
                <a:spcPts val="3000"/>
              </a:spcAft>
              <a:buClr>
                <a:srgbClr val="FFC000"/>
              </a:buClr>
              <a:buFont typeface="+mj-lt"/>
              <a:buAutoNum type="alphaLcParenR"/>
              <a:defRPr/>
            </a:pPr>
            <a:endParaRPr lang="en-US" sz="31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EB18EA8-EBB0-A9B4-99AE-AF7DA853DDC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643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6278668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581328"/>
            <a:ext cx="8686800" cy="4819471"/>
          </a:xfrm>
        </p:spPr>
        <p:txBody>
          <a:bodyPr/>
          <a:lstStyle/>
          <a:p>
            <a:pPr marL="0" indent="0" algn="just">
              <a:buNone/>
            </a:pPr>
            <a:r>
              <a:rPr lang="en-US" sz="2800" b="0" i="0" u="none" strike="noStrike" dirty="0">
                <a:effectLst>
                  <a:outerShdw blurRad="38100" dist="38100" dir="2700000" algn="tl">
                    <a:srgbClr val="000000">
                      <a:alpha val="43137"/>
                    </a:srgbClr>
                  </a:outerShdw>
                </a:effectLst>
              </a:rPr>
              <a:t>“</a:t>
            </a:r>
            <a:r>
              <a:rPr lang="en-US" sz="2800" b="0" i="0" u="none" strike="noStrike" dirty="0">
                <a:effectLst/>
              </a:rPr>
              <a:t>The fourth purpose was to demonstrate the Lord’s superiority over Egypt’s voluminous number of false gods (12:12; 18:11; Num. 33:4). There were some eighty ancient-Egyptian gods, each one the personification of an animal or object. In addition, Pharaoh himself was considered to be the incarnation of the god Horus, with the court magicians serving as his priests. Each of the ten plagues was designed to challenge a specific god or gods within the Egyptian pantheon and ultimately to topple the credibility of Pharaoh’s own divinity as well (see Davis, </a:t>
            </a:r>
            <a:r>
              <a:rPr lang="en-US" sz="2800" b="0" i="1" u="none" strike="noStrike" dirty="0">
                <a:effectLst/>
              </a:rPr>
              <a:t>Moses</a:t>
            </a:r>
            <a:r>
              <a:rPr lang="en-US" sz="2800" b="0" i="0" u="none" strike="noStrike" dirty="0">
                <a:effectLst/>
              </a:rPr>
              <a:t>, pp. 79–129)</a:t>
            </a:r>
            <a:r>
              <a:rPr lang="en-US" sz="28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90). Thomas Nelson.</a:t>
            </a:r>
          </a:p>
        </p:txBody>
      </p:sp>
      <p:pic>
        <p:nvPicPr>
          <p:cNvPr id="3" name="Picture 2">
            <a:extLst>
              <a:ext uri="{FF2B5EF4-FFF2-40B4-BE49-F238E27FC236}">
                <a16:creationId xmlns:a16="http://schemas.microsoft.com/office/drawing/2014/main" id="{75D497DA-59BD-8353-6DB6-D23FE7C66EF0}"/>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7271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789767" y="1888246"/>
            <a:ext cx="8792634" cy="2286000"/>
          </a:xfrm>
        </p:spPr>
        <p:txBody>
          <a:bodyPr/>
          <a:lstStyle/>
          <a:p>
            <a:pPr marL="0" indent="0" algn="just">
              <a:buNone/>
            </a:pPr>
            <a:r>
              <a:rPr lang="en-US" b="0" i="0" u="none" strike="noStrike" dirty="0">
                <a:effectLst>
                  <a:outerShdw blurRad="38100" dist="38100" dir="2700000" algn="tl">
                    <a:srgbClr val="000000">
                      <a:alpha val="43137"/>
                    </a:srgbClr>
                  </a:outerShdw>
                </a:effectLst>
              </a:rPr>
              <a:t>“</a:t>
            </a:r>
            <a:r>
              <a:rPr lang="en-US" b="0" i="0" u="none" strike="noStrike" dirty="0">
                <a:effectLst/>
              </a:rPr>
              <a:t>This plague, as were they all, was meant to demonstrate the Lord’s superiority over Pharaoh and his gods. The Nile River was considered sacred, the very bloodstream of the god </a:t>
            </a:r>
            <a:r>
              <a:rPr lang="en-US" b="0" i="1" u="none" strike="noStrike" dirty="0" err="1">
                <a:effectLst/>
              </a:rPr>
              <a:t>Osirus</a:t>
            </a:r>
            <a:r>
              <a:rPr lang="en-US" b="0" i="0" u="none" strike="noStrike" dirty="0">
                <a:effectLst/>
              </a:rPr>
              <a:t>. Other deities challenged by this particular plague were </a:t>
            </a:r>
            <a:r>
              <a:rPr lang="en-US" b="0" i="1" u="none" strike="noStrike" dirty="0" err="1">
                <a:effectLst/>
              </a:rPr>
              <a:t>Khnum</a:t>
            </a:r>
            <a:r>
              <a:rPr lang="en-US" b="0" i="0" u="none" strike="noStrike" dirty="0">
                <a:effectLst/>
              </a:rPr>
              <a:t>, the guardian of the Nile; </a:t>
            </a:r>
            <a:r>
              <a:rPr lang="en-US" b="0" i="1" u="none" strike="noStrike" dirty="0" err="1">
                <a:effectLst/>
              </a:rPr>
              <a:t>Hapi</a:t>
            </a:r>
            <a:r>
              <a:rPr lang="en-US" b="0" i="0" u="none" strike="noStrike" dirty="0">
                <a:effectLst/>
              </a:rPr>
              <a:t>, the spirit of the Nile; and </a:t>
            </a:r>
            <a:r>
              <a:rPr lang="en-US" b="0" i="1" u="none" strike="noStrike" dirty="0" err="1">
                <a:effectLst/>
              </a:rPr>
              <a:t>Sepek</a:t>
            </a:r>
            <a:r>
              <a:rPr lang="en-US" b="0" i="0" u="none" strike="noStrike" dirty="0">
                <a:effectLst/>
              </a:rPr>
              <a:t>, the crocodile god</a:t>
            </a:r>
            <a:r>
              <a:rPr lang="en-US" sz="28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E1B4AA74-41E1-D971-5F0F-A125D21C5513}"/>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571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7:17 -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0" i="0" u="none" strike="noStrike" dirty="0">
                <a:effectLst/>
              </a:rPr>
              <a:t>The reflection of the setting sun on the river might give the water a red appearance temporarily but would not cause the fish to die and the water to become unusable. Nor would red silting, not uncommon to the Nile, do this. This was a supernatural judgment. The water was turned to blood in terms of appearance (taste, smell, and texture)</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100</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95836969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FE71-E53B-3C22-732E-EB389DB59F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577A8E2-046D-F259-F61D-103318096D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Exodus 7:17-19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Miracles to Pharaoh</a:t>
            </a:r>
          </a:p>
        </p:txBody>
      </p:sp>
      <p:sp>
        <p:nvSpPr>
          <p:cNvPr id="161795" name="Rectangle 3">
            <a:extLst>
              <a:ext uri="{FF2B5EF4-FFF2-40B4-BE49-F238E27FC236}">
                <a16:creationId xmlns:a16="http://schemas.microsoft.com/office/drawing/2014/main" id="{2CA812FB-1817-87E8-6CA9-9D89C684AABD}"/>
              </a:ext>
            </a:extLst>
          </p:cNvPr>
          <p:cNvSpPr>
            <a:spLocks noGrp="1" noChangeArrowheads="1"/>
          </p:cNvSpPr>
          <p:nvPr>
            <p:ph type="body" idx="1"/>
          </p:nvPr>
        </p:nvSpPr>
        <p:spPr>
          <a:xfrm>
            <a:off x="1066800" y="2057400"/>
            <a:ext cx="7272904"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Nile (17-18)</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Waters of Egypt (19)</a:t>
            </a:r>
          </a:p>
          <a:p>
            <a:pPr marL="514350" lvl="3" indent="-514350" eaLnBrk="1" hangingPunct="1">
              <a:spcBef>
                <a:spcPts val="0"/>
              </a:spcBef>
              <a:spcAft>
                <a:spcPts val="3000"/>
              </a:spcAft>
              <a:buClr>
                <a:srgbClr val="FFC000"/>
              </a:buClr>
              <a:buFont typeface="+mj-lt"/>
              <a:buAutoNum type="alphaLcParenR"/>
              <a:defRPr/>
            </a:pPr>
            <a:endParaRPr lang="en-US" sz="31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EB18EA8-EBB0-A9B4-99AE-AF7DA853DDC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357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30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000" b="0" i="0" u="none" strike="noStrike" dirty="0">
                <a:effectLst/>
              </a:rPr>
              <a:t>Some hold that the first nine plagues may have been a series of miraculous intensifications of natural events. For example, they hold that this initial plague could have resulted from large quantities of red sediment, algae, or fungus that caused the water to take on the appearance of blood. While possible, this is unlikely, for this and other similar theories do not explain the text’s account of the immediate transformation of all water, including that which was previously stored in pools and containers</a:t>
            </a:r>
            <a:r>
              <a:rPr lang="en-US" sz="30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B53F394C-E215-E0EB-98FF-C325B13C0843}"/>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4606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30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000" b="0" i="0" u="none" strike="noStrike" dirty="0">
                <a:effectLst/>
              </a:rPr>
              <a:t>Publicly, in front of Pharaoh and his servants, Aaron, at his brother’s command, took </a:t>
            </a:r>
            <a:r>
              <a:rPr lang="en-US" sz="3000" b="1" i="0" u="none" strike="noStrike" dirty="0">
                <a:solidFill>
                  <a:srgbClr val="FFFFCC"/>
                </a:solidFill>
                <a:effectLst/>
              </a:rPr>
              <a:t>the rod, and smote the waters</a:t>
            </a:r>
            <a:r>
              <a:rPr lang="en-US" sz="3000" b="0" i="0" u="none" strike="noStrike" dirty="0">
                <a:solidFill>
                  <a:srgbClr val="FFFFCC"/>
                </a:solidFill>
                <a:effectLst/>
              </a:rPr>
              <a:t> </a:t>
            </a:r>
            <a:r>
              <a:rPr lang="en-US" sz="3000" b="0" i="0" u="none" strike="noStrike" dirty="0">
                <a:effectLst/>
              </a:rPr>
              <a:t>(v. 20). The now completely crimson water </a:t>
            </a:r>
            <a:r>
              <a:rPr lang="en-US" sz="3000" b="1" dirty="0">
                <a:solidFill>
                  <a:srgbClr val="FFFFCC"/>
                </a:solidFill>
                <a:effectLst/>
              </a:rPr>
              <a:t>stank</a:t>
            </a:r>
            <a:r>
              <a:rPr lang="en-US" sz="3000" b="0" i="0" u="none" strike="noStrike" dirty="0">
                <a:effectLst/>
              </a:rPr>
              <a:t> (v. 21) with an inundation of dead fish and proved undrinkable. The magnitude of the sign’s effect extended not merely to bodies of water but to every vessel that already contained drinking water</a:t>
            </a:r>
            <a:r>
              <a:rPr lang="en-US" sz="30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21F51ADB-6FD4-0BDB-E76A-B6029D8119C9}"/>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9376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condition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instruction (15-19)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obedience (20-25)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Plagues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2895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miracle (8-10)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miracle (11-12a)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supremacy (12b)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a:t>
            </a:r>
            <a:r>
              <a:rPr lang="en-US" sz="36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The Power</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8678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179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Nile to blood</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6354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ea typeface="Calibri" panose="020F0502020204030204" pitchFamily="34" charset="0"/>
                <a:cs typeface="Calibri" panose="020F0502020204030204" pitchFamily="34" charset="0"/>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090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658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1066800" y="1264920"/>
            <a:ext cx="5943600" cy="5212080"/>
          </a:xfrm>
        </p:spPr>
        <p:txBody>
          <a:bodyPr/>
          <a:lstStyle/>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9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1582561"/>
            <a:ext cx="3733800" cy="4308358"/>
          </a:xfrm>
          <a:prstGeom prst="rect">
            <a:avLst/>
          </a:prstGeom>
          <a:ln w="28575">
            <a:solidFill>
              <a:srgbClr val="FF0000"/>
            </a:solidFill>
          </a:ln>
        </p:spPr>
      </p:pic>
    </p:spTree>
    <p:extLst>
      <p:ext uri="{BB962C8B-B14F-4D97-AF65-F5344CB8AC3E}">
        <p14:creationId xmlns:p14="http://schemas.microsoft.com/office/powerpoint/2010/main" val="7017676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393784"/>
          </a:xfrm>
          <a:prstGeom prst="rect">
            <a:avLst/>
          </a:prstGeom>
          <a:noFill/>
        </p:spPr>
        <p:txBody>
          <a:bodyPr wrap="square">
            <a:spAutoFit/>
          </a:bodyPr>
          <a:lstStyle/>
          <a:p>
            <a:pPr marR="0" algn="ctr" defTabSz="685800" eaLnBrk="0" hangingPunct="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53269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:8-10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Miracle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(8-9</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Obedience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3870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634359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spirits to see whether they are from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4140382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0668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89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317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30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000" b="0" i="0" u="none" strike="noStrike" dirty="0">
                <a:effectLst/>
              </a:rPr>
              <a:t>During this period, the sole source of fresh water throughout Egypt was the underground natural springs. The Egyptians now had to exert themselves. As the Hebrews had to gather their own straw, now the Egyptians were forced to dig </a:t>
            </a:r>
            <a:r>
              <a:rPr lang="en-US" sz="3000" b="1" i="0" u="none" strike="noStrike" dirty="0">
                <a:effectLst/>
              </a:rPr>
              <a:t>round about the river</a:t>
            </a:r>
            <a:r>
              <a:rPr lang="en-US" sz="3000" b="0" i="0" u="none" strike="noStrike" dirty="0">
                <a:effectLst/>
              </a:rPr>
              <a:t> (v. 24) for their own water</a:t>
            </a:r>
            <a:r>
              <a:rPr lang="en-US" sz="30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0C9FFAAA-17C9-9455-573B-C5A00EC27B1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9777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1524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Genesis 12:1-3</a:t>
            </a:r>
            <a:endParaRPr lang="en-US" sz="32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775898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4" name="Picture 3">
            <a:extLst>
              <a:ext uri="{FF2B5EF4-FFF2-40B4-BE49-F238E27FC236}">
                <a16:creationId xmlns:a16="http://schemas.microsoft.com/office/drawing/2014/main" id="{E6BD4EB8-427B-3034-6994-88924B4984B4}"/>
              </a:ext>
            </a:extLst>
          </p:cNvPr>
          <p:cNvPicPr>
            <a:picLocks noChangeAspect="1"/>
          </p:cNvPicPr>
          <p:nvPr/>
        </p:nvPicPr>
        <p:blipFill>
          <a:blip r:embed="rId3"/>
          <a:stretch>
            <a:fillRect/>
          </a:stretch>
        </p:blipFill>
        <p:spPr>
          <a:xfrm>
            <a:off x="4455330" y="2505074"/>
            <a:ext cx="328134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3890" y="228600"/>
            <a:ext cx="8264223" cy="6400800"/>
          </a:xfrm>
          <a:prstGeom prst="rect">
            <a:avLst/>
          </a:prstGeom>
          <a:ln>
            <a:solidFill>
              <a:schemeClr val="tx1"/>
            </a:solidFill>
          </a:ln>
        </p:spPr>
      </p:pic>
    </p:spTree>
    <p:extLst>
      <p:ext uri="{BB962C8B-B14F-4D97-AF65-F5344CB8AC3E}">
        <p14:creationId xmlns:p14="http://schemas.microsoft.com/office/powerpoint/2010/main" val="344118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:8-10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Miracle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(8-9</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Obedience (10)</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261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7</a:t>
            </a:r>
            <a:r>
              <a:rPr lang="en-US" sz="3600" dirty="0">
                <a:effectLst>
                  <a:outerShdw blurRad="38100" dist="38100" dir="2700000" algn="tl">
                    <a:srgbClr val="000000">
                      <a:alpha val="43137"/>
                    </a:srgbClr>
                  </a:outerShdw>
                </a:effectLst>
                <a:cs typeface="Calibri" panose="020F0502020204030204" pitchFamily="34" charset="0"/>
              </a:rPr>
              <a:t>:20-25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Obedience </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Nile to blood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(20-21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miracle (22a)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Pharaoh’s hardness (22b-23)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Lasting results (24)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Duration (25)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9568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SECOND CONFRONTATION WITH PHARAOH</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7:1-25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Prophets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Power (8-13)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The Plagues (14-25)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1508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24711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63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13484</TotalTime>
  <Words>5235</Words>
  <Application>Microsoft Office PowerPoint</Application>
  <PresentationFormat>Widescreen</PresentationFormat>
  <Paragraphs>668</Paragraphs>
  <Slides>84</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Abadi MT Condensed Light</vt:lpstr>
      <vt:lpstr>Calibri</vt:lpstr>
      <vt:lpstr>Times New Roman</vt:lpstr>
      <vt:lpstr>Wingdings</vt:lpstr>
      <vt:lpstr>Azure</vt:lpstr>
      <vt:lpstr>PowerPoint Presentation</vt:lpstr>
      <vt:lpstr>EXODUS STRUCTURE/OUTLINE</vt:lpstr>
      <vt:lpstr>REDEMPTION (1:1–12:30)</vt:lpstr>
      <vt:lpstr>SECOND CONFRONTATION WITH PHARAOH Exodus 7:1-25</vt:lpstr>
      <vt:lpstr>II. Exodus 7:8-13 The Power</vt:lpstr>
      <vt:lpstr>II. Exodus 7:8-13 The Power</vt:lpstr>
      <vt:lpstr>Exodus 7:8-10 God’s Miracle</vt:lpstr>
      <vt:lpstr>Exodus 7:8-10 God’s Miracle</vt:lpstr>
      <vt:lpstr>PowerPoint Presentation</vt:lpstr>
      <vt:lpstr>Exodus 7:8-10 God’s Miracle</vt:lpstr>
      <vt:lpstr>“SEVEN SIGNS” in Gospel of John</vt:lpstr>
      <vt:lpstr>PowerPoint Presentation</vt:lpstr>
      <vt:lpstr>PowerPoint Presentation</vt:lpstr>
      <vt:lpstr>PowerPoint Presentation</vt:lpstr>
      <vt:lpstr>PowerPoint Presentation</vt:lpstr>
      <vt:lpstr>II. Exodus 7:8-13 The Power</vt:lpstr>
      <vt:lpstr>PowerPoint Presentation</vt:lpstr>
      <vt:lpstr>Satanic/Demonic Miracles</vt:lpstr>
      <vt:lpstr>PowerPoint Presentation</vt:lpstr>
      <vt:lpstr>PowerPoint Presentation</vt:lpstr>
      <vt:lpstr>PowerPoint Presentation</vt:lpstr>
      <vt:lpstr>PowerPoint Presentation</vt:lpstr>
      <vt:lpstr>PowerPoint Presentation</vt:lpstr>
      <vt:lpstr>PowerPoint Presentation</vt:lpstr>
      <vt:lpstr>II. Exodus 7:8-13 The Power</vt:lpstr>
      <vt:lpstr>PowerPoint Presentation</vt:lpstr>
      <vt:lpstr>PowerPoint Presentation</vt:lpstr>
      <vt:lpstr>PowerPoint Presentation</vt:lpstr>
      <vt:lpstr>Refutation of Man’s Philosophies  (Gen 1:1)</vt:lpstr>
      <vt:lpstr>II. Exodus 7:8-13 The Power</vt:lpstr>
      <vt:lpstr>Charles Ryrie Ryrie Study Bible, page 96</vt:lpstr>
      <vt:lpstr>PowerPoint Presentation</vt:lpstr>
      <vt:lpstr>PowerPoint Presentation</vt:lpstr>
      <vt:lpstr>PowerPoint Presentation</vt:lpstr>
      <vt:lpstr>PowerPoint Presentation</vt:lpstr>
      <vt:lpstr>PowerPoint Presentation</vt:lpstr>
      <vt:lpstr>SECOND CONFRONTATION WITH PHARAOH Exodus 7:1-25</vt:lpstr>
      <vt:lpstr>III. Exodus 7:14-25 The Plagues</vt:lpstr>
      <vt:lpstr>III. Exodus 7:14-25 The Plagues</vt:lpstr>
      <vt:lpstr>III. Exodus 7:14-25 The Plagues</vt:lpstr>
      <vt:lpstr>Exodus 7:15-19 God’s Instructions</vt:lpstr>
      <vt:lpstr>Exodus 7:15-19 God’s Instructions</vt:lpstr>
      <vt:lpstr>PowerPoint Presentation</vt:lpstr>
      <vt:lpstr>PowerPoint Presentation</vt:lpstr>
      <vt:lpstr>Exodus 7:15-19 God’s Instructions</vt:lpstr>
      <vt:lpstr>PowerPoint Presentation</vt:lpstr>
      <vt:lpstr>Charles Ryrie Ryrie Study Bible, page 96</vt:lpstr>
      <vt:lpstr>PowerPoint Presentation</vt:lpstr>
      <vt:lpstr>Exodus 7:15-19 God’s Instructions</vt:lpstr>
      <vt:lpstr>Exodus 7:17-19 Miracles to Pharaoh</vt:lpstr>
      <vt:lpstr>Exodus 7:17-19 Miracles to Pharaoh</vt:lpstr>
      <vt:lpstr>PowerPoint Presentation</vt:lpstr>
      <vt:lpstr>PowerPoint Presentation</vt:lpstr>
      <vt:lpstr>PowerPoint Presentation</vt:lpstr>
      <vt:lpstr>Charles Ryrie Ryrie Study Bible, page 100</vt:lpstr>
      <vt:lpstr>Exodus 7:17-19 Miracles to Pharaoh</vt:lpstr>
      <vt:lpstr>PowerPoint Presentation</vt:lpstr>
      <vt:lpstr>PowerPoint Presentation</vt:lpstr>
      <vt:lpstr>III. Exodus 7:14-25 The Plagues</vt:lpstr>
      <vt:lpstr>Exodus 7:20-25 Moses’ Obedience </vt:lpstr>
      <vt:lpstr>Exodus 7:20-25 Moses’ Obedience </vt:lpstr>
      <vt:lpstr>“SEVEN SIGNS” in Gospel of John</vt:lpstr>
      <vt:lpstr>PowerPoint Presentation</vt:lpstr>
      <vt:lpstr>PowerPoint Presentation</vt:lpstr>
      <vt:lpstr>PowerPoint Presentation</vt:lpstr>
      <vt:lpstr>PowerPoint Presentation</vt:lpstr>
      <vt:lpstr>Exodus 7:20-25 Moses’ Obedience </vt:lpstr>
      <vt:lpstr>Satanic/Demonic Miracles</vt:lpstr>
      <vt:lpstr>PowerPoint Presentation</vt:lpstr>
      <vt:lpstr>PowerPoint Presentation</vt:lpstr>
      <vt:lpstr>PowerPoint Presentation</vt:lpstr>
      <vt:lpstr>Exodus 7:20-25 Moses’ Obedience </vt:lpstr>
      <vt:lpstr>Charles Ryrie Ryrie Study Bible, page 96</vt:lpstr>
      <vt:lpstr>PowerPoint Presentation</vt:lpstr>
      <vt:lpstr>Exodus 7:20-25 Moses’ Obedience </vt:lpstr>
      <vt:lpstr>PowerPoint Presentation</vt:lpstr>
      <vt:lpstr>8 New Promises Genesis 12:1-3</vt:lpstr>
      <vt:lpstr>PowerPoint Presentation</vt:lpstr>
      <vt:lpstr>PowerPoint Presentation</vt:lpstr>
      <vt:lpstr>Exodus 7:20-25 Moses’ Obedience </vt:lpstr>
      <vt:lpstr>PowerPoint Presentation</vt:lpstr>
      <vt:lpstr>Conclusion</vt:lpstr>
      <vt:lpstr>SECOND CONFRONTATION WITH PHARAOH Exodus 7:1-25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022 Exodus 7v8-13 - 16 X 9</dc:title>
  <dc:subject>Exodus</dc:subject>
  <dc:creator>A. Woods</dc:creator>
  <dc:description>Modified by Jim McGowan</dc:description>
  <cp:lastModifiedBy>Jim McGowan</cp:lastModifiedBy>
  <cp:revision>1446</cp:revision>
  <cp:lastPrinted>2025-09-19T14:23:09Z</cp:lastPrinted>
  <dcterms:created xsi:type="dcterms:W3CDTF">2009-03-17T12:21:13Z</dcterms:created>
  <dcterms:modified xsi:type="dcterms:W3CDTF">2025-11-01T17:42:59Z</dcterms:modified>
</cp:coreProperties>
</file>