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73"/>
  </p:notesMasterIdLst>
  <p:handoutMasterIdLst>
    <p:handoutMasterId r:id="rId74"/>
  </p:handoutMasterIdLst>
  <p:sldIdLst>
    <p:sldId id="28266" r:id="rId3"/>
    <p:sldId id="3862" r:id="rId4"/>
    <p:sldId id="27847" r:id="rId5"/>
    <p:sldId id="28222" r:id="rId6"/>
    <p:sldId id="28231" r:id="rId7"/>
    <p:sldId id="28137" r:id="rId8"/>
    <p:sldId id="28226" r:id="rId9"/>
    <p:sldId id="353" r:id="rId10"/>
    <p:sldId id="354" r:id="rId11"/>
    <p:sldId id="27781" r:id="rId12"/>
    <p:sldId id="9582" r:id="rId13"/>
    <p:sldId id="28269" r:id="rId14"/>
    <p:sldId id="5567" r:id="rId15"/>
    <p:sldId id="11022" r:id="rId16"/>
    <p:sldId id="9599" r:id="rId17"/>
    <p:sldId id="9600" r:id="rId18"/>
    <p:sldId id="12309" r:id="rId19"/>
    <p:sldId id="5702" r:id="rId20"/>
    <p:sldId id="6292" r:id="rId21"/>
    <p:sldId id="28227" r:id="rId22"/>
    <p:sldId id="28215" r:id="rId23"/>
    <p:sldId id="454" r:id="rId24"/>
    <p:sldId id="6329" r:id="rId25"/>
    <p:sldId id="6335" r:id="rId26"/>
    <p:sldId id="28228" r:id="rId27"/>
    <p:sldId id="28271" r:id="rId28"/>
    <p:sldId id="9590" r:id="rId29"/>
    <p:sldId id="2336" r:id="rId30"/>
    <p:sldId id="7379" r:id="rId31"/>
    <p:sldId id="28229" r:id="rId32"/>
    <p:sldId id="9587" r:id="rId33"/>
    <p:sldId id="9601" r:id="rId34"/>
    <p:sldId id="379" r:id="rId35"/>
    <p:sldId id="12318" r:id="rId36"/>
    <p:sldId id="28232" r:id="rId37"/>
    <p:sldId id="28201" r:id="rId38"/>
    <p:sldId id="9592" r:id="rId39"/>
    <p:sldId id="28268" r:id="rId40"/>
    <p:sldId id="28233" r:id="rId41"/>
    <p:sldId id="28142" r:id="rId42"/>
    <p:sldId id="28234" r:id="rId43"/>
    <p:sldId id="6493" r:id="rId44"/>
    <p:sldId id="258" r:id="rId45"/>
    <p:sldId id="6761" r:id="rId46"/>
    <p:sldId id="259" r:id="rId47"/>
    <p:sldId id="28235" r:id="rId48"/>
    <p:sldId id="28270" r:id="rId49"/>
    <p:sldId id="28236" r:id="rId50"/>
    <p:sldId id="891" r:id="rId51"/>
    <p:sldId id="890" r:id="rId52"/>
    <p:sldId id="4440" r:id="rId53"/>
    <p:sldId id="2034" r:id="rId54"/>
    <p:sldId id="28237" r:id="rId55"/>
    <p:sldId id="28148" r:id="rId56"/>
    <p:sldId id="28149" r:id="rId57"/>
    <p:sldId id="28238" r:id="rId58"/>
    <p:sldId id="27479" r:id="rId59"/>
    <p:sldId id="28239" r:id="rId60"/>
    <p:sldId id="28151" r:id="rId61"/>
    <p:sldId id="28152" r:id="rId62"/>
    <p:sldId id="28168" r:id="rId63"/>
    <p:sldId id="28240" r:id="rId64"/>
    <p:sldId id="28241" r:id="rId65"/>
    <p:sldId id="28171" r:id="rId66"/>
    <p:sldId id="28242" r:id="rId67"/>
    <p:sldId id="28243" r:id="rId68"/>
    <p:sldId id="28244" r:id="rId69"/>
    <p:sldId id="28245" r:id="rId70"/>
    <p:sldId id="28246" r:id="rId71"/>
    <p:sldId id="28223" r:id="rId72"/>
  </p:sldIdLst>
  <p:sldSz cx="12192000" cy="6858000"/>
  <p:notesSz cx="7315200" cy="9601200"/>
  <p:custDataLst>
    <p:tags r:id="rId75"/>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66"/>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A587A7-BABA-4B3A-9751-5D970B77B0BA}" v="15" dt="2025-10-29T13:54:25.759"/>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3243" autoAdjust="0"/>
  </p:normalViewPr>
  <p:slideViewPr>
    <p:cSldViewPr>
      <p:cViewPr>
        <p:scale>
          <a:sx n="100" d="100"/>
          <a:sy n="100" d="100"/>
        </p:scale>
        <p:origin x="822" y="17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386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custSel modSld modHandout">
      <pc:chgData name="Jim McGowan" userId="e2c7446dd3aca506" providerId="LiveId" clId="{9C25796A-7B39-4A71-8A01-5B1771AE4BD7}" dt="2025-10-29T13:55:39.192" v="60" actId="6549"/>
      <pc:docMkLst>
        <pc:docMk/>
      </pc:docMkLst>
      <pc:sldChg chg="modSp mod">
        <pc:chgData name="Jim McGowan" userId="e2c7446dd3aca506" providerId="LiveId" clId="{9C25796A-7B39-4A71-8A01-5B1771AE4BD7}" dt="2025-10-29T13:51:09.648" v="48" actId="207"/>
        <pc:sldMkLst>
          <pc:docMk/>
          <pc:sldMk cId="0" sldId="259"/>
        </pc:sldMkLst>
        <pc:graphicFrameChg chg="modGraphic">
          <ac:chgData name="Jim McGowan" userId="e2c7446dd3aca506" providerId="LiveId" clId="{9C25796A-7B39-4A71-8A01-5B1771AE4BD7}" dt="2025-10-29T13:51:09.648" v="48" actId="207"/>
          <ac:graphicFrameMkLst>
            <pc:docMk/>
            <pc:sldMk cId="0" sldId="259"/>
            <ac:graphicFrameMk id="4" creationId="{611424E1-E1BE-4974-A959-7A98A43F1152}"/>
          </ac:graphicFrameMkLst>
        </pc:graphicFrameChg>
      </pc:sldChg>
      <pc:sldChg chg="modSp">
        <pc:chgData name="Jim McGowan" userId="e2c7446dd3aca506" providerId="LiveId" clId="{9C25796A-7B39-4A71-8A01-5B1771AE4BD7}" dt="2025-10-29T13:41:57.050" v="44"/>
        <pc:sldMkLst>
          <pc:docMk/>
          <pc:sldMk cId="2806957034" sldId="379"/>
        </pc:sldMkLst>
        <pc:spChg chg="mod">
          <ac:chgData name="Jim McGowan" userId="e2c7446dd3aca506" providerId="LiveId" clId="{9C25796A-7B39-4A71-8A01-5B1771AE4BD7}" dt="2025-10-29T13:41:57.050" v="44"/>
          <ac:spMkLst>
            <pc:docMk/>
            <pc:sldMk cId="2806957034" sldId="379"/>
            <ac:spMk id="134147" creationId="{00000000-0000-0000-0000-000000000000}"/>
          </ac:spMkLst>
        </pc:spChg>
      </pc:sldChg>
      <pc:sldChg chg="modSp mod">
        <pc:chgData name="Jim McGowan" userId="e2c7446dd3aca506" providerId="LiveId" clId="{9C25796A-7B39-4A71-8A01-5B1771AE4BD7}" dt="2025-10-22T11:45:30.348" v="1" actId="20577"/>
        <pc:sldMkLst>
          <pc:docMk/>
          <pc:sldMk cId="3364622836" sldId="3862"/>
        </pc:sldMkLst>
        <pc:spChg chg="mod">
          <ac:chgData name="Jim McGowan" userId="e2c7446dd3aca506" providerId="LiveId" clId="{9C25796A-7B39-4A71-8A01-5B1771AE4BD7}" dt="2025-10-22T11:45:30.348" v="1" actId="20577"/>
          <ac:spMkLst>
            <pc:docMk/>
            <pc:sldMk cId="3364622836" sldId="3862"/>
            <ac:spMk id="134147" creationId="{00000000-0000-0000-0000-000000000000}"/>
          </ac:spMkLst>
        </pc:spChg>
      </pc:sldChg>
      <pc:sldChg chg="modSp mod">
        <pc:chgData name="Jim McGowan" userId="e2c7446dd3aca506" providerId="LiveId" clId="{9C25796A-7B39-4A71-8A01-5B1771AE4BD7}" dt="2025-10-29T13:31:55.868" v="7" actId="948"/>
        <pc:sldMkLst>
          <pc:docMk/>
          <pc:sldMk cId="2601567436" sldId="5567"/>
        </pc:sldMkLst>
        <pc:spChg chg="mod">
          <ac:chgData name="Jim McGowan" userId="e2c7446dd3aca506" providerId="LiveId" clId="{9C25796A-7B39-4A71-8A01-5B1771AE4BD7}" dt="2025-10-29T13:31:55.868" v="7" actId="948"/>
          <ac:spMkLst>
            <pc:docMk/>
            <pc:sldMk cId="2601567436" sldId="5567"/>
            <ac:spMk id="5" creationId="{3EDEE309-1C46-4CE3-8E5D-AF96322526B4}"/>
          </ac:spMkLst>
        </pc:spChg>
      </pc:sldChg>
      <pc:sldChg chg="modSp mod">
        <pc:chgData name="Jim McGowan" userId="e2c7446dd3aca506" providerId="LiveId" clId="{9C25796A-7B39-4A71-8A01-5B1771AE4BD7}" dt="2025-10-29T13:40:27.591" v="42"/>
        <pc:sldMkLst>
          <pc:docMk/>
          <pc:sldMk cId="1834037242" sldId="6329"/>
        </pc:sldMkLst>
        <pc:spChg chg="mod">
          <ac:chgData name="Jim McGowan" userId="e2c7446dd3aca506" providerId="LiveId" clId="{9C25796A-7B39-4A71-8A01-5B1771AE4BD7}" dt="2025-10-29T13:40:27.591" v="42"/>
          <ac:spMkLst>
            <pc:docMk/>
            <pc:sldMk cId="1834037242" sldId="6329"/>
            <ac:spMk id="24579" creationId="{00000000-0000-0000-0000-000000000000}"/>
          </ac:spMkLst>
        </pc:spChg>
      </pc:sldChg>
      <pc:sldChg chg="modSp mod">
        <pc:chgData name="Jim McGowan" userId="e2c7446dd3aca506" providerId="LiveId" clId="{9C25796A-7B39-4A71-8A01-5B1771AE4BD7}" dt="2025-10-29T13:40:22.329" v="41" actId="21"/>
        <pc:sldMkLst>
          <pc:docMk/>
          <pc:sldMk cId="946025178" sldId="6335"/>
        </pc:sldMkLst>
        <pc:spChg chg="mod">
          <ac:chgData name="Jim McGowan" userId="e2c7446dd3aca506" providerId="LiveId" clId="{9C25796A-7B39-4A71-8A01-5B1771AE4BD7}" dt="2025-10-29T13:40:22.329" v="41" actId="21"/>
          <ac:spMkLst>
            <pc:docMk/>
            <pc:sldMk cId="946025178" sldId="6335"/>
            <ac:spMk id="24579" creationId="{00000000-0000-0000-0000-000000000000}"/>
          </ac:spMkLst>
        </pc:spChg>
      </pc:sldChg>
      <pc:sldChg chg="addSp delSp modSp">
        <pc:chgData name="Jim McGowan" userId="e2c7446dd3aca506" providerId="LiveId" clId="{9C25796A-7B39-4A71-8A01-5B1771AE4BD7}" dt="2025-10-29T13:50:34.505" v="47"/>
        <pc:sldMkLst>
          <pc:docMk/>
          <pc:sldMk cId="1074667585" sldId="6761"/>
        </pc:sldMkLst>
        <pc:spChg chg="add del mod">
          <ac:chgData name="Jim McGowan" userId="e2c7446dd3aca506" providerId="LiveId" clId="{9C25796A-7B39-4A71-8A01-5B1771AE4BD7}" dt="2025-10-29T13:50:27.415" v="46" actId="478"/>
          <ac:spMkLst>
            <pc:docMk/>
            <pc:sldMk cId="1074667585" sldId="6761"/>
            <ac:spMk id="2" creationId="{9E42FEC8-FA0C-A3B9-F5A8-21A9B723DA42}"/>
          </ac:spMkLst>
        </pc:spChg>
        <pc:spChg chg="add mod">
          <ac:chgData name="Jim McGowan" userId="e2c7446dd3aca506" providerId="LiveId" clId="{9C25796A-7B39-4A71-8A01-5B1771AE4BD7}" dt="2025-10-29T13:50:34.505" v="47"/>
          <ac:spMkLst>
            <pc:docMk/>
            <pc:sldMk cId="1074667585" sldId="6761"/>
            <ac:spMk id="3" creationId="{217D8E0A-5041-083A-3A81-8E09067F8C5D}"/>
          </ac:spMkLst>
        </pc:spChg>
        <pc:spChg chg="del">
          <ac:chgData name="Jim McGowan" userId="e2c7446dd3aca506" providerId="LiveId" clId="{9C25796A-7B39-4A71-8A01-5B1771AE4BD7}" dt="2025-10-29T13:50:24.459" v="45" actId="478"/>
          <ac:spMkLst>
            <pc:docMk/>
            <pc:sldMk cId="1074667585" sldId="6761"/>
            <ac:spMk id="4099" creationId="{E33BC82E-CBB4-414C-9433-F6C16940E45D}"/>
          </ac:spMkLst>
        </pc:spChg>
      </pc:sldChg>
      <pc:sldChg chg="modSp mod">
        <pc:chgData name="Jim McGowan" userId="e2c7446dd3aca506" providerId="LiveId" clId="{9C25796A-7B39-4A71-8A01-5B1771AE4BD7}" dt="2025-10-29T13:31:17.541" v="5" actId="2710"/>
        <pc:sldMkLst>
          <pc:docMk/>
          <pc:sldMk cId="3750299081" sldId="9582"/>
        </pc:sldMkLst>
        <pc:spChg chg="mod">
          <ac:chgData name="Jim McGowan" userId="e2c7446dd3aca506" providerId="LiveId" clId="{9C25796A-7B39-4A71-8A01-5B1771AE4BD7}" dt="2025-10-29T13:31:17.541" v="5" actId="2710"/>
          <ac:spMkLst>
            <pc:docMk/>
            <pc:sldMk cId="3750299081" sldId="9582"/>
            <ac:spMk id="27650" creationId="{00000000-0000-0000-0000-000000000000}"/>
          </ac:spMkLst>
        </pc:spChg>
      </pc:sldChg>
      <pc:sldChg chg="modSp">
        <pc:chgData name="Jim McGowan" userId="e2c7446dd3aca506" providerId="LiveId" clId="{9C25796A-7B39-4A71-8A01-5B1771AE4BD7}" dt="2025-10-29T13:41:14.549" v="43"/>
        <pc:sldMkLst>
          <pc:docMk/>
          <pc:sldMk cId="513455590" sldId="9587"/>
        </pc:sldMkLst>
        <pc:spChg chg="mod">
          <ac:chgData name="Jim McGowan" userId="e2c7446dd3aca506" providerId="LiveId" clId="{9C25796A-7B39-4A71-8A01-5B1771AE4BD7}" dt="2025-10-29T13:41:14.549" v="43"/>
          <ac:spMkLst>
            <pc:docMk/>
            <pc:sldMk cId="513455590" sldId="9587"/>
            <ac:spMk id="134147" creationId="{00000000-0000-0000-0000-000000000000}"/>
          </ac:spMkLst>
        </pc:spChg>
      </pc:sldChg>
      <pc:sldChg chg="addSp modSp mod">
        <pc:chgData name="Jim McGowan" userId="e2c7446dd3aca506" providerId="LiveId" clId="{9C25796A-7B39-4A71-8A01-5B1771AE4BD7}" dt="2025-10-29T13:37:28.547" v="32" actId="1582"/>
        <pc:sldMkLst>
          <pc:docMk/>
          <pc:sldMk cId="1766495871" sldId="9600"/>
        </pc:sldMkLst>
        <pc:spChg chg="mod">
          <ac:chgData name="Jim McGowan" userId="e2c7446dd3aca506" providerId="LiveId" clId="{9C25796A-7B39-4A71-8A01-5B1771AE4BD7}" dt="2025-10-29T13:37:08.113" v="30" actId="255"/>
          <ac:spMkLst>
            <pc:docMk/>
            <pc:sldMk cId="1766495871" sldId="9600"/>
            <ac:spMk id="3" creationId="{00043FB3-B8EB-4091-93FC-4C2B7BEF9FB9}"/>
          </ac:spMkLst>
        </pc:spChg>
        <pc:picChg chg="add mod">
          <ac:chgData name="Jim McGowan" userId="e2c7446dd3aca506" providerId="LiveId" clId="{9C25796A-7B39-4A71-8A01-5B1771AE4BD7}" dt="2025-10-29T13:37:28.547" v="32" actId="1582"/>
          <ac:picMkLst>
            <pc:docMk/>
            <pc:sldMk cId="1766495871" sldId="9600"/>
            <ac:picMk id="2" creationId="{F599B9CC-96B7-F5FC-C130-AFD079287B8A}"/>
          </ac:picMkLst>
        </pc:picChg>
      </pc:sldChg>
      <pc:sldChg chg="modSp mod">
        <pc:chgData name="Jim McGowan" userId="e2c7446dd3aca506" providerId="LiveId" clId="{9C25796A-7B39-4A71-8A01-5B1771AE4BD7}" dt="2025-10-29T13:32:24.646" v="9"/>
        <pc:sldMkLst>
          <pc:docMk/>
          <pc:sldMk cId="177889587" sldId="11022"/>
        </pc:sldMkLst>
        <pc:spChg chg="mod">
          <ac:chgData name="Jim McGowan" userId="e2c7446dd3aca506" providerId="LiveId" clId="{9C25796A-7B39-4A71-8A01-5B1771AE4BD7}" dt="2025-10-29T13:32:24.646" v="9"/>
          <ac:spMkLst>
            <pc:docMk/>
            <pc:sldMk cId="177889587" sldId="11022"/>
            <ac:spMk id="4" creationId="{1668ECBD-6F36-0B25-C2EC-72E9E84810A6}"/>
          </ac:spMkLst>
        </pc:spChg>
      </pc:sldChg>
      <pc:sldChg chg="modSp mod">
        <pc:chgData name="Jim McGowan" userId="e2c7446dd3aca506" providerId="LiveId" clId="{9C25796A-7B39-4A71-8A01-5B1771AE4BD7}" dt="2025-10-29T13:54:01.733" v="50" actId="14100"/>
        <pc:sldMkLst>
          <pc:docMk/>
          <pc:sldMk cId="732240579" sldId="28185"/>
        </pc:sldMkLst>
        <pc:spChg chg="mod">
          <ac:chgData name="Jim McGowan" userId="e2c7446dd3aca506" providerId="LiveId" clId="{9C25796A-7B39-4A71-8A01-5B1771AE4BD7}" dt="2025-10-29T13:54:01.733" v="50" actId="14100"/>
          <ac:spMkLst>
            <pc:docMk/>
            <pc:sldMk cId="732240579" sldId="28185"/>
            <ac:spMk id="161795" creationId="{35A153DE-3BF6-D1FF-215F-75CF01364FF9}"/>
          </ac:spMkLst>
        </pc:spChg>
      </pc:sldChg>
      <pc:sldChg chg="modSp mod">
        <pc:chgData name="Jim McGowan" userId="e2c7446dd3aca506" providerId="LiveId" clId="{9C25796A-7B39-4A71-8A01-5B1771AE4BD7}" dt="2025-10-29T13:54:35.545" v="52" actId="255"/>
        <pc:sldMkLst>
          <pc:docMk/>
          <pc:sldMk cId="589043270" sldId="28187"/>
        </pc:sldMkLst>
        <pc:spChg chg="mod">
          <ac:chgData name="Jim McGowan" userId="e2c7446dd3aca506" providerId="LiveId" clId="{9C25796A-7B39-4A71-8A01-5B1771AE4BD7}" dt="2025-10-29T13:54:35.545" v="52" actId="255"/>
          <ac:spMkLst>
            <pc:docMk/>
            <pc:sldMk cId="589043270" sldId="28187"/>
            <ac:spMk id="161795" creationId="{EA6BF339-BEA4-959A-B25E-877F46DF88D5}"/>
          </ac:spMkLst>
        </pc:spChg>
        <pc:spChg chg="mod">
          <ac:chgData name="Jim McGowan" userId="e2c7446dd3aca506" providerId="LiveId" clId="{9C25796A-7B39-4A71-8A01-5B1771AE4BD7}" dt="2025-10-29T13:54:23.431" v="51" actId="255"/>
          <ac:spMkLst>
            <pc:docMk/>
            <pc:sldMk cId="589043270" sldId="28187"/>
            <ac:spMk id="180226" creationId="{BF4C8331-E28E-5C34-BD99-6D46178E6224}"/>
          </ac:spMkLst>
        </pc:spChg>
        <pc:picChg chg="mod">
          <ac:chgData name="Jim McGowan" userId="e2c7446dd3aca506" providerId="LiveId" clId="{9C25796A-7B39-4A71-8A01-5B1771AE4BD7}" dt="2025-10-29T13:54:23.431" v="51" actId="255"/>
          <ac:picMkLst>
            <pc:docMk/>
            <pc:sldMk cId="589043270" sldId="28187"/>
            <ac:picMk id="3" creationId="{C9E61DF7-14AB-51D8-EBBA-52D0342E6872}"/>
          </ac:picMkLst>
        </pc:picChg>
      </pc:sldChg>
      <pc:sldChg chg="delSp mod">
        <pc:chgData name="Jim McGowan" userId="e2c7446dd3aca506" providerId="LiveId" clId="{9C25796A-7B39-4A71-8A01-5B1771AE4BD7}" dt="2025-10-29T13:31:35.284" v="6" actId="478"/>
        <pc:sldMkLst>
          <pc:docMk/>
          <pc:sldMk cId="2326229574" sldId="28269"/>
        </pc:sldMkLst>
        <pc:spChg chg="del">
          <ac:chgData name="Jim McGowan" userId="e2c7446dd3aca506" providerId="LiveId" clId="{9C25796A-7B39-4A71-8A01-5B1771AE4BD7}" dt="2025-10-29T13:31:35.284" v="6" actId="478"/>
          <ac:spMkLst>
            <pc:docMk/>
            <pc:sldMk cId="2326229574" sldId="28269"/>
            <ac:spMk id="7" creationId="{36E52AC3-B8AA-5738-E933-E946DE212AD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085 Acts 15v7-11 </a:t>
            </a:r>
          </a:p>
          <a:p>
            <a:pPr>
              <a:defRPr/>
            </a:pPr>
            <a:r>
              <a:rPr lang="en-US" sz="1400" dirty="0"/>
              <a:t>10-29-2025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10/29/2025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5C1D5-1CA5-A6B0-AD2B-1F954DEAF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F0AA5-5A4A-DDFB-53E1-0EAF4CA96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45C7-8E87-B1F5-9245-BC5E67F364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120673-8030-EEB4-82BD-16063FF63A42}"/>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1499036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DA737-A4F1-81C3-DD9A-23DD2648B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EC6D8-5919-4E9D-A2E6-8FA4843A9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27795-C193-BCBB-F0CA-746AAEEC63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134A3D-1BE2-EA58-8905-F099A7D2CF9A}"/>
              </a:ext>
            </a:extLst>
          </p:cNvPr>
          <p:cNvSpPr>
            <a:spLocks noGrp="1"/>
          </p:cNvSpPr>
          <p:nvPr>
            <p:ph type="sldNum" sz="quarter" idx="5"/>
          </p:nvPr>
        </p:nvSpPr>
        <p:spPr/>
        <p:txBody>
          <a:bodyPr/>
          <a:lstStyle/>
          <a:p>
            <a:fld id="{F8C071F8-0110-44CB-B1AD-32F308DA789F}" type="slidenum">
              <a:rPr lang="en-US" smtClean="0"/>
              <a:t>70</a:t>
            </a:fld>
            <a:endParaRPr lang="en-US"/>
          </a:p>
        </p:txBody>
      </p:sp>
    </p:spTree>
    <p:extLst>
      <p:ext uri="{BB962C8B-B14F-4D97-AF65-F5344CB8AC3E}">
        <p14:creationId xmlns:p14="http://schemas.microsoft.com/office/powerpoint/2010/main" val="75834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690D7-E204-2DB3-3F8D-2122486B2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F085A-565E-0846-266F-791545312B5B}"/>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02EEAF82-37C4-818B-A2E0-327C10C1A6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175D1D-56B5-9447-CD87-63B80CE3E5EA}"/>
              </a:ext>
            </a:extLst>
          </p:cNvPr>
          <p:cNvSpPr>
            <a:spLocks noGrp="1"/>
          </p:cNvSpPr>
          <p:nvPr>
            <p:ph type="sldNum" sz="quarter" idx="5"/>
          </p:nvPr>
        </p:nvSpPr>
        <p:spPr/>
        <p:txBody>
          <a:bodyPr/>
          <a:lstStyle/>
          <a:p>
            <a:fld id="{3D084339-C7C3-4022-975D-A91B6BCBB8E5}" type="slidenum">
              <a:rPr lang="en-US" altLang="en-US" smtClean="0"/>
              <a:pPr/>
              <a:t>10</a:t>
            </a:fld>
            <a:endParaRPr lang="en-US" altLang="en-US" dirty="0"/>
          </a:p>
        </p:txBody>
      </p:sp>
    </p:spTree>
    <p:extLst>
      <p:ext uri="{BB962C8B-B14F-4D97-AF65-F5344CB8AC3E}">
        <p14:creationId xmlns:p14="http://schemas.microsoft.com/office/powerpoint/2010/main" val="261494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716D-595B-B9A6-031F-321580BC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36AC-487D-1513-30F0-A562F2FC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B0A9A-BB45-A98D-AB06-99EC47A13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3ADC-EC1C-7A54-3BE5-B2FE8C8904F6}"/>
              </a:ext>
            </a:extLst>
          </p:cNvPr>
          <p:cNvSpPr>
            <a:spLocks noGrp="1"/>
          </p:cNvSpPr>
          <p:nvPr>
            <p:ph type="sldNum" sz="quarter" idx="10"/>
          </p:nvPr>
        </p:nvSpPr>
        <p:spPr/>
        <p:txBody>
          <a:bodyPr/>
          <a:lstStyle/>
          <a:p>
            <a:fld id="{600E5424-D4B9-4AFD-9B49-AB165923F980}" type="slidenum">
              <a:rPr lang="en-US" altLang="en-US" smtClean="0"/>
              <a:pPr/>
              <a:t>17</a:t>
            </a:fld>
            <a:endParaRPr lang="en-US" altLang="en-US"/>
          </a:p>
        </p:txBody>
      </p:sp>
      <p:sp>
        <p:nvSpPr>
          <p:cNvPr id="5" name="Date Placeholder 4">
            <a:extLst>
              <a:ext uri="{FF2B5EF4-FFF2-40B4-BE49-F238E27FC236}">
                <a16:creationId xmlns:a16="http://schemas.microsoft.com/office/drawing/2014/main" id="{042602CF-0F6E-0548-2F16-E92F87120EB7}"/>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F798727B-306D-01A0-2400-9FD46F48B74D}"/>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391D24C5-5023-E05E-0DFA-5A6F3181522A}"/>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46993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716D-595B-B9A6-031F-321580BC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36AC-487D-1513-30F0-A562F2FC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B0A9A-BB45-A98D-AB06-99EC47A13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3ADC-EC1C-7A54-3BE5-B2FE8C8904F6}"/>
              </a:ext>
            </a:extLst>
          </p:cNvPr>
          <p:cNvSpPr>
            <a:spLocks noGrp="1"/>
          </p:cNvSpPr>
          <p:nvPr>
            <p:ph type="sldNum" sz="quarter" idx="10"/>
          </p:nvPr>
        </p:nvSpPr>
        <p:spPr/>
        <p:txBody>
          <a:bodyPr/>
          <a:lstStyle/>
          <a:p>
            <a:fld id="{600E5424-D4B9-4AFD-9B49-AB165923F980}" type="slidenum">
              <a:rPr lang="en-US" altLang="en-US" smtClean="0"/>
              <a:pPr/>
              <a:t>26</a:t>
            </a:fld>
            <a:endParaRPr lang="en-US" altLang="en-US"/>
          </a:p>
        </p:txBody>
      </p:sp>
      <p:sp>
        <p:nvSpPr>
          <p:cNvPr id="5" name="Date Placeholder 4">
            <a:extLst>
              <a:ext uri="{FF2B5EF4-FFF2-40B4-BE49-F238E27FC236}">
                <a16:creationId xmlns:a16="http://schemas.microsoft.com/office/drawing/2014/main" id="{042602CF-0F6E-0548-2F16-E92F87120EB7}"/>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F798727B-306D-01A0-2400-9FD46F48B74D}"/>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391D24C5-5023-E05E-0DFA-5A6F3181522A}"/>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46993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716D-595B-B9A6-031F-321580BC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36AC-487D-1513-30F0-A562F2FC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B0A9A-BB45-A98D-AB06-99EC47A13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3ADC-EC1C-7A54-3BE5-B2FE8C8904F6}"/>
              </a:ext>
            </a:extLst>
          </p:cNvPr>
          <p:cNvSpPr>
            <a:spLocks noGrp="1"/>
          </p:cNvSpPr>
          <p:nvPr>
            <p:ph type="sldNum" sz="quarter" idx="10"/>
          </p:nvPr>
        </p:nvSpPr>
        <p:spPr/>
        <p:txBody>
          <a:bodyPr/>
          <a:lstStyle/>
          <a:p>
            <a:fld id="{600E5424-D4B9-4AFD-9B49-AB165923F980}" type="slidenum">
              <a:rPr lang="en-US" altLang="en-US" smtClean="0"/>
              <a:pPr/>
              <a:t>47</a:t>
            </a:fld>
            <a:endParaRPr lang="en-US" altLang="en-US"/>
          </a:p>
        </p:txBody>
      </p:sp>
      <p:sp>
        <p:nvSpPr>
          <p:cNvPr id="5" name="Date Placeholder 4">
            <a:extLst>
              <a:ext uri="{FF2B5EF4-FFF2-40B4-BE49-F238E27FC236}">
                <a16:creationId xmlns:a16="http://schemas.microsoft.com/office/drawing/2014/main" id="{042602CF-0F6E-0548-2F16-E92F87120EB7}"/>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F798727B-306D-01A0-2400-9FD46F48B74D}"/>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391D24C5-5023-E05E-0DFA-5A6F3181522A}"/>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46993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49</a:t>
            </a:fld>
            <a:endParaRPr lang="en-US" altLang="en-US" dirty="0"/>
          </a:p>
        </p:txBody>
      </p:sp>
    </p:spTree>
    <p:extLst>
      <p:ext uri="{BB962C8B-B14F-4D97-AF65-F5344CB8AC3E}">
        <p14:creationId xmlns:p14="http://schemas.microsoft.com/office/powerpoint/2010/main" val="3305898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51</a:t>
            </a:fld>
            <a:endParaRPr lang="en-US" dirty="0"/>
          </a:p>
        </p:txBody>
      </p:sp>
    </p:spTree>
    <p:extLst>
      <p:ext uri="{BB962C8B-B14F-4D97-AF65-F5344CB8AC3E}">
        <p14:creationId xmlns:p14="http://schemas.microsoft.com/office/powerpoint/2010/main" val="3590912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75A988A2-3A72-4A7A-878C-F21C44E207F5}" type="slidenum">
              <a:rPr lang="en-US" smtClean="0"/>
              <a:pPr/>
              <a:t>52</a:t>
            </a:fld>
            <a:endParaRPr lang="en-US"/>
          </a:p>
        </p:txBody>
      </p:sp>
      <p:sp>
        <p:nvSpPr>
          <p:cNvPr id="113667" name="Rectangle 7"/>
          <p:cNvSpPr txBox="1">
            <a:spLocks noGrp="1" noChangeArrowheads="1"/>
          </p:cNvSpPr>
          <p:nvPr/>
        </p:nvSpPr>
        <p:spPr bwMode="auto">
          <a:xfrm>
            <a:off x="3899694" y="8831580"/>
            <a:ext cx="2982119" cy="464820"/>
          </a:xfrm>
          <a:prstGeom prst="rect">
            <a:avLst/>
          </a:prstGeom>
          <a:noFill/>
          <a:ln w="9525">
            <a:noFill/>
            <a:miter lim="800000"/>
            <a:headEnd/>
            <a:tailEnd/>
          </a:ln>
        </p:spPr>
        <p:txBody>
          <a:bodyPr lIns="92446" tIns="46223" rIns="92446" bIns="46223" anchor="b"/>
          <a:lstStyle/>
          <a:p>
            <a:pPr algn="r"/>
            <a:fld id="{52FFDB5B-4DE6-4E17-BC1B-C14A8991B3F7}" type="slidenum">
              <a:rPr lang="en-US" sz="1200">
                <a:latin typeface="Calibri" panose="020F0502020204030204" pitchFamily="34" charset="0"/>
              </a:rPr>
              <a:pPr algn="r"/>
              <a:t>52</a:t>
            </a:fld>
            <a:endParaRPr lang="en-US" sz="1200" dirty="0">
              <a:latin typeface="Calibri" panose="020F0502020204030204" pitchFamily="34" charset="0"/>
            </a:endParaRPr>
          </a:p>
        </p:txBody>
      </p:sp>
      <p:sp>
        <p:nvSpPr>
          <p:cNvPr id="113668" name="Rectangle 2"/>
          <p:cNvSpPr>
            <a:spLocks noGrp="1" noRot="1" noChangeAspect="1" noChangeArrowheads="1" noTextEdit="1"/>
          </p:cNvSpPr>
          <p:nvPr>
            <p:ph type="sldImg"/>
          </p:nvPr>
        </p:nvSpPr>
        <p:spPr>
          <a:xfrm>
            <a:off x="342900" y="698500"/>
            <a:ext cx="6196013" cy="3486150"/>
          </a:xfrm>
          <a:solidFill>
            <a:srgbClr val="FFFFFF"/>
          </a:solidFill>
          <a:ln/>
        </p:spPr>
      </p:sp>
      <p:sp>
        <p:nvSpPr>
          <p:cNvPr id="113669" name="Rectangle 3"/>
          <p:cNvSpPr>
            <a:spLocks noGrp="1" noChangeArrowheads="1"/>
          </p:cNvSpPr>
          <p:nvPr>
            <p:ph type="body" idx="1"/>
          </p:nvPr>
        </p:nvSpPr>
        <p:spPr>
          <a:solidFill>
            <a:srgbClr val="FFFFFF"/>
          </a:solidFill>
          <a:ln>
            <a:solidFill>
              <a:srgbClr val="000000"/>
            </a:solidFill>
          </a:ln>
        </p:spPr>
        <p:txBody>
          <a:bodyPr lIns="92441" tIns="46221" rIns="92441" bIns="46221"/>
          <a:lstStyle/>
          <a:p>
            <a:pPr eaLnBrk="1" hangingPunct="1"/>
            <a:endParaRPr lang="en-US"/>
          </a:p>
        </p:txBody>
      </p:sp>
    </p:spTree>
    <p:extLst>
      <p:ext uri="{BB962C8B-B14F-4D97-AF65-F5344CB8AC3E}">
        <p14:creationId xmlns:p14="http://schemas.microsoft.com/office/powerpoint/2010/main" val="2193623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91A4A-8DA6-87B7-A8C9-F07633823AC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AE586C0C-9665-F903-BF2D-C20BC4731B4D}"/>
              </a:ext>
            </a:extLst>
          </p:cNvPr>
          <p:cNvSpPr>
            <a:spLocks noGrp="1" noChangeArrowheads="1"/>
          </p:cNvSpPr>
          <p:nvPr>
            <p:ph type="body" idx="1"/>
          </p:nvPr>
        </p:nvSpPr>
        <p:spPr>
          <a:xfrm>
            <a:off x="609600" y="1600200"/>
            <a:ext cx="10972800" cy="44958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“After having spoken to the disciples, Peter departed, and went to another place (v. 17b). He fled out of Jerusalem. Luke chose not to disclose where Peter went, but we do know something about Peter’s travels from other passages. According to I Corinthians 9:5, he had an itinerant ministry; according to I Corinthians 1:12, he spent some time in Corinth; according to Galatians 2:11, he was in Antioch of Pisidia; according to I Peter 1:1, he was in Asia Minor; and according to I Peter 5:13, he was in Babylon.”</a:t>
            </a:r>
          </a:p>
        </p:txBody>
      </p:sp>
      <p:sp>
        <p:nvSpPr>
          <p:cNvPr id="4" name="Text Box 5">
            <a:extLst>
              <a:ext uri="{FF2B5EF4-FFF2-40B4-BE49-F238E27FC236}">
                <a16:creationId xmlns:a16="http://schemas.microsoft.com/office/drawing/2014/main" id="{AE1911DB-88E9-54CF-E512-67E1A842CE88}"/>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276</a:t>
            </a:r>
          </a:p>
        </p:txBody>
      </p:sp>
      <p:pic>
        <p:nvPicPr>
          <p:cNvPr id="5" name="Picture 4">
            <a:extLst>
              <a:ext uri="{FF2B5EF4-FFF2-40B4-BE49-F238E27FC236}">
                <a16:creationId xmlns:a16="http://schemas.microsoft.com/office/drawing/2014/main" id="{C6C11BCC-E51F-AF8A-70CB-224DECEAC2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BEFF101-7459-D689-47C1-109EB08DCA5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92944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EE3912-2474-4159-819F-0E150D10F5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09600" y="0"/>
            <a:ext cx="10972800" cy="2103120"/>
          </a:xfrm>
        </p:spPr>
        <p:txBody>
          <a:bodyPr/>
          <a:lstStyle/>
          <a:p>
            <a:pPr marL="0" indent="0" algn="ctr" defTabSz="457200" eaLnBrk="0" hangingPunct="0">
              <a:lnSpc>
                <a:spcPct val="100000"/>
              </a:lnSpc>
              <a:spcBef>
                <a:spcPct val="0"/>
              </a:spcBef>
              <a:spcAft>
                <a:spcPts val="900"/>
              </a:spcAft>
              <a:buClr>
                <a:srgbClr val="00FFFF"/>
              </a:buClr>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5:13</a:t>
            </a:r>
            <a:endPar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marL="0" indent="0" algn="just">
              <a:lnSpc>
                <a:spcPct val="100000"/>
              </a:lnSpc>
              <a:spcBef>
                <a:spcPts val="0"/>
              </a:spcBef>
              <a:buNone/>
              <a:defRPr/>
            </a:pPr>
            <a:r>
              <a:rPr lang="en-US" sz="3600" dirty="0">
                <a:effectLst>
                  <a:outerShdw blurRad="38100" dist="38100" dir="2700000" algn="tl">
                    <a:srgbClr val="000000">
                      <a:alpha val="43137"/>
                    </a:srgbClr>
                  </a:outerShdw>
                </a:effectLst>
              </a:rPr>
              <a:t>“She who is in </a:t>
            </a:r>
            <a:r>
              <a:rPr lang="en-US" sz="3600" b="1" u="sng" dirty="0">
                <a:solidFill>
                  <a:srgbClr val="FFFFCC"/>
                </a:solidFill>
                <a:effectLst>
                  <a:outerShdw blurRad="38100" dist="38100" dir="2700000" algn="tl">
                    <a:srgbClr val="000000">
                      <a:alpha val="43137"/>
                    </a:srgbClr>
                  </a:outerShdw>
                </a:effectLst>
              </a:rPr>
              <a:t>Babylon</a:t>
            </a:r>
            <a:r>
              <a:rPr lang="en-US" sz="3600" dirty="0">
                <a:effectLst>
                  <a:outerShdw blurRad="38100" dist="38100" dir="2700000" algn="tl">
                    <a:srgbClr val="000000">
                      <a:alpha val="43137"/>
                    </a:srgbClr>
                  </a:outerShdw>
                </a:effectLst>
              </a:rPr>
              <a:t>, chosen together with you, sends you greetings, and </a:t>
            </a:r>
            <a:r>
              <a:rPr lang="en-US" sz="3600" i="1" dirty="0">
                <a:effectLst>
                  <a:outerShdw blurRad="38100" dist="38100" dir="2700000" algn="tl">
                    <a:srgbClr val="000000">
                      <a:alpha val="43137"/>
                    </a:srgbClr>
                  </a:outerShdw>
                </a:effectLst>
              </a:rPr>
              <a:t>so does</a:t>
            </a:r>
            <a:r>
              <a:rPr lang="en-US" sz="3600" dirty="0">
                <a:effectLst>
                  <a:outerShdw blurRad="38100" dist="38100" dir="2700000" algn="tl">
                    <a:srgbClr val="000000">
                      <a:alpha val="43137"/>
                    </a:srgbClr>
                  </a:outerShdw>
                </a:effectLst>
              </a:rPr>
              <a:t> my son, Mark.”</a:t>
            </a:r>
          </a:p>
        </p:txBody>
      </p:sp>
      <p:pic>
        <p:nvPicPr>
          <p:cNvPr id="6" name="Picture 6" descr="http://www.maggiesnotebook.com/wp-content/uploads/2011/08/Apostle_John_35.jpg">
            <a:extLst>
              <a:ext uri="{FF2B5EF4-FFF2-40B4-BE49-F238E27FC236}">
                <a16:creationId xmlns:a16="http://schemas.microsoft.com/office/drawing/2014/main" id="{58055913-660A-4B30-B792-7358E79822B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52931" y="2514600"/>
            <a:ext cx="1886138" cy="22860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50299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CE0E29-E413-D0F3-826C-EF69A3B8412E}"/>
              </a:ext>
            </a:extLst>
          </p:cNvPr>
          <p:cNvPicPr>
            <a:picLocks noChangeAspect="1"/>
          </p:cNvPicPr>
          <p:nvPr/>
        </p:nvPicPr>
        <p:blipFill>
          <a:blip r:embed="rId2"/>
          <a:stretch>
            <a:fillRect/>
          </a:stretch>
        </p:blipFill>
        <p:spPr>
          <a:xfrm>
            <a:off x="1678204" y="228600"/>
            <a:ext cx="883559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6229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099EC-BFBD-4C3B-9A9C-D104E5760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5" name="Rectangle 1">
            <a:extLst>
              <a:ext uri="{FF2B5EF4-FFF2-40B4-BE49-F238E27FC236}">
                <a16:creationId xmlns:a16="http://schemas.microsoft.com/office/drawing/2014/main" id="{3EDEE309-1C46-4CE3-8E5D-AF96322526B4}"/>
              </a:ext>
            </a:extLst>
          </p:cNvPr>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Galatians 2:7-8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on the contrary, seeing that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had been entrusted with the gospel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uncircumcised</a:t>
            </a:r>
            <a:r>
              <a:rPr lang="en-US" sz="3600" dirty="0">
                <a:effectLst>
                  <a:outerShdw blurRad="38100" dist="38100" dir="2700000" algn="tl">
                    <a:srgbClr val="000000">
                      <a:alpha val="43137"/>
                    </a:srgbClr>
                  </a:outerShdw>
                </a:effectLst>
                <a:cs typeface="Calibri" panose="020F0502020204030204" pitchFamily="34" charset="0"/>
              </a:rPr>
              <a:t>, just as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Peter</a:t>
            </a:r>
            <a:r>
              <a:rPr lang="en-US" sz="3600" dirty="0">
                <a:effectLst>
                  <a:outerShdw blurRad="38100" dist="38100" dir="2700000" algn="tl">
                    <a:srgbClr val="000000">
                      <a:alpha val="43137"/>
                    </a:srgbClr>
                  </a:outerShdw>
                </a:effectLst>
                <a:cs typeface="Calibri" panose="020F0502020204030204" pitchFamily="34" charset="0"/>
              </a:rPr>
              <a:t> had been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circumcised</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(for He who effectually worked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Peter</a:t>
            </a:r>
            <a:r>
              <a:rPr lang="en-US" sz="3600" dirty="0">
                <a:effectLst>
                  <a:outerShdw blurRad="38100" dist="38100" dir="2700000" algn="tl">
                    <a:srgbClr val="000000">
                      <a:alpha val="43137"/>
                    </a:srgbClr>
                  </a:outerShdw>
                </a:effectLst>
                <a:cs typeface="Calibri" panose="020F0502020204030204" pitchFamily="34" charset="0"/>
              </a:rPr>
              <a:t> in his apostleship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circumcised</a:t>
            </a:r>
            <a:r>
              <a:rPr lang="en-US" sz="3600" dirty="0">
                <a:effectLst>
                  <a:outerShdw blurRad="38100" dist="38100" dir="2700000" algn="tl">
                    <a:srgbClr val="000000">
                      <a:alpha val="43137"/>
                    </a:srgbClr>
                  </a:outerShdw>
                </a:effectLst>
                <a:cs typeface="Calibri" panose="020F0502020204030204" pitchFamily="34" charset="0"/>
              </a:rPr>
              <a:t> effectually worked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me</a:t>
            </a:r>
            <a:r>
              <a:rPr lang="en-US" sz="3600" dirty="0">
                <a:effectLst>
                  <a:outerShdw blurRad="38100" dist="38100" dir="2700000" algn="tl">
                    <a:srgbClr val="000000">
                      <a:alpha val="43137"/>
                    </a:srgbClr>
                  </a:outerShdw>
                </a:effectLst>
                <a:cs typeface="Calibri" panose="020F0502020204030204" pitchFamily="34" charset="0"/>
              </a:rPr>
              <a:t> also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Gentiles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01567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61618-6B49-724C-F253-08741A4CA69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1BB689A-14DE-26B6-F58E-9D6971FCB4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
            <a:ext cx="12192000" cy="6857999"/>
          </a:xfrm>
          <a:prstGeom prst="rect">
            <a:avLst/>
          </a:prstGeom>
        </p:spPr>
      </p:pic>
      <p:sp>
        <p:nvSpPr>
          <p:cNvPr id="4" name="TextBox 3">
            <a:extLst>
              <a:ext uri="{FF2B5EF4-FFF2-40B4-BE49-F238E27FC236}">
                <a16:creationId xmlns:a16="http://schemas.microsoft.com/office/drawing/2014/main" id="{1668ECBD-6F36-0B25-C2EC-72E9E84810A6}"/>
              </a:ext>
            </a:extLst>
          </p:cNvPr>
          <p:cNvSpPr txBox="1"/>
          <p:nvPr/>
        </p:nvSpPr>
        <p:spPr>
          <a:xfrm>
            <a:off x="609600" y="0"/>
            <a:ext cx="10972800" cy="4185761"/>
          </a:xfrm>
          <a:prstGeom prst="rect">
            <a:avLst/>
          </a:prstGeom>
          <a:noFill/>
        </p:spPr>
        <p:txBody>
          <a:bodyPr wrap="square">
            <a:spAutoFit/>
          </a:bodyPr>
          <a:lstStyle/>
          <a:p>
            <a:pPr marL="0" marR="0" algn="ctr">
              <a:spcAft>
                <a:spcPts val="9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2:9–11</a:t>
            </a:r>
          </a:p>
          <a:p>
            <a:pPr marL="0" marR="0"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“Parthians and Medes and Elamites, and residents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Mesopotamia</a:t>
            </a:r>
            <a:r>
              <a:rPr lang="en-US" sz="3600" dirty="0">
                <a:effectLst>
                  <a:outerShdw blurRad="38100" dist="38100" dir="2700000" algn="tl">
                    <a:srgbClr val="000000">
                      <a:alpha val="43137"/>
                    </a:srgbClr>
                  </a:outerShdw>
                </a:effectLst>
                <a:latin typeface="Calibri" panose="020F0502020204030204" pitchFamily="34" charset="0"/>
              </a:rPr>
              <a:t>, Judea and Cappadocia, Pontus and Asia,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Phrygia and Pamphylia, Egypt and the districts of Libya around Cyrene, and visitors from Rome,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both Jews and proselytes</a:t>
            </a:r>
            <a:r>
              <a:rPr lang="en-US" sz="3600" dirty="0">
                <a:effectLst>
                  <a:outerShdw blurRad="38100" dist="38100" dir="2700000" algn="tl">
                    <a:srgbClr val="000000">
                      <a:alpha val="43137"/>
                    </a:srgbClr>
                  </a:outerShdw>
                </a:effectLst>
                <a:latin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Cretans and Arabs—we hear them in our </a:t>
            </a:r>
            <a:r>
              <a:rPr lang="en-US" sz="3600" i="1" dirty="0">
                <a:effectLst>
                  <a:outerShdw blurRad="38100" dist="38100" dir="2700000" algn="tl">
                    <a:srgbClr val="000000">
                      <a:alpha val="43137"/>
                    </a:srgbClr>
                  </a:outerShdw>
                </a:effectLst>
                <a:latin typeface="Calibri" panose="020F0502020204030204" pitchFamily="34" charset="0"/>
              </a:rPr>
              <a:t>own</a:t>
            </a:r>
            <a:r>
              <a:rPr lang="en-US" sz="3600" dirty="0">
                <a:effectLst>
                  <a:outerShdw blurRad="38100" dist="38100" dir="2700000" algn="tl">
                    <a:srgbClr val="000000">
                      <a:alpha val="43137"/>
                    </a:srgbClr>
                  </a:outerShdw>
                </a:effectLst>
                <a:latin typeface="Calibri" panose="020F0502020204030204" pitchFamily="34" charset="0"/>
              </a:rPr>
              <a:t> tongues speaking of the mighty deeds of God.” </a:t>
            </a:r>
          </a:p>
        </p:txBody>
      </p:sp>
    </p:spTree>
    <p:extLst>
      <p:ext uri="{BB962C8B-B14F-4D97-AF65-F5344CB8AC3E}">
        <p14:creationId xmlns:p14="http://schemas.microsoft.com/office/powerpoint/2010/main" val="17788958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B4774B-D1E8-4B39-95A8-6CEC1F0B73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2376" y="228324"/>
            <a:ext cx="9047248" cy="6401355"/>
          </a:xfrm>
          <a:prstGeom prst="rect">
            <a:avLst/>
          </a:prstGeom>
        </p:spPr>
      </p:pic>
    </p:spTree>
    <p:extLst>
      <p:ext uri="{BB962C8B-B14F-4D97-AF65-F5344CB8AC3E}">
        <p14:creationId xmlns:p14="http://schemas.microsoft.com/office/powerpoint/2010/main" val="662092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F32C0014-0CD1-4B2D-B361-5F1BEF25750A}"/>
              </a:ext>
            </a:extLst>
          </p:cNvPr>
          <p:cNvSpPr>
            <a:spLocks noGrp="1"/>
          </p:cNvSpPr>
          <p:nvPr>
            <p:ph type="title"/>
          </p:nvPr>
        </p:nvSpPr>
        <p:spPr>
          <a:xfrm>
            <a:off x="2209800" y="228600"/>
            <a:ext cx="7772400" cy="914400"/>
          </a:xfrm>
        </p:spPr>
        <p:txBody>
          <a:bodyPr/>
          <a:lstStyle/>
          <a:p>
            <a:pPr algn="ctr" eaLnBrk="1" hangingPunct="1"/>
            <a:r>
              <a:rPr lang="en-US" altLang="en-US" sz="3600" b="1" dirty="0">
                <a:solidFill>
                  <a:srgbClr val="00FFFF"/>
                </a:solidFill>
                <a:effectLst>
                  <a:outerShdw blurRad="38100" dist="38100" dir="2700000" algn="tl">
                    <a:srgbClr val="000000">
                      <a:alpha val="43137"/>
                    </a:srgbClr>
                  </a:outerShdw>
                </a:effectLst>
              </a:rPr>
              <a:t>Josephus</a:t>
            </a:r>
            <a:br>
              <a:rPr lang="en-US" altLang="en-US" sz="3600" dirty="0">
                <a:effectLst>
                  <a:outerShdw blurRad="38100" dist="38100" dir="2700000" algn="tl">
                    <a:srgbClr val="000000">
                      <a:alpha val="43137"/>
                    </a:srgbClr>
                  </a:outerShdw>
                </a:effectLst>
              </a:rPr>
            </a:br>
            <a:r>
              <a:rPr lang="en-US" altLang="en-US" sz="2000" b="1" i="1" dirty="0">
                <a:solidFill>
                  <a:srgbClr val="FFFFCC"/>
                </a:solidFill>
                <a:effectLst>
                  <a:outerShdw blurRad="38100" dist="38100" dir="2700000" algn="tl">
                    <a:srgbClr val="000000">
                      <a:alpha val="43137"/>
                    </a:srgbClr>
                  </a:outerShdw>
                </a:effectLst>
                <a:ea typeface="+mn-ea"/>
                <a:cs typeface="+mn-cs"/>
              </a:rPr>
              <a:t>Antiquities</a:t>
            </a:r>
            <a:r>
              <a:rPr lang="en-US" altLang="en-US" sz="2000" b="1" dirty="0">
                <a:solidFill>
                  <a:srgbClr val="FFFFCC"/>
                </a:solidFill>
                <a:effectLst>
                  <a:outerShdw blurRad="38100" dist="38100" dir="2700000" algn="tl">
                    <a:srgbClr val="000000">
                      <a:alpha val="43137"/>
                    </a:srgbClr>
                  </a:outerShdw>
                </a:effectLst>
                <a:ea typeface="+mn-ea"/>
                <a:cs typeface="+mn-cs"/>
              </a:rPr>
              <a:t>, 15.2.2</a:t>
            </a:r>
            <a:endParaRPr lang="en-US" altLang="en-US" sz="3200" b="1" dirty="0">
              <a:solidFill>
                <a:srgbClr val="FFFFCC"/>
              </a:solidFill>
              <a:effectLst>
                <a:outerShdw blurRad="38100" dist="38100" dir="2700000" algn="tl">
                  <a:srgbClr val="000000">
                    <a:alpha val="43137"/>
                  </a:srgbClr>
                </a:outerShdw>
              </a:effectLst>
              <a:ea typeface="+mn-ea"/>
              <a:cs typeface="+mn-cs"/>
            </a:endParaRPr>
          </a:p>
        </p:txBody>
      </p:sp>
      <p:sp>
        <p:nvSpPr>
          <p:cNvPr id="3" name="Content Placeholder 2">
            <a:extLst>
              <a:ext uri="{FF2B5EF4-FFF2-40B4-BE49-F238E27FC236}">
                <a16:creationId xmlns:a16="http://schemas.microsoft.com/office/drawing/2014/main" id="{00043FB3-B8EB-4091-93FC-4C2B7BEF9FB9}"/>
              </a:ext>
            </a:extLst>
          </p:cNvPr>
          <p:cNvSpPr>
            <a:spLocks noGrp="1"/>
          </p:cNvSpPr>
          <p:nvPr>
            <p:ph idx="1"/>
          </p:nvPr>
        </p:nvSpPr>
        <p:spPr>
          <a:xfrm>
            <a:off x="3352800" y="1295400"/>
            <a:ext cx="8229600" cy="4114800"/>
          </a:xfrm>
        </p:spPr>
        <p:txBody>
          <a:bodyPr/>
          <a:lstStyle/>
          <a:p>
            <a:pPr marL="0" indent="0" algn="just" eaLnBrk="1" hangingPunct="1">
              <a:lnSpc>
                <a:spcPct val="100000"/>
              </a:lnSpc>
              <a:buNone/>
              <a:defRPr/>
            </a:pPr>
            <a:r>
              <a:rPr lang="en-US" sz="3000" dirty="0">
                <a:effectLst>
                  <a:outerShdw blurRad="38100" dist="38100" dir="2700000" algn="tl">
                    <a:srgbClr val="000000">
                      <a:alpha val="43137"/>
                    </a:srgbClr>
                  </a:outerShdw>
                </a:effectLst>
              </a:rPr>
              <a:t>“But when </a:t>
            </a:r>
            <a:r>
              <a:rPr lang="en-US" sz="3000" dirty="0" err="1">
                <a:effectLst>
                  <a:outerShdw blurRad="38100" dist="38100" dir="2700000" algn="tl">
                    <a:srgbClr val="000000">
                      <a:alpha val="43137"/>
                    </a:srgbClr>
                  </a:outerShdw>
                </a:effectLst>
              </a:rPr>
              <a:t>Hyrcanus</a:t>
            </a:r>
            <a:r>
              <a:rPr lang="en-US" sz="3000" dirty="0">
                <a:effectLst>
                  <a:outerShdw blurRad="38100" dist="38100" dir="2700000" algn="tl">
                    <a:srgbClr val="000000">
                      <a:alpha val="43137"/>
                    </a:srgbClr>
                  </a:outerShdw>
                </a:effectLst>
              </a:rPr>
              <a:t> was brought into Parthia the king </a:t>
            </a:r>
            <a:r>
              <a:rPr lang="en-US" sz="3000" dirty="0" err="1">
                <a:effectLst>
                  <a:outerShdw blurRad="38100" dist="38100" dir="2700000" algn="tl">
                    <a:srgbClr val="000000">
                      <a:alpha val="43137"/>
                    </a:srgbClr>
                  </a:outerShdw>
                </a:effectLst>
              </a:rPr>
              <a:t>Phraates</a:t>
            </a:r>
            <a:r>
              <a:rPr lang="en-US" sz="3000" dirty="0">
                <a:effectLst>
                  <a:outerShdw blurRad="38100" dist="38100" dir="2700000" algn="tl">
                    <a:srgbClr val="000000">
                      <a:alpha val="43137"/>
                    </a:srgbClr>
                  </a:outerShdw>
                </a:effectLst>
              </a:rPr>
              <a:t> treated him after a very gentle manner, as having already learned of what an illustrious family he was; on which account he set him free from his bonds, and </a:t>
            </a:r>
            <a:r>
              <a:rPr lang="en-US" sz="3000" b="1" i="1" u="sng" dirty="0">
                <a:solidFill>
                  <a:srgbClr val="FFFFCC"/>
                </a:solidFill>
                <a:effectLst>
                  <a:outerShdw blurRad="38100" dist="38100" dir="2700000" algn="tl">
                    <a:srgbClr val="000000">
                      <a:alpha val="43137"/>
                    </a:srgbClr>
                  </a:outerShdw>
                </a:effectLst>
              </a:rPr>
              <a:t>gave him a habitation at Babylon, where there were Jews in great numbers. These Jews honored </a:t>
            </a:r>
            <a:r>
              <a:rPr lang="en-US" sz="3000" b="1" i="1" u="sng" dirty="0" err="1">
                <a:solidFill>
                  <a:srgbClr val="FFFFCC"/>
                </a:solidFill>
                <a:effectLst>
                  <a:outerShdw blurRad="38100" dist="38100" dir="2700000" algn="tl">
                    <a:srgbClr val="000000">
                      <a:alpha val="43137"/>
                    </a:srgbClr>
                  </a:outerShdw>
                </a:effectLst>
              </a:rPr>
              <a:t>Hyrcanus</a:t>
            </a:r>
            <a:r>
              <a:rPr lang="en-US" sz="3000" b="1" i="1" u="sng" dirty="0">
                <a:solidFill>
                  <a:srgbClr val="FFFFCC"/>
                </a:solidFill>
                <a:effectLst>
                  <a:outerShdw blurRad="38100" dist="38100" dir="2700000" algn="tl">
                    <a:srgbClr val="000000">
                      <a:alpha val="43137"/>
                    </a:srgbClr>
                  </a:outerShdw>
                </a:effectLst>
              </a:rPr>
              <a:t> as their high priest and king, as did all the Jewish nation that dwelt as far as Euphrates</a:t>
            </a:r>
            <a:r>
              <a:rPr lang="en-US" sz="3000" dirty="0">
                <a:effectLst>
                  <a:outerShdw blurRad="38100" dist="38100" dir="2700000" algn="tl">
                    <a:srgbClr val="000000">
                      <a:alpha val="43137"/>
                    </a:srgbClr>
                  </a:outerShdw>
                </a:effectLst>
              </a:rPr>
              <a:t>; which respect was very much to his satisfaction...”</a:t>
            </a:r>
          </a:p>
        </p:txBody>
      </p:sp>
      <p:pic>
        <p:nvPicPr>
          <p:cNvPr id="2" name="Picture 1">
            <a:extLst>
              <a:ext uri="{FF2B5EF4-FFF2-40B4-BE49-F238E27FC236}">
                <a16:creationId xmlns:a16="http://schemas.microsoft.com/office/drawing/2014/main" id="{F599B9CC-96B7-F5FC-C130-AFD079287B8A}"/>
              </a:ext>
            </a:extLst>
          </p:cNvPr>
          <p:cNvPicPr>
            <a:picLocks noChangeAspect="1"/>
          </p:cNvPicPr>
          <p:nvPr/>
        </p:nvPicPr>
        <p:blipFill>
          <a:blip r:embed="rId2"/>
          <a:stretch>
            <a:fillRect/>
          </a:stretch>
        </p:blipFill>
        <p:spPr>
          <a:xfrm>
            <a:off x="609600" y="1431175"/>
            <a:ext cx="2435962" cy="3657600"/>
          </a:xfrm>
          <a:prstGeom prst="rect">
            <a:avLst/>
          </a:prstGeom>
          <a:ln w="38100">
            <a:solidFill>
              <a:schemeClr val="tx1"/>
            </a:solidFill>
          </a:ln>
        </p:spPr>
      </p:pic>
    </p:spTree>
    <p:extLst>
      <p:ext uri="{BB962C8B-B14F-4D97-AF65-F5344CB8AC3E}">
        <p14:creationId xmlns:p14="http://schemas.microsoft.com/office/powerpoint/2010/main" val="1766495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38766D-0916-1EA4-7154-60BDC853DA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88B2FC-2017-5ABB-7D46-20CB878FF098}"/>
              </a:ext>
            </a:extLst>
          </p:cNvPr>
          <p:cNvGraphicFramePr>
            <a:graphicFrameLocks noGrp="1"/>
          </p:cNvGraphicFramePr>
          <p:nvPr>
            <p:ph idx="4294967295"/>
          </p:nvPr>
        </p:nvGraphicFramePr>
        <p:xfrm>
          <a:off x="2895600" y="228600"/>
          <a:ext cx="6400800" cy="4023360"/>
        </p:xfrm>
        <a:graphic>
          <a:graphicData uri="http://schemas.openxmlformats.org/drawingml/2006/table">
            <a:tbl>
              <a:tblPr>
                <a:tableStyleId>{16D9F66E-5EB9-4882-86FB-DCBF35E3C3E4}</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3152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dk1"/>
                          </a:solidFill>
                          <a:latin typeface="Calibri" pitchFamily="34" charset="0"/>
                          <a:ea typeface="+mn-ea"/>
                          <a:cs typeface="Calibri" pitchFamily="34" charset="0"/>
                        </a:rPr>
                        <a:t>TYPES OF PHARISEES</a:t>
                      </a:r>
                    </a:p>
                  </a:txBody>
                  <a:tcPr anchor="ctr" horzOverflow="overflow">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solidFill>
                      <a:schemeClr val="tx1"/>
                    </a:solidFill>
                  </a:tcPr>
                </a:tc>
                <a:extLst>
                  <a:ext uri="{0D108BD9-81ED-4DB2-BD59-A6C34878D82A}">
                    <a16:rowId xmlns:a16="http://schemas.microsoft.com/office/drawing/2014/main" val="882688053"/>
                  </a:ext>
                </a:extLst>
              </a:tr>
              <a:tr h="82296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TYPE</a:t>
                      </a:r>
                    </a:p>
                  </a:txBody>
                  <a:tcPr anchor="ct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OVERTHROWN</a:t>
                      </a:r>
                    </a:p>
                  </a:txBody>
                  <a:tcPr anchor="ctr" horzOverflow="overflow">
                    <a:solidFill>
                      <a:schemeClr val="tx1"/>
                    </a:solidFill>
                  </a:tcPr>
                </a:tc>
                <a:extLst>
                  <a:ext uri="{0D108BD9-81ED-4DB2-BD59-A6C34878D82A}">
                    <a16:rowId xmlns:a16="http://schemas.microsoft.com/office/drawing/2014/main" val="10000"/>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Justification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Matthew 5:20</a:t>
                      </a:r>
                    </a:p>
                  </a:txBody>
                  <a:tcPr anchor="ctr" horzOverflow="overflow">
                    <a:solidFill>
                      <a:schemeClr val="tx1"/>
                    </a:solidFill>
                  </a:tcPr>
                </a:tc>
                <a:extLst>
                  <a:ext uri="{0D108BD9-81ED-4DB2-BD59-A6C34878D82A}">
                    <a16:rowId xmlns:a16="http://schemas.microsoft.com/office/drawing/2014/main" val="10001"/>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Sanctification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Galatians 3:3</a:t>
                      </a:r>
                    </a:p>
                  </a:txBody>
                  <a:tcPr anchor="ctr" horzOverflow="overflow">
                    <a:solidFill>
                      <a:schemeClr val="tx1"/>
                    </a:solidFill>
                  </a:tcPr>
                </a:tc>
                <a:extLst>
                  <a:ext uri="{0D108BD9-81ED-4DB2-BD59-A6C34878D82A}">
                    <a16:rowId xmlns:a16="http://schemas.microsoft.com/office/drawing/2014/main" val="10002"/>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Ecclesiology</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Acts 15</a:t>
                      </a:r>
                    </a:p>
                  </a:txBody>
                  <a:tcPr anchor="ctr" horzOverflow="overflow">
                    <a:solidFill>
                      <a:schemeClr val="tx1"/>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AF560892-E440-DFCD-FF8E-D28F072174BF}"/>
              </a:ext>
            </a:extLst>
          </p:cNvPr>
          <p:cNvPicPr>
            <a:picLocks noChangeAspect="1"/>
          </p:cNvPicPr>
          <p:nvPr/>
        </p:nvPicPr>
        <p:blipFill>
          <a:blip r:embed="rId3"/>
          <a:stretch>
            <a:fillRect/>
          </a:stretch>
        </p:blipFill>
        <p:spPr>
          <a:xfrm>
            <a:off x="3430975" y="4419600"/>
            <a:ext cx="5330051" cy="2286000"/>
          </a:xfrm>
          <a:prstGeom prst="rect">
            <a:avLst/>
          </a:prstGeom>
          <a:ln>
            <a:solidFill>
              <a:schemeClr val="tx1"/>
            </a:solidFill>
          </a:ln>
        </p:spPr>
      </p:pic>
    </p:spTree>
    <p:extLst>
      <p:ext uri="{BB962C8B-B14F-4D97-AF65-F5344CB8AC3E}">
        <p14:creationId xmlns:p14="http://schemas.microsoft.com/office/powerpoint/2010/main" val="2683738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6019800"/>
            <a:ext cx="8229600" cy="715963"/>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r>
              <a:rPr lang="en-US" altLang="en-US" sz="2000" dirty="0">
                <a:solidFill>
                  <a:schemeClr val="tx1"/>
                </a:solidFill>
              </a:rPr>
              <a:t> </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3733800" y="1934086"/>
            <a:ext cx="7848600" cy="1799714"/>
          </a:xfrm>
        </p:spPr>
        <p:txBody>
          <a:bodyPr/>
          <a:lstStyle/>
          <a:p>
            <a:pPr marL="0" indent="0" algn="just" eaLnBrk="1" hangingPunct="1">
              <a:buNone/>
            </a:pPr>
            <a:r>
              <a:rPr lang="en-US" altLang="en-US" sz="3200" dirty="0"/>
              <a:t>“…because upwards of 150 passages of Scripture condition salvation upon believing only</a:t>
            </a:r>
            <a:r>
              <a:rPr lang="en-US" altLang="en-US" sz="3200" b="1" dirty="0"/>
              <a:t> </a:t>
            </a:r>
            <a:r>
              <a:rPr lang="en-US" altLang="en-US" sz="32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85796" y="1600200"/>
            <a:ext cx="2530121" cy="356616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798320" y="198438"/>
            <a:ext cx="859536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28575">
            <a:solidFill>
              <a:schemeClr val="tx1"/>
            </a:solidFill>
            <a:miter lim="800000"/>
            <a:headEnd/>
            <a:tailEnd/>
          </a:ln>
        </p:spPr>
      </p:pic>
      <p:sp>
        <p:nvSpPr>
          <p:cNvPr id="4" name="Title 1"/>
          <p:cNvSpPr txBox="1">
            <a:spLocks/>
          </p:cNvSpPr>
          <p:nvPr/>
        </p:nvSpPr>
        <p:spPr>
          <a:xfrm>
            <a:off x="1576388" y="198438"/>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34D22D0-C4E5-A8BD-FB82-9132907133D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DCB01AB-F999-47BB-B2AB-1FE576EA0355}"/>
              </a:ext>
            </a:extLst>
          </p:cNvPr>
          <p:cNvSpPr>
            <a:spLocks noGrp="1" noChangeArrowheads="1"/>
          </p:cNvSpPr>
          <p:nvPr>
            <p:ph type="body" idx="1"/>
          </p:nvPr>
        </p:nvSpPr>
        <p:spPr>
          <a:xfrm>
            <a:off x="662515" y="2000250"/>
            <a:ext cx="7863840" cy="2857501"/>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God chose Gentile salvation (7)</a:t>
            </a:r>
          </a:p>
          <a:p>
            <a:pPr marL="457200" lvl="3" indent="-457200">
              <a:lnSpc>
                <a:spcPct val="100000"/>
              </a:lnSpc>
              <a:spcBef>
                <a:spcPts val="0"/>
              </a:spcBef>
              <a:spcAft>
                <a:spcPts val="18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Spirit authenticated Gentile salvation (8-9)</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challenge (10)</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91A3C70-3E81-9168-C7C1-F5600E81406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D3D9119-88C1-2711-1CDE-DFB6AC514FB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15:7-11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Address</a:t>
            </a:r>
          </a:p>
        </p:txBody>
      </p:sp>
    </p:spTree>
    <p:extLst>
      <p:ext uri="{BB962C8B-B14F-4D97-AF65-F5344CB8AC3E}">
        <p14:creationId xmlns:p14="http://schemas.microsoft.com/office/powerpoint/2010/main" val="3044118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A6DC746-6015-4D8E-70A2-AC8BCB9731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FA0228-661C-28CE-558E-EAB92D096D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65E922-77F9-E254-1031-FC5B343069B6}"/>
              </a:ext>
            </a:extLst>
          </p:cNvPr>
          <p:cNvSpPr/>
          <p:nvPr/>
        </p:nvSpPr>
        <p:spPr>
          <a:xfrm>
            <a:off x="609600" y="0"/>
            <a:ext cx="10972800" cy="3631763"/>
          </a:xfrm>
          <a:prstGeom prst="rect">
            <a:avLst/>
          </a:prstGeom>
        </p:spPr>
        <p:txBody>
          <a:bodyPr wrap="square">
            <a:spAutoFit/>
          </a:bodyPr>
          <a:lstStyle/>
          <a:p>
            <a:pPr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11:15-16</a:t>
            </a:r>
            <a:endParaRPr lang="en-US" altLang="en-US" sz="4000" dirty="0">
              <a:solidFill>
                <a:srgbClr val="00FFFF"/>
              </a:solidFill>
              <a:effectLst>
                <a:outerShdw blurRad="38100" dist="38100" dir="2700000" algn="tl">
                  <a:srgbClr val="000000"/>
                </a:outerShdw>
              </a:effectLst>
              <a:ea typeface="+mj-ea"/>
              <a:cs typeface="Calibri" panose="020F0502020204030204" pitchFamily="34" charset="0"/>
            </a:endParaRPr>
          </a:p>
          <a:p>
            <a:pPr algn="just">
              <a:spcAft>
                <a:spcPts val="100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And as I began to speak, the Holy Spirit fell upon them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just as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He did</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 upon us at the beginning</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And I remembered the word of the Lord, how He used to say, ‘John baptized with water, but you will be baptized with the Holy Spirit.’”</a:t>
            </a:r>
          </a:p>
        </p:txBody>
      </p:sp>
      <p:pic>
        <p:nvPicPr>
          <p:cNvPr id="4" name="Picture 3">
            <a:extLst>
              <a:ext uri="{FF2B5EF4-FFF2-40B4-BE49-F238E27FC236}">
                <a16:creationId xmlns:a16="http://schemas.microsoft.com/office/drawing/2014/main" id="{9E46B995-3B02-7AC9-A40F-CD1F6034807F}"/>
              </a:ext>
            </a:extLst>
          </p:cNvPr>
          <p:cNvPicPr>
            <a:picLocks noChangeAspect="1"/>
          </p:cNvPicPr>
          <p:nvPr/>
        </p:nvPicPr>
        <p:blipFill>
          <a:blip r:embed="rId3"/>
          <a:stretch>
            <a:fillRect/>
          </a:stretch>
        </p:blipFill>
        <p:spPr>
          <a:xfrm>
            <a:off x="4673015" y="3048000"/>
            <a:ext cx="2845971" cy="1828800"/>
          </a:xfrm>
          <a:prstGeom prst="rect">
            <a:avLst/>
          </a:prstGeom>
        </p:spPr>
      </p:pic>
    </p:spTree>
    <p:extLst>
      <p:ext uri="{BB962C8B-B14F-4D97-AF65-F5344CB8AC3E}">
        <p14:creationId xmlns:p14="http://schemas.microsoft.com/office/powerpoint/2010/main" val="3804198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BAF14E-47C9-133F-55E2-962F6D8165A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185761"/>
          </a:xfrm>
          <a:prstGeom prst="rect">
            <a:avLst/>
          </a:prstGeom>
          <a:noFill/>
          <a:ln w="28575">
            <a:noFill/>
            <a:miter lim="800000"/>
            <a:headEnd/>
            <a:tailEnd/>
          </a:ln>
        </p:spPr>
        <p:txBody>
          <a:bodyPr wrap="square">
            <a:spAutoFit/>
          </a:bodyPr>
          <a:lstStyle/>
          <a:p>
            <a:pPr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Ephesians 2:15-16</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abolishing in His flesh the enmity,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which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Law of commandments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contained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ordinances,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in Himself He might make the two into one new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establishing peace,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might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reconcile them both in one body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God through the cross, by it having put to death the enmity.”</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603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FEEB68-815F-0EF8-DE59-3B6E7A95345B}"/>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5105400"/>
          </a:xfrm>
        </p:spPr>
        <p:txBody>
          <a:bodyPr/>
          <a:lstStyle/>
          <a:p>
            <a:pPr marL="0" indent="0" algn="ctr" defTabSz="457200" eaLnBrk="0" hangingPunct="0">
              <a:lnSpc>
                <a:spcPct val="100000"/>
              </a:lnSpc>
              <a:spcBef>
                <a:spcPct val="0"/>
              </a:spcBef>
              <a:spcAft>
                <a:spcPts val="900"/>
              </a:spcAft>
              <a:buClr>
                <a:srgbClr val="00FFFF"/>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31:31-34</a:t>
            </a:r>
          </a:p>
          <a:p>
            <a:pPr marL="0" indent="0" algn="just">
              <a:lnSpc>
                <a:spcPct val="100000"/>
              </a:lnSpc>
              <a:spcBef>
                <a:spcPts val="0"/>
              </a:spcBef>
              <a:buNone/>
              <a:defRPr/>
            </a:pP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31 </a:t>
            </a:r>
            <a:r>
              <a:rPr lang="en-US" sz="3400" dirty="0">
                <a:effectLst>
                  <a:outerShdw blurRad="38100" dist="38100" dir="2700000" algn="tl">
                    <a:srgbClr val="000000">
                      <a:alpha val="43137"/>
                    </a:srgbClr>
                  </a:outerShdw>
                </a:effectLst>
              </a:rPr>
              <a:t>Behold, days are coming,” declares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“when I will make a </a:t>
            </a:r>
            <a:r>
              <a:rPr lang="en-US" sz="3400" b="1" u="sng" dirty="0">
                <a:solidFill>
                  <a:srgbClr val="FFFFCC"/>
                </a:solidFill>
                <a:effectLst>
                  <a:outerShdw blurRad="38100" dist="38100" dir="2700000" algn="tl">
                    <a:srgbClr val="000000">
                      <a:alpha val="43137"/>
                    </a:srgbClr>
                  </a:outerShdw>
                </a:effectLst>
              </a:rPr>
              <a:t>new covenant</a:t>
            </a:r>
            <a:r>
              <a:rPr lang="en-US" sz="3400" dirty="0">
                <a:effectLst>
                  <a:outerShdw blurRad="38100" dist="38100" dir="2700000" algn="tl">
                    <a:srgbClr val="000000">
                      <a:alpha val="43137"/>
                    </a:srgbClr>
                  </a:outerShdw>
                </a:effectLst>
              </a:rPr>
              <a:t> </a:t>
            </a:r>
            <a:r>
              <a:rPr lang="en-US" sz="3400" b="1" u="sng" dirty="0">
                <a:solidFill>
                  <a:srgbClr val="FFFFCC"/>
                </a:solidFill>
                <a:effectLst>
                  <a:outerShdw blurRad="38100" dist="38100" dir="2700000" algn="tl">
                    <a:srgbClr val="000000">
                      <a:alpha val="43137"/>
                    </a:srgbClr>
                  </a:outerShdw>
                </a:effectLst>
              </a:rPr>
              <a:t>with the house of Israel and with the house of Judah</a:t>
            </a:r>
            <a:r>
              <a:rPr lang="en-US" sz="3400" dirty="0">
                <a:effectLst>
                  <a:outerShdw blurRad="38100" dist="38100" dir="2700000" algn="tl">
                    <a:srgbClr val="000000">
                      <a:alpha val="43137"/>
                    </a:srgbClr>
                  </a:outerShdw>
                </a:effectLst>
              </a:rPr>
              <a:t>, </a:t>
            </a:r>
            <a:r>
              <a:rPr lang="en-US" sz="3400" baseline="30000" dirty="0">
                <a:effectLst>
                  <a:outerShdw blurRad="38100" dist="38100" dir="2700000" algn="tl">
                    <a:srgbClr val="000000">
                      <a:alpha val="43137"/>
                    </a:srgbClr>
                  </a:outerShdw>
                </a:effectLst>
              </a:rPr>
              <a:t>32 </a:t>
            </a:r>
            <a:r>
              <a:rPr lang="en-US" sz="3400" dirty="0">
                <a:effectLst>
                  <a:outerShdw blurRad="38100" dist="38100" dir="2700000" algn="tl">
                    <a:srgbClr val="000000">
                      <a:alpha val="43137"/>
                    </a:srgbClr>
                  </a:outerShdw>
                </a:effectLst>
              </a:rPr>
              <a:t>not like the covenant which I made with their fathers in the day I took them by the hand to bring them out of the land of Egypt, </a:t>
            </a:r>
            <a:r>
              <a:rPr lang="en-US" sz="3400" b="1" u="sng" dirty="0">
                <a:solidFill>
                  <a:srgbClr val="FFFFCC"/>
                </a:solidFill>
                <a:effectLst>
                  <a:outerShdw blurRad="38100" dist="38100" dir="2700000" algn="tl">
                    <a:srgbClr val="000000">
                      <a:alpha val="43137"/>
                    </a:srgbClr>
                  </a:outerShdw>
                </a:effectLst>
              </a:rPr>
              <a:t>My covenant which they broke</a:t>
            </a:r>
            <a:r>
              <a:rPr lang="en-US" sz="3400" dirty="0">
                <a:effectLst>
                  <a:outerShdw blurRad="38100" dist="38100" dir="2700000" algn="tl">
                    <a:srgbClr val="000000">
                      <a:alpha val="43137"/>
                    </a:srgbClr>
                  </a:outerShdw>
                </a:effectLst>
              </a:rPr>
              <a:t>, although I was a husband to them,” declares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a:t>
            </a:r>
            <a:r>
              <a:rPr lang="en-US" sz="3400" baseline="30000" dirty="0">
                <a:effectLst>
                  <a:outerShdw blurRad="38100" dist="38100" dir="2700000" algn="tl">
                    <a:srgbClr val="000000">
                      <a:alpha val="43137"/>
                    </a:srgbClr>
                  </a:outerShdw>
                </a:effectLst>
              </a:rPr>
              <a:t>33 </a:t>
            </a:r>
            <a:r>
              <a:rPr lang="en-US" sz="3400" dirty="0">
                <a:effectLst>
                  <a:outerShdw blurRad="38100" dist="38100" dir="2700000" algn="tl">
                    <a:srgbClr val="000000">
                      <a:alpha val="43137"/>
                    </a:srgbClr>
                  </a:outerShdw>
                </a:effectLst>
              </a:rPr>
              <a:t>“But this is the covenant which I will make with the house of Israel after those days,” declares the Lord, </a:t>
            </a:r>
            <a:r>
              <a:rPr lang="en-US" sz="3400" b="1" u="sng" dirty="0">
                <a:solidFill>
                  <a:srgbClr val="FFFFCC"/>
                </a:solidFill>
                <a:effectLst>
                  <a:outerShdw blurRad="38100" dist="38100" dir="2700000" algn="tl">
                    <a:srgbClr val="000000">
                      <a:alpha val="43137"/>
                    </a:srgbClr>
                  </a:outerShdw>
                </a:effectLst>
              </a:rPr>
              <a:t>I will put My law</a:t>
            </a:r>
            <a:r>
              <a:rPr lang="en-US" sz="3400" dirty="0">
                <a:effectLst>
                  <a:outerShdw blurRad="38100" dist="38100" dir="2700000" algn="tl">
                    <a:srgbClr val="000000">
                      <a:alpha val="43137"/>
                    </a:srgbClr>
                  </a:outerShdw>
                </a:effectLst>
              </a:rPr>
              <a:t>. . .</a:t>
            </a:r>
            <a:endParaRPr lang="en-US" sz="3400"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83403724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BA755-444B-FD54-C8EC-07FFA8B31D5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defTabSz="457200" eaLnBrk="0" hangingPunct="0">
              <a:lnSpc>
                <a:spcPct val="100000"/>
              </a:lnSpc>
              <a:spcBef>
                <a:spcPct val="0"/>
              </a:spcBef>
              <a:spcAft>
                <a:spcPts val="900"/>
              </a:spcAft>
              <a:buClr>
                <a:srgbClr val="00FFFF"/>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31:31-34</a:t>
            </a:r>
          </a:p>
          <a:p>
            <a:pPr marL="0" indent="0" algn="just">
              <a:lnSpc>
                <a:spcPct val="100000"/>
              </a:lnSpc>
              <a:spcBef>
                <a:spcPts val="0"/>
              </a:spcBef>
              <a:buNone/>
              <a:defRPr/>
            </a:pPr>
            <a:r>
              <a:rPr lang="en-US" sz="3400" dirty="0">
                <a:effectLst>
                  <a:outerShdw blurRad="38100" dist="38100" dir="2700000" algn="tl">
                    <a:srgbClr val="000000">
                      <a:alpha val="43137"/>
                    </a:srgbClr>
                  </a:outerShdw>
                </a:effectLst>
              </a:rPr>
              <a:t>. . . </a:t>
            </a:r>
            <a:r>
              <a:rPr lang="en-US" sz="3400" b="1" u="sng" dirty="0">
                <a:solidFill>
                  <a:srgbClr val="FFFFCC"/>
                </a:solidFill>
                <a:effectLst>
                  <a:outerShdw blurRad="38100" dist="38100" dir="2700000" algn="tl">
                    <a:srgbClr val="000000">
                      <a:alpha val="43137"/>
                    </a:srgbClr>
                  </a:outerShdw>
                </a:effectLst>
              </a:rPr>
              <a:t>within them and on their heart I will write it</a:t>
            </a:r>
            <a:r>
              <a:rPr lang="en-US" sz="3400" dirty="0">
                <a:effectLst>
                  <a:outerShdw blurRad="38100" dist="38100" dir="2700000" algn="tl">
                    <a:srgbClr val="000000">
                      <a:alpha val="43137"/>
                    </a:srgbClr>
                  </a:outerShdw>
                </a:effectLst>
              </a:rPr>
              <a:t>; and I will be their God, and they shall be My people. </a:t>
            </a:r>
            <a:r>
              <a:rPr lang="en-US" sz="3400" baseline="30000" dirty="0">
                <a:effectLst>
                  <a:outerShdw blurRad="38100" dist="38100" dir="2700000" algn="tl">
                    <a:srgbClr val="000000">
                      <a:alpha val="43137"/>
                    </a:srgbClr>
                  </a:outerShdw>
                </a:effectLst>
              </a:rPr>
              <a:t>34 </a:t>
            </a:r>
            <a:r>
              <a:rPr lang="en-US" sz="3400" dirty="0">
                <a:effectLst>
                  <a:outerShdw blurRad="38100" dist="38100" dir="2700000" algn="tl">
                    <a:srgbClr val="000000">
                      <a:alpha val="43137"/>
                    </a:srgbClr>
                  </a:outerShdw>
                </a:effectLst>
              </a:rPr>
              <a:t>They will not teach again, each man his neighbor and each man his brother, saying, ‘Know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for </a:t>
            </a:r>
            <a:r>
              <a:rPr lang="en-US" sz="3400" b="1" u="sng" dirty="0">
                <a:solidFill>
                  <a:srgbClr val="FFFFCC"/>
                </a:solidFill>
                <a:effectLst>
                  <a:outerShdw blurRad="38100" dist="38100" dir="2700000" algn="tl">
                    <a:srgbClr val="000000">
                      <a:alpha val="43137"/>
                    </a:srgbClr>
                  </a:outerShdw>
                </a:effectLst>
              </a:rPr>
              <a:t>they will all know Me</a:t>
            </a:r>
            <a:r>
              <a:rPr lang="en-US" sz="3400" dirty="0">
                <a:effectLst>
                  <a:outerShdw blurRad="38100" dist="38100" dir="2700000" algn="tl">
                    <a:srgbClr val="000000">
                      <a:alpha val="43137"/>
                    </a:srgbClr>
                  </a:outerShdw>
                </a:effectLst>
              </a:rPr>
              <a:t>, from the least of them to the greatest of them,” declares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“for I will </a:t>
            </a:r>
            <a:r>
              <a:rPr lang="en-US" sz="3400" b="1" u="sng" dirty="0">
                <a:solidFill>
                  <a:srgbClr val="FFFFCC"/>
                </a:solidFill>
                <a:effectLst>
                  <a:outerShdw blurRad="38100" dist="38100" dir="2700000" algn="tl">
                    <a:srgbClr val="000000">
                      <a:alpha val="43137"/>
                    </a:srgbClr>
                  </a:outerShdw>
                </a:effectLst>
              </a:rPr>
              <a:t>forgive</a:t>
            </a:r>
            <a:r>
              <a:rPr lang="en-US" sz="3400" dirty="0">
                <a:effectLst>
                  <a:outerShdw blurRad="38100" dist="38100" dir="2700000" algn="tl">
                    <a:srgbClr val="000000">
                      <a:alpha val="43137"/>
                    </a:srgbClr>
                  </a:outerShdw>
                </a:effectLst>
              </a:rPr>
              <a:t> their iniquity, and their sin I will remember no more.”</a:t>
            </a:r>
            <a:endParaRPr lang="en-US" sz="3400"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94602517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DAAE352-80C6-57BE-9128-54A2E3C70B2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BDB7828-9443-E1B7-871D-01FA8353E93E}"/>
              </a:ext>
            </a:extLst>
          </p:cNvPr>
          <p:cNvSpPr>
            <a:spLocks noGrp="1" noChangeArrowheads="1"/>
          </p:cNvSpPr>
          <p:nvPr>
            <p:ph type="body" idx="1"/>
          </p:nvPr>
        </p:nvSpPr>
        <p:spPr>
          <a:xfrm>
            <a:off x="662515" y="2000250"/>
            <a:ext cx="7863840" cy="2857501"/>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God chose Gentile salvation (7)</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Spirit authenticated Gentile salvation (8-9)</a:t>
            </a:r>
          </a:p>
          <a:p>
            <a:pPr marL="457200" lvl="3" indent="-457200">
              <a:lnSpc>
                <a:spcPct val="100000"/>
              </a:lnSpc>
              <a:spcBef>
                <a:spcPts val="0"/>
              </a:spcBef>
              <a:spcAft>
                <a:spcPts val="18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challenge (10)</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FB72F35F-1609-B5E8-D31A-4C59D6B681D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DD95F64-92D2-1665-159D-03B9CB150C75}"/>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15:7-11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Address</a:t>
            </a:r>
          </a:p>
        </p:txBody>
      </p:sp>
    </p:spTree>
    <p:extLst>
      <p:ext uri="{BB962C8B-B14F-4D97-AF65-F5344CB8AC3E}">
        <p14:creationId xmlns:p14="http://schemas.microsoft.com/office/powerpoint/2010/main" val="1416170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38766D-0916-1EA4-7154-60BDC853DA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88B2FC-2017-5ABB-7D46-20CB878FF098}"/>
              </a:ext>
            </a:extLst>
          </p:cNvPr>
          <p:cNvGraphicFramePr>
            <a:graphicFrameLocks noGrp="1"/>
          </p:cNvGraphicFramePr>
          <p:nvPr>
            <p:ph idx="4294967295"/>
          </p:nvPr>
        </p:nvGraphicFramePr>
        <p:xfrm>
          <a:off x="2895600" y="228600"/>
          <a:ext cx="6400800" cy="4023360"/>
        </p:xfrm>
        <a:graphic>
          <a:graphicData uri="http://schemas.openxmlformats.org/drawingml/2006/table">
            <a:tbl>
              <a:tblPr>
                <a:tableStyleId>{16D9F66E-5EB9-4882-86FB-DCBF35E3C3E4}</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3152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dk1"/>
                          </a:solidFill>
                          <a:latin typeface="Calibri" pitchFamily="34" charset="0"/>
                          <a:ea typeface="+mn-ea"/>
                          <a:cs typeface="Calibri" pitchFamily="34" charset="0"/>
                        </a:rPr>
                        <a:t>TYPES OF PHARISEES</a:t>
                      </a:r>
                    </a:p>
                  </a:txBody>
                  <a:tcPr anchor="ctr" horzOverflow="overflow">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solidFill>
                      <a:schemeClr val="tx1"/>
                    </a:solidFill>
                  </a:tcPr>
                </a:tc>
                <a:extLst>
                  <a:ext uri="{0D108BD9-81ED-4DB2-BD59-A6C34878D82A}">
                    <a16:rowId xmlns:a16="http://schemas.microsoft.com/office/drawing/2014/main" val="882688053"/>
                  </a:ext>
                </a:extLst>
              </a:tr>
              <a:tr h="82296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TYPE</a:t>
                      </a:r>
                    </a:p>
                  </a:txBody>
                  <a:tcPr anchor="ct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OVERTHROWN</a:t>
                      </a:r>
                    </a:p>
                  </a:txBody>
                  <a:tcPr anchor="ctr" horzOverflow="overflow">
                    <a:solidFill>
                      <a:schemeClr val="tx1"/>
                    </a:solidFill>
                  </a:tcPr>
                </a:tc>
                <a:extLst>
                  <a:ext uri="{0D108BD9-81ED-4DB2-BD59-A6C34878D82A}">
                    <a16:rowId xmlns:a16="http://schemas.microsoft.com/office/drawing/2014/main" val="10000"/>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Justification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Matthew 5:20</a:t>
                      </a:r>
                    </a:p>
                  </a:txBody>
                  <a:tcPr anchor="ctr" horzOverflow="overflow">
                    <a:solidFill>
                      <a:schemeClr val="tx1"/>
                    </a:solidFill>
                  </a:tcPr>
                </a:tc>
                <a:extLst>
                  <a:ext uri="{0D108BD9-81ED-4DB2-BD59-A6C34878D82A}">
                    <a16:rowId xmlns:a16="http://schemas.microsoft.com/office/drawing/2014/main" val="10001"/>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Sanctification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Galatians 3:3</a:t>
                      </a:r>
                    </a:p>
                  </a:txBody>
                  <a:tcPr anchor="ctr" horzOverflow="overflow">
                    <a:solidFill>
                      <a:schemeClr val="tx1"/>
                    </a:solidFill>
                  </a:tcPr>
                </a:tc>
                <a:extLst>
                  <a:ext uri="{0D108BD9-81ED-4DB2-BD59-A6C34878D82A}">
                    <a16:rowId xmlns:a16="http://schemas.microsoft.com/office/drawing/2014/main" val="10002"/>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Ecclesiology</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Acts 15</a:t>
                      </a:r>
                    </a:p>
                  </a:txBody>
                  <a:tcPr anchor="ctr" horzOverflow="overflow">
                    <a:solidFill>
                      <a:schemeClr val="tx1"/>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AF560892-E440-DFCD-FF8E-D28F072174BF}"/>
              </a:ext>
            </a:extLst>
          </p:cNvPr>
          <p:cNvPicPr>
            <a:picLocks noChangeAspect="1"/>
          </p:cNvPicPr>
          <p:nvPr/>
        </p:nvPicPr>
        <p:blipFill>
          <a:blip r:embed="rId3"/>
          <a:stretch>
            <a:fillRect/>
          </a:stretch>
        </p:blipFill>
        <p:spPr>
          <a:xfrm>
            <a:off x="3430975" y="4419600"/>
            <a:ext cx="5330051" cy="2286000"/>
          </a:xfrm>
          <a:prstGeom prst="rect">
            <a:avLst/>
          </a:prstGeom>
          <a:ln>
            <a:solidFill>
              <a:schemeClr val="tx1"/>
            </a:solidFill>
          </a:ln>
        </p:spPr>
      </p:pic>
    </p:spTree>
    <p:extLst>
      <p:ext uri="{BB962C8B-B14F-4D97-AF65-F5344CB8AC3E}">
        <p14:creationId xmlns:p14="http://schemas.microsoft.com/office/powerpoint/2010/main" val="3153016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4000" b="1" dirty="0">
                <a:solidFill>
                  <a:srgbClr val="00FFFF"/>
                </a:solidFill>
              </a:rPr>
              <a:t>Six Parts of a Suzerain-Vassal Treaty in Deuteronomy</a:t>
            </a:r>
          </a:p>
        </p:txBody>
      </p:sp>
      <p:sp>
        <p:nvSpPr>
          <p:cNvPr id="36867" name="Rectangle 3"/>
          <p:cNvSpPr>
            <a:spLocks noGrp="1" noChangeArrowheads="1"/>
          </p:cNvSpPr>
          <p:nvPr>
            <p:ph type="body" idx="4294967295"/>
          </p:nvPr>
        </p:nvSpPr>
        <p:spPr>
          <a:xfrm>
            <a:off x="1752600" y="1371601"/>
            <a:ext cx="6019800" cy="4800599"/>
          </a:xfrm>
          <a:noFill/>
        </p:spPr>
        <p:txBody>
          <a:bodyPr/>
          <a:lstStyle/>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rPr>
              <a:t>Preamble (1:1-5)</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rPr>
              <a:t>Prologue (1:6</a:t>
            </a:r>
            <a:r>
              <a:rPr lang="en-US" sz="3200" dirty="0">
                <a:effectLst>
                  <a:outerShdw blurRad="38100" dist="38100" dir="2700000" algn="tl">
                    <a:srgbClr val="000000">
                      <a:alpha val="43137"/>
                    </a:srgbClr>
                  </a:outerShdw>
                </a:effectLst>
                <a:cs typeface="Times New Roman" pitchFamily="18" charset="0"/>
              </a:rPr>
              <a:t>–4:40)</a:t>
            </a:r>
            <a:endParaRPr lang="en-US" sz="3200" dirty="0">
              <a:effectLst>
                <a:outerShdw blurRad="38100" dist="38100" dir="2700000" algn="tl">
                  <a:srgbClr val="000000">
                    <a:alpha val="43137"/>
                  </a:srgbClr>
                </a:outerShdw>
              </a:effectLst>
            </a:endParaRP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rPr>
              <a:t>Covenant obligations (5</a:t>
            </a:r>
            <a:r>
              <a:rPr lang="en-US" sz="3200" dirty="0">
                <a:effectLst>
                  <a:outerShdw blurRad="38100" dist="38100" dir="2700000" algn="tl">
                    <a:srgbClr val="000000">
                      <a:alpha val="43137"/>
                    </a:srgbClr>
                  </a:outerShdw>
                </a:effectLst>
                <a:cs typeface="Times New Roman" pitchFamily="18" charset="0"/>
              </a:rPr>
              <a:t>–26)</a:t>
            </a:r>
            <a:endParaRPr lang="en-US" sz="3200" dirty="0">
              <a:effectLst>
                <a:outerShdw blurRad="38100" dist="38100" dir="2700000" algn="tl">
                  <a:srgbClr val="000000">
                    <a:alpha val="43137"/>
                  </a:srgbClr>
                </a:outerShdw>
              </a:effectLst>
            </a:endParaRP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rPr>
              <a:t>Storage and reading instructions (27:2-3; 31:9, 24, 26)</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rPr>
              <a:t>Witnesses (32:1)</a:t>
            </a:r>
          </a:p>
          <a:p>
            <a:pPr marL="457200" indent="-457200">
              <a:lnSpc>
                <a:spcPct val="100000"/>
              </a:lnSpc>
              <a:spcBef>
                <a:spcPts val="0"/>
              </a:spcBef>
              <a:spcAft>
                <a:spcPts val="1800"/>
              </a:spcAft>
              <a:buClr>
                <a:srgbClr val="00FFFF"/>
              </a:buClr>
            </a:pPr>
            <a:r>
              <a:rPr lang="en-US" sz="3200" b="1" i="1" u="sng" dirty="0">
                <a:solidFill>
                  <a:srgbClr val="FFFFCC"/>
                </a:solidFill>
                <a:effectLst>
                  <a:outerShdw blurRad="38100" dist="38100" dir="2700000" algn="tl">
                    <a:srgbClr val="000000">
                      <a:alpha val="43137"/>
                    </a:srgbClr>
                  </a:outerShdw>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149167" y="2199490"/>
            <a:ext cx="2656417" cy="2729697"/>
          </a:xfrm>
          <a:prstGeom prst="rect">
            <a:avLst/>
          </a:prstGeom>
          <a:noFill/>
          <a:ln w="9525">
            <a:noFill/>
            <a:miter lim="800000"/>
            <a:headEnd/>
            <a:tailEnd/>
          </a:ln>
        </p:spPr>
      </p:pic>
    </p:spTree>
    <p:extLst>
      <p:ext uri="{BB962C8B-B14F-4D97-AF65-F5344CB8AC3E}">
        <p14:creationId xmlns:p14="http://schemas.microsoft.com/office/powerpoint/2010/main" val="4271039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1524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2019301"/>
            <a:ext cx="8229600" cy="2819399"/>
          </a:xfrm>
        </p:spPr>
        <p:txBody>
          <a:bodyPr/>
          <a:lstStyle/>
          <a:p>
            <a:pPr marL="457200" indent="-457200">
              <a:spcBef>
                <a:spcPts val="0"/>
              </a:spcBef>
              <a:spcAft>
                <a:spcPts val="2400"/>
              </a:spcAft>
              <a:buClr>
                <a:srgbClr val="00FFFF"/>
              </a:buClr>
              <a:defRPr/>
            </a:pPr>
            <a:r>
              <a:rPr lang="en-US" sz="3000"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buClr>
                <a:srgbClr val="00FFFF"/>
              </a:buClr>
              <a:defRPr/>
            </a:pPr>
            <a:r>
              <a:rPr lang="en-US" sz="3000"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buClr>
                <a:srgbClr val="00FFFF"/>
              </a:buClr>
              <a:defRPr/>
            </a:pPr>
            <a:r>
              <a:rPr lang="en-US" sz="3000"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buClr>
                <a:srgbClr val="00FFFF"/>
              </a:buClr>
              <a:defRPr/>
            </a:pPr>
            <a:r>
              <a:rPr lang="en-US" sz="3000" dirty="0">
                <a:effectLst>
                  <a:outerShdw blurRad="38100" dist="38100" dir="2700000" algn="tl">
                    <a:srgbClr val="000000">
                      <a:alpha val="43137"/>
                    </a:srgbClr>
                  </a:outerShdw>
                </a:effectLst>
              </a:rPr>
              <a:t>Rome </a:t>
            </a:r>
            <a:r>
              <a:rPr lang="en-US" sz="3000" i="1" dirty="0">
                <a:effectLst>
                  <a:outerShdw blurRad="38100" dist="38100" dir="2700000" algn="tl">
                    <a:srgbClr val="000000">
                      <a:alpha val="43137"/>
                    </a:srgbClr>
                  </a:outerShdw>
                </a:effectLst>
              </a:rPr>
              <a:t>Diaspora</a:t>
            </a:r>
            <a:r>
              <a:rPr lang="en-US" sz="3000" dirty="0">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589962" y="1981200"/>
            <a:ext cx="2992438" cy="3074988"/>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1524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a:t>1</a:t>
            </a:r>
            <a:r>
              <a:rPr lang="en-US" altLang="en-US" sz="3200" baseline="30000"/>
              <a:t>st</a:t>
            </a:r>
            <a:r>
              <a:rPr lang="en-US" altLang="en-US" sz="3200"/>
              <a:t> missionary journey (Acts 13–14)</a:t>
            </a:r>
          </a:p>
          <a:p>
            <a:pPr marL="914400" lvl="1" indent="-457200">
              <a:lnSpc>
                <a:spcPct val="100000"/>
              </a:lnSpc>
              <a:spcBef>
                <a:spcPts val="0"/>
              </a:spcBef>
              <a:spcAft>
                <a:spcPts val="1200"/>
              </a:spcAft>
              <a:buClr>
                <a:srgbClr val="FF00FF"/>
              </a:buClr>
            </a:pPr>
            <a:r>
              <a:rPr lang="en-US" altLang="en-US" sz="3200" b="1" u="sng">
                <a:solidFill>
                  <a:srgbClr val="FFFFCC"/>
                </a:solidFill>
              </a:rPr>
              <a:t>Jerusalem council (Acts 15:1-35)</a:t>
            </a:r>
          </a:p>
          <a:p>
            <a:pPr marL="914400" lvl="1" indent="-457200">
              <a:lnSpc>
                <a:spcPct val="100000"/>
              </a:lnSpc>
              <a:spcBef>
                <a:spcPts val="0"/>
              </a:spcBef>
              <a:spcAft>
                <a:spcPts val="1200"/>
              </a:spcAft>
              <a:buClr>
                <a:srgbClr val="FF00FF"/>
              </a:buClr>
            </a:pPr>
            <a:r>
              <a:rPr lang="en-US" altLang="en-US" sz="3200"/>
              <a:t>2</a:t>
            </a:r>
            <a:r>
              <a:rPr lang="en-US" altLang="en-US" sz="3200" baseline="30000"/>
              <a:t>nd</a:t>
            </a:r>
            <a:r>
              <a:rPr lang="en-US" altLang="en-US" sz="3200"/>
              <a:t> missionary journey (Acts 15:36 –18:22)</a:t>
            </a:r>
          </a:p>
          <a:p>
            <a:pPr marL="914400" lvl="1" indent="-457200">
              <a:lnSpc>
                <a:spcPct val="100000"/>
              </a:lnSpc>
              <a:spcBef>
                <a:spcPts val="0"/>
              </a:spcBef>
              <a:spcAft>
                <a:spcPts val="1200"/>
              </a:spcAft>
              <a:buClr>
                <a:srgbClr val="FF00FF"/>
              </a:buClr>
            </a:pPr>
            <a:r>
              <a:rPr lang="en-US" altLang="en-US" sz="3200"/>
              <a:t>3</a:t>
            </a:r>
            <a:r>
              <a:rPr lang="en-US" altLang="en-US" sz="3200" baseline="30000"/>
              <a:t>rd</a:t>
            </a:r>
            <a:r>
              <a:rPr lang="en-US" altLang="en-US" sz="3200"/>
              <a:t> missionary journey (Acts 18:23–21:17)</a:t>
            </a:r>
          </a:p>
          <a:p>
            <a:pPr marL="914400" lvl="1" indent="-457200">
              <a:lnSpc>
                <a:spcPct val="100000"/>
              </a:lnSpc>
              <a:spcBef>
                <a:spcPts val="0"/>
              </a:spcBef>
              <a:spcAft>
                <a:spcPts val="1200"/>
              </a:spcAft>
              <a:buClr>
                <a:srgbClr val="FF00FF"/>
              </a:buClr>
            </a:pPr>
            <a:r>
              <a:rPr lang="en-US" altLang="en-US" sz="3200"/>
              <a:t>Trip to Rome (Acts 21:18–28:31)</a:t>
            </a:r>
            <a:endParaRPr lang="en-US" altLang="en-US" sz="3200" dirty="0"/>
          </a:p>
        </p:txBody>
      </p:sp>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CB0F6003-1177-EBD1-CEBC-65127C8E43BA}"/>
              </a:ext>
            </a:extLst>
          </p:cNvPr>
          <p:cNvPicPr>
            <a:picLocks noChangeAspect="1"/>
          </p:cNvPicPr>
          <p:nvPr/>
        </p:nvPicPr>
        <p:blipFill>
          <a:blip r:embed="rId3"/>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4D8F79-5C53-81A3-C8CF-3C68E7FD709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8B0AF5F-C8E9-AFA4-1AA6-488D9F034CFA}"/>
              </a:ext>
            </a:extLst>
          </p:cNvPr>
          <p:cNvSpPr>
            <a:spLocks noGrp="1" noChangeArrowheads="1"/>
          </p:cNvSpPr>
          <p:nvPr>
            <p:ph type="body" idx="1"/>
          </p:nvPr>
        </p:nvSpPr>
        <p:spPr>
          <a:xfrm>
            <a:off x="662515" y="2000250"/>
            <a:ext cx="7863840" cy="2857501"/>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God chose Gentile salvation (7)</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Spirit authenticated Gentile salvation (8-9)</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challenge (10)</a:t>
            </a:r>
          </a:p>
          <a:p>
            <a:pPr marL="457200" lvl="3" indent="-457200">
              <a:lnSpc>
                <a:spcPct val="100000"/>
              </a:lnSpc>
              <a:spcBef>
                <a:spcPts val="0"/>
              </a:spcBef>
              <a:spcAft>
                <a:spcPts val="18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Peter’s conclusion (11)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97F1CE2-D016-FFBE-B778-CF44406BAD8A}"/>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F7E01E2-C0B4-C30F-AD9B-0551CBCAE39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15:7-11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Address</a:t>
            </a:r>
          </a:p>
        </p:txBody>
      </p:sp>
    </p:spTree>
    <p:extLst>
      <p:ext uri="{BB962C8B-B14F-4D97-AF65-F5344CB8AC3E}">
        <p14:creationId xmlns:p14="http://schemas.microsoft.com/office/powerpoint/2010/main" val="1945417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A656E-E70C-4F1B-F802-2C187A64A86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2:38</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a:t>
            </a:r>
            <a:r>
              <a:rPr lang="en-US" sz="3600" b="1" u="sng" kern="0" dirty="0">
                <a:solidFill>
                  <a:srgbClr val="FFFFCC"/>
                </a:solidFill>
                <a:effectLst>
                  <a:outerShdw blurRad="38100" dist="38100" dir="2700000" algn="tl">
                    <a:srgbClr val="000000">
                      <a:alpha val="43137"/>
                    </a:srgbClr>
                  </a:outerShdw>
                </a:effectLst>
              </a:rPr>
              <a:t>Repent [</a:t>
            </a:r>
            <a:r>
              <a:rPr lang="en-US" sz="3600" b="1" i="1" u="sng" kern="0" dirty="0" err="1">
                <a:solidFill>
                  <a:srgbClr val="FFFFCC"/>
                </a:solidFill>
                <a:effectLst>
                  <a:outerShdw blurRad="38100" dist="38100" dir="2700000" algn="tl">
                    <a:srgbClr val="000000">
                      <a:alpha val="43137"/>
                    </a:srgbClr>
                  </a:outerShdw>
                </a:effectLst>
              </a:rPr>
              <a:t>metanoeō</a:t>
            </a:r>
            <a:r>
              <a:rPr lang="en-US" sz="3600" b="1" u="sng" kern="0"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and each of you be </a:t>
            </a:r>
            <a:r>
              <a:rPr lang="en-US" sz="3600" b="1" u="sng" dirty="0">
                <a:solidFill>
                  <a:srgbClr val="FFFFCC"/>
                </a:solidFill>
                <a:effectLst>
                  <a:outerShdw blurRad="38100" dist="38100" dir="2700000" algn="tl">
                    <a:srgbClr val="000000">
                      <a:alpha val="43137"/>
                    </a:srgbClr>
                  </a:outerShdw>
                </a:effectLst>
              </a:rPr>
              <a:t>baptized</a:t>
            </a:r>
            <a:r>
              <a:rPr lang="en-US" sz="3600" dirty="0">
                <a:effectLst>
                  <a:outerShdw blurRad="38100" dist="38100" dir="2700000" algn="tl">
                    <a:srgbClr val="000000">
                      <a:alpha val="43137"/>
                    </a:srgbClr>
                  </a:outerShdw>
                </a:effectLst>
              </a:rPr>
              <a:t> in the name of Jesus Christ </a:t>
            </a:r>
            <a:r>
              <a:rPr lang="en-US" sz="3600" b="1" u="sng" dirty="0">
                <a:solidFill>
                  <a:srgbClr val="FFFFCC"/>
                </a:solidFill>
                <a:effectLst>
                  <a:outerShdw blurRad="38100" dist="38100" dir="2700000" algn="tl">
                    <a:srgbClr val="000000">
                      <a:alpha val="43137"/>
                    </a:srgbClr>
                  </a:outerShdw>
                </a:effectLst>
              </a:rPr>
              <a:t>for (</a:t>
            </a:r>
            <a:r>
              <a:rPr lang="en-US" sz="3600" b="1" u="sng" dirty="0" err="1">
                <a:solidFill>
                  <a:srgbClr val="FFFFCC"/>
                </a:solidFill>
                <a:effectLst>
                  <a:outerShdw blurRad="38100" dist="38100" dir="2700000" algn="tl">
                    <a:srgbClr val="000000">
                      <a:alpha val="43137"/>
                    </a:srgbClr>
                  </a:outerShdw>
                </a:effectLst>
              </a:rPr>
              <a:t>eis</a:t>
            </a:r>
            <a:r>
              <a:rPr lang="en-US" sz="3600" b="1" u="sng" dirty="0">
                <a:solidFill>
                  <a:srgbClr val="FFFFCC"/>
                </a:solidFill>
                <a:effectLst>
                  <a:outerShdw blurRad="38100" dist="38100" dir="2700000" algn="tl">
                    <a:srgbClr val="000000">
                      <a:alpha val="43137"/>
                    </a:srgbClr>
                  </a:outerShdw>
                </a:effectLst>
              </a:rPr>
              <a:t>) the forgiveness of your sins</a:t>
            </a:r>
            <a:r>
              <a:rPr lang="en-US" sz="3600" dirty="0">
                <a:effectLst>
                  <a:outerShdw blurRad="38100" dist="38100" dir="2700000" algn="tl">
                    <a:srgbClr val="000000">
                      <a:alpha val="43137"/>
                    </a:srgbClr>
                  </a:outerShdw>
                </a:effectLst>
              </a:rPr>
              <a:t>;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ABC82386-E4C6-36F0-179A-ACBF5FF7AAFA}"/>
              </a:ext>
            </a:extLst>
          </p:cNvPr>
          <p:cNvPicPr>
            <a:picLocks noChangeAspect="1"/>
          </p:cNvPicPr>
          <p:nvPr/>
        </p:nvPicPr>
        <p:blipFill>
          <a:blip r:embed="rId3"/>
          <a:stretch>
            <a:fillRect/>
          </a:stretch>
        </p:blipFill>
        <p:spPr>
          <a:xfrm>
            <a:off x="3261360" y="3109501"/>
            <a:ext cx="5669280" cy="1691099"/>
          </a:xfrm>
          <a:prstGeom prst="rect">
            <a:avLst/>
          </a:prstGeom>
        </p:spPr>
      </p:pic>
    </p:spTree>
    <p:extLst>
      <p:ext uri="{BB962C8B-B14F-4D97-AF65-F5344CB8AC3E}">
        <p14:creationId xmlns:p14="http://schemas.microsoft.com/office/powerpoint/2010/main" val="51345559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13F832-9AB5-28D8-5336-2BB83AA8E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2:38</a:t>
            </a:r>
          </a:p>
          <a:p>
            <a:pPr algn="just">
              <a:spcBef>
                <a:spcPts val="0"/>
              </a:spcBef>
              <a:spcAft>
                <a:spcPts val="0"/>
              </a:spcAft>
            </a:pPr>
            <a:r>
              <a:rPr lang="en-US" altLang="en-US" sz="3600" kern="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Peter </a:t>
            </a:r>
            <a:r>
              <a:rPr lang="en-US" sz="3600" i="1" dirty="0">
                <a:effectLst>
                  <a:outerShdw blurRad="38100" dist="38100" dir="2700000" algn="tl">
                    <a:srgbClr val="000000">
                      <a:alpha val="43137"/>
                    </a:srgbClr>
                  </a:outerShdw>
                </a:effectLst>
              </a:rPr>
              <a:t>said</a:t>
            </a:r>
            <a:r>
              <a:rPr lang="en-US" sz="3600" dirty="0">
                <a:effectLst>
                  <a:outerShdw blurRad="38100" dist="38100" dir="2700000" algn="tl">
                    <a:srgbClr val="000000">
                      <a:alpha val="43137"/>
                    </a:srgbClr>
                  </a:outerShdw>
                </a:effectLst>
              </a:rPr>
              <a:t> to them, ‘Repent, and each of you be baptized in the name of Jesus Christ </a:t>
            </a:r>
            <a:r>
              <a:rPr lang="en-US" sz="3600" b="1" u="sng" dirty="0">
                <a:solidFill>
                  <a:srgbClr val="FFFFCC"/>
                </a:solidFill>
                <a:effectLst>
                  <a:outerShdw blurRad="38100" dist="38100" dir="2700000" algn="tl">
                    <a:srgbClr val="000000">
                      <a:alpha val="43137"/>
                    </a:srgbClr>
                  </a:outerShdw>
                </a:effectLst>
              </a:rPr>
              <a:t>for</a:t>
            </a:r>
            <a:r>
              <a:rPr lang="en-US" sz="3600" b="1" dirty="0">
                <a:solidFill>
                  <a:srgbClr val="FFFFCC"/>
                </a:solidFill>
                <a:effectLst>
                  <a:outerShdw blurRad="38100" dist="38100" dir="2700000" algn="tl">
                    <a:srgbClr val="000000">
                      <a:alpha val="43137"/>
                    </a:srgbClr>
                  </a:outerShdw>
                </a:effectLst>
              </a:rPr>
              <a:t> (</a:t>
            </a:r>
            <a:r>
              <a:rPr lang="en-US" sz="3600" b="1" i="1" dirty="0" err="1">
                <a:solidFill>
                  <a:srgbClr val="FFFFCC"/>
                </a:solidFill>
                <a:effectLst>
                  <a:outerShdw blurRad="38100" dist="38100" dir="2700000" algn="tl">
                    <a:srgbClr val="000000">
                      <a:alpha val="43137"/>
                    </a:srgbClr>
                  </a:outerShdw>
                </a:effectLst>
              </a:rPr>
              <a:t>eis</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forgiveness of your sins; and you will receive the gift of the Holy Spirit.’</a:t>
            </a:r>
            <a:r>
              <a:rPr lang="en-US" altLang="en-US" sz="3600" kern="0" dirty="0">
                <a:effectLst>
                  <a:outerShdw blurRad="38100" dist="38100" dir="2700000" algn="tl">
                    <a:srgbClr val="000000">
                      <a:alpha val="43137"/>
                    </a:srgbClr>
                  </a:outerShdw>
                </a:effectLst>
              </a:rPr>
              <a:t>”</a:t>
            </a:r>
          </a:p>
        </p:txBody>
      </p:sp>
      <p:pic>
        <p:nvPicPr>
          <p:cNvPr id="3" name="Picture 2">
            <a:extLst>
              <a:ext uri="{FF2B5EF4-FFF2-40B4-BE49-F238E27FC236}">
                <a16:creationId xmlns:a16="http://schemas.microsoft.com/office/drawing/2014/main" id="{7ECFC110-604D-844C-71DF-73FE4E9C2897}"/>
              </a:ext>
            </a:extLst>
          </p:cNvPr>
          <p:cNvPicPr>
            <a:picLocks noChangeAspect="1"/>
          </p:cNvPicPr>
          <p:nvPr/>
        </p:nvPicPr>
        <p:blipFill>
          <a:blip r:embed="rId3"/>
          <a:stretch>
            <a:fillRect/>
          </a:stretch>
        </p:blipFill>
        <p:spPr>
          <a:xfrm>
            <a:off x="4317268" y="2514600"/>
            <a:ext cx="3557464" cy="2286000"/>
          </a:xfrm>
          <a:prstGeom prst="rect">
            <a:avLst/>
          </a:prstGeom>
        </p:spPr>
      </p:pic>
    </p:spTree>
    <p:extLst>
      <p:ext uri="{BB962C8B-B14F-4D97-AF65-F5344CB8AC3E}">
        <p14:creationId xmlns:p14="http://schemas.microsoft.com/office/powerpoint/2010/main" val="165162395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0A863B-80C4-2421-7C6F-04E09E5297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a:spAutoFit/>
          </a:bodyPr>
          <a:lstStyle/>
          <a:p>
            <a:pPr algn="ctr">
              <a:spcAft>
                <a:spcPts val="9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12:41</a:t>
            </a:r>
          </a:p>
          <a:p>
            <a:pPr algn="just">
              <a:spcBef>
                <a:spcPts val="0"/>
              </a:spcBef>
              <a:spcAft>
                <a:spcPts val="0"/>
              </a:spcAft>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The men of Nineveh will stand up with this generation at the judgment and will condemn it because they repented  </a:t>
            </a:r>
            <a:r>
              <a:rPr lang="en-US" sz="3600" b="1" u="sng" dirty="0">
                <a:solidFill>
                  <a:srgbClr val="FFFFCC"/>
                </a:solidFill>
                <a:effectLst>
                  <a:outerShdw blurRad="38100" dist="38100" dir="2700000" algn="tl">
                    <a:srgbClr val="000000">
                      <a:alpha val="43137"/>
                    </a:srgbClr>
                  </a:outerShdw>
                </a:effectLst>
              </a:rPr>
              <a:t>at</a:t>
            </a:r>
            <a:r>
              <a:rPr lang="en-US" sz="3600" b="1" dirty="0">
                <a:solidFill>
                  <a:srgbClr val="FFFFCC"/>
                </a:solidFill>
                <a:effectLst>
                  <a:outerShdw blurRad="38100" dist="38100" dir="2700000" algn="tl">
                    <a:srgbClr val="000000">
                      <a:alpha val="43137"/>
                    </a:srgbClr>
                  </a:outerShdw>
                </a:effectLst>
              </a:rPr>
              <a:t> [in the face of/because of] (</a:t>
            </a:r>
            <a:r>
              <a:rPr lang="en-US" sz="3600" b="1" i="1" dirty="0" err="1">
                <a:solidFill>
                  <a:srgbClr val="FFFFCC"/>
                </a:solidFill>
                <a:effectLst>
                  <a:outerShdw blurRad="38100" dist="38100" dir="2700000" algn="tl">
                    <a:srgbClr val="000000">
                      <a:alpha val="43137"/>
                    </a:srgbClr>
                  </a:outerShdw>
                </a:effectLst>
              </a:rPr>
              <a:t>eis</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preaching of Jonah; and behold, something greater than Jonah is here.</a:t>
            </a:r>
            <a:r>
              <a:rPr lang="en-US" alt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80695703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A6DC746-6015-4D8E-70A2-AC8BCB9731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FA0228-661C-28CE-558E-EAB92D096D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65E922-77F9-E254-1031-FC5B343069B6}"/>
              </a:ext>
            </a:extLst>
          </p:cNvPr>
          <p:cNvSpPr/>
          <p:nvPr/>
        </p:nvSpPr>
        <p:spPr>
          <a:xfrm>
            <a:off x="609600" y="0"/>
            <a:ext cx="10972800" cy="3631763"/>
          </a:xfrm>
          <a:prstGeom prst="rect">
            <a:avLst/>
          </a:prstGeom>
        </p:spPr>
        <p:txBody>
          <a:bodyPr wrap="square">
            <a:spAutoFit/>
          </a:bodyPr>
          <a:lstStyle/>
          <a:p>
            <a:pPr algn="ctr">
              <a:spcAft>
                <a:spcPts val="900"/>
              </a:spcAft>
              <a:buClr>
                <a:srgbClr val="00FFFF"/>
              </a:buClr>
              <a:buSzPct val="75000"/>
              <a:defRPr/>
            </a:pPr>
            <a:r>
              <a:rPr lang="en-US" sz="4000" kern="0" dirty="0">
                <a:solidFill>
                  <a:srgbClr val="00FFFF"/>
                </a:solidFill>
                <a:effectLst>
                  <a:outerShdw blurRad="38100" dist="38100" dir="2700000" algn="tl">
                    <a:srgbClr val="000000"/>
                  </a:outerShdw>
                </a:effectLst>
                <a:ea typeface="+mj-ea"/>
                <a:cs typeface="+mj-cs"/>
              </a:rPr>
              <a:t>Acts 11:15-16</a:t>
            </a:r>
            <a:endParaRPr lang="en-US" altLang="en-US" sz="4000" kern="0" dirty="0">
              <a:solidFill>
                <a:srgbClr val="00FFFF"/>
              </a:solidFill>
              <a:effectLst>
                <a:outerShdw blurRad="38100" dist="38100" dir="2700000" algn="tl">
                  <a:srgbClr val="000000"/>
                </a:outerShdw>
              </a:effectLst>
              <a:ea typeface="+mj-ea"/>
              <a:cs typeface="+mj-cs"/>
            </a:endParaRPr>
          </a:p>
          <a:p>
            <a:pPr algn="just">
              <a:spcAft>
                <a:spcPts val="100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15 </a:t>
            </a:r>
            <a:r>
              <a:rPr lang="en-US" sz="3600" dirty="0">
                <a:effectLst>
                  <a:outerShdw blurRad="38100" dist="38100" dir="2700000" algn="tl">
                    <a:srgbClr val="000000">
                      <a:alpha val="43137"/>
                    </a:srgbClr>
                  </a:outerShdw>
                </a:effectLst>
                <a:cs typeface="Calibri" panose="020F0502020204030204" pitchFamily="34" charset="0"/>
              </a:rPr>
              <a:t>And as I began to speak, the Holy Spirit fell upon them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just as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He did</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 upon us at the beginning</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16 </a:t>
            </a:r>
            <a:r>
              <a:rPr lang="en-US" sz="3600" dirty="0">
                <a:effectLst>
                  <a:outerShdw blurRad="38100" dist="38100" dir="2700000" algn="tl">
                    <a:srgbClr val="000000">
                      <a:alpha val="43137"/>
                    </a:srgbClr>
                  </a:outerShdw>
                </a:effectLst>
                <a:cs typeface="Calibri" panose="020F0502020204030204" pitchFamily="34" charset="0"/>
              </a:rPr>
              <a:t>And I remembered the word of the Lord, how He used to say, ‘John baptized with water, but you will be baptized with the Holy Spirit.’”</a:t>
            </a:r>
          </a:p>
        </p:txBody>
      </p:sp>
      <p:pic>
        <p:nvPicPr>
          <p:cNvPr id="4" name="Picture 3">
            <a:extLst>
              <a:ext uri="{FF2B5EF4-FFF2-40B4-BE49-F238E27FC236}">
                <a16:creationId xmlns:a16="http://schemas.microsoft.com/office/drawing/2014/main" id="{9E46B995-3B02-7AC9-A40F-CD1F6034807F}"/>
              </a:ext>
            </a:extLst>
          </p:cNvPr>
          <p:cNvPicPr>
            <a:picLocks noChangeAspect="1"/>
          </p:cNvPicPr>
          <p:nvPr/>
        </p:nvPicPr>
        <p:blipFill>
          <a:blip r:embed="rId3"/>
          <a:stretch>
            <a:fillRect/>
          </a:stretch>
        </p:blipFill>
        <p:spPr>
          <a:xfrm>
            <a:off x="4673015" y="3048000"/>
            <a:ext cx="2845971" cy="1828800"/>
          </a:xfrm>
          <a:prstGeom prst="rect">
            <a:avLst/>
          </a:prstGeom>
        </p:spPr>
      </p:pic>
    </p:spTree>
    <p:extLst>
      <p:ext uri="{BB962C8B-B14F-4D97-AF65-F5344CB8AC3E}">
        <p14:creationId xmlns:p14="http://schemas.microsoft.com/office/powerpoint/2010/main" val="3325581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6767B97-D5C6-74A0-0AD0-845BF6D6038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79177AB-2FB7-2059-8A30-91A9FB18119C}"/>
              </a:ext>
            </a:extLst>
          </p:cNvPr>
          <p:cNvSpPr>
            <a:spLocks noGrp="1" noChangeArrowheads="1"/>
          </p:cNvSpPr>
          <p:nvPr>
            <p:ph type="body" idx="1"/>
          </p:nvPr>
        </p:nvSpPr>
        <p:spPr>
          <a:xfrm>
            <a:off x="609600" y="1943100"/>
            <a:ext cx="6781800" cy="2971800"/>
          </a:xfrm>
        </p:spPr>
        <p:txBody>
          <a:bodyPr/>
          <a:lstStyle/>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Meeting convened (6)</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address (7-11)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&amp; Paul’s testimony (12)</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James’ address (13-21)</a:t>
            </a:r>
          </a:p>
        </p:txBody>
      </p:sp>
      <p:sp>
        <p:nvSpPr>
          <p:cNvPr id="3" name="Rectangle 2">
            <a:extLst>
              <a:ext uri="{FF2B5EF4-FFF2-40B4-BE49-F238E27FC236}">
                <a16:creationId xmlns:a16="http://schemas.microsoft.com/office/drawing/2014/main" id="{5CBB4026-69F1-4AB7-84F2-8FA5F3712587}"/>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Declarations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15:6-21</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175E5446-FBC9-EF4E-6115-B19DE81149B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79913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7644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0972800" cy="3733800"/>
          </a:xfrm>
        </p:spPr>
        <p:txBody>
          <a:bodyPr/>
          <a:lstStyle/>
          <a:p>
            <a:pPr marL="0" indent="0" algn="just">
              <a:lnSpc>
                <a:spcPct val="100000"/>
              </a:lnSpc>
              <a:spcBef>
                <a:spcPts val="0"/>
              </a:spcBef>
              <a:spcAft>
                <a:spcPts val="0"/>
              </a:spcAft>
              <a:buNone/>
            </a:pPr>
            <a:r>
              <a:rPr lang="en-US" sz="3200" dirty="0">
                <a:latin typeface="Calibri" panose="020F0502020204030204" pitchFamily="34" charset="0"/>
              </a:rPr>
              <a:t>“The apostles did many signs and wonders. In fact, the only ones who performed miracles in the book of Acts were the apostles or their delegates, such as Stephen (Acts 6:8). These apostolic delegates were appointed by the laying on of hands by the apostles. Signs and wonders were not performed by the believers at large.”</a:t>
            </a:r>
            <a:endParaRPr lang="en-US" altLang="en-US" sz="3200" dirty="0">
              <a:latin typeface="Calibri" panose="020F0502020204030204" pitchFamily="34" charset="0"/>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83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32479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rPr>
              <a:t>built on the foundation </a:t>
            </a:r>
            <a:r>
              <a:rPr lang="en-US" sz="3600" dirty="0">
                <a:effectLst>
                  <a:outerShdw blurRad="38100" dist="38100" dir="2700000" algn="tl">
                    <a:srgbClr val="000000">
                      <a:alpha val="43137"/>
                    </a:srgbClr>
                  </a:outerShdw>
                </a:effectLst>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rPr>
              <a:t>apostles</a:t>
            </a:r>
            <a:r>
              <a:rPr lang="en-US" sz="3600" dirty="0">
                <a:effectLst>
                  <a:outerShdw blurRad="38100" dist="38100" dir="2700000" algn="tl">
                    <a:srgbClr val="000000">
                      <a:alpha val="43137"/>
                    </a:srgbClr>
                  </a:outerShdw>
                </a:effectLst>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prophets</a:t>
            </a:r>
            <a:r>
              <a:rPr lang="en-US" sz="3600" dirty="0">
                <a:effectLst>
                  <a:outerShdw blurRad="38100" dist="38100" dir="2700000" algn="tl">
                    <a:srgbClr val="000000">
                      <a:alpha val="43137"/>
                    </a:srgbClr>
                  </a:outerShdw>
                </a:effectLst>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cs typeface="Calibri" panose="020F0502020204030204" pitchFamily="34" charset="0"/>
              </a:rPr>
              <a:t>stone</a:t>
            </a:r>
            <a:r>
              <a:rPr lang="en-US" sz="3600" dirty="0">
                <a:effectLst>
                  <a:outerShdw blurRad="38100" dist="38100" dir="2700000" algn="tl">
                    <a:srgbClr val="000000">
                      <a:alpha val="43137"/>
                    </a:srgbClr>
                  </a:outerShdw>
                </a:effectLst>
                <a:cs typeface="Calibri" panose="020F0502020204030204" pitchFamily="34" charset="0"/>
              </a:rPr>
              <a:t>.”</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146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177079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CEC1D7F-74B1-3CDB-F3AC-4248CFD194E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1234858-34BB-0F15-F430-056DB3D9E948}"/>
              </a:ext>
            </a:extLst>
          </p:cNvPr>
          <p:cNvSpPr>
            <a:spLocks noGrp="1" noChangeArrowheads="1"/>
          </p:cNvSpPr>
          <p:nvPr>
            <p:ph type="body" idx="1"/>
          </p:nvPr>
        </p:nvSpPr>
        <p:spPr>
          <a:xfrm>
            <a:off x="609600" y="1943100"/>
            <a:ext cx="6781800" cy="2971800"/>
          </a:xfrm>
        </p:spPr>
        <p:txBody>
          <a:bodyPr/>
          <a:lstStyle/>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Meeting convened (6)</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address (7-11)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&amp; Paul’s testimony (12)</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James’ address (13-21)</a:t>
            </a:r>
          </a:p>
        </p:txBody>
      </p:sp>
      <p:sp>
        <p:nvSpPr>
          <p:cNvPr id="3" name="Rectangle 2">
            <a:extLst>
              <a:ext uri="{FF2B5EF4-FFF2-40B4-BE49-F238E27FC236}">
                <a16:creationId xmlns:a16="http://schemas.microsoft.com/office/drawing/2014/main" id="{669B4AAD-153C-11D7-3441-3889E48C694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Declarations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15:6-21</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C4D5B269-0928-DA6A-5F2D-1897125D905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8231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EC74181-258F-33E4-D0A2-3C75CE6F91C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DAC728B-CAE8-105F-A21E-F010E04EC428}"/>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6844DB68-0DC3-92F0-A988-0561F478B3F2}"/>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E85D786B-F4DE-420F-8770-D7D7DC63C9E0}"/>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75725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1818280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D694484-DE5F-8D7F-2B38-A177806D585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CEE6D9B-D954-D9DF-C302-6883238A8303}"/>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C6B1927E-8337-B5A7-A28F-8B0900A4873B}"/>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37167A3-E213-E8A9-40F5-864EAB6B36B2}"/>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4237535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33674-9D01-EC17-110E-441DFAAE2E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Acts 1:13-14</a:t>
            </a:r>
          </a:p>
          <a:p>
            <a:pPr algn="just">
              <a:spcAft>
                <a:spcPts val="10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When they had entered the city, they went up to the upper room where they were staying; that is, Peter and John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Andrew, Philip and Thomas, Bartholomew and Matthew,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son of Alphaeus, and Simon the Zealot, and Judas the son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These all with one mind were continually devoting themselves to prayer, along with the women, and Mary the mother of Jesus, and with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brothers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316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3F3543E-0E8D-8E6F-A9A4-BC3BB1CF6794}"/>
              </a:ext>
            </a:extLst>
          </p:cNvPr>
          <p:cNvSpPr>
            <a:spLocks noGrp="1" noChangeArrowheads="1"/>
          </p:cNvSpPr>
          <p:nvPr>
            <p:ph type="title"/>
          </p:nvPr>
        </p:nvSpPr>
        <p:spPr>
          <a:xfrm>
            <a:off x="914400" y="198120"/>
            <a:ext cx="10363200" cy="109728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OF THE NEW TESTAMENT </a:t>
            </a:r>
          </a:p>
        </p:txBody>
      </p:sp>
      <p:sp>
        <p:nvSpPr>
          <p:cNvPr id="4099" name="Rectangle 3">
            <a:extLst>
              <a:ext uri="{FF2B5EF4-FFF2-40B4-BE49-F238E27FC236}">
                <a16:creationId xmlns:a16="http://schemas.microsoft.com/office/drawing/2014/main" id="{5526B77C-E461-702B-2EC4-DE5C86821B6B}"/>
              </a:ext>
            </a:extLst>
          </p:cNvPr>
          <p:cNvSpPr>
            <a:spLocks noGrp="1" noChangeArrowheads="1"/>
          </p:cNvSpPr>
          <p:nvPr>
            <p:ph type="body" idx="1"/>
          </p:nvPr>
        </p:nvSpPr>
        <p:spPr>
          <a:xfrm>
            <a:off x="2418292" y="1946275"/>
            <a:ext cx="7355416" cy="3159125"/>
          </a:xfrm>
        </p:spPr>
        <p:txBody>
          <a:bodyPr/>
          <a:lstStyle/>
          <a:p>
            <a:pPr marL="457200" indent="-457200" eaLnBrk="1" hangingPunct="1">
              <a:spcBef>
                <a:spcPts val="0"/>
              </a:spcBef>
              <a:spcAft>
                <a:spcPts val="2400"/>
              </a:spcAft>
              <a:buClr>
                <a:srgbClr val="00FFFF"/>
              </a:buClr>
              <a:defRPr/>
            </a:pPr>
            <a:r>
              <a:rPr lang="en-US" sz="3200" dirty="0">
                <a:effectLst>
                  <a:outerShdw blurRad="38100" dist="38100" dir="2700000" algn="tl">
                    <a:srgbClr val="000000">
                      <a:alpha val="43137"/>
                    </a:srgbClr>
                  </a:outerShdw>
                </a:effectLst>
              </a:rPr>
              <a:t>Father of Judas (not Iscariot)</a:t>
            </a:r>
          </a:p>
          <a:p>
            <a:pPr marL="457200" indent="-457200" eaLnBrk="1" hangingPunct="1">
              <a:spcBef>
                <a:spcPts val="0"/>
              </a:spcBef>
              <a:spcAft>
                <a:spcPts val="2400"/>
              </a:spcAft>
              <a:buClr>
                <a:srgbClr val="00FFFF"/>
              </a:buClr>
              <a:defRPr/>
            </a:pPr>
            <a:r>
              <a:rPr lang="en-US" sz="3200" dirty="0">
                <a:effectLst>
                  <a:outerShdw blurRad="38100" dist="38100" dir="2700000" algn="tl">
                    <a:srgbClr val="000000">
                      <a:alpha val="43137"/>
                    </a:srgbClr>
                  </a:outerShdw>
                </a:effectLst>
              </a:rPr>
              <a:t>The son of Alphaeus</a:t>
            </a:r>
          </a:p>
          <a:p>
            <a:pPr marL="457200" indent="-457200" eaLnBrk="1" hangingPunct="1">
              <a:spcBef>
                <a:spcPts val="0"/>
              </a:spcBef>
              <a:spcAft>
                <a:spcPts val="2400"/>
              </a:spcAft>
              <a:buClr>
                <a:srgbClr val="00FFFF"/>
              </a:buClr>
              <a:defRPr/>
            </a:pPr>
            <a:r>
              <a:rPr lang="en-US" sz="3200" dirty="0">
                <a:effectLst>
                  <a:outerShdw blurRad="38100" dist="38100" dir="2700000" algn="tl">
                    <a:srgbClr val="000000">
                      <a:alpha val="43137"/>
                    </a:srgbClr>
                  </a:outerShdw>
                </a:effectLst>
              </a:rPr>
              <a:t>The son of Zebedee and brother of John</a:t>
            </a:r>
          </a:p>
          <a:p>
            <a:pPr marL="457200" indent="-457200" eaLnBrk="1" hangingPunct="1">
              <a:spcBef>
                <a:spcPts val="0"/>
              </a:spcBef>
              <a:spcAft>
                <a:spcPts val="2400"/>
              </a:spcAft>
              <a:buClr>
                <a:srgbClr val="00FFFF"/>
              </a:buClr>
              <a:defRPr/>
            </a:pPr>
            <a:r>
              <a:rPr lang="en-US" sz="3200" dirty="0">
                <a:effectLst>
                  <a:outerShdw blurRad="38100" dist="38100" dir="2700000" algn="tl">
                    <a:srgbClr val="000000">
                      <a:alpha val="43137"/>
                    </a:srgbClr>
                  </a:outerShdw>
                </a:effectLst>
              </a:rPr>
              <a:t>The half brother of Christ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D5E1F672-7B7A-4239-99F8-EA3938CCF04D}"/>
              </a:ext>
            </a:extLst>
          </p:cNvPr>
          <p:cNvSpPr>
            <a:spLocks noGrp="1" noChangeArrowheads="1"/>
          </p:cNvSpPr>
          <p:nvPr>
            <p:ph type="title"/>
          </p:nvPr>
        </p:nvSpPr>
        <p:spPr>
          <a:xfrm>
            <a:off x="2209800" y="228600"/>
            <a:ext cx="7772400" cy="914400"/>
          </a:xfrm>
        </p:spPr>
        <p:txBody>
          <a:bodyPr/>
          <a:lstStyle/>
          <a:p>
            <a:pPr algn="ctr" eaLnBrk="1" hangingPunct="1">
              <a:defRPr/>
            </a:pPr>
            <a:r>
              <a:rPr lang="en-US" altLang="en-US" sz="3600" b="1" dirty="0">
                <a:solidFill>
                  <a:srgbClr val="00FFFF"/>
                </a:solidFill>
                <a:effectLst>
                  <a:outerShdw blurRad="38100" dist="38100" dir="2700000" algn="tl">
                    <a:srgbClr val="000000">
                      <a:alpha val="43137"/>
                    </a:srgbClr>
                  </a:outerShdw>
                </a:effectLst>
              </a:rPr>
              <a:t>Which James? </a:t>
            </a:r>
          </a:p>
        </p:txBody>
      </p:sp>
      <p:pic>
        <p:nvPicPr>
          <p:cNvPr id="30724" name="Picture 1">
            <a:extLst>
              <a:ext uri="{FF2B5EF4-FFF2-40B4-BE49-F238E27FC236}">
                <a16:creationId xmlns:a16="http://schemas.microsoft.com/office/drawing/2014/main" id="{CBED41CA-276C-46D0-978F-8C6FEC1C67F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70400" y="4876800"/>
            <a:ext cx="3251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217D8E0A-5041-083A-3A81-8E09067F8C5D}"/>
              </a:ext>
            </a:extLst>
          </p:cNvPr>
          <p:cNvSpPr txBox="1">
            <a:spLocks noChangeArrowheads="1"/>
          </p:cNvSpPr>
          <p:nvPr/>
        </p:nvSpPr>
        <p:spPr bwMode="auto">
          <a:xfrm>
            <a:off x="2362200" y="1371600"/>
            <a:ext cx="7467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400" eaLnBrk="1" hangingPunct="1">
              <a:spcBef>
                <a:spcPts val="0"/>
              </a:spcBef>
              <a:spcAft>
                <a:spcPts val="2400"/>
              </a:spcAft>
              <a:buClr>
                <a:srgbClr val="00FFFF"/>
              </a:buClr>
              <a:defRPr/>
            </a:pPr>
            <a:r>
              <a:rPr lang="en-US" sz="3200">
                <a:effectLst>
                  <a:outerShdw blurRad="38100" dist="38100" dir="2700000" algn="tl">
                    <a:srgbClr val="000000">
                      <a:alpha val="43137"/>
                    </a:srgbClr>
                  </a:outerShdw>
                </a:effectLst>
              </a:rPr>
              <a:t>Father of Judas (not Iscariot)</a:t>
            </a:r>
          </a:p>
          <a:p>
            <a:pPr marL="457200" indent="-457200" defTabSz="914400" eaLnBrk="1" hangingPunct="1">
              <a:spcBef>
                <a:spcPts val="0"/>
              </a:spcBef>
              <a:spcAft>
                <a:spcPts val="2400"/>
              </a:spcAft>
              <a:buClr>
                <a:srgbClr val="00FFFF"/>
              </a:buClr>
              <a:defRPr/>
            </a:pPr>
            <a:r>
              <a:rPr lang="en-US" sz="3200">
                <a:effectLst>
                  <a:outerShdw blurRad="38100" dist="38100" dir="2700000" algn="tl">
                    <a:srgbClr val="000000">
                      <a:alpha val="43137"/>
                    </a:srgbClr>
                  </a:outerShdw>
                </a:effectLst>
              </a:rPr>
              <a:t>The son of Alphaeus</a:t>
            </a:r>
          </a:p>
          <a:p>
            <a:pPr marL="457200" indent="-457200" defTabSz="914400" eaLnBrk="1" hangingPunct="1">
              <a:spcBef>
                <a:spcPts val="0"/>
              </a:spcBef>
              <a:spcAft>
                <a:spcPts val="2400"/>
              </a:spcAft>
              <a:buClr>
                <a:srgbClr val="00FFFF"/>
              </a:buClr>
              <a:defRPr/>
            </a:pPr>
            <a:r>
              <a:rPr lang="en-US" sz="3200">
                <a:effectLst>
                  <a:outerShdw blurRad="38100" dist="38100" dir="2700000" algn="tl">
                    <a:srgbClr val="000000">
                      <a:alpha val="43137"/>
                    </a:srgbClr>
                  </a:outerShdw>
                </a:effectLst>
              </a:rPr>
              <a:t>The son of Zebedee and brother of John</a:t>
            </a:r>
          </a:p>
          <a:p>
            <a:pPr marL="457200" indent="-457200" defTabSz="914400" eaLnBrk="1" hangingPunct="1">
              <a:spcBef>
                <a:spcPts val="0"/>
              </a:spcBef>
              <a:spcAft>
                <a:spcPts val="2400"/>
              </a:spcAft>
              <a:buClr>
                <a:srgbClr val="00FFFF"/>
              </a:buClr>
              <a:defRPr/>
            </a:pPr>
            <a:r>
              <a:rPr lang="en-US" sz="3200" b="1" u="sng">
                <a:solidFill>
                  <a:srgbClr val="FFFFCC"/>
                </a:solidFill>
                <a:effectLst>
                  <a:outerShdw blurRad="38100" dist="38100" dir="2700000" algn="tl">
                    <a:srgbClr val="000000">
                      <a:alpha val="43137"/>
                    </a:srgbClr>
                  </a:outerShdw>
                </a:effectLst>
              </a:rPr>
              <a:t>The half brother of Christ</a:t>
            </a:r>
            <a:endParaRPr lang="en-US" sz="3200" b="1" u="sng"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4667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611424E1-E1BE-4974-A959-7A98A43F1152}"/>
              </a:ext>
            </a:extLst>
          </p:cNvPr>
          <p:cNvGraphicFramePr>
            <a:graphicFrameLocks noGrp="1"/>
          </p:cNvGraphicFramePr>
          <p:nvPr>
            <p:ph type="tbl" idx="1"/>
            <p:extLst>
              <p:ext uri="{D42A27DB-BD31-4B8C-83A1-F6EECF244321}">
                <p14:modId xmlns:p14="http://schemas.microsoft.com/office/powerpoint/2010/main" val="3550907982"/>
              </p:ext>
            </p:extLst>
          </p:nvPr>
        </p:nvGraphicFramePr>
        <p:xfrm>
          <a:off x="1852613" y="777876"/>
          <a:ext cx="8486776" cy="5302251"/>
        </p:xfrm>
        <a:graphic>
          <a:graphicData uri="http://schemas.openxmlformats.org/drawingml/2006/table">
            <a:tbl>
              <a:tblPr firstRow="1" bandRow="1">
                <a:tableStyleId>{073A0DAA-6AF3-43AB-8588-CEC1D06C72B9}</a:tableStyleId>
              </a:tblPr>
              <a:tblGrid>
                <a:gridCol w="4266740">
                  <a:extLst>
                    <a:ext uri="{9D8B030D-6E8A-4147-A177-3AD203B41FA5}">
                      <a16:colId xmlns:a16="http://schemas.microsoft.com/office/drawing/2014/main" val="20000"/>
                    </a:ext>
                  </a:extLst>
                </a:gridCol>
                <a:gridCol w="2110018">
                  <a:extLst>
                    <a:ext uri="{9D8B030D-6E8A-4147-A177-3AD203B41FA5}">
                      <a16:colId xmlns:a16="http://schemas.microsoft.com/office/drawing/2014/main" val="20001"/>
                    </a:ext>
                  </a:extLst>
                </a:gridCol>
                <a:gridCol w="2110018">
                  <a:extLst>
                    <a:ext uri="{9D8B030D-6E8A-4147-A177-3AD203B41FA5}">
                      <a16:colId xmlns:a16="http://schemas.microsoft.com/office/drawing/2014/main" val="20002"/>
                    </a:ext>
                  </a:extLst>
                </a:gridCol>
              </a:tblGrid>
              <a:tr h="914181">
                <a:tc gridSpan="3">
                  <a:txBody>
                    <a:bodyPr/>
                    <a:lstStyle/>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SIMILARITIES WITH ACTS 15</a:t>
                      </a:r>
                      <a:endParaRPr lang="en-US" sz="3600" dirty="0">
                        <a:effectLst>
                          <a:outerShdw blurRad="38100" dist="38100" dir="2700000" algn="tl">
                            <a:srgbClr val="000000">
                              <a:alpha val="43137"/>
                            </a:srgbClr>
                          </a:outerShdw>
                        </a:effectLst>
                      </a:endParaRPr>
                    </a:p>
                  </a:txBody>
                  <a:tcPr marL="91457" marR="91457" marT="45709" marB="45709"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731345">
                <a:tc>
                  <a:txBody>
                    <a:bodyPr/>
                    <a:lstStyle/>
                    <a:p>
                      <a:endParaRPr lang="en-US" sz="1800" dirty="0">
                        <a:solidFill>
                          <a:schemeClr val="bg2"/>
                        </a:solidFill>
                        <a:effectLst/>
                      </a:endParaRPr>
                    </a:p>
                  </a:txBody>
                  <a:tcPr marL="91457" marR="91457" marT="45709" marB="45709" anchor="ct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James</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Acts 15</a:t>
                      </a:r>
                    </a:p>
                  </a:txBody>
                  <a:tcPr marL="91457" marR="91457" marT="45706" marB="45706" anchor="ctr" horzOverflow="overflow"/>
                </a:tc>
                <a:extLst>
                  <a:ext uri="{0D108BD9-81ED-4DB2-BD59-A6C34878D82A}">
                    <a16:rowId xmlns:a16="http://schemas.microsoft.com/office/drawing/2014/main" val="10001"/>
                  </a:ext>
                </a:extLst>
              </a:tr>
              <a:tr h="73134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Greetings</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1:1</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15:23</a:t>
                      </a:r>
                    </a:p>
                  </a:txBody>
                  <a:tcPr marL="91457" marR="91457" marT="45706" marB="45706" anchor="ctr" horzOverflow="overflow"/>
                </a:tc>
                <a:extLst>
                  <a:ext uri="{0D108BD9-81ED-4DB2-BD59-A6C34878D82A}">
                    <a16:rowId xmlns:a16="http://schemas.microsoft.com/office/drawing/2014/main" val="10002"/>
                  </a:ext>
                </a:extLst>
              </a:tr>
              <a:tr h="73134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Visit</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1:27</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15:14</a:t>
                      </a:r>
                    </a:p>
                  </a:txBody>
                  <a:tcPr marL="91457" marR="91457" marT="45706" marB="45706" anchor="ctr" horzOverflow="overflow"/>
                </a:tc>
                <a:extLst>
                  <a:ext uri="{0D108BD9-81ED-4DB2-BD59-A6C34878D82A}">
                    <a16:rowId xmlns:a16="http://schemas.microsoft.com/office/drawing/2014/main" val="10003"/>
                  </a:ext>
                </a:extLst>
              </a:tr>
              <a:tr h="73134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Listen</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2:5</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15:13</a:t>
                      </a:r>
                    </a:p>
                  </a:txBody>
                  <a:tcPr marL="91457" marR="91457" marT="45706" marB="45706" anchor="ctr" horzOverflow="overflow"/>
                </a:tc>
                <a:extLst>
                  <a:ext uri="{0D108BD9-81ED-4DB2-BD59-A6C34878D82A}">
                    <a16:rowId xmlns:a16="http://schemas.microsoft.com/office/drawing/2014/main" val="10004"/>
                  </a:ext>
                </a:extLst>
              </a:tr>
              <a:tr h="73134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Turn</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5:19-20</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15:19</a:t>
                      </a:r>
                    </a:p>
                  </a:txBody>
                  <a:tcPr marL="91457" marR="91457" marT="45706" marB="45706" anchor="ctr" horzOverflow="overflow"/>
                </a:tc>
                <a:extLst>
                  <a:ext uri="{0D108BD9-81ED-4DB2-BD59-A6C34878D82A}">
                    <a16:rowId xmlns:a16="http://schemas.microsoft.com/office/drawing/2014/main" val="10005"/>
                  </a:ext>
                </a:extLst>
              </a:tr>
              <a:tr h="73134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1"/>
                          </a:solidFill>
                          <a:effectLst/>
                          <a:latin typeface="Calibri" panose="020F0502020204030204" pitchFamily="34" charset="0"/>
                        </a:rPr>
                        <a:t>Being called by God’s name</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C00000"/>
                          </a:solidFill>
                          <a:effectLst/>
                          <a:latin typeface="Calibri" panose="020F0502020204030204" pitchFamily="34" charset="0"/>
                        </a:rPr>
                        <a:t>2:7</a:t>
                      </a:r>
                    </a:p>
                  </a:txBody>
                  <a:tcPr marL="91457" marR="91457" marT="45706" marB="45706"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rgbClr val="0000CC"/>
                          </a:solidFill>
                          <a:effectLst/>
                          <a:latin typeface="Calibri" panose="020F0502020204030204" pitchFamily="34" charset="0"/>
                        </a:rPr>
                        <a:t>15:17</a:t>
                      </a:r>
                    </a:p>
                  </a:txBody>
                  <a:tcPr marL="91457" marR="91457" marT="45706" marB="45706" anchor="ctr" horzOverflow="overflow"/>
                </a:tc>
                <a:extLst>
                  <a:ext uri="{0D108BD9-81ED-4DB2-BD59-A6C34878D82A}">
                    <a16:rowId xmlns:a16="http://schemas.microsoft.com/office/drawing/2014/main" val="10006"/>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C05CDC9-424D-F0AA-73B5-C4A81F2F65E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E47E9A3-5097-8311-0C18-7513A6276005}"/>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64BAA02-496C-77A3-8EF6-843392A2076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E13E860-3058-3943-2DD2-E04CBA62DFE4}"/>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1671918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38766D-0916-1EA4-7154-60BDC853DA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88B2FC-2017-5ABB-7D46-20CB878FF098}"/>
              </a:ext>
            </a:extLst>
          </p:cNvPr>
          <p:cNvGraphicFramePr>
            <a:graphicFrameLocks noGrp="1"/>
          </p:cNvGraphicFramePr>
          <p:nvPr>
            <p:ph idx="4294967295"/>
          </p:nvPr>
        </p:nvGraphicFramePr>
        <p:xfrm>
          <a:off x="2895600" y="228600"/>
          <a:ext cx="6400800" cy="4023360"/>
        </p:xfrm>
        <a:graphic>
          <a:graphicData uri="http://schemas.openxmlformats.org/drawingml/2006/table">
            <a:tbl>
              <a:tblPr>
                <a:tableStyleId>{16D9F66E-5EB9-4882-86FB-DCBF35E3C3E4}</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3152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dk1"/>
                          </a:solidFill>
                          <a:latin typeface="Calibri" pitchFamily="34" charset="0"/>
                          <a:ea typeface="+mn-ea"/>
                          <a:cs typeface="Calibri" pitchFamily="34" charset="0"/>
                        </a:rPr>
                        <a:t>TYPES OF PHARISEES</a:t>
                      </a:r>
                    </a:p>
                  </a:txBody>
                  <a:tcPr anchor="ctr" horzOverflow="overflow">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solidFill>
                      <a:schemeClr val="tx1"/>
                    </a:solidFill>
                  </a:tcPr>
                </a:tc>
                <a:extLst>
                  <a:ext uri="{0D108BD9-81ED-4DB2-BD59-A6C34878D82A}">
                    <a16:rowId xmlns:a16="http://schemas.microsoft.com/office/drawing/2014/main" val="882688053"/>
                  </a:ext>
                </a:extLst>
              </a:tr>
              <a:tr h="82296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TYPE</a:t>
                      </a:r>
                    </a:p>
                  </a:txBody>
                  <a:tcPr anchor="ct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OVERTHROWN</a:t>
                      </a:r>
                    </a:p>
                  </a:txBody>
                  <a:tcPr anchor="ctr" horzOverflow="overflow">
                    <a:solidFill>
                      <a:schemeClr val="tx1"/>
                    </a:solidFill>
                  </a:tcPr>
                </a:tc>
                <a:extLst>
                  <a:ext uri="{0D108BD9-81ED-4DB2-BD59-A6C34878D82A}">
                    <a16:rowId xmlns:a16="http://schemas.microsoft.com/office/drawing/2014/main" val="10000"/>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Justification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Matthew 5:20</a:t>
                      </a:r>
                    </a:p>
                  </a:txBody>
                  <a:tcPr anchor="ctr" horzOverflow="overflow">
                    <a:solidFill>
                      <a:schemeClr val="tx1"/>
                    </a:solidFill>
                  </a:tcPr>
                </a:tc>
                <a:extLst>
                  <a:ext uri="{0D108BD9-81ED-4DB2-BD59-A6C34878D82A}">
                    <a16:rowId xmlns:a16="http://schemas.microsoft.com/office/drawing/2014/main" val="10001"/>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Sanctification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Galatians 3:3</a:t>
                      </a:r>
                    </a:p>
                  </a:txBody>
                  <a:tcPr anchor="ctr" horzOverflow="overflow">
                    <a:solidFill>
                      <a:schemeClr val="tx1"/>
                    </a:solidFill>
                  </a:tcPr>
                </a:tc>
                <a:extLst>
                  <a:ext uri="{0D108BD9-81ED-4DB2-BD59-A6C34878D82A}">
                    <a16:rowId xmlns:a16="http://schemas.microsoft.com/office/drawing/2014/main" val="10002"/>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Ecclesiology</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Acts 15</a:t>
                      </a:r>
                    </a:p>
                  </a:txBody>
                  <a:tcPr anchor="ctr" horzOverflow="overflow">
                    <a:solidFill>
                      <a:schemeClr val="tx1"/>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AF560892-E440-DFCD-FF8E-D28F072174BF}"/>
              </a:ext>
            </a:extLst>
          </p:cNvPr>
          <p:cNvPicPr>
            <a:picLocks noChangeAspect="1"/>
          </p:cNvPicPr>
          <p:nvPr/>
        </p:nvPicPr>
        <p:blipFill>
          <a:blip r:embed="rId3"/>
          <a:stretch>
            <a:fillRect/>
          </a:stretch>
        </p:blipFill>
        <p:spPr>
          <a:xfrm>
            <a:off x="3430975" y="4419600"/>
            <a:ext cx="5330051" cy="2286000"/>
          </a:xfrm>
          <a:prstGeom prst="rect">
            <a:avLst/>
          </a:prstGeom>
          <a:ln>
            <a:solidFill>
              <a:schemeClr val="tx1"/>
            </a:solidFill>
          </a:ln>
        </p:spPr>
      </p:pic>
    </p:spTree>
    <p:extLst>
      <p:ext uri="{BB962C8B-B14F-4D97-AF65-F5344CB8AC3E}">
        <p14:creationId xmlns:p14="http://schemas.microsoft.com/office/powerpoint/2010/main" val="867104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DC0C16-C02A-A394-72D7-92FDF543548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EFC3447-C768-EF2D-C08A-422C76E8BBC7}"/>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4538C29B-9734-B2A5-1563-E5B276BFCBA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F9272C7-EB5B-29F0-559B-EE7F3E42057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3023058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07939-35E7-4F52-AA3D-1DD48B0EFF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a:spcAft>
                <a:spcPts val="900"/>
              </a:spcAft>
              <a:buClr>
                <a:srgbClr val="00FFFF"/>
              </a:buClr>
              <a:buSzPct val="75000"/>
              <a:defRPr/>
            </a:pPr>
            <a:r>
              <a:rPr lang="en-US" altLang="en-US" sz="4000" kern="0" dirty="0">
                <a:solidFill>
                  <a:srgbClr val="00FFFF"/>
                </a:solidFill>
                <a:effectLst>
                  <a:outerShdw blurRad="38100" dist="38100" dir="2700000" algn="tl">
                    <a:srgbClr val="000000"/>
                  </a:outerShdw>
                </a:effectLst>
                <a:ea typeface="+mj-ea"/>
                <a:cs typeface="+mj-cs"/>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Petros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upon this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rock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p</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etra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will build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church; and </a:t>
            </a:r>
            <a:r>
              <a:rPr lang="en-US" sz="3600" dirty="0">
                <a:effectLst>
                  <a:outerShdw blurRad="38100" dist="38100" dir="2700000" algn="tl">
                    <a:srgbClr val="000000">
                      <a:alpha val="43137"/>
                    </a:srgbClr>
                  </a:outerShdw>
                </a:effectLst>
                <a:cs typeface="Calibri" panose="020F0502020204030204" pitchFamily="34" charset="0"/>
              </a:rPr>
              <a:t>the gates of Hades WILL NOT overpower it.”</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4FA8FF99-5E30-4649-BBE1-63182A55E4D3}"/>
              </a:ext>
            </a:extLst>
          </p:cNvPr>
          <p:cNvPicPr>
            <a:picLocks noChangeAspect="1"/>
          </p:cNvPicPr>
          <p:nvPr/>
        </p:nvPicPr>
        <p:blipFill>
          <a:blip r:embed="rId4"/>
          <a:stretch>
            <a:fillRect/>
          </a:stretch>
        </p:blipFill>
        <p:spPr>
          <a:xfrm>
            <a:off x="1758320" y="2819400"/>
            <a:ext cx="8675360" cy="1828959"/>
          </a:xfrm>
          <a:prstGeom prst="rect">
            <a:avLst/>
          </a:prstGeom>
        </p:spPr>
      </p:pic>
    </p:spTree>
    <p:extLst>
      <p:ext uri="{BB962C8B-B14F-4D97-AF65-F5344CB8AC3E}">
        <p14:creationId xmlns:p14="http://schemas.microsoft.com/office/powerpoint/2010/main" val="47700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AA58C47-7280-59EA-63A4-0D220E0CBFF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87ABAEC-0DDF-C83F-B700-0CA00A09AFF8}"/>
              </a:ext>
            </a:extLst>
          </p:cNvPr>
          <p:cNvSpPr>
            <a:spLocks noGrp="1" noChangeArrowheads="1"/>
          </p:cNvSpPr>
          <p:nvPr>
            <p:ph type="body" idx="1"/>
          </p:nvPr>
        </p:nvSpPr>
        <p:spPr>
          <a:xfrm>
            <a:off x="609600" y="1943100"/>
            <a:ext cx="6781800" cy="2971800"/>
          </a:xfrm>
        </p:spPr>
        <p:txBody>
          <a:bodyPr/>
          <a:lstStyle/>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Meeting convened (6)</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address (7-11)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Barnabas’ &amp; Paul’s testimony (12)</a:t>
            </a:r>
          </a:p>
          <a:p>
            <a:pPr marL="457200" lvl="1" indent="-457200">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James’ address (13-21)</a:t>
            </a:r>
          </a:p>
        </p:txBody>
      </p:sp>
      <p:sp>
        <p:nvSpPr>
          <p:cNvPr id="3" name="Rectangle 2">
            <a:extLst>
              <a:ext uri="{FF2B5EF4-FFF2-40B4-BE49-F238E27FC236}">
                <a16:creationId xmlns:a16="http://schemas.microsoft.com/office/drawing/2014/main" id="{0A201CB6-AD16-B7CA-F458-141414720E91}"/>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Declarations</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Acts 15:6-21</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5E351872-A4A6-0009-86D9-78276AFAA7F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71482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52C0528-6BE6-4E22-8E4B-0970CC74E61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24579" name="Rectangle 3">
            <a:extLst>
              <a:ext uri="{FF2B5EF4-FFF2-40B4-BE49-F238E27FC236}">
                <a16:creationId xmlns:a16="http://schemas.microsoft.com/office/drawing/2014/main" id="{8493CFF8-1834-4B74-AA5F-E2659CE44985}"/>
              </a:ext>
            </a:extLst>
          </p:cNvPr>
          <p:cNvSpPr>
            <a:spLocks noGrp="1"/>
          </p:cNvSpPr>
          <p:nvPr>
            <p:ph type="body" idx="4294967295"/>
          </p:nvPr>
        </p:nvSpPr>
        <p:spPr>
          <a:xfrm>
            <a:off x="609600" y="0"/>
            <a:ext cx="10972800" cy="2133600"/>
          </a:xfrm>
        </p:spPr>
        <p:txBody>
          <a:bodyPr/>
          <a:lstStyle/>
          <a:p>
            <a:pPr marL="0" indent="0" algn="ctr" defTabSz="457200" eaLnBrk="0" hangingPunct="0">
              <a:lnSpc>
                <a:spcPct val="100000"/>
              </a:lnSpc>
              <a:spcBef>
                <a:spcPct val="0"/>
              </a:spcBef>
              <a:spcAft>
                <a:spcPts val="9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15:14</a:t>
            </a:r>
          </a:p>
          <a:p>
            <a:pPr marL="0" indent="0" algn="just">
              <a:spcBef>
                <a:spcPts val="0"/>
              </a:spcBef>
              <a:buNone/>
              <a:defRPr/>
            </a:pPr>
            <a:r>
              <a:rPr lang="en-US" sz="3400" dirty="0">
                <a:effectLst>
                  <a:outerShdw blurRad="38100" dist="38100" dir="2700000" algn="tl">
                    <a:srgbClr val="000000">
                      <a:alpha val="43137"/>
                    </a:srgbClr>
                  </a:outerShdw>
                </a:effectLst>
                <a:cs typeface="Calibri" panose="020F0502020204030204" pitchFamily="34" charset="0"/>
              </a:rPr>
              <a:t>“</a:t>
            </a:r>
            <a:r>
              <a:rPr lang="en-US" sz="3400" dirty="0">
                <a:effectLst>
                  <a:outerShdw blurRad="38100" dist="38100" dir="2700000" algn="tl">
                    <a:srgbClr val="000000">
                      <a:alpha val="43137"/>
                    </a:srgbClr>
                  </a:outerShdw>
                </a:effectLst>
              </a:rPr>
              <a:t>Simeon has related how God first concerned Himself about </a:t>
            </a:r>
            <a:r>
              <a:rPr lang="en-US" sz="3400" b="1" u="sng" dirty="0">
                <a:solidFill>
                  <a:srgbClr val="FFFFCC"/>
                </a:solidFill>
                <a:effectLst>
                  <a:outerShdw blurRad="38100" dist="38100" dir="2700000" algn="tl">
                    <a:srgbClr val="000000">
                      <a:alpha val="43137"/>
                    </a:srgbClr>
                  </a:outerShdw>
                </a:effectLst>
              </a:rPr>
              <a:t>taking from among the Gentiles a people for His name</a:t>
            </a:r>
            <a:r>
              <a:rPr lang="en-US" sz="3400" dirty="0">
                <a:effectLst>
                  <a:outerShdw blurRad="38100" dist="38100" dir="2700000" algn="tl">
                    <a:srgbClr val="000000">
                      <a:alpha val="43137"/>
                    </a:srgbClr>
                  </a:outerShdw>
                </a:effectLst>
                <a:cs typeface="Calibri" panose="020F0502020204030204" pitchFamily="34" charset="0"/>
              </a:rPr>
              <a:t>.”</a:t>
            </a:r>
          </a:p>
        </p:txBody>
      </p:sp>
      <p:pic>
        <p:nvPicPr>
          <p:cNvPr id="2" name="Picture 1">
            <a:extLst>
              <a:ext uri="{FF2B5EF4-FFF2-40B4-BE49-F238E27FC236}">
                <a16:creationId xmlns:a16="http://schemas.microsoft.com/office/drawing/2014/main" id="{88B346EE-E990-E401-EC24-E4556817968B}"/>
              </a:ext>
            </a:extLst>
          </p:cNvPr>
          <p:cNvPicPr>
            <a:picLocks noChangeAspect="1"/>
          </p:cNvPicPr>
          <p:nvPr/>
        </p:nvPicPr>
        <p:blipFill>
          <a:blip r:embed="rId3"/>
          <a:stretch>
            <a:fillRect/>
          </a:stretch>
        </p:blipFill>
        <p:spPr>
          <a:xfrm>
            <a:off x="4054929" y="2514600"/>
            <a:ext cx="4082143"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3417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900"/>
              </a:spcAft>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25</a:t>
            </a:r>
            <a:r>
              <a:rPr lang="en-US" b="1"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26</a:t>
            </a:r>
            <a:r>
              <a:rPr lang="en-US" b="1"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2239" y="106680"/>
            <a:ext cx="8667525" cy="6675120"/>
          </a:xfrm>
          <a:prstGeom prst="rect">
            <a:avLst/>
          </a:prstGeom>
        </p:spPr>
      </p:pic>
    </p:spTree>
    <p:extLst>
      <p:ext uri="{BB962C8B-B14F-4D97-AF65-F5344CB8AC3E}">
        <p14:creationId xmlns:p14="http://schemas.microsoft.com/office/powerpoint/2010/main" val="5934894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2BD10B7-DF8D-4BAD-37B4-75BC7DCC1AA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040E483-41E9-B782-6F29-4DDFAE1BF507}"/>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15304FD1-8645-789E-C3AC-235A028914B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19B7502-2194-7648-59B8-13D84263C12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28342172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Introduction (15)</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Amos 9:11-12 (16-18)</a:t>
            </a: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15:15-18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Old Testament Citation</a:t>
            </a:r>
          </a:p>
        </p:txBody>
      </p:sp>
    </p:spTree>
    <p:extLst>
      <p:ext uri="{BB962C8B-B14F-4D97-AF65-F5344CB8AC3E}">
        <p14:creationId xmlns:p14="http://schemas.microsoft.com/office/powerpoint/2010/main" val="39333697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(15)</a:t>
            </a:r>
          </a:p>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Amos 9:11-12 (16-18)</a:t>
            </a: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15:15-18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Old Testament Citation</a:t>
            </a:r>
          </a:p>
        </p:txBody>
      </p:sp>
    </p:spTree>
    <p:extLst>
      <p:ext uri="{BB962C8B-B14F-4D97-AF65-F5344CB8AC3E}">
        <p14:creationId xmlns:p14="http://schemas.microsoft.com/office/powerpoint/2010/main" val="16623505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5930EF-B6B8-815D-2710-3049AEDBF20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81CF99A-8445-927A-B250-10F697701C1D}"/>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Introduction (15)</a:t>
            </a:r>
          </a:p>
          <a:p>
            <a:pPr marL="514350" lvl="3" indent="-514350">
              <a:lnSpc>
                <a:spcPct val="100000"/>
              </a:lnSpc>
              <a:spcBef>
                <a:spcPts val="0"/>
              </a:spcBef>
              <a:spcAft>
                <a:spcPts val="24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Amos 9:11-12 (16-18)</a:t>
            </a:r>
          </a:p>
        </p:txBody>
      </p:sp>
      <p:pic>
        <p:nvPicPr>
          <p:cNvPr id="3" name="Picture 2">
            <a:extLst>
              <a:ext uri="{FF2B5EF4-FFF2-40B4-BE49-F238E27FC236}">
                <a16:creationId xmlns:a16="http://schemas.microsoft.com/office/drawing/2014/main" id="{5D4B8A32-AB88-CFFF-27ED-6C5390F42B2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96D19B2E-BA94-F990-C765-3E9D176D385C}"/>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15:15-18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Old Testament Citation</a:t>
            </a:r>
          </a:p>
        </p:txBody>
      </p:sp>
    </p:spTree>
    <p:extLst>
      <p:ext uri="{BB962C8B-B14F-4D97-AF65-F5344CB8AC3E}">
        <p14:creationId xmlns:p14="http://schemas.microsoft.com/office/powerpoint/2010/main" val="1232857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CC1C99-618C-5CE2-BDDE-AD99B9803A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C1821F8-1F1A-B59B-3437-160E0CF419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7202678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3EC8893-9800-22A5-DC81-53A79F9343D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461B334-16C0-2A4F-210A-EA81BC5A1BE0}"/>
              </a:ext>
            </a:extLst>
          </p:cNvPr>
          <p:cNvSpPr>
            <a:spLocks noGrp="1" noChangeArrowheads="1"/>
          </p:cNvSpPr>
          <p:nvPr>
            <p:ph type="body" idx="1"/>
          </p:nvPr>
        </p:nvSpPr>
        <p:spPr>
          <a:xfrm>
            <a:off x="662516" y="1657350"/>
            <a:ext cx="7734723" cy="35433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(13a)</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Addressees (13b)</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address (14)</a:t>
            </a:r>
          </a:p>
          <a:p>
            <a:pPr marL="457200" lvl="3" indent="-457200">
              <a:lnSpc>
                <a:spcPct val="100000"/>
              </a:lnSpc>
              <a:spcBef>
                <a:spcPts val="0"/>
              </a:spcBef>
              <a:spcAft>
                <a:spcPts val="18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Old Testament citation (15-18)</a:t>
            </a:r>
          </a:p>
          <a:p>
            <a:pPr marL="457200" lvl="3" indent="-457200">
              <a:lnSpc>
                <a:spcPct val="100000"/>
              </a:lnSpc>
              <a:spcBef>
                <a:spcPts val="0"/>
              </a:spcBef>
              <a:spcAft>
                <a:spcPts val="18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Conclusions (19-21)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9BFDA7A1-67EC-79C5-15C4-13952FF351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8ADE424-AB8C-02B6-53B9-8F0A3CE429AF}"/>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15:13-21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James’ Address</a:t>
            </a:r>
          </a:p>
        </p:txBody>
      </p:sp>
    </p:spTree>
    <p:extLst>
      <p:ext uri="{BB962C8B-B14F-4D97-AF65-F5344CB8AC3E}">
        <p14:creationId xmlns:p14="http://schemas.microsoft.com/office/powerpoint/2010/main" val="976827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2F773A9-D471-69FD-8CCF-17104BDFB0C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E8169D6-0C94-92C8-1A32-0D25016F336A}"/>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Moses (21)</a:t>
            </a:r>
          </a:p>
          <a:p>
            <a:pPr marL="0" indent="0">
              <a:lnSpc>
                <a:spcPct val="100000"/>
              </a:lnSpc>
              <a:spcBef>
                <a:spcPts val="0"/>
              </a:spcBef>
              <a:spcAft>
                <a:spcPts val="1800"/>
              </a:spcAft>
              <a:buClr>
                <a:srgbClr val="FFC000"/>
              </a:buClr>
              <a:buNone/>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5E6A8CD-DE83-9206-577B-41C31ABC467E}"/>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F833CD92-BFAE-FD8C-FD31-CD694779DBF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4223019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6" y="2000250"/>
            <a:ext cx="7734723" cy="2857501"/>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God chose Gentile salvation (7)</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Spirit authenticated Gentile salvation (8-9)</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challenge (10)</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15:7-11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Address</a:t>
            </a:r>
          </a:p>
        </p:txBody>
      </p:sp>
    </p:spTree>
    <p:extLst>
      <p:ext uri="{BB962C8B-B14F-4D97-AF65-F5344CB8AC3E}">
        <p14:creationId xmlns:p14="http://schemas.microsoft.com/office/powerpoint/2010/main" val="37370184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9851172-95C7-1F38-14DC-140D87CE40E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A52DC8-7D69-C493-B014-D6DF0E6D363F}"/>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Moses (21)</a:t>
            </a:r>
          </a:p>
        </p:txBody>
      </p:sp>
      <p:pic>
        <p:nvPicPr>
          <p:cNvPr id="3" name="Picture 2">
            <a:extLst>
              <a:ext uri="{FF2B5EF4-FFF2-40B4-BE49-F238E27FC236}">
                <a16:creationId xmlns:a16="http://schemas.microsoft.com/office/drawing/2014/main" id="{FD3F1E7D-1708-86C5-3A09-CC33FBA2B6A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A165684F-6320-C332-C2CA-472E55C7801D}"/>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37893261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DD030A7-8800-500E-F145-5D7ED12170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3FEEE8A-5D26-8E14-C52C-3B3332B2344B}"/>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Abstentions to avoid offence (20)</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E738C16C-7667-DCC8-0D3E-B0A65C359F80}"/>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BA2F311B-F727-F85B-91AF-259C23BD2DD7}"/>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2273733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0D1A9C-4A3F-736E-3C07-52F6E025236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DDF7A40-F01E-EC0F-F9D1-CC514791EC97}"/>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Abstentions to avoid offence (20)</a:t>
            </a: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CE197B9A-A15B-22E4-4200-A17C5B09FC61}"/>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A13B20DB-209D-8DC8-0453-7A58E872628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19474742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7ED626F-992D-AB3A-49D1-37029AC302C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511D39C-707B-DB55-4E80-6987B8041CD5}"/>
              </a:ext>
            </a:extLst>
          </p:cNvPr>
          <p:cNvSpPr>
            <a:spLocks noGrp="1" noChangeArrowheads="1"/>
          </p:cNvSpPr>
          <p:nvPr>
            <p:ph type="body" idx="1"/>
          </p:nvPr>
        </p:nvSpPr>
        <p:spPr>
          <a:xfrm>
            <a:off x="762000" y="2286000"/>
            <a:ext cx="8128000" cy="2286000"/>
          </a:xfrm>
        </p:spPr>
        <p:txBody>
          <a:bodyPr/>
          <a:lstStyle/>
          <a:p>
            <a:pPr marL="571500" lvl="3" indent="-571500">
              <a:lnSpc>
                <a:spcPct val="100000"/>
              </a:lnSpc>
              <a:spcBef>
                <a:spcPts val="0"/>
              </a:spcBef>
              <a:spcAft>
                <a:spcPts val="2400"/>
              </a:spcAft>
              <a:buClr>
                <a:srgbClr val="00FFFF"/>
              </a:buClr>
              <a:buFont typeface="+mj-lt"/>
              <a:buAutoNum type="arabicParenR"/>
              <a:defRPr/>
            </a:pPr>
            <a:r>
              <a:rPr lang="en-US" sz="3200" dirty="0">
                <a:effectLst>
                  <a:outerShdw blurRad="38100" dist="38100" dir="2700000" algn="tl">
                    <a:srgbClr val="000000">
                      <a:alpha val="43137"/>
                    </a:srgbClr>
                  </a:outerShdw>
                </a:effectLst>
                <a:latin typeface="Calibri" panose="020F0502020204030204" pitchFamily="34" charset="0"/>
              </a:rPr>
              <a:t>Adherence to OT Law not required (19)</a:t>
            </a:r>
          </a:p>
          <a:p>
            <a:pPr marL="571500" lvl="3" indent="-571500">
              <a:lnSpc>
                <a:spcPct val="100000"/>
              </a:lnSpc>
              <a:spcBef>
                <a:spcPts val="0"/>
              </a:spcBef>
              <a:spcAft>
                <a:spcPts val="2400"/>
              </a:spcAft>
              <a:buClr>
                <a:srgbClr val="00FFFF"/>
              </a:buClr>
              <a:buFont typeface="+mj-lt"/>
              <a:buAutoNum type="arabi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Abstentions to avoid offence (20)</a:t>
            </a:r>
          </a:p>
        </p:txBody>
      </p:sp>
      <p:pic>
        <p:nvPicPr>
          <p:cNvPr id="3" name="Picture 2">
            <a:extLst>
              <a:ext uri="{FF2B5EF4-FFF2-40B4-BE49-F238E27FC236}">
                <a16:creationId xmlns:a16="http://schemas.microsoft.com/office/drawing/2014/main" id="{DB9E7687-2DB5-5E64-2D05-4B376011FED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EA82A444-4886-A755-7263-FA38A719C1C6}"/>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Concerning the Gentiles</a:t>
            </a:r>
          </a:p>
        </p:txBody>
      </p:sp>
    </p:spTree>
    <p:extLst>
      <p:ext uri="{BB962C8B-B14F-4D97-AF65-F5344CB8AC3E}">
        <p14:creationId xmlns:p14="http://schemas.microsoft.com/office/powerpoint/2010/main" val="35927969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38D2055-59BF-1E1D-07BC-4CBD5452C8B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71EC32D-1D8A-6474-8F05-FDCDC1CFB143}"/>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6194856-6C03-65FF-AD2A-419144751AA5}"/>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903579C-3BD0-759F-D8A4-79407874269B}"/>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32479901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8A0F89-6C68-9003-0E86-253005DBC0F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0BF2F4B-82F4-0627-1A97-376BC66E34B0}"/>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4486DA2-BE57-A314-2577-358B251DBDD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C8188B3-649A-BEC6-B9A8-0F88C2394349}"/>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10871463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ADD189-FB27-A754-4053-FB43252E8C8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7CD33C7-2979-616C-7DF0-DEB6A2BD6CE4}"/>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05BB75C-48EF-12EB-F02F-3DC660BE9F3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70E46FF-C978-10B2-3D90-599571C3C18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21579323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76D2A3-2265-F193-1BD0-4F3C3934428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AB9DF4C-4D1D-3B86-C734-EEF57B3E5BCD}"/>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7F82BA7-6318-B595-C588-EEB34C4CC1F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C774C47-1500-B316-9C8C-C368AEE8982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7580665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EF232AA-BE26-E2D4-52A5-3FDD187C533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5F03989-1A8D-A793-A1AC-BC461FE3BD8A}"/>
              </a:ext>
            </a:extLst>
          </p:cNvPr>
          <p:cNvSpPr>
            <a:spLocks noGrp="1" noChangeArrowheads="1"/>
          </p:cNvSpPr>
          <p:nvPr>
            <p:ph type="body" idx="1"/>
          </p:nvPr>
        </p:nvSpPr>
        <p:spPr>
          <a:xfrm>
            <a:off x="662516" y="1905000"/>
            <a:ext cx="7734723" cy="3048000"/>
          </a:xfrm>
        </p:spPr>
        <p:txBody>
          <a:bodyPr/>
          <a:lstStyle/>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Food sacrificed to idols (20a)</a:t>
            </a:r>
          </a:p>
          <a:p>
            <a:pPr marL="514350" lvl="3" indent="-514350" eaLnBrk="1" hangingPunct="1">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Fornication (20b)</a:t>
            </a:r>
          </a:p>
          <a:p>
            <a:pPr marL="514350" lvl="3" indent="-514350">
              <a:lnSpc>
                <a:spcPct val="100000"/>
              </a:lnSpc>
              <a:spcBef>
                <a:spcPts val="0"/>
              </a:spcBef>
              <a:spcAft>
                <a:spcPts val="2400"/>
              </a:spcAft>
              <a:buClr>
                <a:srgbClr val="FF99FF"/>
              </a:buClr>
              <a:buFont typeface="+mj-lt"/>
              <a:buAutoNum type="alphaLcPeriod"/>
              <a:defRPr/>
            </a:pPr>
            <a:r>
              <a:rPr lang="en-US" sz="3200" dirty="0">
                <a:effectLst>
                  <a:outerShdw blurRad="38100" dist="38100" dir="2700000" algn="tl">
                    <a:srgbClr val="000000">
                      <a:alpha val="43137"/>
                    </a:srgbClr>
                  </a:outerShdw>
                </a:effectLst>
                <a:latin typeface="Calibri" panose="020F0502020204030204" pitchFamily="34" charset="0"/>
              </a:rPr>
              <a:t>Things strangled (20c)</a:t>
            </a:r>
          </a:p>
          <a:p>
            <a:pPr marL="514350" lvl="3" indent="-514350">
              <a:lnSpc>
                <a:spcPct val="100000"/>
              </a:lnSpc>
              <a:spcBef>
                <a:spcPts val="0"/>
              </a:spcBef>
              <a:spcAft>
                <a:spcPts val="2400"/>
              </a:spcAft>
              <a:buClr>
                <a:srgbClr val="FF99FF"/>
              </a:buClr>
              <a:buFont typeface="+mj-lt"/>
              <a:buAutoNum type="alpha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Blood (20d)</a:t>
            </a:r>
          </a:p>
          <a:p>
            <a:pPr marL="0" lvl="3" indent="0">
              <a:lnSpc>
                <a:spcPct val="100000"/>
              </a:lnSpc>
              <a:spcBef>
                <a:spcPts val="0"/>
              </a:spcBef>
              <a:spcAft>
                <a:spcPts val="1200"/>
              </a:spcAft>
              <a:buClr>
                <a:srgbClr val="00FF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E23E0D6-6D50-C155-98B2-DB0F848137BB}"/>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E89827F-0980-3A64-8A6F-E5379D4D513B}"/>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FF"/>
              </a:buClr>
              <a:buFont typeface="+mj-lt"/>
              <a:buAutoNum type="arabi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15:20</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Abstentions Reiterated</a:t>
            </a:r>
          </a:p>
        </p:txBody>
      </p:sp>
    </p:spTree>
    <p:extLst>
      <p:ext uri="{BB962C8B-B14F-4D97-AF65-F5344CB8AC3E}">
        <p14:creationId xmlns:p14="http://schemas.microsoft.com/office/powerpoint/2010/main" val="9747684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4E483D-3698-8586-07AB-4C10F7F47E4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2194917-AC2A-98A1-25C9-A191CDA06037}"/>
              </a:ext>
            </a:extLst>
          </p:cNvPr>
          <p:cNvSpPr>
            <a:spLocks noGrp="1" noChangeArrowheads="1"/>
          </p:cNvSpPr>
          <p:nvPr>
            <p:ph type="body" idx="1"/>
          </p:nvPr>
        </p:nvSpPr>
        <p:spPr>
          <a:xfrm>
            <a:off x="762000" y="2286000"/>
            <a:ext cx="8128000" cy="2286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Concerning the Gentiles (19-20)</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Concerning Moses (21)</a:t>
            </a:r>
          </a:p>
        </p:txBody>
      </p:sp>
      <p:pic>
        <p:nvPicPr>
          <p:cNvPr id="3" name="Picture 2">
            <a:extLst>
              <a:ext uri="{FF2B5EF4-FFF2-40B4-BE49-F238E27FC236}">
                <a16:creationId xmlns:a16="http://schemas.microsoft.com/office/drawing/2014/main" id="{2226B8F8-0228-EBDD-0484-6B5CD652D3C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60DB576B-1596-F3CF-05B7-F77EAD225248}"/>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15:19-21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Conclusions</a:t>
            </a:r>
          </a:p>
        </p:txBody>
      </p:sp>
    </p:spTree>
    <p:extLst>
      <p:ext uri="{BB962C8B-B14F-4D97-AF65-F5344CB8AC3E}">
        <p14:creationId xmlns:p14="http://schemas.microsoft.com/office/powerpoint/2010/main" val="4158028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C52D488-83C1-C478-2F80-CC2B389E104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518AE94-42D4-43C5-0E63-E258BD8EAA07}"/>
              </a:ext>
            </a:extLst>
          </p:cNvPr>
          <p:cNvSpPr>
            <a:spLocks noGrp="1" noChangeArrowheads="1"/>
          </p:cNvSpPr>
          <p:nvPr>
            <p:ph type="body" idx="1"/>
          </p:nvPr>
        </p:nvSpPr>
        <p:spPr>
          <a:xfrm>
            <a:off x="662516" y="2000250"/>
            <a:ext cx="7734723" cy="2857501"/>
          </a:xfrm>
        </p:spPr>
        <p:txBody>
          <a:bodyPr/>
          <a:lstStyle/>
          <a:p>
            <a:pPr marL="457200" lvl="3" indent="-457200">
              <a:lnSpc>
                <a:spcPct val="100000"/>
              </a:lnSpc>
              <a:spcBef>
                <a:spcPts val="0"/>
              </a:spcBef>
              <a:spcAft>
                <a:spcPts val="18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God chose Gentile salvation (7)</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Spirit authenticated Gentile salvation (8-9)</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challenge (10)</a:t>
            </a:r>
          </a:p>
          <a:p>
            <a:pPr marL="457200" lvl="3" indent="-457200">
              <a:lnSpc>
                <a:spcPct val="100000"/>
              </a:lnSpc>
              <a:spcBef>
                <a:spcPts val="0"/>
              </a:spcBef>
              <a:spcAft>
                <a:spcPts val="18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Peter’s conclusion (11)</a:t>
            </a:r>
          </a:p>
          <a:p>
            <a:pPr marL="457200" lvl="3" indent="-457200">
              <a:lnSpc>
                <a:spcPct val="100000"/>
              </a:lnSpc>
              <a:spcBef>
                <a:spcPts val="0"/>
              </a:spcBef>
              <a:spcAft>
                <a:spcPts val="1200"/>
              </a:spcAft>
              <a:buClr>
                <a:srgbClr val="00FF00"/>
              </a:buClr>
              <a:buFont typeface="+mj-lt"/>
              <a:buAutoNum type="arabi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6214630-CB36-E95F-7CF6-013C8799A5E4}"/>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0B7775B-DF21-E0A6-A932-ADC75D1422BE}"/>
              </a:ext>
            </a:extLst>
          </p:cNvPr>
          <p:cNvSpPr txBox="1">
            <a:spLocks noChangeArrowheads="1"/>
          </p:cNvSpPr>
          <p:nvPr/>
        </p:nvSpPr>
        <p:spPr bwMode="auto">
          <a:xfrm>
            <a:off x="2738437" y="1524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15:7-11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Address</a:t>
            </a:r>
          </a:p>
        </p:txBody>
      </p:sp>
    </p:spTree>
    <p:extLst>
      <p:ext uri="{BB962C8B-B14F-4D97-AF65-F5344CB8AC3E}">
        <p14:creationId xmlns:p14="http://schemas.microsoft.com/office/powerpoint/2010/main" val="15052845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40FA19-C0A8-25EA-A08D-F4E37625A65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1C8B3AD-3AC8-B7F0-0B13-50DACA41F3F5}"/>
              </a:ext>
            </a:extLst>
          </p:cNvPr>
          <p:cNvSpPr>
            <a:spLocks noGrp="1" noChangeArrowheads="1"/>
          </p:cNvSpPr>
          <p:nvPr>
            <p:ph type="title"/>
          </p:nvPr>
        </p:nvSpPr>
        <p:spPr>
          <a:xfrm>
            <a:off x="3028950"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E2D7781E-8682-5CD0-1930-9892B863649B}"/>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78B78818-0EFF-2706-6C23-98D3069CA2E3}"/>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82399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19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12007</TotalTime>
  <Words>2630</Words>
  <Application>Microsoft Office PowerPoint</Application>
  <PresentationFormat>Widescreen</PresentationFormat>
  <Paragraphs>324</Paragraphs>
  <Slides>70</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70</vt:i4>
      </vt:variant>
    </vt:vector>
  </HeadingPairs>
  <TitlesOfParts>
    <vt:vector size="77" baseType="lpstr">
      <vt:lpstr>Arial</vt:lpstr>
      <vt:lpstr>Calibri</vt:lpstr>
      <vt:lpstr>Calibri Light</vt:lpstr>
      <vt:lpstr>Times New Roman</vt:lpstr>
      <vt:lpstr>Wingdings</vt:lpstr>
      <vt:lpstr>Office Theme</vt:lpstr>
      <vt:lpstr>1_Office Theme</vt:lpstr>
      <vt:lpstr>PowerPoint Presentation</vt:lpstr>
      <vt:lpstr>PowerPoint Presentation</vt:lpstr>
      <vt:lpstr>Structure (Acts 1:8)</vt:lpstr>
      <vt:lpstr>Acts 15:1-35 Jerusalem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Josephus Antiquities, 15.2.2</vt:lpstr>
      <vt:lpstr>PowerPoint Presentation</vt:lpstr>
      <vt:lpstr>Lewis Sperry Chafer, vol. 7, Systematic Theology  (Grand Rapids, MI: Kregel Publications, 1993), 265-66.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Six Parts of a Suzerain-Vassal Treaty in Deuteronomy</vt:lpstr>
      <vt:lpstr>ISRAEL'S JUDGMENTS</vt:lpstr>
      <vt:lpstr>PowerPoint Presentation</vt:lpstr>
      <vt:lpstr>PowerPoint Presentation</vt:lpstr>
      <vt:lpstr>PowerPoint Presentation</vt:lpstr>
      <vt:lpstr>PowerPoint Presentation</vt:lpstr>
      <vt:lpstr>PowerPoint Presentation</vt:lpstr>
      <vt:lpstr>PowerPoint Presentation</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JAMES OF THE NEW TESTAMENT </vt:lpstr>
      <vt:lpstr>Which James?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15:1-35 Jerusalem Council</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085 Acts 15v7-11</dc:title>
  <dc:subject>ACTS</dc:subject>
  <dc:creator>A. Woods</dc:creator>
  <cp:lastModifiedBy>Andy Woods</cp:lastModifiedBy>
  <cp:revision>1540</cp:revision>
  <cp:lastPrinted>2025-05-13T14:12:47Z</cp:lastPrinted>
  <dcterms:created xsi:type="dcterms:W3CDTF">2009-01-10T23:45:31Z</dcterms:created>
  <dcterms:modified xsi:type="dcterms:W3CDTF">2025-10-29T15:42:04Z</dcterms:modified>
</cp:coreProperties>
</file>