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13"/>
  </p:notesMasterIdLst>
  <p:handoutMasterIdLst>
    <p:handoutMasterId r:id="rId114"/>
  </p:handoutMasterIdLst>
  <p:sldIdLst>
    <p:sldId id="11071" r:id="rId4"/>
    <p:sldId id="28008" r:id="rId5"/>
    <p:sldId id="27970" r:id="rId6"/>
    <p:sldId id="28009" r:id="rId7"/>
    <p:sldId id="28032" r:id="rId8"/>
    <p:sldId id="28033" r:id="rId9"/>
    <p:sldId id="28010" r:id="rId10"/>
    <p:sldId id="5475" r:id="rId11"/>
    <p:sldId id="28011" r:id="rId12"/>
    <p:sldId id="28014" r:id="rId13"/>
    <p:sldId id="28081" r:id="rId14"/>
    <p:sldId id="28097" r:id="rId15"/>
    <p:sldId id="28096" r:id="rId16"/>
    <p:sldId id="28090" r:id="rId17"/>
    <p:sldId id="1114" r:id="rId18"/>
    <p:sldId id="28091" r:id="rId19"/>
    <p:sldId id="1116" r:id="rId20"/>
    <p:sldId id="28075" r:id="rId21"/>
    <p:sldId id="28092" r:id="rId22"/>
    <p:sldId id="1117" r:id="rId23"/>
    <p:sldId id="28076" r:id="rId24"/>
    <p:sldId id="28093" r:id="rId25"/>
    <p:sldId id="28094" r:id="rId26"/>
    <p:sldId id="1119" r:id="rId27"/>
    <p:sldId id="1120" r:id="rId28"/>
    <p:sldId id="28095" r:id="rId29"/>
    <p:sldId id="28077" r:id="rId30"/>
    <p:sldId id="1123" r:id="rId31"/>
    <p:sldId id="1124" r:id="rId32"/>
    <p:sldId id="28098" r:id="rId33"/>
    <p:sldId id="28015" r:id="rId34"/>
    <p:sldId id="6512" r:id="rId35"/>
    <p:sldId id="28066" r:id="rId36"/>
    <p:sldId id="5525" r:id="rId37"/>
    <p:sldId id="5526" r:id="rId38"/>
    <p:sldId id="28016" r:id="rId39"/>
    <p:sldId id="28017" r:id="rId40"/>
    <p:sldId id="8867" r:id="rId41"/>
    <p:sldId id="28018" r:id="rId42"/>
    <p:sldId id="6508" r:id="rId43"/>
    <p:sldId id="27479" r:id="rId44"/>
    <p:sldId id="5527" r:id="rId45"/>
    <p:sldId id="5495" r:id="rId46"/>
    <p:sldId id="6507" r:id="rId47"/>
    <p:sldId id="28025" r:id="rId48"/>
    <p:sldId id="5528" r:id="rId49"/>
    <p:sldId id="5803" r:id="rId50"/>
    <p:sldId id="5532" r:id="rId51"/>
    <p:sldId id="744" r:id="rId52"/>
    <p:sldId id="312" r:id="rId53"/>
    <p:sldId id="748" r:id="rId54"/>
    <p:sldId id="5542" r:id="rId55"/>
    <p:sldId id="28026" r:id="rId56"/>
    <p:sldId id="455" r:id="rId57"/>
    <p:sldId id="5533" r:id="rId58"/>
    <p:sldId id="774" r:id="rId59"/>
    <p:sldId id="5541" r:id="rId60"/>
    <p:sldId id="747" r:id="rId61"/>
    <p:sldId id="5534" r:id="rId62"/>
    <p:sldId id="5535" r:id="rId63"/>
    <p:sldId id="6524" r:id="rId64"/>
    <p:sldId id="775" r:id="rId65"/>
    <p:sldId id="28067" r:id="rId66"/>
    <p:sldId id="5536" r:id="rId67"/>
    <p:sldId id="5874" r:id="rId68"/>
    <p:sldId id="6525" r:id="rId69"/>
    <p:sldId id="6526" r:id="rId70"/>
    <p:sldId id="6527" r:id="rId71"/>
    <p:sldId id="6528" r:id="rId72"/>
    <p:sldId id="6529" r:id="rId73"/>
    <p:sldId id="764" r:id="rId74"/>
    <p:sldId id="28027" r:id="rId75"/>
    <p:sldId id="2663" r:id="rId76"/>
    <p:sldId id="5537" r:id="rId77"/>
    <p:sldId id="6016" r:id="rId78"/>
    <p:sldId id="5540" r:id="rId79"/>
    <p:sldId id="7569" r:id="rId80"/>
    <p:sldId id="7570" r:id="rId81"/>
    <p:sldId id="5538" r:id="rId82"/>
    <p:sldId id="456" r:id="rId83"/>
    <p:sldId id="813" r:id="rId84"/>
    <p:sldId id="5543" r:id="rId85"/>
    <p:sldId id="5544" r:id="rId86"/>
    <p:sldId id="5566" r:id="rId87"/>
    <p:sldId id="6518" r:id="rId88"/>
    <p:sldId id="6519" r:id="rId89"/>
    <p:sldId id="1598" r:id="rId90"/>
    <p:sldId id="5806" r:id="rId91"/>
    <p:sldId id="1015" r:id="rId92"/>
    <p:sldId id="6516" r:id="rId93"/>
    <p:sldId id="5807" r:id="rId94"/>
    <p:sldId id="1020" r:id="rId95"/>
    <p:sldId id="5808" r:id="rId96"/>
    <p:sldId id="5809" r:id="rId97"/>
    <p:sldId id="1021" r:id="rId98"/>
    <p:sldId id="5810" r:id="rId99"/>
    <p:sldId id="5811" r:id="rId100"/>
    <p:sldId id="5812" r:id="rId101"/>
    <p:sldId id="5813" r:id="rId102"/>
    <p:sldId id="1018" r:id="rId103"/>
    <p:sldId id="5814" r:id="rId104"/>
    <p:sldId id="5815" r:id="rId105"/>
    <p:sldId id="1030" r:id="rId106"/>
    <p:sldId id="5816" r:id="rId107"/>
    <p:sldId id="1022" r:id="rId108"/>
    <p:sldId id="5817" r:id="rId109"/>
    <p:sldId id="5631" r:id="rId110"/>
    <p:sldId id="8868" r:id="rId111"/>
    <p:sldId id="6521" r:id="rId112"/>
  </p:sldIdLst>
  <p:sldSz cx="12192000" cy="6858000"/>
  <p:notesSz cx="7315200" cy="9601200"/>
  <p:custDataLst>
    <p:tags r:id="rId115"/>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DF894-F633-4CCC-A60B-249CB0066DB2}" v="4" dt="2025-10-25T23:14:36.67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81" d="100"/>
          <a:sy n="81" d="100"/>
        </p:scale>
        <p:origin x="332"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handoutMaster" Target="handoutMasters/handoutMaster1.xml"/><Relationship Id="rId119" Type="http://schemas.openxmlformats.org/officeDocument/2006/relationships/tableStyles" Target="tableStyle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tags" Target="tags/tag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microsoft.com/office/2015/10/relationships/revisionInfo" Target="revisionInfo.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5-10-25T23:47:28.770" v="1657" actId="20577"/>
      <pc:docMkLst>
        <pc:docMk/>
      </pc:docMkLst>
      <pc:sldChg chg="modSp mod">
        <pc:chgData name="Jim McGowan" userId="e2c7446dd3aca506" providerId="LiveId" clId="{9C25796A-7B39-4A71-8A01-5B1771AE4BD7}" dt="2025-10-03T12:03:46.550" v="661" actId="14100"/>
        <pc:sldMkLst>
          <pc:docMk/>
          <pc:sldMk cId="0" sldId="747"/>
        </pc:sldMkLst>
        <pc:spChg chg="mod">
          <ac:chgData name="Jim McGowan" userId="e2c7446dd3aca506" providerId="LiveId" clId="{9C25796A-7B39-4A71-8A01-5B1771AE4BD7}" dt="2025-10-03T12:03:30.803" v="656" actId="404"/>
          <ac:spMkLst>
            <pc:docMk/>
            <pc:sldMk cId="0" sldId="747"/>
            <ac:spMk id="11267" creationId="{00000000-0000-0000-0000-000000000000}"/>
          </ac:spMkLst>
        </pc:spChg>
        <pc:spChg chg="mod">
          <ac:chgData name="Jim McGowan" userId="e2c7446dd3aca506" providerId="LiveId" clId="{9C25796A-7B39-4A71-8A01-5B1771AE4BD7}" dt="2025-10-03T12:03:46.550" v="661" actId="14100"/>
          <ac:spMkLst>
            <pc:docMk/>
            <pc:sldMk cId="0" sldId="747"/>
            <ac:spMk id="76802" creationId="{00000000-0000-0000-0000-000000000000}"/>
          </ac:spMkLst>
        </pc:spChg>
      </pc:sldChg>
      <pc:sldChg chg="addSp delSp modSp mod">
        <pc:chgData name="Jim McGowan" userId="e2c7446dd3aca506" providerId="LiveId" clId="{9C25796A-7B39-4A71-8A01-5B1771AE4BD7}" dt="2025-10-03T13:19:37.798" v="1090" actId="478"/>
        <pc:sldMkLst>
          <pc:docMk/>
          <pc:sldMk cId="0" sldId="748"/>
        </pc:sldMkLst>
        <pc:picChg chg="add mod ord">
          <ac:chgData name="Jim McGowan" userId="e2c7446dd3aca506" providerId="LiveId" clId="{9C25796A-7B39-4A71-8A01-5B1771AE4BD7}" dt="2025-10-03T13:19:35.867" v="1089" actId="167"/>
          <ac:picMkLst>
            <pc:docMk/>
            <pc:sldMk cId="0" sldId="748"/>
            <ac:picMk id="3" creationId="{41BFDBA7-74E9-8CBA-4BAF-2B7B1DCAC3B5}"/>
          </ac:picMkLst>
        </pc:picChg>
      </pc:sldChg>
      <pc:sldChg chg="addSp delSp modSp mod">
        <pc:chgData name="Jim McGowan" userId="e2c7446dd3aca506" providerId="LiveId" clId="{9C25796A-7B39-4A71-8A01-5B1771AE4BD7}" dt="2025-10-03T13:36:29.322" v="1135" actId="1035"/>
        <pc:sldMkLst>
          <pc:docMk/>
          <pc:sldMk cId="1319838039" sldId="774"/>
        </pc:sldMkLst>
        <pc:spChg chg="mod">
          <ac:chgData name="Jim McGowan" userId="e2c7446dd3aca506" providerId="LiveId" clId="{9C25796A-7B39-4A71-8A01-5B1771AE4BD7}" dt="2025-10-03T13:36:03.865" v="1134" actId="14100"/>
          <ac:spMkLst>
            <pc:docMk/>
            <pc:sldMk cId="1319838039" sldId="774"/>
            <ac:spMk id="145413" creationId="{00000000-0000-0000-0000-000000000000}"/>
          </ac:spMkLst>
        </pc:spChg>
        <pc:picChg chg="add mod">
          <ac:chgData name="Jim McGowan" userId="e2c7446dd3aca506" providerId="LiveId" clId="{9C25796A-7B39-4A71-8A01-5B1771AE4BD7}" dt="2025-10-03T13:36:29.322" v="1135" actId="1035"/>
          <ac:picMkLst>
            <pc:docMk/>
            <pc:sldMk cId="1319838039" sldId="774"/>
            <ac:picMk id="8" creationId="{A205F83F-7A8D-88E5-F28B-C7A492DF89DE}"/>
          </ac:picMkLst>
        </pc:picChg>
      </pc:sldChg>
      <pc:sldChg chg="modSp mod">
        <pc:chgData name="Jim McGowan" userId="e2c7446dd3aca506" providerId="LiveId" clId="{9C25796A-7B39-4A71-8A01-5B1771AE4BD7}" dt="2025-10-03T12:06:25.710" v="704" actId="1036"/>
        <pc:sldMkLst>
          <pc:docMk/>
          <pc:sldMk cId="135334892" sldId="775"/>
        </pc:sldMkLst>
        <pc:spChg chg="mod">
          <ac:chgData name="Jim McGowan" userId="e2c7446dd3aca506" providerId="LiveId" clId="{9C25796A-7B39-4A71-8A01-5B1771AE4BD7}" dt="2025-10-03T12:06:25.710" v="704" actId="1036"/>
          <ac:spMkLst>
            <pc:docMk/>
            <pc:sldMk cId="135334892" sldId="775"/>
            <ac:spMk id="145413" creationId="{00000000-0000-0000-0000-000000000000}"/>
          </ac:spMkLst>
        </pc:spChg>
      </pc:sldChg>
      <pc:sldChg chg="addSp modSp mod">
        <pc:chgData name="Jim McGowan" userId="e2c7446dd3aca506" providerId="LiveId" clId="{9C25796A-7B39-4A71-8A01-5B1771AE4BD7}" dt="2025-10-03T12:18:28.346" v="813" actId="1036"/>
        <pc:sldMkLst>
          <pc:docMk/>
          <pc:sldMk cId="0" sldId="813"/>
        </pc:sldMkLst>
        <pc:spChg chg="mod">
          <ac:chgData name="Jim McGowan" userId="e2c7446dd3aca506" providerId="LiveId" clId="{9C25796A-7B39-4A71-8A01-5B1771AE4BD7}" dt="2025-10-03T12:18:14.351" v="810" actId="14100"/>
          <ac:spMkLst>
            <pc:docMk/>
            <pc:sldMk cId="0" sldId="813"/>
            <ac:spMk id="108547" creationId="{00000000-0000-0000-0000-000000000000}"/>
          </ac:spMkLst>
        </pc:spChg>
        <pc:picChg chg="add mod">
          <ac:chgData name="Jim McGowan" userId="e2c7446dd3aca506" providerId="LiveId" clId="{9C25796A-7B39-4A71-8A01-5B1771AE4BD7}" dt="2025-10-03T12:18:28.346" v="813" actId="1036"/>
          <ac:picMkLst>
            <pc:docMk/>
            <pc:sldMk cId="0" sldId="813"/>
            <ac:picMk id="2" creationId="{C7C21E3F-2F29-83AF-6DFB-CF920EC77CB0}"/>
          </ac:picMkLst>
        </pc:picChg>
      </pc:sldChg>
      <pc:sldChg chg="modSp mod">
        <pc:chgData name="Jim McGowan" userId="e2c7446dd3aca506" providerId="LiveId" clId="{9C25796A-7B39-4A71-8A01-5B1771AE4BD7}" dt="2025-10-03T13:46:52.386" v="1192" actId="20577"/>
        <pc:sldMkLst>
          <pc:docMk/>
          <pc:sldMk cId="3718959619" sldId="1015"/>
        </pc:sldMkLst>
        <pc:spChg chg="mod">
          <ac:chgData name="Jim McGowan" userId="e2c7446dd3aca506" providerId="LiveId" clId="{9C25796A-7B39-4A71-8A01-5B1771AE4BD7}" dt="2025-10-03T13:46:52.386" v="1192" actId="20577"/>
          <ac:spMkLst>
            <pc:docMk/>
            <pc:sldMk cId="3718959619" sldId="1015"/>
            <ac:spMk id="124931" creationId="{00000000-0000-0000-0000-000000000000}"/>
          </ac:spMkLst>
        </pc:spChg>
      </pc:sldChg>
      <pc:sldChg chg="addSp delSp modSp mod">
        <pc:chgData name="Jim McGowan" userId="e2c7446dd3aca506" providerId="LiveId" clId="{9C25796A-7B39-4A71-8A01-5B1771AE4BD7}" dt="2025-10-03T13:47:28.801" v="1193"/>
        <pc:sldMkLst>
          <pc:docMk/>
          <pc:sldMk cId="0" sldId="1020"/>
        </pc:sldMkLst>
        <pc:picChg chg="add mod modCrop">
          <ac:chgData name="Jim McGowan" userId="e2c7446dd3aca506" providerId="LiveId" clId="{9C25796A-7B39-4A71-8A01-5B1771AE4BD7}" dt="2025-10-03T13:47:28.801" v="1193"/>
          <ac:picMkLst>
            <pc:docMk/>
            <pc:sldMk cId="0" sldId="1020"/>
            <ac:picMk id="2" creationId="{F959589F-23F8-DA99-BD3B-DEC80719A813}"/>
          </ac:picMkLst>
        </pc:picChg>
      </pc:sldChg>
      <pc:sldChg chg="modSp mod">
        <pc:chgData name="Jim McGowan" userId="e2c7446dd3aca506" providerId="LiveId" clId="{9C25796A-7B39-4A71-8A01-5B1771AE4BD7}" dt="2025-10-03T13:47:50.086" v="1194" actId="115"/>
        <pc:sldMkLst>
          <pc:docMk/>
          <pc:sldMk cId="0" sldId="1021"/>
        </pc:sldMkLst>
        <pc:spChg chg="mod">
          <ac:chgData name="Jim McGowan" userId="e2c7446dd3aca506" providerId="LiveId" clId="{9C25796A-7B39-4A71-8A01-5B1771AE4BD7}" dt="2025-10-03T13:47:50.086" v="1194" actId="115"/>
          <ac:spMkLst>
            <pc:docMk/>
            <pc:sldMk cId="0" sldId="1021"/>
            <ac:spMk id="56322" creationId="{00000000-0000-0000-0000-000000000000}"/>
          </ac:spMkLst>
        </pc:spChg>
      </pc:sldChg>
      <pc:sldChg chg="addSp delSp modSp mod">
        <pc:chgData name="Jim McGowan" userId="e2c7446dd3aca506" providerId="LiveId" clId="{9C25796A-7B39-4A71-8A01-5B1771AE4BD7}" dt="2025-10-03T12:54:34.621" v="887" actId="1036"/>
        <pc:sldMkLst>
          <pc:docMk/>
          <pc:sldMk cId="273737320" sldId="1030"/>
        </pc:sldMkLst>
        <pc:picChg chg="add mod">
          <ac:chgData name="Jim McGowan" userId="e2c7446dd3aca506" providerId="LiveId" clId="{9C25796A-7B39-4A71-8A01-5B1771AE4BD7}" dt="2025-10-03T12:54:34.621" v="887" actId="1036"/>
          <ac:picMkLst>
            <pc:docMk/>
            <pc:sldMk cId="273737320" sldId="1030"/>
            <ac:picMk id="7" creationId="{D2A54427-94ED-BC6C-879C-005802B5CF44}"/>
          </ac:picMkLst>
        </pc:picChg>
      </pc:sldChg>
      <pc:sldChg chg="addSp delSp modSp add mod">
        <pc:chgData name="Jim McGowan" userId="e2c7446dd3aca506" providerId="LiveId" clId="{9C25796A-7B39-4A71-8A01-5B1771AE4BD7}" dt="2025-10-25T23:14:20.581" v="1646" actId="1036"/>
        <pc:sldMkLst>
          <pc:docMk/>
          <pc:sldMk cId="0" sldId="1114"/>
        </pc:sldMkLst>
        <pc:spChg chg="mod">
          <ac:chgData name="Jim McGowan" userId="e2c7446dd3aca506" providerId="LiveId" clId="{9C25796A-7B39-4A71-8A01-5B1771AE4BD7}" dt="2025-10-12T00:29:41.200" v="1468"/>
          <ac:spMkLst>
            <pc:docMk/>
            <pc:sldMk cId="0" sldId="1114"/>
            <ac:spMk id="134147" creationId="{00000000-0000-0000-0000-000000000000}"/>
          </ac:spMkLst>
        </pc:spChg>
        <pc:picChg chg="add ord">
          <ac:chgData name="Jim McGowan" userId="e2c7446dd3aca506" providerId="LiveId" clId="{9C25796A-7B39-4A71-8A01-5B1771AE4BD7}" dt="2025-10-12T00:28:20.377" v="1454" actId="167"/>
          <ac:picMkLst>
            <pc:docMk/>
            <pc:sldMk cId="0" sldId="1114"/>
            <ac:picMk id="2" creationId="{98C4120F-2CBC-BBD6-8295-6F177E69CF5D}"/>
          </ac:picMkLst>
        </pc:picChg>
        <pc:picChg chg="add del mod">
          <ac:chgData name="Jim McGowan" userId="e2c7446dd3aca506" providerId="LiveId" clId="{9C25796A-7B39-4A71-8A01-5B1771AE4BD7}" dt="2025-10-25T23:13:17.768" v="1634" actId="478"/>
          <ac:picMkLst>
            <pc:docMk/>
            <pc:sldMk cId="0" sldId="1114"/>
            <ac:picMk id="4" creationId="{916F3B0A-E972-A51B-651F-552FE697D58A}"/>
          </ac:picMkLst>
        </pc:picChg>
        <pc:picChg chg="add mod">
          <ac:chgData name="Jim McGowan" userId="e2c7446dd3aca506" providerId="LiveId" clId="{9C25796A-7B39-4A71-8A01-5B1771AE4BD7}" dt="2025-10-25T23:14:20.581" v="1646" actId="1036"/>
          <ac:picMkLst>
            <pc:docMk/>
            <pc:sldMk cId="0" sldId="1114"/>
            <ac:picMk id="6" creationId="{B6AE9241-EEA6-9778-5B00-6A21A11B8550}"/>
          </ac:picMkLst>
        </pc:picChg>
      </pc:sldChg>
      <pc:sldChg chg="addSp delSp modSp add mod">
        <pc:chgData name="Jim McGowan" userId="e2c7446dd3aca506" providerId="LiveId" clId="{9C25796A-7B39-4A71-8A01-5B1771AE4BD7}" dt="2025-10-25T23:14:25.604" v="1648" actId="1036"/>
        <pc:sldMkLst>
          <pc:docMk/>
          <pc:sldMk cId="0" sldId="1116"/>
        </pc:sldMkLst>
        <pc:spChg chg="mod">
          <ac:chgData name="Jim McGowan" userId="e2c7446dd3aca506" providerId="LiveId" clId="{9C25796A-7B39-4A71-8A01-5B1771AE4BD7}" dt="2025-10-12T00:33:49.408" v="1484" actId="255"/>
          <ac:spMkLst>
            <pc:docMk/>
            <pc:sldMk cId="0" sldId="1116"/>
            <ac:spMk id="134147" creationId="{00000000-0000-0000-0000-000000000000}"/>
          </ac:spMkLst>
        </pc:spChg>
        <pc:picChg chg="add ord">
          <ac:chgData name="Jim McGowan" userId="e2c7446dd3aca506" providerId="LiveId" clId="{9C25796A-7B39-4A71-8A01-5B1771AE4BD7}" dt="2025-10-12T00:32:26.805" v="1474" actId="167"/>
          <ac:picMkLst>
            <pc:docMk/>
            <pc:sldMk cId="0" sldId="1116"/>
            <ac:picMk id="2" creationId="{8587E593-DB15-2DF2-280B-FBC63A932790}"/>
          </ac:picMkLst>
        </pc:picChg>
        <pc:picChg chg="add mod">
          <ac:chgData name="Jim McGowan" userId="e2c7446dd3aca506" providerId="LiveId" clId="{9C25796A-7B39-4A71-8A01-5B1771AE4BD7}" dt="2025-10-25T23:14:25.604" v="1648" actId="1036"/>
          <ac:picMkLst>
            <pc:docMk/>
            <pc:sldMk cId="0" sldId="1116"/>
            <ac:picMk id="3" creationId="{5791F2A0-2193-920F-FCC3-84D59BFCCC44}"/>
          </ac:picMkLst>
        </pc:picChg>
      </pc:sldChg>
      <pc:sldChg chg="addSp delSp modSp add mod">
        <pc:chgData name="Jim McGowan" userId="e2c7446dd3aca506" providerId="LiveId" clId="{9C25796A-7B39-4A71-8A01-5B1771AE4BD7}" dt="2025-10-12T00:36:30.179" v="1503" actId="255"/>
        <pc:sldMkLst>
          <pc:docMk/>
          <pc:sldMk cId="0" sldId="1117"/>
        </pc:sldMkLst>
        <pc:spChg chg="mod">
          <ac:chgData name="Jim McGowan" userId="e2c7446dd3aca506" providerId="LiveId" clId="{9C25796A-7B39-4A71-8A01-5B1771AE4BD7}" dt="2025-10-12T00:36:30.179" v="1503" actId="255"/>
          <ac:spMkLst>
            <pc:docMk/>
            <pc:sldMk cId="0" sldId="1117"/>
            <ac:spMk id="134147" creationId="{00000000-0000-0000-0000-000000000000}"/>
          </ac:spMkLst>
        </pc:spChg>
        <pc:picChg chg="add ord">
          <ac:chgData name="Jim McGowan" userId="e2c7446dd3aca506" providerId="LiveId" clId="{9C25796A-7B39-4A71-8A01-5B1771AE4BD7}" dt="2025-10-12T00:36:09.657" v="1499" actId="167"/>
          <ac:picMkLst>
            <pc:docMk/>
            <pc:sldMk cId="0" sldId="1117"/>
            <ac:picMk id="2" creationId="{F934D768-BF47-CD9F-D1E6-78F3504F93C2}"/>
          </ac:picMkLst>
        </pc:picChg>
      </pc:sldChg>
      <pc:sldChg chg="addSp delSp modSp add mod">
        <pc:chgData name="Jim McGowan" userId="e2c7446dd3aca506" providerId="LiveId" clId="{9C25796A-7B39-4A71-8A01-5B1771AE4BD7}" dt="2025-10-12T00:40:13.931" v="1529" actId="255"/>
        <pc:sldMkLst>
          <pc:docMk/>
          <pc:sldMk cId="0" sldId="1119"/>
        </pc:sldMkLst>
        <pc:spChg chg="mod">
          <ac:chgData name="Jim McGowan" userId="e2c7446dd3aca506" providerId="LiveId" clId="{9C25796A-7B39-4A71-8A01-5B1771AE4BD7}" dt="2025-10-12T00:40:13.931" v="1529" actId="255"/>
          <ac:spMkLst>
            <pc:docMk/>
            <pc:sldMk cId="0" sldId="1119"/>
            <ac:spMk id="134147" creationId="{00000000-0000-0000-0000-000000000000}"/>
          </ac:spMkLst>
        </pc:spChg>
        <pc:picChg chg="add ord">
          <ac:chgData name="Jim McGowan" userId="e2c7446dd3aca506" providerId="LiveId" clId="{9C25796A-7B39-4A71-8A01-5B1771AE4BD7}" dt="2025-10-12T00:38:30.161" v="1518" actId="167"/>
          <ac:picMkLst>
            <pc:docMk/>
            <pc:sldMk cId="0" sldId="1119"/>
            <ac:picMk id="2" creationId="{28959E86-2A92-5562-2CA2-815C72933103}"/>
          </ac:picMkLst>
        </pc:picChg>
      </pc:sldChg>
      <pc:sldChg chg="addSp delSp modSp add mod">
        <pc:chgData name="Jim McGowan" userId="e2c7446dd3aca506" providerId="LiveId" clId="{9C25796A-7B39-4A71-8A01-5B1771AE4BD7}" dt="2025-10-25T23:15:06.064" v="1654" actId="6549"/>
        <pc:sldMkLst>
          <pc:docMk/>
          <pc:sldMk cId="0" sldId="1120"/>
        </pc:sldMkLst>
        <pc:spChg chg="mod">
          <ac:chgData name="Jim McGowan" userId="e2c7446dd3aca506" providerId="LiveId" clId="{9C25796A-7B39-4A71-8A01-5B1771AE4BD7}" dt="2025-10-25T23:15:06.064" v="1654" actId="6549"/>
          <ac:spMkLst>
            <pc:docMk/>
            <pc:sldMk cId="0" sldId="1120"/>
            <ac:spMk id="134147" creationId="{00000000-0000-0000-0000-000000000000}"/>
          </ac:spMkLst>
        </pc:spChg>
        <pc:picChg chg="add mod ord">
          <ac:chgData name="Jim McGowan" userId="e2c7446dd3aca506" providerId="LiveId" clId="{9C25796A-7B39-4A71-8A01-5B1771AE4BD7}" dt="2025-10-12T00:44:23.763" v="1561" actId="1076"/>
          <ac:picMkLst>
            <pc:docMk/>
            <pc:sldMk cId="0" sldId="1120"/>
            <ac:picMk id="2" creationId="{25CEE57D-D042-962D-2719-BD23F1865F61}"/>
          </ac:picMkLst>
        </pc:picChg>
      </pc:sldChg>
      <pc:sldChg chg="addSp delSp modSp add mod">
        <pc:chgData name="Jim McGowan" userId="e2c7446dd3aca506" providerId="LiveId" clId="{9C25796A-7B39-4A71-8A01-5B1771AE4BD7}" dt="2025-10-12T00:53:36.412" v="1612" actId="5793"/>
        <pc:sldMkLst>
          <pc:docMk/>
          <pc:sldMk cId="0" sldId="1123"/>
        </pc:sldMkLst>
        <pc:spChg chg="mod">
          <ac:chgData name="Jim McGowan" userId="e2c7446dd3aca506" providerId="LiveId" clId="{9C25796A-7B39-4A71-8A01-5B1771AE4BD7}" dt="2025-10-12T00:53:36.412" v="1612" actId="5793"/>
          <ac:spMkLst>
            <pc:docMk/>
            <pc:sldMk cId="0" sldId="1123"/>
            <ac:spMk id="134147" creationId="{00000000-0000-0000-0000-000000000000}"/>
          </ac:spMkLst>
        </pc:spChg>
        <pc:picChg chg="add ord">
          <ac:chgData name="Jim McGowan" userId="e2c7446dd3aca506" providerId="LiveId" clId="{9C25796A-7B39-4A71-8A01-5B1771AE4BD7}" dt="2025-10-12T00:46:05.650" v="1575" actId="167"/>
          <ac:picMkLst>
            <pc:docMk/>
            <pc:sldMk cId="0" sldId="1123"/>
            <ac:picMk id="2" creationId="{A0602789-84F5-7A16-3839-38491E926E72}"/>
          </ac:picMkLst>
        </pc:picChg>
      </pc:sldChg>
      <pc:sldChg chg="addSp delSp modSp add mod">
        <pc:chgData name="Jim McGowan" userId="e2c7446dd3aca506" providerId="LiveId" clId="{9C25796A-7B39-4A71-8A01-5B1771AE4BD7}" dt="2025-10-12T00:54:06.103" v="1631" actId="20577"/>
        <pc:sldMkLst>
          <pc:docMk/>
          <pc:sldMk cId="0" sldId="1124"/>
        </pc:sldMkLst>
        <pc:spChg chg="mod">
          <ac:chgData name="Jim McGowan" userId="e2c7446dd3aca506" providerId="LiveId" clId="{9C25796A-7B39-4A71-8A01-5B1771AE4BD7}" dt="2025-10-12T00:54:06.103" v="1631" actId="20577"/>
          <ac:spMkLst>
            <pc:docMk/>
            <pc:sldMk cId="0" sldId="1124"/>
            <ac:spMk id="134147" creationId="{00000000-0000-0000-0000-000000000000}"/>
          </ac:spMkLst>
        </pc:spChg>
        <pc:picChg chg="add ord">
          <ac:chgData name="Jim McGowan" userId="e2c7446dd3aca506" providerId="LiveId" clId="{9C25796A-7B39-4A71-8A01-5B1771AE4BD7}" dt="2025-10-12T00:48:29.359" v="1594" actId="167"/>
          <ac:picMkLst>
            <pc:docMk/>
            <pc:sldMk cId="0" sldId="1124"/>
            <ac:picMk id="2" creationId="{27AFB456-37D2-5150-4A5B-CD1551985EB2}"/>
          </ac:picMkLst>
        </pc:picChg>
      </pc:sldChg>
      <pc:sldChg chg="modSp mod">
        <pc:chgData name="Jim McGowan" userId="e2c7446dd3aca506" providerId="LiveId" clId="{9C25796A-7B39-4A71-8A01-5B1771AE4BD7}" dt="2025-10-25T23:16:22.157" v="1655" actId="255"/>
        <pc:sldMkLst>
          <pc:docMk/>
          <pc:sldMk cId="3195484380" sldId="1598"/>
        </pc:sldMkLst>
        <pc:spChg chg="mod">
          <ac:chgData name="Jim McGowan" userId="e2c7446dd3aca506" providerId="LiveId" clId="{9C25796A-7B39-4A71-8A01-5B1771AE4BD7}" dt="2025-10-25T23:16:22.157" v="1655" actId="255"/>
          <ac:spMkLst>
            <pc:docMk/>
            <pc:sldMk cId="3195484380" sldId="1598"/>
            <ac:spMk id="198659" creationId="{00000000-0000-0000-0000-000000000000}"/>
          </ac:spMkLst>
        </pc:spChg>
      </pc:sldChg>
      <pc:sldChg chg="addSp delSp modSp mod">
        <pc:chgData name="Jim McGowan" userId="e2c7446dd3aca506" providerId="LiveId" clId="{9C25796A-7B39-4A71-8A01-5B1771AE4BD7}" dt="2025-10-03T13:44:37.158" v="1155" actId="208"/>
        <pc:sldMkLst>
          <pc:docMk/>
          <pc:sldMk cId="0" sldId="2663"/>
        </pc:sldMkLst>
        <pc:picChg chg="add mod">
          <ac:chgData name="Jim McGowan" userId="e2c7446dd3aca506" providerId="LiveId" clId="{9C25796A-7B39-4A71-8A01-5B1771AE4BD7}" dt="2025-10-03T13:44:37.158" v="1155" actId="208"/>
          <ac:picMkLst>
            <pc:docMk/>
            <pc:sldMk cId="0" sldId="2663"/>
            <ac:picMk id="3" creationId="{D6C9845E-CD2E-E706-0948-85E306D62642}"/>
          </ac:picMkLst>
        </pc:picChg>
      </pc:sldChg>
      <pc:sldChg chg="addSp delSp modSp mod">
        <pc:chgData name="Jim McGowan" userId="e2c7446dd3aca506" providerId="LiveId" clId="{9C25796A-7B39-4A71-8A01-5B1771AE4BD7}" dt="2025-10-03T13:17:17.336" v="1081" actId="1036"/>
        <pc:sldMkLst>
          <pc:docMk/>
          <pc:sldMk cId="2096087218" sldId="5495"/>
        </pc:sldMkLst>
        <pc:picChg chg="add mod">
          <ac:chgData name="Jim McGowan" userId="e2c7446dd3aca506" providerId="LiveId" clId="{9C25796A-7B39-4A71-8A01-5B1771AE4BD7}" dt="2025-10-03T13:17:17.336" v="1081" actId="1036"/>
          <ac:picMkLst>
            <pc:docMk/>
            <pc:sldMk cId="2096087218" sldId="5495"/>
            <ac:picMk id="3" creationId="{044EE1B9-30AB-9F5E-63DD-4F70930AF230}"/>
          </ac:picMkLst>
        </pc:picChg>
      </pc:sldChg>
      <pc:sldChg chg="addSp modSp mod">
        <pc:chgData name="Jim McGowan" userId="e2c7446dd3aca506" providerId="LiveId" clId="{9C25796A-7B39-4A71-8A01-5B1771AE4BD7}" dt="2025-10-03T13:38:23.729" v="1136" actId="14100"/>
        <pc:sldMkLst>
          <pc:docMk/>
          <pc:sldMk cId="2611313193" sldId="5533"/>
        </pc:sldMkLst>
        <pc:spChg chg="mod">
          <ac:chgData name="Jim McGowan" userId="e2c7446dd3aca506" providerId="LiveId" clId="{9C25796A-7B39-4A71-8A01-5B1771AE4BD7}" dt="2025-10-03T13:22:04.883" v="1106" actId="1035"/>
          <ac:spMkLst>
            <pc:docMk/>
            <pc:sldMk cId="2611313193" sldId="5533"/>
            <ac:spMk id="3" creationId="{C6B44EFD-44EA-418A-8CD4-A78ED7739FE7}"/>
          </ac:spMkLst>
        </pc:spChg>
        <pc:picChg chg="add mod">
          <ac:chgData name="Jim McGowan" userId="e2c7446dd3aca506" providerId="LiveId" clId="{9C25796A-7B39-4A71-8A01-5B1771AE4BD7}" dt="2025-10-03T13:38:23.729" v="1136" actId="14100"/>
          <ac:picMkLst>
            <pc:docMk/>
            <pc:sldMk cId="2611313193" sldId="5533"/>
            <ac:picMk id="5" creationId="{AD4DE4C5-49BD-EAF1-E24C-3BB69240B845}"/>
          </ac:picMkLst>
        </pc:picChg>
      </pc:sldChg>
      <pc:sldChg chg="addSp delSp modSp mod">
        <pc:chgData name="Jim McGowan" userId="e2c7446dd3aca506" providerId="LiveId" clId="{9C25796A-7B39-4A71-8A01-5B1771AE4BD7}" dt="2025-10-03T12:11:33.960" v="739"/>
        <pc:sldMkLst>
          <pc:docMk/>
          <pc:sldMk cId="3290969434" sldId="5537"/>
        </pc:sldMkLst>
        <pc:picChg chg="add mod">
          <ac:chgData name="Jim McGowan" userId="e2c7446dd3aca506" providerId="LiveId" clId="{9C25796A-7B39-4A71-8A01-5B1771AE4BD7}" dt="2025-10-03T12:11:33.960" v="739"/>
          <ac:picMkLst>
            <pc:docMk/>
            <pc:sldMk cId="3290969434" sldId="5537"/>
            <ac:picMk id="5" creationId="{CD493824-85E7-76BC-8B7F-4F64FF202EC0}"/>
          </ac:picMkLst>
        </pc:picChg>
      </pc:sldChg>
      <pc:sldChg chg="addSp modSp mod">
        <pc:chgData name="Jim McGowan" userId="e2c7446dd3aca506" providerId="LiveId" clId="{9C25796A-7B39-4A71-8A01-5B1771AE4BD7}" dt="2025-10-03T12:15:50.334" v="785" actId="14100"/>
        <pc:sldMkLst>
          <pc:docMk/>
          <pc:sldMk cId="1833055662" sldId="5540"/>
        </pc:sldMkLst>
        <pc:picChg chg="add mod modCrop">
          <ac:chgData name="Jim McGowan" userId="e2c7446dd3aca506" providerId="LiveId" clId="{9C25796A-7B39-4A71-8A01-5B1771AE4BD7}" dt="2025-10-03T12:15:50.334" v="785" actId="14100"/>
          <ac:picMkLst>
            <pc:docMk/>
            <pc:sldMk cId="1833055662" sldId="5540"/>
            <ac:picMk id="2" creationId="{71234C0D-6C03-2E5A-6990-47C70C57FC3D}"/>
          </ac:picMkLst>
        </pc:picChg>
      </pc:sldChg>
      <pc:sldChg chg="addSp modSp mod">
        <pc:chgData name="Jim McGowan" userId="e2c7446dd3aca506" providerId="LiveId" clId="{9C25796A-7B39-4A71-8A01-5B1771AE4BD7}" dt="2025-10-03T12:11:18.995" v="738" actId="14100"/>
        <pc:sldMkLst>
          <pc:docMk/>
          <pc:sldMk cId="1394490898" sldId="5541"/>
        </pc:sldMkLst>
        <pc:spChg chg="mod">
          <ac:chgData name="Jim McGowan" userId="e2c7446dd3aca506" providerId="LiveId" clId="{9C25796A-7B39-4A71-8A01-5B1771AE4BD7}" dt="2025-10-03T12:02:56.724" v="655" actId="12788"/>
          <ac:spMkLst>
            <pc:docMk/>
            <pc:sldMk cId="1394490898" sldId="5541"/>
            <ac:spMk id="6" creationId="{00000000-0000-0000-0000-000000000000}"/>
          </ac:spMkLst>
        </pc:spChg>
        <pc:picChg chg="add mod">
          <ac:chgData name="Jim McGowan" userId="e2c7446dd3aca506" providerId="LiveId" clId="{9C25796A-7B39-4A71-8A01-5B1771AE4BD7}" dt="2025-10-03T12:11:18.995" v="738" actId="14100"/>
          <ac:picMkLst>
            <pc:docMk/>
            <pc:sldMk cId="1394490898" sldId="5541"/>
            <ac:picMk id="2" creationId="{5DD89ED6-450D-5536-EA53-58A23BE4FF6C}"/>
          </ac:picMkLst>
        </pc:picChg>
      </pc:sldChg>
      <pc:sldChg chg="addSp delSp modSp mod">
        <pc:chgData name="Jim McGowan" userId="e2c7446dd3aca506" providerId="LiveId" clId="{9C25796A-7B39-4A71-8A01-5B1771AE4BD7}" dt="2025-09-28T01:57:34.678" v="504" actId="20577"/>
        <pc:sldMkLst>
          <pc:docMk/>
          <pc:sldMk cId="2080860413" sldId="5542"/>
        </pc:sldMkLst>
        <pc:spChg chg="add mod">
          <ac:chgData name="Jim McGowan" userId="e2c7446dd3aca506" providerId="LiveId" clId="{9C25796A-7B39-4A71-8A01-5B1771AE4BD7}" dt="2025-09-28T01:57:34.678" v="504" actId="20577"/>
          <ac:spMkLst>
            <pc:docMk/>
            <pc:sldMk cId="2080860413" sldId="5542"/>
            <ac:spMk id="5" creationId="{B6DA443B-0770-4010-B8A2-E7485D9626D8}"/>
          </ac:spMkLst>
        </pc:spChg>
        <pc:spChg chg="mod">
          <ac:chgData name="Jim McGowan" userId="e2c7446dd3aca506" providerId="LiveId" clId="{9C25796A-7B39-4A71-8A01-5B1771AE4BD7}" dt="2025-09-28T01:54:36.763" v="486" actId="403"/>
          <ac:spMkLst>
            <pc:docMk/>
            <pc:sldMk cId="2080860413" sldId="5542"/>
            <ac:spMk id="56322" creationId="{00000000-0000-0000-0000-000000000000}"/>
          </ac:spMkLst>
        </pc:spChg>
        <pc:picChg chg="add mod">
          <ac:chgData name="Jim McGowan" userId="e2c7446dd3aca506" providerId="LiveId" clId="{9C25796A-7B39-4A71-8A01-5B1771AE4BD7}" dt="2025-09-28T01:53:12.979" v="468"/>
          <ac:picMkLst>
            <pc:docMk/>
            <pc:sldMk cId="2080860413" sldId="5542"/>
            <ac:picMk id="3" creationId="{891C6B3B-9FA1-524F-0E34-F553ED970288}"/>
          </ac:picMkLst>
        </pc:picChg>
      </pc:sldChg>
      <pc:sldChg chg="modSp mod">
        <pc:chgData name="Jim McGowan" userId="e2c7446dd3aca506" providerId="LiveId" clId="{9C25796A-7B39-4A71-8A01-5B1771AE4BD7}" dt="2025-10-03T12:19:57.950" v="835" actId="12788"/>
        <pc:sldMkLst>
          <pc:docMk/>
          <pc:sldMk cId="2994863169" sldId="5806"/>
        </pc:sldMkLst>
        <pc:spChg chg="mod">
          <ac:chgData name="Jim McGowan" userId="e2c7446dd3aca506" providerId="LiveId" clId="{9C25796A-7B39-4A71-8A01-5B1771AE4BD7}" dt="2025-10-03T12:19:40.708" v="828" actId="14100"/>
          <ac:spMkLst>
            <pc:docMk/>
            <pc:sldMk cId="2994863169" sldId="5806"/>
            <ac:spMk id="27650" creationId="{00000000-0000-0000-0000-000000000000}"/>
          </ac:spMkLst>
        </pc:spChg>
        <pc:picChg chg="mod">
          <ac:chgData name="Jim McGowan" userId="e2c7446dd3aca506" providerId="LiveId" clId="{9C25796A-7B39-4A71-8A01-5B1771AE4BD7}" dt="2025-10-03T12:19:57.950" v="835" actId="12788"/>
          <ac:picMkLst>
            <pc:docMk/>
            <pc:sldMk cId="2994863169" sldId="5806"/>
            <ac:picMk id="5126" creationId="{00000000-0000-0000-0000-000000000000}"/>
          </ac:picMkLst>
        </pc:picChg>
      </pc:sldChg>
      <pc:sldChg chg="modSp mod">
        <pc:chgData name="Jim McGowan" userId="e2c7446dd3aca506" providerId="LiveId" clId="{9C25796A-7B39-4A71-8A01-5B1771AE4BD7}" dt="2025-09-28T02:03:24.836" v="572" actId="20577"/>
        <pc:sldMkLst>
          <pc:docMk/>
          <pc:sldMk cId="88636651" sldId="5807"/>
        </pc:sldMkLst>
        <pc:spChg chg="mod">
          <ac:chgData name="Jim McGowan" userId="e2c7446dd3aca506" providerId="LiveId" clId="{9C25796A-7B39-4A71-8A01-5B1771AE4BD7}" dt="2025-09-28T02:03:24.836" v="572" actId="20577"/>
          <ac:spMkLst>
            <pc:docMk/>
            <pc:sldMk cId="88636651" sldId="5807"/>
            <ac:spMk id="124931" creationId="{00000000-0000-0000-0000-000000000000}"/>
          </ac:spMkLst>
        </pc:spChg>
      </pc:sldChg>
      <pc:sldChg chg="modSp mod">
        <pc:chgData name="Jim McGowan" userId="e2c7446dd3aca506" providerId="LiveId" clId="{9C25796A-7B39-4A71-8A01-5B1771AE4BD7}" dt="2025-09-28T02:03:36.577" v="587" actId="20577"/>
        <pc:sldMkLst>
          <pc:docMk/>
          <pc:sldMk cId="1309631507" sldId="5808"/>
        </pc:sldMkLst>
        <pc:spChg chg="mod">
          <ac:chgData name="Jim McGowan" userId="e2c7446dd3aca506" providerId="LiveId" clId="{9C25796A-7B39-4A71-8A01-5B1771AE4BD7}" dt="2025-09-28T02:03:36.577" v="587" actId="20577"/>
          <ac:spMkLst>
            <pc:docMk/>
            <pc:sldMk cId="1309631507" sldId="5808"/>
            <ac:spMk id="124931" creationId="{00000000-0000-0000-0000-000000000000}"/>
          </ac:spMkLst>
        </pc:spChg>
      </pc:sldChg>
      <pc:sldChg chg="modSp mod">
        <pc:chgData name="Jim McGowan" userId="e2c7446dd3aca506" providerId="LiveId" clId="{9C25796A-7B39-4A71-8A01-5B1771AE4BD7}" dt="2025-09-28T02:03:48.787" v="589" actId="6549"/>
        <pc:sldMkLst>
          <pc:docMk/>
          <pc:sldMk cId="3578714067" sldId="5809"/>
        </pc:sldMkLst>
        <pc:spChg chg="mod">
          <ac:chgData name="Jim McGowan" userId="e2c7446dd3aca506" providerId="LiveId" clId="{9C25796A-7B39-4A71-8A01-5B1771AE4BD7}" dt="2025-09-28T02:03:48.787" v="589" actId="6549"/>
          <ac:spMkLst>
            <pc:docMk/>
            <pc:sldMk cId="3578714067" sldId="5809"/>
            <ac:spMk id="124931" creationId="{00000000-0000-0000-0000-000000000000}"/>
          </ac:spMkLst>
        </pc:spChg>
      </pc:sldChg>
      <pc:sldChg chg="modSp mod">
        <pc:chgData name="Jim McGowan" userId="e2c7446dd3aca506" providerId="LiveId" clId="{9C25796A-7B39-4A71-8A01-5B1771AE4BD7}" dt="2025-09-28T02:03:59.943" v="591" actId="6549"/>
        <pc:sldMkLst>
          <pc:docMk/>
          <pc:sldMk cId="2531892936" sldId="5810"/>
        </pc:sldMkLst>
        <pc:spChg chg="mod">
          <ac:chgData name="Jim McGowan" userId="e2c7446dd3aca506" providerId="LiveId" clId="{9C25796A-7B39-4A71-8A01-5B1771AE4BD7}" dt="2025-09-28T02:03:59.943" v="591" actId="6549"/>
          <ac:spMkLst>
            <pc:docMk/>
            <pc:sldMk cId="2531892936" sldId="5810"/>
            <ac:spMk id="124931" creationId="{00000000-0000-0000-0000-000000000000}"/>
          </ac:spMkLst>
        </pc:spChg>
      </pc:sldChg>
      <pc:sldChg chg="modSp mod">
        <pc:chgData name="Jim McGowan" userId="e2c7446dd3aca506" providerId="LiveId" clId="{9C25796A-7B39-4A71-8A01-5B1771AE4BD7}" dt="2025-09-28T02:04:05.685" v="593" actId="6549"/>
        <pc:sldMkLst>
          <pc:docMk/>
          <pc:sldMk cId="2882813317" sldId="5811"/>
        </pc:sldMkLst>
        <pc:spChg chg="mod">
          <ac:chgData name="Jim McGowan" userId="e2c7446dd3aca506" providerId="LiveId" clId="{9C25796A-7B39-4A71-8A01-5B1771AE4BD7}" dt="2025-09-28T02:04:05.685" v="593" actId="6549"/>
          <ac:spMkLst>
            <pc:docMk/>
            <pc:sldMk cId="2882813317" sldId="5811"/>
            <ac:spMk id="124931" creationId="{00000000-0000-0000-0000-000000000000}"/>
          </ac:spMkLst>
        </pc:spChg>
      </pc:sldChg>
      <pc:sldChg chg="addSp modSp">
        <pc:chgData name="Jim McGowan" userId="e2c7446dd3aca506" providerId="LiveId" clId="{9C25796A-7B39-4A71-8A01-5B1771AE4BD7}" dt="2025-10-03T12:11:37.795" v="740"/>
        <pc:sldMkLst>
          <pc:docMk/>
          <pc:sldMk cId="3825178643" sldId="6016"/>
        </pc:sldMkLst>
        <pc:picChg chg="add mod">
          <ac:chgData name="Jim McGowan" userId="e2c7446dd3aca506" providerId="LiveId" clId="{9C25796A-7B39-4A71-8A01-5B1771AE4BD7}" dt="2025-10-03T12:11:37.795" v="740"/>
          <ac:picMkLst>
            <pc:docMk/>
            <pc:sldMk cId="3825178643" sldId="6016"/>
            <ac:picMk id="3" creationId="{EEEF9A65-8FE2-B3C9-BB32-C0EB5E78F78C}"/>
          </ac:picMkLst>
        </pc:picChg>
      </pc:sldChg>
      <pc:sldChg chg="modSp">
        <pc:chgData name="Jim McGowan" userId="e2c7446dd3aca506" providerId="LiveId" clId="{9C25796A-7B39-4A71-8A01-5B1771AE4BD7}" dt="2025-10-03T13:17:39.400" v="1084" actId="14100"/>
        <pc:sldMkLst>
          <pc:docMk/>
          <pc:sldMk cId="3266758794" sldId="6507"/>
        </pc:sldMkLst>
        <pc:picChg chg="mod">
          <ac:chgData name="Jim McGowan" userId="e2c7446dd3aca506" providerId="LiveId" clId="{9C25796A-7B39-4A71-8A01-5B1771AE4BD7}" dt="2025-10-03T13:17:39.400" v="1084" actId="14100"/>
          <ac:picMkLst>
            <pc:docMk/>
            <pc:sldMk cId="3266758794" sldId="6507"/>
            <ac:picMk id="3" creationId="{DA119865-AE1C-4B47-8858-BDB9F679D87F}"/>
          </ac:picMkLst>
        </pc:picChg>
      </pc:sldChg>
      <pc:sldChg chg="modSp mod">
        <pc:chgData name="Jim McGowan" userId="e2c7446dd3aca506" providerId="LiveId" clId="{9C25796A-7B39-4A71-8A01-5B1771AE4BD7}" dt="2025-10-03T13:45:50.980" v="1185" actId="14100"/>
        <pc:sldMkLst>
          <pc:docMk/>
          <pc:sldMk cId="235328326" sldId="7569"/>
        </pc:sldMkLst>
        <pc:spChg chg="mod">
          <ac:chgData name="Jim McGowan" userId="e2c7446dd3aca506" providerId="LiveId" clId="{9C25796A-7B39-4A71-8A01-5B1771AE4BD7}" dt="2025-10-03T13:45:41.766" v="1184" actId="14100"/>
          <ac:spMkLst>
            <pc:docMk/>
            <pc:sldMk cId="235328326" sldId="7569"/>
            <ac:spMk id="145413" creationId="{00000000-0000-0000-0000-000000000000}"/>
          </ac:spMkLst>
        </pc:spChg>
        <pc:picChg chg="mod">
          <ac:chgData name="Jim McGowan" userId="e2c7446dd3aca506" providerId="LiveId" clId="{9C25796A-7B39-4A71-8A01-5B1771AE4BD7}" dt="2025-10-03T13:45:50.980" v="1185" actId="14100"/>
          <ac:picMkLst>
            <pc:docMk/>
            <pc:sldMk cId="235328326" sldId="7569"/>
            <ac:picMk id="2" creationId="{B17E4A6D-44E4-13E5-6A19-C1A381E7ABE5}"/>
          </ac:picMkLst>
        </pc:picChg>
      </pc:sldChg>
      <pc:sldChg chg="modSp mod">
        <pc:chgData name="Jim McGowan" userId="e2c7446dd3aca506" providerId="LiveId" clId="{9C25796A-7B39-4A71-8A01-5B1771AE4BD7}" dt="2025-10-25T23:47:28.770" v="1657" actId="20577"/>
        <pc:sldMkLst>
          <pc:docMk/>
          <pc:sldMk cId="80473728" sldId="28008"/>
        </pc:sldMkLst>
        <pc:spChg chg="mod">
          <ac:chgData name="Jim McGowan" userId="e2c7446dd3aca506" providerId="LiveId" clId="{9C25796A-7B39-4A71-8A01-5B1771AE4BD7}" dt="2025-10-25T23:47:28.770" v="1657" actId="20577"/>
          <ac:spMkLst>
            <pc:docMk/>
            <pc:sldMk cId="80473728" sldId="28008"/>
            <ac:spMk id="14338" creationId="{A3F2E4E3-1555-0430-0F3C-59EE9B3702D4}"/>
          </ac:spMkLst>
        </pc:spChg>
      </pc:sldChg>
      <pc:sldChg chg="modSp mod">
        <pc:chgData name="Jim McGowan" userId="e2c7446dd3aca506" providerId="LiveId" clId="{9C25796A-7B39-4A71-8A01-5B1771AE4BD7}" dt="2025-10-03T12:56:23.885" v="888" actId="255"/>
        <pc:sldMkLst>
          <pc:docMk/>
          <pc:sldMk cId="3948610753" sldId="28033"/>
        </pc:sldMkLst>
        <pc:spChg chg="mod">
          <ac:chgData name="Jim McGowan" userId="e2c7446dd3aca506" providerId="LiveId" clId="{9C25796A-7B39-4A71-8A01-5B1771AE4BD7}" dt="2025-10-03T12:56:23.885" v="888" actId="255"/>
          <ac:spMkLst>
            <pc:docMk/>
            <pc:sldMk cId="3948610753" sldId="28033"/>
            <ac:spMk id="3" creationId="{C6B44EFD-44EA-418A-8CD4-A78ED7739FE7}"/>
          </ac:spMkLst>
        </pc:spChg>
      </pc:sldChg>
      <pc:sldChg chg="modSp add mod">
        <pc:chgData name="Jim McGowan" userId="e2c7446dd3aca506" providerId="LiveId" clId="{9C25796A-7B39-4A71-8A01-5B1771AE4BD7}" dt="2025-10-03T12:06:47.005" v="727" actId="1036"/>
        <pc:sldMkLst>
          <pc:docMk/>
          <pc:sldMk cId="485131560" sldId="28067"/>
        </pc:sldMkLst>
        <pc:spChg chg="mod">
          <ac:chgData name="Jim McGowan" userId="e2c7446dd3aca506" providerId="LiveId" clId="{9C25796A-7B39-4A71-8A01-5B1771AE4BD7}" dt="2025-10-03T12:06:47.005" v="727" actId="1036"/>
          <ac:spMkLst>
            <pc:docMk/>
            <pc:sldMk cId="485131560" sldId="28067"/>
            <ac:spMk id="145413" creationId="{8AB9B3CC-1C3B-3770-B396-00819097905D}"/>
          </ac:spMkLst>
        </pc:spChg>
      </pc:sldChg>
      <pc:sldChg chg="addSp delSp modSp add mod">
        <pc:chgData name="Jim McGowan" userId="e2c7446dd3aca506" providerId="LiveId" clId="{9C25796A-7B39-4A71-8A01-5B1771AE4BD7}" dt="2025-10-25T23:14:30.124" v="1650" actId="1036"/>
        <pc:sldMkLst>
          <pc:docMk/>
          <pc:sldMk cId="1645833567" sldId="28075"/>
        </pc:sldMkLst>
        <pc:spChg chg="mod">
          <ac:chgData name="Jim McGowan" userId="e2c7446dd3aca506" providerId="LiveId" clId="{9C25796A-7B39-4A71-8A01-5B1771AE4BD7}" dt="2025-10-12T00:34:13.262" v="1486" actId="113"/>
          <ac:spMkLst>
            <pc:docMk/>
            <pc:sldMk cId="1645833567" sldId="28075"/>
            <ac:spMk id="5" creationId="{49F25917-E43B-F446-A7A0-C54ABEF55629}"/>
          </ac:spMkLst>
        </pc:spChg>
        <pc:picChg chg="add mod">
          <ac:chgData name="Jim McGowan" userId="e2c7446dd3aca506" providerId="LiveId" clId="{9C25796A-7B39-4A71-8A01-5B1771AE4BD7}" dt="2025-10-25T23:14:30.124" v="1650" actId="1036"/>
          <ac:picMkLst>
            <pc:docMk/>
            <pc:sldMk cId="1645833567" sldId="28075"/>
            <ac:picMk id="2" creationId="{425B7E94-FC70-A560-B4D2-EE520810FFAB}"/>
          </ac:picMkLst>
        </pc:picChg>
        <pc:picChg chg="del">
          <ac:chgData name="Jim McGowan" userId="e2c7446dd3aca506" providerId="LiveId" clId="{9C25796A-7B39-4A71-8A01-5B1771AE4BD7}" dt="2025-10-25T23:14:11.145" v="1643" actId="478"/>
          <ac:picMkLst>
            <pc:docMk/>
            <pc:sldMk cId="1645833567" sldId="28075"/>
            <ac:picMk id="3" creationId="{3643DB7A-FFAE-1D57-719F-F8A71D810E29}"/>
          </ac:picMkLst>
        </pc:picChg>
      </pc:sldChg>
      <pc:sldChg chg="modSp add mod">
        <pc:chgData name="Jim McGowan" userId="e2c7446dd3aca506" providerId="LiveId" clId="{9C25796A-7B39-4A71-8A01-5B1771AE4BD7}" dt="2025-10-12T00:36:54.118" v="1504" actId="108"/>
        <pc:sldMkLst>
          <pc:docMk/>
          <pc:sldMk cId="3077066473" sldId="28076"/>
        </pc:sldMkLst>
        <pc:spChg chg="mod">
          <ac:chgData name="Jim McGowan" userId="e2c7446dd3aca506" providerId="LiveId" clId="{9C25796A-7B39-4A71-8A01-5B1771AE4BD7}" dt="2025-10-12T00:36:54.118" v="1504" actId="108"/>
          <ac:spMkLst>
            <pc:docMk/>
            <pc:sldMk cId="3077066473" sldId="28076"/>
            <ac:spMk id="13" creationId="{F3FD1CAD-AF53-4D3A-F85A-BCAD4C37D239}"/>
          </ac:spMkLst>
        </pc:spChg>
      </pc:sldChg>
      <pc:sldChg chg="add">
        <pc:chgData name="Jim McGowan" userId="e2c7446dd3aca506" providerId="LiveId" clId="{9C25796A-7B39-4A71-8A01-5B1771AE4BD7}" dt="2025-10-11T23:55:50.483" v="1222"/>
        <pc:sldMkLst>
          <pc:docMk/>
          <pc:sldMk cId="151950238" sldId="28077"/>
        </pc:sldMkLst>
      </pc:sldChg>
      <pc:sldChg chg="modSp add mod">
        <pc:chgData name="Jim McGowan" userId="e2c7446dd3aca506" providerId="LiveId" clId="{9C25796A-7B39-4A71-8A01-5B1771AE4BD7}" dt="2025-10-11T23:52:22.550" v="1219" actId="108"/>
        <pc:sldMkLst>
          <pc:docMk/>
          <pc:sldMk cId="1560705652" sldId="28081"/>
        </pc:sldMkLst>
        <pc:spChg chg="mod">
          <ac:chgData name="Jim McGowan" userId="e2c7446dd3aca506" providerId="LiveId" clId="{9C25796A-7B39-4A71-8A01-5B1771AE4BD7}" dt="2025-10-11T23:52:22.550" v="1219" actId="108"/>
          <ac:spMkLst>
            <pc:docMk/>
            <pc:sldMk cId="1560705652" sldId="28081"/>
            <ac:spMk id="3" creationId="{8BFF6B21-D7ED-9935-D677-AC344D3F6E77}"/>
          </ac:spMkLst>
        </pc:spChg>
      </pc:sldChg>
      <pc:sldChg chg="modSp add mod">
        <pc:chgData name="Jim McGowan" userId="e2c7446dd3aca506" providerId="LiveId" clId="{9C25796A-7B39-4A71-8A01-5B1771AE4BD7}" dt="2025-10-12T00:26:41.186" v="1439" actId="108"/>
        <pc:sldMkLst>
          <pc:docMk/>
          <pc:sldMk cId="2203888634" sldId="28090"/>
        </pc:sldMkLst>
        <pc:spChg chg="mod">
          <ac:chgData name="Jim McGowan" userId="e2c7446dd3aca506" providerId="LiveId" clId="{9C25796A-7B39-4A71-8A01-5B1771AE4BD7}" dt="2025-10-12T00:26:41.186" v="1439" actId="108"/>
          <ac:spMkLst>
            <pc:docMk/>
            <pc:sldMk cId="2203888634" sldId="28090"/>
            <ac:spMk id="46083" creationId="{F8F1C5B5-8B60-43B9-3121-F7FB7E300887}"/>
          </ac:spMkLst>
        </pc:spChg>
      </pc:sldChg>
      <pc:sldChg chg="modSp add mod">
        <pc:chgData name="Jim McGowan" userId="e2c7446dd3aca506" providerId="LiveId" clId="{9C25796A-7B39-4A71-8A01-5B1771AE4BD7}" dt="2025-10-12T00:31:29.052" v="1470" actId="108"/>
        <pc:sldMkLst>
          <pc:docMk/>
          <pc:sldMk cId="1513963536" sldId="28091"/>
        </pc:sldMkLst>
        <pc:spChg chg="mod">
          <ac:chgData name="Jim McGowan" userId="e2c7446dd3aca506" providerId="LiveId" clId="{9C25796A-7B39-4A71-8A01-5B1771AE4BD7}" dt="2025-10-12T00:31:29.052" v="1470" actId="108"/>
          <ac:spMkLst>
            <pc:docMk/>
            <pc:sldMk cId="1513963536" sldId="28091"/>
            <ac:spMk id="47107" creationId="{ED37D445-045B-39AD-6BA2-F6B340122FF9}"/>
          </ac:spMkLst>
        </pc:spChg>
      </pc:sldChg>
      <pc:sldChg chg="addSp modSp add mod">
        <pc:chgData name="Jim McGowan" userId="e2c7446dd3aca506" providerId="LiveId" clId="{9C25796A-7B39-4A71-8A01-5B1771AE4BD7}" dt="2025-10-25T23:14:38.269" v="1653" actId="1036"/>
        <pc:sldMkLst>
          <pc:docMk/>
          <pc:sldMk cId="3329631032" sldId="28092"/>
        </pc:sldMkLst>
        <pc:spChg chg="mod">
          <ac:chgData name="Jim McGowan" userId="e2c7446dd3aca506" providerId="LiveId" clId="{9C25796A-7B39-4A71-8A01-5B1771AE4BD7}" dt="2025-10-12T00:35:21.927" v="1491" actId="115"/>
          <ac:spMkLst>
            <pc:docMk/>
            <pc:sldMk cId="3329631032" sldId="28092"/>
            <ac:spMk id="134147" creationId="{4430EA8C-B760-A8A0-0155-457E4CB84C01}"/>
          </ac:spMkLst>
        </pc:spChg>
        <pc:picChg chg="add mod">
          <ac:chgData name="Jim McGowan" userId="e2c7446dd3aca506" providerId="LiveId" clId="{9C25796A-7B39-4A71-8A01-5B1771AE4BD7}" dt="2025-10-25T23:14:38.269" v="1653" actId="1036"/>
          <ac:picMkLst>
            <pc:docMk/>
            <pc:sldMk cId="3329631032" sldId="28092"/>
            <ac:picMk id="3" creationId="{0AD56909-FCD7-7024-9BD8-BFFF4F808105}"/>
          </ac:picMkLst>
        </pc:picChg>
      </pc:sldChg>
      <pc:sldChg chg="modSp add mod">
        <pc:chgData name="Jim McGowan" userId="e2c7446dd3aca506" providerId="LiveId" clId="{9C25796A-7B39-4A71-8A01-5B1771AE4BD7}" dt="2025-10-12T00:37:26.543" v="1507" actId="108"/>
        <pc:sldMkLst>
          <pc:docMk/>
          <pc:sldMk cId="1756514515" sldId="28093"/>
        </pc:sldMkLst>
        <pc:spChg chg="mod">
          <ac:chgData name="Jim McGowan" userId="e2c7446dd3aca506" providerId="LiveId" clId="{9C25796A-7B39-4A71-8A01-5B1771AE4BD7}" dt="2025-10-12T00:37:26.543" v="1507" actId="108"/>
          <ac:spMkLst>
            <pc:docMk/>
            <pc:sldMk cId="1756514515" sldId="28093"/>
            <ac:spMk id="46083" creationId="{8E2604D7-9DDF-E358-E32F-6329BE342968}"/>
          </ac:spMkLst>
        </pc:spChg>
      </pc:sldChg>
      <pc:sldChg chg="modSp add mod ord">
        <pc:chgData name="Jim McGowan" userId="e2c7446dd3aca506" providerId="LiveId" clId="{9C25796A-7B39-4A71-8A01-5B1771AE4BD7}" dt="2025-10-12T00:40:07.258" v="1528" actId="255"/>
        <pc:sldMkLst>
          <pc:docMk/>
          <pc:sldMk cId="1759416260" sldId="28094"/>
        </pc:sldMkLst>
        <pc:spChg chg="mod">
          <ac:chgData name="Jim McGowan" userId="e2c7446dd3aca506" providerId="LiveId" clId="{9C25796A-7B39-4A71-8A01-5B1771AE4BD7}" dt="2025-10-12T00:40:07.258" v="1528" actId="255"/>
          <ac:spMkLst>
            <pc:docMk/>
            <pc:sldMk cId="1759416260" sldId="28094"/>
            <ac:spMk id="134147" creationId="{77E4250C-7BDA-66E2-6DF6-E68B802AC0FD}"/>
          </ac:spMkLst>
        </pc:spChg>
      </pc:sldChg>
      <pc:sldChg chg="modSp add mod">
        <pc:chgData name="Jim McGowan" userId="e2c7446dd3aca506" providerId="LiveId" clId="{9C25796A-7B39-4A71-8A01-5B1771AE4BD7}" dt="2025-10-12T00:46:29.229" v="1578" actId="6549"/>
        <pc:sldMkLst>
          <pc:docMk/>
          <pc:sldMk cId="2652351045" sldId="28095"/>
        </pc:sldMkLst>
        <pc:spChg chg="mod">
          <ac:chgData name="Jim McGowan" userId="e2c7446dd3aca506" providerId="LiveId" clId="{9C25796A-7B39-4A71-8A01-5B1771AE4BD7}" dt="2025-10-12T00:46:29.229" v="1578" actId="6549"/>
          <ac:spMkLst>
            <pc:docMk/>
            <pc:sldMk cId="2652351045" sldId="28095"/>
            <ac:spMk id="134147" creationId="{999B71B9-7F4F-13C7-30D0-4445F79490A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- 047</a:t>
            </a:r>
          </a:p>
          <a:p>
            <a:pPr>
              <a:defRPr/>
            </a:pPr>
            <a:r>
              <a:rPr lang="en-US" sz="1500" dirty="0"/>
              <a:t>10-26-2025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2025-10-26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4D540-7147-381C-3795-E6B450BAF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750D2-7AAC-B0E6-5E54-CBF4B0567123}"/>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608918C3-67D1-AF0A-B90F-35EFF53200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6863A4-F039-AE7E-8057-8E87636ACAE1}"/>
              </a:ext>
            </a:extLst>
          </p:cNvPr>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21</a:t>
            </a:fld>
            <a:endParaRPr lang="en-US" altLang="en-US" sz="1900" kern="0">
              <a:solidFill>
                <a:sysClr val="windowText" lastClr="000000"/>
              </a:solidFill>
            </a:endParaRPr>
          </a:p>
        </p:txBody>
      </p:sp>
      <p:sp>
        <p:nvSpPr>
          <p:cNvPr id="5" name="Footer Placeholder 4">
            <a:extLst>
              <a:ext uri="{FF2B5EF4-FFF2-40B4-BE49-F238E27FC236}">
                <a16:creationId xmlns:a16="http://schemas.microsoft.com/office/drawing/2014/main" id="{F3B41B81-6EA1-92D5-EEDE-FBD300DE1FB3}"/>
              </a:ext>
            </a:extLst>
          </p:cNvPr>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a:extLst>
              <a:ext uri="{FF2B5EF4-FFF2-40B4-BE49-F238E27FC236}">
                <a16:creationId xmlns:a16="http://schemas.microsoft.com/office/drawing/2014/main" id="{21460A12-91B5-262B-5F4B-4E9AFFE534C5}"/>
              </a:ext>
            </a:extLst>
          </p:cNvPr>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1382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33</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43</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62</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B775-6AAB-E4B1-6CAF-48D3E61CE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FF889-E81D-6681-8FBE-8719C453E411}"/>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8DB06A64-8FA0-66A9-F330-39851B8FBA9F}"/>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58E677-5084-6D63-67B1-0F3B79D6399C}"/>
              </a:ext>
            </a:extLst>
          </p:cNvPr>
          <p:cNvSpPr>
            <a:spLocks noGrp="1"/>
          </p:cNvSpPr>
          <p:nvPr>
            <p:ph type="hdr" sz="quarter"/>
          </p:nvPr>
        </p:nvSpPr>
        <p:spPr/>
        <p:txBody>
          <a:bodyPr/>
          <a:lstStyle/>
          <a:p>
            <a:r>
              <a:rPr lang="en-US"/>
              <a:t>Dr. Andy Woods - Soteriology</a:t>
            </a:r>
          </a:p>
        </p:txBody>
      </p:sp>
      <p:sp>
        <p:nvSpPr>
          <p:cNvPr id="5" name="Footer Placeholder 4">
            <a:extLst>
              <a:ext uri="{FF2B5EF4-FFF2-40B4-BE49-F238E27FC236}">
                <a16:creationId xmlns:a16="http://schemas.microsoft.com/office/drawing/2014/main" id="{644B686C-6685-5315-21B9-00507DA92E0C}"/>
              </a:ext>
            </a:extLst>
          </p:cNvPr>
          <p:cNvSpPr>
            <a:spLocks noGrp="1"/>
          </p:cNvSpPr>
          <p:nvPr>
            <p:ph type="ftr" sz="quarter" idx="4"/>
          </p:nvPr>
        </p:nvSpPr>
        <p:spPr/>
        <p:txBody>
          <a:bodyPr/>
          <a:lstStyle/>
          <a:p>
            <a:r>
              <a:rPr lang="en-US"/>
              <a:t>Sugar Land Bible Church</a:t>
            </a:r>
          </a:p>
        </p:txBody>
      </p:sp>
      <p:sp>
        <p:nvSpPr>
          <p:cNvPr id="6" name="Slide Number Placeholder 5">
            <a:extLst>
              <a:ext uri="{FF2B5EF4-FFF2-40B4-BE49-F238E27FC236}">
                <a16:creationId xmlns:a16="http://schemas.microsoft.com/office/drawing/2014/main" id="{D9233076-790A-F6C7-3C28-FC1E6BC7CB1C}"/>
              </a:ext>
            </a:extLst>
          </p:cNvPr>
          <p:cNvSpPr>
            <a:spLocks noGrp="1"/>
          </p:cNvSpPr>
          <p:nvPr>
            <p:ph type="sldNum" sz="quarter" idx="5"/>
          </p:nvPr>
        </p:nvSpPr>
        <p:spPr/>
        <p:txBody>
          <a:bodyPr/>
          <a:lstStyle/>
          <a:p>
            <a:fld id="{685F063A-EE40-4242-B79D-A02668FB9303}" type="slidenum">
              <a:rPr lang="en-US" smtClean="0"/>
              <a:pPr/>
              <a:t>63</a:t>
            </a:fld>
            <a:endParaRPr lang="en-US"/>
          </a:p>
        </p:txBody>
      </p:sp>
    </p:spTree>
    <p:extLst>
      <p:ext uri="{BB962C8B-B14F-4D97-AF65-F5344CB8AC3E}">
        <p14:creationId xmlns:p14="http://schemas.microsoft.com/office/powerpoint/2010/main" val="159402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80</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2025-10-26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2025-10-26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2025-10-26</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1.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(Luke 4:9-12)</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2A54427-94ED-BC6C-879C-005802B5CF44}"/>
              </a:ext>
            </a:extLst>
          </p:cNvPr>
          <p:cNvPicPr>
            <a:picLocks noChangeAspect="1"/>
          </p:cNvPicPr>
          <p:nvPr/>
        </p:nvPicPr>
        <p:blipFill>
          <a:blip r:embed="rId3"/>
          <a:stretch>
            <a:fillRect/>
          </a:stretch>
        </p:blipFill>
        <p:spPr>
          <a:xfrm>
            <a:off x="4724400" y="2133600"/>
            <a:ext cx="27432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D73E0-1D96-8DFF-67AE-3D354EAF52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3263EB9-B04C-CD61-3B31-A9D1B983B5CB}"/>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BFF6B21-D7ED-9935-D677-AC344D3F6E77}"/>
              </a:ext>
            </a:extLst>
          </p:cNvPr>
          <p:cNvSpPr>
            <a:spLocks noGrp="1"/>
          </p:cNvSpPr>
          <p:nvPr>
            <p:ph idx="1"/>
          </p:nvPr>
        </p:nvSpPr>
        <p:spPr>
          <a:xfrm>
            <a:off x="1524000" y="1828800"/>
            <a:ext cx="4343400" cy="4728380"/>
          </a:xfrm>
        </p:spPr>
        <p:txBody>
          <a:bodyPr/>
          <a:lstStyle/>
          <a:p>
            <a:pPr marL="571500" indent="-571500">
              <a:spcBef>
                <a:spcPts val="0"/>
              </a:spcBef>
              <a:spcAft>
                <a:spcPts val="900"/>
              </a:spcAft>
              <a:buSzPct val="100000"/>
              <a:buFont typeface="+mj-lt"/>
              <a:buAutoNum type="arabicPeriod"/>
              <a:defRPr/>
            </a:pPr>
            <a:r>
              <a:rPr lang="en-US" dirty="0">
                <a:cs typeface="Calibri" pitchFamily="34" charset="0"/>
              </a:rPr>
              <a:t>Matthew 24:13</a:t>
            </a:r>
          </a:p>
          <a:p>
            <a:pPr marL="571500" indent="-571500">
              <a:spcBef>
                <a:spcPts val="0"/>
              </a:spcBef>
              <a:spcAft>
                <a:spcPts val="900"/>
              </a:spcAft>
              <a:buSzPct val="100000"/>
              <a:buFont typeface="+mj-lt"/>
              <a:buAutoNum type="arabicPeriod"/>
              <a:defRPr/>
            </a:pPr>
            <a:r>
              <a:rPr lang="en-US" dirty="0">
                <a:cs typeface="Calibri" pitchFamily="34" charset="0"/>
              </a:rPr>
              <a:t>John 15:5-6, 8 </a:t>
            </a:r>
          </a:p>
          <a:p>
            <a:pPr marL="571500" indent="-571500">
              <a:spcBef>
                <a:spcPts val="0"/>
              </a:spcBef>
              <a:spcAft>
                <a:spcPts val="900"/>
              </a:spcAft>
              <a:buSzPct val="100000"/>
              <a:buFont typeface="+mj-lt"/>
              <a:buAutoNum type="arabicPeriod"/>
              <a:defRPr/>
            </a:pPr>
            <a:r>
              <a:rPr lang="en-US" dirty="0">
                <a:cs typeface="Calibri" pitchFamily="34" charset="0"/>
              </a:rPr>
              <a:t>2 Corinthians 13:5</a:t>
            </a:r>
          </a:p>
          <a:p>
            <a:pPr marL="571500" indent="-571500">
              <a:spcBef>
                <a:spcPts val="0"/>
              </a:spcBef>
              <a:spcAft>
                <a:spcPts val="900"/>
              </a:spcAft>
              <a:buSzPct val="100000"/>
              <a:buFont typeface="+mj-lt"/>
              <a:buAutoNum type="arabicPeriod"/>
              <a:defRPr/>
            </a:pPr>
            <a:r>
              <a:rPr lang="en-US" dirty="0">
                <a:cs typeface="Calibri" pitchFamily="34" charset="0"/>
              </a:rPr>
              <a:t>Ephesians 2:10</a:t>
            </a:r>
          </a:p>
          <a:p>
            <a:pPr marL="571500" indent="-571500">
              <a:spcBef>
                <a:spcPts val="0"/>
              </a:spcBef>
              <a:spcAft>
                <a:spcPts val="900"/>
              </a:spcAft>
              <a:buSzPct val="100000"/>
              <a:buFont typeface="+mj-lt"/>
              <a:buAutoNum type="arabicPeriod"/>
              <a:defRPr/>
            </a:pPr>
            <a:r>
              <a:rPr lang="en-US" dirty="0">
                <a:cs typeface="Calibri" pitchFamily="34" charset="0"/>
              </a:rPr>
              <a:t>Hebrews 12:14</a:t>
            </a:r>
          </a:p>
          <a:p>
            <a:pPr marL="571500" indent="-571500">
              <a:spcBef>
                <a:spcPts val="0"/>
              </a:spcBef>
              <a:spcAft>
                <a:spcPts val="900"/>
              </a:spcAft>
              <a:buSzPct val="100000"/>
              <a:buFont typeface="+mj-lt"/>
              <a:buAutoNum type="arabicPeriod"/>
              <a:defRPr/>
            </a:pPr>
            <a:r>
              <a:rPr lang="en-US" dirty="0">
                <a:cs typeface="Calibri" pitchFamily="34" charset="0"/>
              </a:rPr>
              <a:t>Revelation 13:10</a:t>
            </a:r>
          </a:p>
          <a:p>
            <a:pPr marL="571500" indent="-571500">
              <a:spcBef>
                <a:spcPts val="0"/>
              </a:spcBef>
              <a:spcAft>
                <a:spcPts val="900"/>
              </a:spcAft>
              <a:buSzPct val="100000"/>
              <a:buFont typeface="+mj-lt"/>
              <a:buAutoNum type="arabicPeriod"/>
              <a:defRPr/>
            </a:pPr>
            <a:r>
              <a:rPr lang="en-US" dirty="0">
                <a:cs typeface="Calibri" pitchFamily="34" charset="0"/>
              </a:rPr>
              <a:t>Revelation 14:12</a:t>
            </a:r>
          </a:p>
          <a:p>
            <a:pPr marL="571500" indent="-571500">
              <a:spcBef>
                <a:spcPts val="0"/>
              </a:spcBef>
              <a:spcAft>
                <a:spcPts val="900"/>
              </a:spcAft>
              <a:buSzPct val="100000"/>
              <a:buFont typeface="+mj-lt"/>
              <a:buAutoNum type="arabicPeriod"/>
              <a:defRPr/>
            </a:pPr>
            <a:r>
              <a:rPr lang="en-US" b="1" u="sng" dirty="0">
                <a:solidFill>
                  <a:srgbClr val="FFFFCC"/>
                </a:solidFill>
                <a:cs typeface="Calibri" pitchFamily="34" charset="0"/>
              </a:rPr>
              <a:t>Revelation 22:14-15</a:t>
            </a:r>
          </a:p>
        </p:txBody>
      </p:sp>
      <p:pic>
        <p:nvPicPr>
          <p:cNvPr id="3074" name="Picture 2">
            <a:extLst>
              <a:ext uri="{FF2B5EF4-FFF2-40B4-BE49-F238E27FC236}">
                <a16:creationId xmlns:a16="http://schemas.microsoft.com/office/drawing/2014/main" id="{06F06C17-8754-6BD5-E725-19345A79C5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705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78FDB-C23A-1AB3-70ED-DC1A3A27BF19}"/>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116F2C21-B71A-56F3-6967-17ABA9768E37}"/>
              </a:ext>
            </a:extLst>
          </p:cNvPr>
          <p:cNvSpPr>
            <a:spLocks noGrp="1"/>
          </p:cNvSpPr>
          <p:nvPr>
            <p:ph type="title"/>
          </p:nvPr>
        </p:nvSpPr>
        <p:spPr>
          <a:xfrm>
            <a:off x="1981200" y="228601"/>
            <a:ext cx="8229600" cy="887413"/>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Vice Lists</a:t>
            </a:r>
          </a:p>
        </p:txBody>
      </p:sp>
      <p:sp>
        <p:nvSpPr>
          <p:cNvPr id="46083" name="Content Placeholder 2">
            <a:extLst>
              <a:ext uri="{FF2B5EF4-FFF2-40B4-BE49-F238E27FC236}">
                <a16:creationId xmlns:a16="http://schemas.microsoft.com/office/drawing/2014/main" id="{F8F1C5B5-8B60-43B9-3121-F7FB7E300887}"/>
              </a:ext>
            </a:extLst>
          </p:cNvPr>
          <p:cNvSpPr>
            <a:spLocks noGrp="1"/>
          </p:cNvSpPr>
          <p:nvPr>
            <p:ph idx="1"/>
          </p:nvPr>
        </p:nvSpPr>
        <p:spPr>
          <a:xfrm>
            <a:off x="1752601" y="1917700"/>
            <a:ext cx="4657725" cy="30226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Galatians 5:19-21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1 Corinthians 6:9-11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Ephesians 5:5</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Revelation 22:14-15</a:t>
            </a:r>
          </a:p>
        </p:txBody>
      </p:sp>
      <p:pic>
        <p:nvPicPr>
          <p:cNvPr id="3" name="Picture 2">
            <a:extLst>
              <a:ext uri="{FF2B5EF4-FFF2-40B4-BE49-F238E27FC236}">
                <a16:creationId xmlns:a16="http://schemas.microsoft.com/office/drawing/2014/main" id="{7D11E4D0-1CBE-E9A2-636E-7A4BA105E4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767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1F9F-91E1-02DB-33EC-AC3F45FA47F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5E206390-93B0-392F-C023-B98575870227}"/>
              </a:ext>
            </a:extLst>
          </p:cNvPr>
          <p:cNvSpPr>
            <a:spLocks noGrp="1"/>
          </p:cNvSpPr>
          <p:nvPr>
            <p:ph type="title"/>
          </p:nvPr>
        </p:nvSpPr>
        <p:spPr>
          <a:xfrm>
            <a:off x="1954213" y="228600"/>
            <a:ext cx="8229600" cy="9144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Interpretive Options</a:t>
            </a:r>
          </a:p>
        </p:txBody>
      </p:sp>
      <p:sp>
        <p:nvSpPr>
          <p:cNvPr id="47107" name="Content Placeholder 2">
            <a:extLst>
              <a:ext uri="{FF2B5EF4-FFF2-40B4-BE49-F238E27FC236}">
                <a16:creationId xmlns:a16="http://schemas.microsoft.com/office/drawing/2014/main" id="{ED37D445-045B-39AD-6BA2-F6B340122FF9}"/>
              </a:ext>
            </a:extLst>
          </p:cNvPr>
          <p:cNvSpPr>
            <a:spLocks noGrp="1"/>
          </p:cNvSpPr>
          <p:nvPr>
            <p:ph idx="1"/>
          </p:nvPr>
        </p:nvSpPr>
        <p:spPr>
          <a:xfrm>
            <a:off x="584950" y="1371600"/>
            <a:ext cx="7568449" cy="41148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Calvinism – unsaved</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Arminianism – loss of salvation</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Extreme free grace – millennial exclusion</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Classic grace – switch of subject from saved to unsaved to exhort Christians to live according to their new identity.</a:t>
            </a:r>
          </a:p>
        </p:txBody>
      </p:sp>
      <p:pic>
        <p:nvPicPr>
          <p:cNvPr id="3" name="Picture 2">
            <a:extLst>
              <a:ext uri="{FF2B5EF4-FFF2-40B4-BE49-F238E27FC236}">
                <a16:creationId xmlns:a16="http://schemas.microsoft.com/office/drawing/2014/main" id="{F6B78D72-CD04-D863-5B65-0493B2C1135D}"/>
              </a:ext>
            </a:extLst>
          </p:cNvPr>
          <p:cNvPicPr>
            <a:picLocks noChangeAspect="1"/>
          </p:cNvPicPr>
          <p:nvPr/>
        </p:nvPicPr>
        <p:blipFill>
          <a:blip r:embed="rId2"/>
          <a:stretch>
            <a:fillRect/>
          </a:stretch>
        </p:blipFill>
        <p:spPr>
          <a:xfrm>
            <a:off x="8534400" y="1524000"/>
            <a:ext cx="3072650" cy="3657917"/>
          </a:xfrm>
          <a:prstGeom prst="rect">
            <a:avLst/>
          </a:prstGeom>
        </p:spPr>
      </p:pic>
    </p:spTree>
    <p:extLst>
      <p:ext uri="{BB962C8B-B14F-4D97-AF65-F5344CB8AC3E}">
        <p14:creationId xmlns:p14="http://schemas.microsoft.com/office/powerpoint/2010/main" val="42892566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78FDB-C23A-1AB3-70ED-DC1A3A27BF19}"/>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116F2C21-B71A-56F3-6967-17ABA9768E37}"/>
              </a:ext>
            </a:extLst>
          </p:cNvPr>
          <p:cNvSpPr>
            <a:spLocks noGrp="1"/>
          </p:cNvSpPr>
          <p:nvPr>
            <p:ph type="title"/>
          </p:nvPr>
        </p:nvSpPr>
        <p:spPr>
          <a:xfrm>
            <a:off x="1981200" y="228601"/>
            <a:ext cx="8229600" cy="887413"/>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Vice Lists</a:t>
            </a:r>
          </a:p>
        </p:txBody>
      </p:sp>
      <p:sp>
        <p:nvSpPr>
          <p:cNvPr id="46083" name="Content Placeholder 2">
            <a:extLst>
              <a:ext uri="{FF2B5EF4-FFF2-40B4-BE49-F238E27FC236}">
                <a16:creationId xmlns:a16="http://schemas.microsoft.com/office/drawing/2014/main" id="{F8F1C5B5-8B60-43B9-3121-F7FB7E300887}"/>
              </a:ext>
            </a:extLst>
          </p:cNvPr>
          <p:cNvSpPr>
            <a:spLocks noGrp="1"/>
          </p:cNvSpPr>
          <p:nvPr>
            <p:ph idx="1"/>
          </p:nvPr>
        </p:nvSpPr>
        <p:spPr>
          <a:xfrm>
            <a:off x="1752601" y="1917700"/>
            <a:ext cx="4657725" cy="30226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Galatians 5:19-21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1 Corinthians 6:9-11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b="1" u="sng" dirty="0">
                <a:solidFill>
                  <a:srgbClr val="FFFFCC"/>
                </a:solidFill>
              </a:rPr>
              <a:t>Ephesians 5:5</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Revelation 22:14-15</a:t>
            </a:r>
          </a:p>
        </p:txBody>
      </p:sp>
      <p:pic>
        <p:nvPicPr>
          <p:cNvPr id="3" name="Picture 2">
            <a:extLst>
              <a:ext uri="{FF2B5EF4-FFF2-40B4-BE49-F238E27FC236}">
                <a16:creationId xmlns:a16="http://schemas.microsoft.com/office/drawing/2014/main" id="{7D11E4D0-1CBE-E9A2-636E-7A4BA105E4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88863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C4120F-2CBC-BBD6-8295-6F177E69CF5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a:spAutoFit/>
          </a:bodyPr>
          <a:lstStyle/>
          <a:p>
            <a:pPr algn="ctr">
              <a:spcAft>
                <a:spcPts val="600"/>
              </a:spcAft>
              <a:defRPr/>
            </a:pPr>
            <a:r>
              <a:rPr lang="en-US" sz="4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Ephesians 5:5</a:t>
            </a:r>
            <a:endParaRPr lang="en-US" sz="3600" baseline="30000" dirty="0">
              <a:latin typeface="Calibri" panose="020F0502020204030204" pitchFamily="34" charset="0"/>
            </a:endParaRPr>
          </a:p>
          <a:p>
            <a:pPr algn="jus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this you know with certainty, that no immoral or impure person or covetous man, who is an idolater,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has an inheritance in the kingdom of Christ</a:t>
            </a:r>
            <a:r>
              <a:rPr lang="en-US"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God.”</a:t>
            </a:r>
          </a:p>
        </p:txBody>
      </p:sp>
      <p:pic>
        <p:nvPicPr>
          <p:cNvPr id="6" name="Picture 5">
            <a:extLst>
              <a:ext uri="{FF2B5EF4-FFF2-40B4-BE49-F238E27FC236}">
                <a16:creationId xmlns:a16="http://schemas.microsoft.com/office/drawing/2014/main" id="{B6AE9241-EEA6-9778-5B00-6A21A11B8550}"/>
              </a:ext>
            </a:extLst>
          </p:cNvPr>
          <p:cNvPicPr>
            <a:picLocks noChangeAspect="1"/>
          </p:cNvPicPr>
          <p:nvPr/>
        </p:nvPicPr>
        <p:blipFill>
          <a:blip r:embed="rId3"/>
          <a:stretch>
            <a:fillRect/>
          </a:stretch>
        </p:blipFill>
        <p:spPr>
          <a:xfrm>
            <a:off x="2657097" y="2971800"/>
            <a:ext cx="6877806" cy="1828800"/>
          </a:xfrm>
          <a:prstGeom prst="rect">
            <a:avLst/>
          </a:prstGeom>
          <a:ln w="28575">
            <a:solidFill>
              <a:srgbClr val="FF0000"/>
            </a:solidFill>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1F9F-91E1-02DB-33EC-AC3F45FA47F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5E206390-93B0-392F-C023-B98575870227}"/>
              </a:ext>
            </a:extLst>
          </p:cNvPr>
          <p:cNvSpPr>
            <a:spLocks noGrp="1"/>
          </p:cNvSpPr>
          <p:nvPr>
            <p:ph type="title"/>
          </p:nvPr>
        </p:nvSpPr>
        <p:spPr>
          <a:xfrm>
            <a:off x="1954213" y="228600"/>
            <a:ext cx="8229600" cy="9144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Interpretive Options</a:t>
            </a:r>
          </a:p>
        </p:txBody>
      </p:sp>
      <p:sp>
        <p:nvSpPr>
          <p:cNvPr id="47107" name="Content Placeholder 2">
            <a:extLst>
              <a:ext uri="{FF2B5EF4-FFF2-40B4-BE49-F238E27FC236}">
                <a16:creationId xmlns:a16="http://schemas.microsoft.com/office/drawing/2014/main" id="{ED37D445-045B-39AD-6BA2-F6B340122FF9}"/>
              </a:ext>
            </a:extLst>
          </p:cNvPr>
          <p:cNvSpPr>
            <a:spLocks noGrp="1"/>
          </p:cNvSpPr>
          <p:nvPr>
            <p:ph idx="1"/>
          </p:nvPr>
        </p:nvSpPr>
        <p:spPr>
          <a:xfrm>
            <a:off x="584950" y="1371600"/>
            <a:ext cx="7568449" cy="41148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Calvinism – unsaved</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Arminianism – loss of salvation</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b="1" u="sng" dirty="0">
                <a:solidFill>
                  <a:srgbClr val="FFFFCC"/>
                </a:solidFill>
              </a:rPr>
              <a:t>Extreme free grace – millennial exclusion</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Classic grace – switch of subject from saved to unsaved to exhort Christians to live according to their new identity.</a:t>
            </a:r>
          </a:p>
        </p:txBody>
      </p:sp>
      <p:pic>
        <p:nvPicPr>
          <p:cNvPr id="3" name="Picture 2">
            <a:extLst>
              <a:ext uri="{FF2B5EF4-FFF2-40B4-BE49-F238E27FC236}">
                <a16:creationId xmlns:a16="http://schemas.microsoft.com/office/drawing/2014/main" id="{F6B78D72-CD04-D863-5B65-0493B2C1135D}"/>
              </a:ext>
            </a:extLst>
          </p:cNvPr>
          <p:cNvPicPr>
            <a:picLocks noChangeAspect="1"/>
          </p:cNvPicPr>
          <p:nvPr/>
        </p:nvPicPr>
        <p:blipFill>
          <a:blip r:embed="rId2"/>
          <a:stretch>
            <a:fillRect/>
          </a:stretch>
        </p:blipFill>
        <p:spPr>
          <a:xfrm>
            <a:off x="8534400" y="1524000"/>
            <a:ext cx="3072650" cy="3657917"/>
          </a:xfrm>
          <a:prstGeom prst="rect">
            <a:avLst/>
          </a:prstGeom>
        </p:spPr>
      </p:pic>
    </p:spTree>
    <p:extLst>
      <p:ext uri="{BB962C8B-B14F-4D97-AF65-F5344CB8AC3E}">
        <p14:creationId xmlns:p14="http://schemas.microsoft.com/office/powerpoint/2010/main" val="15139635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87E593-DB15-2DF2-280B-FBC63A93279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00657"/>
          </a:xfrm>
          <a:prstGeom prst="rect">
            <a:avLst/>
          </a:prstGeom>
          <a:noFill/>
          <a:ln w="28575">
            <a:noFill/>
            <a:miter lim="800000"/>
            <a:headEnd/>
            <a:tailEnd/>
          </a:ln>
        </p:spPr>
        <p:txBody>
          <a:bodyPr>
            <a:spAutoFit/>
          </a:bodyPr>
          <a:lstStyle/>
          <a:p>
            <a:pPr algn="ctr">
              <a:spcAft>
                <a:spcPts val="600"/>
              </a:spcAft>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Ephesians 1:18</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pray that</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 eyes of your heart may be enlightened, so that you will know what is the hope of His calling, what are the riches of the glory of His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inheritance in the saints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5791F2A0-2193-920F-FCC3-84D59BFCCC44}"/>
              </a:ext>
            </a:extLst>
          </p:cNvPr>
          <p:cNvPicPr>
            <a:picLocks noChangeAspect="1"/>
          </p:cNvPicPr>
          <p:nvPr/>
        </p:nvPicPr>
        <p:blipFill>
          <a:blip r:embed="rId3"/>
          <a:stretch>
            <a:fillRect/>
          </a:stretch>
        </p:blipFill>
        <p:spPr>
          <a:xfrm>
            <a:off x="2657097" y="2971800"/>
            <a:ext cx="6877806" cy="1828800"/>
          </a:xfrm>
          <a:prstGeom prst="rect">
            <a:avLst/>
          </a:prstGeom>
          <a:ln w="28575">
            <a:solidFill>
              <a:srgbClr val="FF0000"/>
            </a:solidFill>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A4682-03DC-3852-0039-F9EDA4BE2D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F787E82-863F-5FC7-3BB6-F2A86D5CB3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a:extLst>
              <a:ext uri="{FF2B5EF4-FFF2-40B4-BE49-F238E27FC236}">
                <a16:creationId xmlns:a16="http://schemas.microsoft.com/office/drawing/2014/main" id="{49F25917-E43B-F446-A7A0-C54ABEF55629}"/>
              </a:ext>
            </a:extLst>
          </p:cNvPr>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a:t>
            </a:r>
            <a:r>
              <a:rPr lang="en-US" sz="3600" b="1" u="sng" dirty="0">
                <a:solidFill>
                  <a:srgbClr val="FFFFCC"/>
                </a:solidFill>
                <a:effectLst>
                  <a:outerShdw blurRad="38100" dist="38100" dir="2700000" algn="tl">
                    <a:srgbClr val="000000">
                      <a:alpha val="43137"/>
                    </a:srgbClr>
                  </a:outerShdw>
                </a:effectLst>
              </a:rPr>
              <a:t>inheritance</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aseline="30000" dirty="0">
                <a:effectLst>
                  <a:outerShdw blurRad="38100" dist="38100" dir="2700000" algn="tl">
                    <a:srgbClr val="000000">
                      <a:alpha val="43137"/>
                    </a:srgbClr>
                  </a:outerShdw>
                </a:effectLst>
              </a:rPr>
              <a:t>5</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425B7E94-FC70-A560-B4D2-EE520810FFAB}"/>
              </a:ext>
            </a:extLst>
          </p:cNvPr>
          <p:cNvPicPr>
            <a:picLocks noChangeAspect="1"/>
          </p:cNvPicPr>
          <p:nvPr/>
        </p:nvPicPr>
        <p:blipFill>
          <a:blip r:embed="rId3"/>
          <a:stretch>
            <a:fillRect/>
          </a:stretch>
        </p:blipFill>
        <p:spPr>
          <a:xfrm>
            <a:off x="2657097" y="2971800"/>
            <a:ext cx="6877806" cy="1828800"/>
          </a:xfrm>
          <a:prstGeom prst="rect">
            <a:avLst/>
          </a:prstGeom>
          <a:ln w="28575">
            <a:solidFill>
              <a:srgbClr val="FF0000"/>
            </a:solidFill>
          </a:ln>
        </p:spPr>
      </p:pic>
    </p:spTree>
    <p:extLst>
      <p:ext uri="{BB962C8B-B14F-4D97-AF65-F5344CB8AC3E}">
        <p14:creationId xmlns:p14="http://schemas.microsoft.com/office/powerpoint/2010/main" val="164583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BA8F1-04FC-457B-32F3-EC030A6B124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8950A6-ED5C-DF96-5995-E77352C641B7}"/>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4430EA8C-B760-A8A0-0155-457E4CB84C01}"/>
              </a:ext>
            </a:extLst>
          </p:cNvPr>
          <p:cNvSpPr>
            <a:spLocks noChangeArrowheads="1"/>
          </p:cNvSpPr>
          <p:nvPr/>
        </p:nvSpPr>
        <p:spPr bwMode="auto">
          <a:xfrm>
            <a:off x="609600" y="0"/>
            <a:ext cx="10972800" cy="2446824"/>
          </a:xfrm>
          <a:prstGeom prst="rect">
            <a:avLst/>
          </a:prstGeom>
          <a:noFill/>
          <a:ln w="28575">
            <a:noFill/>
            <a:miter lim="800000"/>
            <a:headEnd/>
            <a:tailEnd/>
          </a:ln>
        </p:spPr>
        <p:txBody>
          <a:bodyPr>
            <a:spAutoFit/>
          </a:bodyPr>
          <a:lstStyle/>
          <a:p>
            <a:pPr algn="ctr">
              <a:spcAft>
                <a:spcPts val="600"/>
              </a:spcAft>
              <a:defRPr/>
            </a:pPr>
            <a:r>
              <a:rPr lang="en-US" sz="4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Ephesians 5:5</a:t>
            </a:r>
            <a:endParaRPr lang="en-US" sz="3600" baseline="30000" dirty="0">
              <a:latin typeface="Calibri" panose="020F0502020204030204" pitchFamily="34" charset="0"/>
            </a:endParaRPr>
          </a:p>
          <a:p>
            <a:pPr algn="just">
              <a:defRPr/>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know with certainty, that no immoral or impure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person</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or covetous man, who is an idolater,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has an inheritance in the kingdom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of Christ and God.”</a:t>
            </a:r>
          </a:p>
        </p:txBody>
      </p:sp>
      <p:pic>
        <p:nvPicPr>
          <p:cNvPr id="3" name="Picture 2">
            <a:extLst>
              <a:ext uri="{FF2B5EF4-FFF2-40B4-BE49-F238E27FC236}">
                <a16:creationId xmlns:a16="http://schemas.microsoft.com/office/drawing/2014/main" id="{0AD56909-FCD7-7024-9BD8-BFFF4F808105}"/>
              </a:ext>
            </a:extLst>
          </p:cNvPr>
          <p:cNvPicPr>
            <a:picLocks noChangeAspect="1"/>
          </p:cNvPicPr>
          <p:nvPr/>
        </p:nvPicPr>
        <p:blipFill>
          <a:blip r:embed="rId3"/>
          <a:stretch>
            <a:fillRect/>
          </a:stretch>
        </p:blipFill>
        <p:spPr>
          <a:xfrm>
            <a:off x="2657097" y="2971800"/>
            <a:ext cx="6877806" cy="1828800"/>
          </a:xfrm>
          <a:prstGeom prst="rect">
            <a:avLst/>
          </a:prstGeom>
          <a:ln w="28575">
            <a:solidFill>
              <a:srgbClr val="FF0000"/>
            </a:solidFill>
          </a:ln>
        </p:spPr>
      </p:pic>
    </p:spTree>
    <p:extLst>
      <p:ext uri="{BB962C8B-B14F-4D97-AF65-F5344CB8AC3E}">
        <p14:creationId xmlns:p14="http://schemas.microsoft.com/office/powerpoint/2010/main" val="33296310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34D768-BF47-CD9F-D1E6-78F3504F93C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216813"/>
          </a:xfrm>
          <a:prstGeom prst="rect">
            <a:avLst/>
          </a:prstGeom>
          <a:noFill/>
          <a:ln w="28575">
            <a:noFill/>
            <a:miter lim="800000"/>
            <a:headEnd/>
            <a:tailEnd/>
          </a:ln>
        </p:spPr>
        <p:txBody>
          <a:bodyPr wrap="square">
            <a:spAutoFit/>
          </a:bodyPr>
          <a:lstStyle/>
          <a:p>
            <a:pPr algn="ctr">
              <a:spcAft>
                <a:spcPts val="600"/>
              </a:spcAft>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Ephesians 5:3, 6-8, 11-12</a:t>
            </a:r>
          </a:p>
          <a:p>
            <a:pPr algn="just">
              <a:defRPr/>
            </a:pP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immorality or any impurity or greed must not even be named among you, as is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proper among saints</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Let no one deceive you with empty words, for because of these things the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wrath of God comes upon the sons of disobedience</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Therefore,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 not be partakers with them</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you were formerly darkness, but now you are Light in the Lord;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walk as children of Light</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 not participate in the unfruitful deeds of darkness</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instead even expose them; </a:t>
            </a:r>
            <a:r>
              <a:rPr lang="en-US" sz="31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a:t>
            </a:r>
            <a:r>
              <a:rPr 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it is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disgraceful even to speak of the things which are done by them in secret</a:t>
            </a:r>
            <a:r>
              <a:rPr lang="en-US" sz="31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1FB70-F7B8-F4B7-5013-3CC528BBA43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5277A73-B502-F6CA-56E3-3C93B534D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a:extLst>
              <a:ext uri="{FF2B5EF4-FFF2-40B4-BE49-F238E27FC236}">
                <a16:creationId xmlns:a16="http://schemas.microsoft.com/office/drawing/2014/main" id="{F3FD1CAD-AF53-4D3A-F85A-BCAD4C37D239}"/>
              </a:ext>
            </a:extLst>
          </p:cNvPr>
          <p:cNvSpPr txBox="1">
            <a:spLocks/>
          </p:cNvSpPr>
          <p:nvPr/>
        </p:nvSpPr>
        <p:spPr bwMode="auto">
          <a:xfrm>
            <a:off x="614916" y="0"/>
            <a:ext cx="10962168"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Arial" panose="020B0604020202020204" pitchFamily="34" charset="0"/>
              </a:rPr>
              <a:t>Ephesians 2:1-3</a:t>
            </a:r>
          </a:p>
          <a:p>
            <a:pPr marL="0" indent="0" algn="just">
              <a:spcBef>
                <a:spcPts val="0"/>
              </a:spcBef>
              <a:spcAft>
                <a:spcPts val="120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rPr>
              <a:t>And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dead</a:t>
            </a:r>
            <a:r>
              <a:rPr lang="en-US" sz="3400" dirty="0">
                <a:effectLst>
                  <a:outerShdw blurRad="38100" dist="38100" dir="2700000" algn="tl">
                    <a:srgbClr val="000000">
                      <a:alpha val="43137"/>
                    </a:srgbClr>
                  </a:outerShdw>
                </a:effectLst>
                <a:latin typeface="Calibri" panose="020F0502020204030204" pitchFamily="34" charset="0"/>
              </a:rPr>
              <a:t> in your trespasses and sins,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which you formerly walked according to the course of this world, according to the prince of the power of the air, of the spirit that is now working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sons of disobedience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Among them we too all formerly lived in the lusts of our flesh, indulging the desires of the flesh and of the mind, and were by nature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children of wrath</a:t>
            </a:r>
            <a:r>
              <a:rPr lang="en-US" sz="3400" dirty="0">
                <a:effectLst>
                  <a:outerShdw blurRad="38100" dist="38100" dir="2700000" algn="tl">
                    <a:srgbClr val="000000">
                      <a:alpha val="43137"/>
                    </a:srgbClr>
                  </a:outerShdw>
                </a:effectLst>
                <a:latin typeface="Calibri" panose="020F0502020204030204" pitchFamily="34" charset="0"/>
              </a:rPr>
              <a:t>, even as the rest.”</a:t>
            </a:r>
          </a:p>
        </p:txBody>
      </p:sp>
    </p:spTree>
    <p:extLst>
      <p:ext uri="{BB962C8B-B14F-4D97-AF65-F5344CB8AC3E}">
        <p14:creationId xmlns:p14="http://schemas.microsoft.com/office/powerpoint/2010/main" val="3077066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F46CF-A456-D4EA-E573-0E9BA8929465}"/>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5C9E723A-A774-86EB-0931-219602D19716}"/>
              </a:ext>
            </a:extLst>
          </p:cNvPr>
          <p:cNvSpPr>
            <a:spLocks noGrp="1"/>
          </p:cNvSpPr>
          <p:nvPr>
            <p:ph type="title"/>
          </p:nvPr>
        </p:nvSpPr>
        <p:spPr>
          <a:xfrm>
            <a:off x="1981200" y="228601"/>
            <a:ext cx="8229600" cy="887413"/>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Vice Lists</a:t>
            </a:r>
          </a:p>
        </p:txBody>
      </p:sp>
      <p:sp>
        <p:nvSpPr>
          <p:cNvPr id="46083" name="Content Placeholder 2">
            <a:extLst>
              <a:ext uri="{FF2B5EF4-FFF2-40B4-BE49-F238E27FC236}">
                <a16:creationId xmlns:a16="http://schemas.microsoft.com/office/drawing/2014/main" id="{8E2604D7-9DDF-E358-E32F-6329BE342968}"/>
              </a:ext>
            </a:extLst>
          </p:cNvPr>
          <p:cNvSpPr>
            <a:spLocks noGrp="1"/>
          </p:cNvSpPr>
          <p:nvPr>
            <p:ph idx="1"/>
          </p:nvPr>
        </p:nvSpPr>
        <p:spPr>
          <a:xfrm>
            <a:off x="1752601" y="1917700"/>
            <a:ext cx="4657725" cy="3022600"/>
          </a:xfrm>
        </p:spPr>
        <p:txBody>
          <a:bodyPr/>
          <a:lstStyle/>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Galatians 5:19-21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1 Corinthians 6:9-11</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dirty="0"/>
              <a:t>Ephesians 5:5</a:t>
            </a:r>
          </a:p>
          <a:p>
            <a:pPr marL="461963" indent="-461963" algn="just">
              <a:spcBef>
                <a:spcPct val="0"/>
              </a:spcBef>
              <a:spcAft>
                <a:spcPts val="2400"/>
              </a:spcAft>
              <a:buClr>
                <a:srgbClr val="66FFFF"/>
              </a:buClr>
              <a:buSzPct val="100000"/>
              <a:buFont typeface="Arial" panose="020B0604020202020204" pitchFamily="34" charset="0"/>
              <a:buAutoNum type="arabicPeriod"/>
            </a:pPr>
            <a:r>
              <a:rPr lang="en-US" altLang="en-US" b="1" u="sng" dirty="0">
                <a:solidFill>
                  <a:srgbClr val="FFFFCC"/>
                </a:solidFill>
              </a:rPr>
              <a:t>Revelation 22:14-15</a:t>
            </a:r>
          </a:p>
        </p:txBody>
      </p:sp>
      <p:pic>
        <p:nvPicPr>
          <p:cNvPr id="3" name="Picture 2">
            <a:extLst>
              <a:ext uri="{FF2B5EF4-FFF2-40B4-BE49-F238E27FC236}">
                <a16:creationId xmlns:a16="http://schemas.microsoft.com/office/drawing/2014/main" id="{8F416738-211A-3396-ACC2-9289153DAF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51451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DDA-C39B-CD37-7D31-44E3182075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6EA6539-5172-3087-011C-C1FD402490F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77E4250C-7BDA-66E2-6DF6-E68B802AC0FD}"/>
              </a:ext>
            </a:extLst>
          </p:cNvPr>
          <p:cNvSpPr>
            <a:spLocks noChangeArrowheads="1"/>
          </p:cNvSpPr>
          <p:nvPr/>
        </p:nvSpPr>
        <p:spPr bwMode="auto">
          <a:xfrm>
            <a:off x="609600" y="0"/>
            <a:ext cx="10972800" cy="3516347"/>
          </a:xfrm>
          <a:prstGeom prst="rect">
            <a:avLst/>
          </a:prstGeom>
          <a:noFill/>
          <a:ln w="28575">
            <a:noFill/>
            <a:miter lim="800000"/>
            <a:headEnd/>
            <a:tailEnd/>
          </a:ln>
        </p:spPr>
        <p:txBody>
          <a:bodyPr>
            <a:spAutoFit/>
          </a:bodyPr>
          <a:lstStyle/>
          <a:p>
            <a:pPr marL="342900" indent="-342900" algn="ctr" defTabSz="685800" eaLnBrk="0" hangingPunct="0">
              <a:spcAft>
                <a:spcPts val="900"/>
              </a:spcAft>
              <a:buClr>
                <a:schemeClr val="tx2"/>
              </a:buClr>
              <a:buSzPct val="75000"/>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Revelation 22:14-15</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Blessed are those who wash their robes, so that they may have the right to the tree of life, and may enter by the gates into the city.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Outside are the dogs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sorcerers and the immoral persons and the murderers and the idolaters, and everyone who loves and practices lying.”</a:t>
            </a:r>
          </a:p>
        </p:txBody>
      </p:sp>
    </p:spTree>
    <p:extLst>
      <p:ext uri="{BB962C8B-B14F-4D97-AF65-F5344CB8AC3E}">
        <p14:creationId xmlns:p14="http://schemas.microsoft.com/office/powerpoint/2010/main" val="175941626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59E86-2A92-5562-2CA2-815C7293310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516347"/>
          </a:xfrm>
          <a:prstGeom prst="rect">
            <a:avLst/>
          </a:prstGeom>
          <a:noFill/>
          <a:ln w="28575">
            <a:noFill/>
            <a:miter lim="800000"/>
            <a:headEnd/>
            <a:tailEnd/>
          </a:ln>
        </p:spPr>
        <p:txBody>
          <a:bodyPr>
            <a:spAutoFit/>
          </a:bodyPr>
          <a:lstStyle/>
          <a:p>
            <a:pPr marL="342900" indent="-342900" algn="ctr" defTabSz="685800" eaLnBrk="0" hangingPunct="0">
              <a:spcAft>
                <a:spcPts val="900"/>
              </a:spcAft>
              <a:buClr>
                <a:schemeClr val="tx2"/>
              </a:buClr>
              <a:buSzPct val="75000"/>
              <a:defRPr/>
            </a:pPr>
            <a:r>
              <a:rPr lang="en-US" sz="3600" baseline="30000" dirty="0">
                <a:latin typeface="Calibri" panose="020F0502020204030204" pitchFamily="34" charset="0"/>
                <a:ea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rPr>
              <a:t>Revelation 22:14-15</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Blessed are those who wash their robes, so that they may have the right to the tree of life, and may enter by the gates into the city.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15 </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Outside are the dogs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sorcerers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immoral</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persons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murderers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idolaters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everyone who loves and practices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lying</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CEE57D-D042-962D-2719-BD23F1865F6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939266"/>
          </a:xfrm>
          <a:prstGeom prst="rect">
            <a:avLst/>
          </a:prstGeom>
          <a:noFill/>
          <a:ln w="28575">
            <a:noFill/>
            <a:miter lim="800000"/>
            <a:headEnd/>
            <a:tailEnd/>
          </a:ln>
        </p:spPr>
        <p:txBody>
          <a:bodyPr>
            <a:spAutoFit/>
          </a:bodyPr>
          <a:lstStyle/>
          <a:p>
            <a:pPr algn="ctr">
              <a:spcAft>
                <a:spcPts val="600"/>
              </a:spcAft>
              <a:defRPr/>
            </a:pPr>
            <a:r>
              <a:rPr lang="en-US" sz="4000" dirty="0">
                <a:solidFill>
                  <a:srgbClr val="00FFFF"/>
                </a:solidFill>
                <a:effectLst>
                  <a:outerShdw blurRad="38100" dist="38100" dir="2700000" algn="tl">
                    <a:srgbClr val="000000"/>
                  </a:outerShdw>
                </a:effectLst>
                <a:latin typeface="Calibri" panose="020F0502020204030204" pitchFamily="34" charset="0"/>
              </a:rPr>
              <a:t>Revelation 21:8</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for the cowardly and unbelieving and abominable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murderers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immoral</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persons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sorcerers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idolaters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all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liars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their part </a:t>
            </a:r>
            <a:r>
              <a:rPr lang="en-US" sz="35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will be</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the lake that burns with fire and brimstone, which is the second death.”</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E124B-5380-11D8-4D1C-354017162B1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D5C4146-E3FA-CDBA-9989-89CC5DA9114A}"/>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99B71B9-7F4F-13C7-30D0-4445F79490A7}"/>
              </a:ext>
            </a:extLst>
          </p:cNvPr>
          <p:cNvSpPr>
            <a:spLocks noChangeArrowheads="1"/>
          </p:cNvSpPr>
          <p:nvPr/>
        </p:nvSpPr>
        <p:spPr bwMode="auto">
          <a:xfrm>
            <a:off x="609600" y="0"/>
            <a:ext cx="10972800" cy="2939266"/>
          </a:xfrm>
          <a:prstGeom prst="rect">
            <a:avLst/>
          </a:prstGeom>
          <a:noFill/>
          <a:ln w="28575">
            <a:noFill/>
            <a:miter lim="800000"/>
            <a:headEnd/>
            <a:tailEnd/>
          </a:ln>
        </p:spPr>
        <p:txBody>
          <a:bodyPr>
            <a:spAutoFit/>
          </a:bodyPr>
          <a:lstStyle/>
          <a:p>
            <a:pPr algn="ctr">
              <a:spcAft>
                <a:spcPts val="600"/>
              </a:spcAft>
              <a:defRPr/>
            </a:pPr>
            <a:r>
              <a:rPr lang="en-US" sz="4000" dirty="0">
                <a:solidFill>
                  <a:srgbClr val="00FFFF"/>
                </a:solidFill>
                <a:effectLst>
                  <a:outerShdw blurRad="38100" dist="38100" dir="2700000" algn="tl">
                    <a:srgbClr val="000000"/>
                  </a:outerShdw>
                </a:effectLst>
                <a:latin typeface="Calibri" panose="020F0502020204030204" pitchFamily="34" charset="0"/>
              </a:rPr>
              <a:t>Revelation 21:8</a:t>
            </a:r>
          </a:p>
          <a:p>
            <a:pPr algn="just">
              <a:defRPr/>
            </a:pP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for the cowardly and unbelieving and abominable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murderers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immoral</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persons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sorcerers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idolaters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all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liars</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their part </a:t>
            </a:r>
            <a:r>
              <a:rPr lang="en-US" sz="35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will be</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the lake that burns with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fire and brimstone</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which is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second death</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5235104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51950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602789-84F5-7A16-3839-38491E926E7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970591"/>
          </a:xfrm>
          <a:prstGeom prst="rect">
            <a:avLst/>
          </a:prstGeom>
          <a:noFill/>
          <a:ln w="28575">
            <a:noFill/>
            <a:miter lim="800000"/>
            <a:headEnd/>
            <a:tailEnd/>
          </a:ln>
        </p:spPr>
        <p:txBody>
          <a:bodyPr>
            <a:spAutoFit/>
          </a:bodyPr>
          <a:lstStyle/>
          <a:p>
            <a:pPr algn="ctr">
              <a:spcAft>
                <a:spcPts val="600"/>
              </a:spcAft>
              <a:defRPr/>
            </a:pPr>
            <a:r>
              <a:rPr lang="en-US" sz="4000" dirty="0">
                <a:solidFill>
                  <a:srgbClr val="00FFFF"/>
                </a:solidFill>
                <a:effectLst>
                  <a:outerShdw blurRad="38100" dist="38100" dir="2700000" algn="tl">
                    <a:srgbClr val="000000"/>
                  </a:outerShdw>
                </a:effectLst>
                <a:latin typeface="Calibri" panose="020F0502020204030204" pitchFamily="34" charset="0"/>
              </a:rPr>
              <a:t>Revelation 20:11-15</a:t>
            </a:r>
          </a:p>
          <a:p>
            <a:pPr algn="just">
              <a:defRPr/>
            </a:pP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I saw a great white throne and Him who sat upon it, from whose presence earth and heaven fled away, and no place was found for them.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I saw the dead, the great and the small, standing before the throne, and books were opened; and another book was opened, which is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book</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of life; and the dead were judged from the things which were written in the books, according to their deeds...</a:t>
            </a:r>
            <a:r>
              <a:rPr lang="en-US" sz="3400" baseline="30000" dirty="0">
                <a:latin typeface="Calibri" panose="020F0502020204030204" pitchFamily="34" charset="0"/>
                <a:ea typeface="Calibri" panose="020F0502020204030204" pitchFamily="34" charset="0"/>
                <a:cs typeface="Calibri" panose="020F0502020204030204" pitchFamily="34" charset="0"/>
              </a:rPr>
              <a:t> 13 </a:t>
            </a:r>
            <a:r>
              <a:rPr lang="en-US" sz="3400" dirty="0">
                <a:latin typeface="Calibri" panose="020F0502020204030204" pitchFamily="34" charset="0"/>
                <a:ea typeface="Calibri" panose="020F0502020204030204" pitchFamily="34" charset="0"/>
                <a:cs typeface="Calibri" panose="020F0502020204030204" pitchFamily="34" charset="0"/>
              </a:rPr>
              <a:t>“…And the sea gave up the dead which were in it, and death and Hades…</a:t>
            </a:r>
            <a:endPar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FB456-37D2-5150-4A5B-CD1551985EB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924151"/>
          </a:xfrm>
          <a:prstGeom prst="rect">
            <a:avLst/>
          </a:prstGeom>
          <a:noFill/>
          <a:ln w="28575">
            <a:noFill/>
            <a:miter lim="800000"/>
            <a:headEnd/>
            <a:tailEnd/>
          </a:ln>
        </p:spPr>
        <p:txBody>
          <a:bodyPr>
            <a:spAutoFit/>
          </a:bodyPr>
          <a:lstStyle/>
          <a:p>
            <a:pPr algn="ctr">
              <a:spcAft>
                <a:spcPts val="600"/>
              </a:spcAft>
              <a:defRPr/>
            </a:pPr>
            <a:r>
              <a:rPr lang="en-US" sz="4000" dirty="0">
                <a:solidFill>
                  <a:srgbClr val="00FFFF"/>
                </a:solidFill>
                <a:effectLst>
                  <a:outerShdw blurRad="38100" dist="38100" dir="2700000" algn="tl">
                    <a:srgbClr val="000000"/>
                  </a:outerShdw>
                </a:effectLst>
                <a:latin typeface="Calibri" panose="020F0502020204030204" pitchFamily="34" charset="0"/>
              </a:rPr>
              <a:t>Revelation 20:11-15</a:t>
            </a:r>
          </a:p>
          <a:p>
            <a:pPr algn="just">
              <a:defRPr/>
            </a:pPr>
            <a:r>
              <a:rPr lang="en-US" sz="3400" dirty="0">
                <a:latin typeface="Calibri" panose="020F0502020204030204" pitchFamily="34" charset="0"/>
                <a:ea typeface="Calibri" panose="020F0502020204030204" pitchFamily="34" charset="0"/>
                <a:cs typeface="Calibri" panose="020F0502020204030204" pitchFamily="34" charset="0"/>
              </a:rPr>
              <a:t>. . .gave up the dead which were in them; and they were judged, every one </a:t>
            </a:r>
            <a:r>
              <a:rPr lang="en-US" sz="3400" i="1" dirty="0">
                <a:latin typeface="Calibri" panose="020F0502020204030204" pitchFamily="34" charset="0"/>
                <a:ea typeface="Calibri" panose="020F0502020204030204" pitchFamily="34" charset="0"/>
                <a:cs typeface="Calibri" panose="020F0502020204030204" pitchFamily="34" charset="0"/>
              </a:rPr>
              <a:t>of them</a:t>
            </a:r>
            <a:r>
              <a:rPr lang="en-US" sz="3400" dirty="0">
                <a:latin typeface="Calibri" panose="020F0502020204030204" pitchFamily="34" charset="0"/>
                <a:ea typeface="Calibri" panose="020F0502020204030204" pitchFamily="34" charset="0"/>
                <a:cs typeface="Calibri" panose="020F0502020204030204" pitchFamily="34" charset="0"/>
              </a:rPr>
              <a:t> according to their deeds. </a:t>
            </a:r>
            <a:r>
              <a:rPr lang="en-US" sz="3400" baseline="30000" dirty="0">
                <a:latin typeface="Calibri" panose="020F0502020204030204" pitchFamily="34" charset="0"/>
                <a:ea typeface="Calibri" panose="020F0502020204030204" pitchFamily="34" charset="0"/>
                <a:cs typeface="Calibri" panose="020F0502020204030204" pitchFamily="34" charset="0"/>
              </a:rPr>
              <a:t>14 </a:t>
            </a:r>
            <a:r>
              <a:rPr lang="en-US" sz="3400" dirty="0">
                <a:latin typeface="Calibri" panose="020F0502020204030204" pitchFamily="34" charset="0"/>
                <a:ea typeface="Calibri" panose="020F0502020204030204" pitchFamily="34" charset="0"/>
                <a:cs typeface="Calibri" panose="020F0502020204030204" pitchFamily="34" charset="0"/>
              </a:rPr>
              <a:t>Then death and Hades were thrown into the lake of fire. This is the second death, the lake of fire. </a:t>
            </a:r>
            <a:r>
              <a:rPr lang="en-US" sz="3400" baseline="30000" dirty="0">
                <a:latin typeface="Calibri" panose="020F0502020204030204" pitchFamily="34" charset="0"/>
                <a:ea typeface="Calibri" panose="020F0502020204030204" pitchFamily="34" charset="0"/>
                <a:cs typeface="Calibri" panose="020F0502020204030204" pitchFamily="34" charset="0"/>
              </a:rPr>
              <a:t>15 </a:t>
            </a:r>
            <a:r>
              <a:rPr lang="en-US" sz="34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And if anyone’s name was not found written in the book of life, he was thrown into the lake of fire</a:t>
            </a:r>
            <a:r>
              <a:rPr lang="en-US" sz="3400" dirty="0">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D73E0-1D96-8DFF-67AE-3D354EAF52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3263EB9-B04C-CD61-3B31-A9D1B983B5CB}"/>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8BFF6B21-D7ED-9935-D677-AC344D3F6E77}"/>
              </a:ext>
            </a:extLst>
          </p:cNvPr>
          <p:cNvSpPr>
            <a:spLocks noGrp="1"/>
          </p:cNvSpPr>
          <p:nvPr>
            <p:ph idx="1"/>
          </p:nvPr>
        </p:nvSpPr>
        <p:spPr>
          <a:xfrm>
            <a:off x="1524000" y="1828800"/>
            <a:ext cx="4343400" cy="4728380"/>
          </a:xfrm>
        </p:spPr>
        <p:txBody>
          <a:bodyPr/>
          <a:lstStyle/>
          <a:p>
            <a:pPr marL="571500" indent="-571500">
              <a:spcBef>
                <a:spcPts val="0"/>
              </a:spcBef>
              <a:spcAft>
                <a:spcPts val="900"/>
              </a:spcAft>
              <a:buSzPct val="100000"/>
              <a:buFont typeface="+mj-lt"/>
              <a:buAutoNum type="arabicPeriod"/>
              <a:defRPr/>
            </a:pPr>
            <a:r>
              <a:rPr lang="en-US" dirty="0">
                <a:cs typeface="Calibri" pitchFamily="34" charset="0"/>
              </a:rPr>
              <a:t>Matthew 24:13</a:t>
            </a:r>
          </a:p>
          <a:p>
            <a:pPr marL="571500" indent="-571500">
              <a:spcBef>
                <a:spcPts val="0"/>
              </a:spcBef>
              <a:spcAft>
                <a:spcPts val="900"/>
              </a:spcAft>
              <a:buSzPct val="100000"/>
              <a:buFont typeface="+mj-lt"/>
              <a:buAutoNum type="arabicPeriod"/>
              <a:defRPr/>
            </a:pPr>
            <a:r>
              <a:rPr lang="en-US" dirty="0">
                <a:cs typeface="Calibri" pitchFamily="34" charset="0"/>
              </a:rPr>
              <a:t>John 15:5-6, 8 </a:t>
            </a:r>
          </a:p>
          <a:p>
            <a:pPr marL="571500" indent="-571500">
              <a:spcBef>
                <a:spcPts val="0"/>
              </a:spcBef>
              <a:spcAft>
                <a:spcPts val="900"/>
              </a:spcAft>
              <a:buSzPct val="100000"/>
              <a:buFont typeface="+mj-lt"/>
              <a:buAutoNum type="arabicPeriod"/>
              <a:defRPr/>
            </a:pPr>
            <a:r>
              <a:rPr lang="en-US" dirty="0">
                <a:cs typeface="Calibri" pitchFamily="34" charset="0"/>
              </a:rPr>
              <a:t>2 Corinthians 13:5</a:t>
            </a:r>
          </a:p>
          <a:p>
            <a:pPr marL="571500" indent="-571500">
              <a:spcBef>
                <a:spcPts val="0"/>
              </a:spcBef>
              <a:spcAft>
                <a:spcPts val="900"/>
              </a:spcAft>
              <a:buSzPct val="100000"/>
              <a:buFont typeface="+mj-lt"/>
              <a:buAutoNum type="arabicPeriod"/>
              <a:defRPr/>
            </a:pPr>
            <a:r>
              <a:rPr lang="en-US" dirty="0">
                <a:cs typeface="Calibri" pitchFamily="34" charset="0"/>
              </a:rPr>
              <a:t>Ephesians 2:10</a:t>
            </a:r>
          </a:p>
          <a:p>
            <a:pPr marL="571500" indent="-571500">
              <a:spcBef>
                <a:spcPts val="0"/>
              </a:spcBef>
              <a:spcAft>
                <a:spcPts val="900"/>
              </a:spcAft>
              <a:buSzPct val="100000"/>
              <a:buFont typeface="+mj-lt"/>
              <a:buAutoNum type="arabicPeriod"/>
              <a:defRPr/>
            </a:pPr>
            <a:r>
              <a:rPr lang="en-US" dirty="0">
                <a:cs typeface="Calibri" pitchFamily="34" charset="0"/>
              </a:rPr>
              <a:t>Hebrews 12:14</a:t>
            </a:r>
          </a:p>
          <a:p>
            <a:pPr marL="571500" indent="-571500">
              <a:spcBef>
                <a:spcPts val="0"/>
              </a:spcBef>
              <a:spcAft>
                <a:spcPts val="900"/>
              </a:spcAft>
              <a:buSzPct val="100000"/>
              <a:buFont typeface="+mj-lt"/>
              <a:buAutoNum type="arabicPeriod"/>
              <a:defRPr/>
            </a:pPr>
            <a:r>
              <a:rPr lang="en-US" dirty="0">
                <a:cs typeface="Calibri" pitchFamily="34" charset="0"/>
              </a:rPr>
              <a:t>Revelation 13:10</a:t>
            </a:r>
          </a:p>
          <a:p>
            <a:pPr marL="571500" indent="-571500">
              <a:spcBef>
                <a:spcPts val="0"/>
              </a:spcBef>
              <a:spcAft>
                <a:spcPts val="900"/>
              </a:spcAft>
              <a:buSzPct val="100000"/>
              <a:buFont typeface="+mj-lt"/>
              <a:buAutoNum type="arabicPeriod"/>
              <a:defRPr/>
            </a:pPr>
            <a:r>
              <a:rPr lang="en-US" dirty="0">
                <a:cs typeface="Calibri" pitchFamily="34" charset="0"/>
              </a:rPr>
              <a:t>Revelation 14:12</a:t>
            </a:r>
          </a:p>
          <a:p>
            <a:pPr marL="571500" indent="-571500">
              <a:spcBef>
                <a:spcPts val="0"/>
              </a:spcBef>
              <a:spcAft>
                <a:spcPts val="900"/>
              </a:spcAft>
              <a:buSzPct val="100000"/>
              <a:buFont typeface="+mj-lt"/>
              <a:buAutoNum type="arabicPeriod"/>
              <a:defRPr/>
            </a:pPr>
            <a:r>
              <a:rPr lang="en-US" dirty="0">
                <a:cs typeface="Calibri" pitchFamily="34" charset="0"/>
              </a:rPr>
              <a:t>Revelation 22:14-15</a:t>
            </a:r>
          </a:p>
        </p:txBody>
      </p:sp>
      <p:pic>
        <p:nvPicPr>
          <p:cNvPr id="3074" name="Picture 2">
            <a:extLst>
              <a:ext uri="{FF2B5EF4-FFF2-40B4-BE49-F238E27FC236}">
                <a16:creationId xmlns:a16="http://schemas.microsoft.com/office/drawing/2014/main" id="{06F06C17-8754-6BD5-E725-19345A79C5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009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943344A-686C-B4C0-4214-9C4C38FDD0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8552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D42AD55A-BF35-FA5B-6C8A-E3BE0610FE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4A62D94-B1FD-BA62-6169-BE7F6446AA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65176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p>
                    <a:p>
                      <a:pPr algn="ctr"/>
                      <a:r>
                        <a:rPr lang="en-US" sz="2600" b="1" kern="1200" dirty="0">
                          <a:solidFill>
                            <a:schemeClr val="dk1"/>
                          </a:solidFill>
                          <a:latin typeface="Calibri" pitchFamily="34" charset="0"/>
                          <a:ea typeface="+mn-ea"/>
                          <a:cs typeface="Calibri" pitchFamily="34" charset="0"/>
                        </a:rPr>
                        <a:t>(Punctiliar)</a:t>
                      </a:r>
                    </a:p>
                  </a:txBody>
                  <a:tcPr marT="45712" marB="45712" anchor="ctr"/>
                </a:tc>
                <a:tc>
                  <a:txBody>
                    <a:bodyPr/>
                    <a:lstStyle/>
                    <a:p>
                      <a:pPr algn="ctr"/>
                      <a:r>
                        <a:rPr lang="en-US" sz="2600" b="1" u="none" dirty="0">
                          <a:latin typeface="Calibri" pitchFamily="34" charset="0"/>
                          <a:cs typeface="Calibri" pitchFamily="34" charset="0"/>
                        </a:rPr>
                        <a:t>Sanctification</a:t>
                      </a:r>
                    </a:p>
                    <a:p>
                      <a:pPr algn="ctr"/>
                      <a:r>
                        <a:rPr lang="en-US" sz="2600" b="1" u="none" kern="1200" dirty="0">
                          <a:solidFill>
                            <a:schemeClr val="dk1"/>
                          </a:solidFill>
                          <a:latin typeface="Calibri" pitchFamily="34" charset="0"/>
                          <a:ea typeface="+mn-ea"/>
                          <a:cs typeface="Calibri" pitchFamily="34" charset="0"/>
                        </a:rPr>
                        <a:t>(Process)</a:t>
                      </a: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DBC6C1DA-E011-8020-2721-DDD642093E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28024"/>
          <a:ext cx="10972800" cy="6553192"/>
        </p:xfrm>
        <a:graphic>
          <a:graphicData uri="http://schemas.openxmlformats.org/drawingml/2006/table">
            <a:tbl>
              <a:tblPr>
                <a:tableStyleId>{5940675A-B579-460E-94D1-54222C63F5DA}</a:tableStyleId>
              </a:tblPr>
              <a:tblGrid>
                <a:gridCol w="3657600">
                  <a:extLst>
                    <a:ext uri="{9D8B030D-6E8A-4147-A177-3AD203B41FA5}">
                      <a16:colId xmlns:a16="http://schemas.microsoft.com/office/drawing/2014/main" val="20000"/>
                    </a:ext>
                  </a:extLst>
                </a:gridCol>
                <a:gridCol w="3383280">
                  <a:extLst>
                    <a:ext uri="{9D8B030D-6E8A-4147-A177-3AD203B41FA5}">
                      <a16:colId xmlns:a16="http://schemas.microsoft.com/office/drawing/2014/main" val="20001"/>
                    </a:ext>
                  </a:extLst>
                </a:gridCol>
                <a:gridCol w="393192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a:solidFill>
                  <a:srgbClr val="FFFFCC"/>
                </a:solidFill>
                <a:effectLst>
                  <a:outerShdw blurRad="38100" dist="38100" dir="2700000" algn="tl">
                    <a:srgbClr val="000000">
                      <a:alpha val="43137"/>
                    </a:srgbClr>
                  </a:outerShdw>
                </a:effectLst>
                <a:latin typeface="Calibri" panose="020F0502020204030204" pitchFamily="34" charset="0"/>
              </a:rPr>
              <a:t>UNREWARDED BELIEVERS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44EE1B9-30AB-9F5E-63DD-4F70930AF230}"/>
              </a:ext>
            </a:extLst>
          </p:cNvPr>
          <p:cNvPicPr>
            <a:picLocks noChangeAspect="1"/>
          </p:cNvPicPr>
          <p:nvPr/>
        </p:nvPicPr>
        <p:blipFill>
          <a:blip r:embed="rId4"/>
          <a:stretch>
            <a:fillRect/>
          </a:stretch>
        </p:blipFill>
        <p:spPr>
          <a:xfrm>
            <a:off x="4187144" y="2865120"/>
            <a:ext cx="3817712" cy="2011680"/>
          </a:xfrm>
          <a:prstGeom prst="rect">
            <a:avLst/>
          </a:prstGeom>
          <a:ln>
            <a:solidFill>
              <a:schemeClr val="tx1"/>
            </a:solidFill>
          </a:ln>
        </p:spPr>
      </p:pic>
    </p:spTree>
    <p:extLst>
      <p:ext uri="{BB962C8B-B14F-4D97-AF65-F5344CB8AC3E}">
        <p14:creationId xmlns:p14="http://schemas.microsoft.com/office/powerpoint/2010/main" val="2096087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0" y="138974"/>
            <a:ext cx="84836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2" name="Picture 2">
            <a:extLst>
              <a:ext uri="{FF2B5EF4-FFF2-40B4-BE49-F238E27FC236}">
                <a16:creationId xmlns:a16="http://schemas.microsoft.com/office/drawing/2014/main" id="{BDDCDD5A-AEC4-3EDD-5367-46DFA6E838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2" name="Picture 2">
            <a:extLst>
              <a:ext uri="{FF2B5EF4-FFF2-40B4-BE49-F238E27FC236}">
                <a16:creationId xmlns:a16="http://schemas.microsoft.com/office/drawing/2014/main" id="{EC92A9C7-B7AE-19EB-4B8D-14F471EBF1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C4A9FDFB-AD20-C467-12C3-663713F5F3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FDBA7-74E9-8CBA-4BAF-2B7B1DCAC3B5}"/>
              </a:ext>
            </a:extLst>
          </p:cNvPr>
          <p:cNvPicPr>
            <a:picLocks noChangeAspect="1"/>
          </p:cNvPicPr>
          <p:nvPr/>
        </p:nvPicPr>
        <p:blipFill>
          <a:blip r:embed="rId2"/>
          <a:stretch>
            <a:fillRect/>
          </a:stretch>
        </p:blipFill>
        <p:spPr>
          <a:xfrm>
            <a:off x="692869" y="1295400"/>
            <a:ext cx="2428875" cy="3810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609600" y="1624548"/>
            <a:ext cx="10972800" cy="3046988"/>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pic>
        <p:nvPicPr>
          <p:cNvPr id="3" name="Picture 2">
            <a:extLst>
              <a:ext uri="{FF2B5EF4-FFF2-40B4-BE49-F238E27FC236}">
                <a16:creationId xmlns:a16="http://schemas.microsoft.com/office/drawing/2014/main" id="{891C6B3B-9FA1-524F-0E34-F553ED9702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1173984" cy="1188720"/>
          </a:xfrm>
          <a:prstGeom prst="rect">
            <a:avLst/>
          </a:prstGeom>
          <a:ln>
            <a:solidFill>
              <a:schemeClr val="tx1"/>
            </a:solidFill>
          </a:ln>
        </p:spPr>
      </p:pic>
      <p:sp>
        <p:nvSpPr>
          <p:cNvPr id="5" name="TextBox 4">
            <a:extLst>
              <a:ext uri="{FF2B5EF4-FFF2-40B4-BE49-F238E27FC236}">
                <a16:creationId xmlns:a16="http://schemas.microsoft.com/office/drawing/2014/main" id="{B6DA443B-0770-4010-B8A2-E7485D9626D8}"/>
              </a:ext>
            </a:extLst>
          </p:cNvPr>
          <p:cNvSpPr txBox="1">
            <a:spLocks noChangeArrowheads="1"/>
          </p:cNvSpPr>
          <p:nvPr/>
        </p:nvSpPr>
        <p:spPr bwMode="auto">
          <a:xfrm>
            <a:off x="3505200" y="227814"/>
            <a:ext cx="5181600" cy="1277273"/>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p:txBody>
      </p:sp>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3581400" y="1447800"/>
            <a:ext cx="79248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pic>
        <p:nvPicPr>
          <p:cNvPr id="5" name="Picture 4">
            <a:extLst>
              <a:ext uri="{FF2B5EF4-FFF2-40B4-BE49-F238E27FC236}">
                <a16:creationId xmlns:a16="http://schemas.microsoft.com/office/drawing/2014/main" id="{AD4DE4C5-49BD-EAF1-E24C-3BB69240B845}"/>
              </a:ext>
            </a:extLst>
          </p:cNvPr>
          <p:cNvPicPr>
            <a:picLocks noChangeAspect="1"/>
          </p:cNvPicPr>
          <p:nvPr/>
        </p:nvPicPr>
        <p:blipFill>
          <a:blip r:embed="rId2"/>
          <a:stretch>
            <a:fillRect/>
          </a:stretch>
        </p:blipFill>
        <p:spPr>
          <a:xfrm>
            <a:off x="609600" y="1600200"/>
            <a:ext cx="2743200"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267200" y="1524000"/>
            <a:ext cx="7315200" cy="1600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152400"/>
            <a:ext cx="8001000" cy="100584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8" name="Picture 7">
            <a:extLst>
              <a:ext uri="{FF2B5EF4-FFF2-40B4-BE49-F238E27FC236}">
                <a16:creationId xmlns:a16="http://schemas.microsoft.com/office/drawing/2014/main" id="{A205F83F-7A8D-88E5-F28B-C7A492DF89DE}"/>
              </a:ext>
            </a:extLst>
          </p:cNvPr>
          <p:cNvPicPr>
            <a:picLocks noChangeAspect="1"/>
          </p:cNvPicPr>
          <p:nvPr/>
        </p:nvPicPr>
        <p:blipFill>
          <a:blip r:embed="rId2"/>
          <a:stretch>
            <a:fillRect/>
          </a:stretch>
        </p:blipFill>
        <p:spPr>
          <a:xfrm>
            <a:off x="609600" y="1600200"/>
            <a:ext cx="3341502" cy="4572000"/>
          </a:xfrm>
          <a:prstGeom prst="rect">
            <a:avLst/>
          </a:prstGeom>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764280" y="208962"/>
            <a:ext cx="466344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pic>
        <p:nvPicPr>
          <p:cNvPr id="2" name="Picture 1">
            <a:extLst>
              <a:ext uri="{FF2B5EF4-FFF2-40B4-BE49-F238E27FC236}">
                <a16:creationId xmlns:a16="http://schemas.microsoft.com/office/drawing/2014/main" id="{5DD89ED6-450D-5536-EA53-58A23BE4FF6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09728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36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600200"/>
            <a:ext cx="10976344" cy="4572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 . . </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0E3FBD-D87B-DF1E-0826-D7BD913E5CDC}"/>
            </a:ext>
          </a:extLst>
        </p:cNvPr>
        <p:cNvGrpSpPr/>
        <p:nvPr/>
      </p:nvGrpSpPr>
      <p:grpSpPr>
        <a:xfrm>
          <a:off x="0" y="0"/>
          <a:ext cx="0" cy="0"/>
          <a:chOff x="0" y="0"/>
          <a:chExt cx="0" cy="0"/>
        </a:xfrm>
      </p:grpSpPr>
      <p:sp>
        <p:nvSpPr>
          <p:cNvPr id="145413" name="Rectangle 5">
            <a:extLst>
              <a:ext uri="{FF2B5EF4-FFF2-40B4-BE49-F238E27FC236}">
                <a16:creationId xmlns:a16="http://schemas.microsoft.com/office/drawing/2014/main" id="{8AB9B3CC-1C3B-3770-B396-00819097905D}"/>
              </a:ext>
            </a:extLst>
          </p:cNvPr>
          <p:cNvSpPr>
            <a:spLocks noChangeArrowheads="1"/>
          </p:cNvSpPr>
          <p:nvPr/>
        </p:nvSpPr>
        <p:spPr bwMode="auto">
          <a:xfrm>
            <a:off x="606056" y="1600200"/>
            <a:ext cx="10976344" cy="3200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a:extLst>
              <a:ext uri="{FF2B5EF4-FFF2-40B4-BE49-F238E27FC236}">
                <a16:creationId xmlns:a16="http://schemas.microsoft.com/office/drawing/2014/main" id="{62593AC6-2781-EA14-F81D-39C74801CFAC}"/>
              </a:ext>
            </a:extLst>
          </p:cNvPr>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6E3F7E0C-7E7B-E2DF-95C7-194FC39D4D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13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65FE3EE0-2108-A5EE-99AB-3E5E023C4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D6C9845E-CD2E-E706-0948-85E306D62642}"/>
              </a:ext>
            </a:extLst>
          </p:cNvPr>
          <p:cNvPicPr>
            <a:picLocks noChangeAspect="1"/>
          </p:cNvPicPr>
          <p:nvPr/>
        </p:nvPicPr>
        <p:blipFill>
          <a:blip r:embed="rId2"/>
          <a:stretch>
            <a:fillRect/>
          </a:stretch>
        </p:blipFill>
        <p:spPr>
          <a:xfrm>
            <a:off x="609603" y="76200"/>
            <a:ext cx="886602" cy="1097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pic>
        <p:nvPicPr>
          <p:cNvPr id="5" name="Picture 4">
            <a:extLst>
              <a:ext uri="{FF2B5EF4-FFF2-40B4-BE49-F238E27FC236}">
                <a16:creationId xmlns:a16="http://schemas.microsoft.com/office/drawing/2014/main" id="{CD493824-85E7-76BC-8B7F-4F64FF202EC0}"/>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324100" y="2072324"/>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6245" y="3429000"/>
            <a:ext cx="4699510" cy="2743200"/>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3" name="Picture 2">
            <a:extLst>
              <a:ext uri="{FF2B5EF4-FFF2-40B4-BE49-F238E27FC236}">
                <a16:creationId xmlns:a16="http://schemas.microsoft.com/office/drawing/2014/main" id="{EEEF9A65-8FE2-B3C9-BB32-C0EB5E78F78C}"/>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pic>
        <p:nvPicPr>
          <p:cNvPr id="2" name="Picture 1">
            <a:extLst>
              <a:ext uri="{FF2B5EF4-FFF2-40B4-BE49-F238E27FC236}">
                <a16:creationId xmlns:a16="http://schemas.microsoft.com/office/drawing/2014/main" id="{71234C0D-6C03-2E5A-6990-47C70C57FC3D}"/>
              </a:ext>
            </a:extLst>
          </p:cNvPr>
          <p:cNvPicPr>
            <a:picLocks noChangeAspect="1"/>
          </p:cNvPicPr>
          <p:nvPr/>
        </p:nvPicPr>
        <p:blipFill>
          <a:blip r:embed="rId3"/>
          <a:srcRect l="10000" r="10000"/>
          <a:stretch>
            <a:fillRect/>
          </a:stretch>
        </p:blipFill>
        <p:spPr>
          <a:xfrm>
            <a:off x="655320" y="76200"/>
            <a:ext cx="1024128" cy="128016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58584" y="1600200"/>
            <a:ext cx="10874830"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4" y="76200"/>
            <a:ext cx="1118507" cy="1371600"/>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3581400" y="1143000"/>
            <a:ext cx="80010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pic>
        <p:nvPicPr>
          <p:cNvPr id="2" name="Picture 1">
            <a:extLst>
              <a:ext uri="{FF2B5EF4-FFF2-40B4-BE49-F238E27FC236}">
                <a16:creationId xmlns:a16="http://schemas.microsoft.com/office/drawing/2014/main" id="{C7C21E3F-2F29-83AF-6DFB-CF920EC77CB0}"/>
              </a:ext>
            </a:extLst>
          </p:cNvPr>
          <p:cNvPicPr>
            <a:picLocks noChangeAspect="1"/>
          </p:cNvPicPr>
          <p:nvPr/>
        </p:nvPicPr>
        <p:blipFill>
          <a:blip r:embed="rId2"/>
          <a:stretch>
            <a:fillRect/>
          </a:stretch>
        </p:blipFill>
        <p:spPr>
          <a:xfrm>
            <a:off x="685800" y="1371600"/>
            <a:ext cx="2392070" cy="3657600"/>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a:t>
            </a:r>
            <a:r>
              <a:rPr lang="en-US" sz="3500" b="1" u="sng" dirty="0">
                <a:solidFill>
                  <a:srgbClr val="FFFFCC"/>
                </a:solidFill>
                <a:cs typeface="Calibri" panose="020F0502020204030204" pitchFamily="34" charset="0"/>
              </a:rPr>
              <a:t>believing</a:t>
            </a:r>
            <a:r>
              <a:rPr lang="en-US" sz="3500" b="1" dirty="0">
                <a:cs typeface="Calibri" panose="020F0502020204030204" pitchFamily="34" charset="0"/>
              </a:rPr>
              <a:t> </a:t>
            </a:r>
            <a:r>
              <a:rPr lang="en-US" sz="35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2" name="Picture 1">
            <a:extLst>
              <a:ext uri="{FF2B5EF4-FFF2-40B4-BE49-F238E27FC236}">
                <a16:creationId xmlns:a16="http://schemas.microsoft.com/office/drawing/2014/main" id="{F959589F-23F8-DA99-BD3B-DEC80719A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555" b="6667"/>
          <a:stretch>
            <a:fillRect/>
          </a:stretch>
        </p:blipFill>
        <p:spPr>
          <a:xfrm>
            <a:off x="609600" y="134825"/>
            <a:ext cx="1106725" cy="1463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08"/>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18102</TotalTime>
  <Words>6976</Words>
  <Application>Microsoft Office PowerPoint</Application>
  <PresentationFormat>Widescreen</PresentationFormat>
  <Paragraphs>538</Paragraphs>
  <Slides>109</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109</vt:i4>
      </vt:variant>
    </vt:vector>
  </HeadingPairs>
  <TitlesOfParts>
    <vt:vector size="117"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Out of Context Verses Used to Support the Perseverance of the Saints</vt:lpstr>
      <vt:lpstr>Vice Lists</vt:lpstr>
      <vt:lpstr>Interpretive Options</vt:lpstr>
      <vt:lpstr>Vice Lists</vt:lpstr>
      <vt:lpstr>PowerPoint Presentation</vt:lpstr>
      <vt:lpstr>Interpretive Options</vt:lpstr>
      <vt:lpstr>PowerPoint Presentation</vt:lpstr>
      <vt:lpstr>PowerPoint Presentation</vt:lpstr>
      <vt:lpstr>PowerPoint Presentation</vt:lpstr>
      <vt:lpstr>PowerPoint Presentation</vt:lpstr>
      <vt:lpstr>PowerPoint Presentation</vt:lpstr>
      <vt:lpstr>Vice 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Problems with the Calvinistic Perseverance Definition</vt:lpstr>
      <vt:lpstr>PowerPoint Presentation</vt:lpstr>
      <vt:lpstr>Without Personal Holiness No One Will See the Lord</vt:lpstr>
      <vt:lpstr>PowerPoint Presentation</vt:lpstr>
      <vt:lpstr>PowerPoint Presentation</vt:lpstr>
      <vt:lpstr>Problems with the Calvinistic Perseverance Definition</vt:lpstr>
      <vt:lpstr>Problems with the Calvinistic Perseverance Definition</vt:lpstr>
      <vt:lpstr>PowerPoint Presentation</vt:lpstr>
      <vt:lpstr>Problems with the Calvinistic Perseverance Definition</vt:lpstr>
      <vt:lpstr>PowerPoint Presentation</vt:lpstr>
      <vt:lpstr>PowerPoint Presentation</vt:lpstr>
      <vt:lpstr>PowerPoint Presentation</vt:lpstr>
      <vt:lpstr>PowerPoint Presentation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- 047</dc:title>
  <dc:subject>Neo Calvinism vs the Bible</dc:subject>
  <dc:creator>A. Woods</dc:creator>
  <dc:description>Modified by Jim McGowan</dc:description>
  <cp:lastModifiedBy>Michael Wrenn</cp:lastModifiedBy>
  <cp:revision>2165</cp:revision>
  <cp:lastPrinted>2025-09-19T13:00:48Z</cp:lastPrinted>
  <dcterms:created xsi:type="dcterms:W3CDTF">2009-03-17T12:21:13Z</dcterms:created>
  <dcterms:modified xsi:type="dcterms:W3CDTF">2025-10-26T12:55:33Z</dcterms:modified>
</cp:coreProperties>
</file>