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0" r:id="rId2"/>
  </p:sldMasterIdLst>
  <p:notesMasterIdLst>
    <p:notesMasterId r:id="rId64"/>
  </p:notesMasterIdLst>
  <p:handoutMasterIdLst>
    <p:handoutMasterId r:id="rId65"/>
  </p:handoutMasterIdLst>
  <p:sldIdLst>
    <p:sldId id="2018" r:id="rId3"/>
    <p:sldId id="2158" r:id="rId4"/>
    <p:sldId id="28018" r:id="rId5"/>
    <p:sldId id="28249" r:id="rId6"/>
    <p:sldId id="28332" r:id="rId7"/>
    <p:sldId id="4163" r:id="rId8"/>
    <p:sldId id="4212" r:id="rId9"/>
    <p:sldId id="28278" r:id="rId10"/>
    <p:sldId id="28279" r:id="rId11"/>
    <p:sldId id="10701" r:id="rId12"/>
    <p:sldId id="12136" r:id="rId13"/>
    <p:sldId id="28280" r:id="rId14"/>
    <p:sldId id="28281" r:id="rId15"/>
    <p:sldId id="28283" r:id="rId16"/>
    <p:sldId id="28296" r:id="rId17"/>
    <p:sldId id="28318" r:id="rId18"/>
    <p:sldId id="28297" r:id="rId19"/>
    <p:sldId id="28298" r:id="rId20"/>
    <p:sldId id="28326" r:id="rId21"/>
    <p:sldId id="28299" r:id="rId22"/>
    <p:sldId id="28300" r:id="rId23"/>
    <p:sldId id="28284" r:id="rId24"/>
    <p:sldId id="28301" r:id="rId25"/>
    <p:sldId id="28327" r:id="rId26"/>
    <p:sldId id="28314" r:id="rId27"/>
    <p:sldId id="2901" r:id="rId28"/>
    <p:sldId id="6710" r:id="rId29"/>
    <p:sldId id="28114" r:id="rId30"/>
    <p:sldId id="27968" r:id="rId31"/>
    <p:sldId id="28302" r:id="rId32"/>
    <p:sldId id="28321" r:id="rId33"/>
    <p:sldId id="28333" r:id="rId34"/>
    <p:sldId id="28334" r:id="rId35"/>
    <p:sldId id="28328" r:id="rId36"/>
    <p:sldId id="28335" r:id="rId37"/>
    <p:sldId id="28329" r:id="rId38"/>
    <p:sldId id="1490" r:id="rId39"/>
    <p:sldId id="28336" r:id="rId40"/>
    <p:sldId id="28330" r:id="rId41"/>
    <p:sldId id="28337" r:id="rId42"/>
    <p:sldId id="28331" r:id="rId43"/>
    <p:sldId id="4740" r:id="rId44"/>
    <p:sldId id="6552" r:id="rId45"/>
    <p:sldId id="28282" r:id="rId46"/>
    <p:sldId id="28271" r:id="rId47"/>
    <p:sldId id="28226" r:id="rId48"/>
    <p:sldId id="28272" r:id="rId49"/>
    <p:sldId id="28273" r:id="rId50"/>
    <p:sldId id="28275" r:id="rId51"/>
    <p:sldId id="28276" r:id="rId52"/>
    <p:sldId id="28277" r:id="rId53"/>
    <p:sldId id="28194" r:id="rId54"/>
    <p:sldId id="28199" r:id="rId55"/>
    <p:sldId id="28200" r:id="rId56"/>
    <p:sldId id="28274" r:id="rId57"/>
    <p:sldId id="28228" r:id="rId58"/>
    <p:sldId id="28307" r:id="rId59"/>
    <p:sldId id="28308" r:id="rId60"/>
    <p:sldId id="28174" r:id="rId61"/>
    <p:sldId id="28251" r:id="rId62"/>
    <p:sldId id="27632" r:id="rId63"/>
  </p:sldIdLst>
  <p:sldSz cx="12192000" cy="6858000"/>
  <p:notesSz cx="7315200" cy="9601200"/>
  <p:custDataLst>
    <p:tags r:id="rId66"/>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000066"/>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9967D2-8745-4B0E-B13D-E440A13D6125}" v="25" dt="2025-10-12T01:17:09.90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varScale="1">
        <p:scale>
          <a:sx n="108" d="100"/>
          <a:sy n="108" d="100"/>
        </p:scale>
        <p:origin x="670"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66AF20C-E450-4B0B-AB12-ADDCD20E375D}"/>
    <pc:docChg chg="undo custSel addSld delSld modSld">
      <pc:chgData name="Jim McGowan" userId="e2c7446dd3aca506" providerId="LiveId" clId="{366AF20C-E450-4B0B-AB12-ADDCD20E375D}" dt="2025-08-09T23:44:15.981" v="6" actId="14100"/>
      <pc:docMkLst>
        <pc:docMk/>
      </pc:docMkLst>
      <pc:sldChg chg="del">
        <pc:chgData name="Jim McGowan" userId="e2c7446dd3aca506" providerId="LiveId" clId="{366AF20C-E450-4B0B-AB12-ADDCD20E375D}" dt="2025-08-09T23:42:56.885" v="4" actId="47"/>
        <pc:sldMkLst>
          <pc:docMk/>
          <pc:sldMk cId="198406853" sldId="7962"/>
        </pc:sldMkLst>
      </pc:sldChg>
      <pc:sldChg chg="modSp mod">
        <pc:chgData name="Jim McGowan" userId="e2c7446dd3aca506" providerId="LiveId" clId="{366AF20C-E450-4B0B-AB12-ADDCD20E375D}" dt="2025-08-09T23:44:15.981" v="6" actId="14100"/>
        <pc:sldMkLst>
          <pc:docMk/>
          <pc:sldMk cId="1782554067" sldId="27807"/>
        </pc:sldMkLst>
      </pc:sldChg>
      <pc:sldChg chg="modSp add mod">
        <pc:chgData name="Jim McGowan" userId="e2c7446dd3aca506" providerId="LiveId" clId="{366AF20C-E450-4B0B-AB12-ADDCD20E375D}" dt="2025-08-09T23:42:52.717" v="3" actId="207"/>
        <pc:sldMkLst>
          <pc:docMk/>
          <pc:sldMk cId="3665093955" sldId="28251"/>
        </pc:sldMkLst>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5-10-12T01:23:55.222" v="394" actId="6549"/>
      <pc:docMkLst>
        <pc:docMk/>
      </pc:docMkLst>
      <pc:sldChg chg="add">
        <pc:chgData name="Jim McGowan" userId="e2c7446dd3aca506" providerId="LiveId" clId="{9C25796A-7B39-4A71-8A01-5B1771AE4BD7}" dt="2025-09-21T12:26:19.433" v="57"/>
        <pc:sldMkLst>
          <pc:docMk/>
          <pc:sldMk cId="0" sldId="269"/>
        </pc:sldMkLst>
      </pc:sldChg>
      <pc:sldChg chg="add">
        <pc:chgData name="Jim McGowan" userId="e2c7446dd3aca506" providerId="LiveId" clId="{9C25796A-7B39-4A71-8A01-5B1771AE4BD7}" dt="2025-09-21T12:28:30.048" v="68"/>
        <pc:sldMkLst>
          <pc:docMk/>
          <pc:sldMk cId="2447945567" sldId="617"/>
        </pc:sldMkLst>
      </pc:sldChg>
      <pc:sldChg chg="delSp add mod">
        <pc:chgData name="Jim McGowan" userId="e2c7446dd3aca506" providerId="LiveId" clId="{9C25796A-7B39-4A71-8A01-5B1771AE4BD7}" dt="2025-09-21T12:27:19.521" v="62" actId="478"/>
        <pc:sldMkLst>
          <pc:docMk/>
          <pc:sldMk cId="3290835215" sldId="1253"/>
        </pc:sldMkLst>
      </pc:sldChg>
      <pc:sldChg chg="delSp add mod">
        <pc:chgData name="Jim McGowan" userId="e2c7446dd3aca506" providerId="LiveId" clId="{9C25796A-7B39-4A71-8A01-5B1771AE4BD7}" dt="2025-09-21T12:27:53.678" v="66" actId="478"/>
        <pc:sldMkLst>
          <pc:docMk/>
          <pc:sldMk cId="3906705303" sldId="1254"/>
        </pc:sldMkLst>
      </pc:sldChg>
      <pc:sldChg chg="delSp add mod">
        <pc:chgData name="Jim McGowan" userId="e2c7446dd3aca506" providerId="LiveId" clId="{9C25796A-7B39-4A71-8A01-5B1771AE4BD7}" dt="2025-09-21T12:27:46.965" v="65" actId="478"/>
        <pc:sldMkLst>
          <pc:docMk/>
          <pc:sldMk cId="1754760975" sldId="1255"/>
        </pc:sldMkLst>
      </pc:sldChg>
      <pc:sldChg chg="delSp add mod">
        <pc:chgData name="Jim McGowan" userId="e2c7446dd3aca506" providerId="LiveId" clId="{9C25796A-7B39-4A71-8A01-5B1771AE4BD7}" dt="2025-09-21T12:27:11.810" v="60" actId="478"/>
        <pc:sldMkLst>
          <pc:docMk/>
          <pc:sldMk cId="3948546543" sldId="1256"/>
        </pc:sldMkLst>
      </pc:sldChg>
      <pc:sldChg chg="delSp add mod">
        <pc:chgData name="Jim McGowan" userId="e2c7446dd3aca506" providerId="LiveId" clId="{9C25796A-7B39-4A71-8A01-5B1771AE4BD7}" dt="2025-09-21T12:27:16.033" v="61" actId="478"/>
        <pc:sldMkLst>
          <pc:docMk/>
          <pc:sldMk cId="161540080" sldId="1257"/>
        </pc:sldMkLst>
      </pc:sldChg>
      <pc:sldChg chg="delSp add mod">
        <pc:chgData name="Jim McGowan" userId="e2c7446dd3aca506" providerId="LiveId" clId="{9C25796A-7B39-4A71-8A01-5B1771AE4BD7}" dt="2025-09-21T12:27:22.915" v="63" actId="478"/>
        <pc:sldMkLst>
          <pc:docMk/>
          <pc:sldMk cId="930290229" sldId="1258"/>
        </pc:sldMkLst>
      </pc:sldChg>
      <pc:sldChg chg="delSp add mod">
        <pc:chgData name="Jim McGowan" userId="e2c7446dd3aca506" providerId="LiveId" clId="{9C25796A-7B39-4A71-8A01-5B1771AE4BD7}" dt="2025-09-21T12:27:26.868" v="64" actId="478"/>
        <pc:sldMkLst>
          <pc:docMk/>
          <pc:sldMk cId="2698759794" sldId="1261"/>
        </pc:sldMkLst>
      </pc:sldChg>
      <pc:sldChg chg="add">
        <pc:chgData name="Jim McGowan" userId="e2c7446dd3aca506" providerId="LiveId" clId="{9C25796A-7B39-4A71-8A01-5B1771AE4BD7}" dt="2025-10-12T01:16:34.614" v="377"/>
        <pc:sldMkLst>
          <pc:docMk/>
          <pc:sldMk cId="2881166552" sldId="1490"/>
        </pc:sldMkLst>
      </pc:sldChg>
      <pc:sldChg chg="modSp mod">
        <pc:chgData name="Jim McGowan" userId="e2c7446dd3aca506" providerId="LiveId" clId="{9C25796A-7B39-4A71-8A01-5B1771AE4BD7}" dt="2025-09-07T12:40:51.810" v="31" actId="14100"/>
        <pc:sldMkLst>
          <pc:docMk/>
          <pc:sldMk cId="1966753080" sldId="2307"/>
        </pc:sldMkLst>
      </pc:sldChg>
      <pc:sldChg chg="addSp delSp modSp add del mod">
        <pc:chgData name="Jim McGowan" userId="e2c7446dd3aca506" providerId="LiveId" clId="{9C25796A-7B39-4A71-8A01-5B1771AE4BD7}" dt="2025-10-12T01:14:26.197" v="344"/>
        <pc:sldMkLst>
          <pc:docMk/>
          <pc:sldMk cId="3915842696" sldId="2901"/>
        </pc:sldMkLst>
      </pc:sldChg>
      <pc:sldChg chg="add">
        <pc:chgData name="Jim McGowan" userId="e2c7446dd3aca506" providerId="LiveId" clId="{9C25796A-7B39-4A71-8A01-5B1771AE4BD7}" dt="2025-09-21T12:26:19.433" v="57"/>
        <pc:sldMkLst>
          <pc:docMk/>
          <pc:sldMk cId="41605365" sldId="2912"/>
        </pc:sldMkLst>
      </pc:sldChg>
      <pc:sldChg chg="add">
        <pc:chgData name="Jim McGowan" userId="e2c7446dd3aca506" providerId="LiveId" clId="{9C25796A-7B39-4A71-8A01-5B1771AE4BD7}" dt="2025-10-12T01:06:20.506" v="261"/>
        <pc:sldMkLst>
          <pc:docMk/>
          <pc:sldMk cId="1333538941" sldId="4163"/>
        </pc:sldMkLst>
      </pc:sldChg>
      <pc:sldChg chg="addSp delSp modSp add mod">
        <pc:chgData name="Jim McGowan" userId="e2c7446dd3aca506" providerId="LiveId" clId="{9C25796A-7B39-4A71-8A01-5B1771AE4BD7}" dt="2025-10-12T01:12:07.170" v="328" actId="1035"/>
        <pc:sldMkLst>
          <pc:docMk/>
          <pc:sldMk cId="3501712341" sldId="4212"/>
        </pc:sldMkLst>
        <pc:spChg chg="mod">
          <ac:chgData name="Jim McGowan" userId="e2c7446dd3aca506" providerId="LiveId" clId="{9C25796A-7B39-4A71-8A01-5B1771AE4BD7}" dt="2025-10-12T01:12:02.985" v="325" actId="255"/>
          <ac:spMkLst>
            <pc:docMk/>
            <pc:sldMk cId="3501712341" sldId="4212"/>
            <ac:spMk id="3" creationId="{9FCE1375-9F6D-4FCB-B3CC-1DEAE2B6A2CD}"/>
          </ac:spMkLst>
        </pc:spChg>
        <pc:spChg chg="del mod">
          <ac:chgData name="Jim McGowan" userId="e2c7446dd3aca506" providerId="LiveId" clId="{9C25796A-7B39-4A71-8A01-5B1771AE4BD7}" dt="2025-10-12T01:08:50.340" v="284" actId="478"/>
          <ac:spMkLst>
            <pc:docMk/>
            <pc:sldMk cId="3501712341" sldId="4212"/>
            <ac:spMk id="7" creationId="{4AADDCE2-8F2D-40D8-BAC5-35989DB11DB4}"/>
          </ac:spMkLst>
        </pc:spChg>
        <pc:picChg chg="add ord">
          <ac:chgData name="Jim McGowan" userId="e2c7446dd3aca506" providerId="LiveId" clId="{9C25796A-7B39-4A71-8A01-5B1771AE4BD7}" dt="2025-10-12T01:07:09.156" v="264" actId="167"/>
          <ac:picMkLst>
            <pc:docMk/>
            <pc:sldMk cId="3501712341" sldId="4212"/>
            <ac:picMk id="2" creationId="{F2379F88-57E5-7539-6F09-512700C6B2E8}"/>
          </ac:picMkLst>
        </pc:picChg>
        <pc:picChg chg="mod">
          <ac:chgData name="Jim McGowan" userId="e2c7446dd3aca506" providerId="LiveId" clId="{9C25796A-7B39-4A71-8A01-5B1771AE4BD7}" dt="2025-10-12T01:12:07.170" v="328" actId="1035"/>
          <ac:picMkLst>
            <pc:docMk/>
            <pc:sldMk cId="3501712341" sldId="4212"/>
            <ac:picMk id="6" creationId="{D7A8BB6E-F31C-4F9C-9AC8-D93B5F4CC1FF}"/>
          </ac:picMkLst>
        </pc:picChg>
        <pc:picChg chg="del">
          <ac:chgData name="Jim McGowan" userId="e2c7446dd3aca506" providerId="LiveId" clId="{9C25796A-7B39-4A71-8A01-5B1771AE4BD7}" dt="2025-10-12T01:07:03.271" v="262" actId="478"/>
          <ac:picMkLst>
            <pc:docMk/>
            <pc:sldMk cId="3501712341" sldId="4212"/>
            <ac:picMk id="8" creationId="{72321F26-7BC3-4354-AD50-FC0FA517FFA5}"/>
          </ac:picMkLst>
        </pc:picChg>
      </pc:sldChg>
      <pc:sldChg chg="modSp mod">
        <pc:chgData name="Jim McGowan" userId="e2c7446dd3aca506" providerId="LiveId" clId="{9C25796A-7B39-4A71-8A01-5B1771AE4BD7}" dt="2025-09-27T17:37:31.696" v="145" actId="948"/>
        <pc:sldMkLst>
          <pc:docMk/>
          <pc:sldMk cId="2423844817" sldId="4433"/>
        </pc:sldMkLst>
      </pc:sldChg>
      <pc:sldChg chg="modSp mod">
        <pc:chgData name="Jim McGowan" userId="e2c7446dd3aca506" providerId="LiveId" clId="{9C25796A-7B39-4A71-8A01-5B1771AE4BD7}" dt="2025-10-12T01:18:17.864" v="390" actId="12788"/>
        <pc:sldMkLst>
          <pc:docMk/>
          <pc:sldMk cId="1521016107" sldId="4740"/>
        </pc:sldMkLst>
        <pc:spChg chg="mod">
          <ac:chgData name="Jim McGowan" userId="e2c7446dd3aca506" providerId="LiveId" clId="{9C25796A-7B39-4A71-8A01-5B1771AE4BD7}" dt="2025-10-12T01:18:17.864" v="390" actId="12788"/>
          <ac:spMkLst>
            <pc:docMk/>
            <pc:sldMk cId="1521016107" sldId="4740"/>
            <ac:spMk id="134147" creationId="{00000000-0000-0000-0000-000000000000}"/>
          </ac:spMkLst>
        </pc:spChg>
      </pc:sldChg>
      <pc:sldChg chg="modSp mod">
        <pc:chgData name="Jim McGowan" userId="e2c7446dd3aca506" providerId="LiveId" clId="{9C25796A-7B39-4A71-8A01-5B1771AE4BD7}" dt="2025-09-07T12:43:19.944" v="39" actId="108"/>
        <pc:sldMkLst>
          <pc:docMk/>
          <pc:sldMk cId="2669078109" sldId="5226"/>
        </pc:sldMkLst>
      </pc:sldChg>
      <pc:sldChg chg="modSp mod">
        <pc:chgData name="Jim McGowan" userId="e2c7446dd3aca506" providerId="LiveId" clId="{9C25796A-7B39-4A71-8A01-5B1771AE4BD7}" dt="2025-09-07T12:43:39.647" v="41" actId="108"/>
        <pc:sldMkLst>
          <pc:docMk/>
          <pc:sldMk cId="675802330" sldId="6334"/>
        </pc:sldMkLst>
      </pc:sldChg>
      <pc:sldChg chg="modSp mod">
        <pc:chgData name="Jim McGowan" userId="e2c7446dd3aca506" providerId="LiveId" clId="{9C25796A-7B39-4A71-8A01-5B1771AE4BD7}" dt="2025-09-13T14:59:48.316" v="44"/>
        <pc:sldMkLst>
          <pc:docMk/>
          <pc:sldMk cId="3178339307" sldId="6351"/>
        </pc:sldMkLst>
      </pc:sldChg>
      <pc:sldChg chg="modSp mod">
        <pc:chgData name="Jim McGowan" userId="e2c7446dd3aca506" providerId="LiveId" clId="{9C25796A-7B39-4A71-8A01-5B1771AE4BD7}" dt="2025-09-07T12:43:02.872" v="37" actId="948"/>
        <pc:sldMkLst>
          <pc:docMk/>
          <pc:sldMk cId="1925422745" sldId="6364"/>
        </pc:sldMkLst>
      </pc:sldChg>
      <pc:sldChg chg="modSp add mod">
        <pc:chgData name="Jim McGowan" userId="e2c7446dd3aca506" providerId="LiveId" clId="{9C25796A-7B39-4A71-8A01-5B1771AE4BD7}" dt="2025-10-12T01:14:47.300" v="358" actId="12788"/>
        <pc:sldMkLst>
          <pc:docMk/>
          <pc:sldMk cId="888387899" sldId="6710"/>
        </pc:sldMkLst>
        <pc:spChg chg="mod">
          <ac:chgData name="Jim McGowan" userId="e2c7446dd3aca506" providerId="LiveId" clId="{9C25796A-7B39-4A71-8A01-5B1771AE4BD7}" dt="2025-10-12T01:14:47.300" v="358" actId="12788"/>
          <ac:spMkLst>
            <pc:docMk/>
            <pc:sldMk cId="888387899" sldId="6710"/>
            <ac:spMk id="68611" creationId="{00000000-0000-0000-0000-000000000000}"/>
          </ac:spMkLst>
        </pc:spChg>
        <pc:picChg chg="mod">
          <ac:chgData name="Jim McGowan" userId="e2c7446dd3aca506" providerId="LiveId" clId="{9C25796A-7B39-4A71-8A01-5B1771AE4BD7}" dt="2025-10-12T01:14:39.021" v="355" actId="1037"/>
          <ac:picMkLst>
            <pc:docMk/>
            <pc:sldMk cId="888387899" sldId="6710"/>
            <ac:picMk id="5" creationId="{2B4541EC-7BFD-4430-8685-5D7287B37574}"/>
          </ac:picMkLst>
        </pc:picChg>
      </pc:sldChg>
      <pc:sldChg chg="modSp del mod">
        <pc:chgData name="Jim McGowan" userId="e2c7446dd3aca506" providerId="LiveId" clId="{9C25796A-7B39-4A71-8A01-5B1771AE4BD7}" dt="2025-10-12T01:05:37.392" v="259" actId="47"/>
        <pc:sldMkLst>
          <pc:docMk/>
          <pc:sldMk cId="501861118" sldId="7890"/>
        </pc:sldMkLst>
      </pc:sldChg>
      <pc:sldChg chg="modSp mod">
        <pc:chgData name="Jim McGowan" userId="e2c7446dd3aca506" providerId="LiveId" clId="{9C25796A-7B39-4A71-8A01-5B1771AE4BD7}" dt="2025-09-07T12:43:29.205" v="40" actId="108"/>
        <pc:sldMkLst>
          <pc:docMk/>
          <pc:sldMk cId="3294313531" sldId="8246"/>
        </pc:sldMkLst>
      </pc:sldChg>
      <pc:sldChg chg="modSp mod">
        <pc:chgData name="Jim McGowan" userId="e2c7446dd3aca506" providerId="LiveId" clId="{9C25796A-7B39-4A71-8A01-5B1771AE4BD7}" dt="2025-09-07T12:43:08.026" v="38" actId="108"/>
        <pc:sldMkLst>
          <pc:docMk/>
          <pc:sldMk cId="1782554067" sldId="27807"/>
        </pc:sldMkLst>
      </pc:sldChg>
      <pc:sldChg chg="addSp delSp">
        <pc:chgData name="Jim McGowan" userId="e2c7446dd3aca506" providerId="LiveId" clId="{9C25796A-7B39-4A71-8A01-5B1771AE4BD7}" dt="2025-09-27T23:08:14.375" v="174"/>
        <pc:sldMkLst>
          <pc:docMk/>
          <pc:sldMk cId="2012237656" sldId="27968"/>
        </pc:sldMkLst>
        <pc:picChg chg="add">
          <ac:chgData name="Jim McGowan" userId="e2c7446dd3aca506" providerId="LiveId" clId="{9C25796A-7B39-4A71-8A01-5B1771AE4BD7}" dt="2025-09-27T23:08:14.375" v="174"/>
          <ac:picMkLst>
            <pc:docMk/>
            <pc:sldMk cId="2012237656" sldId="27968"/>
            <ac:picMk id="2" creationId="{873E70B0-CE84-8469-CE36-00AF43145874}"/>
          </ac:picMkLst>
        </pc:picChg>
      </pc:sldChg>
      <pc:sldChg chg="delSp add mod">
        <pc:chgData name="Jim McGowan" userId="e2c7446dd3aca506" providerId="LiveId" clId="{9C25796A-7B39-4A71-8A01-5B1771AE4BD7}" dt="2025-09-28T02:17:23.221" v="178" actId="478"/>
        <pc:sldMkLst>
          <pc:docMk/>
          <pc:sldMk cId="3706100929" sldId="27976"/>
        </pc:sldMkLst>
      </pc:sldChg>
      <pc:sldChg chg="modSp mod">
        <pc:chgData name="Jim McGowan" userId="e2c7446dd3aca506" providerId="LiveId" clId="{9C25796A-7B39-4A71-8A01-5B1771AE4BD7}" dt="2025-09-27T17:36:04.306" v="128" actId="12789"/>
        <pc:sldMkLst>
          <pc:docMk/>
          <pc:sldMk cId="1549827520" sldId="28110"/>
        </pc:sldMkLst>
      </pc:sldChg>
      <pc:sldChg chg="add">
        <pc:chgData name="Jim McGowan" userId="e2c7446dd3aca506" providerId="LiveId" clId="{9C25796A-7B39-4A71-8A01-5B1771AE4BD7}" dt="2025-09-21T12:28:30.048" v="68"/>
        <pc:sldMkLst>
          <pc:docMk/>
          <pc:sldMk cId="3018781666" sldId="28110"/>
        </pc:sldMkLst>
      </pc:sldChg>
      <pc:sldChg chg="add">
        <pc:chgData name="Jim McGowan" userId="e2c7446dd3aca506" providerId="LiveId" clId="{9C25796A-7B39-4A71-8A01-5B1771AE4BD7}" dt="2025-09-21T12:28:57.400" v="69"/>
        <pc:sldMkLst>
          <pc:docMk/>
          <pc:sldMk cId="2796891266" sldId="28114"/>
        </pc:sldMkLst>
      </pc:sldChg>
      <pc:sldChg chg="add">
        <pc:chgData name="Jim McGowan" userId="e2c7446dd3aca506" providerId="LiveId" clId="{9C25796A-7B39-4A71-8A01-5B1771AE4BD7}" dt="2025-09-21T12:26:19.433" v="57"/>
        <pc:sldMkLst>
          <pc:docMk/>
          <pc:sldMk cId="2879204971" sldId="28116"/>
        </pc:sldMkLst>
      </pc:sldChg>
      <pc:sldChg chg="delSp add del mod">
        <pc:chgData name="Jim McGowan" userId="e2c7446dd3aca506" providerId="LiveId" clId="{9C25796A-7B39-4A71-8A01-5B1771AE4BD7}" dt="2025-09-21T12:25:35.336" v="55" actId="47"/>
        <pc:sldMkLst>
          <pc:docMk/>
          <pc:sldMk cId="2706019931" sldId="28126"/>
        </pc:sldMkLst>
      </pc:sldChg>
      <pc:sldChg chg="add">
        <pc:chgData name="Jim McGowan" userId="e2c7446dd3aca506" providerId="LiveId" clId="{9C25796A-7B39-4A71-8A01-5B1771AE4BD7}" dt="2025-09-21T12:26:19.433" v="57"/>
        <pc:sldMkLst>
          <pc:docMk/>
          <pc:sldMk cId="1744789141" sldId="28135"/>
        </pc:sldMkLst>
      </pc:sldChg>
      <pc:sldChg chg="add">
        <pc:chgData name="Jim McGowan" userId="e2c7446dd3aca506" providerId="LiveId" clId="{9C25796A-7B39-4A71-8A01-5B1771AE4BD7}" dt="2025-09-21T12:28:57.400" v="69"/>
        <pc:sldMkLst>
          <pc:docMk/>
          <pc:sldMk cId="1627866851" sldId="28176"/>
        </pc:sldMkLst>
      </pc:sldChg>
      <pc:sldChg chg="addSp delSp modSp del mod">
        <pc:chgData name="Jim McGowan" userId="e2c7446dd3aca506" providerId="LiveId" clId="{9C25796A-7B39-4A71-8A01-5B1771AE4BD7}" dt="2025-10-12T01:05:37.392" v="259" actId="47"/>
        <pc:sldMkLst>
          <pc:docMk/>
          <pc:sldMk cId="2715043891" sldId="28225"/>
        </pc:sldMkLst>
      </pc:sldChg>
      <pc:sldChg chg="del">
        <pc:chgData name="Jim McGowan" userId="e2c7446dd3aca506" providerId="LiveId" clId="{9C25796A-7B39-4A71-8A01-5B1771AE4BD7}" dt="2025-09-21T12:26:42.537" v="58" actId="2696"/>
        <pc:sldMkLst>
          <pc:docMk/>
          <pc:sldMk cId="3767042784" sldId="28227"/>
        </pc:sldMkLst>
      </pc:sldChg>
      <pc:sldChg chg="add">
        <pc:chgData name="Jim McGowan" userId="e2c7446dd3aca506" providerId="LiveId" clId="{9C25796A-7B39-4A71-8A01-5B1771AE4BD7}" dt="2025-09-21T12:26:49.801" v="59"/>
        <pc:sldMkLst>
          <pc:docMk/>
          <pc:sldMk cId="3846160976" sldId="28227"/>
        </pc:sldMkLst>
      </pc:sldChg>
      <pc:sldChg chg="addSp delSp modSp mod">
        <pc:chgData name="Jim McGowan" userId="e2c7446dd3aca506" providerId="LiveId" clId="{9C25796A-7B39-4A71-8A01-5B1771AE4BD7}" dt="2025-09-27T17:35:16.250" v="121" actId="12789"/>
        <pc:sldMkLst>
          <pc:docMk/>
          <pc:sldMk cId="399259445" sldId="28245"/>
        </pc:sldMkLst>
      </pc:sldChg>
      <pc:sldChg chg="new del">
        <pc:chgData name="Jim McGowan" userId="e2c7446dd3aca506" providerId="LiveId" clId="{9C25796A-7B39-4A71-8A01-5B1771AE4BD7}" dt="2025-09-21T12:28:02.745" v="67" actId="47"/>
        <pc:sldMkLst>
          <pc:docMk/>
          <pc:sldMk cId="2708606256" sldId="28247"/>
        </pc:sldMkLst>
      </pc:sldChg>
      <pc:sldChg chg="addSp delSp modSp mod">
        <pc:chgData name="Jim McGowan" userId="e2c7446dd3aca506" providerId="LiveId" clId="{9C25796A-7B39-4A71-8A01-5B1771AE4BD7}" dt="2025-09-27T17:29:52.591" v="83"/>
        <pc:sldMkLst>
          <pc:docMk/>
          <pc:sldMk cId="4028772474" sldId="28247"/>
        </pc:sldMkLst>
      </pc:sldChg>
      <pc:sldChg chg="addSp delSp modSp del mod">
        <pc:chgData name="Jim McGowan" userId="e2c7446dd3aca506" providerId="LiveId" clId="{9C25796A-7B39-4A71-8A01-5B1771AE4BD7}" dt="2025-10-12T01:05:37.392" v="259" actId="47"/>
        <pc:sldMkLst>
          <pc:docMk/>
          <pc:sldMk cId="2166693796" sldId="28248"/>
        </pc:sldMkLst>
      </pc:sldChg>
      <pc:sldChg chg="addSp delSp modSp mod">
        <pc:chgData name="Jim McGowan" userId="e2c7446dd3aca506" providerId="LiveId" clId="{9C25796A-7B39-4A71-8A01-5B1771AE4BD7}" dt="2025-09-27T17:33:12.871" v="113"/>
        <pc:sldMkLst>
          <pc:docMk/>
          <pc:sldMk cId="954832427" sldId="28249"/>
        </pc:sldMkLst>
        <pc:spChg chg="mod">
          <ac:chgData name="Jim McGowan" userId="e2c7446dd3aca506" providerId="LiveId" clId="{9C25796A-7B39-4A71-8A01-5B1771AE4BD7}" dt="2025-09-27T17:33:09.864" v="111" actId="255"/>
          <ac:spMkLst>
            <pc:docMk/>
            <pc:sldMk cId="954832427" sldId="28249"/>
            <ac:spMk id="161795" creationId="{FC6BFD7D-EF74-0A5E-28C5-560464D21C83}"/>
          </ac:spMkLst>
        </pc:spChg>
        <pc:picChg chg="add mod">
          <ac:chgData name="Jim McGowan" userId="e2c7446dd3aca506" providerId="LiveId" clId="{9C25796A-7B39-4A71-8A01-5B1771AE4BD7}" dt="2025-09-27T17:33:12.871" v="113"/>
          <ac:picMkLst>
            <pc:docMk/>
            <pc:sldMk cId="954832427" sldId="28249"/>
            <ac:picMk id="2" creationId="{ADA127F1-ABC5-A2D7-71C6-56277C6C72F4}"/>
          </ac:picMkLst>
        </pc:picChg>
      </pc:sldChg>
      <pc:sldChg chg="addSp delSp modSp mod">
        <pc:chgData name="Jim McGowan" userId="e2c7446dd3aca506" providerId="LiveId" clId="{9C25796A-7B39-4A71-8A01-5B1771AE4BD7}" dt="2025-09-27T17:34:19.229" v="119"/>
        <pc:sldMkLst>
          <pc:docMk/>
          <pc:sldMk cId="1726672148" sldId="28251"/>
        </pc:sldMkLst>
        <pc:spChg chg="mod">
          <ac:chgData name="Jim McGowan" userId="e2c7446dd3aca506" providerId="LiveId" clId="{9C25796A-7B39-4A71-8A01-5B1771AE4BD7}" dt="2025-09-27T17:34:16.518" v="117" actId="255"/>
          <ac:spMkLst>
            <pc:docMk/>
            <pc:sldMk cId="1726672148" sldId="28251"/>
            <ac:spMk id="161795" creationId="{FC6BFD7D-EF74-0A5E-28C5-560464D21C83}"/>
          </ac:spMkLst>
        </pc:spChg>
        <pc:picChg chg="add mod">
          <ac:chgData name="Jim McGowan" userId="e2c7446dd3aca506" providerId="LiveId" clId="{9C25796A-7B39-4A71-8A01-5B1771AE4BD7}" dt="2025-09-27T17:34:19.229" v="119"/>
          <ac:picMkLst>
            <pc:docMk/>
            <pc:sldMk cId="1726672148" sldId="28251"/>
            <ac:picMk id="2" creationId="{8CBA2779-EBBA-A953-9336-002F43DAF1B9}"/>
          </ac:picMkLst>
        </pc:picChg>
      </pc:sldChg>
      <pc:sldChg chg="delSp add mod">
        <pc:chgData name="Jim McGowan" userId="e2c7446dd3aca506" providerId="LiveId" clId="{9C25796A-7B39-4A71-8A01-5B1771AE4BD7}" dt="2025-09-13T17:49:12.280" v="49" actId="478"/>
        <pc:sldMkLst>
          <pc:docMk/>
          <pc:sldMk cId="3182604081" sldId="28251"/>
        </pc:sldMkLst>
      </pc:sldChg>
      <pc:sldChg chg="modSp mod">
        <pc:chgData name="Jim McGowan" userId="e2c7446dd3aca506" providerId="LiveId" clId="{9C25796A-7B39-4A71-8A01-5B1771AE4BD7}" dt="2025-09-27T17:38:36.670" v="147" actId="6549"/>
        <pc:sldMkLst>
          <pc:docMk/>
          <pc:sldMk cId="4199633330" sldId="28264"/>
        </pc:sldMkLst>
      </pc:sldChg>
      <pc:sldChg chg="addSp delSp modSp del mod">
        <pc:chgData name="Jim McGowan" userId="e2c7446dd3aca506" providerId="LiveId" clId="{9C25796A-7B39-4A71-8A01-5B1771AE4BD7}" dt="2025-10-12T01:05:37.392" v="259" actId="47"/>
        <pc:sldMkLst>
          <pc:docMk/>
          <pc:sldMk cId="391308132" sldId="28265"/>
        </pc:sldMkLst>
      </pc:sldChg>
      <pc:sldChg chg="addSp delSp modSp del mod">
        <pc:chgData name="Jim McGowan" userId="e2c7446dd3aca506" providerId="LiveId" clId="{9C25796A-7B39-4A71-8A01-5B1771AE4BD7}" dt="2025-10-12T01:05:37.392" v="259" actId="47"/>
        <pc:sldMkLst>
          <pc:docMk/>
          <pc:sldMk cId="3918947107" sldId="28266"/>
        </pc:sldMkLst>
      </pc:sldChg>
      <pc:sldChg chg="addSp delSp modSp del mod">
        <pc:chgData name="Jim McGowan" userId="e2c7446dd3aca506" providerId="LiveId" clId="{9C25796A-7B39-4A71-8A01-5B1771AE4BD7}" dt="2025-10-12T01:05:37.392" v="259" actId="47"/>
        <pc:sldMkLst>
          <pc:docMk/>
          <pc:sldMk cId="3936616459" sldId="28267"/>
        </pc:sldMkLst>
      </pc:sldChg>
      <pc:sldChg chg="addSp delSp modSp del mod">
        <pc:chgData name="Jim McGowan" userId="e2c7446dd3aca506" providerId="LiveId" clId="{9C25796A-7B39-4A71-8A01-5B1771AE4BD7}" dt="2025-10-12T01:05:37.392" v="259" actId="47"/>
        <pc:sldMkLst>
          <pc:docMk/>
          <pc:sldMk cId="1615116298" sldId="28268"/>
        </pc:sldMkLst>
      </pc:sldChg>
      <pc:sldChg chg="del">
        <pc:chgData name="Jim McGowan" userId="e2c7446dd3aca506" providerId="LiveId" clId="{9C25796A-7B39-4A71-8A01-5B1771AE4BD7}" dt="2025-10-12T01:05:37.392" v="259" actId="47"/>
        <pc:sldMkLst>
          <pc:docMk/>
          <pc:sldMk cId="4003560788" sldId="28269"/>
        </pc:sldMkLst>
      </pc:sldChg>
      <pc:sldChg chg="del">
        <pc:chgData name="Jim McGowan" userId="e2c7446dd3aca506" providerId="LiveId" clId="{9C25796A-7B39-4A71-8A01-5B1771AE4BD7}" dt="2025-10-12T01:05:37.392" v="259" actId="47"/>
        <pc:sldMkLst>
          <pc:docMk/>
          <pc:sldMk cId="1849698696" sldId="28270"/>
        </pc:sldMkLst>
      </pc:sldChg>
      <pc:sldChg chg="addSp delSp modSp mod">
        <pc:chgData name="Jim McGowan" userId="e2c7446dd3aca506" providerId="LiveId" clId="{9C25796A-7B39-4A71-8A01-5B1771AE4BD7}" dt="2025-09-27T17:34:00.808" v="116" actId="255"/>
        <pc:sldMkLst>
          <pc:docMk/>
          <pc:sldMk cId="24862145" sldId="28271"/>
        </pc:sldMkLst>
        <pc:spChg chg="mod">
          <ac:chgData name="Jim McGowan" userId="e2c7446dd3aca506" providerId="LiveId" clId="{9C25796A-7B39-4A71-8A01-5B1771AE4BD7}" dt="2025-09-27T17:34:00.808" v="116" actId="255"/>
          <ac:spMkLst>
            <pc:docMk/>
            <pc:sldMk cId="24862145" sldId="28271"/>
            <ac:spMk id="161795" creationId="{FC6BFD7D-EF74-0A5E-28C5-560464D21C83}"/>
          </ac:spMkLst>
        </pc:spChg>
        <pc:picChg chg="add mod">
          <ac:chgData name="Jim McGowan" userId="e2c7446dd3aca506" providerId="LiveId" clId="{9C25796A-7B39-4A71-8A01-5B1771AE4BD7}" dt="2025-09-27T17:33:56.281" v="115"/>
          <ac:picMkLst>
            <pc:docMk/>
            <pc:sldMk cId="24862145" sldId="28271"/>
            <ac:picMk id="2" creationId="{4B0FA216-6E5F-140E-03D2-C8036ECEB3D3}"/>
          </ac:picMkLst>
        </pc:picChg>
      </pc:sldChg>
      <pc:sldChg chg="modSp mod">
        <pc:chgData name="Jim McGowan" userId="e2c7446dd3aca506" providerId="LiveId" clId="{9C25796A-7B39-4A71-8A01-5B1771AE4BD7}" dt="2025-10-12T01:13:06.101" v="335" actId="1036"/>
        <pc:sldMkLst>
          <pc:docMk/>
          <pc:sldMk cId="676674624" sldId="28284"/>
        </pc:sldMkLst>
        <pc:spChg chg="mod">
          <ac:chgData name="Jim McGowan" userId="e2c7446dd3aca506" providerId="LiveId" clId="{9C25796A-7B39-4A71-8A01-5B1771AE4BD7}" dt="2025-10-12T01:13:06.101" v="335" actId="1036"/>
          <ac:spMkLst>
            <pc:docMk/>
            <pc:sldMk cId="676674624" sldId="28284"/>
            <ac:spMk id="161795" creationId="{2D50CE7F-908F-99CE-04E6-611263849E96}"/>
          </ac:spMkLst>
        </pc:spChg>
      </pc:sldChg>
      <pc:sldChg chg="modSp mod">
        <pc:chgData name="Jim McGowan" userId="e2c7446dd3aca506" providerId="LiveId" clId="{9C25796A-7B39-4A71-8A01-5B1771AE4BD7}" dt="2025-09-27T17:38:51.689" v="149" actId="6549"/>
        <pc:sldMkLst>
          <pc:docMk/>
          <pc:sldMk cId="2950466429" sldId="28285"/>
        </pc:sldMkLst>
      </pc:sldChg>
      <pc:sldChg chg="modSp mod">
        <pc:chgData name="Jim McGowan" userId="e2c7446dd3aca506" providerId="LiveId" clId="{9C25796A-7B39-4A71-8A01-5B1771AE4BD7}" dt="2025-09-27T17:39:03.481" v="151" actId="6549"/>
        <pc:sldMkLst>
          <pc:docMk/>
          <pc:sldMk cId="4059184946" sldId="28286"/>
        </pc:sldMkLst>
      </pc:sldChg>
      <pc:sldChg chg="modSp mod">
        <pc:chgData name="Jim McGowan" userId="e2c7446dd3aca506" providerId="LiveId" clId="{9C25796A-7B39-4A71-8A01-5B1771AE4BD7}" dt="2025-09-27T17:39:16.622" v="153" actId="6549"/>
        <pc:sldMkLst>
          <pc:docMk/>
          <pc:sldMk cId="1931155496" sldId="28287"/>
        </pc:sldMkLst>
      </pc:sldChg>
      <pc:sldChg chg="modSp mod">
        <pc:chgData name="Jim McGowan" userId="e2c7446dd3aca506" providerId="LiveId" clId="{9C25796A-7B39-4A71-8A01-5B1771AE4BD7}" dt="2025-09-27T17:39:30.982" v="155" actId="6549"/>
        <pc:sldMkLst>
          <pc:docMk/>
          <pc:sldMk cId="3907571659" sldId="28288"/>
        </pc:sldMkLst>
      </pc:sldChg>
      <pc:sldChg chg="modSp mod">
        <pc:chgData name="Jim McGowan" userId="e2c7446dd3aca506" providerId="LiveId" clId="{9C25796A-7B39-4A71-8A01-5B1771AE4BD7}" dt="2025-09-27T17:39:42.158" v="157" actId="6549"/>
        <pc:sldMkLst>
          <pc:docMk/>
          <pc:sldMk cId="1683944080" sldId="28289"/>
        </pc:sldMkLst>
      </pc:sldChg>
      <pc:sldChg chg="modSp mod">
        <pc:chgData name="Jim McGowan" userId="e2c7446dd3aca506" providerId="LiveId" clId="{9C25796A-7B39-4A71-8A01-5B1771AE4BD7}" dt="2025-09-27T17:39:54.787" v="159" actId="6549"/>
        <pc:sldMkLst>
          <pc:docMk/>
          <pc:sldMk cId="3930325630" sldId="28290"/>
        </pc:sldMkLst>
      </pc:sldChg>
      <pc:sldChg chg="modSp mod">
        <pc:chgData name="Jim McGowan" userId="e2c7446dd3aca506" providerId="LiveId" clId="{9C25796A-7B39-4A71-8A01-5B1771AE4BD7}" dt="2025-09-27T17:40:07.102" v="161" actId="6549"/>
        <pc:sldMkLst>
          <pc:docMk/>
          <pc:sldMk cId="1897264650" sldId="28291"/>
        </pc:sldMkLst>
      </pc:sldChg>
      <pc:sldChg chg="del">
        <pc:chgData name="Jim McGowan" userId="e2c7446dd3aca506" providerId="LiveId" clId="{9C25796A-7B39-4A71-8A01-5B1771AE4BD7}" dt="2025-10-12T01:05:37.392" v="259" actId="47"/>
        <pc:sldMkLst>
          <pc:docMk/>
          <pc:sldMk cId="3446191911" sldId="28292"/>
        </pc:sldMkLst>
      </pc:sldChg>
      <pc:sldChg chg="del">
        <pc:chgData name="Jim McGowan" userId="e2c7446dd3aca506" providerId="LiveId" clId="{9C25796A-7B39-4A71-8A01-5B1771AE4BD7}" dt="2025-10-12T01:05:37.392" v="259" actId="47"/>
        <pc:sldMkLst>
          <pc:docMk/>
          <pc:sldMk cId="1998785485" sldId="28293"/>
        </pc:sldMkLst>
      </pc:sldChg>
      <pc:sldChg chg="del">
        <pc:chgData name="Jim McGowan" userId="e2c7446dd3aca506" providerId="LiveId" clId="{9C25796A-7B39-4A71-8A01-5B1771AE4BD7}" dt="2025-10-12T01:05:37.392" v="259" actId="47"/>
        <pc:sldMkLst>
          <pc:docMk/>
          <pc:sldMk cId="2338598719" sldId="28294"/>
        </pc:sldMkLst>
      </pc:sldChg>
      <pc:sldChg chg="del">
        <pc:chgData name="Jim McGowan" userId="e2c7446dd3aca506" providerId="LiveId" clId="{9C25796A-7B39-4A71-8A01-5B1771AE4BD7}" dt="2025-10-12T01:05:37.392" v="259" actId="47"/>
        <pc:sldMkLst>
          <pc:docMk/>
          <pc:sldMk cId="1946143055" sldId="28295"/>
        </pc:sldMkLst>
      </pc:sldChg>
      <pc:sldChg chg="modSp mod">
        <pc:chgData name="Jim McGowan" userId="e2c7446dd3aca506" providerId="LiveId" clId="{9C25796A-7B39-4A71-8A01-5B1771AE4BD7}" dt="2025-10-12T01:13:43.079" v="343" actId="1036"/>
        <pc:sldMkLst>
          <pc:docMk/>
          <pc:sldMk cId="249572950" sldId="28301"/>
        </pc:sldMkLst>
        <pc:spChg chg="mod">
          <ac:chgData name="Jim McGowan" userId="e2c7446dd3aca506" providerId="LiveId" clId="{9C25796A-7B39-4A71-8A01-5B1771AE4BD7}" dt="2025-10-12T01:13:43.079" v="343" actId="1036"/>
          <ac:spMkLst>
            <pc:docMk/>
            <pc:sldMk cId="249572950" sldId="28301"/>
            <ac:spMk id="161795" creationId="{2D50CE7F-908F-99CE-04E6-611263849E96}"/>
          </ac:spMkLst>
        </pc:spChg>
      </pc:sldChg>
      <pc:sldChg chg="modSp mod">
        <pc:chgData name="Jim McGowan" userId="e2c7446dd3aca506" providerId="LiveId" clId="{9C25796A-7B39-4A71-8A01-5B1771AE4BD7}" dt="2025-10-12T01:15:14.127" v="365" actId="1036"/>
        <pc:sldMkLst>
          <pc:docMk/>
          <pc:sldMk cId="91169743" sldId="28302"/>
        </pc:sldMkLst>
        <pc:spChg chg="mod">
          <ac:chgData name="Jim McGowan" userId="e2c7446dd3aca506" providerId="LiveId" clId="{9C25796A-7B39-4A71-8A01-5B1771AE4BD7}" dt="2025-10-12T01:15:14.127" v="365" actId="1036"/>
          <ac:spMkLst>
            <pc:docMk/>
            <pc:sldMk cId="91169743" sldId="28302"/>
            <ac:spMk id="161795" creationId="{2D50CE7F-908F-99CE-04E6-611263849E96}"/>
          </ac:spMkLst>
        </pc:spChg>
      </pc:sldChg>
      <pc:sldChg chg="del ord">
        <pc:chgData name="Jim McGowan" userId="e2c7446dd3aca506" providerId="LiveId" clId="{9C25796A-7B39-4A71-8A01-5B1771AE4BD7}" dt="2025-10-12T01:15:50.286" v="370" actId="47"/>
        <pc:sldMkLst>
          <pc:docMk/>
          <pc:sldMk cId="3469305847" sldId="28303"/>
        </pc:sldMkLst>
      </pc:sldChg>
      <pc:sldChg chg="del ord">
        <pc:chgData name="Jim McGowan" userId="e2c7446dd3aca506" providerId="LiveId" clId="{9C25796A-7B39-4A71-8A01-5B1771AE4BD7}" dt="2025-10-12T01:16:16.055" v="376" actId="47"/>
        <pc:sldMkLst>
          <pc:docMk/>
          <pc:sldMk cId="1538107650" sldId="28304"/>
        </pc:sldMkLst>
      </pc:sldChg>
      <pc:sldChg chg="del ord">
        <pc:chgData name="Jim McGowan" userId="e2c7446dd3aca506" providerId="LiveId" clId="{9C25796A-7B39-4A71-8A01-5B1771AE4BD7}" dt="2025-10-12T01:17:01.690" v="381" actId="47"/>
        <pc:sldMkLst>
          <pc:docMk/>
          <pc:sldMk cId="3981288890" sldId="28305"/>
        </pc:sldMkLst>
      </pc:sldChg>
      <pc:sldChg chg="del ord">
        <pc:chgData name="Jim McGowan" userId="e2c7446dd3aca506" providerId="LiveId" clId="{9C25796A-7B39-4A71-8A01-5B1771AE4BD7}" dt="2025-10-12T01:17:22.723" v="387" actId="47"/>
        <pc:sldMkLst>
          <pc:docMk/>
          <pc:sldMk cId="917129603" sldId="28306"/>
        </pc:sldMkLst>
      </pc:sldChg>
      <pc:sldChg chg="modSp mod">
        <pc:chgData name="Jim McGowan" userId="e2c7446dd3aca506" providerId="LiveId" clId="{9C25796A-7B39-4A71-8A01-5B1771AE4BD7}" dt="2025-09-27T17:37:11.027" v="144" actId="1582"/>
        <pc:sldMkLst>
          <pc:docMk/>
          <pc:sldMk cId="3588564556" sldId="28309"/>
        </pc:sldMkLst>
      </pc:sldChg>
      <pc:sldChg chg="modSp mod">
        <pc:chgData name="Jim McGowan" userId="e2c7446dd3aca506" providerId="LiveId" clId="{9C25796A-7B39-4A71-8A01-5B1771AE4BD7}" dt="2025-09-27T23:06:40.050" v="172" actId="207"/>
        <pc:sldMkLst>
          <pc:docMk/>
          <pc:sldMk cId="1747299709" sldId="28314"/>
        </pc:sldMkLst>
        <pc:spChg chg="mod">
          <ac:chgData name="Jim McGowan" userId="e2c7446dd3aca506" providerId="LiveId" clId="{9C25796A-7B39-4A71-8A01-5B1771AE4BD7}" dt="2025-09-27T23:06:40.050" v="172" actId="207"/>
          <ac:spMkLst>
            <pc:docMk/>
            <pc:sldMk cId="1747299709" sldId="28314"/>
            <ac:spMk id="5" creationId="{640C01DE-C2D2-00A7-3607-53C8457EBEF3}"/>
          </ac:spMkLst>
        </pc:spChg>
        <pc:picChg chg="mod">
          <ac:chgData name="Jim McGowan" userId="e2c7446dd3aca506" providerId="LiveId" clId="{9C25796A-7B39-4A71-8A01-5B1771AE4BD7}" dt="2025-09-27T23:06:04.099" v="170" actId="1035"/>
          <ac:picMkLst>
            <pc:docMk/>
            <pc:sldMk cId="1747299709" sldId="28314"/>
            <ac:picMk id="2" creationId="{1950E2E6-C234-D66D-A1D8-51072C1093B6}"/>
          </ac:picMkLst>
        </pc:picChg>
      </pc:sldChg>
      <pc:sldChg chg="add">
        <pc:chgData name="Jim McGowan" userId="e2c7446dd3aca506" providerId="LiveId" clId="{9C25796A-7B39-4A71-8A01-5B1771AE4BD7}" dt="2025-09-28T02:11:30.466" v="175"/>
        <pc:sldMkLst>
          <pc:docMk/>
          <pc:sldMk cId="2969361452" sldId="28315"/>
        </pc:sldMkLst>
      </pc:sldChg>
      <pc:sldChg chg="del">
        <pc:chgData name="Jim McGowan" userId="e2c7446dd3aca506" providerId="LiveId" clId="{9C25796A-7B39-4A71-8A01-5B1771AE4BD7}" dt="2025-10-12T01:05:37.392" v="259" actId="47"/>
        <pc:sldMkLst>
          <pc:docMk/>
          <pc:sldMk cId="3398582662" sldId="28315"/>
        </pc:sldMkLst>
      </pc:sldChg>
      <pc:sldChg chg="add">
        <pc:chgData name="Jim McGowan" userId="e2c7446dd3aca506" providerId="LiveId" clId="{9C25796A-7B39-4A71-8A01-5B1771AE4BD7}" dt="2025-09-28T02:16:54.934" v="176"/>
        <pc:sldMkLst>
          <pc:docMk/>
          <pc:sldMk cId="155590446" sldId="28316"/>
        </pc:sldMkLst>
      </pc:sldChg>
      <pc:sldChg chg="del">
        <pc:chgData name="Jim McGowan" userId="e2c7446dd3aca506" providerId="LiveId" clId="{9C25796A-7B39-4A71-8A01-5B1771AE4BD7}" dt="2025-10-12T01:05:37.392" v="259" actId="47"/>
        <pc:sldMkLst>
          <pc:docMk/>
          <pc:sldMk cId="202404055" sldId="28316"/>
        </pc:sldMkLst>
      </pc:sldChg>
      <pc:sldChg chg="del">
        <pc:chgData name="Jim McGowan" userId="e2c7446dd3aca506" providerId="LiveId" clId="{9C25796A-7B39-4A71-8A01-5B1771AE4BD7}" dt="2025-10-12T01:05:37.392" v="259" actId="47"/>
        <pc:sldMkLst>
          <pc:docMk/>
          <pc:sldMk cId="3955705855" sldId="28317"/>
        </pc:sldMkLst>
      </pc:sldChg>
      <pc:sldChg chg="modSp mod">
        <pc:chgData name="Jim McGowan" userId="e2c7446dd3aca506" providerId="LiveId" clId="{9C25796A-7B39-4A71-8A01-5B1771AE4BD7}" dt="2025-10-03T14:27:41.846" v="223" actId="12789"/>
        <pc:sldMkLst>
          <pc:docMk/>
          <pc:sldMk cId="4140329186" sldId="28318"/>
        </pc:sldMkLst>
        <pc:picChg chg="mod">
          <ac:chgData name="Jim McGowan" userId="e2c7446dd3aca506" providerId="LiveId" clId="{9C25796A-7B39-4A71-8A01-5B1771AE4BD7}" dt="2025-10-03T14:27:41.846" v="223" actId="12789"/>
          <ac:picMkLst>
            <pc:docMk/>
            <pc:sldMk cId="4140329186" sldId="28318"/>
            <ac:picMk id="6" creationId="{093E9392-A44B-3AC4-3959-A80AD6AF683E}"/>
          </ac:picMkLst>
        </pc:picChg>
      </pc:sldChg>
      <pc:sldChg chg="del">
        <pc:chgData name="Jim McGowan" userId="e2c7446dd3aca506" providerId="LiveId" clId="{9C25796A-7B39-4A71-8A01-5B1771AE4BD7}" dt="2025-10-03T14:33:25.438" v="227" actId="47"/>
        <pc:sldMkLst>
          <pc:docMk/>
          <pc:sldMk cId="501901773" sldId="28319"/>
        </pc:sldMkLst>
      </pc:sldChg>
      <pc:sldChg chg="del">
        <pc:chgData name="Jim McGowan" userId="e2c7446dd3aca506" providerId="LiveId" clId="{9C25796A-7B39-4A71-8A01-5B1771AE4BD7}" dt="2025-10-03T14:33:46.718" v="229" actId="47"/>
        <pc:sldMkLst>
          <pc:docMk/>
          <pc:sldMk cId="939125308" sldId="28320"/>
        </pc:sldMkLst>
      </pc:sldChg>
      <pc:sldChg chg="modSp mod">
        <pc:chgData name="Jim McGowan" userId="e2c7446dd3aca506" providerId="LiveId" clId="{9C25796A-7B39-4A71-8A01-5B1771AE4BD7}" dt="2025-10-03T14:34:35.019" v="232" actId="12789"/>
        <pc:sldMkLst>
          <pc:docMk/>
          <pc:sldMk cId="1483205405" sldId="28321"/>
        </pc:sldMkLst>
        <pc:picChg chg="mod">
          <ac:chgData name="Jim McGowan" userId="e2c7446dd3aca506" providerId="LiveId" clId="{9C25796A-7B39-4A71-8A01-5B1771AE4BD7}" dt="2025-10-03T14:34:35.019" v="232" actId="12789"/>
          <ac:picMkLst>
            <pc:docMk/>
            <pc:sldMk cId="1483205405" sldId="28321"/>
            <ac:picMk id="14" creationId="{62DDA950-240A-0073-5E95-9ACC673344C4}"/>
          </ac:picMkLst>
        </pc:picChg>
      </pc:sldChg>
      <pc:sldChg chg="del">
        <pc:chgData name="Jim McGowan" userId="e2c7446dd3aca506" providerId="LiveId" clId="{9C25796A-7B39-4A71-8A01-5B1771AE4BD7}" dt="2025-10-03T14:35:05.150" v="236" actId="47"/>
        <pc:sldMkLst>
          <pc:docMk/>
          <pc:sldMk cId="156036987" sldId="28322"/>
        </pc:sldMkLst>
      </pc:sldChg>
      <pc:sldChg chg="del">
        <pc:chgData name="Jim McGowan" userId="e2c7446dd3aca506" providerId="LiveId" clId="{9C25796A-7B39-4A71-8A01-5B1771AE4BD7}" dt="2025-10-03T14:35:14.863" v="240" actId="47"/>
        <pc:sldMkLst>
          <pc:docMk/>
          <pc:sldMk cId="986355556" sldId="28323"/>
        </pc:sldMkLst>
      </pc:sldChg>
      <pc:sldChg chg="del">
        <pc:chgData name="Jim McGowan" userId="e2c7446dd3aca506" providerId="LiveId" clId="{9C25796A-7B39-4A71-8A01-5B1771AE4BD7}" dt="2025-10-03T14:35:24.494" v="244" actId="47"/>
        <pc:sldMkLst>
          <pc:docMk/>
          <pc:sldMk cId="352490999" sldId="28324"/>
        </pc:sldMkLst>
      </pc:sldChg>
      <pc:sldChg chg="del">
        <pc:chgData name="Jim McGowan" userId="e2c7446dd3aca506" providerId="LiveId" clId="{9C25796A-7B39-4A71-8A01-5B1771AE4BD7}" dt="2025-10-03T14:35:32.642" v="248" actId="47"/>
        <pc:sldMkLst>
          <pc:docMk/>
          <pc:sldMk cId="3743008615" sldId="28325"/>
        </pc:sldMkLst>
      </pc:sldChg>
      <pc:sldChg chg="add ord">
        <pc:chgData name="Jim McGowan" userId="e2c7446dd3aca506" providerId="LiveId" clId="{9C25796A-7B39-4A71-8A01-5B1771AE4BD7}" dt="2025-10-03T14:33:21.435" v="226"/>
        <pc:sldMkLst>
          <pc:docMk/>
          <pc:sldMk cId="841123564" sldId="28326"/>
        </pc:sldMkLst>
      </pc:sldChg>
      <pc:sldChg chg="add">
        <pc:chgData name="Jim McGowan" userId="e2c7446dd3aca506" providerId="LiveId" clId="{9C25796A-7B39-4A71-8A01-5B1771AE4BD7}" dt="2025-10-03T14:33:43.847" v="228"/>
        <pc:sldMkLst>
          <pc:docMk/>
          <pc:sldMk cId="3396656891" sldId="28327"/>
        </pc:sldMkLst>
      </pc:sldChg>
      <pc:sldChg chg="add">
        <pc:chgData name="Jim McGowan" userId="e2c7446dd3aca506" providerId="LiveId" clId="{9C25796A-7B39-4A71-8A01-5B1771AE4BD7}" dt="2025-10-03T14:34:59.750" v="233"/>
        <pc:sldMkLst>
          <pc:docMk/>
          <pc:sldMk cId="2164124244" sldId="28328"/>
        </pc:sldMkLst>
      </pc:sldChg>
      <pc:sldChg chg="add">
        <pc:chgData name="Jim McGowan" userId="e2c7446dd3aca506" providerId="LiveId" clId="{9C25796A-7B39-4A71-8A01-5B1771AE4BD7}" dt="2025-10-03T14:35:08.693" v="237"/>
        <pc:sldMkLst>
          <pc:docMk/>
          <pc:sldMk cId="3229117403" sldId="28329"/>
        </pc:sldMkLst>
      </pc:sldChg>
      <pc:sldChg chg="add ord">
        <pc:chgData name="Jim McGowan" userId="e2c7446dd3aca506" providerId="LiveId" clId="{9C25796A-7B39-4A71-8A01-5B1771AE4BD7}" dt="2025-10-12T01:17:11.851" v="384"/>
        <pc:sldMkLst>
          <pc:docMk/>
          <pc:sldMk cId="1526759212" sldId="28330"/>
        </pc:sldMkLst>
      </pc:sldChg>
      <pc:sldChg chg="add">
        <pc:chgData name="Jim McGowan" userId="e2c7446dd3aca506" providerId="LiveId" clId="{9C25796A-7B39-4A71-8A01-5B1771AE4BD7}" dt="2025-10-03T14:35:27.172" v="245"/>
        <pc:sldMkLst>
          <pc:docMk/>
          <pc:sldMk cId="1197848803" sldId="28331"/>
        </pc:sldMkLst>
      </pc:sldChg>
      <pc:sldChg chg="del">
        <pc:chgData name="Jim McGowan" userId="e2c7446dd3aca506" providerId="LiveId" clId="{9C25796A-7B39-4A71-8A01-5B1771AE4BD7}" dt="2025-10-12T01:05:41.718" v="260" actId="47"/>
        <pc:sldMkLst>
          <pc:docMk/>
          <pc:sldMk cId="1354522702" sldId="28332"/>
        </pc:sldMkLst>
      </pc:sldChg>
      <pc:sldChg chg="add">
        <pc:chgData name="Jim McGowan" userId="e2c7446dd3aca506" providerId="LiveId" clId="{9C25796A-7B39-4A71-8A01-5B1771AE4BD7}" dt="2025-10-12T01:06:20.506" v="261"/>
        <pc:sldMkLst>
          <pc:docMk/>
          <pc:sldMk cId="2241582841" sldId="28332"/>
        </pc:sldMkLst>
      </pc:sldChg>
      <pc:sldChg chg="add">
        <pc:chgData name="Jim McGowan" userId="e2c7446dd3aca506" providerId="LiveId" clId="{9C25796A-7B39-4A71-8A01-5B1771AE4BD7}" dt="2025-10-12T01:15:32.897" v="366"/>
        <pc:sldMkLst>
          <pc:docMk/>
          <pc:sldMk cId="2742529065" sldId="28333"/>
        </pc:sldMkLst>
      </pc:sldChg>
      <pc:sldChg chg="modSp add mod">
        <pc:chgData name="Jim McGowan" userId="e2c7446dd3aca506" providerId="LiveId" clId="{9C25796A-7B39-4A71-8A01-5B1771AE4BD7}" dt="2025-10-12T01:15:46.255" v="369" actId="108"/>
        <pc:sldMkLst>
          <pc:docMk/>
          <pc:sldMk cId="1110383209" sldId="28334"/>
        </pc:sldMkLst>
        <pc:spChg chg="mod">
          <ac:chgData name="Jim McGowan" userId="e2c7446dd3aca506" providerId="LiveId" clId="{9C25796A-7B39-4A71-8A01-5B1771AE4BD7}" dt="2025-10-12T01:15:46.255" v="369" actId="108"/>
          <ac:spMkLst>
            <pc:docMk/>
            <pc:sldMk cId="1110383209" sldId="28334"/>
            <ac:spMk id="161795" creationId="{DF29DDA1-4BF2-D162-DAB3-4B7FC4FE5067}"/>
          </ac:spMkLst>
        </pc:spChg>
      </pc:sldChg>
      <pc:sldChg chg="modSp add mod ord">
        <pc:chgData name="Jim McGowan" userId="e2c7446dd3aca506" providerId="LiveId" clId="{9C25796A-7B39-4A71-8A01-5B1771AE4BD7}" dt="2025-10-12T01:16:12.244" v="375" actId="108"/>
        <pc:sldMkLst>
          <pc:docMk/>
          <pc:sldMk cId="410859739" sldId="28335"/>
        </pc:sldMkLst>
        <pc:spChg chg="mod">
          <ac:chgData name="Jim McGowan" userId="e2c7446dd3aca506" providerId="LiveId" clId="{9C25796A-7B39-4A71-8A01-5B1771AE4BD7}" dt="2025-10-12T01:16:12.244" v="375" actId="108"/>
          <ac:spMkLst>
            <pc:docMk/>
            <pc:sldMk cId="410859739" sldId="28335"/>
            <ac:spMk id="161795" creationId="{9806A9DE-79CD-9B69-D322-BE592059338A}"/>
          </ac:spMkLst>
        </pc:spChg>
      </pc:sldChg>
      <pc:sldChg chg="modSp add mod">
        <pc:chgData name="Jim McGowan" userId="e2c7446dd3aca506" providerId="LiveId" clId="{9C25796A-7B39-4A71-8A01-5B1771AE4BD7}" dt="2025-10-12T01:16:55.906" v="380" actId="108"/>
        <pc:sldMkLst>
          <pc:docMk/>
          <pc:sldMk cId="1069499637" sldId="28336"/>
        </pc:sldMkLst>
        <pc:spChg chg="mod">
          <ac:chgData name="Jim McGowan" userId="e2c7446dd3aca506" providerId="LiveId" clId="{9C25796A-7B39-4A71-8A01-5B1771AE4BD7}" dt="2025-10-12T01:16:55.906" v="380" actId="108"/>
          <ac:spMkLst>
            <pc:docMk/>
            <pc:sldMk cId="1069499637" sldId="28336"/>
            <ac:spMk id="161795" creationId="{1FDC5C46-D92C-A39F-6731-45EBE9464245}"/>
          </ac:spMkLst>
        </pc:spChg>
      </pc:sldChg>
      <pc:sldChg chg="modSp add mod">
        <pc:chgData name="Jim McGowan" userId="e2c7446dd3aca506" providerId="LiveId" clId="{9C25796A-7B39-4A71-8A01-5B1771AE4BD7}" dt="2025-10-12T01:17:19.694" v="386" actId="108"/>
        <pc:sldMkLst>
          <pc:docMk/>
          <pc:sldMk cId="1523757704" sldId="28337"/>
        </pc:sldMkLst>
        <pc:spChg chg="mod">
          <ac:chgData name="Jim McGowan" userId="e2c7446dd3aca506" providerId="LiveId" clId="{9C25796A-7B39-4A71-8A01-5B1771AE4BD7}" dt="2025-10-12T01:17:19.694" v="386" actId="108"/>
          <ac:spMkLst>
            <pc:docMk/>
            <pc:sldMk cId="1523757704" sldId="28337"/>
            <ac:spMk id="161795" creationId="{DCA1B7AB-EF0F-E906-4868-7150C9B815A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019 Exodus 6v14-27</a:t>
            </a:r>
          </a:p>
          <a:p>
            <a:pPr>
              <a:defRPr/>
            </a:pPr>
            <a:r>
              <a:rPr lang="en-US" sz="1500" dirty="0"/>
              <a:t>10-12-2025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10/11/2025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61</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771392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010811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14824344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01585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321028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097768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34059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488786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83165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24411249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36491480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91362"/>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10/11/2025</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1940580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117560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9771887"/>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2080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7DD-C40D-D0EF-81C8-E8BBFB9C4D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D7BD55-7E47-643E-A094-710B2E1D56BF}"/>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409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88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5677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392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Introduction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884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3E9392-A44B-3AC4-3959-A80AD6AF683E}"/>
              </a:ext>
            </a:extLst>
          </p:cNvPr>
          <p:cNvPicPr>
            <a:picLocks noChangeAspect="1"/>
          </p:cNvPicPr>
          <p:nvPr/>
        </p:nvPicPr>
        <p:blipFill>
          <a:blip r:embed="rId2"/>
          <a:stretch>
            <a:fillRect/>
          </a:stretch>
        </p:blipFill>
        <p:spPr>
          <a:xfrm>
            <a:off x="609600" y="1075267"/>
            <a:ext cx="10972800" cy="4707466"/>
          </a:xfrm>
          <a:prstGeom prst="rect">
            <a:avLst/>
          </a:prstGeom>
        </p:spPr>
      </p:pic>
    </p:spTree>
    <p:extLst>
      <p:ext uri="{BB962C8B-B14F-4D97-AF65-F5344CB8AC3E}">
        <p14:creationId xmlns:p14="http://schemas.microsoft.com/office/powerpoint/2010/main" val="414032918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Gershonites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221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Kohathites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0775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C248-D964-6B0C-57AB-19D4DF23ACB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AAACCFB-FCA1-8B8E-4AB9-AF71879FE0ED}"/>
              </a:ext>
            </a:extLst>
          </p:cNvPr>
          <p:cNvPicPr>
            <a:picLocks noChangeAspect="1"/>
          </p:cNvPicPr>
          <p:nvPr/>
        </p:nvPicPr>
        <p:blipFill>
          <a:blip r:embed="rId2"/>
          <a:stretch>
            <a:fillRect/>
          </a:stretch>
        </p:blipFill>
        <p:spPr>
          <a:xfrm>
            <a:off x="609600" y="1075267"/>
            <a:ext cx="10972800" cy="4707466"/>
          </a:xfrm>
          <a:prstGeom prst="rect">
            <a:avLst/>
          </a:prstGeom>
        </p:spPr>
      </p:pic>
    </p:spTree>
    <p:extLst>
      <p:ext uri="{BB962C8B-B14F-4D97-AF65-F5344CB8AC3E}">
        <p14:creationId xmlns:p14="http://schemas.microsoft.com/office/powerpoint/2010/main" val="8411235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Merarites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2760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Kohathite</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206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1752600"/>
            <a:ext cx="7705725" cy="41148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667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1752600"/>
            <a:ext cx="7705725" cy="4114800"/>
          </a:xfrm>
        </p:spPr>
        <p:txBody>
          <a:bodyPr/>
          <a:lstStyle/>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Amram</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572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EFE44-15C6-8712-5D4A-DF931B5A9AB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6DE41F6-8166-EF42-55D6-A6A2F0E82F5A}"/>
              </a:ext>
            </a:extLst>
          </p:cNvPr>
          <p:cNvPicPr>
            <a:picLocks noChangeAspect="1"/>
          </p:cNvPicPr>
          <p:nvPr/>
        </p:nvPicPr>
        <p:blipFill>
          <a:blip r:embed="rId2"/>
          <a:stretch>
            <a:fillRect/>
          </a:stretch>
        </p:blipFill>
        <p:spPr>
          <a:xfrm>
            <a:off x="609600" y="1075267"/>
            <a:ext cx="10972800" cy="4707466"/>
          </a:xfrm>
          <a:prstGeom prst="rect">
            <a:avLst/>
          </a:prstGeom>
        </p:spPr>
      </p:pic>
    </p:spTree>
    <p:extLst>
      <p:ext uri="{BB962C8B-B14F-4D97-AF65-F5344CB8AC3E}">
        <p14:creationId xmlns:p14="http://schemas.microsoft.com/office/powerpoint/2010/main" val="339665689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89). Thomas Nelson.</a:t>
            </a:r>
          </a:p>
        </p:txBody>
      </p:sp>
      <p:pic>
        <p:nvPicPr>
          <p:cNvPr id="2" name="Picture 1">
            <a:extLst>
              <a:ext uri="{FF2B5EF4-FFF2-40B4-BE49-F238E27FC236}">
                <a16:creationId xmlns:a16="http://schemas.microsoft.com/office/drawing/2014/main" id="{1950E2E6-C234-D66D-A1D8-51072C1093B6}"/>
              </a:ext>
            </a:extLst>
          </p:cNvPr>
          <p:cNvPicPr>
            <a:picLocks noChangeAspect="1"/>
          </p:cNvPicPr>
          <p:nvPr/>
        </p:nvPicPr>
        <p:blipFill>
          <a:blip r:embed="rId3"/>
          <a:stretch>
            <a:fillRect/>
          </a:stretch>
        </p:blipFill>
        <p:spPr>
          <a:xfrm>
            <a:off x="886102" y="2057400"/>
            <a:ext cx="1592358"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40C01DE-C2D2-00A7-3607-53C8457EBEF3}"/>
              </a:ext>
            </a:extLst>
          </p:cNvPr>
          <p:cNvSpPr txBox="1"/>
          <p:nvPr/>
        </p:nvSpPr>
        <p:spPr>
          <a:xfrm>
            <a:off x="2819400" y="1792754"/>
            <a:ext cx="8763000" cy="2062103"/>
          </a:xfrm>
          <a:prstGeom prst="rect">
            <a:avLst/>
          </a:prstGeom>
          <a:noFill/>
        </p:spPr>
        <p:txBody>
          <a:bodyPr wrap="square">
            <a:spAutoFit/>
          </a:bodyPr>
          <a:lstStyle/>
          <a:p>
            <a:pPr algn="just"/>
            <a:r>
              <a:rPr lang="en-US" sz="3200" dirty="0">
                <a:effectLst/>
                <a:latin typeface="Calibri" panose="020F0502020204030204" pitchFamily="34" charset="0"/>
                <a:ea typeface="Calibri" panose="020F0502020204030204" pitchFamily="34" charset="0"/>
                <a:cs typeface="Calibri" panose="020F0502020204030204" pitchFamily="34" charset="0"/>
              </a:rPr>
              <a:t>“Moses’ father, </a:t>
            </a:r>
            <a:r>
              <a:rPr lang="en-US" sz="3200" b="1"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Amram</a:t>
            </a:r>
            <a:r>
              <a:rPr lang="en-US" sz="3200" dirty="0">
                <a:effectLst/>
                <a:latin typeface="Calibri" panose="020F0502020204030204" pitchFamily="34" charset="0"/>
                <a:ea typeface="Calibri" panose="020F0502020204030204" pitchFamily="34" charset="0"/>
                <a:cs typeface="Calibri" panose="020F0502020204030204" pitchFamily="34" charset="0"/>
              </a:rPr>
              <a:t>, and mother, </a:t>
            </a:r>
            <a:r>
              <a:rPr lang="en-US" sz="3200" b="1"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Jochebed</a:t>
            </a:r>
            <a:r>
              <a:rPr lang="en-US" sz="3200" dirty="0">
                <a:effectLst/>
                <a:latin typeface="Calibri" panose="020F0502020204030204" pitchFamily="34" charset="0"/>
                <a:ea typeface="Calibri" panose="020F0502020204030204" pitchFamily="34" charset="0"/>
                <a:cs typeface="Calibri" panose="020F0502020204030204" pitchFamily="34" charset="0"/>
              </a:rPr>
              <a:t>, who was not only </a:t>
            </a:r>
            <a:r>
              <a:rPr lang="en-US" sz="3200" dirty="0" err="1">
                <a:effectLst/>
                <a:latin typeface="Calibri" panose="020F0502020204030204" pitchFamily="34" charset="0"/>
                <a:ea typeface="Calibri" panose="020F0502020204030204" pitchFamily="34" charset="0"/>
                <a:cs typeface="Calibri" panose="020F0502020204030204" pitchFamily="34" charset="0"/>
              </a:rPr>
              <a:t>Amram’s</a:t>
            </a:r>
            <a:r>
              <a:rPr lang="en-US" sz="3200" dirty="0">
                <a:effectLst/>
                <a:latin typeface="Calibri" panose="020F0502020204030204" pitchFamily="34" charset="0"/>
                <a:ea typeface="Calibri" panose="020F0502020204030204" pitchFamily="34" charset="0"/>
                <a:cs typeface="Calibri" panose="020F0502020204030204" pitchFamily="34" charset="0"/>
              </a:rPr>
              <a:t> wife but also his aunt, are listed. The law against such interfamilial marriage had not yet been given by God at Sinai.</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729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352800" y="1447800"/>
            <a:ext cx="8238565" cy="3733800"/>
          </a:xfrm>
        </p:spPr>
        <p:txBody>
          <a:bodyPr/>
          <a:lstStyle/>
          <a:p>
            <a:pPr marL="0" indent="0" algn="just">
              <a:buNone/>
            </a:pPr>
            <a:r>
              <a:rPr lang="en-US" altLang="en-US" dirty="0">
                <a:effectLst>
                  <a:outerShdw blurRad="38100" dist="38100" dir="2700000" algn="tl">
                    <a:srgbClr val="000000">
                      <a:alpha val="43137"/>
                    </a:srgbClr>
                  </a:outerShdw>
                </a:effectLst>
              </a:rPr>
              <a:t>“The ancient quibble about ‘Cain’s wife’ is thus seen to be quite trivial. </a:t>
            </a:r>
            <a:r>
              <a:rPr lang="en-US" dirty="0">
                <a:effectLst>
                  <a:outerShdw blurRad="38100" dist="38100" dir="2700000" algn="tl">
                    <a:srgbClr val="000000">
                      <a:alpha val="43137"/>
                    </a:srgbClr>
                  </a:outerShdw>
                </a:effectLst>
              </a:rPr>
              <a:t>Long before Cain died, there was a large population in the earth. By the time of the Deluge, 1,656 years after Creation by the Ussher chronology, even using the above conservative assumptions, the world population would have been </a:t>
            </a:r>
            <a:r>
              <a:rPr lang="en-US" b="1" u="sng" dirty="0">
                <a:solidFill>
                  <a:srgbClr val="FFFFCC"/>
                </a:solidFill>
                <a:effectLst>
                  <a:outerShdw blurRad="38100" dist="38100" dir="2700000" algn="tl">
                    <a:srgbClr val="000000">
                      <a:alpha val="43137"/>
                    </a:srgbClr>
                  </a:outerShdw>
                </a:effectLst>
              </a:rPr>
              <a:t>at least seven billion people!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144</a:t>
            </a:r>
          </a:p>
        </p:txBody>
      </p:sp>
      <p:pic>
        <p:nvPicPr>
          <p:cNvPr id="7" name="Picture 6">
            <a:extLst>
              <a:ext uri="{FF2B5EF4-FFF2-40B4-BE49-F238E27FC236}">
                <a16:creationId xmlns:a16="http://schemas.microsoft.com/office/drawing/2014/main" id="{2AE0A5B4-998D-40CB-A55D-86C9B5FDC5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2" name="Picture 1">
            <a:extLst>
              <a:ext uri="{FF2B5EF4-FFF2-40B4-BE49-F238E27FC236}">
                <a16:creationId xmlns:a16="http://schemas.microsoft.com/office/drawing/2014/main" id="{85FBF7BA-A456-A8E5-9E77-C6D6387EE35D}"/>
              </a:ext>
            </a:extLst>
          </p:cNvPr>
          <p:cNvPicPr>
            <a:picLocks noChangeAspect="1"/>
          </p:cNvPicPr>
          <p:nvPr/>
        </p:nvPicPr>
        <p:blipFill>
          <a:blip r:embed="rId3"/>
          <a:stretch>
            <a:fillRect/>
          </a:stretch>
        </p:blipFill>
        <p:spPr>
          <a:xfrm>
            <a:off x="600635" y="1600200"/>
            <a:ext cx="2348614"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584269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4673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In order to get this process of multiplication started, of course, at least one of Adam’s sons had to marry one of Adam’s daughters. Probably, in that first generation, all marriages were brother-sister marriages. </a:t>
            </a:r>
            <a:r>
              <a:rPr lang="en-US" b="1" u="sng" dirty="0">
                <a:solidFill>
                  <a:srgbClr val="FFFFCC"/>
                </a:solidFill>
                <a:effectLst>
                  <a:outerShdw blurRad="38100" dist="38100" dir="2700000" algn="tl">
                    <a:srgbClr val="000000">
                      <a:alpha val="43137"/>
                    </a:srgbClr>
                  </a:outerShdw>
                </a:effectLst>
              </a:rPr>
              <a:t>In that early time, there were no mutant genes in the genetic systems of any of these children, so that no genetic harm could have resulted from close marriages</a:t>
            </a:r>
            <a:r>
              <a:rPr lang="en-US" dirty="0">
                <a:effectLst>
                  <a:outerShdw blurRad="38100" dist="38100" dir="2700000" algn="tl">
                    <a:srgbClr val="000000">
                      <a:alpha val="43137"/>
                    </a:srgbClr>
                  </a:outerShdw>
                </a:effectLst>
              </a:rPr>
              <a:t>. Many, many generations later, during the time of Moses, such mutations had accumulated to the point where such unions were genetically dangerous, so that incest was thenceforth prohibited in the Mosaic laws.</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143-44</a:t>
            </a:r>
          </a:p>
        </p:txBody>
      </p:sp>
      <p:pic>
        <p:nvPicPr>
          <p:cNvPr id="5" name="Picture 2" descr="Genesis Record: Morris, Henry M.: 9780801072826: Amazon.com: Books">
            <a:extLst>
              <a:ext uri="{FF2B5EF4-FFF2-40B4-BE49-F238E27FC236}">
                <a16:creationId xmlns:a16="http://schemas.microsoft.com/office/drawing/2014/main" id="{2B4541EC-7BFD-4430-8685-5D7287B3757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76200"/>
            <a:ext cx="91273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3878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1FA8-EC23-06B2-0A44-2AF04CAB1A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73E70B0-CE84-8469-CE36-00AF43145874}"/>
              </a:ext>
            </a:extLst>
          </p:cNvPr>
          <p:cNvPicPr>
            <a:picLocks noChangeAspect="1"/>
          </p:cNvPicPr>
          <p:nvPr/>
        </p:nvPicPr>
        <p:blipFill>
          <a:blip r:embed="rId2"/>
          <a:stretch>
            <a:fillRect/>
          </a:stretch>
        </p:blipFill>
        <p:spPr>
          <a:xfrm>
            <a:off x="1688210" y="228322"/>
            <a:ext cx="8815580" cy="6401355"/>
          </a:xfrm>
          <a:prstGeom prst="rect">
            <a:avLst/>
          </a:prstGeom>
        </p:spPr>
      </p:pic>
    </p:spTree>
    <p:extLst>
      <p:ext uri="{BB962C8B-B14F-4D97-AF65-F5344CB8AC3E}">
        <p14:creationId xmlns:p14="http://schemas.microsoft.com/office/powerpoint/2010/main" val="20122376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God reassures Moses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a:latin typeface="Calibri" panose="020F0502020204030204" pitchFamily="34" charset="0"/>
                <a:ea typeface="Calibri" panose="020F0502020204030204" pitchFamily="34" charset="0"/>
                <a:cs typeface="Calibri" panose="020F0502020204030204" pitchFamily="34" charset="0"/>
              </a:rPr>
              <a:t> 7:8-13</a:t>
            </a:r>
            <a:r>
              <a:rPr lang="en-US" altLang="en-US" dirty="0">
                <a:latin typeface="Calibri" panose="020F0502020204030204" pitchFamily="34" charset="0"/>
                <a:ea typeface="Calibri" panose="020F0502020204030204" pitchFamily="34" charset="0"/>
                <a:cs typeface="Calibri" panose="020F0502020204030204" pitchFamily="34" charset="0"/>
              </a:rPr>
              <a:t>)</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1676400"/>
            <a:ext cx="7705725" cy="41910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Izhar</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169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DDA950-240A-0073-5E95-9ACC673344C4}"/>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14832054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1FA8-EC23-06B2-0A44-2AF04CAB1A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73E70B0-CE84-8469-CE36-00AF43145874}"/>
              </a:ext>
            </a:extLst>
          </p:cNvPr>
          <p:cNvPicPr>
            <a:picLocks noChangeAspect="1"/>
          </p:cNvPicPr>
          <p:nvPr/>
        </p:nvPicPr>
        <p:blipFill>
          <a:blip r:embed="rId2"/>
          <a:stretch>
            <a:fillRect/>
          </a:stretch>
        </p:blipFill>
        <p:spPr>
          <a:xfrm>
            <a:off x="1688210" y="228322"/>
            <a:ext cx="8815580" cy="6401355"/>
          </a:xfrm>
          <a:prstGeom prst="rect">
            <a:avLst/>
          </a:prstGeom>
        </p:spPr>
      </p:pic>
    </p:spTree>
    <p:extLst>
      <p:ext uri="{BB962C8B-B14F-4D97-AF65-F5344CB8AC3E}">
        <p14:creationId xmlns:p14="http://schemas.microsoft.com/office/powerpoint/2010/main" val="27425290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B8E9-3791-77B3-BC16-01A426DE9E6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B5C139-5C67-D21C-076F-BF2A984038B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DF29DDA1-4BF2-D162-DAB3-4B7FC4FE5067}"/>
              </a:ext>
            </a:extLst>
          </p:cNvPr>
          <p:cNvSpPr>
            <a:spLocks noGrp="1" noChangeArrowheads="1"/>
          </p:cNvSpPr>
          <p:nvPr>
            <p:ph type="body" idx="1"/>
          </p:nvPr>
        </p:nvSpPr>
        <p:spPr>
          <a:xfrm>
            <a:off x="1066800" y="1676400"/>
            <a:ext cx="7705725" cy="41910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Uzziel</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373349B5-22EA-B507-986B-22F279AD925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038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95F6C-2B49-8FEB-9764-BC6FDA08008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08FD7B1-E1BE-DB8E-C819-F21BF4A825CD}"/>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216412424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FFBF9-C656-4668-82DB-225E83791E7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B9173B5-34FF-51D4-6C83-00F1FBB99F3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9806A9DE-79CD-9B69-D322-BE592059338A}"/>
              </a:ext>
            </a:extLst>
          </p:cNvPr>
          <p:cNvSpPr>
            <a:spLocks noGrp="1" noChangeArrowheads="1"/>
          </p:cNvSpPr>
          <p:nvPr>
            <p:ph type="body" idx="1"/>
          </p:nvPr>
        </p:nvSpPr>
        <p:spPr>
          <a:xfrm>
            <a:off x="1066800" y="1676400"/>
            <a:ext cx="7705725" cy="41910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8B34641C-79DB-7016-E3FC-506E1517B4F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859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30C00-2899-4188-FFDB-C43B333737F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BCE3293-2102-03C8-E914-945D8CF1031A}"/>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322911740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CA583-E265-43E1-088C-C7EC990ED81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5A44760-085A-59DA-3409-495784D0855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1FDC5C46-D92C-A39F-6731-45EBE9464245}"/>
              </a:ext>
            </a:extLst>
          </p:cNvPr>
          <p:cNvSpPr>
            <a:spLocks noGrp="1" noChangeArrowheads="1"/>
          </p:cNvSpPr>
          <p:nvPr>
            <p:ph type="body" idx="1"/>
          </p:nvPr>
        </p:nvSpPr>
        <p:spPr>
          <a:xfrm>
            <a:off x="1066800" y="1676400"/>
            <a:ext cx="7705725" cy="41910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Korah</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FC515450-CCFA-ABF7-2F52-99318C156AA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9499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6694A-6E9E-828C-5CCF-8E123B1EE86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10E8821-BBE0-B526-6829-A722D04993D6}"/>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152675921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ADA127F1-ABC5-A2D7-71C6-56277C6C72F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4832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0D5BB-4C26-48A0-8968-394D94AB08B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CABA4E3-0E3A-1263-0974-A615F7FC016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DCA1B7AB-EF0F-E906-4868-7150C9B815A8}"/>
              </a:ext>
            </a:extLst>
          </p:cNvPr>
          <p:cNvSpPr>
            <a:spLocks noGrp="1" noChangeArrowheads="1"/>
          </p:cNvSpPr>
          <p:nvPr>
            <p:ph type="body" idx="1"/>
          </p:nvPr>
        </p:nvSpPr>
        <p:spPr>
          <a:xfrm>
            <a:off x="1066800" y="1676400"/>
            <a:ext cx="7705725" cy="41910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925751D5-BF30-5C63-E105-012B6210F26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3757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4E271-A605-C609-4BAF-3246D38934F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E9DBCDCC-5C66-CF88-D7EF-C8C3C685D0BA}"/>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119784880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446824"/>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6" name="Picture 5">
            <a:extLst>
              <a:ext uri="{FF2B5EF4-FFF2-40B4-BE49-F238E27FC236}">
                <a16:creationId xmlns:a16="http://schemas.microsoft.com/office/drawing/2014/main" id="{918AE51A-4D86-442C-8A07-51B0010F4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2971800"/>
            <a:ext cx="2461193" cy="1828800"/>
          </a:xfrm>
          <a:prstGeom prst="rect">
            <a:avLst/>
          </a:prstGeom>
        </p:spPr>
      </p:pic>
    </p:spTree>
    <p:extLst>
      <p:ext uri="{BB962C8B-B14F-4D97-AF65-F5344CB8AC3E}">
        <p14:creationId xmlns:p14="http://schemas.microsoft.com/office/powerpoint/2010/main" val="152101610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1DE47-665F-0748-0C44-36B50FB10E9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235449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5:10</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918AE51A-4D86-442C-8A07-51B0010F49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65405" y="2971800"/>
            <a:ext cx="2461193" cy="1828800"/>
          </a:xfrm>
          <a:prstGeom prst="rect">
            <a:avLst/>
          </a:prstGeom>
        </p:spPr>
      </p:pic>
    </p:spTree>
    <p:extLst>
      <p:ext uri="{BB962C8B-B14F-4D97-AF65-F5344CB8AC3E}">
        <p14:creationId xmlns:p14="http://schemas.microsoft.com/office/powerpoint/2010/main" val="392033034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750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62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4319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9456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7088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self identification (29a)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given (29b)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5481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1FA8-EC23-06B2-0A44-2AF04CAB1A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73E70B0-CE84-8469-CE36-00AF43145874}"/>
              </a:ext>
            </a:extLst>
          </p:cNvPr>
          <p:cNvPicPr>
            <a:picLocks noChangeAspect="1"/>
          </p:cNvPicPr>
          <p:nvPr/>
        </p:nvPicPr>
        <p:blipFill>
          <a:blip r:embed="rId2"/>
          <a:stretch>
            <a:fillRect/>
          </a:stretch>
        </p:blipFill>
        <p:spPr>
          <a:xfrm>
            <a:off x="1688210" y="228322"/>
            <a:ext cx="8815580" cy="6401355"/>
          </a:xfrm>
          <a:prstGeom prst="rect">
            <a:avLst/>
          </a:prstGeom>
        </p:spPr>
      </p:pic>
    </p:spTree>
    <p:extLst>
      <p:ext uri="{BB962C8B-B14F-4D97-AF65-F5344CB8AC3E}">
        <p14:creationId xmlns:p14="http://schemas.microsoft.com/office/powerpoint/2010/main" val="224158284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self identification (29a)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given (29b)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5710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self identification (29a)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given (29b)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940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7123-D78C-B023-5C52-A48E19138B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8C2384-93D3-7AA3-BC40-F12DAF6730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DB8D616E-8938-C041-DCA6-5FA8CEC91641}"/>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err="1">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sz="3600" dirty="0">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latin typeface="Calibri" panose="020F0502020204030204" pitchFamily="34" charset="0"/>
              </a:rPr>
              <a:t> good work.”</a:t>
            </a:r>
          </a:p>
        </p:txBody>
      </p:sp>
      <p:pic>
        <p:nvPicPr>
          <p:cNvPr id="2" name="Picture 1">
            <a:extLst>
              <a:ext uri="{FF2B5EF4-FFF2-40B4-BE49-F238E27FC236}">
                <a16:creationId xmlns:a16="http://schemas.microsoft.com/office/drawing/2014/main" id="{1A844903-0985-AD33-8B1B-BE871438A073}"/>
              </a:ext>
            </a:extLst>
          </p:cNvPr>
          <p:cNvPicPr>
            <a:picLocks noChangeAspect="1"/>
          </p:cNvPicPr>
          <p:nvPr/>
        </p:nvPicPr>
        <p:blipFill>
          <a:blip r:embed="rId3"/>
          <a:srcRect l="7501" t="17778" r="16250" b="37778"/>
          <a:stretch/>
        </p:blipFill>
        <p:spPr>
          <a:xfrm>
            <a:off x="3585972" y="3154680"/>
            <a:ext cx="5020056" cy="1645920"/>
          </a:xfrm>
          <a:prstGeom prst="rect">
            <a:avLst/>
          </a:prstGeom>
        </p:spPr>
      </p:pic>
    </p:spTree>
    <p:extLst>
      <p:ext uri="{BB962C8B-B14F-4D97-AF65-F5344CB8AC3E}">
        <p14:creationId xmlns:p14="http://schemas.microsoft.com/office/powerpoint/2010/main" val="292554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31506-3B67-4FC0-AF1E-7E3662BBCC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nchor="t">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4:4 </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answered and said,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shall not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live</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bread alone, but on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word</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proceeds out of the mouth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667000"/>
            <a:ext cx="2286000" cy="2286000"/>
          </a:xfrm>
          <a:prstGeom prst="ellipse">
            <a:avLst/>
          </a:prstGeom>
          <a:ln>
            <a:noFill/>
          </a:ln>
          <a:effectLst>
            <a:softEdge rad="112500"/>
          </a:effectLst>
        </p:spPr>
      </p:pic>
    </p:spTree>
    <p:extLst>
      <p:ext uri="{BB962C8B-B14F-4D97-AF65-F5344CB8AC3E}">
        <p14:creationId xmlns:p14="http://schemas.microsoft.com/office/powerpoint/2010/main" val="232577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CB8BC-DCC1-40FA-B41A-0EC92A137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194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Acts 20:26-27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26 </a:t>
            </a:r>
            <a:r>
              <a:rPr lang="en-US" sz="3600" dirty="0">
                <a:effectLst>
                  <a:outerShdw blurRad="38100" dist="38100" dir="2700000" algn="tl">
                    <a:srgbClr val="000000">
                      <a:alpha val="43137"/>
                    </a:srgbClr>
                  </a:outerShdw>
                </a:effectLst>
              </a:rPr>
              <a:t>Therefore, I testify to you this day that </a:t>
            </a:r>
            <a:r>
              <a:rPr lang="en-US" sz="3600" b="1" u="sng" dirty="0">
                <a:solidFill>
                  <a:srgbClr val="FFFFCC"/>
                </a:solidFill>
                <a:effectLst>
                  <a:outerShdw blurRad="38100" dist="38100" dir="2700000" algn="tl">
                    <a:srgbClr val="000000">
                      <a:alpha val="43137"/>
                    </a:srgbClr>
                  </a:outerShdw>
                </a:effectLst>
              </a:rPr>
              <a:t>I am innocent of the blood of all men</a:t>
            </a:r>
            <a:r>
              <a:rPr lang="en-US" sz="3600" dirty="0">
                <a:effectLst>
                  <a:outerShdw blurRad="38100" dist="38100" dir="2700000" algn="tl">
                    <a:srgbClr val="000000">
                      <a:alpha val="43137"/>
                    </a:srgbClr>
                  </a:outerShdw>
                </a:effectLst>
              </a:rPr>
              <a:t>. </a:t>
            </a:r>
            <a:r>
              <a:rPr lang="en-US" sz="3600" baseline="30000" dirty="0">
                <a:effectLst/>
              </a:rPr>
              <a:t>27</a:t>
            </a:r>
            <a:r>
              <a:rPr lang="en-US" sz="3600" dirty="0">
                <a:effectLst>
                  <a:outerShdw blurRad="38100" dist="38100" dir="2700000" algn="tl">
                    <a:srgbClr val="000000">
                      <a:alpha val="43137"/>
                    </a:srgbClr>
                  </a:outerShdw>
                </a:effectLst>
              </a:rPr>
              <a:t> For I did not shrink from declaring to you </a:t>
            </a:r>
            <a:r>
              <a:rPr lang="en-US" sz="3600" b="1" u="sng" dirty="0">
                <a:solidFill>
                  <a:srgbClr val="FFFFCC"/>
                </a:solidFill>
                <a:effectLst>
                  <a:outerShdw blurRad="38100" dist="38100" dir="2700000" algn="tl">
                    <a:srgbClr val="000000">
                      <a:alpha val="43137"/>
                    </a:srgbClr>
                  </a:outerShdw>
                </a:effectLst>
              </a:rPr>
              <a:t>the whole purpose of God</a:t>
            </a:r>
            <a:r>
              <a:rPr lang="en-US" sz="3600" dirty="0">
                <a:effectLst>
                  <a:outerShdw blurRad="38100" dist="38100" dir="2700000" algn="tl">
                    <a:srgbClr val="000000">
                      <a:alpha val="43137"/>
                    </a:srgbClr>
                  </a:outerShdw>
                </a:effectLst>
              </a:rPr>
              <a:t>.”</a:t>
            </a:r>
          </a:p>
        </p:txBody>
      </p:sp>
      <p:pic>
        <p:nvPicPr>
          <p:cNvPr id="8" name="Picture 7">
            <a:extLst>
              <a:ext uri="{FF2B5EF4-FFF2-40B4-BE49-F238E27FC236}">
                <a16:creationId xmlns:a16="http://schemas.microsoft.com/office/drawing/2014/main" id="{621F2846-F286-4BE8-B1D7-743F089DF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2244584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7138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Excuses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eloquence (30a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will not listen (30b)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590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Excuses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eloquence (30a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will not listen (30b)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983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Excuses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eloquence (30a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 will not listen (30b)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6750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006056" y="4114800"/>
            <a:ext cx="2166144"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8CBA2779-EBBA-A953-9336-002F43DAF1B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667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79F88-57E5-7539-6F09-512700C6B2E8}"/>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810000"/>
          </a:xfrm>
        </p:spPr>
        <p:txBody>
          <a:bodyPr/>
          <a:lstStyle/>
          <a:p>
            <a:pPr marL="0" indent="0" algn="ctr">
              <a:spcBef>
                <a:spcPts val="0"/>
              </a:spcBef>
              <a:spcAft>
                <a:spcPts val="600"/>
              </a:spcAft>
              <a:buNone/>
              <a:defRPr/>
            </a:pPr>
            <a:r>
              <a:rPr lang="en-US" sz="4000" dirty="0">
                <a:solidFill>
                  <a:schemeClr val="tx2"/>
                </a:solidFill>
                <a:effectLst>
                  <a:outerShdw blurRad="38100" dist="38100" dir="2700000" algn="tl">
                    <a:srgbClr val="000000">
                      <a:alpha val="43137"/>
                    </a:srgbClr>
                  </a:outerShdw>
                </a:effectLst>
                <a:ea typeface="+mj-ea"/>
                <a:cs typeface="+mj-cs"/>
              </a:rPr>
              <a:t>Revelation 2:5</a:t>
            </a:r>
          </a:p>
          <a:p>
            <a:pPr marL="0" indent="0" algn="ctr">
              <a:spcBef>
                <a:spcPts val="0"/>
              </a:spcBef>
              <a:spcAft>
                <a:spcPts val="900"/>
              </a:spcAft>
              <a:buNone/>
              <a:defRPr/>
            </a:pPr>
            <a:r>
              <a:rPr lang="en-US" altLang="en-US" sz="3400" b="1" cap="small" dirty="0">
                <a:solidFill>
                  <a:srgbClr val="FFFFCC"/>
                </a:solidFill>
                <a:effectLst>
                  <a:outerShdw blurRad="38100" dist="38100" dir="2700000" algn="tl">
                    <a:srgbClr val="000000">
                      <a:alpha val="43137"/>
                    </a:srgbClr>
                  </a:outerShdw>
                </a:effectLst>
                <a:cs typeface="Calibri" pitchFamily="34" charset="0"/>
              </a:rPr>
              <a:t>so what? - points of application!</a:t>
            </a:r>
          </a:p>
          <a:p>
            <a:pPr marL="0" indent="0" algn="just">
              <a:spcBef>
                <a:spcPts val="0"/>
              </a:spcBef>
              <a:spcAft>
                <a:spcPts val="0"/>
              </a:spcAft>
              <a:buNone/>
              <a:defRPr/>
            </a:pPr>
            <a:r>
              <a:rPr lang="en-US" altLang="en-US" dirty="0">
                <a:effectLst>
                  <a:outerShdw blurRad="38100" dist="38100" dir="2700000" algn="tl">
                    <a:srgbClr val="000000">
                      <a:alpha val="43137"/>
                    </a:srgbClr>
                  </a:outerShdw>
                </a:effectLst>
              </a:rPr>
              <a:t>“Therefore </a:t>
            </a:r>
            <a:r>
              <a:rPr lang="en-US" altLang="en-US" b="1" u="sng" dirty="0">
                <a:solidFill>
                  <a:srgbClr val="FFFFCC"/>
                </a:solidFill>
                <a:effectLst>
                  <a:outerShdw blurRad="38100" dist="38100" dir="2700000" algn="tl">
                    <a:srgbClr val="000000">
                      <a:alpha val="43137"/>
                    </a:srgbClr>
                  </a:outerShdw>
                </a:effectLst>
                <a:cs typeface="Calibri" pitchFamily="34" charset="0"/>
              </a:rPr>
              <a:t>remember from where you have fallen</a:t>
            </a:r>
            <a:r>
              <a:rPr lang="en-US" altLang="en-US" dirty="0">
                <a:effectLst>
                  <a:outerShdw blurRad="38100" dist="38100" dir="2700000" algn="tl">
                    <a:srgbClr val="000000">
                      <a:alpha val="43137"/>
                    </a:srgbClr>
                  </a:outerShdw>
                </a:effectLst>
                <a:cs typeface="Calibri" pitchFamily="34" charset="0"/>
              </a:rPr>
              <a:t>, and </a:t>
            </a:r>
            <a:r>
              <a:rPr lang="en-US" altLang="en-US" dirty="0">
                <a:effectLst>
                  <a:outerShdw blurRad="38100" dist="38100" dir="2700000" algn="tl">
                    <a:srgbClr val="000000">
                      <a:alpha val="43137"/>
                    </a:srgbClr>
                  </a:outerShdw>
                </a:effectLst>
              </a:rPr>
              <a:t>repent and do the deeds you did at first; or else I am coming to you and will remove your lampstand out of its place—unless you repent.”</a:t>
            </a:r>
            <a:endParaRPr lang="en-US" dirty="0">
              <a:effectLst>
                <a:outerShdw blurRad="38100" dist="38100" dir="2700000" algn="tl">
                  <a:srgbClr val="000000">
                    <a:alpha val="43137"/>
                  </a:srgbClr>
                </a:outerShdw>
              </a:effectLst>
              <a:cs typeface="Calibri" pitchFamily="34" charset="0"/>
            </a:endParaRPr>
          </a:p>
        </p:txBody>
      </p:sp>
      <p:pic>
        <p:nvPicPr>
          <p:cNvPr id="6" name="Picture 2">
            <a:extLst>
              <a:ext uri="{FF2B5EF4-FFF2-40B4-BE49-F238E27FC236}">
                <a16:creationId xmlns:a16="http://schemas.microsoft.com/office/drawing/2014/main" id="{D7A8BB6E-F31C-4F9C-9AC8-D93B5F4CC1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6850" y="2895600"/>
            <a:ext cx="1638300" cy="1828800"/>
          </a:xfrm>
          <a:prstGeom prst="rect">
            <a:avLst/>
          </a:prstGeom>
          <a:ln>
            <a:noFill/>
          </a:ln>
          <a:effectLst>
            <a:reflection blurRad="12700" stA="30000" endPos="30000" dist="5000" dir="5400000" sy="-100000" algn="bl" rotWithShape="0"/>
          </a:effectLst>
          <a:scene3d>
            <a:camera prst="perspectiveContrastingLeftFacing">
              <a:rot lat="399348" lon="1507634" rev="21296289"/>
            </a:camera>
            <a:lightRig rig="threePt" dir="t">
              <a:rot lat="0" lon="0" rev="2700000"/>
            </a:lightRig>
          </a:scene3d>
          <a:sp3d>
            <a:bevelT w="63500" h="50800"/>
          </a:sp3d>
        </p:spPr>
      </p:pic>
    </p:spTree>
    <p:extLst>
      <p:ext uri="{BB962C8B-B14F-4D97-AF65-F5344CB8AC3E}">
        <p14:creationId xmlns:p14="http://schemas.microsoft.com/office/powerpoint/2010/main" val="35017123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6740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1045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1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13251</TotalTime>
  <Words>1481</Words>
  <Application>Microsoft Office PowerPoint</Application>
  <PresentationFormat>Widescreen</PresentationFormat>
  <Paragraphs>235</Paragraphs>
  <Slides>61</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61</vt:i4>
      </vt:variant>
    </vt:vector>
  </HeadingPairs>
  <TitlesOfParts>
    <vt:vector size="66" baseType="lpstr">
      <vt:lpstr>Calibri</vt:lpstr>
      <vt:lpstr>Times New Roman</vt:lpstr>
      <vt:lpstr>Wingdings</vt:lpstr>
      <vt:lpstr>Azure</vt:lpstr>
      <vt:lpstr>1_Azure</vt:lpstr>
      <vt:lpstr>PowerPoint Presentation</vt:lpstr>
      <vt:lpstr>EXODUS STRUCTURE/OUTLINE</vt:lpstr>
      <vt:lpstr>REDEMPTION (1:1–12:30)</vt:lpstr>
      <vt:lpstr>GOD REASSURES MOSES Exodus 6:1-30</vt:lpstr>
      <vt:lpstr>PowerPoint Presentation</vt:lpstr>
      <vt:lpstr>PowerPoint Presentation</vt:lpstr>
      <vt:lpstr>PowerPoint Presentation</vt:lpstr>
      <vt:lpstr>III. Exodus 6:14-27 Moses’ &amp; Aaron’s Levitical heritage</vt:lpstr>
      <vt:lpstr>III. Exodus 6:14-27 Moses’ &amp; Aaron’s Levitical heritage</vt:lpstr>
      <vt:lpstr>PowerPoint Presentation</vt:lpstr>
      <vt:lpstr>PowerPoint Presentation</vt:lpstr>
      <vt:lpstr>III. Exodus 6:14-27 Moses’ &amp; Aaron’s Levitical heritage</vt:lpstr>
      <vt:lpstr>III. Exodus 6:14-27 Moses’ &amp; Aaron’s Levitical heritage</vt:lpstr>
      <vt:lpstr>Exodus 6:16-25 Levi</vt:lpstr>
      <vt:lpstr>Exodus 6:16-25 Levi</vt:lpstr>
      <vt:lpstr>PowerPoint Presentation</vt:lpstr>
      <vt:lpstr>Exodus 6:16-25 Levi</vt:lpstr>
      <vt:lpstr>Exodus 6:16-25 Levi</vt:lpstr>
      <vt:lpstr>PowerPoint Presentation</vt:lpstr>
      <vt:lpstr>Exodus 6:16-25 Levi</vt:lpstr>
      <vt:lpstr>Exodus 6:16-25 Levi</vt:lpstr>
      <vt:lpstr>Exodus 6:20-25 Kohathite Lineage</vt:lpstr>
      <vt:lpstr>Exodus 6:20-25 Kohathite Lineage</vt:lpstr>
      <vt:lpstr>PowerPoint Presentation</vt:lpstr>
      <vt:lpstr>PowerPoint Presentation</vt:lpstr>
      <vt:lpstr>PowerPoint Presentation</vt:lpstr>
      <vt:lpstr>PowerPoint Presentation</vt:lpstr>
      <vt:lpstr>PowerPoint Presentation</vt:lpstr>
      <vt:lpstr>PowerPoint Presentation</vt:lpstr>
      <vt:lpstr>Exodus 6:20-25 Kohathite Lineage</vt:lpstr>
      <vt:lpstr>PowerPoint Presentation</vt:lpstr>
      <vt:lpstr>PowerPoint Presentation</vt:lpstr>
      <vt:lpstr>Exodus 6:20-25 Kohathite Lineage</vt:lpstr>
      <vt:lpstr>PowerPoint Presentation</vt:lpstr>
      <vt:lpstr>Exodus 6:20-25 Kohathite Lineage</vt:lpstr>
      <vt:lpstr>PowerPoint Presentation</vt:lpstr>
      <vt:lpstr>PowerPoint Presentation</vt:lpstr>
      <vt:lpstr>Exodus 6:20-25 Kohathite Lineage</vt:lpstr>
      <vt:lpstr>PowerPoint Presentation</vt:lpstr>
      <vt:lpstr>Exodus 6:20-25 Kohathite Lineage</vt:lpstr>
      <vt:lpstr>PowerPoint Presentation</vt:lpstr>
      <vt:lpstr>PowerPoint Presentation</vt:lpstr>
      <vt:lpstr>PowerPoint Presentation</vt:lpstr>
      <vt:lpstr>III. Exodus 6:14-27 Moses’ &amp; Aaron’s Levitical heritage</vt:lpstr>
      <vt:lpstr>GOD REASSURES MOSES Exodus 6:1-30</vt:lpstr>
      <vt:lpstr>IV. Exodus 6:28-30 Conversation Continued</vt:lpstr>
      <vt:lpstr>IV. Exodus 6:28-30 Conversation Continued</vt:lpstr>
      <vt:lpstr>IV. Exodus 6:28-30 Conversation Continued</vt:lpstr>
      <vt:lpstr>Exodus 6:29 Command</vt:lpstr>
      <vt:lpstr>Exodus 6:29 Command</vt:lpstr>
      <vt:lpstr>Exodus 6:29 Command</vt:lpstr>
      <vt:lpstr>PowerPoint Presentation</vt:lpstr>
      <vt:lpstr>PowerPoint Presentation</vt:lpstr>
      <vt:lpstr>PowerPoint Presentation</vt:lpstr>
      <vt:lpstr>IV. Exodus 6:28-30 Conversation Continued</vt:lpstr>
      <vt:lpstr>Exodus 5:30 Moses’ Excuses</vt:lpstr>
      <vt:lpstr>Exodus 5:30 Moses’ Excuses</vt:lpstr>
      <vt:lpstr>Exodus 5:30 Moses’ Excuses</vt:lpstr>
      <vt:lpstr>Conclusion</vt:lpstr>
      <vt:lpstr>GOD REASSURES MOSES Exodus 6:1-30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018 Exodus 6v14-27</dc:title>
  <dc:subject>Exodus</dc:subject>
  <dc:creator>A. Woods</dc:creator>
  <dc:description>Modified by Jim McGowan</dc:description>
  <cp:lastModifiedBy>Jim McGowan</cp:lastModifiedBy>
  <cp:revision>1385</cp:revision>
  <cp:lastPrinted>2025-09-19T14:23:09Z</cp:lastPrinted>
  <dcterms:created xsi:type="dcterms:W3CDTF">2009-03-17T12:21:13Z</dcterms:created>
  <dcterms:modified xsi:type="dcterms:W3CDTF">2025-10-12T01:24:03Z</dcterms:modified>
</cp:coreProperties>
</file>