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38"/>
  </p:notesMasterIdLst>
  <p:handoutMasterIdLst>
    <p:handoutMasterId r:id="rId139"/>
  </p:handoutMasterIdLst>
  <p:sldIdLst>
    <p:sldId id="11071" r:id="rId4"/>
    <p:sldId id="28008" r:id="rId5"/>
    <p:sldId id="27970" r:id="rId6"/>
    <p:sldId id="28009" r:id="rId7"/>
    <p:sldId id="28032" r:id="rId8"/>
    <p:sldId id="28033" r:id="rId9"/>
    <p:sldId id="28010" r:id="rId10"/>
    <p:sldId id="5475" r:id="rId11"/>
    <p:sldId id="28011" r:id="rId12"/>
    <p:sldId id="28014" r:id="rId13"/>
    <p:sldId id="28053" r:id="rId14"/>
    <p:sldId id="28064" r:id="rId15"/>
    <p:sldId id="1264" r:id="rId16"/>
    <p:sldId id="10176" r:id="rId17"/>
    <p:sldId id="27677" r:id="rId18"/>
    <p:sldId id="28063" r:id="rId19"/>
    <p:sldId id="5553" r:id="rId20"/>
    <p:sldId id="28078" r:id="rId21"/>
    <p:sldId id="28079" r:id="rId22"/>
    <p:sldId id="28080" r:id="rId23"/>
    <p:sldId id="28081" r:id="rId24"/>
    <p:sldId id="1109" r:id="rId25"/>
    <p:sldId id="1110" r:id="rId26"/>
    <p:sldId id="28083" r:id="rId27"/>
    <p:sldId id="1093" r:id="rId28"/>
    <p:sldId id="1092" r:id="rId29"/>
    <p:sldId id="1094" r:id="rId30"/>
    <p:sldId id="28084" r:id="rId31"/>
    <p:sldId id="1098" r:id="rId32"/>
    <p:sldId id="28085" r:id="rId33"/>
    <p:sldId id="1102" r:id="rId34"/>
    <p:sldId id="28086" r:id="rId35"/>
    <p:sldId id="1099" r:id="rId36"/>
    <p:sldId id="28087" r:id="rId37"/>
    <p:sldId id="28088" r:id="rId38"/>
    <p:sldId id="28089" r:id="rId39"/>
    <p:sldId id="1107" r:id="rId40"/>
    <p:sldId id="1108" r:id="rId41"/>
    <p:sldId id="28082" r:id="rId42"/>
    <p:sldId id="28090" r:id="rId43"/>
    <p:sldId id="1114" r:id="rId44"/>
    <p:sldId id="28091" r:id="rId45"/>
    <p:sldId id="1116" r:id="rId46"/>
    <p:sldId id="28075" r:id="rId47"/>
    <p:sldId id="28092" r:id="rId48"/>
    <p:sldId id="1117" r:id="rId49"/>
    <p:sldId id="28076" r:id="rId50"/>
    <p:sldId id="28093" r:id="rId51"/>
    <p:sldId id="28094" r:id="rId52"/>
    <p:sldId id="1119" r:id="rId53"/>
    <p:sldId id="1120" r:id="rId54"/>
    <p:sldId id="28095" r:id="rId55"/>
    <p:sldId id="28077" r:id="rId56"/>
    <p:sldId id="1123" r:id="rId57"/>
    <p:sldId id="1124" r:id="rId58"/>
    <p:sldId id="28015" r:id="rId59"/>
    <p:sldId id="6512" r:id="rId60"/>
    <p:sldId id="28066" r:id="rId61"/>
    <p:sldId id="5525" r:id="rId62"/>
    <p:sldId id="5526" r:id="rId63"/>
    <p:sldId id="28016" r:id="rId64"/>
    <p:sldId id="28017" r:id="rId65"/>
    <p:sldId id="8867" r:id="rId66"/>
    <p:sldId id="28018" r:id="rId67"/>
    <p:sldId id="6508" r:id="rId68"/>
    <p:sldId id="27479" r:id="rId69"/>
    <p:sldId id="5527" r:id="rId70"/>
    <p:sldId id="5495" r:id="rId71"/>
    <p:sldId id="6507" r:id="rId72"/>
    <p:sldId id="28025" r:id="rId73"/>
    <p:sldId id="5528" r:id="rId74"/>
    <p:sldId id="5803" r:id="rId75"/>
    <p:sldId id="5532" r:id="rId76"/>
    <p:sldId id="744" r:id="rId77"/>
    <p:sldId id="312" r:id="rId78"/>
    <p:sldId id="748" r:id="rId79"/>
    <p:sldId id="5542" r:id="rId80"/>
    <p:sldId id="28026" r:id="rId81"/>
    <p:sldId id="455" r:id="rId82"/>
    <p:sldId id="5533" r:id="rId83"/>
    <p:sldId id="774" r:id="rId84"/>
    <p:sldId id="5541" r:id="rId85"/>
    <p:sldId id="747" r:id="rId86"/>
    <p:sldId id="5534" r:id="rId87"/>
    <p:sldId id="5535" r:id="rId88"/>
    <p:sldId id="6524" r:id="rId89"/>
    <p:sldId id="775" r:id="rId90"/>
    <p:sldId id="28067" r:id="rId91"/>
    <p:sldId id="5536" r:id="rId92"/>
    <p:sldId id="5874" r:id="rId93"/>
    <p:sldId id="6525" r:id="rId94"/>
    <p:sldId id="6526" r:id="rId95"/>
    <p:sldId id="6527" r:id="rId96"/>
    <p:sldId id="6528" r:id="rId97"/>
    <p:sldId id="6529" r:id="rId98"/>
    <p:sldId id="764" r:id="rId99"/>
    <p:sldId id="28027" r:id="rId100"/>
    <p:sldId id="2663" r:id="rId101"/>
    <p:sldId id="5537" r:id="rId102"/>
    <p:sldId id="6016" r:id="rId103"/>
    <p:sldId id="5540" r:id="rId104"/>
    <p:sldId id="7569" r:id="rId105"/>
    <p:sldId id="7570" r:id="rId106"/>
    <p:sldId id="5538" r:id="rId107"/>
    <p:sldId id="456" r:id="rId108"/>
    <p:sldId id="813" r:id="rId109"/>
    <p:sldId id="5543" r:id="rId110"/>
    <p:sldId id="5544" r:id="rId111"/>
    <p:sldId id="5566" r:id="rId112"/>
    <p:sldId id="6518" r:id="rId113"/>
    <p:sldId id="6519" r:id="rId114"/>
    <p:sldId id="1598" r:id="rId115"/>
    <p:sldId id="5806" r:id="rId116"/>
    <p:sldId id="1015" r:id="rId117"/>
    <p:sldId id="6516" r:id="rId118"/>
    <p:sldId id="5807" r:id="rId119"/>
    <p:sldId id="1020" r:id="rId120"/>
    <p:sldId id="5808" r:id="rId121"/>
    <p:sldId id="5809" r:id="rId122"/>
    <p:sldId id="1021" r:id="rId123"/>
    <p:sldId id="5810" r:id="rId124"/>
    <p:sldId id="5811" r:id="rId125"/>
    <p:sldId id="5812" r:id="rId126"/>
    <p:sldId id="5813" r:id="rId127"/>
    <p:sldId id="1018" r:id="rId128"/>
    <p:sldId id="5814" r:id="rId129"/>
    <p:sldId id="5815" r:id="rId130"/>
    <p:sldId id="1030" r:id="rId131"/>
    <p:sldId id="5816" r:id="rId132"/>
    <p:sldId id="1022" r:id="rId133"/>
    <p:sldId id="5817" r:id="rId134"/>
    <p:sldId id="5631" r:id="rId135"/>
    <p:sldId id="8868" r:id="rId136"/>
    <p:sldId id="6521" r:id="rId137"/>
  </p:sldIdLst>
  <p:sldSz cx="12192000" cy="6858000"/>
  <p:notesSz cx="7315200" cy="9601200"/>
  <p:custDataLst>
    <p:tags r:id="rId14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E86CE-9EAC-49FB-813F-92359CDAF4A4}" v="92" dt="2025-10-12T00:53:26.31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00" d="100"/>
          <a:sy n="100" d="100"/>
        </p:scale>
        <p:origin x="1173" y="47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handoutMaster" Target="handoutMasters/handout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gs" Target="tags/tag1.xml"/><Relationship Id="rId14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5-10-12T00:54:06.103" v="1631" actId="20577"/>
      <pc:docMkLst>
        <pc:docMk/>
      </pc:docMkLst>
      <pc:sldChg chg="modSp mod">
        <pc:chgData name="Jim McGowan" userId="e2c7446dd3aca506" providerId="LiveId" clId="{9C25796A-7B39-4A71-8A01-5B1771AE4BD7}" dt="2025-10-03T12:03:46.550" v="661" actId="14100"/>
        <pc:sldMkLst>
          <pc:docMk/>
          <pc:sldMk cId="0" sldId="747"/>
        </pc:sldMkLst>
        <pc:spChg chg="mod">
          <ac:chgData name="Jim McGowan" userId="e2c7446dd3aca506" providerId="LiveId" clId="{9C25796A-7B39-4A71-8A01-5B1771AE4BD7}" dt="2025-10-03T12:03:30.803" v="656" actId="404"/>
          <ac:spMkLst>
            <pc:docMk/>
            <pc:sldMk cId="0" sldId="747"/>
            <ac:spMk id="11267" creationId="{00000000-0000-0000-0000-000000000000}"/>
          </ac:spMkLst>
        </pc:spChg>
        <pc:spChg chg="mod">
          <ac:chgData name="Jim McGowan" userId="e2c7446dd3aca506" providerId="LiveId" clId="{9C25796A-7B39-4A71-8A01-5B1771AE4BD7}" dt="2025-10-03T12:03:46.550" v="661" actId="14100"/>
          <ac:spMkLst>
            <pc:docMk/>
            <pc:sldMk cId="0" sldId="747"/>
            <ac:spMk id="76802" creationId="{00000000-0000-0000-0000-000000000000}"/>
          </ac:spMkLst>
        </pc:spChg>
      </pc:sldChg>
      <pc:sldChg chg="addSp delSp modSp mod">
        <pc:chgData name="Jim McGowan" userId="e2c7446dd3aca506" providerId="LiveId" clId="{9C25796A-7B39-4A71-8A01-5B1771AE4BD7}" dt="2025-10-03T13:19:37.798" v="1090" actId="478"/>
        <pc:sldMkLst>
          <pc:docMk/>
          <pc:sldMk cId="0" sldId="748"/>
        </pc:sldMkLst>
        <pc:picChg chg="add mod ord">
          <ac:chgData name="Jim McGowan" userId="e2c7446dd3aca506" providerId="LiveId" clId="{9C25796A-7B39-4A71-8A01-5B1771AE4BD7}" dt="2025-10-03T13:19:35.867" v="1089" actId="167"/>
          <ac:picMkLst>
            <pc:docMk/>
            <pc:sldMk cId="0" sldId="748"/>
            <ac:picMk id="3" creationId="{41BFDBA7-74E9-8CBA-4BAF-2B7B1DCAC3B5}"/>
          </ac:picMkLst>
        </pc:picChg>
      </pc:sldChg>
      <pc:sldChg chg="addSp delSp modSp mod">
        <pc:chgData name="Jim McGowan" userId="e2c7446dd3aca506" providerId="LiveId" clId="{9C25796A-7B39-4A71-8A01-5B1771AE4BD7}" dt="2025-09-28T01:57:15.270" v="502" actId="20577"/>
        <pc:sldMkLst>
          <pc:docMk/>
          <pc:sldMk cId="0" sldId="749"/>
        </pc:sldMkLst>
      </pc:sldChg>
      <pc:sldChg chg="addSp delSp modSp mod">
        <pc:chgData name="Jim McGowan" userId="e2c7446dd3aca506" providerId="LiveId" clId="{9C25796A-7B39-4A71-8A01-5B1771AE4BD7}" dt="2025-10-03T13:36:29.322" v="1135" actId="1035"/>
        <pc:sldMkLst>
          <pc:docMk/>
          <pc:sldMk cId="1319838039" sldId="774"/>
        </pc:sldMkLst>
        <pc:spChg chg="mod">
          <ac:chgData name="Jim McGowan" userId="e2c7446dd3aca506" providerId="LiveId" clId="{9C25796A-7B39-4A71-8A01-5B1771AE4BD7}" dt="2025-10-03T13:36:03.865" v="1134" actId="14100"/>
          <ac:spMkLst>
            <pc:docMk/>
            <pc:sldMk cId="1319838039" sldId="774"/>
            <ac:spMk id="145413" creationId="{00000000-0000-0000-0000-000000000000}"/>
          </ac:spMkLst>
        </pc:spChg>
        <pc:picChg chg="add mod">
          <ac:chgData name="Jim McGowan" userId="e2c7446dd3aca506" providerId="LiveId" clId="{9C25796A-7B39-4A71-8A01-5B1771AE4BD7}" dt="2025-10-03T13:36:29.322" v="1135" actId="1035"/>
          <ac:picMkLst>
            <pc:docMk/>
            <pc:sldMk cId="1319838039" sldId="774"/>
            <ac:picMk id="8" creationId="{A205F83F-7A8D-88E5-F28B-C7A492DF89DE}"/>
          </ac:picMkLst>
        </pc:picChg>
      </pc:sldChg>
      <pc:sldChg chg="modSp mod">
        <pc:chgData name="Jim McGowan" userId="e2c7446dd3aca506" providerId="LiveId" clId="{9C25796A-7B39-4A71-8A01-5B1771AE4BD7}" dt="2025-10-03T12:06:25.710" v="704" actId="1036"/>
        <pc:sldMkLst>
          <pc:docMk/>
          <pc:sldMk cId="135334892" sldId="775"/>
        </pc:sldMkLst>
        <pc:spChg chg="mod">
          <ac:chgData name="Jim McGowan" userId="e2c7446dd3aca506" providerId="LiveId" clId="{9C25796A-7B39-4A71-8A01-5B1771AE4BD7}" dt="2025-10-03T12:06:25.710" v="704" actId="1036"/>
          <ac:spMkLst>
            <pc:docMk/>
            <pc:sldMk cId="135334892" sldId="775"/>
            <ac:spMk id="145413" creationId="{00000000-0000-0000-0000-000000000000}"/>
          </ac:spMkLst>
        </pc:spChg>
      </pc:sldChg>
      <pc:sldChg chg="addSp modSp mod">
        <pc:chgData name="Jim McGowan" userId="e2c7446dd3aca506" providerId="LiveId" clId="{9C25796A-7B39-4A71-8A01-5B1771AE4BD7}" dt="2025-10-03T12:18:28.346" v="813" actId="1036"/>
        <pc:sldMkLst>
          <pc:docMk/>
          <pc:sldMk cId="0" sldId="813"/>
        </pc:sldMkLst>
        <pc:spChg chg="mod">
          <ac:chgData name="Jim McGowan" userId="e2c7446dd3aca506" providerId="LiveId" clId="{9C25796A-7B39-4A71-8A01-5B1771AE4BD7}" dt="2025-10-03T12:18:14.351" v="810" actId="14100"/>
          <ac:spMkLst>
            <pc:docMk/>
            <pc:sldMk cId="0" sldId="813"/>
            <ac:spMk id="108547" creationId="{00000000-0000-0000-0000-000000000000}"/>
          </ac:spMkLst>
        </pc:spChg>
        <pc:picChg chg="add mod">
          <ac:chgData name="Jim McGowan" userId="e2c7446dd3aca506" providerId="LiveId" clId="{9C25796A-7B39-4A71-8A01-5B1771AE4BD7}" dt="2025-10-03T12:18:28.346" v="813" actId="1036"/>
          <ac:picMkLst>
            <pc:docMk/>
            <pc:sldMk cId="0" sldId="813"/>
            <ac:picMk id="2" creationId="{C7C21E3F-2F29-83AF-6DFB-CF920EC77CB0}"/>
          </ac:picMkLst>
        </pc:picChg>
      </pc:sldChg>
      <pc:sldChg chg="modSp mod">
        <pc:chgData name="Jim McGowan" userId="e2c7446dd3aca506" providerId="LiveId" clId="{9C25796A-7B39-4A71-8A01-5B1771AE4BD7}" dt="2025-10-03T13:46:52.386" v="1192" actId="20577"/>
        <pc:sldMkLst>
          <pc:docMk/>
          <pc:sldMk cId="3718959619" sldId="1015"/>
        </pc:sldMkLst>
        <pc:spChg chg="mod">
          <ac:chgData name="Jim McGowan" userId="e2c7446dd3aca506" providerId="LiveId" clId="{9C25796A-7B39-4A71-8A01-5B1771AE4BD7}" dt="2025-10-03T13:46:52.386" v="1192" actId="20577"/>
          <ac:spMkLst>
            <pc:docMk/>
            <pc:sldMk cId="3718959619" sldId="1015"/>
            <ac:spMk id="124931" creationId="{00000000-0000-0000-0000-000000000000}"/>
          </ac:spMkLst>
        </pc:spChg>
      </pc:sldChg>
      <pc:sldChg chg="modSp mod">
        <pc:chgData name="Jim McGowan" userId="e2c7446dd3aca506" providerId="LiveId" clId="{9C25796A-7B39-4A71-8A01-5B1771AE4BD7}" dt="2025-09-13T14:53:29.410" v="77" actId="255"/>
        <pc:sldMkLst>
          <pc:docMk/>
          <pc:sldMk cId="2175313287" sldId="1018"/>
        </pc:sldMkLst>
        <pc:spChg chg="mod">
          <ac:chgData name="Jim McGowan" userId="e2c7446dd3aca506" providerId="LiveId" clId="{9C25796A-7B39-4A71-8A01-5B1771AE4BD7}" dt="2025-09-13T14:53:29.410" v="77" actId="255"/>
          <ac:spMkLst>
            <pc:docMk/>
            <pc:sldMk cId="2175313287" sldId="1018"/>
            <ac:spMk id="134147" creationId="{00000000-0000-0000-0000-000000000000}"/>
          </ac:spMkLst>
        </pc:spChg>
      </pc:sldChg>
      <pc:sldChg chg="addSp delSp modSp mod">
        <pc:chgData name="Jim McGowan" userId="e2c7446dd3aca506" providerId="LiveId" clId="{9C25796A-7B39-4A71-8A01-5B1771AE4BD7}" dt="2025-10-03T13:47:28.801" v="1193"/>
        <pc:sldMkLst>
          <pc:docMk/>
          <pc:sldMk cId="0" sldId="1020"/>
        </pc:sldMkLst>
        <pc:picChg chg="add mod modCrop">
          <ac:chgData name="Jim McGowan" userId="e2c7446dd3aca506" providerId="LiveId" clId="{9C25796A-7B39-4A71-8A01-5B1771AE4BD7}" dt="2025-10-03T13:47:28.801" v="1193"/>
          <ac:picMkLst>
            <pc:docMk/>
            <pc:sldMk cId="0" sldId="1020"/>
            <ac:picMk id="2" creationId="{F959589F-23F8-DA99-BD3B-DEC80719A813}"/>
          </ac:picMkLst>
        </pc:picChg>
      </pc:sldChg>
      <pc:sldChg chg="modSp mod">
        <pc:chgData name="Jim McGowan" userId="e2c7446dd3aca506" providerId="LiveId" clId="{9C25796A-7B39-4A71-8A01-5B1771AE4BD7}" dt="2025-10-03T13:47:50.086" v="1194" actId="115"/>
        <pc:sldMkLst>
          <pc:docMk/>
          <pc:sldMk cId="0" sldId="1021"/>
        </pc:sldMkLst>
        <pc:spChg chg="mod">
          <ac:chgData name="Jim McGowan" userId="e2c7446dd3aca506" providerId="LiveId" clId="{9C25796A-7B39-4A71-8A01-5B1771AE4BD7}" dt="2025-10-03T13:47:50.086" v="1194" actId="115"/>
          <ac:spMkLst>
            <pc:docMk/>
            <pc:sldMk cId="0" sldId="1021"/>
            <ac:spMk id="56322" creationId="{00000000-0000-0000-0000-000000000000}"/>
          </ac:spMkLst>
        </pc:spChg>
      </pc:sldChg>
      <pc:sldChg chg="addSp delSp modSp mod">
        <pc:chgData name="Jim McGowan" userId="e2c7446dd3aca506" providerId="LiveId" clId="{9C25796A-7B39-4A71-8A01-5B1771AE4BD7}" dt="2025-10-03T12:54:34.621" v="887" actId="1036"/>
        <pc:sldMkLst>
          <pc:docMk/>
          <pc:sldMk cId="273737320" sldId="1030"/>
        </pc:sldMkLst>
        <pc:picChg chg="add mod">
          <ac:chgData name="Jim McGowan" userId="e2c7446dd3aca506" providerId="LiveId" clId="{9C25796A-7B39-4A71-8A01-5B1771AE4BD7}" dt="2025-10-03T12:54:34.621" v="887" actId="1036"/>
          <ac:picMkLst>
            <pc:docMk/>
            <pc:sldMk cId="273737320" sldId="1030"/>
            <ac:picMk id="7" creationId="{D2A54427-94ED-BC6C-879C-005802B5CF44}"/>
          </ac:picMkLst>
        </pc:picChg>
      </pc:sldChg>
      <pc:sldChg chg="addSp delSp modSp add mod">
        <pc:chgData name="Jim McGowan" userId="e2c7446dd3aca506" providerId="LiveId" clId="{9C25796A-7B39-4A71-8A01-5B1771AE4BD7}" dt="2025-10-12T00:06:38.516" v="1316"/>
        <pc:sldMkLst>
          <pc:docMk/>
          <pc:sldMk cId="0" sldId="1092"/>
        </pc:sldMkLst>
        <pc:spChg chg="mod">
          <ac:chgData name="Jim McGowan" userId="e2c7446dd3aca506" providerId="LiveId" clId="{9C25796A-7B39-4A71-8A01-5B1771AE4BD7}" dt="2025-10-12T00:06:38.516" v="1316"/>
          <ac:spMkLst>
            <pc:docMk/>
            <pc:sldMk cId="0" sldId="1092"/>
            <ac:spMk id="134147" creationId="{00000000-0000-0000-0000-000000000000}"/>
          </ac:spMkLst>
        </pc:spChg>
        <pc:picChg chg="add mod ord">
          <ac:chgData name="Jim McGowan" userId="e2c7446dd3aca506" providerId="LiveId" clId="{9C25796A-7B39-4A71-8A01-5B1771AE4BD7}" dt="2025-10-12T00:00:53.886" v="1259" actId="167"/>
          <ac:picMkLst>
            <pc:docMk/>
            <pc:sldMk cId="0" sldId="1092"/>
            <ac:picMk id="2" creationId="{BAE1F9EF-5234-5822-CF66-603DA7E6E995}"/>
          </ac:picMkLst>
        </pc:picChg>
        <pc:picChg chg="del">
          <ac:chgData name="Jim McGowan" userId="e2c7446dd3aca506" providerId="LiveId" clId="{9C25796A-7B39-4A71-8A01-5B1771AE4BD7}" dt="2025-10-12T00:00:44.101" v="1257" actId="478"/>
          <ac:picMkLst>
            <pc:docMk/>
            <pc:sldMk cId="0" sldId="1092"/>
            <ac:picMk id="50178" creationId="{00000000-0000-0000-0000-000000000000}"/>
          </ac:picMkLst>
        </pc:picChg>
      </pc:sldChg>
      <pc:sldChg chg="addSp delSp modSp add mod">
        <pc:chgData name="Jim McGowan" userId="e2c7446dd3aca506" providerId="LiveId" clId="{9C25796A-7B39-4A71-8A01-5B1771AE4BD7}" dt="2025-10-12T00:14:17.378" v="1345" actId="108"/>
        <pc:sldMkLst>
          <pc:docMk/>
          <pc:sldMk cId="0" sldId="1093"/>
        </pc:sldMkLst>
        <pc:spChg chg="mod">
          <ac:chgData name="Jim McGowan" userId="e2c7446dd3aca506" providerId="LiveId" clId="{9C25796A-7B39-4A71-8A01-5B1771AE4BD7}" dt="2025-10-12T00:14:17.378" v="1345" actId="108"/>
          <ac:spMkLst>
            <pc:docMk/>
            <pc:sldMk cId="0" sldId="1093"/>
            <ac:spMk id="134147" creationId="{00000000-0000-0000-0000-000000000000}"/>
          </ac:spMkLst>
        </pc:spChg>
        <pc:picChg chg="add mod ord">
          <ac:chgData name="Jim McGowan" userId="e2c7446dd3aca506" providerId="LiveId" clId="{9C25796A-7B39-4A71-8A01-5B1771AE4BD7}" dt="2025-10-11T23:58:55.559" v="1242" actId="167"/>
          <ac:picMkLst>
            <pc:docMk/>
            <pc:sldMk cId="0" sldId="1093"/>
            <ac:picMk id="2" creationId="{E36CA003-AA8C-5980-53CA-AF1117C454C5}"/>
          </ac:picMkLst>
        </pc:picChg>
        <pc:picChg chg="del">
          <ac:chgData name="Jim McGowan" userId="e2c7446dd3aca506" providerId="LiveId" clId="{9C25796A-7B39-4A71-8A01-5B1771AE4BD7}" dt="2025-10-11T23:58:50.628" v="1240" actId="478"/>
          <ac:picMkLst>
            <pc:docMk/>
            <pc:sldMk cId="0" sldId="1093"/>
            <ac:picMk id="49154" creationId="{00000000-0000-0000-0000-000000000000}"/>
          </ac:picMkLst>
        </pc:picChg>
      </pc:sldChg>
      <pc:sldChg chg="addSp delSp modSp add mod">
        <pc:chgData name="Jim McGowan" userId="e2c7446dd3aca506" providerId="LiveId" clId="{9C25796A-7B39-4A71-8A01-5B1771AE4BD7}" dt="2025-10-12T00:06:42.480" v="1317"/>
        <pc:sldMkLst>
          <pc:docMk/>
          <pc:sldMk cId="0" sldId="1094"/>
        </pc:sldMkLst>
        <pc:spChg chg="mod">
          <ac:chgData name="Jim McGowan" userId="e2c7446dd3aca506" providerId="LiveId" clId="{9C25796A-7B39-4A71-8A01-5B1771AE4BD7}" dt="2025-10-12T00:06:42.480" v="1317"/>
          <ac:spMkLst>
            <pc:docMk/>
            <pc:sldMk cId="0" sldId="1094"/>
            <ac:spMk id="134147" creationId="{00000000-0000-0000-0000-000000000000}"/>
          </ac:spMkLst>
        </pc:spChg>
        <pc:picChg chg="add mod ord">
          <ac:chgData name="Jim McGowan" userId="e2c7446dd3aca506" providerId="LiveId" clId="{9C25796A-7B39-4A71-8A01-5B1771AE4BD7}" dt="2025-10-12T00:02:12.078" v="1270" actId="167"/>
          <ac:picMkLst>
            <pc:docMk/>
            <pc:sldMk cId="0" sldId="1094"/>
            <ac:picMk id="2" creationId="{486969AB-90B8-2F57-596F-5B4A5D08649D}"/>
          </ac:picMkLst>
        </pc:picChg>
        <pc:picChg chg="del">
          <ac:chgData name="Jim McGowan" userId="e2c7446dd3aca506" providerId="LiveId" clId="{9C25796A-7B39-4A71-8A01-5B1771AE4BD7}" dt="2025-10-12T00:02:08.024" v="1268" actId="478"/>
          <ac:picMkLst>
            <pc:docMk/>
            <pc:sldMk cId="0" sldId="1094"/>
            <ac:picMk id="51202" creationId="{00000000-0000-0000-0000-000000000000}"/>
          </ac:picMkLst>
        </pc:picChg>
      </pc:sldChg>
      <pc:sldChg chg="addSp delSp modSp add mod">
        <pc:chgData name="Jim McGowan" userId="e2c7446dd3aca506" providerId="LiveId" clId="{9C25796A-7B39-4A71-8A01-5B1771AE4BD7}" dt="2025-10-12T00:13:47.250" v="1343" actId="20577"/>
        <pc:sldMkLst>
          <pc:docMk/>
          <pc:sldMk cId="0" sldId="1098"/>
        </pc:sldMkLst>
        <pc:spChg chg="mod">
          <ac:chgData name="Jim McGowan" userId="e2c7446dd3aca506" providerId="LiveId" clId="{9C25796A-7B39-4A71-8A01-5B1771AE4BD7}" dt="2025-10-12T00:13:47.250" v="1343" actId="20577"/>
          <ac:spMkLst>
            <pc:docMk/>
            <pc:sldMk cId="0" sldId="1098"/>
            <ac:spMk id="134147" creationId="{00000000-0000-0000-0000-000000000000}"/>
          </ac:spMkLst>
        </pc:spChg>
        <pc:picChg chg="add mod ord">
          <ac:chgData name="Jim McGowan" userId="e2c7446dd3aca506" providerId="LiveId" clId="{9C25796A-7B39-4A71-8A01-5B1771AE4BD7}" dt="2025-10-12T00:04:14.586" v="1289" actId="167"/>
          <ac:picMkLst>
            <pc:docMk/>
            <pc:sldMk cId="0" sldId="1098"/>
            <ac:picMk id="2" creationId="{3F8CC8A7-8A9B-E754-7149-420A6A445D0F}"/>
          </ac:picMkLst>
        </pc:picChg>
        <pc:picChg chg="del">
          <ac:chgData name="Jim McGowan" userId="e2c7446dd3aca506" providerId="LiveId" clId="{9C25796A-7B39-4A71-8A01-5B1771AE4BD7}" dt="2025-10-12T00:04:10.447" v="1287" actId="478"/>
          <ac:picMkLst>
            <pc:docMk/>
            <pc:sldMk cId="0" sldId="1098"/>
            <ac:picMk id="53250" creationId="{00000000-0000-0000-0000-000000000000}"/>
          </ac:picMkLst>
        </pc:picChg>
      </pc:sldChg>
      <pc:sldChg chg="addSp delSp modSp add mod ord">
        <pc:chgData name="Jim McGowan" userId="e2c7446dd3aca506" providerId="LiveId" clId="{9C25796A-7B39-4A71-8A01-5B1771AE4BD7}" dt="2025-10-12T00:18:30.985" v="1371"/>
        <pc:sldMkLst>
          <pc:docMk/>
          <pc:sldMk cId="0" sldId="1099"/>
        </pc:sldMkLst>
        <pc:spChg chg="mod">
          <ac:chgData name="Jim McGowan" userId="e2c7446dd3aca506" providerId="LiveId" clId="{9C25796A-7B39-4A71-8A01-5B1771AE4BD7}" dt="2025-10-12T00:17:52.627" v="1366"/>
          <ac:spMkLst>
            <pc:docMk/>
            <pc:sldMk cId="0" sldId="1099"/>
            <ac:spMk id="134147" creationId="{00000000-0000-0000-0000-000000000000}"/>
          </ac:spMkLst>
        </pc:spChg>
        <pc:picChg chg="add ord">
          <ac:chgData name="Jim McGowan" userId="e2c7446dd3aca506" providerId="LiveId" clId="{9C25796A-7B39-4A71-8A01-5B1771AE4BD7}" dt="2025-10-12T00:16:52.965" v="1359" actId="167"/>
          <ac:picMkLst>
            <pc:docMk/>
            <pc:sldMk cId="0" sldId="1099"/>
            <ac:picMk id="2" creationId="{24D22C76-3B6E-B74D-466D-61B881481B43}"/>
          </ac:picMkLst>
        </pc:picChg>
        <pc:picChg chg="del mod">
          <ac:chgData name="Jim McGowan" userId="e2c7446dd3aca506" providerId="LiveId" clId="{9C25796A-7B39-4A71-8A01-5B1771AE4BD7}" dt="2025-10-12T00:16:35.012" v="1355" actId="478"/>
          <ac:picMkLst>
            <pc:docMk/>
            <pc:sldMk cId="0" sldId="1099"/>
            <ac:picMk id="58370" creationId="{00000000-0000-0000-0000-000000000000}"/>
          </ac:picMkLst>
        </pc:picChg>
      </pc:sldChg>
      <pc:sldChg chg="addSp delSp modSp add mod">
        <pc:chgData name="Jim McGowan" userId="e2c7446dd3aca506" providerId="LiveId" clId="{9C25796A-7B39-4A71-8A01-5B1771AE4BD7}" dt="2025-10-12T00:15:05.973" v="1349" actId="403"/>
        <pc:sldMkLst>
          <pc:docMk/>
          <pc:sldMk cId="0" sldId="1102"/>
        </pc:sldMkLst>
        <pc:spChg chg="mod">
          <ac:chgData name="Jim McGowan" userId="e2c7446dd3aca506" providerId="LiveId" clId="{9C25796A-7B39-4A71-8A01-5B1771AE4BD7}" dt="2025-10-12T00:15:05.973" v="1349" actId="403"/>
          <ac:spMkLst>
            <pc:docMk/>
            <pc:sldMk cId="0" sldId="1102"/>
            <ac:spMk id="13" creationId="{00000000-0000-0000-0000-000000000000}"/>
          </ac:spMkLst>
        </pc:spChg>
        <pc:picChg chg="add mod ord">
          <ac:chgData name="Jim McGowan" userId="e2c7446dd3aca506" providerId="LiveId" clId="{9C25796A-7B39-4A71-8A01-5B1771AE4BD7}" dt="2025-10-12T00:04:33.526" v="1295" actId="167"/>
          <ac:picMkLst>
            <pc:docMk/>
            <pc:sldMk cId="0" sldId="1102"/>
            <ac:picMk id="2" creationId="{8AACB83D-F9F6-59D6-56E1-6B26832193C5}"/>
          </ac:picMkLst>
        </pc:picChg>
        <pc:picChg chg="del">
          <ac:chgData name="Jim McGowan" userId="e2c7446dd3aca506" providerId="LiveId" clId="{9C25796A-7B39-4A71-8A01-5B1771AE4BD7}" dt="2025-10-12T00:04:29.040" v="1293" actId="478"/>
          <ac:picMkLst>
            <pc:docMk/>
            <pc:sldMk cId="0" sldId="1102"/>
            <ac:picMk id="55298" creationId="{00000000-0000-0000-0000-000000000000}"/>
          </ac:picMkLst>
        </pc:picChg>
      </pc:sldChg>
      <pc:sldChg chg="addSp delSp modSp add mod">
        <pc:chgData name="Jim McGowan" userId="e2c7446dd3aca506" providerId="LiveId" clId="{9C25796A-7B39-4A71-8A01-5B1771AE4BD7}" dt="2025-10-12T00:23:05.726" v="1408"/>
        <pc:sldMkLst>
          <pc:docMk/>
          <pc:sldMk cId="0" sldId="1107"/>
        </pc:sldMkLst>
        <pc:spChg chg="mod">
          <ac:chgData name="Jim McGowan" userId="e2c7446dd3aca506" providerId="LiveId" clId="{9C25796A-7B39-4A71-8A01-5B1771AE4BD7}" dt="2025-10-12T00:23:05.726" v="1408"/>
          <ac:spMkLst>
            <pc:docMk/>
            <pc:sldMk cId="0" sldId="1107"/>
            <ac:spMk id="134147" creationId="{00000000-0000-0000-0000-000000000000}"/>
          </ac:spMkLst>
        </pc:spChg>
        <pc:picChg chg="add ord">
          <ac:chgData name="Jim McGowan" userId="e2c7446dd3aca506" providerId="LiveId" clId="{9C25796A-7B39-4A71-8A01-5B1771AE4BD7}" dt="2025-10-12T00:22:52.272" v="1406" actId="167"/>
          <ac:picMkLst>
            <pc:docMk/>
            <pc:sldMk cId="0" sldId="1107"/>
            <ac:picMk id="2" creationId="{3C40BC00-4932-84A3-FA02-81DCF28A033C}"/>
          </ac:picMkLst>
        </pc:picChg>
        <pc:picChg chg="del">
          <ac:chgData name="Jim McGowan" userId="e2c7446dd3aca506" providerId="LiveId" clId="{9C25796A-7B39-4A71-8A01-5B1771AE4BD7}" dt="2025-10-12T00:22:01.495" v="1397" actId="478"/>
          <ac:picMkLst>
            <pc:docMk/>
            <pc:sldMk cId="0" sldId="1107"/>
            <ac:picMk id="62466" creationId="{00000000-0000-0000-0000-000000000000}"/>
          </ac:picMkLst>
        </pc:picChg>
      </pc:sldChg>
      <pc:sldChg chg="addSp delSp modSp add mod">
        <pc:chgData name="Jim McGowan" userId="e2c7446dd3aca506" providerId="LiveId" clId="{9C25796A-7B39-4A71-8A01-5B1771AE4BD7}" dt="2025-10-12T00:24:42.097" v="1422"/>
        <pc:sldMkLst>
          <pc:docMk/>
          <pc:sldMk cId="0" sldId="1108"/>
        </pc:sldMkLst>
        <pc:spChg chg="mod">
          <ac:chgData name="Jim McGowan" userId="e2c7446dd3aca506" providerId="LiveId" clId="{9C25796A-7B39-4A71-8A01-5B1771AE4BD7}" dt="2025-10-12T00:24:42.097" v="1422"/>
          <ac:spMkLst>
            <pc:docMk/>
            <pc:sldMk cId="0" sldId="1108"/>
            <ac:spMk id="134147" creationId="{00000000-0000-0000-0000-000000000000}"/>
          </ac:spMkLst>
        </pc:spChg>
        <pc:picChg chg="add ord">
          <ac:chgData name="Jim McGowan" userId="e2c7446dd3aca506" providerId="LiveId" clId="{9C25796A-7B39-4A71-8A01-5B1771AE4BD7}" dt="2025-10-12T00:24:36.195" v="1421" actId="167"/>
          <ac:picMkLst>
            <pc:docMk/>
            <pc:sldMk cId="0" sldId="1108"/>
            <ac:picMk id="2" creationId="{5F8351F6-4C88-9C0F-0CFB-2EDE93AB98B1}"/>
          </ac:picMkLst>
        </pc:picChg>
        <pc:picChg chg="del">
          <ac:chgData name="Jim McGowan" userId="e2c7446dd3aca506" providerId="LiveId" clId="{9C25796A-7B39-4A71-8A01-5B1771AE4BD7}" dt="2025-10-12T00:23:24.503" v="1409" actId="478"/>
          <ac:picMkLst>
            <pc:docMk/>
            <pc:sldMk cId="0" sldId="1108"/>
            <ac:picMk id="63490" creationId="{00000000-0000-0000-0000-000000000000}"/>
          </ac:picMkLst>
        </pc:picChg>
      </pc:sldChg>
      <pc:sldChg chg="addSp delSp modSp add mod">
        <pc:chgData name="Jim McGowan" userId="e2c7446dd3aca506" providerId="LiveId" clId="{9C25796A-7B39-4A71-8A01-5B1771AE4BD7}" dt="2025-10-11T23:57:05.142" v="1227"/>
        <pc:sldMkLst>
          <pc:docMk/>
          <pc:sldMk cId="0" sldId="1109"/>
        </pc:sldMkLst>
        <pc:spChg chg="mod">
          <ac:chgData name="Jim McGowan" userId="e2c7446dd3aca506" providerId="LiveId" clId="{9C25796A-7B39-4A71-8A01-5B1771AE4BD7}" dt="2025-10-11T23:56:27.641" v="1225" actId="12789"/>
          <ac:spMkLst>
            <pc:docMk/>
            <pc:sldMk cId="0" sldId="1109"/>
            <ac:spMk id="46083" creationId="{00000000-0000-0000-0000-000000000000}"/>
          </ac:spMkLst>
        </pc:spChg>
        <pc:picChg chg="del">
          <ac:chgData name="Jim McGowan" userId="e2c7446dd3aca506" providerId="LiveId" clId="{9C25796A-7B39-4A71-8A01-5B1771AE4BD7}" dt="2025-10-11T23:57:04.263" v="1226" actId="478"/>
          <ac:picMkLst>
            <pc:docMk/>
            <pc:sldMk cId="0" sldId="1109"/>
            <ac:picMk id="2" creationId="{84500A39-84A5-8C70-AC0B-DA773B26C787}"/>
          </ac:picMkLst>
        </pc:picChg>
        <pc:picChg chg="add mod">
          <ac:chgData name="Jim McGowan" userId="e2c7446dd3aca506" providerId="LiveId" clId="{9C25796A-7B39-4A71-8A01-5B1771AE4BD7}" dt="2025-10-11T23:57:05.142" v="1227"/>
          <ac:picMkLst>
            <pc:docMk/>
            <pc:sldMk cId="0" sldId="1109"/>
            <ac:picMk id="3" creationId="{80B80C77-98AD-D9CC-71E1-957332A600F8}"/>
          </ac:picMkLst>
        </pc:picChg>
      </pc:sldChg>
      <pc:sldChg chg="addSp delSp modSp add mod">
        <pc:chgData name="Jim McGowan" userId="e2c7446dd3aca506" providerId="LiveId" clId="{9C25796A-7B39-4A71-8A01-5B1771AE4BD7}" dt="2025-10-12T00:14:03.077" v="1344" actId="108"/>
        <pc:sldMkLst>
          <pc:docMk/>
          <pc:sldMk cId="0" sldId="1110"/>
        </pc:sldMkLst>
        <pc:spChg chg="mod">
          <ac:chgData name="Jim McGowan" userId="e2c7446dd3aca506" providerId="LiveId" clId="{9C25796A-7B39-4A71-8A01-5B1771AE4BD7}" dt="2025-10-11T23:57:54.339" v="1235" actId="12789"/>
          <ac:spMkLst>
            <pc:docMk/>
            <pc:sldMk cId="0" sldId="1110"/>
            <ac:spMk id="47107" creationId="{00000000-0000-0000-0000-000000000000}"/>
          </ac:spMkLst>
        </pc:spChg>
        <pc:spChg chg="mod">
          <ac:chgData name="Jim McGowan" userId="e2c7446dd3aca506" providerId="LiveId" clId="{9C25796A-7B39-4A71-8A01-5B1771AE4BD7}" dt="2025-10-12T00:14:03.077" v="1344" actId="108"/>
          <ac:spMkLst>
            <pc:docMk/>
            <pc:sldMk cId="0" sldId="1110"/>
            <ac:spMk id="124930" creationId="{00000000-0000-0000-0000-000000000000}"/>
          </ac:spMkLst>
        </pc:spChg>
        <pc:picChg chg="add mod">
          <ac:chgData name="Jim McGowan" userId="e2c7446dd3aca506" providerId="LiveId" clId="{9C25796A-7B39-4A71-8A01-5B1771AE4BD7}" dt="2025-10-11T23:57:10.229" v="1229"/>
          <ac:picMkLst>
            <pc:docMk/>
            <pc:sldMk cId="0" sldId="1110"/>
            <ac:picMk id="2" creationId="{6490AC7E-35CF-5A70-58DB-84877024DBAF}"/>
          </ac:picMkLst>
        </pc:picChg>
        <pc:picChg chg="add del">
          <ac:chgData name="Jim McGowan" userId="e2c7446dd3aca506" providerId="LiveId" clId="{9C25796A-7B39-4A71-8A01-5B1771AE4BD7}" dt="2025-10-11T23:57:16.079" v="1230" actId="478"/>
          <ac:picMkLst>
            <pc:docMk/>
            <pc:sldMk cId="0" sldId="1110"/>
            <ac:picMk id="3" creationId="{BA035426-4F34-F4FA-7E82-B37F0585BCE9}"/>
          </ac:picMkLst>
        </pc:picChg>
      </pc:sldChg>
      <pc:sldChg chg="addSp delSp modSp add mod">
        <pc:chgData name="Jim McGowan" userId="e2c7446dd3aca506" providerId="LiveId" clId="{9C25796A-7B39-4A71-8A01-5B1771AE4BD7}" dt="2025-10-12T00:29:41.200" v="1468"/>
        <pc:sldMkLst>
          <pc:docMk/>
          <pc:sldMk cId="0" sldId="1114"/>
        </pc:sldMkLst>
        <pc:spChg chg="mod">
          <ac:chgData name="Jim McGowan" userId="e2c7446dd3aca506" providerId="LiveId" clId="{9C25796A-7B39-4A71-8A01-5B1771AE4BD7}" dt="2025-10-12T00:29:41.200" v="1468"/>
          <ac:spMkLst>
            <pc:docMk/>
            <pc:sldMk cId="0" sldId="1114"/>
            <ac:spMk id="134147" creationId="{00000000-0000-0000-0000-000000000000}"/>
          </ac:spMkLst>
        </pc:spChg>
        <pc:picChg chg="add ord">
          <ac:chgData name="Jim McGowan" userId="e2c7446dd3aca506" providerId="LiveId" clId="{9C25796A-7B39-4A71-8A01-5B1771AE4BD7}" dt="2025-10-12T00:28:20.377" v="1454" actId="167"/>
          <ac:picMkLst>
            <pc:docMk/>
            <pc:sldMk cId="0" sldId="1114"/>
            <ac:picMk id="2" creationId="{98C4120F-2CBC-BBD6-8295-6F177E69CF5D}"/>
          </ac:picMkLst>
        </pc:picChg>
        <pc:picChg chg="del">
          <ac:chgData name="Jim McGowan" userId="e2c7446dd3aca506" providerId="LiveId" clId="{9C25796A-7B39-4A71-8A01-5B1771AE4BD7}" dt="2025-10-12T00:27:12.508" v="1441" actId="478"/>
          <ac:picMkLst>
            <pc:docMk/>
            <pc:sldMk cId="0" sldId="1114"/>
            <ac:picMk id="65538" creationId="{00000000-0000-0000-0000-000000000000}"/>
          </ac:picMkLst>
        </pc:picChg>
      </pc:sldChg>
      <pc:sldChg chg="add del">
        <pc:chgData name="Jim McGowan" userId="e2c7446dd3aca506" providerId="LiveId" clId="{9C25796A-7B39-4A71-8A01-5B1771AE4BD7}" dt="2025-10-12T00:35:32.911" v="1492" actId="47"/>
        <pc:sldMkLst>
          <pc:docMk/>
          <pc:sldMk cId="0" sldId="1115"/>
        </pc:sldMkLst>
      </pc:sldChg>
      <pc:sldChg chg="addSp delSp modSp add mod">
        <pc:chgData name="Jim McGowan" userId="e2c7446dd3aca506" providerId="LiveId" clId="{9C25796A-7B39-4A71-8A01-5B1771AE4BD7}" dt="2025-10-12T00:33:49.408" v="1484" actId="255"/>
        <pc:sldMkLst>
          <pc:docMk/>
          <pc:sldMk cId="0" sldId="1116"/>
        </pc:sldMkLst>
        <pc:spChg chg="mod">
          <ac:chgData name="Jim McGowan" userId="e2c7446dd3aca506" providerId="LiveId" clId="{9C25796A-7B39-4A71-8A01-5B1771AE4BD7}" dt="2025-10-12T00:33:49.408" v="1484" actId="255"/>
          <ac:spMkLst>
            <pc:docMk/>
            <pc:sldMk cId="0" sldId="1116"/>
            <ac:spMk id="134147" creationId="{00000000-0000-0000-0000-000000000000}"/>
          </ac:spMkLst>
        </pc:spChg>
        <pc:picChg chg="add ord">
          <ac:chgData name="Jim McGowan" userId="e2c7446dd3aca506" providerId="LiveId" clId="{9C25796A-7B39-4A71-8A01-5B1771AE4BD7}" dt="2025-10-12T00:32:26.805" v="1474" actId="167"/>
          <ac:picMkLst>
            <pc:docMk/>
            <pc:sldMk cId="0" sldId="1116"/>
            <ac:picMk id="2" creationId="{8587E593-DB15-2DF2-280B-FBC63A932790}"/>
          </ac:picMkLst>
        </pc:picChg>
        <pc:picChg chg="del">
          <ac:chgData name="Jim McGowan" userId="e2c7446dd3aca506" providerId="LiveId" clId="{9C25796A-7B39-4A71-8A01-5B1771AE4BD7}" dt="2025-10-12T00:32:09.801" v="1472" actId="478"/>
          <ac:picMkLst>
            <pc:docMk/>
            <pc:sldMk cId="0" sldId="1116"/>
            <ac:picMk id="67586" creationId="{00000000-0000-0000-0000-000000000000}"/>
          </ac:picMkLst>
        </pc:picChg>
      </pc:sldChg>
      <pc:sldChg chg="addSp delSp modSp add mod">
        <pc:chgData name="Jim McGowan" userId="e2c7446dd3aca506" providerId="LiveId" clId="{9C25796A-7B39-4A71-8A01-5B1771AE4BD7}" dt="2025-10-12T00:36:30.179" v="1503" actId="255"/>
        <pc:sldMkLst>
          <pc:docMk/>
          <pc:sldMk cId="0" sldId="1117"/>
        </pc:sldMkLst>
        <pc:spChg chg="mod">
          <ac:chgData name="Jim McGowan" userId="e2c7446dd3aca506" providerId="LiveId" clId="{9C25796A-7B39-4A71-8A01-5B1771AE4BD7}" dt="2025-10-12T00:36:30.179" v="1503" actId="255"/>
          <ac:spMkLst>
            <pc:docMk/>
            <pc:sldMk cId="0" sldId="1117"/>
            <ac:spMk id="134147" creationId="{00000000-0000-0000-0000-000000000000}"/>
          </ac:spMkLst>
        </pc:spChg>
        <pc:picChg chg="add ord">
          <ac:chgData name="Jim McGowan" userId="e2c7446dd3aca506" providerId="LiveId" clId="{9C25796A-7B39-4A71-8A01-5B1771AE4BD7}" dt="2025-10-12T00:36:09.657" v="1499" actId="167"/>
          <ac:picMkLst>
            <pc:docMk/>
            <pc:sldMk cId="0" sldId="1117"/>
            <ac:picMk id="2" creationId="{F934D768-BF47-CD9F-D1E6-78F3504F93C2}"/>
          </ac:picMkLst>
        </pc:picChg>
        <pc:picChg chg="del">
          <ac:chgData name="Jim McGowan" userId="e2c7446dd3aca506" providerId="LiveId" clId="{9C25796A-7B39-4A71-8A01-5B1771AE4BD7}" dt="2025-10-12T00:35:40.229" v="1493" actId="478"/>
          <ac:picMkLst>
            <pc:docMk/>
            <pc:sldMk cId="0" sldId="1117"/>
            <ac:picMk id="69634" creationId="{00000000-0000-0000-0000-000000000000}"/>
          </ac:picMkLst>
        </pc:picChg>
      </pc:sldChg>
      <pc:sldChg chg="addSp delSp modSp add mod">
        <pc:chgData name="Jim McGowan" userId="e2c7446dd3aca506" providerId="LiveId" clId="{9C25796A-7B39-4A71-8A01-5B1771AE4BD7}" dt="2025-10-12T00:40:13.931" v="1529" actId="255"/>
        <pc:sldMkLst>
          <pc:docMk/>
          <pc:sldMk cId="0" sldId="1119"/>
        </pc:sldMkLst>
        <pc:spChg chg="mod">
          <ac:chgData name="Jim McGowan" userId="e2c7446dd3aca506" providerId="LiveId" clId="{9C25796A-7B39-4A71-8A01-5B1771AE4BD7}" dt="2025-10-12T00:40:13.931" v="1529" actId="255"/>
          <ac:spMkLst>
            <pc:docMk/>
            <pc:sldMk cId="0" sldId="1119"/>
            <ac:spMk id="134147" creationId="{00000000-0000-0000-0000-000000000000}"/>
          </ac:spMkLst>
        </pc:spChg>
        <pc:picChg chg="add ord">
          <ac:chgData name="Jim McGowan" userId="e2c7446dd3aca506" providerId="LiveId" clId="{9C25796A-7B39-4A71-8A01-5B1771AE4BD7}" dt="2025-10-12T00:38:30.161" v="1518" actId="167"/>
          <ac:picMkLst>
            <pc:docMk/>
            <pc:sldMk cId="0" sldId="1119"/>
            <ac:picMk id="2" creationId="{28959E86-2A92-5562-2CA2-815C72933103}"/>
          </ac:picMkLst>
        </pc:picChg>
        <pc:picChg chg="del">
          <ac:chgData name="Jim McGowan" userId="e2c7446dd3aca506" providerId="LiveId" clId="{9C25796A-7B39-4A71-8A01-5B1771AE4BD7}" dt="2025-10-12T00:37:39.916" v="1509" actId="478"/>
          <ac:picMkLst>
            <pc:docMk/>
            <pc:sldMk cId="0" sldId="1119"/>
            <ac:picMk id="71682" creationId="{00000000-0000-0000-0000-000000000000}"/>
          </ac:picMkLst>
        </pc:picChg>
      </pc:sldChg>
      <pc:sldChg chg="addSp delSp modSp add mod">
        <pc:chgData name="Jim McGowan" userId="e2c7446dd3aca506" providerId="LiveId" clId="{9C25796A-7B39-4A71-8A01-5B1771AE4BD7}" dt="2025-10-12T00:44:41.742" v="1564"/>
        <pc:sldMkLst>
          <pc:docMk/>
          <pc:sldMk cId="0" sldId="1120"/>
        </pc:sldMkLst>
        <pc:spChg chg="mod">
          <ac:chgData name="Jim McGowan" userId="e2c7446dd3aca506" providerId="LiveId" clId="{9C25796A-7B39-4A71-8A01-5B1771AE4BD7}" dt="2025-10-12T00:44:41.742" v="1564"/>
          <ac:spMkLst>
            <pc:docMk/>
            <pc:sldMk cId="0" sldId="1120"/>
            <ac:spMk id="134147" creationId="{00000000-0000-0000-0000-000000000000}"/>
          </ac:spMkLst>
        </pc:spChg>
        <pc:picChg chg="add mod ord">
          <ac:chgData name="Jim McGowan" userId="e2c7446dd3aca506" providerId="LiveId" clId="{9C25796A-7B39-4A71-8A01-5B1771AE4BD7}" dt="2025-10-12T00:44:23.763" v="1561" actId="1076"/>
          <ac:picMkLst>
            <pc:docMk/>
            <pc:sldMk cId="0" sldId="1120"/>
            <ac:picMk id="2" creationId="{25CEE57D-D042-962D-2719-BD23F1865F61}"/>
          </ac:picMkLst>
        </pc:picChg>
        <pc:picChg chg="del">
          <ac:chgData name="Jim McGowan" userId="e2c7446dd3aca506" providerId="LiveId" clId="{9C25796A-7B39-4A71-8A01-5B1771AE4BD7}" dt="2025-10-12T00:43:38.073" v="1551" actId="478"/>
          <ac:picMkLst>
            <pc:docMk/>
            <pc:sldMk cId="0" sldId="1120"/>
            <ac:picMk id="73730" creationId="{00000000-0000-0000-0000-000000000000}"/>
          </ac:picMkLst>
        </pc:picChg>
      </pc:sldChg>
      <pc:sldChg chg="addSp delSp modSp add del mod">
        <pc:chgData name="Jim McGowan" userId="e2c7446dd3aca506" providerId="LiveId" clId="{9C25796A-7B39-4A71-8A01-5B1771AE4BD7}" dt="2025-10-12T00:43:32.871" v="1550" actId="47"/>
        <pc:sldMkLst>
          <pc:docMk/>
          <pc:sldMk cId="0" sldId="1121"/>
        </pc:sldMkLst>
        <pc:spChg chg="mod">
          <ac:chgData name="Jim McGowan" userId="e2c7446dd3aca506" providerId="LiveId" clId="{9C25796A-7B39-4A71-8A01-5B1771AE4BD7}" dt="2025-10-12T00:42:14.450" v="1549" actId="20577"/>
          <ac:spMkLst>
            <pc:docMk/>
            <pc:sldMk cId="0" sldId="1121"/>
            <ac:spMk id="134147" creationId="{00000000-0000-0000-0000-000000000000}"/>
          </ac:spMkLst>
        </pc:spChg>
        <pc:picChg chg="add del mod">
          <ac:chgData name="Jim McGowan" userId="e2c7446dd3aca506" providerId="LiveId" clId="{9C25796A-7B39-4A71-8A01-5B1771AE4BD7}" dt="2025-10-12T00:41:34.744" v="1541" actId="478"/>
          <ac:picMkLst>
            <pc:docMk/>
            <pc:sldMk cId="0" sldId="1121"/>
            <ac:picMk id="72706" creationId="{00000000-0000-0000-0000-000000000000}"/>
          </ac:picMkLst>
        </pc:picChg>
      </pc:sldChg>
      <pc:sldChg chg="addSp delSp modSp add mod">
        <pc:chgData name="Jim McGowan" userId="e2c7446dd3aca506" providerId="LiveId" clId="{9C25796A-7B39-4A71-8A01-5B1771AE4BD7}" dt="2025-10-12T00:53:36.412" v="1612" actId="5793"/>
        <pc:sldMkLst>
          <pc:docMk/>
          <pc:sldMk cId="0" sldId="1123"/>
        </pc:sldMkLst>
        <pc:spChg chg="mod">
          <ac:chgData name="Jim McGowan" userId="e2c7446dd3aca506" providerId="LiveId" clId="{9C25796A-7B39-4A71-8A01-5B1771AE4BD7}" dt="2025-10-12T00:53:36.412" v="1612" actId="5793"/>
          <ac:spMkLst>
            <pc:docMk/>
            <pc:sldMk cId="0" sldId="1123"/>
            <ac:spMk id="134147" creationId="{00000000-0000-0000-0000-000000000000}"/>
          </ac:spMkLst>
        </pc:spChg>
        <pc:picChg chg="add ord">
          <ac:chgData name="Jim McGowan" userId="e2c7446dd3aca506" providerId="LiveId" clId="{9C25796A-7B39-4A71-8A01-5B1771AE4BD7}" dt="2025-10-12T00:46:05.650" v="1575" actId="167"/>
          <ac:picMkLst>
            <pc:docMk/>
            <pc:sldMk cId="0" sldId="1123"/>
            <ac:picMk id="2" creationId="{A0602789-84F5-7A16-3839-38491E926E72}"/>
          </ac:picMkLst>
        </pc:picChg>
        <pc:picChg chg="del">
          <ac:chgData name="Jim McGowan" userId="e2c7446dd3aca506" providerId="LiveId" clId="{9C25796A-7B39-4A71-8A01-5B1771AE4BD7}" dt="2025-10-12T00:45:40.878" v="1569" actId="478"/>
          <ac:picMkLst>
            <pc:docMk/>
            <pc:sldMk cId="0" sldId="1123"/>
            <ac:picMk id="75778" creationId="{00000000-0000-0000-0000-000000000000}"/>
          </ac:picMkLst>
        </pc:picChg>
      </pc:sldChg>
      <pc:sldChg chg="addSp delSp modSp add mod">
        <pc:chgData name="Jim McGowan" userId="e2c7446dd3aca506" providerId="LiveId" clId="{9C25796A-7B39-4A71-8A01-5B1771AE4BD7}" dt="2025-10-12T00:54:06.103" v="1631" actId="20577"/>
        <pc:sldMkLst>
          <pc:docMk/>
          <pc:sldMk cId="0" sldId="1124"/>
        </pc:sldMkLst>
        <pc:spChg chg="mod">
          <ac:chgData name="Jim McGowan" userId="e2c7446dd3aca506" providerId="LiveId" clId="{9C25796A-7B39-4A71-8A01-5B1771AE4BD7}" dt="2025-10-12T00:54:06.103" v="1631" actId="20577"/>
          <ac:spMkLst>
            <pc:docMk/>
            <pc:sldMk cId="0" sldId="1124"/>
            <ac:spMk id="134147" creationId="{00000000-0000-0000-0000-000000000000}"/>
          </ac:spMkLst>
        </pc:spChg>
        <pc:picChg chg="add ord">
          <ac:chgData name="Jim McGowan" userId="e2c7446dd3aca506" providerId="LiveId" clId="{9C25796A-7B39-4A71-8A01-5B1771AE4BD7}" dt="2025-10-12T00:48:29.359" v="1594" actId="167"/>
          <ac:picMkLst>
            <pc:docMk/>
            <pc:sldMk cId="0" sldId="1124"/>
            <ac:picMk id="2" creationId="{27AFB456-37D2-5150-4A5B-CD1551985EB2}"/>
          </ac:picMkLst>
        </pc:picChg>
        <pc:picChg chg="del">
          <ac:chgData name="Jim McGowan" userId="e2c7446dd3aca506" providerId="LiveId" clId="{9C25796A-7B39-4A71-8A01-5B1771AE4BD7}" dt="2025-10-12T00:47:47.901" v="1587" actId="478"/>
          <ac:picMkLst>
            <pc:docMk/>
            <pc:sldMk cId="0" sldId="1124"/>
            <ac:picMk id="76802" creationId="{00000000-0000-0000-0000-000000000000}"/>
          </ac:picMkLst>
        </pc:picChg>
      </pc:sldChg>
      <pc:sldChg chg="add del">
        <pc:chgData name="Jim McGowan" userId="e2c7446dd3aca506" providerId="LiveId" clId="{9C25796A-7B39-4A71-8A01-5B1771AE4BD7}" dt="2025-10-12T00:15:46.300" v="1352" actId="47"/>
        <pc:sldMkLst>
          <pc:docMk/>
          <pc:sldMk cId="0" sldId="1130"/>
        </pc:sldMkLst>
      </pc:sldChg>
      <pc:sldChg chg="add del">
        <pc:chgData name="Jim McGowan" userId="e2c7446dd3aca506" providerId="LiveId" clId="{9C25796A-7B39-4A71-8A01-5B1771AE4BD7}" dt="2025-10-12T00:19:05.497" v="1375" actId="47"/>
        <pc:sldMkLst>
          <pc:docMk/>
          <pc:sldMk cId="0" sldId="1131"/>
        </pc:sldMkLst>
      </pc:sldChg>
      <pc:sldChg chg="add del">
        <pc:chgData name="Jim McGowan" userId="e2c7446dd3aca506" providerId="LiveId" clId="{9C25796A-7B39-4A71-8A01-5B1771AE4BD7}" dt="2025-10-12T00:20:57.282" v="1386" actId="47"/>
        <pc:sldMkLst>
          <pc:docMk/>
          <pc:sldMk cId="0" sldId="1132"/>
        </pc:sldMkLst>
      </pc:sldChg>
      <pc:sldChg chg="add del">
        <pc:chgData name="Jim McGowan" userId="e2c7446dd3aca506" providerId="LiveId" clId="{9C25796A-7B39-4A71-8A01-5B1771AE4BD7}" dt="2025-10-12T00:21:54.008" v="1396" actId="47"/>
        <pc:sldMkLst>
          <pc:docMk/>
          <pc:sldMk cId="0" sldId="1133"/>
        </pc:sldMkLst>
      </pc:sldChg>
      <pc:sldChg chg="add del">
        <pc:chgData name="Jim McGowan" userId="e2c7446dd3aca506" providerId="LiveId" clId="{9C25796A-7B39-4A71-8A01-5B1771AE4BD7}" dt="2025-10-12T00:45:26.908" v="1568" actId="47"/>
        <pc:sldMkLst>
          <pc:docMk/>
          <pc:sldMk cId="0" sldId="1136"/>
        </pc:sldMkLst>
      </pc:sldChg>
      <pc:sldChg chg="addSp delSp modSp add del mod">
        <pc:chgData name="Jim McGowan" userId="e2c7446dd3aca506" providerId="LiveId" clId="{9C25796A-7B39-4A71-8A01-5B1771AE4BD7}" dt="2025-10-12T00:12:49.204" v="1337" actId="47"/>
        <pc:sldMkLst>
          <pc:docMk/>
          <pc:sldMk cId="2282459962" sldId="1138"/>
        </pc:sldMkLst>
        <pc:spChg chg="mod">
          <ac:chgData name="Jim McGowan" userId="e2c7446dd3aca506" providerId="LiveId" clId="{9C25796A-7B39-4A71-8A01-5B1771AE4BD7}" dt="2025-10-12T00:11:17.112" v="1332" actId="108"/>
          <ac:spMkLst>
            <pc:docMk/>
            <pc:sldMk cId="2282459962" sldId="1138"/>
            <ac:spMk id="134147" creationId="{00000000-0000-0000-0000-000000000000}"/>
          </ac:spMkLst>
        </pc:spChg>
        <pc:picChg chg="add mod ord">
          <ac:chgData name="Jim McGowan" userId="e2c7446dd3aca506" providerId="LiveId" clId="{9C25796A-7B39-4A71-8A01-5B1771AE4BD7}" dt="2025-10-12T00:04:22.277" v="1292" actId="167"/>
          <ac:picMkLst>
            <pc:docMk/>
            <pc:sldMk cId="2282459962" sldId="1138"/>
            <ac:picMk id="2" creationId="{E8B31E17-8CF8-2AE4-F77A-4311020B4620}"/>
          </ac:picMkLst>
        </pc:picChg>
        <pc:picChg chg="del">
          <ac:chgData name="Jim McGowan" userId="e2c7446dd3aca506" providerId="LiveId" clId="{9C25796A-7B39-4A71-8A01-5B1771AE4BD7}" dt="2025-10-12T00:04:17.715" v="1290" actId="478"/>
          <ac:picMkLst>
            <pc:docMk/>
            <pc:sldMk cId="2282459962" sldId="1138"/>
            <ac:picMk id="53250" creationId="{00000000-0000-0000-0000-000000000000}"/>
          </ac:picMkLst>
        </pc:picChg>
      </pc:sldChg>
      <pc:sldChg chg="addSp delSp modSp mod">
        <pc:chgData name="Jim McGowan" userId="e2c7446dd3aca506" providerId="LiveId" clId="{9C25796A-7B39-4A71-8A01-5B1771AE4BD7}" dt="2025-10-03T13:44:37.158" v="1155" actId="208"/>
        <pc:sldMkLst>
          <pc:docMk/>
          <pc:sldMk cId="0" sldId="2663"/>
        </pc:sldMkLst>
        <pc:picChg chg="add mod">
          <ac:chgData name="Jim McGowan" userId="e2c7446dd3aca506" providerId="LiveId" clId="{9C25796A-7B39-4A71-8A01-5B1771AE4BD7}" dt="2025-10-03T13:44:37.158" v="1155" actId="208"/>
          <ac:picMkLst>
            <pc:docMk/>
            <pc:sldMk cId="0" sldId="2663"/>
            <ac:picMk id="3" creationId="{D6C9845E-CD2E-E706-0948-85E306D62642}"/>
          </ac:picMkLst>
        </pc:picChg>
      </pc:sldChg>
      <pc:sldChg chg="modSp mod">
        <pc:chgData name="Jim McGowan" userId="e2c7446dd3aca506" providerId="LiveId" clId="{9C25796A-7B39-4A71-8A01-5B1771AE4BD7}" dt="2025-09-28T01:19:54.146" v="107"/>
        <pc:sldMkLst>
          <pc:docMk/>
          <pc:sldMk cId="592688986" sldId="2733"/>
        </pc:sldMkLst>
      </pc:sldChg>
      <pc:sldChg chg="modSp mod">
        <pc:chgData name="Jim McGowan" userId="e2c7446dd3aca506" providerId="LiveId" clId="{9C25796A-7B39-4A71-8A01-5B1771AE4BD7}" dt="2025-09-28T01:21:59.650" v="139" actId="1035"/>
        <pc:sldMkLst>
          <pc:docMk/>
          <pc:sldMk cId="3275931036" sldId="2736"/>
        </pc:sldMkLst>
      </pc:sldChg>
      <pc:sldChg chg="addSp delSp modSp mod">
        <pc:chgData name="Jim McGowan" userId="e2c7446dd3aca506" providerId="LiveId" clId="{9C25796A-7B39-4A71-8A01-5B1771AE4BD7}" dt="2025-09-28T01:21:53.041" v="138" actId="1036"/>
        <pc:sldMkLst>
          <pc:docMk/>
          <pc:sldMk cId="858410399" sldId="2737"/>
        </pc:sldMkLst>
      </pc:sldChg>
      <pc:sldChg chg="modSp mod">
        <pc:chgData name="Jim McGowan" userId="e2c7446dd3aca506" providerId="LiveId" clId="{9C25796A-7B39-4A71-8A01-5B1771AE4BD7}" dt="2025-09-28T01:22:21.473" v="141"/>
        <pc:sldMkLst>
          <pc:docMk/>
          <pc:sldMk cId="3226273114" sldId="2745"/>
        </pc:sldMkLst>
      </pc:sldChg>
      <pc:sldChg chg="modSp mod">
        <pc:chgData name="Jim McGowan" userId="e2c7446dd3aca506" providerId="LiveId" clId="{9C25796A-7B39-4A71-8A01-5B1771AE4BD7}" dt="2025-09-28T01:23:01.304" v="145" actId="1035"/>
        <pc:sldMkLst>
          <pc:docMk/>
          <pc:sldMk cId="4100706735" sldId="2746"/>
        </pc:sldMkLst>
      </pc:sldChg>
      <pc:sldChg chg="modSp mod">
        <pc:chgData name="Jim McGowan" userId="e2c7446dd3aca506" providerId="LiveId" clId="{9C25796A-7B39-4A71-8A01-5B1771AE4BD7}" dt="2025-09-28T01:34:57.563" v="271" actId="1035"/>
        <pc:sldMkLst>
          <pc:docMk/>
          <pc:sldMk cId="3799620222" sldId="2750"/>
        </pc:sldMkLst>
      </pc:sldChg>
      <pc:sldChg chg="modSp mod">
        <pc:chgData name="Jim McGowan" userId="e2c7446dd3aca506" providerId="LiveId" clId="{9C25796A-7B39-4A71-8A01-5B1771AE4BD7}" dt="2025-09-28T01:23:57.338" v="175" actId="14100"/>
        <pc:sldMkLst>
          <pc:docMk/>
          <pc:sldMk cId="971166938" sldId="2751"/>
        </pc:sldMkLst>
      </pc:sldChg>
      <pc:sldChg chg="addSp delSp modSp mod">
        <pc:chgData name="Jim McGowan" userId="e2c7446dd3aca506" providerId="LiveId" clId="{9C25796A-7B39-4A71-8A01-5B1771AE4BD7}" dt="2025-09-28T01:28:43.028" v="206"/>
        <pc:sldMkLst>
          <pc:docMk/>
          <pc:sldMk cId="121937405" sldId="2752"/>
        </pc:sldMkLst>
      </pc:sldChg>
      <pc:sldChg chg="addSp delSp modSp mod">
        <pc:chgData name="Jim McGowan" userId="e2c7446dd3aca506" providerId="LiveId" clId="{9C25796A-7B39-4A71-8A01-5B1771AE4BD7}" dt="2025-09-28T01:29:19.966" v="213" actId="6549"/>
        <pc:sldMkLst>
          <pc:docMk/>
          <pc:sldMk cId="4095226363" sldId="2753"/>
        </pc:sldMkLst>
      </pc:sldChg>
      <pc:sldChg chg="modSp mod">
        <pc:chgData name="Jim McGowan" userId="e2c7446dd3aca506" providerId="LiveId" clId="{9C25796A-7B39-4A71-8A01-5B1771AE4BD7}" dt="2025-09-28T01:35:09.516" v="274" actId="1035"/>
        <pc:sldMkLst>
          <pc:docMk/>
          <pc:sldMk cId="2135672059" sldId="2754"/>
        </pc:sldMkLst>
      </pc:sldChg>
      <pc:sldChg chg="addSp delSp modSp mod">
        <pc:chgData name="Jim McGowan" userId="e2c7446dd3aca506" providerId="LiveId" clId="{9C25796A-7B39-4A71-8A01-5B1771AE4BD7}" dt="2025-09-28T01:32:14.117" v="238" actId="404"/>
        <pc:sldMkLst>
          <pc:docMk/>
          <pc:sldMk cId="1873011783" sldId="2755"/>
        </pc:sldMkLst>
      </pc:sldChg>
      <pc:sldChg chg="addSp delSp modSp mod">
        <pc:chgData name="Jim McGowan" userId="e2c7446dd3aca506" providerId="LiveId" clId="{9C25796A-7B39-4A71-8A01-5B1771AE4BD7}" dt="2025-09-28T01:32:55.646" v="242"/>
        <pc:sldMkLst>
          <pc:docMk/>
          <pc:sldMk cId="3335737086" sldId="2756"/>
        </pc:sldMkLst>
      </pc:sldChg>
      <pc:sldChg chg="modSp mod">
        <pc:chgData name="Jim McGowan" userId="e2c7446dd3aca506" providerId="LiveId" clId="{9C25796A-7B39-4A71-8A01-5B1771AE4BD7}" dt="2025-09-28T01:34:32.390" v="268" actId="207"/>
        <pc:sldMkLst>
          <pc:docMk/>
          <pc:sldMk cId="3558234394" sldId="2757"/>
        </pc:sldMkLst>
      </pc:sldChg>
      <pc:sldChg chg="addSp delSp modSp mod">
        <pc:chgData name="Jim McGowan" userId="e2c7446dd3aca506" providerId="LiveId" clId="{9C25796A-7B39-4A71-8A01-5B1771AE4BD7}" dt="2025-09-28T01:57:25.546" v="503" actId="20577"/>
        <pc:sldMkLst>
          <pc:docMk/>
          <pc:sldMk cId="2843094294" sldId="2759"/>
        </pc:sldMkLst>
      </pc:sldChg>
      <pc:sldChg chg="modSp mod">
        <pc:chgData name="Jim McGowan" userId="e2c7446dd3aca506" providerId="LiveId" clId="{9C25796A-7B39-4A71-8A01-5B1771AE4BD7}" dt="2025-09-28T01:35:27.315" v="277" actId="208"/>
        <pc:sldMkLst>
          <pc:docMk/>
          <pc:sldMk cId="4177311428" sldId="2760"/>
        </pc:sldMkLst>
      </pc:sldChg>
      <pc:sldChg chg="addSp delSp modSp del mod">
        <pc:chgData name="Jim McGowan" userId="e2c7446dd3aca506" providerId="LiveId" clId="{9C25796A-7B39-4A71-8A01-5B1771AE4BD7}" dt="2025-09-28T01:38:07.837" v="310" actId="47"/>
        <pc:sldMkLst>
          <pc:docMk/>
          <pc:sldMk cId="249607880" sldId="2761"/>
        </pc:sldMkLst>
      </pc:sldChg>
      <pc:sldChg chg="addSp delSp modSp mod">
        <pc:chgData name="Jim McGowan" userId="e2c7446dd3aca506" providerId="LiveId" clId="{9C25796A-7B39-4A71-8A01-5B1771AE4BD7}" dt="2025-09-28T01:39:22.720" v="321"/>
        <pc:sldMkLst>
          <pc:docMk/>
          <pc:sldMk cId="78771624" sldId="2762"/>
        </pc:sldMkLst>
      </pc:sldChg>
      <pc:sldChg chg="modSp mod">
        <pc:chgData name="Jim McGowan" userId="e2c7446dd3aca506" providerId="LiveId" clId="{9C25796A-7B39-4A71-8A01-5B1771AE4BD7}" dt="2025-09-28T01:24:32.767" v="179" actId="108"/>
        <pc:sldMkLst>
          <pc:docMk/>
          <pc:sldMk cId="1852111632" sldId="2763"/>
        </pc:sldMkLst>
      </pc:sldChg>
      <pc:sldChg chg="addSp delSp modSp del mod">
        <pc:chgData name="Jim McGowan" userId="e2c7446dd3aca506" providerId="LiveId" clId="{9C25796A-7B39-4A71-8A01-5B1771AE4BD7}" dt="2025-09-28T01:40:26.644" v="326" actId="47"/>
        <pc:sldMkLst>
          <pc:docMk/>
          <pc:sldMk cId="3351464490" sldId="2764"/>
        </pc:sldMkLst>
      </pc:sldChg>
      <pc:sldChg chg="addSp delSp modSp mod">
        <pc:chgData name="Jim McGowan" userId="e2c7446dd3aca506" providerId="LiveId" clId="{9C25796A-7B39-4A71-8A01-5B1771AE4BD7}" dt="2025-09-28T01:45:14.624" v="375" actId="12788"/>
        <pc:sldMkLst>
          <pc:docMk/>
          <pc:sldMk cId="3221092829" sldId="2768"/>
        </pc:sldMkLst>
      </pc:sldChg>
      <pc:sldChg chg="addSp delSp modSp mod">
        <pc:chgData name="Jim McGowan" userId="e2c7446dd3aca506" providerId="LiveId" clId="{9C25796A-7B39-4A71-8A01-5B1771AE4BD7}" dt="2025-09-28T01:45:35.013" v="380" actId="12788"/>
        <pc:sldMkLst>
          <pc:docMk/>
          <pc:sldMk cId="797650963" sldId="2770"/>
        </pc:sldMkLst>
      </pc:sldChg>
      <pc:sldChg chg="addSp delSp modSp mod">
        <pc:chgData name="Jim McGowan" userId="e2c7446dd3aca506" providerId="LiveId" clId="{9C25796A-7B39-4A71-8A01-5B1771AE4BD7}" dt="2025-09-28T01:45:56.337" v="382" actId="12788"/>
        <pc:sldMkLst>
          <pc:docMk/>
          <pc:sldMk cId="936164293" sldId="2771"/>
        </pc:sldMkLst>
      </pc:sldChg>
      <pc:sldChg chg="addSp delSp modSp del mod">
        <pc:chgData name="Jim McGowan" userId="e2c7446dd3aca506" providerId="LiveId" clId="{9C25796A-7B39-4A71-8A01-5B1771AE4BD7}" dt="2025-09-29T12:27:34.752" v="624" actId="47"/>
        <pc:sldMkLst>
          <pc:docMk/>
          <pc:sldMk cId="3423226213" sldId="2773"/>
        </pc:sldMkLst>
      </pc:sldChg>
      <pc:sldChg chg="modSp mod">
        <pc:chgData name="Jim McGowan" userId="e2c7446dd3aca506" providerId="LiveId" clId="{9C25796A-7B39-4A71-8A01-5B1771AE4BD7}" dt="2025-09-28T01:44:28.546" v="369" actId="108"/>
        <pc:sldMkLst>
          <pc:docMk/>
          <pc:sldMk cId="1744039210" sldId="2777"/>
        </pc:sldMkLst>
      </pc:sldChg>
      <pc:sldChg chg="addSp delSp modSp mod">
        <pc:chgData name="Jim McGowan" userId="e2c7446dd3aca506" providerId="LiveId" clId="{9C25796A-7B39-4A71-8A01-5B1771AE4BD7}" dt="2025-09-29T12:27:49.724" v="625"/>
        <pc:sldMkLst>
          <pc:docMk/>
          <pc:sldMk cId="421250168" sldId="2778"/>
        </pc:sldMkLst>
      </pc:sldChg>
      <pc:sldChg chg="addSp delSp modSp mod">
        <pc:chgData name="Jim McGowan" userId="e2c7446dd3aca506" providerId="LiveId" clId="{9C25796A-7B39-4A71-8A01-5B1771AE4BD7}" dt="2025-09-28T01:48:20.935" v="420" actId="404"/>
        <pc:sldMkLst>
          <pc:docMk/>
          <pc:sldMk cId="3197973487" sldId="2779"/>
        </pc:sldMkLst>
      </pc:sldChg>
      <pc:sldChg chg="addSp delSp modSp mod">
        <pc:chgData name="Jim McGowan" userId="e2c7446dd3aca506" providerId="LiveId" clId="{9C25796A-7B39-4A71-8A01-5B1771AE4BD7}" dt="2025-09-29T12:28:02.707" v="626"/>
        <pc:sldMkLst>
          <pc:docMk/>
          <pc:sldMk cId="2728697140" sldId="2780"/>
        </pc:sldMkLst>
      </pc:sldChg>
      <pc:sldChg chg="addSp delSp modSp mod">
        <pc:chgData name="Jim McGowan" userId="e2c7446dd3aca506" providerId="LiveId" clId="{9C25796A-7B39-4A71-8A01-5B1771AE4BD7}" dt="2025-09-28T01:49:29.001" v="432"/>
        <pc:sldMkLst>
          <pc:docMk/>
          <pc:sldMk cId="3162371031" sldId="2781"/>
        </pc:sldMkLst>
      </pc:sldChg>
      <pc:sldChg chg="modSp mod">
        <pc:chgData name="Jim McGowan" userId="e2c7446dd3aca506" providerId="LiveId" clId="{9C25796A-7B39-4A71-8A01-5B1771AE4BD7}" dt="2025-09-28T01:44:34.599" v="370" actId="108"/>
        <pc:sldMkLst>
          <pc:docMk/>
          <pc:sldMk cId="1307825916" sldId="2782"/>
        </pc:sldMkLst>
      </pc:sldChg>
      <pc:sldChg chg="modSp mod">
        <pc:chgData name="Jim McGowan" userId="e2c7446dd3aca506" providerId="LiveId" clId="{9C25796A-7B39-4A71-8A01-5B1771AE4BD7}" dt="2025-09-28T01:57:57.260" v="507" actId="208"/>
        <pc:sldMkLst>
          <pc:docMk/>
          <pc:sldMk cId="198021684" sldId="2784"/>
        </pc:sldMkLst>
      </pc:sldChg>
      <pc:sldChg chg="addSp delSp modSp mod">
        <pc:chgData name="Jim McGowan" userId="e2c7446dd3aca506" providerId="LiveId" clId="{9C25796A-7B39-4A71-8A01-5B1771AE4BD7}" dt="2025-09-28T01:52:19.298" v="462"/>
        <pc:sldMkLst>
          <pc:docMk/>
          <pc:sldMk cId="3933640650" sldId="2785"/>
        </pc:sldMkLst>
      </pc:sldChg>
      <pc:sldChg chg="addSp delSp modSp mod">
        <pc:chgData name="Jim McGowan" userId="e2c7446dd3aca506" providerId="LiveId" clId="{9C25796A-7B39-4A71-8A01-5B1771AE4BD7}" dt="2025-09-28T01:59:34.632" v="516"/>
        <pc:sldMkLst>
          <pc:docMk/>
          <pc:sldMk cId="1144225481" sldId="2786"/>
        </pc:sldMkLst>
      </pc:sldChg>
      <pc:sldChg chg="addSp delSp modSp mod">
        <pc:chgData name="Jim McGowan" userId="e2c7446dd3aca506" providerId="LiveId" clId="{9C25796A-7B39-4A71-8A01-5B1771AE4BD7}" dt="2025-09-29T12:28:17.605" v="627"/>
        <pc:sldMkLst>
          <pc:docMk/>
          <pc:sldMk cId="2566670445" sldId="2788"/>
        </pc:sldMkLst>
      </pc:sldChg>
      <pc:sldChg chg="modSp mod">
        <pc:chgData name="Jim McGowan" userId="e2c7446dd3aca506" providerId="LiveId" clId="{9C25796A-7B39-4A71-8A01-5B1771AE4BD7}" dt="2025-09-28T01:44:47.498" v="372" actId="108"/>
        <pc:sldMkLst>
          <pc:docMk/>
          <pc:sldMk cId="3638517242" sldId="2789"/>
        </pc:sldMkLst>
      </pc:sldChg>
      <pc:sldChg chg="addSp delSp modSp mod">
        <pc:chgData name="Jim McGowan" userId="e2c7446dd3aca506" providerId="LiveId" clId="{9C25796A-7B39-4A71-8A01-5B1771AE4BD7}" dt="2025-10-03T13:17:17.336" v="1081" actId="1036"/>
        <pc:sldMkLst>
          <pc:docMk/>
          <pc:sldMk cId="2096087218" sldId="5495"/>
        </pc:sldMkLst>
        <pc:picChg chg="add mod">
          <ac:chgData name="Jim McGowan" userId="e2c7446dd3aca506" providerId="LiveId" clId="{9C25796A-7B39-4A71-8A01-5B1771AE4BD7}" dt="2025-10-03T13:17:17.336" v="1081" actId="1036"/>
          <ac:picMkLst>
            <pc:docMk/>
            <pc:sldMk cId="2096087218" sldId="5495"/>
            <ac:picMk id="3" creationId="{044EE1B9-30AB-9F5E-63DD-4F70930AF230}"/>
          </ac:picMkLst>
        </pc:picChg>
      </pc:sldChg>
      <pc:sldChg chg="addSp modSp del mod">
        <pc:chgData name="Jim McGowan" userId="e2c7446dd3aca506" providerId="LiveId" clId="{9C25796A-7B39-4A71-8A01-5B1771AE4BD7}" dt="2025-10-11T23:46:31.051" v="1195" actId="47"/>
        <pc:sldMkLst>
          <pc:docMk/>
          <pc:sldMk cId="776680988" sldId="5497"/>
        </pc:sldMkLst>
      </pc:sldChg>
      <pc:sldChg chg="addSp modSp mod">
        <pc:chgData name="Jim McGowan" userId="e2c7446dd3aca506" providerId="LiveId" clId="{9C25796A-7B39-4A71-8A01-5B1771AE4BD7}" dt="2025-10-03T13:38:23.729" v="1136" actId="14100"/>
        <pc:sldMkLst>
          <pc:docMk/>
          <pc:sldMk cId="2611313193" sldId="5533"/>
        </pc:sldMkLst>
        <pc:spChg chg="mod">
          <ac:chgData name="Jim McGowan" userId="e2c7446dd3aca506" providerId="LiveId" clId="{9C25796A-7B39-4A71-8A01-5B1771AE4BD7}" dt="2025-10-03T13:22:04.883" v="1106" actId="1035"/>
          <ac:spMkLst>
            <pc:docMk/>
            <pc:sldMk cId="2611313193" sldId="5533"/>
            <ac:spMk id="3" creationId="{C6B44EFD-44EA-418A-8CD4-A78ED7739FE7}"/>
          </ac:spMkLst>
        </pc:spChg>
        <pc:picChg chg="add mod">
          <ac:chgData name="Jim McGowan" userId="e2c7446dd3aca506" providerId="LiveId" clId="{9C25796A-7B39-4A71-8A01-5B1771AE4BD7}" dt="2025-10-03T13:38:23.729" v="1136" actId="14100"/>
          <ac:picMkLst>
            <pc:docMk/>
            <pc:sldMk cId="2611313193" sldId="5533"/>
            <ac:picMk id="5" creationId="{AD4DE4C5-49BD-EAF1-E24C-3BB69240B845}"/>
          </ac:picMkLst>
        </pc:picChg>
      </pc:sldChg>
      <pc:sldChg chg="modSp mod">
        <pc:chgData name="Jim McGowan" userId="e2c7446dd3aca506" providerId="LiveId" clId="{9C25796A-7B39-4A71-8A01-5B1771AE4BD7}" dt="2025-09-13T14:51:09.993" v="75" actId="404"/>
        <pc:sldMkLst>
          <pc:docMk/>
          <pc:sldMk cId="1659070091" sldId="5534"/>
        </pc:sldMkLst>
        <pc:spChg chg="mod">
          <ac:chgData name="Jim McGowan" userId="e2c7446dd3aca506" providerId="LiveId" clId="{9C25796A-7B39-4A71-8A01-5B1771AE4BD7}" dt="2025-09-13T14:51:09.993" v="75" actId="404"/>
          <ac:spMkLst>
            <pc:docMk/>
            <pc:sldMk cId="1659070091" sldId="5534"/>
            <ac:spMk id="15363" creationId="{00000000-0000-0000-0000-000000000000}"/>
          </ac:spMkLst>
        </pc:spChg>
      </pc:sldChg>
      <pc:sldChg chg="addSp delSp modSp mod">
        <pc:chgData name="Jim McGowan" userId="e2c7446dd3aca506" providerId="LiveId" clId="{9C25796A-7B39-4A71-8A01-5B1771AE4BD7}" dt="2025-10-03T12:11:33.960" v="739"/>
        <pc:sldMkLst>
          <pc:docMk/>
          <pc:sldMk cId="3290969434" sldId="5537"/>
        </pc:sldMkLst>
        <pc:picChg chg="add mod">
          <ac:chgData name="Jim McGowan" userId="e2c7446dd3aca506" providerId="LiveId" clId="{9C25796A-7B39-4A71-8A01-5B1771AE4BD7}" dt="2025-10-03T12:11:33.960" v="739"/>
          <ac:picMkLst>
            <pc:docMk/>
            <pc:sldMk cId="3290969434" sldId="5537"/>
            <ac:picMk id="5" creationId="{CD493824-85E7-76BC-8B7F-4F64FF202EC0}"/>
          </ac:picMkLst>
        </pc:picChg>
      </pc:sldChg>
      <pc:sldChg chg="addSp modSp mod">
        <pc:chgData name="Jim McGowan" userId="e2c7446dd3aca506" providerId="LiveId" clId="{9C25796A-7B39-4A71-8A01-5B1771AE4BD7}" dt="2025-10-03T12:15:50.334" v="785" actId="14100"/>
        <pc:sldMkLst>
          <pc:docMk/>
          <pc:sldMk cId="1833055662" sldId="5540"/>
        </pc:sldMkLst>
        <pc:picChg chg="add mod modCrop">
          <ac:chgData name="Jim McGowan" userId="e2c7446dd3aca506" providerId="LiveId" clId="{9C25796A-7B39-4A71-8A01-5B1771AE4BD7}" dt="2025-10-03T12:15:50.334" v="785" actId="14100"/>
          <ac:picMkLst>
            <pc:docMk/>
            <pc:sldMk cId="1833055662" sldId="5540"/>
            <ac:picMk id="2" creationId="{71234C0D-6C03-2E5A-6990-47C70C57FC3D}"/>
          </ac:picMkLst>
        </pc:picChg>
      </pc:sldChg>
      <pc:sldChg chg="addSp modSp mod">
        <pc:chgData name="Jim McGowan" userId="e2c7446dd3aca506" providerId="LiveId" clId="{9C25796A-7B39-4A71-8A01-5B1771AE4BD7}" dt="2025-10-03T12:11:18.995" v="738" actId="14100"/>
        <pc:sldMkLst>
          <pc:docMk/>
          <pc:sldMk cId="1394490898" sldId="5541"/>
        </pc:sldMkLst>
        <pc:spChg chg="mod">
          <ac:chgData name="Jim McGowan" userId="e2c7446dd3aca506" providerId="LiveId" clId="{9C25796A-7B39-4A71-8A01-5B1771AE4BD7}" dt="2025-10-03T12:02:56.724" v="655" actId="12788"/>
          <ac:spMkLst>
            <pc:docMk/>
            <pc:sldMk cId="1394490898" sldId="5541"/>
            <ac:spMk id="6" creationId="{00000000-0000-0000-0000-000000000000}"/>
          </ac:spMkLst>
        </pc:spChg>
        <pc:picChg chg="add mod">
          <ac:chgData name="Jim McGowan" userId="e2c7446dd3aca506" providerId="LiveId" clId="{9C25796A-7B39-4A71-8A01-5B1771AE4BD7}" dt="2025-10-03T12:11:18.995" v="738" actId="14100"/>
          <ac:picMkLst>
            <pc:docMk/>
            <pc:sldMk cId="1394490898" sldId="5541"/>
            <ac:picMk id="2" creationId="{5DD89ED6-450D-5536-EA53-58A23BE4FF6C}"/>
          </ac:picMkLst>
        </pc:picChg>
      </pc:sldChg>
      <pc:sldChg chg="addSp delSp modSp mod">
        <pc:chgData name="Jim McGowan" userId="e2c7446dd3aca506" providerId="LiveId" clId="{9C25796A-7B39-4A71-8A01-5B1771AE4BD7}" dt="2025-09-28T01:57:34.678" v="504" actId="20577"/>
        <pc:sldMkLst>
          <pc:docMk/>
          <pc:sldMk cId="2080860413" sldId="5542"/>
        </pc:sldMkLst>
        <pc:spChg chg="add mod">
          <ac:chgData name="Jim McGowan" userId="e2c7446dd3aca506" providerId="LiveId" clId="{9C25796A-7B39-4A71-8A01-5B1771AE4BD7}" dt="2025-09-28T01:57:34.678" v="504" actId="20577"/>
          <ac:spMkLst>
            <pc:docMk/>
            <pc:sldMk cId="2080860413" sldId="5542"/>
            <ac:spMk id="5" creationId="{B6DA443B-0770-4010-B8A2-E7485D9626D8}"/>
          </ac:spMkLst>
        </pc:spChg>
        <pc:spChg chg="mod">
          <ac:chgData name="Jim McGowan" userId="e2c7446dd3aca506" providerId="LiveId" clId="{9C25796A-7B39-4A71-8A01-5B1771AE4BD7}" dt="2025-09-28T01:54:36.763" v="486" actId="403"/>
          <ac:spMkLst>
            <pc:docMk/>
            <pc:sldMk cId="2080860413" sldId="5542"/>
            <ac:spMk id="56322" creationId="{00000000-0000-0000-0000-000000000000}"/>
          </ac:spMkLst>
        </pc:spChg>
        <pc:picChg chg="add mod">
          <ac:chgData name="Jim McGowan" userId="e2c7446dd3aca506" providerId="LiveId" clId="{9C25796A-7B39-4A71-8A01-5B1771AE4BD7}" dt="2025-09-28T01:53:12.979" v="468"/>
          <ac:picMkLst>
            <pc:docMk/>
            <pc:sldMk cId="2080860413" sldId="5542"/>
            <ac:picMk id="3" creationId="{891C6B3B-9FA1-524F-0E34-F553ED970288}"/>
          </ac:picMkLst>
        </pc:picChg>
      </pc:sldChg>
      <pc:sldChg chg="modSp mod">
        <pc:chgData name="Jim McGowan" userId="e2c7446dd3aca506" providerId="LiveId" clId="{9C25796A-7B39-4A71-8A01-5B1771AE4BD7}" dt="2025-09-13T14:48:02.766" v="74" actId="403"/>
        <pc:sldMkLst>
          <pc:docMk/>
          <pc:sldMk cId="72977370" sldId="5545"/>
        </pc:sldMkLst>
      </pc:sldChg>
      <pc:sldChg chg="del">
        <pc:chgData name="Jim McGowan" userId="e2c7446dd3aca506" providerId="LiveId" clId="{9C25796A-7B39-4A71-8A01-5B1771AE4BD7}" dt="2025-10-11T23:46:31.051" v="1195" actId="47"/>
        <pc:sldMkLst>
          <pc:docMk/>
          <pc:sldMk cId="1510926811" sldId="5552"/>
        </pc:sldMkLst>
      </pc:sldChg>
      <pc:sldChg chg="addSp delSp modSp mod">
        <pc:chgData name="Jim McGowan" userId="e2c7446dd3aca506" providerId="LiveId" clId="{9C25796A-7B39-4A71-8A01-5B1771AE4BD7}" dt="2025-10-03T13:10:03.847" v="1067" actId="1440"/>
        <pc:sldMkLst>
          <pc:docMk/>
          <pc:sldMk cId="3085870502" sldId="5553"/>
        </pc:sldMkLst>
        <pc:picChg chg="add mod">
          <ac:chgData name="Jim McGowan" userId="e2c7446dd3aca506" providerId="LiveId" clId="{9C25796A-7B39-4A71-8A01-5B1771AE4BD7}" dt="2025-10-03T13:10:03.847" v="1067" actId="1440"/>
          <ac:picMkLst>
            <pc:docMk/>
            <pc:sldMk cId="3085870502" sldId="5553"/>
            <ac:picMk id="2" creationId="{F3CEEE4D-0BAB-7CC2-FAA3-3513394C57AC}"/>
          </ac:picMkLst>
        </pc:picChg>
      </pc:sldChg>
      <pc:sldChg chg="addSp modSp mod">
        <pc:chgData name="Jim McGowan" userId="e2c7446dd3aca506" providerId="LiveId" clId="{9C25796A-7B39-4A71-8A01-5B1771AE4BD7}" dt="2025-09-13T14:44:51.870" v="48" actId="1035"/>
        <pc:sldMkLst>
          <pc:docMk/>
          <pc:sldMk cId="3320574397" sldId="5606"/>
        </pc:sldMkLst>
      </pc:sldChg>
      <pc:sldChg chg="modSp mod">
        <pc:chgData name="Jim McGowan" userId="e2c7446dd3aca506" providerId="LiveId" clId="{9C25796A-7B39-4A71-8A01-5B1771AE4BD7}" dt="2025-09-28T01:26:40.807" v="193" actId="108"/>
        <pc:sldMkLst>
          <pc:docMk/>
          <pc:sldMk cId="4197174835" sldId="5793"/>
        </pc:sldMkLst>
      </pc:sldChg>
      <pc:sldChg chg="modSp mod">
        <pc:chgData name="Jim McGowan" userId="e2c7446dd3aca506" providerId="LiveId" clId="{9C25796A-7B39-4A71-8A01-5B1771AE4BD7}" dt="2025-10-03T12:19:57.950" v="835" actId="12788"/>
        <pc:sldMkLst>
          <pc:docMk/>
          <pc:sldMk cId="2994863169" sldId="5806"/>
        </pc:sldMkLst>
        <pc:spChg chg="mod">
          <ac:chgData name="Jim McGowan" userId="e2c7446dd3aca506" providerId="LiveId" clId="{9C25796A-7B39-4A71-8A01-5B1771AE4BD7}" dt="2025-10-03T12:19:40.708" v="828" actId="14100"/>
          <ac:spMkLst>
            <pc:docMk/>
            <pc:sldMk cId="2994863169" sldId="5806"/>
            <ac:spMk id="27650" creationId="{00000000-0000-0000-0000-000000000000}"/>
          </ac:spMkLst>
        </pc:spChg>
        <pc:picChg chg="mod">
          <ac:chgData name="Jim McGowan" userId="e2c7446dd3aca506" providerId="LiveId" clId="{9C25796A-7B39-4A71-8A01-5B1771AE4BD7}" dt="2025-10-03T12:19:57.950" v="835" actId="12788"/>
          <ac:picMkLst>
            <pc:docMk/>
            <pc:sldMk cId="2994863169" sldId="5806"/>
            <ac:picMk id="5126" creationId="{00000000-0000-0000-0000-000000000000}"/>
          </ac:picMkLst>
        </pc:picChg>
      </pc:sldChg>
      <pc:sldChg chg="modSp mod">
        <pc:chgData name="Jim McGowan" userId="e2c7446dd3aca506" providerId="LiveId" clId="{9C25796A-7B39-4A71-8A01-5B1771AE4BD7}" dt="2025-09-28T02:03:24.836" v="572" actId="20577"/>
        <pc:sldMkLst>
          <pc:docMk/>
          <pc:sldMk cId="88636651" sldId="5807"/>
        </pc:sldMkLst>
        <pc:spChg chg="mod">
          <ac:chgData name="Jim McGowan" userId="e2c7446dd3aca506" providerId="LiveId" clId="{9C25796A-7B39-4A71-8A01-5B1771AE4BD7}" dt="2025-09-28T02:03:24.836" v="572" actId="20577"/>
          <ac:spMkLst>
            <pc:docMk/>
            <pc:sldMk cId="88636651" sldId="5807"/>
            <ac:spMk id="124931" creationId="{00000000-0000-0000-0000-000000000000}"/>
          </ac:spMkLst>
        </pc:spChg>
      </pc:sldChg>
      <pc:sldChg chg="modSp mod">
        <pc:chgData name="Jim McGowan" userId="e2c7446dd3aca506" providerId="LiveId" clId="{9C25796A-7B39-4A71-8A01-5B1771AE4BD7}" dt="2025-09-28T02:03:36.577" v="587" actId="20577"/>
        <pc:sldMkLst>
          <pc:docMk/>
          <pc:sldMk cId="1309631507" sldId="5808"/>
        </pc:sldMkLst>
        <pc:spChg chg="mod">
          <ac:chgData name="Jim McGowan" userId="e2c7446dd3aca506" providerId="LiveId" clId="{9C25796A-7B39-4A71-8A01-5B1771AE4BD7}" dt="2025-09-28T02:03:36.577" v="587" actId="20577"/>
          <ac:spMkLst>
            <pc:docMk/>
            <pc:sldMk cId="1309631507" sldId="5808"/>
            <ac:spMk id="124931" creationId="{00000000-0000-0000-0000-000000000000}"/>
          </ac:spMkLst>
        </pc:spChg>
      </pc:sldChg>
      <pc:sldChg chg="modSp mod">
        <pc:chgData name="Jim McGowan" userId="e2c7446dd3aca506" providerId="LiveId" clId="{9C25796A-7B39-4A71-8A01-5B1771AE4BD7}" dt="2025-09-28T02:03:48.787" v="589" actId="6549"/>
        <pc:sldMkLst>
          <pc:docMk/>
          <pc:sldMk cId="3578714067" sldId="5809"/>
        </pc:sldMkLst>
        <pc:spChg chg="mod">
          <ac:chgData name="Jim McGowan" userId="e2c7446dd3aca506" providerId="LiveId" clId="{9C25796A-7B39-4A71-8A01-5B1771AE4BD7}" dt="2025-09-28T02:03:48.787" v="589" actId="6549"/>
          <ac:spMkLst>
            <pc:docMk/>
            <pc:sldMk cId="3578714067" sldId="5809"/>
            <ac:spMk id="124931" creationId="{00000000-0000-0000-0000-000000000000}"/>
          </ac:spMkLst>
        </pc:spChg>
      </pc:sldChg>
      <pc:sldChg chg="modSp mod">
        <pc:chgData name="Jim McGowan" userId="e2c7446dd3aca506" providerId="LiveId" clId="{9C25796A-7B39-4A71-8A01-5B1771AE4BD7}" dt="2025-09-28T02:03:59.943" v="591" actId="6549"/>
        <pc:sldMkLst>
          <pc:docMk/>
          <pc:sldMk cId="2531892936" sldId="5810"/>
        </pc:sldMkLst>
        <pc:spChg chg="mod">
          <ac:chgData name="Jim McGowan" userId="e2c7446dd3aca506" providerId="LiveId" clId="{9C25796A-7B39-4A71-8A01-5B1771AE4BD7}" dt="2025-09-28T02:03:59.943" v="591" actId="6549"/>
          <ac:spMkLst>
            <pc:docMk/>
            <pc:sldMk cId="2531892936" sldId="5810"/>
            <ac:spMk id="124931" creationId="{00000000-0000-0000-0000-000000000000}"/>
          </ac:spMkLst>
        </pc:spChg>
      </pc:sldChg>
      <pc:sldChg chg="modSp mod">
        <pc:chgData name="Jim McGowan" userId="e2c7446dd3aca506" providerId="LiveId" clId="{9C25796A-7B39-4A71-8A01-5B1771AE4BD7}" dt="2025-09-28T02:04:05.685" v="593" actId="6549"/>
        <pc:sldMkLst>
          <pc:docMk/>
          <pc:sldMk cId="2882813317" sldId="5811"/>
        </pc:sldMkLst>
        <pc:spChg chg="mod">
          <ac:chgData name="Jim McGowan" userId="e2c7446dd3aca506" providerId="LiveId" clId="{9C25796A-7B39-4A71-8A01-5B1771AE4BD7}" dt="2025-09-28T02:04:05.685" v="593" actId="6549"/>
          <ac:spMkLst>
            <pc:docMk/>
            <pc:sldMk cId="2882813317" sldId="5811"/>
            <ac:spMk id="124931" creationId="{00000000-0000-0000-0000-000000000000}"/>
          </ac:spMkLst>
        </pc:spChg>
      </pc:sldChg>
      <pc:sldChg chg="addSp modSp">
        <pc:chgData name="Jim McGowan" userId="e2c7446dd3aca506" providerId="LiveId" clId="{9C25796A-7B39-4A71-8A01-5B1771AE4BD7}" dt="2025-10-03T12:11:37.795" v="740"/>
        <pc:sldMkLst>
          <pc:docMk/>
          <pc:sldMk cId="3825178643" sldId="6016"/>
        </pc:sldMkLst>
        <pc:picChg chg="add mod">
          <ac:chgData name="Jim McGowan" userId="e2c7446dd3aca506" providerId="LiveId" clId="{9C25796A-7B39-4A71-8A01-5B1771AE4BD7}" dt="2025-10-03T12:11:37.795" v="740"/>
          <ac:picMkLst>
            <pc:docMk/>
            <pc:sldMk cId="3825178643" sldId="6016"/>
            <ac:picMk id="3" creationId="{EEEF9A65-8FE2-B3C9-BB32-C0EB5E78F78C}"/>
          </ac:picMkLst>
        </pc:picChg>
      </pc:sldChg>
      <pc:sldChg chg="modSp">
        <pc:chgData name="Jim McGowan" userId="e2c7446dd3aca506" providerId="LiveId" clId="{9C25796A-7B39-4A71-8A01-5B1771AE4BD7}" dt="2025-10-03T13:17:39.400" v="1084" actId="14100"/>
        <pc:sldMkLst>
          <pc:docMk/>
          <pc:sldMk cId="3266758794" sldId="6507"/>
        </pc:sldMkLst>
        <pc:picChg chg="mod">
          <ac:chgData name="Jim McGowan" userId="e2c7446dd3aca506" providerId="LiveId" clId="{9C25796A-7B39-4A71-8A01-5B1771AE4BD7}" dt="2025-10-03T13:17:39.400" v="1084" actId="14100"/>
          <ac:picMkLst>
            <pc:docMk/>
            <pc:sldMk cId="3266758794" sldId="6507"/>
            <ac:picMk id="3" creationId="{DA119865-AE1C-4B47-8858-BDB9F679D87F}"/>
          </ac:picMkLst>
        </pc:picChg>
      </pc:sldChg>
      <pc:sldChg chg="addSp modSp mod">
        <pc:chgData name="Jim McGowan" userId="e2c7446dd3aca506" providerId="LiveId" clId="{9C25796A-7B39-4A71-8A01-5B1771AE4BD7}" dt="2025-09-29T12:21:28.312" v="622" actId="12788"/>
        <pc:sldMkLst>
          <pc:docMk/>
          <pc:sldMk cId="2738385121" sldId="6510"/>
        </pc:sldMkLst>
      </pc:sldChg>
      <pc:sldChg chg="modSp mod">
        <pc:chgData name="Jim McGowan" userId="e2c7446dd3aca506" providerId="LiveId" clId="{9C25796A-7B39-4A71-8A01-5B1771AE4BD7}" dt="2025-10-03T13:45:50.980" v="1185" actId="14100"/>
        <pc:sldMkLst>
          <pc:docMk/>
          <pc:sldMk cId="235328326" sldId="7569"/>
        </pc:sldMkLst>
        <pc:spChg chg="mod">
          <ac:chgData name="Jim McGowan" userId="e2c7446dd3aca506" providerId="LiveId" clId="{9C25796A-7B39-4A71-8A01-5B1771AE4BD7}" dt="2025-10-03T13:45:41.766" v="1184" actId="14100"/>
          <ac:spMkLst>
            <pc:docMk/>
            <pc:sldMk cId="235328326" sldId="7569"/>
            <ac:spMk id="145413" creationId="{00000000-0000-0000-0000-000000000000}"/>
          </ac:spMkLst>
        </pc:spChg>
        <pc:picChg chg="mod">
          <ac:chgData name="Jim McGowan" userId="e2c7446dd3aca506" providerId="LiveId" clId="{9C25796A-7B39-4A71-8A01-5B1771AE4BD7}" dt="2025-10-03T13:45:50.980" v="1185" actId="14100"/>
          <ac:picMkLst>
            <pc:docMk/>
            <pc:sldMk cId="235328326" sldId="7569"/>
            <ac:picMk id="2" creationId="{B17E4A6D-44E4-13E5-6A19-C1A381E7ABE5}"/>
          </ac:picMkLst>
        </pc:picChg>
      </pc:sldChg>
      <pc:sldChg chg="addSp delSp mod">
        <pc:chgData name="Jim McGowan" userId="e2c7446dd3aca506" providerId="LiveId" clId="{9C25796A-7B39-4A71-8A01-5B1771AE4BD7}" dt="2025-10-11T23:50:07.871" v="1206" actId="22"/>
        <pc:sldMkLst>
          <pc:docMk/>
          <pc:sldMk cId="13890208" sldId="27677"/>
        </pc:sldMkLst>
        <pc:spChg chg="add del">
          <ac:chgData name="Jim McGowan" userId="e2c7446dd3aca506" providerId="LiveId" clId="{9C25796A-7B39-4A71-8A01-5B1771AE4BD7}" dt="2025-10-11T23:50:07.871" v="1206" actId="22"/>
          <ac:spMkLst>
            <pc:docMk/>
            <pc:sldMk cId="13890208" sldId="27677"/>
            <ac:spMk id="3" creationId="{FB90F616-BEE0-D9D0-433D-E464D10B74D9}"/>
          </ac:spMkLst>
        </pc:spChg>
      </pc:sldChg>
      <pc:sldChg chg="modSp mod">
        <pc:chgData name="Jim McGowan" userId="e2c7446dd3aca506" providerId="LiveId" clId="{9C25796A-7B39-4A71-8A01-5B1771AE4BD7}" dt="2025-10-03T12:56:23.885" v="888" actId="255"/>
        <pc:sldMkLst>
          <pc:docMk/>
          <pc:sldMk cId="3948610753" sldId="28033"/>
        </pc:sldMkLst>
        <pc:spChg chg="mod">
          <ac:chgData name="Jim McGowan" userId="e2c7446dd3aca506" providerId="LiveId" clId="{9C25796A-7B39-4A71-8A01-5B1771AE4BD7}" dt="2025-10-03T12:56:23.885" v="888" actId="255"/>
          <ac:spMkLst>
            <pc:docMk/>
            <pc:sldMk cId="3948610753" sldId="28033"/>
            <ac:spMk id="3" creationId="{C6B44EFD-44EA-418A-8CD4-A78ED7739FE7}"/>
          </ac:spMkLst>
        </pc:spChg>
      </pc:sldChg>
      <pc:sldChg chg="addSp modSp del">
        <pc:chgData name="Jim McGowan" userId="e2c7446dd3aca506" providerId="LiveId" clId="{9C25796A-7B39-4A71-8A01-5B1771AE4BD7}" dt="2025-10-11T23:46:31.051" v="1195" actId="47"/>
        <pc:sldMkLst>
          <pc:docMk/>
          <pc:sldMk cId="1501146006" sldId="28039"/>
        </pc:sldMkLst>
      </pc:sldChg>
      <pc:sldChg chg="delSp modSp mod">
        <pc:chgData name="Jim McGowan" userId="e2c7446dd3aca506" providerId="LiveId" clId="{9C25796A-7B39-4A71-8A01-5B1771AE4BD7}" dt="2025-09-13T14:40:11.008" v="2" actId="948"/>
        <pc:sldMkLst>
          <pc:docMk/>
          <pc:sldMk cId="1409347697" sldId="28045"/>
        </pc:sldMkLst>
      </pc:sldChg>
      <pc:sldChg chg="del">
        <pc:chgData name="Jim McGowan" userId="e2c7446dd3aca506" providerId="LiveId" clId="{9C25796A-7B39-4A71-8A01-5B1771AE4BD7}" dt="2025-10-11T23:46:31.051" v="1195" actId="47"/>
        <pc:sldMkLst>
          <pc:docMk/>
          <pc:sldMk cId="813164252" sldId="28051"/>
        </pc:sldMkLst>
      </pc:sldChg>
      <pc:sldChg chg="del">
        <pc:chgData name="Jim McGowan" userId="e2c7446dd3aca506" providerId="LiveId" clId="{9C25796A-7B39-4A71-8A01-5B1771AE4BD7}" dt="2025-10-11T23:46:31.051" v="1195" actId="47"/>
        <pc:sldMkLst>
          <pc:docMk/>
          <pc:sldMk cId="1238747014" sldId="28052"/>
        </pc:sldMkLst>
      </pc:sldChg>
      <pc:sldChg chg="modSp mod">
        <pc:chgData name="Jim McGowan" userId="e2c7446dd3aca506" providerId="LiveId" clId="{9C25796A-7B39-4A71-8A01-5B1771AE4BD7}" dt="2025-10-11T23:49:27.268" v="1204" actId="948"/>
        <pc:sldMkLst>
          <pc:docMk/>
          <pc:sldMk cId="2662558949" sldId="28053"/>
        </pc:sldMkLst>
        <pc:spChg chg="mod">
          <ac:chgData name="Jim McGowan" userId="e2c7446dd3aca506" providerId="LiveId" clId="{9C25796A-7B39-4A71-8A01-5B1771AE4BD7}" dt="2025-10-11T23:49:27.268" v="1204" actId="948"/>
          <ac:spMkLst>
            <pc:docMk/>
            <pc:sldMk cId="2662558949" sldId="28053"/>
            <ac:spMk id="3" creationId="{AB2B6FAC-E5C2-6E36-89C9-E128440EEB65}"/>
          </ac:spMkLst>
        </pc:spChg>
      </pc:sldChg>
      <pc:sldChg chg="addSp modSp del">
        <pc:chgData name="Jim McGowan" userId="e2c7446dd3aca506" providerId="LiveId" clId="{9C25796A-7B39-4A71-8A01-5B1771AE4BD7}" dt="2025-10-11T23:46:31.051" v="1195" actId="47"/>
        <pc:sldMkLst>
          <pc:docMk/>
          <pc:sldMk cId="3814460198" sldId="28055"/>
        </pc:sldMkLst>
      </pc:sldChg>
      <pc:sldChg chg="del">
        <pc:chgData name="Jim McGowan" userId="e2c7446dd3aca506" providerId="LiveId" clId="{9C25796A-7B39-4A71-8A01-5B1771AE4BD7}" dt="2025-10-11T23:46:31.051" v="1195" actId="47"/>
        <pc:sldMkLst>
          <pc:docMk/>
          <pc:sldMk cId="3032783540" sldId="28056"/>
        </pc:sldMkLst>
      </pc:sldChg>
      <pc:sldChg chg="del">
        <pc:chgData name="Jim McGowan" userId="e2c7446dd3aca506" providerId="LiveId" clId="{9C25796A-7B39-4A71-8A01-5B1771AE4BD7}" dt="2025-10-11T23:46:31.051" v="1195" actId="47"/>
        <pc:sldMkLst>
          <pc:docMk/>
          <pc:sldMk cId="1778684" sldId="28057"/>
        </pc:sldMkLst>
      </pc:sldChg>
      <pc:sldChg chg="addSp modSp del">
        <pc:chgData name="Jim McGowan" userId="e2c7446dd3aca506" providerId="LiveId" clId="{9C25796A-7B39-4A71-8A01-5B1771AE4BD7}" dt="2025-10-11T23:46:31.051" v="1195" actId="47"/>
        <pc:sldMkLst>
          <pc:docMk/>
          <pc:sldMk cId="3102663108" sldId="28058"/>
        </pc:sldMkLst>
      </pc:sldChg>
      <pc:sldChg chg="addSp modSp del">
        <pc:chgData name="Jim McGowan" userId="e2c7446dd3aca506" providerId="LiveId" clId="{9C25796A-7B39-4A71-8A01-5B1771AE4BD7}" dt="2025-10-11T23:46:31.051" v="1195" actId="47"/>
        <pc:sldMkLst>
          <pc:docMk/>
          <pc:sldMk cId="3238036502" sldId="28059"/>
        </pc:sldMkLst>
      </pc:sldChg>
      <pc:sldChg chg="addSp modSp del">
        <pc:chgData name="Jim McGowan" userId="e2c7446dd3aca506" providerId="LiveId" clId="{9C25796A-7B39-4A71-8A01-5B1771AE4BD7}" dt="2025-10-11T23:46:31.051" v="1195" actId="47"/>
        <pc:sldMkLst>
          <pc:docMk/>
          <pc:sldMk cId="1882574194" sldId="28060"/>
        </pc:sldMkLst>
      </pc:sldChg>
      <pc:sldChg chg="addSp modSp del">
        <pc:chgData name="Jim McGowan" userId="e2c7446dd3aca506" providerId="LiveId" clId="{9C25796A-7B39-4A71-8A01-5B1771AE4BD7}" dt="2025-10-11T23:46:31.051" v="1195" actId="47"/>
        <pc:sldMkLst>
          <pc:docMk/>
          <pc:sldMk cId="24517755" sldId="28062"/>
        </pc:sldMkLst>
      </pc:sldChg>
      <pc:sldChg chg="modSp mod">
        <pc:chgData name="Jim McGowan" userId="e2c7446dd3aca506" providerId="LiveId" clId="{9C25796A-7B39-4A71-8A01-5B1771AE4BD7}" dt="2025-10-11T23:50:45.612" v="1214" actId="948"/>
        <pc:sldMkLst>
          <pc:docMk/>
          <pc:sldMk cId="627269255" sldId="28063"/>
        </pc:sldMkLst>
        <pc:spChg chg="mod">
          <ac:chgData name="Jim McGowan" userId="e2c7446dd3aca506" providerId="LiveId" clId="{9C25796A-7B39-4A71-8A01-5B1771AE4BD7}" dt="2025-10-11T23:50:45.612" v="1214" actId="948"/>
          <ac:spMkLst>
            <pc:docMk/>
            <pc:sldMk cId="627269255" sldId="28063"/>
            <ac:spMk id="3" creationId="{0835885A-9E12-4C0F-05F6-6AE208693223}"/>
          </ac:spMkLst>
        </pc:spChg>
      </pc:sldChg>
      <pc:sldChg chg="del">
        <pc:chgData name="Jim McGowan" userId="e2c7446dd3aca506" providerId="LiveId" clId="{9C25796A-7B39-4A71-8A01-5B1771AE4BD7}" dt="2025-10-11T23:46:31.051" v="1195" actId="47"/>
        <pc:sldMkLst>
          <pc:docMk/>
          <pc:sldMk cId="1643248652" sldId="28065"/>
        </pc:sldMkLst>
      </pc:sldChg>
      <pc:sldChg chg="addSp modSp mod">
        <pc:chgData name="Jim McGowan" userId="e2c7446dd3aca506" providerId="LiveId" clId="{9C25796A-7B39-4A71-8A01-5B1771AE4BD7}" dt="2025-09-13T14:47:45.994" v="73" actId="1035"/>
        <pc:sldMkLst>
          <pc:docMk/>
          <pc:sldMk cId="3997097756" sldId="28065"/>
        </pc:sldMkLst>
      </pc:sldChg>
      <pc:sldChg chg="modSp add mod">
        <pc:chgData name="Jim McGowan" userId="e2c7446dd3aca506" providerId="LiveId" clId="{9C25796A-7B39-4A71-8A01-5B1771AE4BD7}" dt="2025-10-03T12:06:47.005" v="727" actId="1036"/>
        <pc:sldMkLst>
          <pc:docMk/>
          <pc:sldMk cId="485131560" sldId="28067"/>
        </pc:sldMkLst>
        <pc:spChg chg="mod">
          <ac:chgData name="Jim McGowan" userId="e2c7446dd3aca506" providerId="LiveId" clId="{9C25796A-7B39-4A71-8A01-5B1771AE4BD7}" dt="2025-10-03T12:06:47.005" v="727" actId="1036"/>
          <ac:spMkLst>
            <pc:docMk/>
            <pc:sldMk cId="485131560" sldId="28067"/>
            <ac:spMk id="145413" creationId="{8AB9B3CC-1C3B-3770-B396-00819097905D}"/>
          </ac:spMkLst>
        </pc:spChg>
      </pc:sldChg>
      <pc:sldChg chg="del">
        <pc:chgData name="Jim McGowan" userId="e2c7446dd3aca506" providerId="LiveId" clId="{9C25796A-7B39-4A71-8A01-5B1771AE4BD7}" dt="2025-10-11T23:46:31.051" v="1195" actId="47"/>
        <pc:sldMkLst>
          <pc:docMk/>
          <pc:sldMk cId="1832942353" sldId="28068"/>
        </pc:sldMkLst>
      </pc:sldChg>
      <pc:sldChg chg="add del">
        <pc:chgData name="Jim McGowan" userId="e2c7446dd3aca506" providerId="LiveId" clId="{9C25796A-7B39-4A71-8A01-5B1771AE4BD7}" dt="2025-10-11T23:58:39.144" v="1239" actId="47"/>
        <pc:sldMkLst>
          <pc:docMk/>
          <pc:sldMk cId="791085165" sldId="28070"/>
        </pc:sldMkLst>
      </pc:sldChg>
      <pc:sldChg chg="add del">
        <pc:chgData name="Jim McGowan" userId="e2c7446dd3aca506" providerId="LiveId" clId="{9C25796A-7B39-4A71-8A01-5B1771AE4BD7}" dt="2025-10-12T00:03:56.082" v="1286" actId="47"/>
        <pc:sldMkLst>
          <pc:docMk/>
          <pc:sldMk cId="11167167" sldId="28071"/>
        </pc:sldMkLst>
      </pc:sldChg>
      <pc:sldChg chg="modSp mod">
        <pc:chgData name="Jim McGowan" userId="e2c7446dd3aca506" providerId="LiveId" clId="{9C25796A-7B39-4A71-8A01-5B1771AE4BD7}" dt="2025-09-28T02:00:57.056" v="551" actId="554"/>
        <pc:sldMkLst>
          <pc:docMk/>
          <pc:sldMk cId="667342908" sldId="28071"/>
        </pc:sldMkLst>
      </pc:sldChg>
      <pc:sldChg chg="modSp add mod">
        <pc:chgData name="Jim McGowan" userId="e2c7446dd3aca506" providerId="LiveId" clId="{9C25796A-7B39-4A71-8A01-5B1771AE4BD7}" dt="2025-09-28T01:38:03.659" v="309" actId="108"/>
        <pc:sldMkLst>
          <pc:docMk/>
          <pc:sldMk cId="1883427902" sldId="28072"/>
        </pc:sldMkLst>
      </pc:sldChg>
      <pc:sldChg chg="add del">
        <pc:chgData name="Jim McGowan" userId="e2c7446dd3aca506" providerId="LiveId" clId="{9C25796A-7B39-4A71-8A01-5B1771AE4BD7}" dt="2025-10-12T00:26:44.673" v="1440" actId="47"/>
        <pc:sldMkLst>
          <pc:docMk/>
          <pc:sldMk cId="3640630881" sldId="28072"/>
        </pc:sldMkLst>
      </pc:sldChg>
      <pc:sldChg chg="add del">
        <pc:chgData name="Jim McGowan" userId="e2c7446dd3aca506" providerId="LiveId" clId="{9C25796A-7B39-4A71-8A01-5B1771AE4BD7}" dt="2025-10-12T00:31:34.290" v="1471" actId="47"/>
        <pc:sldMkLst>
          <pc:docMk/>
          <pc:sldMk cId="2222703965" sldId="28073"/>
        </pc:sldMkLst>
      </pc:sldChg>
      <pc:sldChg chg="modSp add mod">
        <pc:chgData name="Jim McGowan" userId="e2c7446dd3aca506" providerId="LiveId" clId="{9C25796A-7B39-4A71-8A01-5B1771AE4BD7}" dt="2025-09-28T01:40:15.995" v="325" actId="108"/>
        <pc:sldMkLst>
          <pc:docMk/>
          <pc:sldMk cId="2265803363" sldId="28073"/>
        </pc:sldMkLst>
      </pc:sldChg>
      <pc:sldChg chg="add del">
        <pc:chgData name="Jim McGowan" userId="e2c7446dd3aca506" providerId="LiveId" clId="{9C25796A-7B39-4A71-8A01-5B1771AE4BD7}" dt="2025-10-12T00:37:29.253" v="1508" actId="47"/>
        <pc:sldMkLst>
          <pc:docMk/>
          <pc:sldMk cId="4122030018" sldId="28074"/>
        </pc:sldMkLst>
      </pc:sldChg>
      <pc:sldChg chg="modSp add mod">
        <pc:chgData name="Jim McGowan" userId="e2c7446dd3aca506" providerId="LiveId" clId="{9C25796A-7B39-4A71-8A01-5B1771AE4BD7}" dt="2025-10-12T00:34:13.262" v="1486" actId="113"/>
        <pc:sldMkLst>
          <pc:docMk/>
          <pc:sldMk cId="1645833567" sldId="28075"/>
        </pc:sldMkLst>
        <pc:spChg chg="mod">
          <ac:chgData name="Jim McGowan" userId="e2c7446dd3aca506" providerId="LiveId" clId="{9C25796A-7B39-4A71-8A01-5B1771AE4BD7}" dt="2025-10-12T00:34:13.262" v="1486" actId="113"/>
          <ac:spMkLst>
            <pc:docMk/>
            <pc:sldMk cId="1645833567" sldId="28075"/>
            <ac:spMk id="5" creationId="{49F25917-E43B-F446-A7A0-C54ABEF55629}"/>
          </ac:spMkLst>
        </pc:spChg>
      </pc:sldChg>
      <pc:sldChg chg="modSp add mod">
        <pc:chgData name="Jim McGowan" userId="e2c7446dd3aca506" providerId="LiveId" clId="{9C25796A-7B39-4A71-8A01-5B1771AE4BD7}" dt="2025-10-12T00:36:54.118" v="1504" actId="108"/>
        <pc:sldMkLst>
          <pc:docMk/>
          <pc:sldMk cId="3077066473" sldId="28076"/>
        </pc:sldMkLst>
        <pc:spChg chg="mod">
          <ac:chgData name="Jim McGowan" userId="e2c7446dd3aca506" providerId="LiveId" clId="{9C25796A-7B39-4A71-8A01-5B1771AE4BD7}" dt="2025-10-12T00:36:54.118" v="1504" actId="108"/>
          <ac:spMkLst>
            <pc:docMk/>
            <pc:sldMk cId="3077066473" sldId="28076"/>
            <ac:spMk id="13" creationId="{F3FD1CAD-AF53-4D3A-F85A-BCAD4C37D239}"/>
          </ac:spMkLst>
        </pc:spChg>
      </pc:sldChg>
      <pc:sldChg chg="add">
        <pc:chgData name="Jim McGowan" userId="e2c7446dd3aca506" providerId="LiveId" clId="{9C25796A-7B39-4A71-8A01-5B1771AE4BD7}" dt="2025-10-11T23:55:50.483" v="1222"/>
        <pc:sldMkLst>
          <pc:docMk/>
          <pc:sldMk cId="151950238" sldId="28077"/>
        </pc:sldMkLst>
      </pc:sldChg>
      <pc:sldChg chg="add">
        <pc:chgData name="Jim McGowan" userId="e2c7446dd3aca506" providerId="LiveId" clId="{9C25796A-7B39-4A71-8A01-5B1771AE4BD7}" dt="2025-10-11T23:51:31.314" v="1215"/>
        <pc:sldMkLst>
          <pc:docMk/>
          <pc:sldMk cId="85644430" sldId="28078"/>
        </pc:sldMkLst>
      </pc:sldChg>
      <pc:sldChg chg="add">
        <pc:chgData name="Jim McGowan" userId="e2c7446dd3aca506" providerId="LiveId" clId="{9C25796A-7B39-4A71-8A01-5B1771AE4BD7}" dt="2025-10-11T23:51:31.314" v="1215"/>
        <pc:sldMkLst>
          <pc:docMk/>
          <pc:sldMk cId="1352313990" sldId="28079"/>
        </pc:sldMkLst>
      </pc:sldChg>
      <pc:sldChg chg="add">
        <pc:chgData name="Jim McGowan" userId="e2c7446dd3aca506" providerId="LiveId" clId="{9C25796A-7B39-4A71-8A01-5B1771AE4BD7}" dt="2025-10-11T23:51:49.433" v="1216"/>
        <pc:sldMkLst>
          <pc:docMk/>
          <pc:sldMk cId="3778215201" sldId="28080"/>
        </pc:sldMkLst>
      </pc:sldChg>
      <pc:sldChg chg="addSp modSp mod">
        <pc:chgData name="Jim McGowan" userId="e2c7446dd3aca506" providerId="LiveId" clId="{9C25796A-7B39-4A71-8A01-5B1771AE4BD7}" dt="2025-09-29T12:31:56.313" v="638" actId="207"/>
        <pc:sldMkLst>
          <pc:docMk/>
          <pc:sldMk cId="6396080" sldId="28081"/>
        </pc:sldMkLst>
      </pc:sldChg>
      <pc:sldChg chg="modSp add mod">
        <pc:chgData name="Jim McGowan" userId="e2c7446dd3aca506" providerId="LiveId" clId="{9C25796A-7B39-4A71-8A01-5B1771AE4BD7}" dt="2025-10-11T23:52:22.550" v="1219" actId="108"/>
        <pc:sldMkLst>
          <pc:docMk/>
          <pc:sldMk cId="1560705652" sldId="28081"/>
        </pc:sldMkLst>
        <pc:spChg chg="mod">
          <ac:chgData name="Jim McGowan" userId="e2c7446dd3aca506" providerId="LiveId" clId="{9C25796A-7B39-4A71-8A01-5B1771AE4BD7}" dt="2025-10-11T23:52:22.550" v="1219" actId="108"/>
          <ac:spMkLst>
            <pc:docMk/>
            <pc:sldMk cId="1560705652" sldId="28081"/>
            <ac:spMk id="3" creationId="{8BFF6B21-D7ED-9935-D677-AC344D3F6E77}"/>
          </ac:spMkLst>
        </pc:spChg>
      </pc:sldChg>
      <pc:sldChg chg="addSp delSp modSp add mod">
        <pc:chgData name="Jim McGowan" userId="e2c7446dd3aca506" providerId="LiveId" clId="{9C25796A-7B39-4A71-8A01-5B1771AE4BD7}" dt="2025-10-12T00:26:12.130" v="1436" actId="113"/>
        <pc:sldMkLst>
          <pc:docMk/>
          <pc:sldMk cId="821129658" sldId="28082"/>
        </pc:sldMkLst>
        <pc:spChg chg="mod">
          <ac:chgData name="Jim McGowan" userId="e2c7446dd3aca506" providerId="LiveId" clId="{9C25796A-7B39-4A71-8A01-5B1771AE4BD7}" dt="2025-10-12T00:26:12.130" v="1436" actId="113"/>
          <ac:spMkLst>
            <pc:docMk/>
            <pc:sldMk cId="821129658" sldId="28082"/>
            <ac:spMk id="134147" creationId="{1B225D33-0329-DD26-DABF-ED71E3E1C38E}"/>
          </ac:spMkLst>
        </pc:spChg>
        <pc:picChg chg="add ord">
          <ac:chgData name="Jim McGowan" userId="e2c7446dd3aca506" providerId="LiveId" clId="{9C25796A-7B39-4A71-8A01-5B1771AE4BD7}" dt="2025-10-12T00:25:09.871" v="1425" actId="167"/>
          <ac:picMkLst>
            <pc:docMk/>
            <pc:sldMk cId="821129658" sldId="28082"/>
            <ac:picMk id="2" creationId="{BA1DD46B-A40B-B2E8-91E6-FC422145B8D6}"/>
          </ac:picMkLst>
        </pc:picChg>
        <pc:picChg chg="del">
          <ac:chgData name="Jim McGowan" userId="e2c7446dd3aca506" providerId="LiveId" clId="{9C25796A-7B39-4A71-8A01-5B1771AE4BD7}" dt="2025-10-12T00:25:00.213" v="1423" actId="478"/>
          <ac:picMkLst>
            <pc:docMk/>
            <pc:sldMk cId="821129658" sldId="28082"/>
            <ac:picMk id="63490" creationId="{EBF26047-BE27-DE82-E3F7-8E380E7EF815}"/>
          </ac:picMkLst>
        </pc:picChg>
      </pc:sldChg>
      <pc:sldChg chg="add">
        <pc:chgData name="Jim McGowan" userId="e2c7446dd3aca506" providerId="LiveId" clId="{9C25796A-7B39-4A71-8A01-5B1771AE4BD7}" dt="2025-09-29T12:27:31.756" v="623"/>
        <pc:sldMkLst>
          <pc:docMk/>
          <pc:sldMk cId="1209941751" sldId="28082"/>
        </pc:sldMkLst>
      </pc:sldChg>
      <pc:sldChg chg="add del">
        <pc:chgData name="Jim McGowan" userId="e2c7446dd3aca506" providerId="LiveId" clId="{9C25796A-7B39-4A71-8A01-5B1771AE4BD7}" dt="2025-10-11T23:54:09.365" v="1221"/>
        <pc:sldMkLst>
          <pc:docMk/>
          <pc:sldMk cId="2360368461" sldId="28082"/>
        </pc:sldMkLst>
      </pc:sldChg>
      <pc:sldChg chg="modSp add mod">
        <pc:chgData name="Jim McGowan" userId="e2c7446dd3aca506" providerId="LiveId" clId="{9C25796A-7B39-4A71-8A01-5B1771AE4BD7}" dt="2025-10-11T23:58:33.522" v="1238" actId="404"/>
        <pc:sldMkLst>
          <pc:docMk/>
          <pc:sldMk cId="2066931297" sldId="28083"/>
        </pc:sldMkLst>
        <pc:spChg chg="mod">
          <ac:chgData name="Jim McGowan" userId="e2c7446dd3aca506" providerId="LiveId" clId="{9C25796A-7B39-4A71-8A01-5B1771AE4BD7}" dt="2025-10-11T23:58:33.522" v="1238" actId="404"/>
          <ac:spMkLst>
            <pc:docMk/>
            <pc:sldMk cId="2066931297" sldId="28083"/>
            <ac:spMk id="46083" creationId="{6D57B10A-A528-3E03-1CA3-4C5ECC08C225}"/>
          </ac:spMkLst>
        </pc:spChg>
      </pc:sldChg>
      <pc:sldChg chg="modSp add mod">
        <pc:chgData name="Jim McGowan" userId="e2c7446dd3aca506" providerId="LiveId" clId="{9C25796A-7B39-4A71-8A01-5B1771AE4BD7}" dt="2025-10-12T00:03:51.479" v="1285" actId="108"/>
        <pc:sldMkLst>
          <pc:docMk/>
          <pc:sldMk cId="1332956303" sldId="28084"/>
        </pc:sldMkLst>
        <pc:spChg chg="mod">
          <ac:chgData name="Jim McGowan" userId="e2c7446dd3aca506" providerId="LiveId" clId="{9C25796A-7B39-4A71-8A01-5B1771AE4BD7}" dt="2025-10-12T00:03:51.479" v="1285" actId="108"/>
          <ac:spMkLst>
            <pc:docMk/>
            <pc:sldMk cId="1332956303" sldId="28084"/>
            <ac:spMk id="46083" creationId="{EC246519-92C3-3866-7E55-2E141512C084}"/>
          </ac:spMkLst>
        </pc:spChg>
      </pc:sldChg>
      <pc:sldChg chg="modSp add del mod">
        <pc:chgData name="Jim McGowan" userId="e2c7446dd3aca506" providerId="LiveId" clId="{9C25796A-7B39-4A71-8A01-5B1771AE4BD7}" dt="2025-10-12T00:08:30.089" v="1320" actId="47"/>
        <pc:sldMkLst>
          <pc:docMk/>
          <pc:sldMk cId="3015609446" sldId="28085"/>
        </pc:sldMkLst>
        <pc:spChg chg="mod">
          <ac:chgData name="Jim McGowan" userId="e2c7446dd3aca506" providerId="LiveId" clId="{9C25796A-7B39-4A71-8A01-5B1771AE4BD7}" dt="2025-10-12T00:06:52.942" v="1319"/>
          <ac:spMkLst>
            <pc:docMk/>
            <pc:sldMk cId="3015609446" sldId="28085"/>
            <ac:spMk id="134147" creationId="{29DA3E9C-A5ED-ABB5-1DC0-3E41CED28D62}"/>
          </ac:spMkLst>
        </pc:spChg>
      </pc:sldChg>
      <pc:sldChg chg="modSp add mod">
        <pc:chgData name="Jim McGowan" userId="e2c7446dd3aca506" providerId="LiveId" clId="{9C25796A-7B39-4A71-8A01-5B1771AE4BD7}" dt="2025-10-12T00:13:43.905" v="1342" actId="20577"/>
        <pc:sldMkLst>
          <pc:docMk/>
          <pc:sldMk cId="3697727486" sldId="28085"/>
        </pc:sldMkLst>
        <pc:spChg chg="mod">
          <ac:chgData name="Jim McGowan" userId="e2c7446dd3aca506" providerId="LiveId" clId="{9C25796A-7B39-4A71-8A01-5B1771AE4BD7}" dt="2025-10-12T00:13:43.905" v="1342" actId="20577"/>
          <ac:spMkLst>
            <pc:docMk/>
            <pc:sldMk cId="3697727486" sldId="28085"/>
            <ac:spMk id="134147" creationId="{77119CE2-CB0B-3129-F29C-CB0F74AD9C75}"/>
          </ac:spMkLst>
        </pc:spChg>
      </pc:sldChg>
      <pc:sldChg chg="addSp delSp modSp add mod">
        <pc:chgData name="Jim McGowan" userId="e2c7446dd3aca506" providerId="LiveId" clId="{9C25796A-7B39-4A71-8A01-5B1771AE4BD7}" dt="2025-10-12T00:18:24.455" v="1368" actId="22"/>
        <pc:sldMkLst>
          <pc:docMk/>
          <pc:sldMk cId="3084211512" sldId="28086"/>
        </pc:sldMkLst>
        <pc:spChg chg="add del">
          <ac:chgData name="Jim McGowan" userId="e2c7446dd3aca506" providerId="LiveId" clId="{9C25796A-7B39-4A71-8A01-5B1771AE4BD7}" dt="2025-10-12T00:18:24.455" v="1368" actId="22"/>
          <ac:spMkLst>
            <pc:docMk/>
            <pc:sldMk cId="3084211512" sldId="28086"/>
            <ac:spMk id="4" creationId="{F071E35E-C361-CB35-1977-7485C78965C8}"/>
          </ac:spMkLst>
        </pc:spChg>
        <pc:spChg chg="mod">
          <ac:chgData name="Jim McGowan" userId="e2c7446dd3aca506" providerId="LiveId" clId="{9C25796A-7B39-4A71-8A01-5B1771AE4BD7}" dt="2025-10-12T00:15:41.323" v="1351" actId="108"/>
          <ac:spMkLst>
            <pc:docMk/>
            <pc:sldMk cId="3084211512" sldId="28086"/>
            <ac:spMk id="134147" creationId="{2AB97F2E-94E5-DF48-F871-2ACDDB0DDB18}"/>
          </ac:spMkLst>
        </pc:spChg>
      </pc:sldChg>
      <pc:sldChg chg="modSp add mod">
        <pc:chgData name="Jim McGowan" userId="e2c7446dd3aca506" providerId="LiveId" clId="{9C25796A-7B39-4A71-8A01-5B1771AE4BD7}" dt="2025-10-12T00:18:58.219" v="1374" actId="108"/>
        <pc:sldMkLst>
          <pc:docMk/>
          <pc:sldMk cId="3834095984" sldId="28087"/>
        </pc:sldMkLst>
        <pc:spChg chg="mod">
          <ac:chgData name="Jim McGowan" userId="e2c7446dd3aca506" providerId="LiveId" clId="{9C25796A-7B39-4A71-8A01-5B1771AE4BD7}" dt="2025-10-12T00:18:58.219" v="1374" actId="108"/>
          <ac:spMkLst>
            <pc:docMk/>
            <pc:sldMk cId="3834095984" sldId="28087"/>
            <ac:spMk id="134147" creationId="{FBF3DAC6-E596-B01E-FFF0-3E6CB039C2AC}"/>
          </ac:spMkLst>
        </pc:spChg>
      </pc:sldChg>
      <pc:sldChg chg="modSp add mod">
        <pc:chgData name="Jim McGowan" userId="e2c7446dd3aca506" providerId="LiveId" clId="{9C25796A-7B39-4A71-8A01-5B1771AE4BD7}" dt="2025-10-12T00:20:20.018" v="1385" actId="207"/>
        <pc:sldMkLst>
          <pc:docMk/>
          <pc:sldMk cId="3471443735" sldId="28088"/>
        </pc:sldMkLst>
        <pc:spChg chg="mod">
          <ac:chgData name="Jim McGowan" userId="e2c7446dd3aca506" providerId="LiveId" clId="{9C25796A-7B39-4A71-8A01-5B1771AE4BD7}" dt="2025-10-12T00:20:20.018" v="1385" actId="207"/>
          <ac:spMkLst>
            <pc:docMk/>
            <pc:sldMk cId="3471443735" sldId="28088"/>
            <ac:spMk id="134147" creationId="{C19C1A74-21AE-FB19-9F45-DD35C3EF561C}"/>
          </ac:spMkLst>
        </pc:spChg>
      </pc:sldChg>
      <pc:sldChg chg="modSp add mod">
        <pc:chgData name="Jim McGowan" userId="e2c7446dd3aca506" providerId="LiveId" clId="{9C25796A-7B39-4A71-8A01-5B1771AE4BD7}" dt="2025-10-12T00:21:37.112" v="1395" actId="108"/>
        <pc:sldMkLst>
          <pc:docMk/>
          <pc:sldMk cId="1275700656" sldId="28089"/>
        </pc:sldMkLst>
        <pc:spChg chg="mod">
          <ac:chgData name="Jim McGowan" userId="e2c7446dd3aca506" providerId="LiveId" clId="{9C25796A-7B39-4A71-8A01-5B1771AE4BD7}" dt="2025-10-12T00:21:37.112" v="1395" actId="108"/>
          <ac:spMkLst>
            <pc:docMk/>
            <pc:sldMk cId="1275700656" sldId="28089"/>
            <ac:spMk id="134147" creationId="{576A3C48-81B6-6D09-C0EA-49EBD6CE77C8}"/>
          </ac:spMkLst>
        </pc:spChg>
      </pc:sldChg>
      <pc:sldChg chg="modSp add mod">
        <pc:chgData name="Jim McGowan" userId="e2c7446dd3aca506" providerId="LiveId" clId="{9C25796A-7B39-4A71-8A01-5B1771AE4BD7}" dt="2025-10-12T00:26:41.186" v="1439" actId="108"/>
        <pc:sldMkLst>
          <pc:docMk/>
          <pc:sldMk cId="2203888634" sldId="28090"/>
        </pc:sldMkLst>
        <pc:spChg chg="mod">
          <ac:chgData name="Jim McGowan" userId="e2c7446dd3aca506" providerId="LiveId" clId="{9C25796A-7B39-4A71-8A01-5B1771AE4BD7}" dt="2025-10-12T00:26:41.186" v="1439" actId="108"/>
          <ac:spMkLst>
            <pc:docMk/>
            <pc:sldMk cId="2203888634" sldId="28090"/>
            <ac:spMk id="46083" creationId="{F8F1C5B5-8B60-43B9-3121-F7FB7E300887}"/>
          </ac:spMkLst>
        </pc:spChg>
      </pc:sldChg>
      <pc:sldChg chg="modSp add mod">
        <pc:chgData name="Jim McGowan" userId="e2c7446dd3aca506" providerId="LiveId" clId="{9C25796A-7B39-4A71-8A01-5B1771AE4BD7}" dt="2025-10-12T00:31:29.052" v="1470" actId="108"/>
        <pc:sldMkLst>
          <pc:docMk/>
          <pc:sldMk cId="1513963536" sldId="28091"/>
        </pc:sldMkLst>
        <pc:spChg chg="mod">
          <ac:chgData name="Jim McGowan" userId="e2c7446dd3aca506" providerId="LiveId" clId="{9C25796A-7B39-4A71-8A01-5B1771AE4BD7}" dt="2025-10-12T00:31:29.052" v="1470" actId="108"/>
          <ac:spMkLst>
            <pc:docMk/>
            <pc:sldMk cId="1513963536" sldId="28091"/>
            <ac:spMk id="47107" creationId="{ED37D445-045B-39AD-6BA2-F6B340122FF9}"/>
          </ac:spMkLst>
        </pc:spChg>
      </pc:sldChg>
      <pc:sldChg chg="modSp add mod">
        <pc:chgData name="Jim McGowan" userId="e2c7446dd3aca506" providerId="LiveId" clId="{9C25796A-7B39-4A71-8A01-5B1771AE4BD7}" dt="2025-10-12T00:35:21.927" v="1491" actId="115"/>
        <pc:sldMkLst>
          <pc:docMk/>
          <pc:sldMk cId="3329631032" sldId="28092"/>
        </pc:sldMkLst>
        <pc:spChg chg="mod">
          <ac:chgData name="Jim McGowan" userId="e2c7446dd3aca506" providerId="LiveId" clId="{9C25796A-7B39-4A71-8A01-5B1771AE4BD7}" dt="2025-10-12T00:35:21.927" v="1491" actId="115"/>
          <ac:spMkLst>
            <pc:docMk/>
            <pc:sldMk cId="3329631032" sldId="28092"/>
            <ac:spMk id="134147" creationId="{4430EA8C-B760-A8A0-0155-457E4CB84C01}"/>
          </ac:spMkLst>
        </pc:spChg>
      </pc:sldChg>
      <pc:sldChg chg="modSp add mod">
        <pc:chgData name="Jim McGowan" userId="e2c7446dd3aca506" providerId="LiveId" clId="{9C25796A-7B39-4A71-8A01-5B1771AE4BD7}" dt="2025-10-12T00:37:26.543" v="1507" actId="108"/>
        <pc:sldMkLst>
          <pc:docMk/>
          <pc:sldMk cId="1756514515" sldId="28093"/>
        </pc:sldMkLst>
        <pc:spChg chg="mod">
          <ac:chgData name="Jim McGowan" userId="e2c7446dd3aca506" providerId="LiveId" clId="{9C25796A-7B39-4A71-8A01-5B1771AE4BD7}" dt="2025-10-12T00:37:26.543" v="1507" actId="108"/>
          <ac:spMkLst>
            <pc:docMk/>
            <pc:sldMk cId="1756514515" sldId="28093"/>
            <ac:spMk id="46083" creationId="{8E2604D7-9DDF-E358-E32F-6329BE342968}"/>
          </ac:spMkLst>
        </pc:spChg>
      </pc:sldChg>
      <pc:sldChg chg="modSp add mod ord">
        <pc:chgData name="Jim McGowan" userId="e2c7446dd3aca506" providerId="LiveId" clId="{9C25796A-7B39-4A71-8A01-5B1771AE4BD7}" dt="2025-10-12T00:40:07.258" v="1528" actId="255"/>
        <pc:sldMkLst>
          <pc:docMk/>
          <pc:sldMk cId="1759416260" sldId="28094"/>
        </pc:sldMkLst>
        <pc:spChg chg="mod">
          <ac:chgData name="Jim McGowan" userId="e2c7446dd3aca506" providerId="LiveId" clId="{9C25796A-7B39-4A71-8A01-5B1771AE4BD7}" dt="2025-10-12T00:40:07.258" v="1528" actId="255"/>
          <ac:spMkLst>
            <pc:docMk/>
            <pc:sldMk cId="1759416260" sldId="28094"/>
            <ac:spMk id="134147" creationId="{77E4250C-7BDA-66E2-6DF6-E68B802AC0FD}"/>
          </ac:spMkLst>
        </pc:spChg>
      </pc:sldChg>
      <pc:sldChg chg="modSp add mod">
        <pc:chgData name="Jim McGowan" userId="e2c7446dd3aca506" providerId="LiveId" clId="{9C25796A-7B39-4A71-8A01-5B1771AE4BD7}" dt="2025-10-12T00:46:29.229" v="1578" actId="6549"/>
        <pc:sldMkLst>
          <pc:docMk/>
          <pc:sldMk cId="2652351045" sldId="28095"/>
        </pc:sldMkLst>
        <pc:spChg chg="mod">
          <ac:chgData name="Jim McGowan" userId="e2c7446dd3aca506" providerId="LiveId" clId="{9C25796A-7B39-4A71-8A01-5B1771AE4BD7}" dt="2025-10-12T00:46:29.229" v="1578" actId="6549"/>
          <ac:spMkLst>
            <pc:docMk/>
            <pc:sldMk cId="2652351045" sldId="28095"/>
            <ac:spMk id="134147" creationId="{999B71B9-7F4F-13C7-30D0-4445F79490A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- 046</a:t>
            </a:r>
          </a:p>
          <a:p>
            <a:pPr>
              <a:defRPr/>
            </a:pPr>
            <a:r>
              <a:rPr lang="en-US" sz="1500" dirty="0"/>
              <a:t>10-12-2025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10/11/2025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83C7EB-E216-4106-9ADB-A7C9CDAC4CBB}" type="slidenum">
              <a:rPr lang="en-US" altLang="en-US">
                <a:latin typeface="Calibri" panose="020F0502020204030204" pitchFamily="34" charset="0"/>
              </a:rPr>
              <a:pPr/>
              <a:t>31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D540-7147-381C-3795-E6B450BAF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750D2-7AAC-B0E6-5E54-CBF4B0567123}"/>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608918C3-67D1-AF0A-B90F-35EFF53200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6863A4-F039-AE7E-8057-8E87636ACAE1}"/>
              </a:ext>
            </a:extLst>
          </p:cNvPr>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47</a:t>
            </a:fld>
            <a:endParaRPr lang="en-US" altLang="en-US" sz="1900" kern="0">
              <a:solidFill>
                <a:sysClr val="windowText" lastClr="000000"/>
              </a:solidFill>
            </a:endParaRPr>
          </a:p>
        </p:txBody>
      </p:sp>
      <p:sp>
        <p:nvSpPr>
          <p:cNvPr id="5" name="Footer Placeholder 4">
            <a:extLst>
              <a:ext uri="{FF2B5EF4-FFF2-40B4-BE49-F238E27FC236}">
                <a16:creationId xmlns:a16="http://schemas.microsoft.com/office/drawing/2014/main" id="{F3B41B81-6EA1-92D5-EEDE-FBD300DE1FB3}"/>
              </a:ext>
            </a:extLst>
          </p:cNvPr>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a:extLst>
              <a:ext uri="{FF2B5EF4-FFF2-40B4-BE49-F238E27FC236}">
                <a16:creationId xmlns:a16="http://schemas.microsoft.com/office/drawing/2014/main" id="{21460A12-91B5-262B-5F4B-4E9AFFE534C5}"/>
              </a:ext>
            </a:extLst>
          </p:cNvPr>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1382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58</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87</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B775-6AAB-E4B1-6CAF-48D3E61CE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FF889-E81D-6681-8FBE-8719C453E411}"/>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DB06A64-8FA0-66A9-F330-39851B8FBA9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58E677-5084-6D63-67B1-0F3B79D6399C}"/>
              </a:ext>
            </a:extLst>
          </p:cNvPr>
          <p:cNvSpPr>
            <a:spLocks noGrp="1"/>
          </p:cNvSpPr>
          <p:nvPr>
            <p:ph type="hdr" sz="quarter"/>
          </p:nvPr>
        </p:nvSpPr>
        <p:spPr/>
        <p:txBody>
          <a:bodyPr/>
          <a:lstStyle/>
          <a:p>
            <a:r>
              <a:rPr lang="en-US"/>
              <a:t>Dr. Andy Woods - Soteriology</a:t>
            </a:r>
          </a:p>
        </p:txBody>
      </p:sp>
      <p:sp>
        <p:nvSpPr>
          <p:cNvPr id="5" name="Footer Placeholder 4">
            <a:extLst>
              <a:ext uri="{FF2B5EF4-FFF2-40B4-BE49-F238E27FC236}">
                <a16:creationId xmlns:a16="http://schemas.microsoft.com/office/drawing/2014/main" id="{644B686C-6685-5315-21B9-00507DA92E0C}"/>
              </a:ext>
            </a:extLst>
          </p:cNvPr>
          <p:cNvSpPr>
            <a:spLocks noGrp="1"/>
          </p:cNvSpPr>
          <p:nvPr>
            <p:ph type="ftr" sz="quarter" idx="4"/>
          </p:nvPr>
        </p:nvSpPr>
        <p:spPr/>
        <p:txBody>
          <a:bodyPr/>
          <a:lstStyle/>
          <a:p>
            <a:r>
              <a:rPr lang="en-US"/>
              <a:t>Sugar Land Bible Church</a:t>
            </a:r>
          </a:p>
        </p:txBody>
      </p:sp>
      <p:sp>
        <p:nvSpPr>
          <p:cNvPr id="6" name="Slide Number Placeholder 5">
            <a:extLst>
              <a:ext uri="{FF2B5EF4-FFF2-40B4-BE49-F238E27FC236}">
                <a16:creationId xmlns:a16="http://schemas.microsoft.com/office/drawing/2014/main" id="{D9233076-790A-F6C7-3C28-FC1E6BC7CB1C}"/>
              </a:ext>
            </a:extLst>
          </p:cNvPr>
          <p:cNvSpPr>
            <a:spLocks noGrp="1"/>
          </p:cNvSpPr>
          <p:nvPr>
            <p:ph type="sldNum" sz="quarter" idx="5"/>
          </p:nvPr>
        </p:nvSpPr>
        <p:spPr/>
        <p:txBody>
          <a:bodyPr/>
          <a:lstStyle/>
          <a:p>
            <a:fld id="{685F063A-EE40-4242-B79D-A02668FB9303}" type="slidenum">
              <a:rPr lang="en-US" smtClean="0"/>
              <a:pPr/>
              <a:t>88</a:t>
            </a:fld>
            <a:endParaRPr lang="en-US"/>
          </a:p>
        </p:txBody>
      </p:sp>
    </p:spTree>
    <p:extLst>
      <p:ext uri="{BB962C8B-B14F-4D97-AF65-F5344CB8AC3E}">
        <p14:creationId xmlns:p14="http://schemas.microsoft.com/office/powerpoint/2010/main" val="15940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105</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10/11/2025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10/11/2025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10/11/2025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(Luke 4:9-12)</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3" name="Picture 2">
            <a:extLst>
              <a:ext uri="{FF2B5EF4-FFF2-40B4-BE49-F238E27FC236}">
                <a16:creationId xmlns:a16="http://schemas.microsoft.com/office/drawing/2014/main" id="{EEEF9A65-8FE2-B3C9-BB32-C0EB5E78F78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pic>
        <p:nvPicPr>
          <p:cNvPr id="2" name="Picture 1">
            <a:extLst>
              <a:ext uri="{FF2B5EF4-FFF2-40B4-BE49-F238E27FC236}">
                <a16:creationId xmlns:a16="http://schemas.microsoft.com/office/drawing/2014/main" id="{71234C0D-6C03-2E5A-6990-47C70C57FC3D}"/>
              </a:ext>
            </a:extLst>
          </p:cNvPr>
          <p:cNvPicPr>
            <a:picLocks noChangeAspect="1"/>
          </p:cNvPicPr>
          <p:nvPr/>
        </p:nvPicPr>
        <p:blipFill>
          <a:blip r:embed="rId3"/>
          <a:srcRect l="10000" r="10000"/>
          <a:stretch>
            <a:fillRect/>
          </a:stretch>
        </p:blipFill>
        <p:spPr>
          <a:xfrm>
            <a:off x="655320" y="76200"/>
            <a:ext cx="1024128" cy="128016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4" y="1600200"/>
            <a:ext cx="10874830"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4" y="76200"/>
            <a:ext cx="1118507" cy="13716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1430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3716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800600" cy="4728380"/>
          </a:xfrm>
        </p:spPr>
        <p:txBody>
          <a:bodyPr/>
          <a:lstStyle/>
          <a:p>
            <a:pPr marL="571500" indent="-571500">
              <a:spcBef>
                <a:spcPts val="0"/>
              </a:spcBef>
              <a:spcAft>
                <a:spcPts val="900"/>
              </a:spcAft>
              <a:buSzPct val="100000"/>
              <a:buFont typeface="+mj-lt"/>
              <a:buAutoNum type="arabicPeriod"/>
              <a:defRPr/>
            </a:pPr>
            <a:r>
              <a:rPr lang="en-US" dirty="0">
                <a:cs typeface="Calibri" pitchFamily="34" charset="0"/>
              </a:rPr>
              <a:t>Matthew 24:13</a:t>
            </a:r>
          </a:p>
          <a:p>
            <a:pPr marL="571500" indent="-571500">
              <a:spcBef>
                <a:spcPts val="0"/>
              </a:spcBef>
              <a:spcAft>
                <a:spcPts val="900"/>
              </a:spcAft>
              <a:buSzPct val="100000"/>
              <a:buFont typeface="+mj-lt"/>
              <a:buAutoNum type="arabicPeriod"/>
              <a:defRPr/>
            </a:pPr>
            <a:r>
              <a:rPr lang="en-US" dirty="0">
                <a:cs typeface="Calibri" pitchFamily="34" charset="0"/>
              </a:rPr>
              <a:t>John 15:5-6, 8 </a:t>
            </a:r>
          </a:p>
          <a:p>
            <a:pPr marL="571500" indent="-571500">
              <a:spcBef>
                <a:spcPts val="0"/>
              </a:spcBef>
              <a:spcAft>
                <a:spcPts val="900"/>
              </a:spcAft>
              <a:buSzPct val="100000"/>
              <a:buFont typeface="+mj-lt"/>
              <a:buAutoNum type="arabicPeriod"/>
              <a:defRPr/>
            </a:pPr>
            <a:r>
              <a:rPr lang="en-US" dirty="0">
                <a:cs typeface="Calibri" pitchFamily="34" charset="0"/>
              </a:rPr>
              <a:t>2 Corinthians 13:5</a:t>
            </a:r>
          </a:p>
          <a:p>
            <a:pPr marL="571500" indent="-571500">
              <a:spcBef>
                <a:spcPts val="0"/>
              </a:spcBef>
              <a:spcAft>
                <a:spcPts val="900"/>
              </a:spcAft>
              <a:buSzPct val="100000"/>
              <a:buFont typeface="+mj-lt"/>
              <a:buAutoNum type="arabicPeriod"/>
              <a:defRPr/>
            </a:pPr>
            <a:r>
              <a:rPr lang="en-US" dirty="0">
                <a:cs typeface="Calibri" pitchFamily="34" charset="0"/>
              </a:rPr>
              <a:t>Ephesians 2:10</a:t>
            </a:r>
          </a:p>
          <a:p>
            <a:pPr marL="571500" indent="-571500">
              <a:spcBef>
                <a:spcPts val="0"/>
              </a:spcBef>
              <a:spcAft>
                <a:spcPts val="900"/>
              </a:spcAft>
              <a:buSzPct val="100000"/>
              <a:buFont typeface="+mj-lt"/>
              <a:buAutoNum type="arabicPeriod"/>
              <a:defRPr/>
            </a:pPr>
            <a:r>
              <a:rPr lang="en-US" dirty="0">
                <a:cs typeface="Calibri" pitchFamily="34" charset="0"/>
              </a:rPr>
              <a:t>Hebrews 12:14</a:t>
            </a:r>
          </a:p>
          <a:p>
            <a:pPr marL="571500" indent="-571500">
              <a:spcBef>
                <a:spcPts val="0"/>
              </a:spcBef>
              <a:spcAft>
                <a:spcPts val="9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900"/>
              </a:spcAft>
              <a:buSzPct val="100000"/>
              <a:buFont typeface="+mj-lt"/>
              <a:buAutoNum type="arabicPeriod"/>
              <a:defRPr/>
            </a:pPr>
            <a:r>
              <a:rPr lang="en-US" dirty="0">
                <a:cs typeface="Calibri" pitchFamily="34" charset="0"/>
              </a:rPr>
              <a:t>Revelation 14:12</a:t>
            </a:r>
          </a:p>
          <a:p>
            <a:pPr marL="571500" indent="-571500">
              <a:spcBef>
                <a:spcPts val="0"/>
              </a:spcBef>
              <a:spcAft>
                <a:spcPts val="900"/>
              </a:spcAft>
              <a:buSzPct val="100000"/>
              <a:buFont typeface="+mj-lt"/>
              <a:buAutoNum type="arabicPeriod"/>
              <a:defRPr/>
            </a:pPr>
            <a:r>
              <a:rPr lang="en-US" sz="3600" dirty="0">
                <a:cs typeface="Calibri" pitchFamily="34" charset="0"/>
              </a:rPr>
              <a:t>Revelation 22:14-15</a:t>
            </a: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753" y="228600"/>
            <a:ext cx="10542494" cy="6400800"/>
          </a:xfrm>
          <a:prstGeom prst="rect">
            <a:avLst/>
          </a:prstGeom>
          <a:ln w="28575">
            <a:solidFill>
              <a:srgbClr val="FFFFCC"/>
            </a:solidFill>
          </a:ln>
        </p:spPr>
      </p:pic>
    </p:spTree>
    <p:extLst>
      <p:ext uri="{BB962C8B-B14F-4D97-AF65-F5344CB8AC3E}">
        <p14:creationId xmlns:p14="http://schemas.microsoft.com/office/powerpoint/2010/main" val="30746011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181CC-4697-4461-89E7-04945E132820}"/>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3957988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C024B-1AC2-3AA1-7A91-6C26C8FB6BE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EE8140F-8A4F-E7B8-46C8-69FEB3E9CE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DEF84ABA-8D3B-53A0-317B-D06380D421DC}"/>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And he causes all</a:t>
            </a:r>
            <a:r>
              <a:rPr lang="en-US" sz="3300" dirty="0">
                <a:effectLst>
                  <a:outerShdw blurRad="38100" dist="38100" dir="2700000" algn="tl">
                    <a:srgbClr val="000000">
                      <a:alpha val="43137"/>
                    </a:srgbClr>
                  </a:outerShdw>
                </a:effectLst>
                <a:latin typeface="Calibri" panose="020F0502020204030204" pitchFamily="34" charset="0"/>
              </a:rPr>
              <a:t>, the small and the great, and the rich and the poor, and the free men and the slaves,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to be given a mark on their right hand or on their forehead</a:t>
            </a:r>
            <a:r>
              <a:rPr lang="en-US" sz="3300" dirty="0">
                <a:effectLst>
                  <a:outerShdw blurRad="38100" dist="38100" dir="2700000" algn="tl">
                    <a:srgbClr val="000000">
                      <a:alpha val="43137"/>
                    </a:srgbClr>
                  </a:outerShdw>
                </a:effectLst>
                <a:latin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0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900"/>
              </a:spcAft>
              <a:buSzPct val="100000"/>
              <a:buFont typeface="+mj-lt"/>
              <a:buAutoNum type="arabicPeriod"/>
              <a:defRPr/>
            </a:pPr>
            <a:r>
              <a:rPr lang="en-US" dirty="0">
                <a:cs typeface="Calibri" pitchFamily="34" charset="0"/>
              </a:rPr>
              <a:t>Matthew 24:13</a:t>
            </a:r>
          </a:p>
          <a:p>
            <a:pPr marL="571500" indent="-571500">
              <a:spcBef>
                <a:spcPts val="0"/>
              </a:spcBef>
              <a:spcAft>
                <a:spcPts val="900"/>
              </a:spcAft>
              <a:buSzPct val="100000"/>
              <a:buFont typeface="+mj-lt"/>
              <a:buAutoNum type="arabicPeriod"/>
              <a:defRPr/>
            </a:pPr>
            <a:r>
              <a:rPr lang="en-US" dirty="0">
                <a:cs typeface="Calibri" pitchFamily="34" charset="0"/>
              </a:rPr>
              <a:t>John 15:5-6, 8 </a:t>
            </a:r>
          </a:p>
          <a:p>
            <a:pPr marL="571500" indent="-571500">
              <a:spcBef>
                <a:spcPts val="0"/>
              </a:spcBef>
              <a:spcAft>
                <a:spcPts val="900"/>
              </a:spcAft>
              <a:buSzPct val="100000"/>
              <a:buFont typeface="+mj-lt"/>
              <a:buAutoNum type="arabicPeriod"/>
              <a:defRPr/>
            </a:pPr>
            <a:r>
              <a:rPr lang="en-US" dirty="0">
                <a:cs typeface="Calibri" pitchFamily="34" charset="0"/>
              </a:rPr>
              <a:t>2 Corinthians 13:5</a:t>
            </a:r>
          </a:p>
          <a:p>
            <a:pPr marL="571500" indent="-571500">
              <a:spcBef>
                <a:spcPts val="0"/>
              </a:spcBef>
              <a:spcAft>
                <a:spcPts val="900"/>
              </a:spcAft>
              <a:buSzPct val="100000"/>
              <a:buFont typeface="+mj-lt"/>
              <a:buAutoNum type="arabicPeriod"/>
              <a:defRPr/>
            </a:pPr>
            <a:r>
              <a:rPr lang="en-US" dirty="0">
                <a:cs typeface="Calibri" pitchFamily="34" charset="0"/>
              </a:rPr>
              <a:t>Ephesians 2:10</a:t>
            </a:r>
          </a:p>
          <a:p>
            <a:pPr marL="571500" indent="-571500">
              <a:spcBef>
                <a:spcPts val="0"/>
              </a:spcBef>
              <a:spcAft>
                <a:spcPts val="900"/>
              </a:spcAft>
              <a:buSzPct val="100000"/>
              <a:buFont typeface="+mj-lt"/>
              <a:buAutoNum type="arabicPeriod"/>
              <a:defRPr/>
            </a:pPr>
            <a:r>
              <a:rPr lang="en-US" dirty="0">
                <a:cs typeface="Calibri" pitchFamily="34" charset="0"/>
              </a:rPr>
              <a:t>Hebrews 12:14</a:t>
            </a:r>
          </a:p>
          <a:p>
            <a:pPr marL="571500" indent="-571500">
              <a:spcBef>
                <a:spcPts val="0"/>
              </a:spcBef>
              <a:spcAft>
                <a:spcPts val="900"/>
              </a:spcAft>
              <a:buSzPct val="100000"/>
              <a:buFont typeface="+mj-lt"/>
              <a:buAutoNum type="arabicPeriod"/>
              <a:defRPr/>
            </a:pPr>
            <a:r>
              <a:rPr lang="en-US" dirty="0">
                <a:cs typeface="Calibri" pitchFamily="34" charset="0"/>
              </a:rPr>
              <a:t>Revelation 13:10</a:t>
            </a:r>
          </a:p>
          <a:p>
            <a:pPr marL="571500" indent="-571500">
              <a:spcBef>
                <a:spcPts val="0"/>
              </a:spcBef>
              <a:spcAft>
                <a:spcPts val="900"/>
              </a:spcAft>
              <a:buSzPct val="100000"/>
              <a:buFont typeface="+mj-lt"/>
              <a:buAutoNum type="arabicPeriod"/>
              <a:defRPr/>
            </a:pPr>
            <a:r>
              <a:rPr lang="en-US" b="1" u="sng" dirty="0">
                <a:solidFill>
                  <a:srgbClr val="FFFFCC"/>
                </a:solidFill>
                <a:cs typeface="Calibri" pitchFamily="34" charset="0"/>
              </a:rPr>
              <a:t>Revelation 14:12</a:t>
            </a:r>
          </a:p>
          <a:p>
            <a:pPr marL="571500" indent="-571500">
              <a:spcBef>
                <a:spcPts val="0"/>
              </a:spcBef>
              <a:spcAft>
                <a:spcPts val="900"/>
              </a:spcAft>
              <a:buSzPct val="100000"/>
              <a:buFont typeface="+mj-lt"/>
              <a:buAutoNum type="arabicPeriod"/>
              <a:defRPr/>
            </a:pPr>
            <a:r>
              <a:rPr lang="en-US" dirty="0">
                <a:cs typeface="Calibri" pitchFamily="34" charset="0"/>
              </a:rPr>
              <a:t>Revelation 22:14-15</a:t>
            </a: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3CEEE4D-0BAB-7CC2-FAA3-3513394C57AC}"/>
              </a:ext>
            </a:extLst>
          </p:cNvPr>
          <p:cNvPicPr>
            <a:picLocks noChangeAspect="1"/>
          </p:cNvPicPr>
          <p:nvPr/>
        </p:nvPicPr>
        <p:blipFill>
          <a:blip r:embed="rId3"/>
          <a:stretch>
            <a:fillRect/>
          </a:stretch>
        </p:blipFill>
        <p:spPr>
          <a:xfrm>
            <a:off x="4124158" y="2514600"/>
            <a:ext cx="394368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C3A92-1587-B17C-5076-C1C067720F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4A2263-EC15-FBA3-3328-710E0558F7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753" y="228600"/>
            <a:ext cx="10542494" cy="6400800"/>
          </a:xfrm>
          <a:prstGeom prst="rect">
            <a:avLst/>
          </a:prstGeom>
          <a:ln w="28575">
            <a:solidFill>
              <a:srgbClr val="FFFFCC"/>
            </a:solidFill>
          </a:ln>
        </p:spPr>
      </p:pic>
    </p:spTree>
    <p:extLst>
      <p:ext uri="{BB962C8B-B14F-4D97-AF65-F5344CB8AC3E}">
        <p14:creationId xmlns:p14="http://schemas.microsoft.com/office/powerpoint/2010/main" val="85644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85702-B264-6744-0EBE-AC6060515D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FFA779-E7F7-0F57-054B-6631A58C7B60}"/>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1352313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CF37C-AA2F-4A5F-5333-F6139755881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3D82DF1-9163-2B92-FA34-BBA94BE907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47D37A68-67B0-2A9C-ECE3-62B0438489E8}"/>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And he causes all</a:t>
            </a:r>
            <a:r>
              <a:rPr lang="en-US" sz="3300" dirty="0">
                <a:effectLst>
                  <a:outerShdw blurRad="38100" dist="38100" dir="2700000" algn="tl">
                    <a:srgbClr val="000000">
                      <a:alpha val="43137"/>
                    </a:srgbClr>
                  </a:outerShdw>
                </a:effectLst>
                <a:latin typeface="Calibri" panose="020F0502020204030204" pitchFamily="34" charset="0"/>
              </a:rPr>
              <a:t>, the small and the great, and the rich and the poor, and the free men and the slaves,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to be given a mark on their right hand or on their forehead</a:t>
            </a:r>
            <a:r>
              <a:rPr lang="en-US" sz="3300" dirty="0">
                <a:effectLst>
                  <a:outerShdw blurRad="38100" dist="38100" dir="2700000" algn="tl">
                    <a:srgbClr val="000000">
                      <a:alpha val="43137"/>
                    </a:srgbClr>
                  </a:outerShdw>
                </a:effectLst>
                <a:latin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8215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D73E0-1D96-8DFF-67AE-3D354EAF52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3263EB9-B04C-CD61-3B31-A9D1B983B5CB}"/>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BFF6B21-D7ED-9935-D677-AC344D3F6E77}"/>
              </a:ext>
            </a:extLst>
          </p:cNvPr>
          <p:cNvSpPr>
            <a:spLocks noGrp="1"/>
          </p:cNvSpPr>
          <p:nvPr>
            <p:ph idx="1"/>
          </p:nvPr>
        </p:nvSpPr>
        <p:spPr>
          <a:xfrm>
            <a:off x="1524000" y="1828800"/>
            <a:ext cx="4343400" cy="4728380"/>
          </a:xfrm>
        </p:spPr>
        <p:txBody>
          <a:bodyPr/>
          <a:lstStyle/>
          <a:p>
            <a:pPr marL="571500" indent="-571500">
              <a:spcBef>
                <a:spcPts val="0"/>
              </a:spcBef>
              <a:spcAft>
                <a:spcPts val="900"/>
              </a:spcAft>
              <a:buSzPct val="100000"/>
              <a:buFont typeface="+mj-lt"/>
              <a:buAutoNum type="arabicPeriod"/>
              <a:defRPr/>
            </a:pPr>
            <a:r>
              <a:rPr lang="en-US" dirty="0">
                <a:cs typeface="Calibri" pitchFamily="34" charset="0"/>
              </a:rPr>
              <a:t>Matthew 24:13</a:t>
            </a:r>
          </a:p>
          <a:p>
            <a:pPr marL="571500" indent="-571500">
              <a:spcBef>
                <a:spcPts val="0"/>
              </a:spcBef>
              <a:spcAft>
                <a:spcPts val="900"/>
              </a:spcAft>
              <a:buSzPct val="100000"/>
              <a:buFont typeface="+mj-lt"/>
              <a:buAutoNum type="arabicPeriod"/>
              <a:defRPr/>
            </a:pPr>
            <a:r>
              <a:rPr lang="en-US" dirty="0">
                <a:cs typeface="Calibri" pitchFamily="34" charset="0"/>
              </a:rPr>
              <a:t>John 15:5-6, 8 </a:t>
            </a:r>
          </a:p>
          <a:p>
            <a:pPr marL="571500" indent="-571500">
              <a:spcBef>
                <a:spcPts val="0"/>
              </a:spcBef>
              <a:spcAft>
                <a:spcPts val="900"/>
              </a:spcAft>
              <a:buSzPct val="100000"/>
              <a:buFont typeface="+mj-lt"/>
              <a:buAutoNum type="arabicPeriod"/>
              <a:defRPr/>
            </a:pPr>
            <a:r>
              <a:rPr lang="en-US" dirty="0">
                <a:cs typeface="Calibri" pitchFamily="34" charset="0"/>
              </a:rPr>
              <a:t>2 Corinthians 13:5</a:t>
            </a:r>
          </a:p>
          <a:p>
            <a:pPr marL="571500" indent="-571500">
              <a:spcBef>
                <a:spcPts val="0"/>
              </a:spcBef>
              <a:spcAft>
                <a:spcPts val="900"/>
              </a:spcAft>
              <a:buSzPct val="100000"/>
              <a:buFont typeface="+mj-lt"/>
              <a:buAutoNum type="arabicPeriod"/>
              <a:defRPr/>
            </a:pPr>
            <a:r>
              <a:rPr lang="en-US" dirty="0">
                <a:cs typeface="Calibri" pitchFamily="34" charset="0"/>
              </a:rPr>
              <a:t>Ephesians 2:10</a:t>
            </a:r>
          </a:p>
          <a:p>
            <a:pPr marL="571500" indent="-571500">
              <a:spcBef>
                <a:spcPts val="0"/>
              </a:spcBef>
              <a:spcAft>
                <a:spcPts val="900"/>
              </a:spcAft>
              <a:buSzPct val="100000"/>
              <a:buFont typeface="+mj-lt"/>
              <a:buAutoNum type="arabicPeriod"/>
              <a:defRPr/>
            </a:pPr>
            <a:r>
              <a:rPr lang="en-US" dirty="0">
                <a:cs typeface="Calibri" pitchFamily="34" charset="0"/>
              </a:rPr>
              <a:t>Hebrews 12:14</a:t>
            </a:r>
          </a:p>
          <a:p>
            <a:pPr marL="571500" indent="-571500">
              <a:spcBef>
                <a:spcPts val="0"/>
              </a:spcBef>
              <a:spcAft>
                <a:spcPts val="900"/>
              </a:spcAft>
              <a:buSzPct val="100000"/>
              <a:buFont typeface="+mj-lt"/>
              <a:buAutoNum type="arabicPeriod"/>
              <a:defRPr/>
            </a:pPr>
            <a:r>
              <a:rPr lang="en-US" dirty="0">
                <a:cs typeface="Calibri" pitchFamily="34" charset="0"/>
              </a:rPr>
              <a:t>Revelation 13:10</a:t>
            </a:r>
          </a:p>
          <a:p>
            <a:pPr marL="571500" indent="-571500">
              <a:spcBef>
                <a:spcPts val="0"/>
              </a:spcBef>
              <a:spcAft>
                <a:spcPts val="900"/>
              </a:spcAft>
              <a:buSzPct val="100000"/>
              <a:buFont typeface="+mj-lt"/>
              <a:buAutoNum type="arabicPeriod"/>
              <a:defRPr/>
            </a:pPr>
            <a:r>
              <a:rPr lang="en-US" dirty="0">
                <a:cs typeface="Calibri" pitchFamily="34" charset="0"/>
              </a:rPr>
              <a:t>Revelation 14:12</a:t>
            </a:r>
          </a:p>
          <a:p>
            <a:pPr marL="571500" indent="-571500">
              <a:spcBef>
                <a:spcPts val="0"/>
              </a:spcBef>
              <a:spcAft>
                <a:spcPts val="900"/>
              </a:spcAft>
              <a:buSzPct val="100000"/>
              <a:buFont typeface="+mj-lt"/>
              <a:buAutoNum type="arabicPeriod"/>
              <a:defRPr/>
            </a:pPr>
            <a:r>
              <a:rPr lang="en-US" b="1" u="sng" dirty="0">
                <a:solidFill>
                  <a:srgbClr val="FFFFCC"/>
                </a:solidFill>
                <a:cs typeface="Calibri" pitchFamily="34" charset="0"/>
              </a:rPr>
              <a:t>Revelation 22:14-15</a:t>
            </a:r>
          </a:p>
        </p:txBody>
      </p:sp>
      <p:pic>
        <p:nvPicPr>
          <p:cNvPr id="3074" name="Picture 2">
            <a:extLst>
              <a:ext uri="{FF2B5EF4-FFF2-40B4-BE49-F238E27FC236}">
                <a16:creationId xmlns:a16="http://schemas.microsoft.com/office/drawing/2014/main" id="{06F06C17-8754-6BD5-E725-19345A79C5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05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Revelation 22:14-15</a:t>
            </a:r>
          </a:p>
        </p:txBody>
      </p:sp>
      <p:pic>
        <p:nvPicPr>
          <p:cNvPr id="3" name="Picture 2">
            <a:extLst>
              <a:ext uri="{FF2B5EF4-FFF2-40B4-BE49-F238E27FC236}">
                <a16:creationId xmlns:a16="http://schemas.microsoft.com/office/drawing/2014/main" id="{80B80C77-98AD-D9CC-71E1-957332A600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54213" y="228600"/>
            <a:ext cx="8229600"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Interpretive Options</a:t>
            </a:r>
          </a:p>
        </p:txBody>
      </p:sp>
      <p:sp>
        <p:nvSpPr>
          <p:cNvPr id="47107" name="Content Placeholder 2"/>
          <p:cNvSpPr>
            <a:spLocks noGrp="1"/>
          </p:cNvSpPr>
          <p:nvPr>
            <p:ph idx="1"/>
          </p:nvPr>
        </p:nvSpPr>
        <p:spPr>
          <a:xfrm>
            <a:off x="584950" y="1371600"/>
            <a:ext cx="7568449" cy="41148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Calvinism – unsaved</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Arminianism – loss of salvation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Extreme free grace – millennial exclusion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Classic grace – switch of subject from saved to unsaved to exhort Christians to live according to their new identity.</a:t>
            </a:r>
          </a:p>
        </p:txBody>
      </p:sp>
      <p:pic>
        <p:nvPicPr>
          <p:cNvPr id="3" name="Picture 2">
            <a:extLst>
              <a:ext uri="{FF2B5EF4-FFF2-40B4-BE49-F238E27FC236}">
                <a16:creationId xmlns:a16="http://schemas.microsoft.com/office/drawing/2014/main" id="{BA035426-4F34-F4FA-7E82-B37F0585BCE9}"/>
              </a:ext>
            </a:extLst>
          </p:cNvPr>
          <p:cNvPicPr>
            <a:picLocks noChangeAspect="1"/>
          </p:cNvPicPr>
          <p:nvPr/>
        </p:nvPicPr>
        <p:blipFill>
          <a:blip r:embed="rId2"/>
          <a:stretch>
            <a:fillRect/>
          </a:stretch>
        </p:blipFill>
        <p:spPr>
          <a:xfrm>
            <a:off x="8534400" y="1524000"/>
            <a:ext cx="3072650" cy="3657917"/>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5BFD-31E8-DF1C-DF54-5454CAC358E7}"/>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D758192-E2C6-707C-E678-FD33494A9437}"/>
              </a:ext>
            </a:extLst>
          </p:cNvPr>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a:extLst>
              <a:ext uri="{FF2B5EF4-FFF2-40B4-BE49-F238E27FC236}">
                <a16:creationId xmlns:a16="http://schemas.microsoft.com/office/drawing/2014/main" id="{6D57B10A-A528-3E03-1CA3-4C5ECC08C225}"/>
              </a:ext>
            </a:extLst>
          </p:cNvPr>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Revelation 22:14-15</a:t>
            </a:r>
          </a:p>
        </p:txBody>
      </p:sp>
      <p:pic>
        <p:nvPicPr>
          <p:cNvPr id="3" name="Picture 2">
            <a:extLst>
              <a:ext uri="{FF2B5EF4-FFF2-40B4-BE49-F238E27FC236}">
                <a16:creationId xmlns:a16="http://schemas.microsoft.com/office/drawing/2014/main" id="{1107E866-4955-2D68-876C-6CE1B2F60C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312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6CA003-AA8C-5980-53CA-AF1117C454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485843"/>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5:19-21</a:t>
            </a:r>
          </a:p>
          <a:p>
            <a:pPr algn="just" fontAlgn="auto">
              <a:spcBef>
                <a:spcPts val="0"/>
              </a:spcBef>
              <a:spcAft>
                <a:spcPts val="0"/>
              </a:spcAft>
              <a:defRPr/>
            </a:pPr>
            <a:r>
              <a:rPr lang="en-US" alt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 </a:t>
            </a:r>
            <a:r>
              <a:rPr lang="en-US" alt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Now the deeds of the flesh are evident, which are: immorality, impurity, sensuality,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idolatry, sorcery, enmities, strife, jealousy, outbursts of anger, disputes, dissensions, factions,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21 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envying, drunkenness, carousing, and things like these, of which I forewarn you, just as I have forewarned you, 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those who practice such things will not inherit the kingdom of God</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4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1F9EF-5234-5822-CF66-603DA7E6E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55285"/>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5:16, 18-21</a:t>
            </a:r>
          </a:p>
          <a:p>
            <a:pPr algn="just" fontAlgn="auto">
              <a:spcBef>
                <a:spcPts val="0"/>
              </a:spcBef>
              <a:spcAft>
                <a:spcPts val="0"/>
              </a:spcAft>
              <a:defRPr/>
            </a:pP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16</a:t>
            </a:r>
            <a:r>
              <a:rPr lang="en-US" altLang="en-US" sz="32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I say, walk by the Spirit,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will not carry out the desire of the flesh….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if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are led by the Spirit,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are not under the Law.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 </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Now the deeds of the flesh are evident, which are: immorality, impurity, sensuality,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20 </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idolatry, sorcery, enmities, strife, jealousy, outbursts of anger, disputes, dissensions, factions,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21 </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envying, drunkenness, carousing, and things like these, of which I forewarn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just as I have forewarned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those</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who practice such things will not inherit the kingdom of God.”</a:t>
            </a:r>
            <a:endParaRPr lang="en-US" altLang="en-US" sz="32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6969AB-90B8-2F57-596F-5B4A5D0864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039567"/>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5:17, 22-23</a:t>
            </a:r>
          </a:p>
          <a:p>
            <a:pPr algn="just" fontAlgn="auto">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the flesh sets its desire against the Spirit, and the Spirit against the flesh; for these are in opposition to one another, so that you may not do the things that you please…But the fruit of the Spirit is love, joy, peace, patience, kindness, goodness, faithfulness, gentleness, self-control; against such things there is no law.”</a:t>
            </a:r>
            <a:endParaRPr lang="en-US" altLang="en-US" sz="34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8F5D-7C59-315B-3ED5-BBB641300075}"/>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8B800C1F-9339-9948-7EAD-56A877ED3B7A}"/>
              </a:ext>
            </a:extLst>
          </p:cNvPr>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a:extLst>
              <a:ext uri="{FF2B5EF4-FFF2-40B4-BE49-F238E27FC236}">
                <a16:creationId xmlns:a16="http://schemas.microsoft.com/office/drawing/2014/main" id="{EC246519-92C3-3866-7E55-2E141512C084}"/>
              </a:ext>
            </a:extLst>
          </p:cNvPr>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Revelation 22:14-15</a:t>
            </a:r>
          </a:p>
        </p:txBody>
      </p:sp>
      <p:pic>
        <p:nvPicPr>
          <p:cNvPr id="3" name="Picture 2">
            <a:extLst>
              <a:ext uri="{FF2B5EF4-FFF2-40B4-BE49-F238E27FC236}">
                <a16:creationId xmlns:a16="http://schemas.microsoft.com/office/drawing/2014/main" id="{1C243081-6EB9-0F98-97F3-EF4942F99F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563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CC8A7-8A9B-E754-7149-420A6A445D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09064"/>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32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Corinthians 6:9-11</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do you not know that the unrighteous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will not inherit the kingdom of God</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Do not be deceived; neither fornicators, nor idolaters, nor adulterers, nor effeminate, nor homosexuals,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nor thieves, nor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covetous, nor drunkards, nor revilers, nor swindlers, will inherit the kingdom of God.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Such were some of you; but you were washed, but you were sanctified, but you were justified in the name of the Lord Jesus Christ and in the Spirit of our God.”</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372CE-B007-40AA-E352-55636DC27E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606122-90CE-AFFC-6CF5-7D53B12298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77119CE2-CB0B-3129-F29C-CB0F74AD9C75}"/>
              </a:ext>
            </a:extLst>
          </p:cNvPr>
          <p:cNvSpPr>
            <a:spLocks noChangeArrowheads="1"/>
          </p:cNvSpPr>
          <p:nvPr/>
        </p:nvSpPr>
        <p:spPr bwMode="auto">
          <a:xfrm>
            <a:off x="609600" y="0"/>
            <a:ext cx="10972800" cy="5009064"/>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32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Corinthians 6:9-11</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do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 know that the unrighteous will not inherit the kingdom of God? Do not be deceived; neither fornicators, nor idolaters, nor adulterers, nor effeminate, nor homosexuals,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nor thieves, nor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covetous, nor drunkards, nor revilers, nor swindlers, will inherit the kingdom of God.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Such were some of you; but you were washed, but you were sanctified, but you were justified in the name of the Lord Jesus Christ and in the Spirit of our God.”</a:t>
            </a:r>
          </a:p>
        </p:txBody>
      </p:sp>
    </p:spTree>
    <p:extLst>
      <p:ext uri="{BB962C8B-B14F-4D97-AF65-F5344CB8AC3E}">
        <p14:creationId xmlns:p14="http://schemas.microsoft.com/office/powerpoint/2010/main" val="36977274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ACB83D-F9F6-59D6-56E1-6B26832193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699000"/>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 </a:t>
            </a:r>
            <a:r>
              <a:rPr lang="en-US" sz="4000" dirty="0">
                <a:solidFill>
                  <a:schemeClr val="tx2"/>
                </a:solidFill>
                <a:effectLst>
                  <a:outerShdw blurRad="38100" dist="38100" dir="2700000" algn="tl">
                    <a:srgbClr val="000000"/>
                  </a:outerShdw>
                </a:effectLst>
                <a:latin typeface="Calibri" panose="020F0502020204030204" pitchFamily="34" charset="0"/>
              </a:rPr>
              <a:t>Corinthians</a:t>
            </a: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 3:1-3 </a:t>
            </a: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(NKJV) </a:t>
            </a:r>
          </a:p>
          <a:p>
            <a:pPr marL="0" indent="0" algn="just">
              <a:spcBef>
                <a:spcPts val="0"/>
              </a:spcBef>
              <a:buNone/>
              <a:defRPr/>
            </a:pPr>
            <a:r>
              <a:rPr lang="en-US" sz="3600" baseline="30000" dirty="0">
                <a:latin typeface="Calibri" panose="020F0502020204030204" pitchFamily="34" charset="0"/>
                <a:ea typeface="Calibri" panose="020F0502020204030204" pitchFamily="34" charset="0"/>
                <a:cs typeface="Calibri" panose="020F0502020204030204" pitchFamily="34" charset="0"/>
              </a:rPr>
              <a:t>1</a:t>
            </a:r>
            <a:r>
              <a:rPr lang="en-US" sz="3600" dirty="0">
                <a:latin typeface="Calibri" panose="020F0502020204030204" pitchFamily="34" charset="0"/>
                <a:ea typeface="Calibri" panose="020F0502020204030204" pitchFamily="34" charset="0"/>
                <a:cs typeface="Calibri" panose="020F0502020204030204" pitchFamily="34" charset="0"/>
              </a:rPr>
              <a:t> And I, brethren, could not speak to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a:t>
            </a:r>
            <a:r>
              <a:rPr lang="en-US" sz="3600" dirty="0">
                <a:latin typeface="Calibri" panose="020F0502020204030204" pitchFamily="34" charset="0"/>
                <a:ea typeface="Calibri" panose="020F0502020204030204" pitchFamily="34" charset="0"/>
                <a:cs typeface="Calibri" panose="020F0502020204030204" pitchFamily="34" charset="0"/>
              </a:rPr>
              <a:t> as to spiritual </a:t>
            </a:r>
            <a:r>
              <a:rPr lang="en-US" sz="3600" i="1" dirty="0">
                <a:latin typeface="Calibri" panose="020F0502020204030204" pitchFamily="34" charset="0"/>
                <a:ea typeface="Calibri" panose="020F0502020204030204" pitchFamily="34" charset="0"/>
                <a:cs typeface="Calibri" panose="020F0502020204030204" pitchFamily="34" charset="0"/>
              </a:rPr>
              <a:t>people</a:t>
            </a:r>
            <a:r>
              <a:rPr lang="en-US" sz="3600" dirty="0">
                <a:latin typeface="Calibri" panose="020F0502020204030204" pitchFamily="34" charset="0"/>
                <a:ea typeface="Calibri" panose="020F0502020204030204" pitchFamily="34" charset="0"/>
                <a:cs typeface="Calibri" panose="020F0502020204030204" pitchFamily="34" charset="0"/>
              </a:rPr>
              <a:t> but as to carnal, as to babes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in Christ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aseline="30000" dirty="0">
                <a:latin typeface="Calibri" panose="020F0502020204030204" pitchFamily="34" charset="0"/>
                <a:ea typeface="Calibri" panose="020F0502020204030204" pitchFamily="34" charset="0"/>
                <a:cs typeface="Calibri" panose="020F0502020204030204" pitchFamily="34" charset="0"/>
              </a:rPr>
              <a:t>2</a:t>
            </a:r>
            <a:r>
              <a:rPr lang="en-US" sz="3600" dirty="0">
                <a:latin typeface="Calibri" panose="020F0502020204030204" pitchFamily="34" charset="0"/>
                <a:ea typeface="Calibri" panose="020F0502020204030204" pitchFamily="34" charset="0"/>
                <a:cs typeface="Calibri" panose="020F0502020204030204" pitchFamily="34" charset="0"/>
              </a:rPr>
              <a:t> I fed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a:t>
            </a:r>
            <a:r>
              <a:rPr lang="en-US" sz="3600" dirty="0">
                <a:latin typeface="Calibri" panose="020F0502020204030204" pitchFamily="34" charset="0"/>
                <a:ea typeface="Calibri" panose="020F0502020204030204" pitchFamily="34" charset="0"/>
                <a:cs typeface="Calibri" panose="020F0502020204030204" pitchFamily="34" charset="0"/>
              </a:rPr>
              <a:t> with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milk</a:t>
            </a:r>
            <a:r>
              <a:rPr lang="en-US" sz="3600" dirty="0">
                <a:latin typeface="Calibri" panose="020F0502020204030204" pitchFamily="34" charset="0"/>
                <a:ea typeface="Calibri" panose="020F0502020204030204" pitchFamily="34" charset="0"/>
                <a:cs typeface="Calibri" panose="020F0502020204030204" pitchFamily="34" charset="0"/>
              </a:rPr>
              <a:t> and not with solid food; for until now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a:t>
            </a:r>
            <a:r>
              <a:rPr lang="en-US" sz="3600" dirty="0">
                <a:latin typeface="Calibri" panose="020F0502020204030204" pitchFamily="34" charset="0"/>
                <a:ea typeface="Calibri" panose="020F0502020204030204" pitchFamily="34" charset="0"/>
                <a:cs typeface="Calibri" panose="020F0502020204030204" pitchFamily="34" charset="0"/>
              </a:rPr>
              <a:t> were not able </a:t>
            </a:r>
            <a:r>
              <a:rPr lang="en-US" sz="3600" i="1" dirty="0">
                <a:latin typeface="Calibri" panose="020F0502020204030204" pitchFamily="34" charset="0"/>
                <a:ea typeface="Calibri" panose="020F0502020204030204" pitchFamily="34" charset="0"/>
                <a:cs typeface="Calibri" panose="020F0502020204030204" pitchFamily="34" charset="0"/>
              </a:rPr>
              <a:t>to receive it,</a:t>
            </a:r>
            <a:r>
              <a:rPr lang="en-US" sz="3600" dirty="0">
                <a:latin typeface="Calibri" panose="020F0502020204030204" pitchFamily="34" charset="0"/>
                <a:ea typeface="Calibri" panose="020F0502020204030204" pitchFamily="34" charset="0"/>
                <a:cs typeface="Calibri" panose="020F0502020204030204" pitchFamily="34" charset="0"/>
              </a:rPr>
              <a:t> and even now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a:t>
            </a:r>
            <a:r>
              <a:rPr lang="en-US" sz="3600" dirty="0">
                <a:latin typeface="Calibri" panose="020F0502020204030204" pitchFamily="34" charset="0"/>
                <a:ea typeface="Calibri" panose="020F0502020204030204" pitchFamily="34" charset="0"/>
                <a:cs typeface="Calibri" panose="020F0502020204030204" pitchFamily="34" charset="0"/>
              </a:rPr>
              <a:t> are still not able; </a:t>
            </a:r>
            <a:r>
              <a:rPr lang="en-US" sz="3600" baseline="30000" dirty="0">
                <a:latin typeface="Calibri" panose="020F0502020204030204" pitchFamily="34" charset="0"/>
                <a:ea typeface="Calibri" panose="020F0502020204030204" pitchFamily="34" charset="0"/>
                <a:cs typeface="Calibri" panose="020F0502020204030204" pitchFamily="34" charset="0"/>
              </a:rPr>
              <a:t>3</a:t>
            </a:r>
            <a:r>
              <a:rPr lang="en-US" sz="3600" dirty="0">
                <a:latin typeface="Calibri" panose="020F0502020204030204" pitchFamily="34" charset="0"/>
                <a:ea typeface="Calibri" panose="020F0502020204030204" pitchFamily="34" charset="0"/>
                <a:cs typeface="Calibri" panose="020F0502020204030204" pitchFamily="34" charset="0"/>
              </a:rPr>
              <a:t> for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a:t>
            </a:r>
            <a:r>
              <a:rPr lang="en-US" sz="3600" dirty="0">
                <a:latin typeface="Calibri" panose="020F0502020204030204" pitchFamily="34" charset="0"/>
                <a:ea typeface="Calibri" panose="020F0502020204030204" pitchFamily="34" charset="0"/>
                <a:cs typeface="Calibri" panose="020F0502020204030204" pitchFamily="34" charset="0"/>
              </a:rPr>
              <a:t> are still carnal. For where </a:t>
            </a:r>
            <a:r>
              <a:rPr lang="en-US" sz="3600" i="1" dirty="0">
                <a:latin typeface="Calibri" panose="020F0502020204030204" pitchFamily="34" charset="0"/>
                <a:ea typeface="Calibri" panose="020F0502020204030204" pitchFamily="34" charset="0"/>
                <a:cs typeface="Calibri" panose="020F0502020204030204" pitchFamily="34" charset="0"/>
              </a:rPr>
              <a:t>there are</a:t>
            </a:r>
            <a:r>
              <a:rPr lang="en-US" sz="3600" dirty="0">
                <a:latin typeface="Calibri" panose="020F0502020204030204" pitchFamily="34" charset="0"/>
                <a:ea typeface="Calibri" panose="020F0502020204030204" pitchFamily="34" charset="0"/>
                <a:cs typeface="Calibri" panose="020F0502020204030204" pitchFamily="34" charset="0"/>
              </a:rPr>
              <a:t> envy, strife, and divisions among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a:t>
            </a:r>
            <a:r>
              <a:rPr lang="en-US" sz="3600" dirty="0">
                <a:latin typeface="Calibri" panose="020F0502020204030204" pitchFamily="34" charset="0"/>
                <a:ea typeface="Calibri" panose="020F0502020204030204" pitchFamily="34" charset="0"/>
                <a:cs typeface="Calibri" panose="020F0502020204030204" pitchFamily="34" charset="0"/>
              </a:rPr>
              <a:t>, are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a:t>
            </a:r>
            <a:r>
              <a:rPr lang="en-US" sz="3600" dirty="0">
                <a:latin typeface="Calibri" panose="020F0502020204030204" pitchFamily="34" charset="0"/>
                <a:ea typeface="Calibri" panose="020F0502020204030204" pitchFamily="34" charset="0"/>
                <a:cs typeface="Calibri" panose="020F0502020204030204" pitchFamily="34" charset="0"/>
              </a:rPr>
              <a:t> not carnal and behaving like </a:t>
            </a:r>
            <a:r>
              <a:rPr lang="en-US" sz="3600" i="1" dirty="0">
                <a:latin typeface="Calibri" panose="020F0502020204030204" pitchFamily="34" charset="0"/>
                <a:ea typeface="Calibri" panose="020F0502020204030204" pitchFamily="34" charset="0"/>
                <a:cs typeface="Calibri" panose="020F0502020204030204" pitchFamily="34" charset="0"/>
              </a:rPr>
              <a:t>mere</a:t>
            </a:r>
            <a:r>
              <a:rPr lang="en-US" sz="3600" dirty="0">
                <a:latin typeface="Calibri" panose="020F0502020204030204" pitchFamily="34" charset="0"/>
                <a:ea typeface="Calibri" panose="020F0502020204030204" pitchFamily="34" charset="0"/>
                <a:cs typeface="Calibri" panose="020F0502020204030204" pitchFamily="34" charset="0"/>
              </a:rPr>
              <a:t> men?</a:t>
            </a:r>
            <a:endParaRPr lang="en-US" sz="3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2E812-1113-76DB-2B32-8F6F0C3FB0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39AAD8-B2D3-4044-C895-8DE6A56762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2AB97F2E-94E5-DF48-F871-2ACDDB0DDB18}"/>
              </a:ext>
            </a:extLst>
          </p:cNvPr>
          <p:cNvSpPr>
            <a:spLocks noChangeArrowheads="1"/>
          </p:cNvSpPr>
          <p:nvPr/>
        </p:nvSpPr>
        <p:spPr bwMode="auto">
          <a:xfrm>
            <a:off x="609600" y="0"/>
            <a:ext cx="10972800" cy="5009064"/>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32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Corinthians 6:9-11</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do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 know that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unrighteous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will not inherit the kingdom of God? Do not be deceived; neither fornicators, nor idolaters, nor adulterers, nor effeminate, nor homosexuals,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nor thieves, nor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covetous, nor drunkards, nor revilers, nor swindlers, will inherit the kingdom of God.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Such were some of you; but you were washed, but you were sanctified, but you were justified in the name of the Lord Jesus Christ and in the Spirit of our God.”</a:t>
            </a:r>
          </a:p>
        </p:txBody>
      </p:sp>
    </p:spTree>
    <p:extLst>
      <p:ext uri="{BB962C8B-B14F-4D97-AF65-F5344CB8AC3E}">
        <p14:creationId xmlns:p14="http://schemas.microsoft.com/office/powerpoint/2010/main" val="30842115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22C76-3B6E-B74D-466D-61B881481B4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a:spAutoFit/>
          </a:bodyPr>
          <a:lstStyle/>
          <a:p>
            <a:pPr algn="ctr">
              <a:spcAft>
                <a:spcPts val="600"/>
              </a:spcAft>
              <a:defRPr/>
            </a:pPr>
            <a:r>
              <a:rPr lang="en-US" sz="3600" baseline="30000" dirty="0">
                <a:latin typeface="+mn-lt"/>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Corinthians 6:1, 6</a:t>
            </a:r>
          </a:p>
          <a:p>
            <a:pPr algn="ju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Does any one of you, when he has a case against his neighbor, dare to go to law before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unrighteous</a:t>
            </a:r>
            <a:r>
              <a:rPr lang="en-US"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not before the saints?...</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brother goes to law with brother, and that before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unbelievers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6C5E-1A72-9069-4A1A-B6DC836AC52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AE2F067-CA28-F8CD-9996-8807750078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FBF3DAC6-E596-B01E-FFF0-3E6CB039C2AC}"/>
              </a:ext>
            </a:extLst>
          </p:cNvPr>
          <p:cNvSpPr>
            <a:spLocks noChangeArrowheads="1"/>
          </p:cNvSpPr>
          <p:nvPr/>
        </p:nvSpPr>
        <p:spPr bwMode="auto">
          <a:xfrm>
            <a:off x="609600" y="0"/>
            <a:ext cx="10972800" cy="5009064"/>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32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Corinthians 6:9-11</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do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 know that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unrighteous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will not inherit the kingdom of God? Do not be deceived; neither fornicators, nor idolaters, nor adulterers, nor effeminate, nor homosexuals,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nor thieves, nor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covetous, nor drunkards, nor revilers, nor swindlers, will inherit the kingdom of God.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Such were some of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were washed,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were sanctified,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were justified in the name of the Lord Jesus Christ and in the Spirit of our God.”</a:t>
            </a:r>
          </a:p>
        </p:txBody>
      </p:sp>
    </p:spTree>
    <p:extLst>
      <p:ext uri="{BB962C8B-B14F-4D97-AF65-F5344CB8AC3E}">
        <p14:creationId xmlns:p14="http://schemas.microsoft.com/office/powerpoint/2010/main" val="38340959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E4D4-3E5F-323E-18CC-02DCE4E3B8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12A654A-ADDE-33DB-493E-0AFFACF4B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C19C1A74-21AE-FB19-9F45-DD35C3EF561C}"/>
              </a:ext>
            </a:extLst>
          </p:cNvPr>
          <p:cNvSpPr>
            <a:spLocks noChangeArrowheads="1"/>
          </p:cNvSpPr>
          <p:nvPr/>
        </p:nvSpPr>
        <p:spPr bwMode="auto">
          <a:xfrm>
            <a:off x="609600" y="0"/>
            <a:ext cx="10972800" cy="5009064"/>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32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Corinthians 6:9-11</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do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 know that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unrighteous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will not inherit the kingdom of God? Do not be deceived; neither fornicators, nor idolaters, nor adulterers, nor effeminate, nor homosexuals,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nor thieves, nor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covetous, nor drunkards, nor revilers, nor swindlers, will inherit the kingdom of God.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Such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were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some of you; but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were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washed, but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were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sanctified, but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were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justified in the name of the Lord Jesus Christ and in the Spirit of our God.”</a:t>
            </a:r>
          </a:p>
        </p:txBody>
      </p:sp>
    </p:spTree>
    <p:extLst>
      <p:ext uri="{BB962C8B-B14F-4D97-AF65-F5344CB8AC3E}">
        <p14:creationId xmlns:p14="http://schemas.microsoft.com/office/powerpoint/2010/main" val="34714437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DB4B6-C747-549A-E702-5A9DBDE0A9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D8C134-7D76-3DE0-AA1A-537CF1478E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576A3C48-81B6-6D09-C0EA-49EBD6CE77C8}"/>
              </a:ext>
            </a:extLst>
          </p:cNvPr>
          <p:cNvSpPr>
            <a:spLocks noChangeArrowheads="1"/>
          </p:cNvSpPr>
          <p:nvPr/>
        </p:nvSpPr>
        <p:spPr bwMode="auto">
          <a:xfrm>
            <a:off x="609600" y="0"/>
            <a:ext cx="10972800" cy="5009064"/>
          </a:xfrm>
          <a:prstGeom prst="rect">
            <a:avLst/>
          </a:prstGeom>
          <a:noFill/>
          <a:ln w="28575">
            <a:noFill/>
            <a:miter lim="800000"/>
            <a:headEnd/>
            <a:tailEnd/>
          </a:ln>
        </p:spPr>
        <p:txBody>
          <a:bodyPr>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32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Corinthians 6:9-11</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do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 know that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unrighteous</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will not inherit the kingdom of God? Do not be deceived; neither fornicators, nor idolaters, nor adulterers, nor effeminate, nor homosexuals,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nor thieves, nor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covetous, nor drunkards, nor revilers, nor swindlers, will inherit the kingdom of God.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Such were some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were washed, 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were sanctified, 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were justified in the name of the Lord Jesus Christ and in the Spirit of our God.”</a:t>
            </a:r>
          </a:p>
        </p:txBody>
      </p:sp>
    </p:spTree>
    <p:extLst>
      <p:ext uri="{BB962C8B-B14F-4D97-AF65-F5344CB8AC3E}">
        <p14:creationId xmlns:p14="http://schemas.microsoft.com/office/powerpoint/2010/main" val="127570065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0BC00-4932-84A3-FA02-81DCF28A033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a:spAutoFit/>
          </a:bodyPr>
          <a:lstStyle/>
          <a:p>
            <a:pPr algn="ctr">
              <a:spcAft>
                <a:spcPts val="600"/>
              </a:spcAft>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a:t>
            </a:r>
            <a:r>
              <a:rPr lang="en-US" sz="4000" dirty="0">
                <a:solidFill>
                  <a:schemeClr val="tx2"/>
                </a:solidFill>
                <a:effectLst>
                  <a:outerShdw blurRad="38100" dist="38100" dir="2700000" algn="tl">
                    <a:srgbClr val="000000"/>
                  </a:outerShdw>
                </a:effectLst>
                <a:latin typeface="Calibri" panose="020F0502020204030204" pitchFamily="34" charset="0"/>
              </a:rPr>
              <a:t>Corinthians</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 5:1</a:t>
            </a:r>
          </a:p>
          <a:p>
            <a:pPr algn="ju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“It is actually reported that there is immorality among you, and immorality of such a kind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does not exist even among the Gentiles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that someone has his father’s wife.”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351F6-4C88-9C0F-0CFB-2EDE93AB98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016484"/>
          </a:xfrm>
          <a:prstGeom prst="rect">
            <a:avLst/>
          </a:prstGeom>
          <a:noFill/>
          <a:ln w="28575">
            <a:noFill/>
            <a:miter lim="800000"/>
            <a:headEnd/>
            <a:tailEnd/>
          </a:ln>
        </p:spPr>
        <p:txBody>
          <a:bodyPr>
            <a:spAutoFit/>
          </a:bodyPr>
          <a:lstStyle/>
          <a:p>
            <a:pPr algn="ctr">
              <a:spcAft>
                <a:spcPts val="600"/>
              </a:spcAft>
              <a:defRPr/>
            </a:pPr>
            <a:r>
              <a:rPr lang="en-US" sz="40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a:t>
            </a:r>
            <a:r>
              <a:rPr lang="en-US" sz="4000" dirty="0">
                <a:solidFill>
                  <a:schemeClr val="tx2"/>
                </a:solidFill>
                <a:effectLst>
                  <a:outerShdw blurRad="38100" dist="38100" dir="2700000" algn="tl">
                    <a:srgbClr val="000000"/>
                  </a:outerShdw>
                </a:effectLst>
                <a:latin typeface="Calibri" panose="020F0502020204030204" pitchFamily="34" charset="0"/>
              </a:rPr>
              <a:t>Corinthians</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 6:18-20</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18</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Flee immorality. Every other sin that a man commits is outside the body, but the immoral man sins against his own body.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do you not know that your body is a temple of the Holy Spirit who is in you, whom you have from God, and that you are not your own?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you have been bought with a price: therefore glorify God in your body.”</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1A346-960B-9618-B652-CA4EF4E6C8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1DD46B-A40B-B2E8-91E6-FC422145B8D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1B225D33-0329-DD26-DABF-ED71E3E1C38E}"/>
              </a:ext>
            </a:extLst>
          </p:cNvPr>
          <p:cNvSpPr>
            <a:spLocks noChangeArrowheads="1"/>
          </p:cNvSpPr>
          <p:nvPr/>
        </p:nvSpPr>
        <p:spPr bwMode="auto">
          <a:xfrm>
            <a:off x="609600" y="0"/>
            <a:ext cx="10972800" cy="3554819"/>
          </a:xfrm>
          <a:prstGeom prst="rect">
            <a:avLst/>
          </a:prstGeom>
          <a:noFill/>
          <a:ln w="28575">
            <a:noFill/>
            <a:miter lim="800000"/>
            <a:headEnd/>
            <a:tailEnd/>
          </a:ln>
        </p:spPr>
        <p:txBody>
          <a:bodyPr>
            <a:spAutoFit/>
          </a:bodyPr>
          <a:lstStyle/>
          <a:p>
            <a:pPr algn="ctr">
              <a:spcAft>
                <a:spcPts val="600"/>
              </a:spcAft>
              <a:defRPr/>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1 </a:t>
            </a:r>
            <a:r>
              <a:rPr lang="en-US" sz="4000" dirty="0">
                <a:solidFill>
                  <a:schemeClr val="tx2"/>
                </a:solidFill>
                <a:effectLst>
                  <a:outerShdw blurRad="38100" dist="38100" dir="2700000" algn="tl">
                    <a:srgbClr val="000000"/>
                  </a:outerShdw>
                </a:effectLst>
                <a:latin typeface="Calibri" panose="020F0502020204030204" pitchFamily="34" charset="0"/>
              </a:rPr>
              <a:t>Corinthians</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 6:7-8</a:t>
            </a:r>
          </a:p>
          <a:p>
            <a:pPr algn="ju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very fact that you have lawsuits among you means you have been completely defeated already. Why not rather be wronged? Why not rather be cheated?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Instead, you yourselves cheat and do wrong, and you do this to your brothers and sisters.”</a:t>
            </a:r>
          </a:p>
        </p:txBody>
      </p:sp>
    </p:spTree>
    <p:extLst>
      <p:ext uri="{BB962C8B-B14F-4D97-AF65-F5344CB8AC3E}">
        <p14:creationId xmlns:p14="http://schemas.microsoft.com/office/powerpoint/2010/main" val="8211296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8FDB-C23A-1AB3-70ED-DC1A3A27BF19}"/>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116F2C21-B71A-56F3-6967-17ABA9768E37}"/>
              </a:ext>
            </a:extLst>
          </p:cNvPr>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a:extLst>
              <a:ext uri="{FF2B5EF4-FFF2-40B4-BE49-F238E27FC236}">
                <a16:creationId xmlns:a16="http://schemas.microsoft.com/office/drawing/2014/main" id="{F8F1C5B5-8B60-43B9-3121-F7FB7E300887}"/>
              </a:ext>
            </a:extLst>
          </p:cNvPr>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Revelation 22:14-15</a:t>
            </a:r>
          </a:p>
        </p:txBody>
      </p:sp>
      <p:pic>
        <p:nvPicPr>
          <p:cNvPr id="3" name="Picture 2">
            <a:extLst>
              <a:ext uri="{FF2B5EF4-FFF2-40B4-BE49-F238E27FC236}">
                <a16:creationId xmlns:a16="http://schemas.microsoft.com/office/drawing/2014/main" id="{7D11E4D0-1CBE-E9A2-636E-7A4BA105E4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8863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C4120F-2CBC-BBD6-8295-6F177E69CF5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a:spAutoFit/>
          </a:bodyPr>
          <a:lstStyle/>
          <a:p>
            <a:pPr algn="ctr">
              <a:spcAft>
                <a:spcPts val="600"/>
              </a:spcAft>
              <a:defRPr/>
            </a:pPr>
            <a:r>
              <a:rPr lang="en-US" sz="4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Ephesians 5:5</a:t>
            </a:r>
            <a:endParaRPr lang="en-US" sz="3600" baseline="30000" dirty="0">
              <a:latin typeface="Calibri" panose="020F0502020204030204" pitchFamily="34" charset="0"/>
            </a:endParaRPr>
          </a:p>
          <a:p>
            <a:pPr algn="ju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this you know with certainty, that no immoral or impure person or covetous man, who is an idolater,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has an inheritance in the kingdom of Christ</a:t>
            </a:r>
            <a:r>
              <a:rPr lang="en-US"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God.”</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1F9F-91E1-02DB-33EC-AC3F45FA47F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5E206390-93B0-392F-C023-B98575870227}"/>
              </a:ext>
            </a:extLst>
          </p:cNvPr>
          <p:cNvSpPr>
            <a:spLocks noGrp="1"/>
          </p:cNvSpPr>
          <p:nvPr>
            <p:ph type="title"/>
          </p:nvPr>
        </p:nvSpPr>
        <p:spPr>
          <a:xfrm>
            <a:off x="1954213" y="228600"/>
            <a:ext cx="8229600"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Interpretive Options</a:t>
            </a:r>
          </a:p>
        </p:txBody>
      </p:sp>
      <p:sp>
        <p:nvSpPr>
          <p:cNvPr id="47107" name="Content Placeholder 2">
            <a:extLst>
              <a:ext uri="{FF2B5EF4-FFF2-40B4-BE49-F238E27FC236}">
                <a16:creationId xmlns:a16="http://schemas.microsoft.com/office/drawing/2014/main" id="{ED37D445-045B-39AD-6BA2-F6B340122FF9}"/>
              </a:ext>
            </a:extLst>
          </p:cNvPr>
          <p:cNvSpPr>
            <a:spLocks noGrp="1"/>
          </p:cNvSpPr>
          <p:nvPr>
            <p:ph idx="1"/>
          </p:nvPr>
        </p:nvSpPr>
        <p:spPr>
          <a:xfrm>
            <a:off x="584950" y="1371600"/>
            <a:ext cx="7568449" cy="41148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Calvinism – unsaved</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Arminianism – loss of salvation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Extreme free grace – millennial exclusion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Classic grace – switch of subject from saved to unsaved to exhort Christians to live according to their new identity.</a:t>
            </a:r>
          </a:p>
        </p:txBody>
      </p:sp>
      <p:pic>
        <p:nvPicPr>
          <p:cNvPr id="3" name="Picture 2">
            <a:extLst>
              <a:ext uri="{FF2B5EF4-FFF2-40B4-BE49-F238E27FC236}">
                <a16:creationId xmlns:a16="http://schemas.microsoft.com/office/drawing/2014/main" id="{F6B78D72-CD04-D863-5B65-0493B2C1135D}"/>
              </a:ext>
            </a:extLst>
          </p:cNvPr>
          <p:cNvPicPr>
            <a:picLocks noChangeAspect="1"/>
          </p:cNvPicPr>
          <p:nvPr/>
        </p:nvPicPr>
        <p:blipFill>
          <a:blip r:embed="rId2"/>
          <a:stretch>
            <a:fillRect/>
          </a:stretch>
        </p:blipFill>
        <p:spPr>
          <a:xfrm>
            <a:off x="8534400" y="1524000"/>
            <a:ext cx="3072650" cy="3657917"/>
          </a:xfrm>
          <a:prstGeom prst="rect">
            <a:avLst/>
          </a:prstGeom>
        </p:spPr>
      </p:pic>
    </p:spTree>
    <p:extLst>
      <p:ext uri="{BB962C8B-B14F-4D97-AF65-F5344CB8AC3E}">
        <p14:creationId xmlns:p14="http://schemas.microsoft.com/office/powerpoint/2010/main" val="151396353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7E593-DB15-2DF2-280B-FBC63A93279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00657"/>
          </a:xfrm>
          <a:prstGeom prst="rect">
            <a:avLst/>
          </a:prstGeom>
          <a:noFill/>
          <a:ln w="28575">
            <a:noFill/>
            <a:miter lim="800000"/>
            <a:headEnd/>
            <a:tailEnd/>
          </a:ln>
        </p:spPr>
        <p:txBody>
          <a:bodyPr>
            <a:spAutoFit/>
          </a:bodyPr>
          <a:lstStyle/>
          <a:p>
            <a:pPr algn="ctr">
              <a:spcAft>
                <a:spcPts val="600"/>
              </a:spcAft>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Ephesians 1:18</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pray that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eyes of your heart may be enlightened, so that you will know what is the hope of His calling, what are the riches of the glory of His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inheritance in the saints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4682-03DC-3852-0039-F9EDA4BE2D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F787E82-863F-5FC7-3BB6-F2A86D5CB3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a:extLst>
              <a:ext uri="{FF2B5EF4-FFF2-40B4-BE49-F238E27FC236}">
                <a16:creationId xmlns:a16="http://schemas.microsoft.com/office/drawing/2014/main" id="{49F25917-E43B-F446-A7A0-C54ABEF55629}"/>
              </a:ext>
            </a:extLst>
          </p:cNvPr>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a:t>
            </a:r>
            <a:r>
              <a:rPr lang="en-US" sz="3600" b="1" u="sng" dirty="0">
                <a:solidFill>
                  <a:srgbClr val="FFFFCC"/>
                </a:solidFill>
                <a:effectLst>
                  <a:outerShdw blurRad="38100" dist="38100" dir="2700000" algn="tl">
                    <a:srgbClr val="000000">
                      <a:alpha val="43137"/>
                    </a:srgbClr>
                  </a:outerShdw>
                </a:effectLst>
              </a:rPr>
              <a:t>inheritance</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aseline="30000" dirty="0">
                <a:effectLst>
                  <a:outerShdw blurRad="38100" dist="38100" dir="2700000" algn="tl">
                    <a:srgbClr val="000000">
                      <a:alpha val="43137"/>
                    </a:srgbClr>
                  </a:outerShdw>
                </a:effectLst>
              </a:rPr>
              <a:t>5</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3643DB7A-FFAE-1D57-719F-F8A71D810E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583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BA8F1-04FC-457B-32F3-EC030A6B124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8950A6-ED5C-DF96-5995-E77352C641B7}"/>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4430EA8C-B760-A8A0-0155-457E4CB84C01}"/>
              </a:ext>
            </a:extLst>
          </p:cNvPr>
          <p:cNvSpPr>
            <a:spLocks noChangeArrowheads="1"/>
          </p:cNvSpPr>
          <p:nvPr/>
        </p:nvSpPr>
        <p:spPr bwMode="auto">
          <a:xfrm>
            <a:off x="609600" y="0"/>
            <a:ext cx="10972800" cy="2446824"/>
          </a:xfrm>
          <a:prstGeom prst="rect">
            <a:avLst/>
          </a:prstGeom>
          <a:noFill/>
          <a:ln w="28575">
            <a:noFill/>
            <a:miter lim="800000"/>
            <a:headEnd/>
            <a:tailEnd/>
          </a:ln>
        </p:spPr>
        <p:txBody>
          <a:bodyPr>
            <a:spAutoFit/>
          </a:bodyPr>
          <a:lstStyle/>
          <a:p>
            <a:pPr algn="ctr">
              <a:spcAft>
                <a:spcPts val="600"/>
              </a:spcAft>
              <a:defRPr/>
            </a:pPr>
            <a:r>
              <a:rPr lang="en-US" sz="4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Ephesians 5:5</a:t>
            </a:r>
            <a:endParaRPr lang="en-US" sz="3600" baseline="30000" dirty="0">
              <a:latin typeface="Calibri" panose="020F0502020204030204" pitchFamily="34" charset="0"/>
            </a:endParaRPr>
          </a:p>
          <a:p>
            <a:pPr algn="ju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know with certainty, that no immoral or impure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person</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covetous man, who is an idolater,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has an inheritance in the kingdom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of Christ and God.”</a:t>
            </a:r>
          </a:p>
        </p:txBody>
      </p:sp>
    </p:spTree>
    <p:extLst>
      <p:ext uri="{BB962C8B-B14F-4D97-AF65-F5344CB8AC3E}">
        <p14:creationId xmlns:p14="http://schemas.microsoft.com/office/powerpoint/2010/main" val="332963103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34D768-BF47-CD9F-D1E6-78F3504F93C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216813"/>
          </a:xfrm>
          <a:prstGeom prst="rect">
            <a:avLst/>
          </a:prstGeom>
          <a:noFill/>
          <a:ln w="28575">
            <a:noFill/>
            <a:miter lim="800000"/>
            <a:headEnd/>
            <a:tailEnd/>
          </a:ln>
        </p:spPr>
        <p:txBody>
          <a:bodyPr wrap="square">
            <a:spAutoFit/>
          </a:bodyPr>
          <a:lstStyle/>
          <a:p>
            <a:pPr algn="ctr">
              <a:spcAft>
                <a:spcPts val="600"/>
              </a:spcAft>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Ephesians 5:3, 6-8, 11-12</a:t>
            </a:r>
          </a:p>
          <a:p>
            <a:pPr algn="just">
              <a:defRPr/>
            </a:pP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immorality or any impurity or greed must not even be named among you, as is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proper among saints</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Let no one deceive you with empty words, for because of these things the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wrath of God comes upon the sons of disobedience</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Therefore,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not be partakers with them</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you were formerly darkness, but now you are Light in the Lord;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walk as children of Light</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not participate in the unfruitful deeds of darkness</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instead even expose them; </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it is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disgraceful even to speak of the things which are done by them in secret</a:t>
            </a:r>
            <a:r>
              <a:rPr lang="en-US" sz="31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1FB70-F7B8-F4B7-5013-3CC528BBA43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5277A73-B502-F6CA-56E3-3C93B534D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a:extLst>
              <a:ext uri="{FF2B5EF4-FFF2-40B4-BE49-F238E27FC236}">
                <a16:creationId xmlns:a16="http://schemas.microsoft.com/office/drawing/2014/main" id="{F3FD1CAD-AF53-4D3A-F85A-BCAD4C37D239}"/>
              </a:ext>
            </a:extLst>
          </p:cNvPr>
          <p:cNvSpPr txBox="1">
            <a:spLocks/>
          </p:cNvSpPr>
          <p:nvPr/>
        </p:nvSpPr>
        <p:spPr bwMode="auto">
          <a:xfrm>
            <a:off x="614916" y="0"/>
            <a:ext cx="10962168"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Arial" panose="020B0604020202020204" pitchFamily="34" charset="0"/>
              </a:rPr>
              <a:t>Ephesians 2:1-3</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rPr>
              <a:t>And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dead</a:t>
            </a:r>
            <a:r>
              <a:rPr lang="en-US" sz="3400" dirty="0">
                <a:effectLst>
                  <a:outerShdw blurRad="38100" dist="38100" dir="2700000" algn="tl">
                    <a:srgbClr val="000000">
                      <a:alpha val="43137"/>
                    </a:srgbClr>
                  </a:outerShdw>
                </a:effectLst>
                <a:latin typeface="Calibri" panose="020F0502020204030204" pitchFamily="34" charset="0"/>
              </a:rPr>
              <a:t> in your trespasses and sins,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which you formerly walked according to the course of this world, according to the prince of the power of the air, of the spirit that is now working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sons of disobedience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Among them we too all formerly lived in the lusts of our flesh, indulging the desires of the flesh and of the mind, and were by nature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children of wrath</a:t>
            </a:r>
            <a:r>
              <a:rPr lang="en-US" sz="3400" dirty="0">
                <a:effectLst>
                  <a:outerShdw blurRad="38100" dist="38100" dir="2700000" algn="tl">
                    <a:srgbClr val="000000">
                      <a:alpha val="43137"/>
                    </a:srgbClr>
                  </a:outerShdw>
                </a:effectLst>
                <a:latin typeface="Calibri" panose="020F0502020204030204" pitchFamily="34" charset="0"/>
              </a:rPr>
              <a:t>, even as the rest.”</a:t>
            </a:r>
          </a:p>
        </p:txBody>
      </p:sp>
    </p:spTree>
    <p:extLst>
      <p:ext uri="{BB962C8B-B14F-4D97-AF65-F5344CB8AC3E}">
        <p14:creationId xmlns:p14="http://schemas.microsoft.com/office/powerpoint/2010/main" val="3077066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F46CF-A456-D4EA-E573-0E9BA8929465}"/>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5C9E723A-A774-86EB-0931-219602D19716}"/>
              </a:ext>
            </a:extLst>
          </p:cNvPr>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a:extLst>
              <a:ext uri="{FF2B5EF4-FFF2-40B4-BE49-F238E27FC236}">
                <a16:creationId xmlns:a16="http://schemas.microsoft.com/office/drawing/2014/main" id="{8E2604D7-9DDF-E358-E32F-6329BE342968}"/>
              </a:ext>
            </a:extLst>
          </p:cNvPr>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Revelation 22:14-15</a:t>
            </a:r>
          </a:p>
        </p:txBody>
      </p:sp>
      <p:pic>
        <p:nvPicPr>
          <p:cNvPr id="3" name="Picture 2">
            <a:extLst>
              <a:ext uri="{FF2B5EF4-FFF2-40B4-BE49-F238E27FC236}">
                <a16:creationId xmlns:a16="http://schemas.microsoft.com/office/drawing/2014/main" id="{8F416738-211A-3396-ACC2-9289153DAF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51451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DDA-C39B-CD37-7D31-44E3182075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EA6539-5172-3087-011C-C1FD402490F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77E4250C-7BDA-66E2-6DF6-E68B802AC0FD}"/>
              </a:ext>
            </a:extLst>
          </p:cNvPr>
          <p:cNvSpPr>
            <a:spLocks noChangeArrowheads="1"/>
          </p:cNvSpPr>
          <p:nvPr/>
        </p:nvSpPr>
        <p:spPr bwMode="auto">
          <a:xfrm>
            <a:off x="609600" y="0"/>
            <a:ext cx="10972800" cy="3516347"/>
          </a:xfrm>
          <a:prstGeom prst="rect">
            <a:avLst/>
          </a:prstGeom>
          <a:noFill/>
          <a:ln w="28575">
            <a:noFill/>
            <a:miter lim="800000"/>
            <a:headEnd/>
            <a:tailEnd/>
          </a:ln>
        </p:spPr>
        <p:txBody>
          <a:bodyPr>
            <a:spAutoFit/>
          </a:bodyPr>
          <a:lstStyle/>
          <a:p>
            <a:pPr marL="342900" indent="-342900" algn="ctr" defTabSz="685800" eaLnBrk="0" hangingPunct="0">
              <a:spcAft>
                <a:spcPts val="900"/>
              </a:spcAft>
              <a:buClr>
                <a:schemeClr val="tx2"/>
              </a:buClr>
              <a:buSzPct val="75000"/>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Revelation 22:14-15</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Blessed are those who wash their robes, so that they may have the right to the tree of life, and may enter by the gates into the city.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Outside are the dogs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sorcerers and the immoral persons and the murderers and the idolaters, and everyone who loves and practices lying.”</a:t>
            </a:r>
          </a:p>
        </p:txBody>
      </p:sp>
    </p:spTree>
    <p:extLst>
      <p:ext uri="{BB962C8B-B14F-4D97-AF65-F5344CB8AC3E}">
        <p14:creationId xmlns:p14="http://schemas.microsoft.com/office/powerpoint/2010/main" val="17594162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59E86-2A92-5562-2CA2-815C7293310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516347"/>
          </a:xfrm>
          <a:prstGeom prst="rect">
            <a:avLst/>
          </a:prstGeom>
          <a:noFill/>
          <a:ln w="28575">
            <a:noFill/>
            <a:miter lim="800000"/>
            <a:headEnd/>
            <a:tailEnd/>
          </a:ln>
        </p:spPr>
        <p:txBody>
          <a:bodyPr>
            <a:spAutoFit/>
          </a:bodyPr>
          <a:lstStyle/>
          <a:p>
            <a:pPr marL="342900" indent="-342900" algn="ctr" defTabSz="685800" eaLnBrk="0" hangingPunct="0">
              <a:spcAft>
                <a:spcPts val="900"/>
              </a:spcAft>
              <a:buClr>
                <a:schemeClr val="tx2"/>
              </a:buClr>
              <a:buSzPct val="75000"/>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Revelation 22:14-15</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Blessed are those who wash their robes, so that they may have the right to the tree of life, and may enter by the gates into the city.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Outside are the dogs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sorcerers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immoral</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persons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murderers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everyone who loves and practices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lying</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EE57D-D042-962D-2719-BD23F1865F6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939266"/>
          </a:xfrm>
          <a:prstGeom prst="rect">
            <a:avLst/>
          </a:prstGeom>
          <a:noFill/>
          <a:ln w="28575">
            <a:noFill/>
            <a:miter lim="800000"/>
            <a:headEnd/>
            <a:tailEnd/>
          </a:ln>
        </p:spPr>
        <p:txBody>
          <a:bodyPr>
            <a:spAutoFit/>
          </a:bodyPr>
          <a:lstStyle/>
          <a:p>
            <a:pPr algn="ctr">
              <a:spcAft>
                <a:spcPts val="600"/>
              </a:spcAft>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Revelation 21:8</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for the cowardly and unbelieving and abominable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murderers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immoral</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persons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sorcerers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liars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their part </a:t>
            </a:r>
            <a:r>
              <a:rPr lang="en-US" sz="35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will be</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the lake that burns with fire and brimstone, which is the second death.”</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E124B-5380-11D8-4D1C-354017162B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5C4146-E3FA-CDBA-9989-89CC5DA9114A}"/>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99B71B9-7F4F-13C7-30D0-4445F79490A7}"/>
              </a:ext>
            </a:extLst>
          </p:cNvPr>
          <p:cNvSpPr>
            <a:spLocks noChangeArrowheads="1"/>
          </p:cNvSpPr>
          <p:nvPr/>
        </p:nvSpPr>
        <p:spPr bwMode="auto">
          <a:xfrm>
            <a:off x="609600" y="0"/>
            <a:ext cx="10972800" cy="2939266"/>
          </a:xfrm>
          <a:prstGeom prst="rect">
            <a:avLst/>
          </a:prstGeom>
          <a:noFill/>
          <a:ln w="28575">
            <a:noFill/>
            <a:miter lim="800000"/>
            <a:headEnd/>
            <a:tailEnd/>
          </a:ln>
        </p:spPr>
        <p:txBody>
          <a:bodyPr>
            <a:spAutoFit/>
          </a:bodyPr>
          <a:lstStyle/>
          <a:p>
            <a:pPr algn="ctr">
              <a:spcAft>
                <a:spcPts val="600"/>
              </a:spcAft>
              <a:defRPr/>
            </a:pPr>
            <a:r>
              <a:rPr lang="en-US" sz="4000" dirty="0">
                <a:solidFill>
                  <a:srgbClr val="00FFFF"/>
                </a:solidFill>
                <a:effectLst>
                  <a:outerShdw blurRad="38100" dist="38100" dir="2700000" algn="tl">
                    <a:srgbClr val="000000"/>
                  </a:outerShdw>
                </a:effectLst>
                <a:latin typeface="Calibri" panose="020F0502020204030204" pitchFamily="34" charset="0"/>
              </a:rPr>
              <a:t>Revelation 21:8</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for the cowardly and unbelieving and abominable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murderers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immoral</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persons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sorcerers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liars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their part </a:t>
            </a:r>
            <a:r>
              <a:rPr lang="en-US" sz="35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will be</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the lake that burns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fire and brimstone</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which is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second death</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5235104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51950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02789-84F5-7A16-3839-38491E926E7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970591"/>
          </a:xfrm>
          <a:prstGeom prst="rect">
            <a:avLst/>
          </a:prstGeom>
          <a:noFill/>
          <a:ln w="28575">
            <a:noFill/>
            <a:miter lim="800000"/>
            <a:headEnd/>
            <a:tailEnd/>
          </a:ln>
        </p:spPr>
        <p:txBody>
          <a:bodyPr>
            <a:spAutoFit/>
          </a:bodyPr>
          <a:lstStyle/>
          <a:p>
            <a:pPr algn="ctr">
              <a:spcAft>
                <a:spcPts val="600"/>
              </a:spcAft>
              <a:defRPr/>
            </a:pPr>
            <a:r>
              <a:rPr lang="en-US" sz="4000" dirty="0">
                <a:solidFill>
                  <a:srgbClr val="00FFFF"/>
                </a:solidFill>
                <a:effectLst>
                  <a:outerShdw blurRad="38100" dist="38100" dir="2700000" algn="tl">
                    <a:srgbClr val="000000"/>
                  </a:outerShdw>
                </a:effectLst>
                <a:latin typeface="Calibri" panose="020F0502020204030204" pitchFamily="34" charset="0"/>
              </a:rPr>
              <a:t>Revelation 20:11-15</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I saw a great white throne and Him who sat upon it, from whose presence earth and heaven fled away, and no place was found for them.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I saw the dead, the great and the small, standing before the throne, and books were opened; and another book was opened, which is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book</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of life; and the dead were judged from the things which were written in the books, according to their deeds...</a:t>
            </a:r>
            <a:r>
              <a:rPr lang="en-US" sz="3400" baseline="30000" dirty="0">
                <a:latin typeface="Calibri" panose="020F0502020204030204" pitchFamily="34" charset="0"/>
                <a:ea typeface="Calibri" panose="020F0502020204030204" pitchFamily="34" charset="0"/>
                <a:cs typeface="Calibri" panose="020F0502020204030204" pitchFamily="34" charset="0"/>
              </a:rPr>
              <a:t> 13 </a:t>
            </a:r>
            <a:r>
              <a:rPr lang="en-US" sz="3400" dirty="0">
                <a:latin typeface="Calibri" panose="020F0502020204030204" pitchFamily="34" charset="0"/>
                <a:ea typeface="Calibri" panose="020F0502020204030204" pitchFamily="34" charset="0"/>
                <a:cs typeface="Calibri" panose="020F0502020204030204" pitchFamily="34" charset="0"/>
              </a:rPr>
              <a:t>“…And the sea gave up the dead which were in it, and death and Hades…</a:t>
            </a:r>
            <a:endPar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FB456-37D2-5150-4A5B-CD1551985EB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924151"/>
          </a:xfrm>
          <a:prstGeom prst="rect">
            <a:avLst/>
          </a:prstGeom>
          <a:noFill/>
          <a:ln w="28575">
            <a:noFill/>
            <a:miter lim="800000"/>
            <a:headEnd/>
            <a:tailEnd/>
          </a:ln>
        </p:spPr>
        <p:txBody>
          <a:bodyPr>
            <a:spAutoFit/>
          </a:bodyPr>
          <a:lstStyle/>
          <a:p>
            <a:pPr algn="ctr">
              <a:spcAft>
                <a:spcPts val="600"/>
              </a:spcAft>
              <a:defRPr/>
            </a:pPr>
            <a:r>
              <a:rPr lang="en-US" sz="4000" dirty="0">
                <a:solidFill>
                  <a:srgbClr val="00FFFF"/>
                </a:solidFill>
                <a:effectLst>
                  <a:outerShdw blurRad="38100" dist="38100" dir="2700000" algn="tl">
                    <a:srgbClr val="000000"/>
                  </a:outerShdw>
                </a:effectLst>
                <a:latin typeface="Calibri" panose="020F0502020204030204" pitchFamily="34" charset="0"/>
              </a:rPr>
              <a:t>Revelation 20:11-15</a:t>
            </a:r>
          </a:p>
          <a:p>
            <a:pPr algn="just">
              <a:defRPr/>
            </a:pPr>
            <a:r>
              <a:rPr lang="en-US" sz="3400" dirty="0">
                <a:latin typeface="Calibri" panose="020F0502020204030204" pitchFamily="34" charset="0"/>
                <a:ea typeface="Calibri" panose="020F0502020204030204" pitchFamily="34" charset="0"/>
                <a:cs typeface="Calibri" panose="020F0502020204030204" pitchFamily="34" charset="0"/>
              </a:rPr>
              <a:t>. . .gave up the dead which were in them; and they were judged, every one </a:t>
            </a:r>
            <a:r>
              <a:rPr lang="en-US" sz="3400" i="1" dirty="0">
                <a:latin typeface="Calibri" panose="020F0502020204030204" pitchFamily="34" charset="0"/>
                <a:ea typeface="Calibri" panose="020F0502020204030204" pitchFamily="34" charset="0"/>
                <a:cs typeface="Calibri" panose="020F0502020204030204" pitchFamily="34" charset="0"/>
              </a:rPr>
              <a:t>of them</a:t>
            </a:r>
            <a:r>
              <a:rPr lang="en-US" sz="3400" dirty="0">
                <a:latin typeface="Calibri" panose="020F0502020204030204" pitchFamily="34" charset="0"/>
                <a:ea typeface="Calibri" panose="020F0502020204030204" pitchFamily="34" charset="0"/>
                <a:cs typeface="Calibri" panose="020F0502020204030204" pitchFamily="34" charset="0"/>
              </a:rPr>
              <a:t> according to their deeds. </a:t>
            </a:r>
            <a:r>
              <a:rPr lang="en-US" sz="3400" baseline="30000" dirty="0">
                <a:latin typeface="Calibri" panose="020F0502020204030204" pitchFamily="34" charset="0"/>
                <a:ea typeface="Calibri" panose="020F0502020204030204" pitchFamily="34" charset="0"/>
                <a:cs typeface="Calibri" panose="020F0502020204030204" pitchFamily="34" charset="0"/>
              </a:rPr>
              <a:t>14 </a:t>
            </a:r>
            <a:r>
              <a:rPr lang="en-US" sz="3400" dirty="0">
                <a:latin typeface="Calibri" panose="020F0502020204030204" pitchFamily="34" charset="0"/>
                <a:ea typeface="Calibri" panose="020F0502020204030204" pitchFamily="34" charset="0"/>
                <a:cs typeface="Calibri" panose="020F0502020204030204" pitchFamily="34" charset="0"/>
              </a:rPr>
              <a:t>Then death and Hades were thrown into the lake of fire. This is the second death, the lake of fire. </a:t>
            </a:r>
            <a:r>
              <a:rPr lang="en-US" sz="3400" baseline="30000" dirty="0">
                <a:latin typeface="Calibri" panose="020F0502020204030204" pitchFamily="34" charset="0"/>
                <a:ea typeface="Calibri" panose="020F0502020204030204" pitchFamily="34" charset="0"/>
                <a:cs typeface="Calibri" panose="020F0502020204030204" pitchFamily="34" charset="0"/>
              </a:rPr>
              <a:t>15 </a:t>
            </a:r>
            <a:r>
              <a:rPr lang="en-US" sz="34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And if anyone’s name was not found written in the book of life, he was thrown into the lake of fire</a:t>
            </a:r>
            <a:r>
              <a:rPr lang="en-US" sz="3400" dirty="0">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943344A-686C-B4C0-4214-9C4C38FDD0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8552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D42AD55A-BF35-FA5B-6C8A-E3BE0610FE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4A62D94-B1FD-BA62-6169-BE7F6446AA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65176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p>
                    <a:p>
                      <a:pPr algn="ctr"/>
                      <a:r>
                        <a:rPr lang="en-US" sz="2600" b="1" kern="1200" dirty="0">
                          <a:solidFill>
                            <a:schemeClr val="dk1"/>
                          </a:solidFill>
                          <a:latin typeface="Calibri" pitchFamily="34" charset="0"/>
                          <a:ea typeface="+mn-ea"/>
                          <a:cs typeface="Calibri" pitchFamily="34" charset="0"/>
                        </a:rPr>
                        <a:t>(Punctiliar)</a:t>
                      </a:r>
                    </a:p>
                  </a:txBody>
                  <a:tcPr marT="45712" marB="45712" anchor="ctr"/>
                </a:tc>
                <a:tc>
                  <a:txBody>
                    <a:bodyPr/>
                    <a:lstStyle/>
                    <a:p>
                      <a:pPr algn="ctr"/>
                      <a:r>
                        <a:rPr lang="en-US" sz="2600" b="1" u="none" dirty="0">
                          <a:latin typeface="Calibri" pitchFamily="34" charset="0"/>
                          <a:cs typeface="Calibri" pitchFamily="34" charset="0"/>
                        </a:rPr>
                        <a:t>Sanctification</a:t>
                      </a:r>
                    </a:p>
                    <a:p>
                      <a:pPr algn="ctr"/>
                      <a:r>
                        <a:rPr lang="en-US" sz="2600" b="1" u="none" kern="1200" dirty="0">
                          <a:solidFill>
                            <a:schemeClr val="dk1"/>
                          </a:solidFill>
                          <a:latin typeface="Calibri" pitchFamily="34" charset="0"/>
                          <a:ea typeface="+mn-ea"/>
                          <a:cs typeface="Calibri" pitchFamily="34" charset="0"/>
                        </a:rPr>
                        <a:t>(Process)</a:t>
                      </a: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DBC6C1DA-E011-8020-2721-DDD642093E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393192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a:effectLst>
                  <a:outerShdw blurRad="38100" dist="38100" dir="2700000" algn="tl">
                    <a:srgbClr val="000000">
                      <a:alpha val="43137"/>
                    </a:srgbClr>
                  </a:outerShdw>
                </a:effectLst>
                <a:latin typeface="Calibri" panose="020F0502020204030204" pitchFamily="34" charset="0"/>
              </a:rPr>
              <a:t>“If </a:t>
            </a:r>
            <a:r>
              <a:rPr lang="en-US" sz="3600" dirty="0">
                <a:effectLst>
                  <a:outerShdw blurRad="38100" dist="38100" dir="2700000" algn="tl">
                    <a:srgbClr val="000000">
                      <a:alpha val="43137"/>
                    </a:srgbClr>
                  </a:outerShdw>
                </a:effectLst>
                <a:latin typeface="Calibri" panose="020F0502020204030204" pitchFamily="34" charset="0"/>
              </a:rPr>
              <a:t>any man’s work is burned up, he will suffer loss; but he himself will be saved, yet so as through </a:t>
            </a:r>
            <a:r>
              <a:rPr lang="en-US" sz="3600">
                <a:effectLst>
                  <a:outerShdw blurRad="38100" dist="38100" dir="2700000" algn="tl">
                    <a:srgbClr val="000000">
                      <a:alpha val="43137"/>
                    </a:srgbClr>
                  </a:outerShdw>
                </a:effectLst>
                <a:latin typeface="Calibri" panose="020F0502020204030204" pitchFamily="34" charset="0"/>
              </a:rPr>
              <a:t>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4EE1B9-30AB-9F5E-63DD-4F70930AF230}"/>
              </a:ext>
            </a:extLst>
          </p:cNvPr>
          <p:cNvPicPr>
            <a:picLocks noChangeAspect="1"/>
          </p:cNvPicPr>
          <p:nvPr/>
        </p:nvPicPr>
        <p:blipFill>
          <a:blip r:embed="rId4"/>
          <a:stretch>
            <a:fillRect/>
          </a:stretch>
        </p:blipFill>
        <p:spPr>
          <a:xfrm>
            <a:off x="4187144" y="2865120"/>
            <a:ext cx="3817712" cy="2011680"/>
          </a:xfrm>
          <a:prstGeom prst="rect">
            <a:avLst/>
          </a:prstGeom>
          <a:ln>
            <a:solidFill>
              <a:schemeClr val="tx1"/>
            </a:solidFill>
          </a:ln>
        </p:spPr>
      </p:pic>
    </p:spTree>
    <p:extLst>
      <p:ext uri="{BB962C8B-B14F-4D97-AF65-F5344CB8AC3E}">
        <p14:creationId xmlns:p14="http://schemas.microsoft.com/office/powerpoint/2010/main" val="2096087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0" y="138974"/>
            <a:ext cx="84836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2" name="Picture 2">
            <a:extLst>
              <a:ext uri="{FF2B5EF4-FFF2-40B4-BE49-F238E27FC236}">
                <a16:creationId xmlns:a16="http://schemas.microsoft.com/office/drawing/2014/main" id="{EC92A9C7-B7AE-19EB-4B8D-14F471EBF1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C4A9FDFB-AD20-C467-12C3-663713F5F3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295400"/>
            <a:ext cx="2428875" cy="381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609600" y="1624548"/>
            <a:ext cx="10972800" cy="304698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pic>
        <p:nvPicPr>
          <p:cNvPr id="3" name="Picture 2">
            <a:extLst>
              <a:ext uri="{FF2B5EF4-FFF2-40B4-BE49-F238E27FC236}">
                <a16:creationId xmlns:a16="http://schemas.microsoft.com/office/drawing/2014/main" id="{891C6B3B-9FA1-524F-0E34-F553ED9702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5" name="TextBox 4">
            <a:extLst>
              <a:ext uri="{FF2B5EF4-FFF2-40B4-BE49-F238E27FC236}">
                <a16:creationId xmlns:a16="http://schemas.microsoft.com/office/drawing/2014/main" id="{B6DA443B-0770-4010-B8A2-E7485D9626D8}"/>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581400" y="1447800"/>
            <a:ext cx="79248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pic>
        <p:nvPicPr>
          <p:cNvPr id="5" name="Picture 4">
            <a:extLst>
              <a:ext uri="{FF2B5EF4-FFF2-40B4-BE49-F238E27FC236}">
                <a16:creationId xmlns:a16="http://schemas.microsoft.com/office/drawing/2014/main" id="{AD4DE4C5-49BD-EAF1-E24C-3BB69240B845}"/>
              </a:ext>
            </a:extLst>
          </p:cNvPr>
          <p:cNvPicPr>
            <a:picLocks noChangeAspect="1"/>
          </p:cNvPicPr>
          <p:nvPr/>
        </p:nvPicPr>
        <p:blipFill>
          <a:blip r:embed="rId2"/>
          <a:stretch>
            <a:fillRect/>
          </a:stretch>
        </p:blipFill>
        <p:spPr>
          <a:xfrm>
            <a:off x="609600" y="1600200"/>
            <a:ext cx="27432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267200" y="1524000"/>
            <a:ext cx="73152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8" name="Picture 7">
            <a:extLst>
              <a:ext uri="{FF2B5EF4-FFF2-40B4-BE49-F238E27FC236}">
                <a16:creationId xmlns:a16="http://schemas.microsoft.com/office/drawing/2014/main" id="{A205F83F-7A8D-88E5-F28B-C7A492DF89DE}"/>
              </a:ext>
            </a:extLst>
          </p:cNvPr>
          <p:cNvPicPr>
            <a:picLocks noChangeAspect="1"/>
          </p:cNvPicPr>
          <p:nvPr/>
        </p:nvPicPr>
        <p:blipFill>
          <a:blip r:embed="rId2"/>
          <a:stretch>
            <a:fillRect/>
          </a:stretch>
        </p:blipFill>
        <p:spPr>
          <a:xfrm>
            <a:off x="609600" y="1600200"/>
            <a:ext cx="3341502" cy="4572000"/>
          </a:xfrm>
          <a:prstGeom prst="rect">
            <a:avLst/>
          </a:prstGeom>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764280" y="208962"/>
            <a:ext cx="466344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pic>
        <p:nvPicPr>
          <p:cNvPr id="2" name="Picture 1">
            <a:extLst>
              <a:ext uri="{FF2B5EF4-FFF2-40B4-BE49-F238E27FC236}">
                <a16:creationId xmlns:a16="http://schemas.microsoft.com/office/drawing/2014/main" id="{5DD89ED6-450D-5536-EA53-58A23BE4FF6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600200"/>
            <a:ext cx="10976344" cy="4572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 . . </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0E3FBD-D87B-DF1E-0826-D7BD913E5CDC}"/>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8AB9B3CC-1C3B-3770-B396-00819097905D}"/>
              </a:ext>
            </a:extLst>
          </p:cNvPr>
          <p:cNvSpPr>
            <a:spLocks noChangeArrowheads="1"/>
          </p:cNvSpPr>
          <p:nvPr/>
        </p:nvSpPr>
        <p:spPr bwMode="auto">
          <a:xfrm>
            <a:off x="606056" y="1600200"/>
            <a:ext cx="10976344" cy="3200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a:extLst>
              <a:ext uri="{FF2B5EF4-FFF2-40B4-BE49-F238E27FC236}">
                <a16:creationId xmlns:a16="http://schemas.microsoft.com/office/drawing/2014/main" id="{62593AC6-2781-EA14-F81D-39C74801CFAC}"/>
              </a:ext>
            </a:extLst>
          </p:cNvPr>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6E3F7E0C-7E7B-E2DF-95C7-194FC39D4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1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pic>
        <p:nvPicPr>
          <p:cNvPr id="5" name="Picture 4">
            <a:extLst>
              <a:ext uri="{FF2B5EF4-FFF2-40B4-BE49-F238E27FC236}">
                <a16:creationId xmlns:a16="http://schemas.microsoft.com/office/drawing/2014/main" id="{CD493824-85E7-76BC-8B7F-4F64FF202EC0}"/>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24"/>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18031</TotalTime>
  <Words>8544</Words>
  <Application>Microsoft Office PowerPoint</Application>
  <PresentationFormat>Widescreen</PresentationFormat>
  <Paragraphs>594</Paragraphs>
  <Slides>134</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134</vt:i4>
      </vt:variant>
    </vt:vector>
  </HeadingPairs>
  <TitlesOfParts>
    <vt:vector size="142"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Out of Context Verses Used to Support the Perseverance of the Saints</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PowerPoint Presentation</vt:lpstr>
      <vt:lpstr>PowerPoint Presentation</vt:lpstr>
      <vt:lpstr>PowerPoint Presentation</vt:lpstr>
      <vt:lpstr>Out of Context Verses Used to Support the Perseverance of the Saints</vt:lpstr>
      <vt:lpstr>Vice Lists</vt:lpstr>
      <vt:lpstr>Interpretive Options</vt:lpstr>
      <vt:lpstr>Vice Lists</vt:lpstr>
      <vt:lpstr>PowerPoint Presentation</vt:lpstr>
      <vt:lpstr>PowerPoint Presentation</vt:lpstr>
      <vt:lpstr>PowerPoint Presentation</vt:lpstr>
      <vt:lpstr>Vice 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Vice Lists</vt:lpstr>
      <vt:lpstr>PowerPoint Presentation</vt:lpstr>
      <vt:lpstr>Interpretive Options</vt:lpstr>
      <vt:lpstr>PowerPoint Presentation</vt:lpstr>
      <vt:lpstr>PowerPoint Presentation</vt:lpstr>
      <vt:lpstr>PowerPoint Presentation</vt:lpstr>
      <vt:lpstr>PowerPoint Presentation</vt:lpstr>
      <vt:lpstr>PowerPoint Presentation</vt:lpstr>
      <vt:lpstr>Vice 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the Calvinistic Perseverance Definition</vt:lpstr>
      <vt:lpstr>PowerPoint Presentation</vt:lpstr>
      <vt:lpstr>Without Personal Holiness No One Will See the Lord</vt:lpstr>
      <vt:lpstr>PowerPoint Presentation</vt:lpstr>
      <vt:lpstr>PowerPoint Presentation</vt:lpstr>
      <vt:lpstr>Problems with the Calvinistic Perseverance Definition</vt:lpstr>
      <vt:lpstr>Problems with the Calvinistic Perseverance Definition</vt:lpstr>
      <vt:lpstr>PowerPoint Presentation</vt:lpstr>
      <vt:lpstr>Problems with the Calvinistic Perseverance Definition</vt:lpstr>
      <vt:lpstr>PowerPoint Presentation</vt:lpstr>
      <vt:lpstr>PowerPoint Presentation</vt:lpstr>
      <vt:lpstr>PowerPoint Presentation</vt:lpstr>
      <vt:lpstr>PowerPoint Presentation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- 046</dc:title>
  <dc:subject>Neo Calvinism vs the Bible</dc:subject>
  <dc:creator>A. Woods</dc:creator>
  <dc:description>Modified by Jim McGowan</dc:description>
  <cp:lastModifiedBy>Jim McGowan</cp:lastModifiedBy>
  <cp:revision>2154</cp:revision>
  <cp:lastPrinted>2025-09-19T13:00:48Z</cp:lastPrinted>
  <dcterms:created xsi:type="dcterms:W3CDTF">2009-03-17T12:21:13Z</dcterms:created>
  <dcterms:modified xsi:type="dcterms:W3CDTF">2025-10-12T00:54:12Z</dcterms:modified>
</cp:coreProperties>
</file>