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0" r:id="rId2"/>
  </p:sldMasterIdLst>
  <p:notesMasterIdLst>
    <p:notesMasterId r:id="rId74"/>
  </p:notesMasterIdLst>
  <p:handoutMasterIdLst>
    <p:handoutMasterId r:id="rId75"/>
  </p:handoutMasterIdLst>
  <p:sldIdLst>
    <p:sldId id="2018" r:id="rId3"/>
    <p:sldId id="2158" r:id="rId4"/>
    <p:sldId id="28018" r:id="rId5"/>
    <p:sldId id="28248" r:id="rId6"/>
    <p:sldId id="28225" r:id="rId7"/>
    <p:sldId id="28265" r:id="rId8"/>
    <p:sldId id="28315" r:id="rId9"/>
    <p:sldId id="28316" r:id="rId10"/>
    <p:sldId id="28317" r:id="rId11"/>
    <p:sldId id="7890" r:id="rId12"/>
    <p:sldId id="2901" r:id="rId13"/>
    <p:sldId id="28266" r:id="rId14"/>
    <p:sldId id="28267" r:id="rId15"/>
    <p:sldId id="28269" r:id="rId16"/>
    <p:sldId id="28292" r:id="rId17"/>
    <p:sldId id="28293" r:id="rId18"/>
    <p:sldId id="28268" r:id="rId19"/>
    <p:sldId id="28270" r:id="rId20"/>
    <p:sldId id="28294" r:id="rId21"/>
    <p:sldId id="28295" r:id="rId22"/>
    <p:sldId id="28249" r:id="rId23"/>
    <p:sldId id="28278" r:id="rId24"/>
    <p:sldId id="28279" r:id="rId25"/>
    <p:sldId id="10701" r:id="rId26"/>
    <p:sldId id="12136" r:id="rId27"/>
    <p:sldId id="28280" r:id="rId28"/>
    <p:sldId id="28281" r:id="rId29"/>
    <p:sldId id="28283" r:id="rId30"/>
    <p:sldId id="28296" r:id="rId31"/>
    <p:sldId id="28318" r:id="rId32"/>
    <p:sldId id="28297" r:id="rId33"/>
    <p:sldId id="28298" r:id="rId34"/>
    <p:sldId id="28326" r:id="rId35"/>
    <p:sldId id="28299" r:id="rId36"/>
    <p:sldId id="28300" r:id="rId37"/>
    <p:sldId id="28284" r:id="rId38"/>
    <p:sldId id="28301" r:id="rId39"/>
    <p:sldId id="28327" r:id="rId40"/>
    <p:sldId id="28314" r:id="rId41"/>
    <p:sldId id="28114" r:id="rId42"/>
    <p:sldId id="27968" r:id="rId43"/>
    <p:sldId id="28302" r:id="rId44"/>
    <p:sldId id="28321" r:id="rId45"/>
    <p:sldId id="28303" r:id="rId46"/>
    <p:sldId id="28328" r:id="rId47"/>
    <p:sldId id="28304" r:id="rId48"/>
    <p:sldId id="28329" r:id="rId49"/>
    <p:sldId id="28305" r:id="rId50"/>
    <p:sldId id="28330" r:id="rId51"/>
    <p:sldId id="28306" r:id="rId52"/>
    <p:sldId id="28331" r:id="rId53"/>
    <p:sldId id="4740" r:id="rId54"/>
    <p:sldId id="6552" r:id="rId55"/>
    <p:sldId id="28282" r:id="rId56"/>
    <p:sldId id="28271" r:id="rId57"/>
    <p:sldId id="28226" r:id="rId58"/>
    <p:sldId id="28272" r:id="rId59"/>
    <p:sldId id="28273" r:id="rId60"/>
    <p:sldId id="28275" r:id="rId61"/>
    <p:sldId id="28276" r:id="rId62"/>
    <p:sldId id="28277" r:id="rId63"/>
    <p:sldId id="28194" r:id="rId64"/>
    <p:sldId id="28199" r:id="rId65"/>
    <p:sldId id="28200" r:id="rId66"/>
    <p:sldId id="28274" r:id="rId67"/>
    <p:sldId id="28228" r:id="rId68"/>
    <p:sldId id="28307" r:id="rId69"/>
    <p:sldId id="28308" r:id="rId70"/>
    <p:sldId id="28174" r:id="rId71"/>
    <p:sldId id="28251" r:id="rId72"/>
    <p:sldId id="27632" r:id="rId73"/>
  </p:sldIdLst>
  <p:sldSz cx="12192000" cy="6858000"/>
  <p:notesSz cx="7315200" cy="9601200"/>
  <p:custDataLst>
    <p:tags r:id="rId76"/>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FFFF99"/>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9487" autoAdjust="0"/>
    <p:restoredTop sz="95974" autoAdjust="0"/>
  </p:normalViewPr>
  <p:slideViewPr>
    <p:cSldViewPr>
      <p:cViewPr>
        <p:scale>
          <a:sx n="90" d="100"/>
          <a:sy n="90" d="100"/>
        </p:scale>
        <p:origin x="1330" y="7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66AF20C-E450-4B0B-AB12-ADDCD20E375D}"/>
    <pc:docChg chg="undo custSel addSld delSld modSld">
      <pc:chgData name="Jim McGowan" userId="e2c7446dd3aca506" providerId="LiveId" clId="{366AF20C-E450-4B0B-AB12-ADDCD20E375D}" dt="2025-08-09T23:44:15.981" v="6" actId="14100"/>
      <pc:docMkLst>
        <pc:docMk/>
      </pc:docMkLst>
      <pc:sldChg chg="del">
        <pc:chgData name="Jim McGowan" userId="e2c7446dd3aca506" providerId="LiveId" clId="{366AF20C-E450-4B0B-AB12-ADDCD20E375D}" dt="2025-08-09T23:42:56.885" v="4" actId="47"/>
        <pc:sldMkLst>
          <pc:docMk/>
          <pc:sldMk cId="198406853" sldId="7962"/>
        </pc:sldMkLst>
      </pc:sldChg>
      <pc:sldChg chg="modSp mod">
        <pc:chgData name="Jim McGowan" userId="e2c7446dd3aca506" providerId="LiveId" clId="{366AF20C-E450-4B0B-AB12-ADDCD20E375D}" dt="2025-08-09T23:44:15.981" v="6" actId="14100"/>
        <pc:sldMkLst>
          <pc:docMk/>
          <pc:sldMk cId="1782554067" sldId="27807"/>
        </pc:sldMkLst>
      </pc:sldChg>
      <pc:sldChg chg="modSp add mod">
        <pc:chgData name="Jim McGowan" userId="e2c7446dd3aca506" providerId="LiveId" clId="{366AF20C-E450-4B0B-AB12-ADDCD20E375D}" dt="2025-08-09T23:42:52.717" v="3" actId="207"/>
        <pc:sldMkLst>
          <pc:docMk/>
          <pc:sldMk cId="3665093955" sldId="28251"/>
        </pc:sldMkLst>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5-10-03T14:36:46.497" v="258" actId="6549"/>
      <pc:docMkLst>
        <pc:docMk/>
      </pc:docMkLst>
      <pc:sldChg chg="add">
        <pc:chgData name="Jim McGowan" userId="e2c7446dd3aca506" providerId="LiveId" clId="{9C25796A-7B39-4A71-8A01-5B1771AE4BD7}" dt="2025-09-21T12:26:19.433" v="57"/>
        <pc:sldMkLst>
          <pc:docMk/>
          <pc:sldMk cId="0" sldId="269"/>
        </pc:sldMkLst>
      </pc:sldChg>
      <pc:sldChg chg="add">
        <pc:chgData name="Jim McGowan" userId="e2c7446dd3aca506" providerId="LiveId" clId="{9C25796A-7B39-4A71-8A01-5B1771AE4BD7}" dt="2025-09-21T12:28:30.048" v="68"/>
        <pc:sldMkLst>
          <pc:docMk/>
          <pc:sldMk cId="2447945567" sldId="617"/>
        </pc:sldMkLst>
      </pc:sldChg>
      <pc:sldChg chg="delSp add mod">
        <pc:chgData name="Jim McGowan" userId="e2c7446dd3aca506" providerId="LiveId" clId="{9C25796A-7B39-4A71-8A01-5B1771AE4BD7}" dt="2025-09-21T12:27:19.521" v="62" actId="478"/>
        <pc:sldMkLst>
          <pc:docMk/>
          <pc:sldMk cId="3290835215" sldId="1253"/>
        </pc:sldMkLst>
      </pc:sldChg>
      <pc:sldChg chg="delSp add mod">
        <pc:chgData name="Jim McGowan" userId="e2c7446dd3aca506" providerId="LiveId" clId="{9C25796A-7B39-4A71-8A01-5B1771AE4BD7}" dt="2025-09-21T12:27:53.678" v="66" actId="478"/>
        <pc:sldMkLst>
          <pc:docMk/>
          <pc:sldMk cId="3906705303" sldId="1254"/>
        </pc:sldMkLst>
      </pc:sldChg>
      <pc:sldChg chg="delSp add mod">
        <pc:chgData name="Jim McGowan" userId="e2c7446dd3aca506" providerId="LiveId" clId="{9C25796A-7B39-4A71-8A01-5B1771AE4BD7}" dt="2025-09-21T12:27:46.965" v="65" actId="478"/>
        <pc:sldMkLst>
          <pc:docMk/>
          <pc:sldMk cId="1754760975" sldId="1255"/>
        </pc:sldMkLst>
      </pc:sldChg>
      <pc:sldChg chg="delSp add mod">
        <pc:chgData name="Jim McGowan" userId="e2c7446dd3aca506" providerId="LiveId" clId="{9C25796A-7B39-4A71-8A01-5B1771AE4BD7}" dt="2025-09-21T12:27:11.810" v="60" actId="478"/>
        <pc:sldMkLst>
          <pc:docMk/>
          <pc:sldMk cId="3948546543" sldId="1256"/>
        </pc:sldMkLst>
      </pc:sldChg>
      <pc:sldChg chg="delSp add mod">
        <pc:chgData name="Jim McGowan" userId="e2c7446dd3aca506" providerId="LiveId" clId="{9C25796A-7B39-4A71-8A01-5B1771AE4BD7}" dt="2025-09-21T12:27:16.033" v="61" actId="478"/>
        <pc:sldMkLst>
          <pc:docMk/>
          <pc:sldMk cId="161540080" sldId="1257"/>
        </pc:sldMkLst>
      </pc:sldChg>
      <pc:sldChg chg="delSp add mod">
        <pc:chgData name="Jim McGowan" userId="e2c7446dd3aca506" providerId="LiveId" clId="{9C25796A-7B39-4A71-8A01-5B1771AE4BD7}" dt="2025-09-21T12:27:22.915" v="63" actId="478"/>
        <pc:sldMkLst>
          <pc:docMk/>
          <pc:sldMk cId="930290229" sldId="1258"/>
        </pc:sldMkLst>
      </pc:sldChg>
      <pc:sldChg chg="delSp add mod">
        <pc:chgData name="Jim McGowan" userId="e2c7446dd3aca506" providerId="LiveId" clId="{9C25796A-7B39-4A71-8A01-5B1771AE4BD7}" dt="2025-09-21T12:27:26.868" v="64" actId="478"/>
        <pc:sldMkLst>
          <pc:docMk/>
          <pc:sldMk cId="2698759794" sldId="1261"/>
        </pc:sldMkLst>
      </pc:sldChg>
      <pc:sldChg chg="modSp mod">
        <pc:chgData name="Jim McGowan" userId="e2c7446dd3aca506" providerId="LiveId" clId="{9C25796A-7B39-4A71-8A01-5B1771AE4BD7}" dt="2025-09-07T12:40:51.810" v="31" actId="14100"/>
        <pc:sldMkLst>
          <pc:docMk/>
          <pc:sldMk cId="1966753080" sldId="2307"/>
        </pc:sldMkLst>
      </pc:sldChg>
      <pc:sldChg chg="addSp delSp modSp mod">
        <pc:chgData name="Jim McGowan" userId="e2c7446dd3aca506" providerId="LiveId" clId="{9C25796A-7B39-4A71-8A01-5B1771AE4BD7}" dt="2025-10-03T14:23:31.589" v="220" actId="1076"/>
        <pc:sldMkLst>
          <pc:docMk/>
          <pc:sldMk cId="3915842696" sldId="2901"/>
        </pc:sldMkLst>
        <pc:spChg chg="mod">
          <ac:chgData name="Jim McGowan" userId="e2c7446dd3aca506" providerId="LiveId" clId="{9C25796A-7B39-4A71-8A01-5B1771AE4BD7}" dt="2025-10-03T14:04:00.846" v="181" actId="14100"/>
          <ac:spMkLst>
            <pc:docMk/>
            <pc:sldMk cId="3915842696" sldId="2901"/>
            <ac:spMk id="68611" creationId="{00000000-0000-0000-0000-000000000000}"/>
          </ac:spMkLst>
        </pc:spChg>
        <pc:picChg chg="add mod">
          <ac:chgData name="Jim McGowan" userId="e2c7446dd3aca506" providerId="LiveId" clId="{9C25796A-7B39-4A71-8A01-5B1771AE4BD7}" dt="2025-10-03T14:23:31.589" v="220" actId="1076"/>
          <ac:picMkLst>
            <pc:docMk/>
            <pc:sldMk cId="3915842696" sldId="2901"/>
            <ac:picMk id="2" creationId="{85FBF7BA-A456-A8E5-9E77-C6D6387EE35D}"/>
          </ac:picMkLst>
        </pc:picChg>
      </pc:sldChg>
      <pc:sldChg chg="add">
        <pc:chgData name="Jim McGowan" userId="e2c7446dd3aca506" providerId="LiveId" clId="{9C25796A-7B39-4A71-8A01-5B1771AE4BD7}" dt="2025-09-21T12:26:19.433" v="57"/>
        <pc:sldMkLst>
          <pc:docMk/>
          <pc:sldMk cId="41605365" sldId="2912"/>
        </pc:sldMkLst>
      </pc:sldChg>
      <pc:sldChg chg="modSp mod">
        <pc:chgData name="Jim McGowan" userId="e2c7446dd3aca506" providerId="LiveId" clId="{9C25796A-7B39-4A71-8A01-5B1771AE4BD7}" dt="2025-09-27T17:37:31.696" v="145" actId="948"/>
        <pc:sldMkLst>
          <pc:docMk/>
          <pc:sldMk cId="2423844817" sldId="4433"/>
        </pc:sldMkLst>
      </pc:sldChg>
      <pc:sldChg chg="modSp mod">
        <pc:chgData name="Jim McGowan" userId="e2c7446dd3aca506" providerId="LiveId" clId="{9C25796A-7B39-4A71-8A01-5B1771AE4BD7}" dt="2025-09-07T12:43:19.944" v="39" actId="108"/>
        <pc:sldMkLst>
          <pc:docMk/>
          <pc:sldMk cId="2669078109" sldId="5226"/>
        </pc:sldMkLst>
      </pc:sldChg>
      <pc:sldChg chg="modSp mod">
        <pc:chgData name="Jim McGowan" userId="e2c7446dd3aca506" providerId="LiveId" clId="{9C25796A-7B39-4A71-8A01-5B1771AE4BD7}" dt="2025-09-07T12:43:39.647" v="41" actId="108"/>
        <pc:sldMkLst>
          <pc:docMk/>
          <pc:sldMk cId="675802330" sldId="6334"/>
        </pc:sldMkLst>
      </pc:sldChg>
      <pc:sldChg chg="modSp mod">
        <pc:chgData name="Jim McGowan" userId="e2c7446dd3aca506" providerId="LiveId" clId="{9C25796A-7B39-4A71-8A01-5B1771AE4BD7}" dt="2025-09-13T14:59:48.316" v="44"/>
        <pc:sldMkLst>
          <pc:docMk/>
          <pc:sldMk cId="3178339307" sldId="6351"/>
        </pc:sldMkLst>
      </pc:sldChg>
      <pc:sldChg chg="modSp mod">
        <pc:chgData name="Jim McGowan" userId="e2c7446dd3aca506" providerId="LiveId" clId="{9C25796A-7B39-4A71-8A01-5B1771AE4BD7}" dt="2025-09-07T12:43:02.872" v="37" actId="948"/>
        <pc:sldMkLst>
          <pc:docMk/>
          <pc:sldMk cId="1925422745" sldId="6364"/>
        </pc:sldMkLst>
      </pc:sldChg>
      <pc:sldChg chg="modSp mod">
        <pc:chgData name="Jim McGowan" userId="e2c7446dd3aca506" providerId="LiveId" clId="{9C25796A-7B39-4A71-8A01-5B1771AE4BD7}" dt="2025-10-03T14:03:44.531" v="180" actId="255"/>
        <pc:sldMkLst>
          <pc:docMk/>
          <pc:sldMk cId="501861118" sldId="7890"/>
        </pc:sldMkLst>
        <pc:spChg chg="mod">
          <ac:chgData name="Jim McGowan" userId="e2c7446dd3aca506" providerId="LiveId" clId="{9C25796A-7B39-4A71-8A01-5B1771AE4BD7}" dt="2025-10-03T14:03:44.531" v="180" actId="255"/>
          <ac:spMkLst>
            <pc:docMk/>
            <pc:sldMk cId="501861118" sldId="7890"/>
            <ac:spMk id="3" creationId="{00000000-0000-0000-0000-000000000000}"/>
          </ac:spMkLst>
        </pc:spChg>
      </pc:sldChg>
      <pc:sldChg chg="modSp mod">
        <pc:chgData name="Jim McGowan" userId="e2c7446dd3aca506" providerId="LiveId" clId="{9C25796A-7B39-4A71-8A01-5B1771AE4BD7}" dt="2025-09-07T12:43:29.205" v="40" actId="108"/>
        <pc:sldMkLst>
          <pc:docMk/>
          <pc:sldMk cId="3294313531" sldId="8246"/>
        </pc:sldMkLst>
      </pc:sldChg>
      <pc:sldChg chg="modSp mod">
        <pc:chgData name="Jim McGowan" userId="e2c7446dd3aca506" providerId="LiveId" clId="{9C25796A-7B39-4A71-8A01-5B1771AE4BD7}" dt="2025-09-07T12:43:08.026" v="38" actId="108"/>
        <pc:sldMkLst>
          <pc:docMk/>
          <pc:sldMk cId="1782554067" sldId="27807"/>
        </pc:sldMkLst>
      </pc:sldChg>
      <pc:sldChg chg="addSp delSp">
        <pc:chgData name="Jim McGowan" userId="e2c7446dd3aca506" providerId="LiveId" clId="{9C25796A-7B39-4A71-8A01-5B1771AE4BD7}" dt="2025-09-27T23:08:14.375" v="174"/>
        <pc:sldMkLst>
          <pc:docMk/>
          <pc:sldMk cId="2012237656" sldId="27968"/>
        </pc:sldMkLst>
        <pc:picChg chg="add">
          <ac:chgData name="Jim McGowan" userId="e2c7446dd3aca506" providerId="LiveId" clId="{9C25796A-7B39-4A71-8A01-5B1771AE4BD7}" dt="2025-09-27T23:08:14.375" v="174"/>
          <ac:picMkLst>
            <pc:docMk/>
            <pc:sldMk cId="2012237656" sldId="27968"/>
            <ac:picMk id="2" creationId="{873E70B0-CE84-8469-CE36-00AF43145874}"/>
          </ac:picMkLst>
        </pc:picChg>
      </pc:sldChg>
      <pc:sldChg chg="delSp add mod">
        <pc:chgData name="Jim McGowan" userId="e2c7446dd3aca506" providerId="LiveId" clId="{9C25796A-7B39-4A71-8A01-5B1771AE4BD7}" dt="2025-09-28T02:17:23.221" v="178" actId="478"/>
        <pc:sldMkLst>
          <pc:docMk/>
          <pc:sldMk cId="3706100929" sldId="27976"/>
        </pc:sldMkLst>
      </pc:sldChg>
      <pc:sldChg chg="modSp mod">
        <pc:chgData name="Jim McGowan" userId="e2c7446dd3aca506" providerId="LiveId" clId="{9C25796A-7B39-4A71-8A01-5B1771AE4BD7}" dt="2025-09-27T17:36:04.306" v="128" actId="12789"/>
        <pc:sldMkLst>
          <pc:docMk/>
          <pc:sldMk cId="1549827520" sldId="28110"/>
        </pc:sldMkLst>
      </pc:sldChg>
      <pc:sldChg chg="add">
        <pc:chgData name="Jim McGowan" userId="e2c7446dd3aca506" providerId="LiveId" clId="{9C25796A-7B39-4A71-8A01-5B1771AE4BD7}" dt="2025-09-21T12:28:30.048" v="68"/>
        <pc:sldMkLst>
          <pc:docMk/>
          <pc:sldMk cId="3018781666" sldId="28110"/>
        </pc:sldMkLst>
      </pc:sldChg>
      <pc:sldChg chg="add">
        <pc:chgData name="Jim McGowan" userId="e2c7446dd3aca506" providerId="LiveId" clId="{9C25796A-7B39-4A71-8A01-5B1771AE4BD7}" dt="2025-09-21T12:28:57.400" v="69"/>
        <pc:sldMkLst>
          <pc:docMk/>
          <pc:sldMk cId="2796891266" sldId="28114"/>
        </pc:sldMkLst>
      </pc:sldChg>
      <pc:sldChg chg="add">
        <pc:chgData name="Jim McGowan" userId="e2c7446dd3aca506" providerId="LiveId" clId="{9C25796A-7B39-4A71-8A01-5B1771AE4BD7}" dt="2025-09-21T12:26:19.433" v="57"/>
        <pc:sldMkLst>
          <pc:docMk/>
          <pc:sldMk cId="2879204971" sldId="28116"/>
        </pc:sldMkLst>
      </pc:sldChg>
      <pc:sldChg chg="delSp add del mod">
        <pc:chgData name="Jim McGowan" userId="e2c7446dd3aca506" providerId="LiveId" clId="{9C25796A-7B39-4A71-8A01-5B1771AE4BD7}" dt="2025-09-21T12:25:35.336" v="55" actId="47"/>
        <pc:sldMkLst>
          <pc:docMk/>
          <pc:sldMk cId="2706019931" sldId="28126"/>
        </pc:sldMkLst>
      </pc:sldChg>
      <pc:sldChg chg="add">
        <pc:chgData name="Jim McGowan" userId="e2c7446dd3aca506" providerId="LiveId" clId="{9C25796A-7B39-4A71-8A01-5B1771AE4BD7}" dt="2025-09-21T12:26:19.433" v="57"/>
        <pc:sldMkLst>
          <pc:docMk/>
          <pc:sldMk cId="1744789141" sldId="28135"/>
        </pc:sldMkLst>
      </pc:sldChg>
      <pc:sldChg chg="add">
        <pc:chgData name="Jim McGowan" userId="e2c7446dd3aca506" providerId="LiveId" clId="{9C25796A-7B39-4A71-8A01-5B1771AE4BD7}" dt="2025-09-21T12:28:57.400" v="69"/>
        <pc:sldMkLst>
          <pc:docMk/>
          <pc:sldMk cId="1627866851" sldId="28176"/>
        </pc:sldMkLst>
      </pc:sldChg>
      <pc:sldChg chg="addSp delSp modSp mod">
        <pc:chgData name="Jim McGowan" userId="e2c7446dd3aca506" providerId="LiveId" clId="{9C25796A-7B39-4A71-8A01-5B1771AE4BD7}" dt="2025-09-27T17:31:26.531" v="94"/>
        <pc:sldMkLst>
          <pc:docMk/>
          <pc:sldMk cId="2715043891" sldId="28225"/>
        </pc:sldMkLst>
        <pc:spChg chg="mod">
          <ac:chgData name="Jim McGowan" userId="e2c7446dd3aca506" providerId="LiveId" clId="{9C25796A-7B39-4A71-8A01-5B1771AE4BD7}" dt="2025-09-27T17:31:18.574" v="92" actId="14100"/>
          <ac:spMkLst>
            <pc:docMk/>
            <pc:sldMk cId="2715043891" sldId="28225"/>
            <ac:spMk id="161795" creationId="{0C09EF4E-B1E5-882F-7A4C-42DE5C96EF4A}"/>
          </ac:spMkLst>
        </pc:spChg>
        <pc:picChg chg="add mod">
          <ac:chgData name="Jim McGowan" userId="e2c7446dd3aca506" providerId="LiveId" clId="{9C25796A-7B39-4A71-8A01-5B1771AE4BD7}" dt="2025-09-27T17:31:26.531" v="94"/>
          <ac:picMkLst>
            <pc:docMk/>
            <pc:sldMk cId="2715043891" sldId="28225"/>
            <ac:picMk id="5" creationId="{D8BEDF0E-E4D9-5F9C-CE0C-CB87A8D424A5}"/>
          </ac:picMkLst>
        </pc:picChg>
      </pc:sldChg>
      <pc:sldChg chg="del">
        <pc:chgData name="Jim McGowan" userId="e2c7446dd3aca506" providerId="LiveId" clId="{9C25796A-7B39-4A71-8A01-5B1771AE4BD7}" dt="2025-09-21T12:26:42.537" v="58" actId="2696"/>
        <pc:sldMkLst>
          <pc:docMk/>
          <pc:sldMk cId="3767042784" sldId="28227"/>
        </pc:sldMkLst>
      </pc:sldChg>
      <pc:sldChg chg="add">
        <pc:chgData name="Jim McGowan" userId="e2c7446dd3aca506" providerId="LiveId" clId="{9C25796A-7B39-4A71-8A01-5B1771AE4BD7}" dt="2025-09-21T12:26:49.801" v="59"/>
        <pc:sldMkLst>
          <pc:docMk/>
          <pc:sldMk cId="3846160976" sldId="28227"/>
        </pc:sldMkLst>
      </pc:sldChg>
      <pc:sldChg chg="addSp delSp modSp mod">
        <pc:chgData name="Jim McGowan" userId="e2c7446dd3aca506" providerId="LiveId" clId="{9C25796A-7B39-4A71-8A01-5B1771AE4BD7}" dt="2025-09-27T17:35:16.250" v="121" actId="12789"/>
        <pc:sldMkLst>
          <pc:docMk/>
          <pc:sldMk cId="399259445" sldId="28245"/>
        </pc:sldMkLst>
      </pc:sldChg>
      <pc:sldChg chg="new del">
        <pc:chgData name="Jim McGowan" userId="e2c7446dd3aca506" providerId="LiveId" clId="{9C25796A-7B39-4A71-8A01-5B1771AE4BD7}" dt="2025-09-21T12:28:02.745" v="67" actId="47"/>
        <pc:sldMkLst>
          <pc:docMk/>
          <pc:sldMk cId="2708606256" sldId="28247"/>
        </pc:sldMkLst>
      </pc:sldChg>
      <pc:sldChg chg="addSp delSp modSp mod">
        <pc:chgData name="Jim McGowan" userId="e2c7446dd3aca506" providerId="LiveId" clId="{9C25796A-7B39-4A71-8A01-5B1771AE4BD7}" dt="2025-09-27T17:29:52.591" v="83"/>
        <pc:sldMkLst>
          <pc:docMk/>
          <pc:sldMk cId="4028772474" sldId="28247"/>
        </pc:sldMkLst>
      </pc:sldChg>
      <pc:sldChg chg="addSp delSp modSp mod">
        <pc:chgData name="Jim McGowan" userId="e2c7446dd3aca506" providerId="LiveId" clId="{9C25796A-7B39-4A71-8A01-5B1771AE4BD7}" dt="2025-09-27T17:30:38.637" v="86"/>
        <pc:sldMkLst>
          <pc:docMk/>
          <pc:sldMk cId="2166693796" sldId="28248"/>
        </pc:sldMkLst>
        <pc:spChg chg="mod">
          <ac:chgData name="Jim McGowan" userId="e2c7446dd3aca506" providerId="LiveId" clId="{9C25796A-7B39-4A71-8A01-5B1771AE4BD7}" dt="2025-09-27T17:30:35.214" v="84" actId="255"/>
          <ac:spMkLst>
            <pc:docMk/>
            <pc:sldMk cId="2166693796" sldId="28248"/>
            <ac:spMk id="161795" creationId="{FC6BFD7D-EF74-0A5E-28C5-560464D21C83}"/>
          </ac:spMkLst>
        </pc:spChg>
        <pc:picChg chg="add mod">
          <ac:chgData name="Jim McGowan" userId="e2c7446dd3aca506" providerId="LiveId" clId="{9C25796A-7B39-4A71-8A01-5B1771AE4BD7}" dt="2025-09-27T17:30:38.637" v="86"/>
          <ac:picMkLst>
            <pc:docMk/>
            <pc:sldMk cId="2166693796" sldId="28248"/>
            <ac:picMk id="2" creationId="{4A06BCBB-8BA3-6FA0-9FEB-9A2BD8C0253B}"/>
          </ac:picMkLst>
        </pc:picChg>
      </pc:sldChg>
      <pc:sldChg chg="addSp delSp modSp mod">
        <pc:chgData name="Jim McGowan" userId="e2c7446dd3aca506" providerId="LiveId" clId="{9C25796A-7B39-4A71-8A01-5B1771AE4BD7}" dt="2025-09-27T17:33:12.871" v="113"/>
        <pc:sldMkLst>
          <pc:docMk/>
          <pc:sldMk cId="954832427" sldId="28249"/>
        </pc:sldMkLst>
        <pc:spChg chg="mod">
          <ac:chgData name="Jim McGowan" userId="e2c7446dd3aca506" providerId="LiveId" clId="{9C25796A-7B39-4A71-8A01-5B1771AE4BD7}" dt="2025-09-27T17:33:09.864" v="111" actId="255"/>
          <ac:spMkLst>
            <pc:docMk/>
            <pc:sldMk cId="954832427" sldId="28249"/>
            <ac:spMk id="161795" creationId="{FC6BFD7D-EF74-0A5E-28C5-560464D21C83}"/>
          </ac:spMkLst>
        </pc:spChg>
        <pc:picChg chg="add mod">
          <ac:chgData name="Jim McGowan" userId="e2c7446dd3aca506" providerId="LiveId" clId="{9C25796A-7B39-4A71-8A01-5B1771AE4BD7}" dt="2025-09-27T17:33:12.871" v="113"/>
          <ac:picMkLst>
            <pc:docMk/>
            <pc:sldMk cId="954832427" sldId="28249"/>
            <ac:picMk id="2" creationId="{ADA127F1-ABC5-A2D7-71C6-56277C6C72F4}"/>
          </ac:picMkLst>
        </pc:picChg>
      </pc:sldChg>
      <pc:sldChg chg="addSp delSp modSp mod">
        <pc:chgData name="Jim McGowan" userId="e2c7446dd3aca506" providerId="LiveId" clId="{9C25796A-7B39-4A71-8A01-5B1771AE4BD7}" dt="2025-09-27T17:34:19.229" v="119"/>
        <pc:sldMkLst>
          <pc:docMk/>
          <pc:sldMk cId="1726672148" sldId="28251"/>
        </pc:sldMkLst>
        <pc:spChg chg="mod">
          <ac:chgData name="Jim McGowan" userId="e2c7446dd3aca506" providerId="LiveId" clId="{9C25796A-7B39-4A71-8A01-5B1771AE4BD7}" dt="2025-09-27T17:34:16.518" v="117" actId="255"/>
          <ac:spMkLst>
            <pc:docMk/>
            <pc:sldMk cId="1726672148" sldId="28251"/>
            <ac:spMk id="161795" creationId="{FC6BFD7D-EF74-0A5E-28C5-560464D21C83}"/>
          </ac:spMkLst>
        </pc:spChg>
        <pc:picChg chg="add mod">
          <ac:chgData name="Jim McGowan" userId="e2c7446dd3aca506" providerId="LiveId" clId="{9C25796A-7B39-4A71-8A01-5B1771AE4BD7}" dt="2025-09-27T17:34:19.229" v="119"/>
          <ac:picMkLst>
            <pc:docMk/>
            <pc:sldMk cId="1726672148" sldId="28251"/>
            <ac:picMk id="2" creationId="{8CBA2779-EBBA-A953-9336-002F43DAF1B9}"/>
          </ac:picMkLst>
        </pc:picChg>
      </pc:sldChg>
      <pc:sldChg chg="delSp add mod">
        <pc:chgData name="Jim McGowan" userId="e2c7446dd3aca506" providerId="LiveId" clId="{9C25796A-7B39-4A71-8A01-5B1771AE4BD7}" dt="2025-09-13T17:49:12.280" v="49" actId="478"/>
        <pc:sldMkLst>
          <pc:docMk/>
          <pc:sldMk cId="3182604081" sldId="28251"/>
        </pc:sldMkLst>
      </pc:sldChg>
      <pc:sldChg chg="modSp mod">
        <pc:chgData name="Jim McGowan" userId="e2c7446dd3aca506" providerId="LiveId" clId="{9C25796A-7B39-4A71-8A01-5B1771AE4BD7}" dt="2025-09-27T17:38:36.670" v="147" actId="6549"/>
        <pc:sldMkLst>
          <pc:docMk/>
          <pc:sldMk cId="4199633330" sldId="28264"/>
        </pc:sldMkLst>
      </pc:sldChg>
      <pc:sldChg chg="addSp delSp modSp mod">
        <pc:chgData name="Jim McGowan" userId="e2c7446dd3aca506" providerId="LiveId" clId="{9C25796A-7B39-4A71-8A01-5B1771AE4BD7}" dt="2025-09-27T17:32:03.915" v="98" actId="14100"/>
        <pc:sldMkLst>
          <pc:docMk/>
          <pc:sldMk cId="391308132" sldId="28265"/>
        </pc:sldMkLst>
        <pc:spChg chg="mod">
          <ac:chgData name="Jim McGowan" userId="e2c7446dd3aca506" providerId="LiveId" clId="{9C25796A-7B39-4A71-8A01-5B1771AE4BD7}" dt="2025-09-27T17:32:03.915" v="98" actId="14100"/>
          <ac:spMkLst>
            <pc:docMk/>
            <pc:sldMk cId="391308132" sldId="28265"/>
            <ac:spMk id="161795" creationId="{0C09EF4E-B1E5-882F-7A4C-42DE5C96EF4A}"/>
          </ac:spMkLst>
        </pc:spChg>
        <pc:picChg chg="add mod">
          <ac:chgData name="Jim McGowan" userId="e2c7446dd3aca506" providerId="LiveId" clId="{9C25796A-7B39-4A71-8A01-5B1771AE4BD7}" dt="2025-09-27T17:31:41.300" v="96"/>
          <ac:picMkLst>
            <pc:docMk/>
            <pc:sldMk cId="391308132" sldId="28265"/>
            <ac:picMk id="2" creationId="{1DB01A41-1AF2-52B1-9954-F4BAC6E94B50}"/>
          </ac:picMkLst>
        </pc:picChg>
      </pc:sldChg>
      <pc:sldChg chg="addSp delSp modSp mod">
        <pc:chgData name="Jim McGowan" userId="e2c7446dd3aca506" providerId="LiveId" clId="{9C25796A-7B39-4A71-8A01-5B1771AE4BD7}" dt="2025-09-27T17:32:19.563" v="102" actId="14100"/>
        <pc:sldMkLst>
          <pc:docMk/>
          <pc:sldMk cId="3918947107" sldId="28266"/>
        </pc:sldMkLst>
        <pc:spChg chg="mod">
          <ac:chgData name="Jim McGowan" userId="e2c7446dd3aca506" providerId="LiveId" clId="{9C25796A-7B39-4A71-8A01-5B1771AE4BD7}" dt="2025-09-27T17:32:19.563" v="102" actId="14100"/>
          <ac:spMkLst>
            <pc:docMk/>
            <pc:sldMk cId="3918947107" sldId="28266"/>
            <ac:spMk id="161795" creationId="{0C09EF4E-B1E5-882F-7A4C-42DE5C96EF4A}"/>
          </ac:spMkLst>
        </pc:spChg>
        <pc:picChg chg="add mod">
          <ac:chgData name="Jim McGowan" userId="e2c7446dd3aca506" providerId="LiveId" clId="{9C25796A-7B39-4A71-8A01-5B1771AE4BD7}" dt="2025-09-27T17:32:09.611" v="100"/>
          <ac:picMkLst>
            <pc:docMk/>
            <pc:sldMk cId="3918947107" sldId="28266"/>
            <ac:picMk id="2" creationId="{9BAF4CD3-4AF1-AB96-17F0-BEF03CE9B533}"/>
          </ac:picMkLst>
        </pc:picChg>
      </pc:sldChg>
      <pc:sldChg chg="addSp delSp modSp mod">
        <pc:chgData name="Jim McGowan" userId="e2c7446dd3aca506" providerId="LiveId" clId="{9C25796A-7B39-4A71-8A01-5B1771AE4BD7}" dt="2025-09-27T17:32:36.773" v="106" actId="14100"/>
        <pc:sldMkLst>
          <pc:docMk/>
          <pc:sldMk cId="3936616459" sldId="28267"/>
        </pc:sldMkLst>
        <pc:spChg chg="mod">
          <ac:chgData name="Jim McGowan" userId="e2c7446dd3aca506" providerId="LiveId" clId="{9C25796A-7B39-4A71-8A01-5B1771AE4BD7}" dt="2025-09-27T17:32:36.773" v="106" actId="14100"/>
          <ac:spMkLst>
            <pc:docMk/>
            <pc:sldMk cId="3936616459" sldId="28267"/>
            <ac:spMk id="161795" creationId="{0C09EF4E-B1E5-882F-7A4C-42DE5C96EF4A}"/>
          </ac:spMkLst>
        </pc:spChg>
        <pc:picChg chg="add mod">
          <ac:chgData name="Jim McGowan" userId="e2c7446dd3aca506" providerId="LiveId" clId="{9C25796A-7B39-4A71-8A01-5B1771AE4BD7}" dt="2025-09-27T17:32:26.453" v="104"/>
          <ac:picMkLst>
            <pc:docMk/>
            <pc:sldMk cId="3936616459" sldId="28267"/>
            <ac:picMk id="2" creationId="{37C25352-7518-BDA1-590F-1764E1710A3E}"/>
          </ac:picMkLst>
        </pc:picChg>
      </pc:sldChg>
      <pc:sldChg chg="addSp delSp modSp mod">
        <pc:chgData name="Jim McGowan" userId="e2c7446dd3aca506" providerId="LiveId" clId="{9C25796A-7B39-4A71-8A01-5B1771AE4BD7}" dt="2025-09-27T17:32:54.851" v="110" actId="14100"/>
        <pc:sldMkLst>
          <pc:docMk/>
          <pc:sldMk cId="1615116298" sldId="28268"/>
        </pc:sldMkLst>
        <pc:spChg chg="mod">
          <ac:chgData name="Jim McGowan" userId="e2c7446dd3aca506" providerId="LiveId" clId="{9C25796A-7B39-4A71-8A01-5B1771AE4BD7}" dt="2025-09-27T17:32:54.851" v="110" actId="14100"/>
          <ac:spMkLst>
            <pc:docMk/>
            <pc:sldMk cId="1615116298" sldId="28268"/>
            <ac:spMk id="161795" creationId="{0C09EF4E-B1E5-882F-7A4C-42DE5C96EF4A}"/>
          </ac:spMkLst>
        </pc:spChg>
        <pc:picChg chg="add mod">
          <ac:chgData name="Jim McGowan" userId="e2c7446dd3aca506" providerId="LiveId" clId="{9C25796A-7B39-4A71-8A01-5B1771AE4BD7}" dt="2025-09-27T17:32:44.569" v="108"/>
          <ac:picMkLst>
            <pc:docMk/>
            <pc:sldMk cId="1615116298" sldId="28268"/>
            <ac:picMk id="2" creationId="{42E77E8F-D66C-5A0E-F9CD-C067B9C8CFDE}"/>
          </ac:picMkLst>
        </pc:picChg>
      </pc:sldChg>
      <pc:sldChg chg="addSp delSp modSp mod">
        <pc:chgData name="Jim McGowan" userId="e2c7446dd3aca506" providerId="LiveId" clId="{9C25796A-7B39-4A71-8A01-5B1771AE4BD7}" dt="2025-09-27T17:34:00.808" v="116" actId="255"/>
        <pc:sldMkLst>
          <pc:docMk/>
          <pc:sldMk cId="24862145" sldId="28271"/>
        </pc:sldMkLst>
        <pc:spChg chg="mod">
          <ac:chgData name="Jim McGowan" userId="e2c7446dd3aca506" providerId="LiveId" clId="{9C25796A-7B39-4A71-8A01-5B1771AE4BD7}" dt="2025-09-27T17:34:00.808" v="116" actId="255"/>
          <ac:spMkLst>
            <pc:docMk/>
            <pc:sldMk cId="24862145" sldId="28271"/>
            <ac:spMk id="161795" creationId="{FC6BFD7D-EF74-0A5E-28C5-560464D21C83}"/>
          </ac:spMkLst>
        </pc:spChg>
        <pc:picChg chg="add mod">
          <ac:chgData name="Jim McGowan" userId="e2c7446dd3aca506" providerId="LiveId" clId="{9C25796A-7B39-4A71-8A01-5B1771AE4BD7}" dt="2025-09-27T17:33:56.281" v="115"/>
          <ac:picMkLst>
            <pc:docMk/>
            <pc:sldMk cId="24862145" sldId="28271"/>
            <ac:picMk id="2" creationId="{4B0FA216-6E5F-140E-03D2-C8036ECEB3D3}"/>
          </ac:picMkLst>
        </pc:picChg>
      </pc:sldChg>
      <pc:sldChg chg="modSp mod">
        <pc:chgData name="Jim McGowan" userId="e2c7446dd3aca506" providerId="LiveId" clId="{9C25796A-7B39-4A71-8A01-5B1771AE4BD7}" dt="2025-09-27T17:40:43.953" v="162" actId="14100"/>
        <pc:sldMkLst>
          <pc:docMk/>
          <pc:sldMk cId="676674624" sldId="28284"/>
        </pc:sldMkLst>
        <pc:spChg chg="mod">
          <ac:chgData name="Jim McGowan" userId="e2c7446dd3aca506" providerId="LiveId" clId="{9C25796A-7B39-4A71-8A01-5B1771AE4BD7}" dt="2025-09-27T17:40:43.953" v="162" actId="14100"/>
          <ac:spMkLst>
            <pc:docMk/>
            <pc:sldMk cId="676674624" sldId="28284"/>
            <ac:spMk id="161795" creationId="{2D50CE7F-908F-99CE-04E6-611263849E96}"/>
          </ac:spMkLst>
        </pc:spChg>
      </pc:sldChg>
      <pc:sldChg chg="modSp mod">
        <pc:chgData name="Jim McGowan" userId="e2c7446dd3aca506" providerId="LiveId" clId="{9C25796A-7B39-4A71-8A01-5B1771AE4BD7}" dt="2025-09-27T17:38:51.689" v="149" actId="6549"/>
        <pc:sldMkLst>
          <pc:docMk/>
          <pc:sldMk cId="2950466429" sldId="28285"/>
        </pc:sldMkLst>
      </pc:sldChg>
      <pc:sldChg chg="modSp mod">
        <pc:chgData name="Jim McGowan" userId="e2c7446dd3aca506" providerId="LiveId" clId="{9C25796A-7B39-4A71-8A01-5B1771AE4BD7}" dt="2025-09-27T17:39:03.481" v="151" actId="6549"/>
        <pc:sldMkLst>
          <pc:docMk/>
          <pc:sldMk cId="4059184946" sldId="28286"/>
        </pc:sldMkLst>
      </pc:sldChg>
      <pc:sldChg chg="modSp mod">
        <pc:chgData name="Jim McGowan" userId="e2c7446dd3aca506" providerId="LiveId" clId="{9C25796A-7B39-4A71-8A01-5B1771AE4BD7}" dt="2025-09-27T17:39:16.622" v="153" actId="6549"/>
        <pc:sldMkLst>
          <pc:docMk/>
          <pc:sldMk cId="1931155496" sldId="28287"/>
        </pc:sldMkLst>
      </pc:sldChg>
      <pc:sldChg chg="modSp mod">
        <pc:chgData name="Jim McGowan" userId="e2c7446dd3aca506" providerId="LiveId" clId="{9C25796A-7B39-4A71-8A01-5B1771AE4BD7}" dt="2025-09-27T17:39:30.982" v="155" actId="6549"/>
        <pc:sldMkLst>
          <pc:docMk/>
          <pc:sldMk cId="3907571659" sldId="28288"/>
        </pc:sldMkLst>
      </pc:sldChg>
      <pc:sldChg chg="modSp mod">
        <pc:chgData name="Jim McGowan" userId="e2c7446dd3aca506" providerId="LiveId" clId="{9C25796A-7B39-4A71-8A01-5B1771AE4BD7}" dt="2025-09-27T17:39:42.158" v="157" actId="6549"/>
        <pc:sldMkLst>
          <pc:docMk/>
          <pc:sldMk cId="1683944080" sldId="28289"/>
        </pc:sldMkLst>
      </pc:sldChg>
      <pc:sldChg chg="modSp mod">
        <pc:chgData name="Jim McGowan" userId="e2c7446dd3aca506" providerId="LiveId" clId="{9C25796A-7B39-4A71-8A01-5B1771AE4BD7}" dt="2025-09-27T17:39:54.787" v="159" actId="6549"/>
        <pc:sldMkLst>
          <pc:docMk/>
          <pc:sldMk cId="3930325630" sldId="28290"/>
        </pc:sldMkLst>
      </pc:sldChg>
      <pc:sldChg chg="modSp mod">
        <pc:chgData name="Jim McGowan" userId="e2c7446dd3aca506" providerId="LiveId" clId="{9C25796A-7B39-4A71-8A01-5B1771AE4BD7}" dt="2025-09-27T17:40:07.102" v="161" actId="6549"/>
        <pc:sldMkLst>
          <pc:docMk/>
          <pc:sldMk cId="1897264650" sldId="28291"/>
        </pc:sldMkLst>
      </pc:sldChg>
      <pc:sldChg chg="ord">
        <pc:chgData name="Jim McGowan" userId="e2c7446dd3aca506" providerId="LiveId" clId="{9C25796A-7B39-4A71-8A01-5B1771AE4BD7}" dt="2025-10-03T14:35:01.536" v="235"/>
        <pc:sldMkLst>
          <pc:docMk/>
          <pc:sldMk cId="3469305847" sldId="28303"/>
        </pc:sldMkLst>
      </pc:sldChg>
      <pc:sldChg chg="ord">
        <pc:chgData name="Jim McGowan" userId="e2c7446dd3aca506" providerId="LiveId" clId="{9C25796A-7B39-4A71-8A01-5B1771AE4BD7}" dt="2025-10-03T14:35:10.679" v="239"/>
        <pc:sldMkLst>
          <pc:docMk/>
          <pc:sldMk cId="1538107650" sldId="28304"/>
        </pc:sldMkLst>
      </pc:sldChg>
      <pc:sldChg chg="ord">
        <pc:chgData name="Jim McGowan" userId="e2c7446dd3aca506" providerId="LiveId" clId="{9C25796A-7B39-4A71-8A01-5B1771AE4BD7}" dt="2025-10-03T14:35:20.605" v="243"/>
        <pc:sldMkLst>
          <pc:docMk/>
          <pc:sldMk cId="3981288890" sldId="28305"/>
        </pc:sldMkLst>
      </pc:sldChg>
      <pc:sldChg chg="ord">
        <pc:chgData name="Jim McGowan" userId="e2c7446dd3aca506" providerId="LiveId" clId="{9C25796A-7B39-4A71-8A01-5B1771AE4BD7}" dt="2025-10-03T14:35:29.058" v="247"/>
        <pc:sldMkLst>
          <pc:docMk/>
          <pc:sldMk cId="917129603" sldId="28306"/>
        </pc:sldMkLst>
      </pc:sldChg>
      <pc:sldChg chg="modSp mod">
        <pc:chgData name="Jim McGowan" userId="e2c7446dd3aca506" providerId="LiveId" clId="{9C25796A-7B39-4A71-8A01-5B1771AE4BD7}" dt="2025-09-27T17:37:11.027" v="144" actId="1582"/>
        <pc:sldMkLst>
          <pc:docMk/>
          <pc:sldMk cId="3588564556" sldId="28309"/>
        </pc:sldMkLst>
      </pc:sldChg>
      <pc:sldChg chg="modSp mod">
        <pc:chgData name="Jim McGowan" userId="e2c7446dd3aca506" providerId="LiveId" clId="{9C25796A-7B39-4A71-8A01-5B1771AE4BD7}" dt="2025-09-27T23:06:40.050" v="172" actId="207"/>
        <pc:sldMkLst>
          <pc:docMk/>
          <pc:sldMk cId="1747299709" sldId="28314"/>
        </pc:sldMkLst>
        <pc:spChg chg="mod">
          <ac:chgData name="Jim McGowan" userId="e2c7446dd3aca506" providerId="LiveId" clId="{9C25796A-7B39-4A71-8A01-5B1771AE4BD7}" dt="2025-09-27T23:06:40.050" v="172" actId="207"/>
          <ac:spMkLst>
            <pc:docMk/>
            <pc:sldMk cId="1747299709" sldId="28314"/>
            <ac:spMk id="5" creationId="{640C01DE-C2D2-00A7-3607-53C8457EBEF3}"/>
          </ac:spMkLst>
        </pc:spChg>
        <pc:picChg chg="mod">
          <ac:chgData name="Jim McGowan" userId="e2c7446dd3aca506" providerId="LiveId" clId="{9C25796A-7B39-4A71-8A01-5B1771AE4BD7}" dt="2025-09-27T23:06:04.099" v="170" actId="1035"/>
          <ac:picMkLst>
            <pc:docMk/>
            <pc:sldMk cId="1747299709" sldId="28314"/>
            <ac:picMk id="2" creationId="{1950E2E6-C234-D66D-A1D8-51072C1093B6}"/>
          </ac:picMkLst>
        </pc:picChg>
      </pc:sldChg>
      <pc:sldChg chg="add">
        <pc:chgData name="Jim McGowan" userId="e2c7446dd3aca506" providerId="LiveId" clId="{9C25796A-7B39-4A71-8A01-5B1771AE4BD7}" dt="2025-09-28T02:11:30.466" v="175"/>
        <pc:sldMkLst>
          <pc:docMk/>
          <pc:sldMk cId="2969361452" sldId="28315"/>
        </pc:sldMkLst>
      </pc:sldChg>
      <pc:sldChg chg="add">
        <pc:chgData name="Jim McGowan" userId="e2c7446dd3aca506" providerId="LiveId" clId="{9C25796A-7B39-4A71-8A01-5B1771AE4BD7}" dt="2025-09-28T02:16:54.934" v="176"/>
        <pc:sldMkLst>
          <pc:docMk/>
          <pc:sldMk cId="155590446" sldId="28316"/>
        </pc:sldMkLst>
      </pc:sldChg>
      <pc:sldChg chg="modSp mod">
        <pc:chgData name="Jim McGowan" userId="e2c7446dd3aca506" providerId="LiveId" clId="{9C25796A-7B39-4A71-8A01-5B1771AE4BD7}" dt="2025-10-03T14:27:41.846" v="223" actId="12789"/>
        <pc:sldMkLst>
          <pc:docMk/>
          <pc:sldMk cId="4140329186" sldId="28318"/>
        </pc:sldMkLst>
        <pc:picChg chg="mod">
          <ac:chgData name="Jim McGowan" userId="e2c7446dd3aca506" providerId="LiveId" clId="{9C25796A-7B39-4A71-8A01-5B1771AE4BD7}" dt="2025-10-03T14:27:41.846" v="223" actId="12789"/>
          <ac:picMkLst>
            <pc:docMk/>
            <pc:sldMk cId="4140329186" sldId="28318"/>
            <ac:picMk id="6" creationId="{093E9392-A44B-3AC4-3959-A80AD6AF683E}"/>
          </ac:picMkLst>
        </pc:picChg>
      </pc:sldChg>
      <pc:sldChg chg="del">
        <pc:chgData name="Jim McGowan" userId="e2c7446dd3aca506" providerId="LiveId" clId="{9C25796A-7B39-4A71-8A01-5B1771AE4BD7}" dt="2025-10-03T14:33:25.438" v="227" actId="47"/>
        <pc:sldMkLst>
          <pc:docMk/>
          <pc:sldMk cId="501901773" sldId="28319"/>
        </pc:sldMkLst>
      </pc:sldChg>
      <pc:sldChg chg="del">
        <pc:chgData name="Jim McGowan" userId="e2c7446dd3aca506" providerId="LiveId" clId="{9C25796A-7B39-4A71-8A01-5B1771AE4BD7}" dt="2025-10-03T14:33:46.718" v="229" actId="47"/>
        <pc:sldMkLst>
          <pc:docMk/>
          <pc:sldMk cId="939125308" sldId="28320"/>
        </pc:sldMkLst>
      </pc:sldChg>
      <pc:sldChg chg="modSp mod">
        <pc:chgData name="Jim McGowan" userId="e2c7446dd3aca506" providerId="LiveId" clId="{9C25796A-7B39-4A71-8A01-5B1771AE4BD7}" dt="2025-10-03T14:34:35.019" v="232" actId="12789"/>
        <pc:sldMkLst>
          <pc:docMk/>
          <pc:sldMk cId="1483205405" sldId="28321"/>
        </pc:sldMkLst>
        <pc:picChg chg="mod">
          <ac:chgData name="Jim McGowan" userId="e2c7446dd3aca506" providerId="LiveId" clId="{9C25796A-7B39-4A71-8A01-5B1771AE4BD7}" dt="2025-10-03T14:34:35.019" v="232" actId="12789"/>
          <ac:picMkLst>
            <pc:docMk/>
            <pc:sldMk cId="1483205405" sldId="28321"/>
            <ac:picMk id="14" creationId="{62DDA950-240A-0073-5E95-9ACC673344C4}"/>
          </ac:picMkLst>
        </pc:picChg>
      </pc:sldChg>
      <pc:sldChg chg="del">
        <pc:chgData name="Jim McGowan" userId="e2c7446dd3aca506" providerId="LiveId" clId="{9C25796A-7B39-4A71-8A01-5B1771AE4BD7}" dt="2025-10-03T14:35:05.150" v="236" actId="47"/>
        <pc:sldMkLst>
          <pc:docMk/>
          <pc:sldMk cId="156036987" sldId="28322"/>
        </pc:sldMkLst>
      </pc:sldChg>
      <pc:sldChg chg="del">
        <pc:chgData name="Jim McGowan" userId="e2c7446dd3aca506" providerId="LiveId" clId="{9C25796A-7B39-4A71-8A01-5B1771AE4BD7}" dt="2025-10-03T14:35:14.863" v="240" actId="47"/>
        <pc:sldMkLst>
          <pc:docMk/>
          <pc:sldMk cId="986355556" sldId="28323"/>
        </pc:sldMkLst>
      </pc:sldChg>
      <pc:sldChg chg="del">
        <pc:chgData name="Jim McGowan" userId="e2c7446dd3aca506" providerId="LiveId" clId="{9C25796A-7B39-4A71-8A01-5B1771AE4BD7}" dt="2025-10-03T14:35:24.494" v="244" actId="47"/>
        <pc:sldMkLst>
          <pc:docMk/>
          <pc:sldMk cId="352490999" sldId="28324"/>
        </pc:sldMkLst>
      </pc:sldChg>
      <pc:sldChg chg="del">
        <pc:chgData name="Jim McGowan" userId="e2c7446dd3aca506" providerId="LiveId" clId="{9C25796A-7B39-4A71-8A01-5B1771AE4BD7}" dt="2025-10-03T14:35:32.642" v="248" actId="47"/>
        <pc:sldMkLst>
          <pc:docMk/>
          <pc:sldMk cId="3743008615" sldId="28325"/>
        </pc:sldMkLst>
      </pc:sldChg>
      <pc:sldChg chg="add ord">
        <pc:chgData name="Jim McGowan" userId="e2c7446dd3aca506" providerId="LiveId" clId="{9C25796A-7B39-4A71-8A01-5B1771AE4BD7}" dt="2025-10-03T14:33:21.435" v="226"/>
        <pc:sldMkLst>
          <pc:docMk/>
          <pc:sldMk cId="841123564" sldId="28326"/>
        </pc:sldMkLst>
      </pc:sldChg>
      <pc:sldChg chg="add">
        <pc:chgData name="Jim McGowan" userId="e2c7446dd3aca506" providerId="LiveId" clId="{9C25796A-7B39-4A71-8A01-5B1771AE4BD7}" dt="2025-10-03T14:33:43.847" v="228"/>
        <pc:sldMkLst>
          <pc:docMk/>
          <pc:sldMk cId="3396656891" sldId="28327"/>
        </pc:sldMkLst>
      </pc:sldChg>
      <pc:sldChg chg="add">
        <pc:chgData name="Jim McGowan" userId="e2c7446dd3aca506" providerId="LiveId" clId="{9C25796A-7B39-4A71-8A01-5B1771AE4BD7}" dt="2025-10-03T14:34:59.750" v="233"/>
        <pc:sldMkLst>
          <pc:docMk/>
          <pc:sldMk cId="2164124244" sldId="28328"/>
        </pc:sldMkLst>
      </pc:sldChg>
      <pc:sldChg chg="add">
        <pc:chgData name="Jim McGowan" userId="e2c7446dd3aca506" providerId="LiveId" clId="{9C25796A-7B39-4A71-8A01-5B1771AE4BD7}" dt="2025-10-03T14:35:08.693" v="237"/>
        <pc:sldMkLst>
          <pc:docMk/>
          <pc:sldMk cId="3229117403" sldId="28329"/>
        </pc:sldMkLst>
      </pc:sldChg>
      <pc:sldChg chg="add">
        <pc:chgData name="Jim McGowan" userId="e2c7446dd3aca506" providerId="LiveId" clId="{9C25796A-7B39-4A71-8A01-5B1771AE4BD7}" dt="2025-10-03T14:35:18.136" v="241"/>
        <pc:sldMkLst>
          <pc:docMk/>
          <pc:sldMk cId="1526759212" sldId="28330"/>
        </pc:sldMkLst>
      </pc:sldChg>
      <pc:sldChg chg="add">
        <pc:chgData name="Jim McGowan" userId="e2c7446dd3aca506" providerId="LiveId" clId="{9C25796A-7B39-4A71-8A01-5B1771AE4BD7}" dt="2025-10-03T14:35:27.172" v="245"/>
        <pc:sldMkLst>
          <pc:docMk/>
          <pc:sldMk cId="1197848803" sldId="283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018 Exodus 6v9-30</a:t>
            </a:r>
          </a:p>
          <a:p>
            <a:pPr>
              <a:defRPr/>
            </a:pPr>
            <a:r>
              <a:rPr lang="en-US" sz="1500" dirty="0"/>
              <a:t>10-05-2025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10/4/25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71</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771392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010811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14824344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01585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321028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097768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34059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488786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83165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24411249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36491480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91362"/>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10/4/25</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1940580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117560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9771887"/>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6:1-3</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600" dirty="0">
                <a:effectLst>
                  <a:outerShdw blurRad="38100" dist="38100" dir="2700000" algn="tl">
                    <a:srgbClr val="000000">
                      <a:alpha val="43137"/>
                    </a:srgbClr>
                  </a:outerShdw>
                </a:effectLst>
                <a:cs typeface="Calibri" panose="020F0502020204030204" pitchFamily="34" charset="0"/>
              </a:rPr>
              <a:t>My Spirit shall not strive with man forever, because he also is flesh;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nevertheless his days shall be one hundred and twenty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018611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352800" y="1447800"/>
            <a:ext cx="8238565" cy="3733800"/>
          </a:xfrm>
        </p:spPr>
        <p:txBody>
          <a:bodyPr/>
          <a:lstStyle/>
          <a:p>
            <a:pPr marL="0" indent="0" algn="just">
              <a:buNone/>
            </a:pPr>
            <a:r>
              <a:rPr lang="en-US" altLang="en-US" dirty="0">
                <a:effectLst>
                  <a:outerShdw blurRad="38100" dist="38100" dir="2700000" algn="tl">
                    <a:srgbClr val="000000">
                      <a:alpha val="43137"/>
                    </a:srgbClr>
                  </a:outerShdw>
                </a:effectLst>
              </a:rPr>
              <a:t>“The ancient quibble about ‘Cain’s wife’ is thus seen to be quite trivial. </a:t>
            </a:r>
            <a:r>
              <a:rPr lang="en-US" dirty="0">
                <a:effectLst>
                  <a:outerShdw blurRad="38100" dist="38100" dir="2700000" algn="tl">
                    <a:srgbClr val="000000">
                      <a:alpha val="43137"/>
                    </a:srgbClr>
                  </a:outerShdw>
                </a:effectLst>
              </a:rPr>
              <a:t>Long before Cain died, there was a large population in the earth. By the time of the Deluge, 1,656 years after Creation by the Ussher chronology, even using the above conservative assumptions, the world population would have been </a:t>
            </a:r>
            <a:r>
              <a:rPr lang="en-US" b="1" u="sng" dirty="0">
                <a:solidFill>
                  <a:srgbClr val="FFFFCC"/>
                </a:solidFill>
                <a:effectLst>
                  <a:outerShdw blurRad="38100" dist="38100" dir="2700000" algn="tl">
                    <a:srgbClr val="000000">
                      <a:alpha val="43137"/>
                    </a:srgbClr>
                  </a:outerShdw>
                </a:effectLst>
              </a:rPr>
              <a:t>at least seven billion people!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144</a:t>
            </a:r>
          </a:p>
        </p:txBody>
      </p:sp>
      <p:pic>
        <p:nvPicPr>
          <p:cNvPr id="7" name="Picture 6">
            <a:extLst>
              <a:ext uri="{FF2B5EF4-FFF2-40B4-BE49-F238E27FC236}">
                <a16:creationId xmlns:a16="http://schemas.microsoft.com/office/drawing/2014/main" id="{2AE0A5B4-998D-40CB-A55D-86C9B5FDC5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2" name="Picture 1">
            <a:extLst>
              <a:ext uri="{FF2B5EF4-FFF2-40B4-BE49-F238E27FC236}">
                <a16:creationId xmlns:a16="http://schemas.microsoft.com/office/drawing/2014/main" id="{85FBF7BA-A456-A8E5-9E77-C6D6387EE35D}"/>
              </a:ext>
            </a:extLst>
          </p:cNvPr>
          <p:cNvPicPr>
            <a:picLocks noChangeAspect="1"/>
          </p:cNvPicPr>
          <p:nvPr/>
        </p:nvPicPr>
        <p:blipFill>
          <a:blip r:embed="rId3"/>
          <a:stretch>
            <a:fillRect/>
          </a:stretch>
        </p:blipFill>
        <p:spPr>
          <a:xfrm>
            <a:off x="600635" y="1600200"/>
            <a:ext cx="2348614"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58426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637741"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2" name="Picture 1">
            <a:extLst>
              <a:ext uri="{FF2B5EF4-FFF2-40B4-BE49-F238E27FC236}">
                <a16:creationId xmlns:a16="http://schemas.microsoft.com/office/drawing/2014/main" id="{9BAF4CD3-4AF1-AB96-17F0-BEF03CE9B53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8947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637741"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2" name="Picture 1">
            <a:extLst>
              <a:ext uri="{FF2B5EF4-FFF2-40B4-BE49-F238E27FC236}">
                <a16:creationId xmlns:a16="http://schemas.microsoft.com/office/drawing/2014/main" id="{37C25352-7518-BDA1-590F-1764E1710A3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6616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Objections</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Israel’s objections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Lack of eloquence (12b)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560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Objections</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objections</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Lack of eloquence (12b)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619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Objections</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Israel’s objections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Lack of eloquence (12b)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8785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637741"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2" name="Picture 1">
            <a:extLst>
              <a:ext uri="{FF2B5EF4-FFF2-40B4-BE49-F238E27FC236}">
                <a16:creationId xmlns:a16="http://schemas.microsoft.com/office/drawing/2014/main" id="{42E77E8F-D66C-5A0E-F9CD-C067B9C8CF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5116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Repeats Command to Moses &amp; Aaron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To Israel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To Pharaoh (13b)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969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Repeats Command to Moses &amp; Aaron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To Israel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To Pharaoh (13b)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8598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Repeats Command to Moses &amp; Aaron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To Israel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To Pharaoh (13b)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614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ADA127F1-ABC5-A2D7-71C6-56277C6C72F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4832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6740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1045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2080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7DD-C40D-D0EF-81C8-E8BBFB9C4D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D7BD55-7E47-643E-A094-710B2E1D56BF}"/>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409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88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5677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392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Introduction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884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God reassures Moses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a:latin typeface="Calibri" panose="020F0502020204030204" pitchFamily="34" charset="0"/>
                <a:ea typeface="Calibri" panose="020F0502020204030204" pitchFamily="34" charset="0"/>
                <a:cs typeface="Calibri" panose="020F0502020204030204" pitchFamily="34" charset="0"/>
              </a:rPr>
              <a:t> 7:8-13</a:t>
            </a:r>
            <a:r>
              <a:rPr lang="en-US" altLang="en-US" dirty="0">
                <a:latin typeface="Calibri" panose="020F0502020204030204" pitchFamily="34" charset="0"/>
                <a:ea typeface="Calibri" panose="020F0502020204030204" pitchFamily="34" charset="0"/>
                <a:cs typeface="Calibri" panose="020F0502020204030204" pitchFamily="34" charset="0"/>
              </a:rPr>
              <a:t>)</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3E9392-A44B-3AC4-3959-A80AD6AF683E}"/>
              </a:ext>
            </a:extLst>
          </p:cNvPr>
          <p:cNvPicPr>
            <a:picLocks noChangeAspect="1"/>
          </p:cNvPicPr>
          <p:nvPr/>
        </p:nvPicPr>
        <p:blipFill>
          <a:blip r:embed="rId2"/>
          <a:stretch>
            <a:fillRect/>
          </a:stretch>
        </p:blipFill>
        <p:spPr>
          <a:xfrm>
            <a:off x="609600" y="1075267"/>
            <a:ext cx="10972800" cy="4707466"/>
          </a:xfrm>
          <a:prstGeom prst="rect">
            <a:avLst/>
          </a:prstGeom>
        </p:spPr>
      </p:pic>
    </p:spTree>
    <p:extLst>
      <p:ext uri="{BB962C8B-B14F-4D97-AF65-F5344CB8AC3E}">
        <p14:creationId xmlns:p14="http://schemas.microsoft.com/office/powerpoint/2010/main" val="41403291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Gershonites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221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Kohathites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0775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C248-D964-6B0C-57AB-19D4DF23ACB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AAACCFB-FCA1-8B8E-4AB9-AF71879FE0ED}"/>
              </a:ext>
            </a:extLst>
          </p:cNvPr>
          <p:cNvPicPr>
            <a:picLocks noChangeAspect="1"/>
          </p:cNvPicPr>
          <p:nvPr/>
        </p:nvPicPr>
        <p:blipFill>
          <a:blip r:embed="rId2"/>
          <a:stretch>
            <a:fillRect/>
          </a:stretch>
        </p:blipFill>
        <p:spPr>
          <a:xfrm>
            <a:off x="609600" y="1075267"/>
            <a:ext cx="10972800" cy="4707466"/>
          </a:xfrm>
          <a:prstGeom prst="rect">
            <a:avLst/>
          </a:prstGeom>
        </p:spPr>
      </p:pic>
    </p:spTree>
    <p:extLst>
      <p:ext uri="{BB962C8B-B14F-4D97-AF65-F5344CB8AC3E}">
        <p14:creationId xmlns:p14="http://schemas.microsoft.com/office/powerpoint/2010/main" val="8411235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Merarites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2760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Kohathite</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206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41148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667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Amram</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572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EFE44-15C6-8712-5D4A-DF931B5A9AB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6DE41F6-8166-EF42-55D6-A6A2F0E82F5A}"/>
              </a:ext>
            </a:extLst>
          </p:cNvPr>
          <p:cNvPicPr>
            <a:picLocks noChangeAspect="1"/>
          </p:cNvPicPr>
          <p:nvPr/>
        </p:nvPicPr>
        <p:blipFill>
          <a:blip r:embed="rId2"/>
          <a:stretch>
            <a:fillRect/>
          </a:stretch>
        </p:blipFill>
        <p:spPr>
          <a:xfrm>
            <a:off x="609600" y="1075267"/>
            <a:ext cx="10972800" cy="4707466"/>
          </a:xfrm>
          <a:prstGeom prst="rect">
            <a:avLst/>
          </a:prstGeom>
        </p:spPr>
      </p:pic>
    </p:spTree>
    <p:extLst>
      <p:ext uri="{BB962C8B-B14F-4D97-AF65-F5344CB8AC3E}">
        <p14:creationId xmlns:p14="http://schemas.microsoft.com/office/powerpoint/2010/main" val="33966568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89). Thomas Nelson.</a:t>
            </a:r>
          </a:p>
        </p:txBody>
      </p:sp>
      <p:pic>
        <p:nvPicPr>
          <p:cNvPr id="2" name="Picture 1">
            <a:extLst>
              <a:ext uri="{FF2B5EF4-FFF2-40B4-BE49-F238E27FC236}">
                <a16:creationId xmlns:a16="http://schemas.microsoft.com/office/drawing/2014/main" id="{1950E2E6-C234-D66D-A1D8-51072C1093B6}"/>
              </a:ext>
            </a:extLst>
          </p:cNvPr>
          <p:cNvPicPr>
            <a:picLocks noChangeAspect="1"/>
          </p:cNvPicPr>
          <p:nvPr/>
        </p:nvPicPr>
        <p:blipFill>
          <a:blip r:embed="rId3"/>
          <a:stretch>
            <a:fillRect/>
          </a:stretch>
        </p:blipFill>
        <p:spPr>
          <a:xfrm>
            <a:off x="886102" y="2057400"/>
            <a:ext cx="1592358"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40C01DE-C2D2-00A7-3607-53C8457EBEF3}"/>
              </a:ext>
            </a:extLst>
          </p:cNvPr>
          <p:cNvSpPr txBox="1"/>
          <p:nvPr/>
        </p:nvSpPr>
        <p:spPr>
          <a:xfrm>
            <a:off x="2819400" y="1792754"/>
            <a:ext cx="8763000" cy="2062103"/>
          </a:xfrm>
          <a:prstGeom prst="rect">
            <a:avLst/>
          </a:prstGeom>
          <a:noFill/>
        </p:spPr>
        <p:txBody>
          <a:bodyPr wrap="square">
            <a:spAutoFit/>
          </a:bodyPr>
          <a:lstStyle/>
          <a:p>
            <a:pPr algn="just"/>
            <a:r>
              <a:rPr lang="en-US" sz="3200" dirty="0">
                <a:effectLst/>
                <a:latin typeface="Calibri" panose="020F0502020204030204" pitchFamily="34" charset="0"/>
                <a:ea typeface="Calibri" panose="020F0502020204030204" pitchFamily="34" charset="0"/>
                <a:cs typeface="Calibri" panose="020F0502020204030204" pitchFamily="34" charset="0"/>
              </a:rPr>
              <a:t>“Moses’ father, </a:t>
            </a:r>
            <a:r>
              <a:rPr lang="en-US" sz="3200" b="1"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Amram</a:t>
            </a:r>
            <a:r>
              <a:rPr lang="en-US" sz="3200" dirty="0">
                <a:effectLst/>
                <a:latin typeface="Calibri" panose="020F0502020204030204" pitchFamily="34" charset="0"/>
                <a:ea typeface="Calibri" panose="020F0502020204030204" pitchFamily="34" charset="0"/>
                <a:cs typeface="Calibri" panose="020F0502020204030204" pitchFamily="34" charset="0"/>
              </a:rPr>
              <a:t>, and mother, </a:t>
            </a:r>
            <a:r>
              <a:rPr lang="en-US" sz="3200" b="1"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Jochebed</a:t>
            </a:r>
            <a:r>
              <a:rPr lang="en-US" sz="3200" dirty="0">
                <a:effectLst/>
                <a:latin typeface="Calibri" panose="020F0502020204030204" pitchFamily="34" charset="0"/>
                <a:ea typeface="Calibri" panose="020F0502020204030204" pitchFamily="34" charset="0"/>
                <a:cs typeface="Calibri" panose="020F0502020204030204" pitchFamily="34" charset="0"/>
              </a:rPr>
              <a:t>, who was not only </a:t>
            </a:r>
            <a:r>
              <a:rPr lang="en-US" sz="3200" dirty="0" err="1">
                <a:effectLst/>
                <a:latin typeface="Calibri" panose="020F0502020204030204" pitchFamily="34" charset="0"/>
                <a:ea typeface="Calibri" panose="020F0502020204030204" pitchFamily="34" charset="0"/>
                <a:cs typeface="Calibri" panose="020F0502020204030204" pitchFamily="34" charset="0"/>
              </a:rPr>
              <a:t>Amram’s</a:t>
            </a:r>
            <a:r>
              <a:rPr lang="en-US" sz="3200" dirty="0">
                <a:effectLst/>
                <a:latin typeface="Calibri" panose="020F0502020204030204" pitchFamily="34" charset="0"/>
                <a:ea typeface="Calibri" panose="020F0502020204030204" pitchFamily="34" charset="0"/>
                <a:cs typeface="Calibri" panose="020F0502020204030204" pitchFamily="34" charset="0"/>
              </a:rPr>
              <a:t> wife but also his aunt, are listed. The law against such interfamilial marriage had not yet been given by God at Sinai.</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729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4A06BCBB-8BA3-6FA0-9FEB-9A2BD8C025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69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1FA8-EC23-06B2-0A44-2AF04CAB1A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73E70B0-CE84-8469-CE36-00AF43145874}"/>
              </a:ext>
            </a:extLst>
          </p:cNvPr>
          <p:cNvPicPr>
            <a:picLocks noChangeAspect="1"/>
          </p:cNvPicPr>
          <p:nvPr/>
        </p:nvPicPr>
        <p:blipFill>
          <a:blip r:embed="rId2"/>
          <a:stretch>
            <a:fillRect/>
          </a:stretch>
        </p:blipFill>
        <p:spPr>
          <a:xfrm>
            <a:off x="1688210" y="228322"/>
            <a:ext cx="8815580" cy="6401355"/>
          </a:xfrm>
          <a:prstGeom prst="rect">
            <a:avLst/>
          </a:prstGeom>
        </p:spPr>
      </p:pic>
    </p:spTree>
    <p:extLst>
      <p:ext uri="{BB962C8B-B14F-4D97-AF65-F5344CB8AC3E}">
        <p14:creationId xmlns:p14="http://schemas.microsoft.com/office/powerpoint/2010/main" val="201223765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Izhar</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169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DDA950-240A-0073-5E95-9ACC673344C4}"/>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148320540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Uzziel</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9305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95F6C-2B49-8FEB-9764-BC6FDA08008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08FD7B1-E1BE-DB8E-C819-F21BF4A825CD}"/>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216412424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8107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30C00-2899-4188-FFDB-C43B333737F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BCE3293-2102-03C8-E914-945D8CF1031A}"/>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322911740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Korah</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1288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6694A-6E9E-828C-5CCF-8E123B1EE86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10E8821-BBE0-B526-6829-A722D04993D6}"/>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152675921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543800" cy="394335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5" name="Picture 4">
            <a:extLst>
              <a:ext uri="{FF2B5EF4-FFF2-40B4-BE49-F238E27FC236}">
                <a16:creationId xmlns:a16="http://schemas.microsoft.com/office/drawing/2014/main" id="{D8BEDF0E-E4D9-5F9C-CE0C-CB87A8D424A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5043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712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4E271-A605-C609-4BAF-3246D38934F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E9DBCDCC-5C66-CF88-D7EF-C8C3C685D0BA}"/>
              </a:ext>
            </a:extLst>
          </p:cNvPr>
          <p:cNvPicPr>
            <a:picLocks noChangeAspect="1"/>
          </p:cNvPicPr>
          <p:nvPr/>
        </p:nvPicPr>
        <p:blipFill>
          <a:blip r:embed="rId2"/>
          <a:stretch>
            <a:fillRect/>
          </a:stretch>
        </p:blipFill>
        <p:spPr>
          <a:xfrm>
            <a:off x="609600" y="206145"/>
            <a:ext cx="10972800" cy="6445711"/>
          </a:xfrm>
          <a:prstGeom prst="rect">
            <a:avLst/>
          </a:prstGeom>
        </p:spPr>
      </p:pic>
    </p:spTree>
    <p:extLst>
      <p:ext uri="{BB962C8B-B14F-4D97-AF65-F5344CB8AC3E}">
        <p14:creationId xmlns:p14="http://schemas.microsoft.com/office/powerpoint/2010/main" val="11978488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1524000" y="1"/>
            <a:ext cx="9144000" cy="235449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1:6</a:t>
            </a:r>
          </a:p>
          <a:p>
            <a:pPr algn="just"/>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6" name="Picture 5">
            <a:extLst>
              <a:ext uri="{FF2B5EF4-FFF2-40B4-BE49-F238E27FC236}">
                <a16:creationId xmlns:a16="http://schemas.microsoft.com/office/drawing/2014/main" id="{918AE51A-4D86-442C-8A07-51B0010F4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2971800"/>
            <a:ext cx="2461193" cy="1828800"/>
          </a:xfrm>
          <a:prstGeom prst="rect">
            <a:avLst/>
          </a:prstGeom>
        </p:spPr>
      </p:pic>
    </p:spTree>
    <p:extLst>
      <p:ext uri="{BB962C8B-B14F-4D97-AF65-F5344CB8AC3E}">
        <p14:creationId xmlns:p14="http://schemas.microsoft.com/office/powerpoint/2010/main" val="152101610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1DE47-665F-0748-0C44-36B50FB10E9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235449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5:10</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918AE51A-4D86-442C-8A07-51B0010F49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65405" y="2971800"/>
            <a:ext cx="2461193" cy="1828800"/>
          </a:xfrm>
          <a:prstGeom prst="rect">
            <a:avLst/>
          </a:prstGeom>
        </p:spPr>
      </p:pic>
    </p:spTree>
    <p:extLst>
      <p:ext uri="{BB962C8B-B14F-4D97-AF65-F5344CB8AC3E}">
        <p14:creationId xmlns:p14="http://schemas.microsoft.com/office/powerpoint/2010/main" val="392033034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750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62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4319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9456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7088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self identification (29a)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given (29b)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5481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637741"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2" name="Picture 1">
            <a:extLst>
              <a:ext uri="{FF2B5EF4-FFF2-40B4-BE49-F238E27FC236}">
                <a16:creationId xmlns:a16="http://schemas.microsoft.com/office/drawing/2014/main" id="{1DB01A41-1AF2-52B1-9954-F4BAC6E94B5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308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self identification (29a)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given (29b)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5710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self identification (29a)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given (29b)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940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7123-D78C-B023-5C52-A48E19138B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8C2384-93D3-7AA3-BC40-F12DAF6730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DB8D616E-8938-C041-DCA6-5FA8CEC91641}"/>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err="1">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sz="3600" dirty="0">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latin typeface="Calibri" panose="020F0502020204030204" pitchFamily="34" charset="0"/>
              </a:rPr>
              <a:t> good work.”</a:t>
            </a:r>
          </a:p>
        </p:txBody>
      </p:sp>
      <p:pic>
        <p:nvPicPr>
          <p:cNvPr id="2" name="Picture 1">
            <a:extLst>
              <a:ext uri="{FF2B5EF4-FFF2-40B4-BE49-F238E27FC236}">
                <a16:creationId xmlns:a16="http://schemas.microsoft.com/office/drawing/2014/main" id="{1A844903-0985-AD33-8B1B-BE871438A073}"/>
              </a:ext>
            </a:extLst>
          </p:cNvPr>
          <p:cNvPicPr>
            <a:picLocks noChangeAspect="1"/>
          </p:cNvPicPr>
          <p:nvPr/>
        </p:nvPicPr>
        <p:blipFill>
          <a:blip r:embed="rId3"/>
          <a:srcRect l="7501" t="17778" r="16250" b="37778"/>
          <a:stretch/>
        </p:blipFill>
        <p:spPr>
          <a:xfrm>
            <a:off x="3585972" y="3154680"/>
            <a:ext cx="5020056" cy="1645920"/>
          </a:xfrm>
          <a:prstGeom prst="rect">
            <a:avLst/>
          </a:prstGeom>
        </p:spPr>
      </p:pic>
    </p:spTree>
    <p:extLst>
      <p:ext uri="{BB962C8B-B14F-4D97-AF65-F5344CB8AC3E}">
        <p14:creationId xmlns:p14="http://schemas.microsoft.com/office/powerpoint/2010/main" val="292554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31506-3B67-4FC0-AF1E-7E3662BBCC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nchor="t">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4:4 </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answered and said,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shall not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live</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bread alone, but on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word</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proceeds out of the mouth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667000"/>
            <a:ext cx="2286000" cy="2286000"/>
          </a:xfrm>
          <a:prstGeom prst="ellipse">
            <a:avLst/>
          </a:prstGeom>
          <a:ln>
            <a:noFill/>
          </a:ln>
          <a:effectLst>
            <a:softEdge rad="112500"/>
          </a:effectLst>
        </p:spPr>
      </p:pic>
    </p:spTree>
    <p:extLst>
      <p:ext uri="{BB962C8B-B14F-4D97-AF65-F5344CB8AC3E}">
        <p14:creationId xmlns:p14="http://schemas.microsoft.com/office/powerpoint/2010/main" val="232577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CB8BC-DCC1-40FA-B41A-0EC92A137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194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Acts 20:26-27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26 </a:t>
            </a:r>
            <a:r>
              <a:rPr lang="en-US" sz="3600" dirty="0">
                <a:effectLst>
                  <a:outerShdw blurRad="38100" dist="38100" dir="2700000" algn="tl">
                    <a:srgbClr val="000000">
                      <a:alpha val="43137"/>
                    </a:srgbClr>
                  </a:outerShdw>
                </a:effectLst>
              </a:rPr>
              <a:t>Therefore, I testify to you this day that </a:t>
            </a:r>
            <a:r>
              <a:rPr lang="en-US" sz="3600" b="1" u="sng" dirty="0">
                <a:solidFill>
                  <a:srgbClr val="FFFFCC"/>
                </a:solidFill>
                <a:effectLst>
                  <a:outerShdw blurRad="38100" dist="38100" dir="2700000" algn="tl">
                    <a:srgbClr val="000000">
                      <a:alpha val="43137"/>
                    </a:srgbClr>
                  </a:outerShdw>
                </a:effectLst>
              </a:rPr>
              <a:t>I am innocent of the blood of all men</a:t>
            </a:r>
            <a:r>
              <a:rPr lang="en-US" sz="3600" dirty="0">
                <a:effectLst>
                  <a:outerShdw blurRad="38100" dist="38100" dir="2700000" algn="tl">
                    <a:srgbClr val="000000">
                      <a:alpha val="43137"/>
                    </a:srgbClr>
                  </a:outerShdw>
                </a:effectLst>
              </a:rPr>
              <a:t>. </a:t>
            </a:r>
            <a:r>
              <a:rPr lang="en-US" sz="3600" baseline="30000" dirty="0">
                <a:effectLst/>
              </a:rPr>
              <a:t>27</a:t>
            </a:r>
            <a:r>
              <a:rPr lang="en-US" sz="3600" dirty="0">
                <a:effectLst>
                  <a:outerShdw blurRad="38100" dist="38100" dir="2700000" algn="tl">
                    <a:srgbClr val="000000">
                      <a:alpha val="43137"/>
                    </a:srgbClr>
                  </a:outerShdw>
                </a:effectLst>
              </a:rPr>
              <a:t> For I did not shrink from declaring to you </a:t>
            </a:r>
            <a:r>
              <a:rPr lang="en-US" sz="3600" b="1" u="sng" dirty="0">
                <a:solidFill>
                  <a:srgbClr val="FFFFCC"/>
                </a:solidFill>
                <a:effectLst>
                  <a:outerShdw blurRad="38100" dist="38100" dir="2700000" algn="tl">
                    <a:srgbClr val="000000">
                      <a:alpha val="43137"/>
                    </a:srgbClr>
                  </a:outerShdw>
                </a:effectLst>
              </a:rPr>
              <a:t>the whole purpose of God</a:t>
            </a:r>
            <a:r>
              <a:rPr lang="en-US" sz="3600" dirty="0">
                <a:effectLst>
                  <a:outerShdw blurRad="38100" dist="38100" dir="2700000" algn="tl">
                    <a:srgbClr val="000000">
                      <a:alpha val="43137"/>
                    </a:srgbClr>
                  </a:outerShdw>
                </a:effectLst>
              </a:rPr>
              <a:t>.”</a:t>
            </a:r>
          </a:p>
        </p:txBody>
      </p:sp>
      <p:pic>
        <p:nvPicPr>
          <p:cNvPr id="8" name="Picture 7">
            <a:extLst>
              <a:ext uri="{FF2B5EF4-FFF2-40B4-BE49-F238E27FC236}">
                <a16:creationId xmlns:a16="http://schemas.microsoft.com/office/drawing/2014/main" id="{621F2846-F286-4BE8-B1D7-743F089DF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2244584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7138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Excuses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eloquence (30a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will not listen (30b)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590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Excuses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eloquence (30a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will not listen (30b)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983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Excuses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eloquence (30a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 will not listen (30b)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6750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7123-D78C-B023-5C52-A48E19138B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8C2384-93D3-7AA3-BC40-F12DAF6730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DB8D616E-8938-C041-DCA6-5FA8CEC91641}"/>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err="1">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sz="3600" dirty="0">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latin typeface="Calibri" panose="020F0502020204030204" pitchFamily="34" charset="0"/>
              </a:rPr>
              <a:t> good work.”</a:t>
            </a:r>
          </a:p>
        </p:txBody>
      </p:sp>
      <p:pic>
        <p:nvPicPr>
          <p:cNvPr id="2" name="Picture 1">
            <a:extLst>
              <a:ext uri="{FF2B5EF4-FFF2-40B4-BE49-F238E27FC236}">
                <a16:creationId xmlns:a16="http://schemas.microsoft.com/office/drawing/2014/main" id="{1A844903-0985-AD33-8B1B-BE871438A073}"/>
              </a:ext>
            </a:extLst>
          </p:cNvPr>
          <p:cNvPicPr>
            <a:picLocks noChangeAspect="1"/>
          </p:cNvPicPr>
          <p:nvPr/>
        </p:nvPicPr>
        <p:blipFill>
          <a:blip r:embed="rId3"/>
          <a:srcRect l="7501" t="17778" r="16250" b="37778"/>
          <a:stretch/>
        </p:blipFill>
        <p:spPr>
          <a:xfrm>
            <a:off x="3585972" y="3154680"/>
            <a:ext cx="5020056" cy="1645920"/>
          </a:xfrm>
          <a:prstGeom prst="rect">
            <a:avLst/>
          </a:prstGeom>
        </p:spPr>
      </p:pic>
    </p:spTree>
    <p:extLst>
      <p:ext uri="{BB962C8B-B14F-4D97-AF65-F5344CB8AC3E}">
        <p14:creationId xmlns:p14="http://schemas.microsoft.com/office/powerpoint/2010/main" val="339858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8CBA2779-EBBA-A953-9336-002F43DAF1B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667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31506-3B67-4FC0-AF1E-7E3662BBCC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nchor="t">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4:4 </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answered and said,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shall not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live</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bread alone, but on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word</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proceeds out of the mouth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667000"/>
            <a:ext cx="2286000" cy="2286000"/>
          </a:xfrm>
          <a:prstGeom prst="ellipse">
            <a:avLst/>
          </a:prstGeom>
          <a:ln>
            <a:noFill/>
          </a:ln>
          <a:effectLst>
            <a:softEdge rad="112500"/>
          </a:effectLst>
        </p:spPr>
      </p:pic>
    </p:spTree>
    <p:extLst>
      <p:ext uri="{BB962C8B-B14F-4D97-AF65-F5344CB8AC3E}">
        <p14:creationId xmlns:p14="http://schemas.microsoft.com/office/powerpoint/2010/main" val="202404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CB8BC-DCC1-40FA-B41A-0EC92A137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194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Acts 20:26-27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26 </a:t>
            </a:r>
            <a:r>
              <a:rPr lang="en-US" sz="3600" dirty="0">
                <a:effectLst>
                  <a:outerShdw blurRad="38100" dist="38100" dir="2700000" algn="tl">
                    <a:srgbClr val="000000">
                      <a:alpha val="43137"/>
                    </a:srgbClr>
                  </a:outerShdw>
                </a:effectLst>
              </a:rPr>
              <a:t>Therefore, I testify to you this day that </a:t>
            </a:r>
            <a:r>
              <a:rPr lang="en-US" sz="3600" b="1" u="sng" dirty="0">
                <a:solidFill>
                  <a:srgbClr val="FFFFCC"/>
                </a:solidFill>
                <a:effectLst>
                  <a:outerShdw blurRad="38100" dist="38100" dir="2700000" algn="tl">
                    <a:srgbClr val="000000">
                      <a:alpha val="43137"/>
                    </a:srgbClr>
                  </a:outerShdw>
                </a:effectLst>
              </a:rPr>
              <a:t>I am innocent of the blood of all men</a:t>
            </a:r>
            <a:r>
              <a:rPr lang="en-US" sz="3600" dirty="0">
                <a:effectLst>
                  <a:outerShdw blurRad="38100" dist="38100" dir="2700000" algn="tl">
                    <a:srgbClr val="000000">
                      <a:alpha val="43137"/>
                    </a:srgbClr>
                  </a:outerShdw>
                </a:effectLst>
              </a:rPr>
              <a:t>. </a:t>
            </a:r>
            <a:r>
              <a:rPr lang="en-US" sz="3600" baseline="30000" dirty="0">
                <a:effectLst/>
              </a:rPr>
              <a:t>27</a:t>
            </a:r>
            <a:r>
              <a:rPr lang="en-US" sz="3600" dirty="0">
                <a:effectLst>
                  <a:outerShdw blurRad="38100" dist="38100" dir="2700000" algn="tl">
                    <a:srgbClr val="000000">
                      <a:alpha val="43137"/>
                    </a:srgbClr>
                  </a:outerShdw>
                </a:effectLst>
              </a:rPr>
              <a:t> For I did not shrink from declaring to you </a:t>
            </a:r>
            <a:r>
              <a:rPr lang="en-US" sz="3600" b="1" u="sng" dirty="0">
                <a:solidFill>
                  <a:srgbClr val="FFFFCC"/>
                </a:solidFill>
                <a:effectLst>
                  <a:outerShdw blurRad="38100" dist="38100" dir="2700000" algn="tl">
                    <a:srgbClr val="000000">
                      <a:alpha val="43137"/>
                    </a:srgbClr>
                  </a:outerShdw>
                </a:effectLst>
              </a:rPr>
              <a:t>the whole purpose of God</a:t>
            </a:r>
            <a:r>
              <a:rPr lang="en-US" sz="3600" dirty="0">
                <a:effectLst>
                  <a:outerShdw blurRad="38100" dist="38100" dir="2700000" algn="tl">
                    <a:srgbClr val="000000">
                      <a:alpha val="43137"/>
                    </a:srgbClr>
                  </a:outerShdw>
                </a:effectLst>
              </a:rPr>
              <a:t>.”</a:t>
            </a:r>
          </a:p>
        </p:txBody>
      </p:sp>
      <p:pic>
        <p:nvPicPr>
          <p:cNvPr id="8" name="Picture 7">
            <a:extLst>
              <a:ext uri="{FF2B5EF4-FFF2-40B4-BE49-F238E27FC236}">
                <a16:creationId xmlns:a16="http://schemas.microsoft.com/office/drawing/2014/main" id="{621F2846-F286-4BE8-B1D7-743F089DF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3955705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8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13154</TotalTime>
  <Words>1757</Words>
  <Application>Microsoft Office PowerPoint</Application>
  <PresentationFormat>Widescreen</PresentationFormat>
  <Paragraphs>291</Paragraphs>
  <Slides>71</Slides>
  <Notes>2</Notes>
  <HiddenSlides>0</HiddenSlides>
  <MMClips>0</MMClips>
  <ScaleCrop>false</ScaleCrop>
  <HeadingPairs>
    <vt:vector size="4" baseType="variant">
      <vt:variant>
        <vt:lpstr>Theme</vt:lpstr>
      </vt:variant>
      <vt:variant>
        <vt:i4>2</vt:i4>
      </vt:variant>
      <vt:variant>
        <vt:lpstr>Slide Titles</vt:lpstr>
      </vt:variant>
      <vt:variant>
        <vt:i4>71</vt:i4>
      </vt:variant>
    </vt:vector>
  </HeadingPairs>
  <TitlesOfParts>
    <vt:vector size="73" baseType="lpstr">
      <vt:lpstr>Azure</vt:lpstr>
      <vt:lpstr>1_Azure</vt:lpstr>
      <vt:lpstr>PowerPoint Presentation</vt:lpstr>
      <vt:lpstr>EXODUS STRUCTURE/OUTLINE</vt:lpstr>
      <vt:lpstr>REDEMPTION (1:1–12:30)</vt:lpstr>
      <vt:lpstr>GOD REASSURES MOSES Exodus 6:1-30</vt:lpstr>
      <vt:lpstr>II. Exodus 6:9-13 Divine Command</vt:lpstr>
      <vt:lpstr>II. Exodus 6:9-13 Divine Command</vt:lpstr>
      <vt:lpstr>PowerPoint Presentation</vt:lpstr>
      <vt:lpstr>PowerPoint Presentation</vt:lpstr>
      <vt:lpstr>PowerPoint Presentation</vt:lpstr>
      <vt:lpstr>PowerPoint Presentation</vt:lpstr>
      <vt:lpstr>PowerPoint Presentation</vt:lpstr>
      <vt:lpstr>II. Exodus 6:9-13 Divine Command</vt:lpstr>
      <vt:lpstr>II. Exodus 6:9-13 Divine Command</vt:lpstr>
      <vt:lpstr>Exodus 6:12 Moses’ Objections</vt:lpstr>
      <vt:lpstr>Exodus 6:12 Moses’ Objections</vt:lpstr>
      <vt:lpstr>Exodus 6:12 Moses’ Objections</vt:lpstr>
      <vt:lpstr>II. Exodus 6:9-13 Divine Command</vt:lpstr>
      <vt:lpstr>Exodus 6:12 God Repeats Command to Moses &amp; Aaron</vt:lpstr>
      <vt:lpstr>Exodus 6:12 God Repeats Command to Moses &amp; Aaron</vt:lpstr>
      <vt:lpstr>Exodus 6:12 God Repeats Command to Moses &amp; Aaron</vt:lpstr>
      <vt:lpstr>GOD REASSURES MOSES Exodus 6:1-30</vt:lpstr>
      <vt:lpstr>III. Exodus 6:14-27 Moses’ &amp; Aaron’s Levitical heritage</vt:lpstr>
      <vt:lpstr>III. Exodus 6:14-27 Moses’ &amp; Aaron’s Levitical heritage</vt:lpstr>
      <vt:lpstr>PowerPoint Presentation</vt:lpstr>
      <vt:lpstr>PowerPoint Presentation</vt:lpstr>
      <vt:lpstr>III. Exodus 6:14-27 Moses’ &amp; Aaron’s Levitical heritage</vt:lpstr>
      <vt:lpstr>III. Exodus 6:14-27 Moses’ &amp; Aaron’s Levitical heritage</vt:lpstr>
      <vt:lpstr>Exodus 6:16-25 Levi</vt:lpstr>
      <vt:lpstr>Exodus 6:16-25 Levi</vt:lpstr>
      <vt:lpstr>PowerPoint Presentation</vt:lpstr>
      <vt:lpstr>Exodus 6:16-25 Levi</vt:lpstr>
      <vt:lpstr>Exodus 6:16-25 Levi</vt:lpstr>
      <vt:lpstr>PowerPoint Presentation</vt:lpstr>
      <vt:lpstr>Exodus 6:16-25 Levi</vt:lpstr>
      <vt:lpstr>Exodus 6:16-25 Levi</vt:lpstr>
      <vt:lpstr>Exodus 6:20-25 Kohathite Lineage</vt:lpstr>
      <vt:lpstr>Exodus 6:20-25 Kohathite Lineage</vt:lpstr>
      <vt:lpstr>PowerPoint Presentation</vt:lpstr>
      <vt:lpstr>PowerPoint Presentation</vt:lpstr>
      <vt:lpstr>PowerPoint Presentation</vt:lpstr>
      <vt:lpstr>PowerPoint Presentation</vt:lpstr>
      <vt:lpstr>Exodus 6:20-25 Kohathite Lineage</vt:lpstr>
      <vt:lpstr>PowerPoint Presentation</vt:lpstr>
      <vt:lpstr>Exodus 6:20-25 Kohathite Lineage</vt:lpstr>
      <vt:lpstr>PowerPoint Presentation</vt:lpstr>
      <vt:lpstr>Exodus 6:20-25 Kohathite Lineage</vt:lpstr>
      <vt:lpstr>PowerPoint Presentation</vt:lpstr>
      <vt:lpstr>Exodus 6:20-25 Kohathite Lineage</vt:lpstr>
      <vt:lpstr>PowerPoint Presentation</vt:lpstr>
      <vt:lpstr>Exodus 6:20-25 Kohathite Lineage</vt:lpstr>
      <vt:lpstr>PowerPoint Presentation</vt:lpstr>
      <vt:lpstr>PowerPoint Presentation</vt:lpstr>
      <vt:lpstr>PowerPoint Presentation</vt:lpstr>
      <vt:lpstr>III. Exodus 6:14-27 Moses’ &amp; Aaron’s Levitical heritage</vt:lpstr>
      <vt:lpstr>GOD REASSURES MOSES Exodus 6:1-30</vt:lpstr>
      <vt:lpstr>IV. Exodus 6:28-30 Conversation Continued</vt:lpstr>
      <vt:lpstr>IV. Exodus 6:28-30 Conversation Continued</vt:lpstr>
      <vt:lpstr>IV. Exodus 6:28-30 Conversation Continued</vt:lpstr>
      <vt:lpstr>Exodus 6:29 Command</vt:lpstr>
      <vt:lpstr>Exodus 6:29 Command</vt:lpstr>
      <vt:lpstr>Exodus 6:29 Command</vt:lpstr>
      <vt:lpstr>PowerPoint Presentation</vt:lpstr>
      <vt:lpstr>PowerPoint Presentation</vt:lpstr>
      <vt:lpstr>PowerPoint Presentation</vt:lpstr>
      <vt:lpstr>IV. Exodus 6:28-30 Conversation Continued</vt:lpstr>
      <vt:lpstr>Exodus 5:30 Moses’ Excuses</vt:lpstr>
      <vt:lpstr>Exodus 5:30 Moses’ Excuses</vt:lpstr>
      <vt:lpstr>Exodus 5:30 Moses’ Excuses</vt:lpstr>
      <vt:lpstr>Conclusion</vt:lpstr>
      <vt:lpstr>GOD REASSURES MOSES Exodus 6:1-30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018 Exodus 6v9-30</dc:title>
  <dc:subject>Exodus</dc:subject>
  <dc:creator>A. Woods</dc:creator>
  <dc:description>Modified by Jim McGowan</dc:description>
  <cp:lastModifiedBy>Andy Woods</cp:lastModifiedBy>
  <cp:revision>1381</cp:revision>
  <cp:lastPrinted>2025-09-19T14:23:09Z</cp:lastPrinted>
  <dcterms:created xsi:type="dcterms:W3CDTF">2009-03-17T12:21:13Z</dcterms:created>
  <dcterms:modified xsi:type="dcterms:W3CDTF">2025-10-05T01:53:31Z</dcterms:modified>
</cp:coreProperties>
</file>