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113"/>
  </p:notesMasterIdLst>
  <p:handoutMasterIdLst>
    <p:handoutMasterId r:id="rId114"/>
  </p:handoutMasterIdLst>
  <p:sldIdLst>
    <p:sldId id="11071" r:id="rId4"/>
    <p:sldId id="28008" r:id="rId5"/>
    <p:sldId id="27970" r:id="rId6"/>
    <p:sldId id="28009" r:id="rId7"/>
    <p:sldId id="28032" r:id="rId8"/>
    <p:sldId id="28033" r:id="rId9"/>
    <p:sldId id="28010" r:id="rId10"/>
    <p:sldId id="5475" r:id="rId11"/>
    <p:sldId id="28011" r:id="rId12"/>
    <p:sldId id="28014" r:id="rId13"/>
    <p:sldId id="28052" r:id="rId14"/>
    <p:sldId id="5497" r:id="rId15"/>
    <p:sldId id="28051" r:id="rId16"/>
    <p:sldId id="5552" r:id="rId17"/>
    <p:sldId id="28039" r:id="rId18"/>
    <p:sldId id="28055" r:id="rId19"/>
    <p:sldId id="28056" r:id="rId20"/>
    <p:sldId id="28057" r:id="rId21"/>
    <p:sldId id="28058" r:id="rId22"/>
    <p:sldId id="28059" r:id="rId23"/>
    <p:sldId id="28060" r:id="rId24"/>
    <p:sldId id="28065" r:id="rId25"/>
    <p:sldId id="28062" r:id="rId26"/>
    <p:sldId id="28053" r:id="rId27"/>
    <p:sldId id="28064" r:id="rId28"/>
    <p:sldId id="1264" r:id="rId29"/>
    <p:sldId id="10176" r:id="rId30"/>
    <p:sldId id="27677" r:id="rId31"/>
    <p:sldId id="28063" r:id="rId32"/>
    <p:sldId id="5553" r:id="rId33"/>
    <p:sldId id="28015" r:id="rId34"/>
    <p:sldId id="6512" r:id="rId35"/>
    <p:sldId id="28066" r:id="rId36"/>
    <p:sldId id="5525" r:id="rId37"/>
    <p:sldId id="5526" r:id="rId38"/>
    <p:sldId id="28016" r:id="rId39"/>
    <p:sldId id="28017" r:id="rId40"/>
    <p:sldId id="8867" r:id="rId41"/>
    <p:sldId id="28018" r:id="rId42"/>
    <p:sldId id="6508" r:id="rId43"/>
    <p:sldId id="27479" r:id="rId44"/>
    <p:sldId id="5527" r:id="rId45"/>
    <p:sldId id="5495" r:id="rId46"/>
    <p:sldId id="6507" r:id="rId47"/>
    <p:sldId id="28025" r:id="rId48"/>
    <p:sldId id="5528" r:id="rId49"/>
    <p:sldId id="5803" r:id="rId50"/>
    <p:sldId id="5532" r:id="rId51"/>
    <p:sldId id="744" r:id="rId52"/>
    <p:sldId id="312" r:id="rId53"/>
    <p:sldId id="748" r:id="rId54"/>
    <p:sldId id="5542" r:id="rId55"/>
    <p:sldId id="28026" r:id="rId56"/>
    <p:sldId id="455" r:id="rId57"/>
    <p:sldId id="5533" r:id="rId58"/>
    <p:sldId id="774" r:id="rId59"/>
    <p:sldId id="5541" r:id="rId60"/>
    <p:sldId id="747" r:id="rId61"/>
    <p:sldId id="5534" r:id="rId62"/>
    <p:sldId id="5535" r:id="rId63"/>
    <p:sldId id="6524" r:id="rId64"/>
    <p:sldId id="775" r:id="rId65"/>
    <p:sldId id="28067" r:id="rId66"/>
    <p:sldId id="5536" r:id="rId67"/>
    <p:sldId id="5874" r:id="rId68"/>
    <p:sldId id="6525" r:id="rId69"/>
    <p:sldId id="6526" r:id="rId70"/>
    <p:sldId id="6527" r:id="rId71"/>
    <p:sldId id="6528" r:id="rId72"/>
    <p:sldId id="6529" r:id="rId73"/>
    <p:sldId id="764" r:id="rId74"/>
    <p:sldId id="28027" r:id="rId75"/>
    <p:sldId id="2663" r:id="rId76"/>
    <p:sldId id="5537" r:id="rId77"/>
    <p:sldId id="6016" r:id="rId78"/>
    <p:sldId id="5540" r:id="rId79"/>
    <p:sldId id="7569" r:id="rId80"/>
    <p:sldId id="7570" r:id="rId81"/>
    <p:sldId id="5538" r:id="rId82"/>
    <p:sldId id="456" r:id="rId83"/>
    <p:sldId id="813" r:id="rId84"/>
    <p:sldId id="5543" r:id="rId85"/>
    <p:sldId id="5544" r:id="rId86"/>
    <p:sldId id="5566" r:id="rId87"/>
    <p:sldId id="6518" r:id="rId88"/>
    <p:sldId id="6519" r:id="rId89"/>
    <p:sldId id="1598" r:id="rId90"/>
    <p:sldId id="5806" r:id="rId91"/>
    <p:sldId id="1015" r:id="rId92"/>
    <p:sldId id="6516" r:id="rId93"/>
    <p:sldId id="5807" r:id="rId94"/>
    <p:sldId id="1020" r:id="rId95"/>
    <p:sldId id="5808" r:id="rId96"/>
    <p:sldId id="5809" r:id="rId97"/>
    <p:sldId id="1021" r:id="rId98"/>
    <p:sldId id="5810" r:id="rId99"/>
    <p:sldId id="5811" r:id="rId100"/>
    <p:sldId id="5812" r:id="rId101"/>
    <p:sldId id="5813" r:id="rId102"/>
    <p:sldId id="1018" r:id="rId103"/>
    <p:sldId id="5814" r:id="rId104"/>
    <p:sldId id="5815" r:id="rId105"/>
    <p:sldId id="1030" r:id="rId106"/>
    <p:sldId id="5816" r:id="rId107"/>
    <p:sldId id="1022" r:id="rId108"/>
    <p:sldId id="5817" r:id="rId109"/>
    <p:sldId id="5631" r:id="rId110"/>
    <p:sldId id="8868" r:id="rId111"/>
    <p:sldId id="6521" r:id="rId112"/>
  </p:sldIdLst>
  <p:sldSz cx="12192000" cy="6858000"/>
  <p:notesSz cx="7315200" cy="9601200"/>
  <p:custDataLst>
    <p:tags r:id="rId115"/>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000066"/>
    <a:srgbClr val="FF00FF"/>
    <a:srgbClr val="FFFF99"/>
    <a:srgbClr val="66FF66"/>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C49A80-6622-4F1C-8282-692A9D0582AB}" v="38" dt="2025-10-03T13:47:28.801"/>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07" d="100"/>
          <a:sy n="107" d="100"/>
        </p:scale>
        <p:origin x="927" y="3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964" y="11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viewProps" Target="view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notesMaster" Target="notesMasters/notesMaster1.xml"/><Relationship Id="rId118"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handoutMaster" Target="handoutMasters/handoutMaster1.xml"/><Relationship Id="rId119" Type="http://schemas.openxmlformats.org/officeDocument/2006/relationships/tableStyles" Target="tableStyle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microsoft.com/office/2016/11/relationships/changesInfo" Target="changesInfos/changesInfo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tags" Target="tags/tag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microsoft.com/office/2015/10/relationships/revisionInfo" Target="revisionInfo.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undo custSel addSld delSld modSld modHandout">
      <pc:chgData name="Jim McGowan" userId="e2c7446dd3aca506" providerId="LiveId" clId="{9C25796A-7B39-4A71-8A01-5B1771AE4BD7}" dt="2025-10-03T13:47:50.086" v="1194" actId="115"/>
      <pc:docMkLst>
        <pc:docMk/>
      </pc:docMkLst>
      <pc:sldChg chg="modSp mod">
        <pc:chgData name="Jim McGowan" userId="e2c7446dd3aca506" providerId="LiveId" clId="{9C25796A-7B39-4A71-8A01-5B1771AE4BD7}" dt="2025-10-03T12:03:46.550" v="661" actId="14100"/>
        <pc:sldMkLst>
          <pc:docMk/>
          <pc:sldMk cId="0" sldId="747"/>
        </pc:sldMkLst>
        <pc:spChg chg="mod">
          <ac:chgData name="Jim McGowan" userId="e2c7446dd3aca506" providerId="LiveId" clId="{9C25796A-7B39-4A71-8A01-5B1771AE4BD7}" dt="2025-10-03T12:03:30.803" v="656" actId="404"/>
          <ac:spMkLst>
            <pc:docMk/>
            <pc:sldMk cId="0" sldId="747"/>
            <ac:spMk id="11267" creationId="{00000000-0000-0000-0000-000000000000}"/>
          </ac:spMkLst>
        </pc:spChg>
        <pc:spChg chg="mod">
          <ac:chgData name="Jim McGowan" userId="e2c7446dd3aca506" providerId="LiveId" clId="{9C25796A-7B39-4A71-8A01-5B1771AE4BD7}" dt="2025-10-03T12:03:46.550" v="661" actId="14100"/>
          <ac:spMkLst>
            <pc:docMk/>
            <pc:sldMk cId="0" sldId="747"/>
            <ac:spMk id="76802" creationId="{00000000-0000-0000-0000-000000000000}"/>
          </ac:spMkLst>
        </pc:spChg>
      </pc:sldChg>
      <pc:sldChg chg="addSp delSp modSp mod">
        <pc:chgData name="Jim McGowan" userId="e2c7446dd3aca506" providerId="LiveId" clId="{9C25796A-7B39-4A71-8A01-5B1771AE4BD7}" dt="2025-10-03T13:19:37.798" v="1090" actId="478"/>
        <pc:sldMkLst>
          <pc:docMk/>
          <pc:sldMk cId="0" sldId="748"/>
        </pc:sldMkLst>
        <pc:picChg chg="add mod ord">
          <ac:chgData name="Jim McGowan" userId="e2c7446dd3aca506" providerId="LiveId" clId="{9C25796A-7B39-4A71-8A01-5B1771AE4BD7}" dt="2025-10-03T13:19:35.867" v="1089" actId="167"/>
          <ac:picMkLst>
            <pc:docMk/>
            <pc:sldMk cId="0" sldId="748"/>
            <ac:picMk id="3" creationId="{41BFDBA7-74E9-8CBA-4BAF-2B7B1DCAC3B5}"/>
          </ac:picMkLst>
        </pc:picChg>
        <pc:picChg chg="del">
          <ac:chgData name="Jim McGowan" userId="e2c7446dd3aca506" providerId="LiveId" clId="{9C25796A-7B39-4A71-8A01-5B1771AE4BD7}" dt="2025-10-03T13:19:37.798" v="1090" actId="478"/>
          <ac:picMkLst>
            <pc:docMk/>
            <pc:sldMk cId="0" sldId="748"/>
            <ac:picMk id="4" creationId="{00000000-0000-0000-0000-000000000000}"/>
          </ac:picMkLst>
        </pc:picChg>
      </pc:sldChg>
      <pc:sldChg chg="addSp delSp modSp mod">
        <pc:chgData name="Jim McGowan" userId="e2c7446dd3aca506" providerId="LiveId" clId="{9C25796A-7B39-4A71-8A01-5B1771AE4BD7}" dt="2025-09-28T01:57:15.270" v="502" actId="20577"/>
        <pc:sldMkLst>
          <pc:docMk/>
          <pc:sldMk cId="0" sldId="749"/>
        </pc:sldMkLst>
      </pc:sldChg>
      <pc:sldChg chg="addSp delSp modSp mod">
        <pc:chgData name="Jim McGowan" userId="e2c7446dd3aca506" providerId="LiveId" clId="{9C25796A-7B39-4A71-8A01-5B1771AE4BD7}" dt="2025-10-03T13:36:29.322" v="1135" actId="1035"/>
        <pc:sldMkLst>
          <pc:docMk/>
          <pc:sldMk cId="1319838039" sldId="774"/>
        </pc:sldMkLst>
        <pc:spChg chg="mod">
          <ac:chgData name="Jim McGowan" userId="e2c7446dd3aca506" providerId="LiveId" clId="{9C25796A-7B39-4A71-8A01-5B1771AE4BD7}" dt="2025-10-03T13:36:03.865" v="1134" actId="14100"/>
          <ac:spMkLst>
            <pc:docMk/>
            <pc:sldMk cId="1319838039" sldId="774"/>
            <ac:spMk id="145413" creationId="{00000000-0000-0000-0000-000000000000}"/>
          </ac:spMkLst>
        </pc:spChg>
        <pc:picChg chg="add del mod">
          <ac:chgData name="Jim McGowan" userId="e2c7446dd3aca506" providerId="LiveId" clId="{9C25796A-7B39-4A71-8A01-5B1771AE4BD7}" dt="2025-10-03T13:34:45.495" v="1118" actId="478"/>
          <ac:picMkLst>
            <pc:docMk/>
            <pc:sldMk cId="1319838039" sldId="774"/>
            <ac:picMk id="2" creationId="{06C3F918-1923-34DD-2F61-D0F669B79D1C}"/>
          </ac:picMkLst>
        </pc:picChg>
        <pc:picChg chg="add del mod">
          <ac:chgData name="Jim McGowan" userId="e2c7446dd3aca506" providerId="LiveId" clId="{9C25796A-7B39-4A71-8A01-5B1771AE4BD7}" dt="2025-10-03T13:34:44.440" v="1117" actId="478"/>
          <ac:picMkLst>
            <pc:docMk/>
            <pc:sldMk cId="1319838039" sldId="774"/>
            <ac:picMk id="3" creationId="{8F024757-BD3D-B7D8-2636-38C7DE219989}"/>
          </ac:picMkLst>
        </pc:picChg>
        <pc:picChg chg="add del">
          <ac:chgData name="Jim McGowan" userId="e2c7446dd3aca506" providerId="LiveId" clId="{9C25796A-7B39-4A71-8A01-5B1771AE4BD7}" dt="2025-10-03T13:34:43.217" v="1116" actId="478"/>
          <ac:picMkLst>
            <pc:docMk/>
            <pc:sldMk cId="1319838039" sldId="774"/>
            <ac:picMk id="5" creationId="{5B6B31AD-E7A4-DE03-DF20-D8DEBC686CEE}"/>
          </ac:picMkLst>
        </pc:picChg>
        <pc:picChg chg="add mod">
          <ac:chgData name="Jim McGowan" userId="e2c7446dd3aca506" providerId="LiveId" clId="{9C25796A-7B39-4A71-8A01-5B1771AE4BD7}" dt="2025-10-03T13:36:29.322" v="1135" actId="1035"/>
          <ac:picMkLst>
            <pc:docMk/>
            <pc:sldMk cId="1319838039" sldId="774"/>
            <ac:picMk id="8" creationId="{A205F83F-7A8D-88E5-F28B-C7A492DF89DE}"/>
          </ac:picMkLst>
        </pc:picChg>
        <pc:picChg chg="del">
          <ac:chgData name="Jim McGowan" userId="e2c7446dd3aca506" providerId="LiveId" clId="{9C25796A-7B39-4A71-8A01-5B1771AE4BD7}" dt="2025-10-03T13:35:44.551" v="1128" actId="478"/>
          <ac:picMkLst>
            <pc:docMk/>
            <pc:sldMk cId="1319838039" sldId="774"/>
            <ac:picMk id="1030" creationId="{00000000-0000-0000-0000-000000000000}"/>
          </ac:picMkLst>
        </pc:picChg>
      </pc:sldChg>
      <pc:sldChg chg="modSp mod">
        <pc:chgData name="Jim McGowan" userId="e2c7446dd3aca506" providerId="LiveId" clId="{9C25796A-7B39-4A71-8A01-5B1771AE4BD7}" dt="2025-10-03T12:06:25.710" v="704" actId="1036"/>
        <pc:sldMkLst>
          <pc:docMk/>
          <pc:sldMk cId="135334892" sldId="775"/>
        </pc:sldMkLst>
        <pc:spChg chg="mod">
          <ac:chgData name="Jim McGowan" userId="e2c7446dd3aca506" providerId="LiveId" clId="{9C25796A-7B39-4A71-8A01-5B1771AE4BD7}" dt="2025-10-03T12:06:25.710" v="704" actId="1036"/>
          <ac:spMkLst>
            <pc:docMk/>
            <pc:sldMk cId="135334892" sldId="775"/>
            <ac:spMk id="145413" creationId="{00000000-0000-0000-0000-000000000000}"/>
          </ac:spMkLst>
        </pc:spChg>
      </pc:sldChg>
      <pc:sldChg chg="addSp modSp mod">
        <pc:chgData name="Jim McGowan" userId="e2c7446dd3aca506" providerId="LiveId" clId="{9C25796A-7B39-4A71-8A01-5B1771AE4BD7}" dt="2025-10-03T12:18:28.346" v="813" actId="1036"/>
        <pc:sldMkLst>
          <pc:docMk/>
          <pc:sldMk cId="0" sldId="813"/>
        </pc:sldMkLst>
        <pc:spChg chg="mod">
          <ac:chgData name="Jim McGowan" userId="e2c7446dd3aca506" providerId="LiveId" clId="{9C25796A-7B39-4A71-8A01-5B1771AE4BD7}" dt="2025-10-03T12:18:14.351" v="810" actId="14100"/>
          <ac:spMkLst>
            <pc:docMk/>
            <pc:sldMk cId="0" sldId="813"/>
            <ac:spMk id="108547" creationId="{00000000-0000-0000-0000-000000000000}"/>
          </ac:spMkLst>
        </pc:spChg>
        <pc:picChg chg="add mod">
          <ac:chgData name="Jim McGowan" userId="e2c7446dd3aca506" providerId="LiveId" clId="{9C25796A-7B39-4A71-8A01-5B1771AE4BD7}" dt="2025-10-03T12:18:28.346" v="813" actId="1036"/>
          <ac:picMkLst>
            <pc:docMk/>
            <pc:sldMk cId="0" sldId="813"/>
            <ac:picMk id="2" creationId="{C7C21E3F-2F29-83AF-6DFB-CF920EC77CB0}"/>
          </ac:picMkLst>
        </pc:picChg>
      </pc:sldChg>
      <pc:sldChg chg="modSp mod">
        <pc:chgData name="Jim McGowan" userId="e2c7446dd3aca506" providerId="LiveId" clId="{9C25796A-7B39-4A71-8A01-5B1771AE4BD7}" dt="2025-10-03T13:46:52.386" v="1192" actId="20577"/>
        <pc:sldMkLst>
          <pc:docMk/>
          <pc:sldMk cId="3718959619" sldId="1015"/>
        </pc:sldMkLst>
        <pc:spChg chg="mod">
          <ac:chgData name="Jim McGowan" userId="e2c7446dd3aca506" providerId="LiveId" clId="{9C25796A-7B39-4A71-8A01-5B1771AE4BD7}" dt="2025-10-03T13:46:52.386" v="1192" actId="20577"/>
          <ac:spMkLst>
            <pc:docMk/>
            <pc:sldMk cId="3718959619" sldId="1015"/>
            <ac:spMk id="124931" creationId="{00000000-0000-0000-0000-000000000000}"/>
          </ac:spMkLst>
        </pc:spChg>
      </pc:sldChg>
      <pc:sldChg chg="modSp mod">
        <pc:chgData name="Jim McGowan" userId="e2c7446dd3aca506" providerId="LiveId" clId="{9C25796A-7B39-4A71-8A01-5B1771AE4BD7}" dt="2025-09-13T14:53:29.410" v="77" actId="255"/>
        <pc:sldMkLst>
          <pc:docMk/>
          <pc:sldMk cId="2175313287" sldId="1018"/>
        </pc:sldMkLst>
        <pc:spChg chg="mod">
          <ac:chgData name="Jim McGowan" userId="e2c7446dd3aca506" providerId="LiveId" clId="{9C25796A-7B39-4A71-8A01-5B1771AE4BD7}" dt="2025-09-13T14:53:29.410" v="77" actId="255"/>
          <ac:spMkLst>
            <pc:docMk/>
            <pc:sldMk cId="2175313287" sldId="1018"/>
            <ac:spMk id="134147" creationId="{00000000-0000-0000-0000-000000000000}"/>
          </ac:spMkLst>
        </pc:spChg>
      </pc:sldChg>
      <pc:sldChg chg="addSp delSp modSp mod">
        <pc:chgData name="Jim McGowan" userId="e2c7446dd3aca506" providerId="LiveId" clId="{9C25796A-7B39-4A71-8A01-5B1771AE4BD7}" dt="2025-10-03T13:47:28.801" v="1193"/>
        <pc:sldMkLst>
          <pc:docMk/>
          <pc:sldMk cId="0" sldId="1020"/>
        </pc:sldMkLst>
        <pc:picChg chg="add mod modCrop">
          <ac:chgData name="Jim McGowan" userId="e2c7446dd3aca506" providerId="LiveId" clId="{9C25796A-7B39-4A71-8A01-5B1771AE4BD7}" dt="2025-10-03T13:47:28.801" v="1193"/>
          <ac:picMkLst>
            <pc:docMk/>
            <pc:sldMk cId="0" sldId="1020"/>
            <ac:picMk id="2" creationId="{F959589F-23F8-DA99-BD3B-DEC80719A813}"/>
          </ac:picMkLst>
        </pc:picChg>
        <pc:picChg chg="del">
          <ac:chgData name="Jim McGowan" userId="e2c7446dd3aca506" providerId="LiveId" clId="{9C25796A-7B39-4A71-8A01-5B1771AE4BD7}" dt="2025-10-03T12:23:57.766" v="840" actId="478"/>
          <ac:picMkLst>
            <pc:docMk/>
            <pc:sldMk cId="0" sldId="1020"/>
            <ac:picMk id="54277" creationId="{00000000-0000-0000-0000-000000000000}"/>
          </ac:picMkLst>
        </pc:picChg>
      </pc:sldChg>
      <pc:sldChg chg="modSp mod">
        <pc:chgData name="Jim McGowan" userId="e2c7446dd3aca506" providerId="LiveId" clId="{9C25796A-7B39-4A71-8A01-5B1771AE4BD7}" dt="2025-10-03T13:47:50.086" v="1194" actId="115"/>
        <pc:sldMkLst>
          <pc:docMk/>
          <pc:sldMk cId="0" sldId="1021"/>
        </pc:sldMkLst>
        <pc:spChg chg="mod">
          <ac:chgData name="Jim McGowan" userId="e2c7446dd3aca506" providerId="LiveId" clId="{9C25796A-7B39-4A71-8A01-5B1771AE4BD7}" dt="2025-10-03T13:47:50.086" v="1194" actId="115"/>
          <ac:spMkLst>
            <pc:docMk/>
            <pc:sldMk cId="0" sldId="1021"/>
            <ac:spMk id="56322" creationId="{00000000-0000-0000-0000-000000000000}"/>
          </ac:spMkLst>
        </pc:spChg>
      </pc:sldChg>
      <pc:sldChg chg="addSp delSp modSp mod">
        <pc:chgData name="Jim McGowan" userId="e2c7446dd3aca506" providerId="LiveId" clId="{9C25796A-7B39-4A71-8A01-5B1771AE4BD7}" dt="2025-10-03T12:54:34.621" v="887" actId="1036"/>
        <pc:sldMkLst>
          <pc:docMk/>
          <pc:sldMk cId="273737320" sldId="1030"/>
        </pc:sldMkLst>
        <pc:picChg chg="add del mod">
          <ac:chgData name="Jim McGowan" userId="e2c7446dd3aca506" providerId="LiveId" clId="{9C25796A-7B39-4A71-8A01-5B1771AE4BD7}" dt="2025-10-03T12:54:08.711" v="852" actId="478"/>
          <ac:picMkLst>
            <pc:docMk/>
            <pc:sldMk cId="273737320" sldId="1030"/>
            <ac:picMk id="3" creationId="{3F78AF05-7C45-61ED-8453-5506C39961D3}"/>
          </ac:picMkLst>
        </pc:picChg>
        <pc:picChg chg="del">
          <ac:chgData name="Jim McGowan" userId="e2c7446dd3aca506" providerId="LiveId" clId="{9C25796A-7B39-4A71-8A01-5B1771AE4BD7}" dt="2025-10-03T12:51:02.385" v="845" actId="478"/>
          <ac:picMkLst>
            <pc:docMk/>
            <pc:sldMk cId="273737320" sldId="1030"/>
            <ac:picMk id="5" creationId="{E916ECB3-5EB8-4445-B3C0-836D3374F9AE}"/>
          </ac:picMkLst>
        </pc:picChg>
        <pc:picChg chg="add mod">
          <ac:chgData name="Jim McGowan" userId="e2c7446dd3aca506" providerId="LiveId" clId="{9C25796A-7B39-4A71-8A01-5B1771AE4BD7}" dt="2025-10-03T12:54:34.621" v="887" actId="1036"/>
          <ac:picMkLst>
            <pc:docMk/>
            <pc:sldMk cId="273737320" sldId="1030"/>
            <ac:picMk id="7" creationId="{D2A54427-94ED-BC6C-879C-005802B5CF44}"/>
          </ac:picMkLst>
        </pc:picChg>
      </pc:sldChg>
      <pc:sldChg chg="addSp delSp modSp mod">
        <pc:chgData name="Jim McGowan" userId="e2c7446dd3aca506" providerId="LiveId" clId="{9C25796A-7B39-4A71-8A01-5B1771AE4BD7}" dt="2025-10-03T13:44:37.158" v="1155" actId="208"/>
        <pc:sldMkLst>
          <pc:docMk/>
          <pc:sldMk cId="0" sldId="2663"/>
        </pc:sldMkLst>
        <pc:picChg chg="add mod">
          <ac:chgData name="Jim McGowan" userId="e2c7446dd3aca506" providerId="LiveId" clId="{9C25796A-7B39-4A71-8A01-5B1771AE4BD7}" dt="2025-10-03T13:44:37.158" v="1155" actId="208"/>
          <ac:picMkLst>
            <pc:docMk/>
            <pc:sldMk cId="0" sldId="2663"/>
            <ac:picMk id="3" creationId="{D6C9845E-CD2E-E706-0948-85E306D62642}"/>
          </ac:picMkLst>
        </pc:picChg>
        <pc:picChg chg="del">
          <ac:chgData name="Jim McGowan" userId="e2c7446dd3aca506" providerId="LiveId" clId="{9C25796A-7B39-4A71-8A01-5B1771AE4BD7}" dt="2025-10-03T13:44:13.784" v="1138" actId="478"/>
          <ac:picMkLst>
            <pc:docMk/>
            <pc:sldMk cId="0" sldId="2663"/>
            <ac:picMk id="27651" creationId="{00000000-0000-0000-0000-000000000000}"/>
          </ac:picMkLst>
        </pc:picChg>
      </pc:sldChg>
      <pc:sldChg chg="modSp mod">
        <pc:chgData name="Jim McGowan" userId="e2c7446dd3aca506" providerId="LiveId" clId="{9C25796A-7B39-4A71-8A01-5B1771AE4BD7}" dt="2025-09-28T01:19:54.146" v="107"/>
        <pc:sldMkLst>
          <pc:docMk/>
          <pc:sldMk cId="592688986" sldId="2733"/>
        </pc:sldMkLst>
      </pc:sldChg>
      <pc:sldChg chg="modSp mod">
        <pc:chgData name="Jim McGowan" userId="e2c7446dd3aca506" providerId="LiveId" clId="{9C25796A-7B39-4A71-8A01-5B1771AE4BD7}" dt="2025-09-28T01:21:59.650" v="139" actId="1035"/>
        <pc:sldMkLst>
          <pc:docMk/>
          <pc:sldMk cId="3275931036" sldId="2736"/>
        </pc:sldMkLst>
      </pc:sldChg>
      <pc:sldChg chg="addSp delSp modSp mod">
        <pc:chgData name="Jim McGowan" userId="e2c7446dd3aca506" providerId="LiveId" clId="{9C25796A-7B39-4A71-8A01-5B1771AE4BD7}" dt="2025-09-28T01:21:53.041" v="138" actId="1036"/>
        <pc:sldMkLst>
          <pc:docMk/>
          <pc:sldMk cId="858410399" sldId="2737"/>
        </pc:sldMkLst>
      </pc:sldChg>
      <pc:sldChg chg="modSp mod">
        <pc:chgData name="Jim McGowan" userId="e2c7446dd3aca506" providerId="LiveId" clId="{9C25796A-7B39-4A71-8A01-5B1771AE4BD7}" dt="2025-09-28T01:22:21.473" v="141"/>
        <pc:sldMkLst>
          <pc:docMk/>
          <pc:sldMk cId="3226273114" sldId="2745"/>
        </pc:sldMkLst>
      </pc:sldChg>
      <pc:sldChg chg="modSp mod">
        <pc:chgData name="Jim McGowan" userId="e2c7446dd3aca506" providerId="LiveId" clId="{9C25796A-7B39-4A71-8A01-5B1771AE4BD7}" dt="2025-09-28T01:23:01.304" v="145" actId="1035"/>
        <pc:sldMkLst>
          <pc:docMk/>
          <pc:sldMk cId="4100706735" sldId="2746"/>
        </pc:sldMkLst>
      </pc:sldChg>
      <pc:sldChg chg="modSp mod">
        <pc:chgData name="Jim McGowan" userId="e2c7446dd3aca506" providerId="LiveId" clId="{9C25796A-7B39-4A71-8A01-5B1771AE4BD7}" dt="2025-09-28T01:34:57.563" v="271" actId="1035"/>
        <pc:sldMkLst>
          <pc:docMk/>
          <pc:sldMk cId="3799620222" sldId="2750"/>
        </pc:sldMkLst>
      </pc:sldChg>
      <pc:sldChg chg="modSp mod">
        <pc:chgData name="Jim McGowan" userId="e2c7446dd3aca506" providerId="LiveId" clId="{9C25796A-7B39-4A71-8A01-5B1771AE4BD7}" dt="2025-09-28T01:23:57.338" v="175" actId="14100"/>
        <pc:sldMkLst>
          <pc:docMk/>
          <pc:sldMk cId="971166938" sldId="2751"/>
        </pc:sldMkLst>
      </pc:sldChg>
      <pc:sldChg chg="addSp delSp modSp mod">
        <pc:chgData name="Jim McGowan" userId="e2c7446dd3aca506" providerId="LiveId" clId="{9C25796A-7B39-4A71-8A01-5B1771AE4BD7}" dt="2025-09-28T01:28:43.028" v="206"/>
        <pc:sldMkLst>
          <pc:docMk/>
          <pc:sldMk cId="121937405" sldId="2752"/>
        </pc:sldMkLst>
      </pc:sldChg>
      <pc:sldChg chg="addSp delSp modSp mod">
        <pc:chgData name="Jim McGowan" userId="e2c7446dd3aca506" providerId="LiveId" clId="{9C25796A-7B39-4A71-8A01-5B1771AE4BD7}" dt="2025-09-28T01:29:19.966" v="213" actId="6549"/>
        <pc:sldMkLst>
          <pc:docMk/>
          <pc:sldMk cId="4095226363" sldId="2753"/>
        </pc:sldMkLst>
      </pc:sldChg>
      <pc:sldChg chg="modSp mod">
        <pc:chgData name="Jim McGowan" userId="e2c7446dd3aca506" providerId="LiveId" clId="{9C25796A-7B39-4A71-8A01-5B1771AE4BD7}" dt="2025-09-28T01:35:09.516" v="274" actId="1035"/>
        <pc:sldMkLst>
          <pc:docMk/>
          <pc:sldMk cId="2135672059" sldId="2754"/>
        </pc:sldMkLst>
      </pc:sldChg>
      <pc:sldChg chg="addSp delSp modSp mod">
        <pc:chgData name="Jim McGowan" userId="e2c7446dd3aca506" providerId="LiveId" clId="{9C25796A-7B39-4A71-8A01-5B1771AE4BD7}" dt="2025-09-28T01:32:14.117" v="238" actId="404"/>
        <pc:sldMkLst>
          <pc:docMk/>
          <pc:sldMk cId="1873011783" sldId="2755"/>
        </pc:sldMkLst>
      </pc:sldChg>
      <pc:sldChg chg="addSp delSp modSp mod">
        <pc:chgData name="Jim McGowan" userId="e2c7446dd3aca506" providerId="LiveId" clId="{9C25796A-7B39-4A71-8A01-5B1771AE4BD7}" dt="2025-09-28T01:32:55.646" v="242"/>
        <pc:sldMkLst>
          <pc:docMk/>
          <pc:sldMk cId="3335737086" sldId="2756"/>
        </pc:sldMkLst>
      </pc:sldChg>
      <pc:sldChg chg="modSp mod">
        <pc:chgData name="Jim McGowan" userId="e2c7446dd3aca506" providerId="LiveId" clId="{9C25796A-7B39-4A71-8A01-5B1771AE4BD7}" dt="2025-09-28T01:34:32.390" v="268" actId="207"/>
        <pc:sldMkLst>
          <pc:docMk/>
          <pc:sldMk cId="3558234394" sldId="2757"/>
        </pc:sldMkLst>
      </pc:sldChg>
      <pc:sldChg chg="addSp delSp modSp mod">
        <pc:chgData name="Jim McGowan" userId="e2c7446dd3aca506" providerId="LiveId" clId="{9C25796A-7B39-4A71-8A01-5B1771AE4BD7}" dt="2025-09-28T01:57:25.546" v="503" actId="20577"/>
        <pc:sldMkLst>
          <pc:docMk/>
          <pc:sldMk cId="2843094294" sldId="2759"/>
        </pc:sldMkLst>
      </pc:sldChg>
      <pc:sldChg chg="modSp mod">
        <pc:chgData name="Jim McGowan" userId="e2c7446dd3aca506" providerId="LiveId" clId="{9C25796A-7B39-4A71-8A01-5B1771AE4BD7}" dt="2025-09-28T01:35:27.315" v="277" actId="208"/>
        <pc:sldMkLst>
          <pc:docMk/>
          <pc:sldMk cId="4177311428" sldId="2760"/>
        </pc:sldMkLst>
      </pc:sldChg>
      <pc:sldChg chg="addSp delSp modSp del mod">
        <pc:chgData name="Jim McGowan" userId="e2c7446dd3aca506" providerId="LiveId" clId="{9C25796A-7B39-4A71-8A01-5B1771AE4BD7}" dt="2025-09-28T01:38:07.837" v="310" actId="47"/>
        <pc:sldMkLst>
          <pc:docMk/>
          <pc:sldMk cId="249607880" sldId="2761"/>
        </pc:sldMkLst>
      </pc:sldChg>
      <pc:sldChg chg="addSp delSp modSp mod">
        <pc:chgData name="Jim McGowan" userId="e2c7446dd3aca506" providerId="LiveId" clId="{9C25796A-7B39-4A71-8A01-5B1771AE4BD7}" dt="2025-09-28T01:39:22.720" v="321"/>
        <pc:sldMkLst>
          <pc:docMk/>
          <pc:sldMk cId="78771624" sldId="2762"/>
        </pc:sldMkLst>
      </pc:sldChg>
      <pc:sldChg chg="modSp mod">
        <pc:chgData name="Jim McGowan" userId="e2c7446dd3aca506" providerId="LiveId" clId="{9C25796A-7B39-4A71-8A01-5B1771AE4BD7}" dt="2025-09-28T01:24:32.767" v="179" actId="108"/>
        <pc:sldMkLst>
          <pc:docMk/>
          <pc:sldMk cId="1852111632" sldId="2763"/>
        </pc:sldMkLst>
      </pc:sldChg>
      <pc:sldChg chg="addSp delSp modSp del mod">
        <pc:chgData name="Jim McGowan" userId="e2c7446dd3aca506" providerId="LiveId" clId="{9C25796A-7B39-4A71-8A01-5B1771AE4BD7}" dt="2025-09-28T01:40:26.644" v="326" actId="47"/>
        <pc:sldMkLst>
          <pc:docMk/>
          <pc:sldMk cId="3351464490" sldId="2764"/>
        </pc:sldMkLst>
      </pc:sldChg>
      <pc:sldChg chg="addSp delSp modSp mod">
        <pc:chgData name="Jim McGowan" userId="e2c7446dd3aca506" providerId="LiveId" clId="{9C25796A-7B39-4A71-8A01-5B1771AE4BD7}" dt="2025-09-28T01:45:14.624" v="375" actId="12788"/>
        <pc:sldMkLst>
          <pc:docMk/>
          <pc:sldMk cId="3221092829" sldId="2768"/>
        </pc:sldMkLst>
      </pc:sldChg>
      <pc:sldChg chg="addSp delSp modSp mod">
        <pc:chgData name="Jim McGowan" userId="e2c7446dd3aca506" providerId="LiveId" clId="{9C25796A-7B39-4A71-8A01-5B1771AE4BD7}" dt="2025-09-28T01:45:35.013" v="380" actId="12788"/>
        <pc:sldMkLst>
          <pc:docMk/>
          <pc:sldMk cId="797650963" sldId="2770"/>
        </pc:sldMkLst>
      </pc:sldChg>
      <pc:sldChg chg="addSp delSp modSp mod">
        <pc:chgData name="Jim McGowan" userId="e2c7446dd3aca506" providerId="LiveId" clId="{9C25796A-7B39-4A71-8A01-5B1771AE4BD7}" dt="2025-09-28T01:45:56.337" v="382" actId="12788"/>
        <pc:sldMkLst>
          <pc:docMk/>
          <pc:sldMk cId="936164293" sldId="2771"/>
        </pc:sldMkLst>
      </pc:sldChg>
      <pc:sldChg chg="addSp delSp modSp del mod">
        <pc:chgData name="Jim McGowan" userId="e2c7446dd3aca506" providerId="LiveId" clId="{9C25796A-7B39-4A71-8A01-5B1771AE4BD7}" dt="2025-09-29T12:27:34.752" v="624" actId="47"/>
        <pc:sldMkLst>
          <pc:docMk/>
          <pc:sldMk cId="3423226213" sldId="2773"/>
        </pc:sldMkLst>
      </pc:sldChg>
      <pc:sldChg chg="modSp mod">
        <pc:chgData name="Jim McGowan" userId="e2c7446dd3aca506" providerId="LiveId" clId="{9C25796A-7B39-4A71-8A01-5B1771AE4BD7}" dt="2025-09-28T01:44:28.546" v="369" actId="108"/>
        <pc:sldMkLst>
          <pc:docMk/>
          <pc:sldMk cId="1744039210" sldId="2777"/>
        </pc:sldMkLst>
      </pc:sldChg>
      <pc:sldChg chg="addSp delSp modSp mod">
        <pc:chgData name="Jim McGowan" userId="e2c7446dd3aca506" providerId="LiveId" clId="{9C25796A-7B39-4A71-8A01-5B1771AE4BD7}" dt="2025-09-29T12:27:49.724" v="625"/>
        <pc:sldMkLst>
          <pc:docMk/>
          <pc:sldMk cId="421250168" sldId="2778"/>
        </pc:sldMkLst>
      </pc:sldChg>
      <pc:sldChg chg="addSp delSp modSp mod">
        <pc:chgData name="Jim McGowan" userId="e2c7446dd3aca506" providerId="LiveId" clId="{9C25796A-7B39-4A71-8A01-5B1771AE4BD7}" dt="2025-09-28T01:48:20.935" v="420" actId="404"/>
        <pc:sldMkLst>
          <pc:docMk/>
          <pc:sldMk cId="3197973487" sldId="2779"/>
        </pc:sldMkLst>
      </pc:sldChg>
      <pc:sldChg chg="addSp delSp modSp mod">
        <pc:chgData name="Jim McGowan" userId="e2c7446dd3aca506" providerId="LiveId" clId="{9C25796A-7B39-4A71-8A01-5B1771AE4BD7}" dt="2025-09-29T12:28:02.707" v="626"/>
        <pc:sldMkLst>
          <pc:docMk/>
          <pc:sldMk cId="2728697140" sldId="2780"/>
        </pc:sldMkLst>
      </pc:sldChg>
      <pc:sldChg chg="addSp delSp modSp mod">
        <pc:chgData name="Jim McGowan" userId="e2c7446dd3aca506" providerId="LiveId" clId="{9C25796A-7B39-4A71-8A01-5B1771AE4BD7}" dt="2025-09-28T01:49:29.001" v="432"/>
        <pc:sldMkLst>
          <pc:docMk/>
          <pc:sldMk cId="3162371031" sldId="2781"/>
        </pc:sldMkLst>
      </pc:sldChg>
      <pc:sldChg chg="modSp mod">
        <pc:chgData name="Jim McGowan" userId="e2c7446dd3aca506" providerId="LiveId" clId="{9C25796A-7B39-4A71-8A01-5B1771AE4BD7}" dt="2025-09-28T01:44:34.599" v="370" actId="108"/>
        <pc:sldMkLst>
          <pc:docMk/>
          <pc:sldMk cId="1307825916" sldId="2782"/>
        </pc:sldMkLst>
      </pc:sldChg>
      <pc:sldChg chg="modSp mod">
        <pc:chgData name="Jim McGowan" userId="e2c7446dd3aca506" providerId="LiveId" clId="{9C25796A-7B39-4A71-8A01-5B1771AE4BD7}" dt="2025-09-28T01:57:57.260" v="507" actId="208"/>
        <pc:sldMkLst>
          <pc:docMk/>
          <pc:sldMk cId="198021684" sldId="2784"/>
        </pc:sldMkLst>
      </pc:sldChg>
      <pc:sldChg chg="addSp delSp modSp mod">
        <pc:chgData name="Jim McGowan" userId="e2c7446dd3aca506" providerId="LiveId" clId="{9C25796A-7B39-4A71-8A01-5B1771AE4BD7}" dt="2025-09-28T01:52:19.298" v="462"/>
        <pc:sldMkLst>
          <pc:docMk/>
          <pc:sldMk cId="3933640650" sldId="2785"/>
        </pc:sldMkLst>
      </pc:sldChg>
      <pc:sldChg chg="addSp delSp modSp mod">
        <pc:chgData name="Jim McGowan" userId="e2c7446dd3aca506" providerId="LiveId" clId="{9C25796A-7B39-4A71-8A01-5B1771AE4BD7}" dt="2025-09-28T01:59:34.632" v="516"/>
        <pc:sldMkLst>
          <pc:docMk/>
          <pc:sldMk cId="1144225481" sldId="2786"/>
        </pc:sldMkLst>
      </pc:sldChg>
      <pc:sldChg chg="addSp delSp modSp mod">
        <pc:chgData name="Jim McGowan" userId="e2c7446dd3aca506" providerId="LiveId" clId="{9C25796A-7B39-4A71-8A01-5B1771AE4BD7}" dt="2025-09-29T12:28:17.605" v="627"/>
        <pc:sldMkLst>
          <pc:docMk/>
          <pc:sldMk cId="2566670445" sldId="2788"/>
        </pc:sldMkLst>
      </pc:sldChg>
      <pc:sldChg chg="modSp mod">
        <pc:chgData name="Jim McGowan" userId="e2c7446dd3aca506" providerId="LiveId" clId="{9C25796A-7B39-4A71-8A01-5B1771AE4BD7}" dt="2025-09-28T01:44:47.498" v="372" actId="108"/>
        <pc:sldMkLst>
          <pc:docMk/>
          <pc:sldMk cId="3638517242" sldId="2789"/>
        </pc:sldMkLst>
      </pc:sldChg>
      <pc:sldChg chg="addSp delSp modSp mod">
        <pc:chgData name="Jim McGowan" userId="e2c7446dd3aca506" providerId="LiveId" clId="{9C25796A-7B39-4A71-8A01-5B1771AE4BD7}" dt="2025-10-03T13:17:17.336" v="1081" actId="1036"/>
        <pc:sldMkLst>
          <pc:docMk/>
          <pc:sldMk cId="2096087218" sldId="5495"/>
        </pc:sldMkLst>
        <pc:picChg chg="add mod">
          <ac:chgData name="Jim McGowan" userId="e2c7446dd3aca506" providerId="LiveId" clId="{9C25796A-7B39-4A71-8A01-5B1771AE4BD7}" dt="2025-10-03T13:17:17.336" v="1081" actId="1036"/>
          <ac:picMkLst>
            <pc:docMk/>
            <pc:sldMk cId="2096087218" sldId="5495"/>
            <ac:picMk id="3" creationId="{044EE1B9-30AB-9F5E-63DD-4F70930AF230}"/>
          </ac:picMkLst>
        </pc:picChg>
        <pc:picChg chg="del">
          <ac:chgData name="Jim McGowan" userId="e2c7446dd3aca506" providerId="LiveId" clId="{9C25796A-7B39-4A71-8A01-5B1771AE4BD7}" dt="2025-10-03T13:16:17.527" v="1068" actId="478"/>
          <ac:picMkLst>
            <pc:docMk/>
            <pc:sldMk cId="2096087218" sldId="5495"/>
            <ac:picMk id="11" creationId="{00000000-0000-0000-0000-000000000000}"/>
          </ac:picMkLst>
        </pc:picChg>
      </pc:sldChg>
      <pc:sldChg chg="addSp modSp mod">
        <pc:chgData name="Jim McGowan" userId="e2c7446dd3aca506" providerId="LiveId" clId="{9C25796A-7B39-4A71-8A01-5B1771AE4BD7}" dt="2025-10-03T13:06:47.639" v="1047" actId="12788"/>
        <pc:sldMkLst>
          <pc:docMk/>
          <pc:sldMk cId="776680988" sldId="5497"/>
        </pc:sldMkLst>
        <pc:spChg chg="add mod">
          <ac:chgData name="Jim McGowan" userId="e2c7446dd3aca506" providerId="LiveId" clId="{9C25796A-7B39-4A71-8A01-5B1771AE4BD7}" dt="2025-10-03T13:06:47.639" v="1047" actId="12788"/>
          <ac:spMkLst>
            <pc:docMk/>
            <pc:sldMk cId="776680988" sldId="5497"/>
            <ac:spMk id="3" creationId="{B6688134-F87D-70C2-6CC6-E5C766CAC02D}"/>
          </ac:spMkLst>
        </pc:spChg>
        <pc:spChg chg="mod">
          <ac:chgData name="Jim McGowan" userId="e2c7446dd3aca506" providerId="LiveId" clId="{9C25796A-7B39-4A71-8A01-5B1771AE4BD7}" dt="2025-10-03T12:58:52.765" v="896" actId="115"/>
          <ac:spMkLst>
            <pc:docMk/>
            <pc:sldMk cId="776680988" sldId="5497"/>
            <ac:spMk id="13" creationId="{00000000-0000-0000-0000-000000000000}"/>
          </ac:spMkLst>
        </pc:spChg>
      </pc:sldChg>
      <pc:sldChg chg="addSp modSp mod">
        <pc:chgData name="Jim McGowan" userId="e2c7446dd3aca506" providerId="LiveId" clId="{9C25796A-7B39-4A71-8A01-5B1771AE4BD7}" dt="2025-10-03T13:38:23.729" v="1136" actId="14100"/>
        <pc:sldMkLst>
          <pc:docMk/>
          <pc:sldMk cId="2611313193" sldId="5533"/>
        </pc:sldMkLst>
        <pc:spChg chg="mod">
          <ac:chgData name="Jim McGowan" userId="e2c7446dd3aca506" providerId="LiveId" clId="{9C25796A-7B39-4A71-8A01-5B1771AE4BD7}" dt="2025-10-03T13:22:04.883" v="1106" actId="1035"/>
          <ac:spMkLst>
            <pc:docMk/>
            <pc:sldMk cId="2611313193" sldId="5533"/>
            <ac:spMk id="3" creationId="{C6B44EFD-44EA-418A-8CD4-A78ED7739FE7}"/>
          </ac:spMkLst>
        </pc:spChg>
        <pc:picChg chg="add mod">
          <ac:chgData name="Jim McGowan" userId="e2c7446dd3aca506" providerId="LiveId" clId="{9C25796A-7B39-4A71-8A01-5B1771AE4BD7}" dt="2025-10-03T13:38:23.729" v="1136" actId="14100"/>
          <ac:picMkLst>
            <pc:docMk/>
            <pc:sldMk cId="2611313193" sldId="5533"/>
            <ac:picMk id="5" creationId="{AD4DE4C5-49BD-EAF1-E24C-3BB69240B845}"/>
          </ac:picMkLst>
        </pc:picChg>
      </pc:sldChg>
      <pc:sldChg chg="modSp mod">
        <pc:chgData name="Jim McGowan" userId="e2c7446dd3aca506" providerId="LiveId" clId="{9C25796A-7B39-4A71-8A01-5B1771AE4BD7}" dt="2025-09-13T14:51:09.993" v="75" actId="404"/>
        <pc:sldMkLst>
          <pc:docMk/>
          <pc:sldMk cId="1659070091" sldId="5534"/>
        </pc:sldMkLst>
        <pc:spChg chg="mod">
          <ac:chgData name="Jim McGowan" userId="e2c7446dd3aca506" providerId="LiveId" clId="{9C25796A-7B39-4A71-8A01-5B1771AE4BD7}" dt="2025-09-13T14:51:09.993" v="75" actId="404"/>
          <ac:spMkLst>
            <pc:docMk/>
            <pc:sldMk cId="1659070091" sldId="5534"/>
            <ac:spMk id="15363" creationId="{00000000-0000-0000-0000-000000000000}"/>
          </ac:spMkLst>
        </pc:spChg>
      </pc:sldChg>
      <pc:sldChg chg="addSp delSp modSp mod">
        <pc:chgData name="Jim McGowan" userId="e2c7446dd3aca506" providerId="LiveId" clId="{9C25796A-7B39-4A71-8A01-5B1771AE4BD7}" dt="2025-10-03T12:11:33.960" v="739"/>
        <pc:sldMkLst>
          <pc:docMk/>
          <pc:sldMk cId="3290969434" sldId="5537"/>
        </pc:sldMkLst>
        <pc:spChg chg="add del">
          <ac:chgData name="Jim McGowan" userId="e2c7446dd3aca506" providerId="LiveId" clId="{9C25796A-7B39-4A71-8A01-5B1771AE4BD7}" dt="2025-10-03T12:11:14.055" v="737" actId="22"/>
          <ac:spMkLst>
            <pc:docMk/>
            <pc:sldMk cId="3290969434" sldId="5537"/>
            <ac:spMk id="4" creationId="{26FCFD23-BB15-C7B8-677E-B596AF554097}"/>
          </ac:spMkLst>
        </pc:spChg>
        <pc:picChg chg="add mod">
          <ac:chgData name="Jim McGowan" userId="e2c7446dd3aca506" providerId="LiveId" clId="{9C25796A-7B39-4A71-8A01-5B1771AE4BD7}" dt="2025-10-03T12:11:33.960" v="739"/>
          <ac:picMkLst>
            <pc:docMk/>
            <pc:sldMk cId="3290969434" sldId="5537"/>
            <ac:picMk id="5" creationId="{CD493824-85E7-76BC-8B7F-4F64FF202EC0}"/>
          </ac:picMkLst>
        </pc:picChg>
      </pc:sldChg>
      <pc:sldChg chg="addSp modSp mod">
        <pc:chgData name="Jim McGowan" userId="e2c7446dd3aca506" providerId="LiveId" clId="{9C25796A-7B39-4A71-8A01-5B1771AE4BD7}" dt="2025-10-03T12:15:50.334" v="785" actId="14100"/>
        <pc:sldMkLst>
          <pc:docMk/>
          <pc:sldMk cId="1833055662" sldId="5540"/>
        </pc:sldMkLst>
        <pc:picChg chg="add mod modCrop">
          <ac:chgData name="Jim McGowan" userId="e2c7446dd3aca506" providerId="LiveId" clId="{9C25796A-7B39-4A71-8A01-5B1771AE4BD7}" dt="2025-10-03T12:15:50.334" v="785" actId="14100"/>
          <ac:picMkLst>
            <pc:docMk/>
            <pc:sldMk cId="1833055662" sldId="5540"/>
            <ac:picMk id="2" creationId="{71234C0D-6C03-2E5A-6990-47C70C57FC3D}"/>
          </ac:picMkLst>
        </pc:picChg>
      </pc:sldChg>
      <pc:sldChg chg="addSp modSp mod">
        <pc:chgData name="Jim McGowan" userId="e2c7446dd3aca506" providerId="LiveId" clId="{9C25796A-7B39-4A71-8A01-5B1771AE4BD7}" dt="2025-10-03T12:11:18.995" v="738" actId="14100"/>
        <pc:sldMkLst>
          <pc:docMk/>
          <pc:sldMk cId="1394490898" sldId="5541"/>
        </pc:sldMkLst>
        <pc:spChg chg="mod">
          <ac:chgData name="Jim McGowan" userId="e2c7446dd3aca506" providerId="LiveId" clId="{9C25796A-7B39-4A71-8A01-5B1771AE4BD7}" dt="2025-10-03T12:02:56.724" v="655" actId="12788"/>
          <ac:spMkLst>
            <pc:docMk/>
            <pc:sldMk cId="1394490898" sldId="5541"/>
            <ac:spMk id="6" creationId="{00000000-0000-0000-0000-000000000000}"/>
          </ac:spMkLst>
        </pc:spChg>
        <pc:picChg chg="add mod">
          <ac:chgData name="Jim McGowan" userId="e2c7446dd3aca506" providerId="LiveId" clId="{9C25796A-7B39-4A71-8A01-5B1771AE4BD7}" dt="2025-10-03T12:11:18.995" v="738" actId="14100"/>
          <ac:picMkLst>
            <pc:docMk/>
            <pc:sldMk cId="1394490898" sldId="5541"/>
            <ac:picMk id="2" creationId="{5DD89ED6-450D-5536-EA53-58A23BE4FF6C}"/>
          </ac:picMkLst>
        </pc:picChg>
      </pc:sldChg>
      <pc:sldChg chg="addSp delSp modSp mod">
        <pc:chgData name="Jim McGowan" userId="e2c7446dd3aca506" providerId="LiveId" clId="{9C25796A-7B39-4A71-8A01-5B1771AE4BD7}" dt="2025-09-28T01:57:34.678" v="504" actId="20577"/>
        <pc:sldMkLst>
          <pc:docMk/>
          <pc:sldMk cId="2080860413" sldId="5542"/>
        </pc:sldMkLst>
        <pc:spChg chg="add mod">
          <ac:chgData name="Jim McGowan" userId="e2c7446dd3aca506" providerId="LiveId" clId="{9C25796A-7B39-4A71-8A01-5B1771AE4BD7}" dt="2025-09-28T01:57:34.678" v="504" actId="20577"/>
          <ac:spMkLst>
            <pc:docMk/>
            <pc:sldMk cId="2080860413" sldId="5542"/>
            <ac:spMk id="5" creationId="{B6DA443B-0770-4010-B8A2-E7485D9626D8}"/>
          </ac:spMkLst>
        </pc:spChg>
        <pc:spChg chg="mod">
          <ac:chgData name="Jim McGowan" userId="e2c7446dd3aca506" providerId="LiveId" clId="{9C25796A-7B39-4A71-8A01-5B1771AE4BD7}" dt="2025-09-28T01:54:36.763" v="486" actId="403"/>
          <ac:spMkLst>
            <pc:docMk/>
            <pc:sldMk cId="2080860413" sldId="5542"/>
            <ac:spMk id="56322" creationId="{00000000-0000-0000-0000-000000000000}"/>
          </ac:spMkLst>
        </pc:spChg>
        <pc:picChg chg="add mod">
          <ac:chgData name="Jim McGowan" userId="e2c7446dd3aca506" providerId="LiveId" clId="{9C25796A-7B39-4A71-8A01-5B1771AE4BD7}" dt="2025-09-28T01:53:12.979" v="468"/>
          <ac:picMkLst>
            <pc:docMk/>
            <pc:sldMk cId="2080860413" sldId="5542"/>
            <ac:picMk id="3" creationId="{891C6B3B-9FA1-524F-0E34-F553ED970288}"/>
          </ac:picMkLst>
        </pc:picChg>
      </pc:sldChg>
      <pc:sldChg chg="modSp mod">
        <pc:chgData name="Jim McGowan" userId="e2c7446dd3aca506" providerId="LiveId" clId="{9C25796A-7B39-4A71-8A01-5B1771AE4BD7}" dt="2025-09-13T14:48:02.766" v="74" actId="403"/>
        <pc:sldMkLst>
          <pc:docMk/>
          <pc:sldMk cId="72977370" sldId="5545"/>
        </pc:sldMkLst>
      </pc:sldChg>
      <pc:sldChg chg="addSp delSp modSp mod">
        <pc:chgData name="Jim McGowan" userId="e2c7446dd3aca506" providerId="LiveId" clId="{9C25796A-7B39-4A71-8A01-5B1771AE4BD7}" dt="2025-10-03T13:10:03.847" v="1067" actId="1440"/>
        <pc:sldMkLst>
          <pc:docMk/>
          <pc:sldMk cId="3085870502" sldId="5553"/>
        </pc:sldMkLst>
        <pc:picChg chg="add mod">
          <ac:chgData name="Jim McGowan" userId="e2c7446dd3aca506" providerId="LiveId" clId="{9C25796A-7B39-4A71-8A01-5B1771AE4BD7}" dt="2025-10-03T13:10:03.847" v="1067" actId="1440"/>
          <ac:picMkLst>
            <pc:docMk/>
            <pc:sldMk cId="3085870502" sldId="5553"/>
            <ac:picMk id="2" creationId="{F3CEEE4D-0BAB-7CC2-FAA3-3513394C57AC}"/>
          </ac:picMkLst>
        </pc:picChg>
        <pc:picChg chg="del">
          <ac:chgData name="Jim McGowan" userId="e2c7446dd3aca506" providerId="LiveId" clId="{9C25796A-7B39-4A71-8A01-5B1771AE4BD7}" dt="2025-10-03T13:09:29.112" v="1048" actId="478"/>
          <ac:picMkLst>
            <pc:docMk/>
            <pc:sldMk cId="3085870502" sldId="5553"/>
            <ac:picMk id="5" creationId="{F31BF3B1-CB54-4EDC-80FE-5180BF66BD18}"/>
          </ac:picMkLst>
        </pc:picChg>
      </pc:sldChg>
      <pc:sldChg chg="addSp modSp mod">
        <pc:chgData name="Jim McGowan" userId="e2c7446dd3aca506" providerId="LiveId" clId="{9C25796A-7B39-4A71-8A01-5B1771AE4BD7}" dt="2025-09-13T14:44:51.870" v="48" actId="1035"/>
        <pc:sldMkLst>
          <pc:docMk/>
          <pc:sldMk cId="3320574397" sldId="5606"/>
        </pc:sldMkLst>
      </pc:sldChg>
      <pc:sldChg chg="modSp mod">
        <pc:chgData name="Jim McGowan" userId="e2c7446dd3aca506" providerId="LiveId" clId="{9C25796A-7B39-4A71-8A01-5B1771AE4BD7}" dt="2025-09-28T01:26:40.807" v="193" actId="108"/>
        <pc:sldMkLst>
          <pc:docMk/>
          <pc:sldMk cId="4197174835" sldId="5793"/>
        </pc:sldMkLst>
      </pc:sldChg>
      <pc:sldChg chg="modSp mod">
        <pc:chgData name="Jim McGowan" userId="e2c7446dd3aca506" providerId="LiveId" clId="{9C25796A-7B39-4A71-8A01-5B1771AE4BD7}" dt="2025-10-03T12:19:57.950" v="835" actId="12788"/>
        <pc:sldMkLst>
          <pc:docMk/>
          <pc:sldMk cId="2994863169" sldId="5806"/>
        </pc:sldMkLst>
        <pc:spChg chg="mod">
          <ac:chgData name="Jim McGowan" userId="e2c7446dd3aca506" providerId="LiveId" clId="{9C25796A-7B39-4A71-8A01-5B1771AE4BD7}" dt="2025-10-03T12:19:40.708" v="828" actId="14100"/>
          <ac:spMkLst>
            <pc:docMk/>
            <pc:sldMk cId="2994863169" sldId="5806"/>
            <ac:spMk id="27650" creationId="{00000000-0000-0000-0000-000000000000}"/>
          </ac:spMkLst>
        </pc:spChg>
        <pc:picChg chg="mod">
          <ac:chgData name="Jim McGowan" userId="e2c7446dd3aca506" providerId="LiveId" clId="{9C25796A-7B39-4A71-8A01-5B1771AE4BD7}" dt="2025-10-03T12:19:57.950" v="835" actId="12788"/>
          <ac:picMkLst>
            <pc:docMk/>
            <pc:sldMk cId="2994863169" sldId="5806"/>
            <ac:picMk id="5126" creationId="{00000000-0000-0000-0000-000000000000}"/>
          </ac:picMkLst>
        </pc:picChg>
      </pc:sldChg>
      <pc:sldChg chg="modSp mod">
        <pc:chgData name="Jim McGowan" userId="e2c7446dd3aca506" providerId="LiveId" clId="{9C25796A-7B39-4A71-8A01-5B1771AE4BD7}" dt="2025-09-28T02:03:24.836" v="572" actId="20577"/>
        <pc:sldMkLst>
          <pc:docMk/>
          <pc:sldMk cId="88636651" sldId="5807"/>
        </pc:sldMkLst>
        <pc:spChg chg="mod">
          <ac:chgData name="Jim McGowan" userId="e2c7446dd3aca506" providerId="LiveId" clId="{9C25796A-7B39-4A71-8A01-5B1771AE4BD7}" dt="2025-09-28T02:03:24.836" v="572" actId="20577"/>
          <ac:spMkLst>
            <pc:docMk/>
            <pc:sldMk cId="88636651" sldId="5807"/>
            <ac:spMk id="124931" creationId="{00000000-0000-0000-0000-000000000000}"/>
          </ac:spMkLst>
        </pc:spChg>
      </pc:sldChg>
      <pc:sldChg chg="modSp mod">
        <pc:chgData name="Jim McGowan" userId="e2c7446dd3aca506" providerId="LiveId" clId="{9C25796A-7B39-4A71-8A01-5B1771AE4BD7}" dt="2025-09-28T02:03:36.577" v="587" actId="20577"/>
        <pc:sldMkLst>
          <pc:docMk/>
          <pc:sldMk cId="1309631507" sldId="5808"/>
        </pc:sldMkLst>
        <pc:spChg chg="mod">
          <ac:chgData name="Jim McGowan" userId="e2c7446dd3aca506" providerId="LiveId" clId="{9C25796A-7B39-4A71-8A01-5B1771AE4BD7}" dt="2025-09-28T02:03:36.577" v="587" actId="20577"/>
          <ac:spMkLst>
            <pc:docMk/>
            <pc:sldMk cId="1309631507" sldId="5808"/>
            <ac:spMk id="124931" creationId="{00000000-0000-0000-0000-000000000000}"/>
          </ac:spMkLst>
        </pc:spChg>
      </pc:sldChg>
      <pc:sldChg chg="modSp mod">
        <pc:chgData name="Jim McGowan" userId="e2c7446dd3aca506" providerId="LiveId" clId="{9C25796A-7B39-4A71-8A01-5B1771AE4BD7}" dt="2025-09-28T02:03:48.787" v="589" actId="6549"/>
        <pc:sldMkLst>
          <pc:docMk/>
          <pc:sldMk cId="3578714067" sldId="5809"/>
        </pc:sldMkLst>
        <pc:spChg chg="mod">
          <ac:chgData name="Jim McGowan" userId="e2c7446dd3aca506" providerId="LiveId" clId="{9C25796A-7B39-4A71-8A01-5B1771AE4BD7}" dt="2025-09-28T02:03:48.787" v="589" actId="6549"/>
          <ac:spMkLst>
            <pc:docMk/>
            <pc:sldMk cId="3578714067" sldId="5809"/>
            <ac:spMk id="124931" creationId="{00000000-0000-0000-0000-000000000000}"/>
          </ac:spMkLst>
        </pc:spChg>
      </pc:sldChg>
      <pc:sldChg chg="modSp mod">
        <pc:chgData name="Jim McGowan" userId="e2c7446dd3aca506" providerId="LiveId" clId="{9C25796A-7B39-4A71-8A01-5B1771AE4BD7}" dt="2025-09-28T02:03:59.943" v="591" actId="6549"/>
        <pc:sldMkLst>
          <pc:docMk/>
          <pc:sldMk cId="2531892936" sldId="5810"/>
        </pc:sldMkLst>
        <pc:spChg chg="mod">
          <ac:chgData name="Jim McGowan" userId="e2c7446dd3aca506" providerId="LiveId" clId="{9C25796A-7B39-4A71-8A01-5B1771AE4BD7}" dt="2025-09-28T02:03:59.943" v="591" actId="6549"/>
          <ac:spMkLst>
            <pc:docMk/>
            <pc:sldMk cId="2531892936" sldId="5810"/>
            <ac:spMk id="124931" creationId="{00000000-0000-0000-0000-000000000000}"/>
          </ac:spMkLst>
        </pc:spChg>
      </pc:sldChg>
      <pc:sldChg chg="modSp mod">
        <pc:chgData name="Jim McGowan" userId="e2c7446dd3aca506" providerId="LiveId" clId="{9C25796A-7B39-4A71-8A01-5B1771AE4BD7}" dt="2025-09-28T02:04:05.685" v="593" actId="6549"/>
        <pc:sldMkLst>
          <pc:docMk/>
          <pc:sldMk cId="2882813317" sldId="5811"/>
        </pc:sldMkLst>
        <pc:spChg chg="mod">
          <ac:chgData name="Jim McGowan" userId="e2c7446dd3aca506" providerId="LiveId" clId="{9C25796A-7B39-4A71-8A01-5B1771AE4BD7}" dt="2025-09-28T02:04:05.685" v="593" actId="6549"/>
          <ac:spMkLst>
            <pc:docMk/>
            <pc:sldMk cId="2882813317" sldId="5811"/>
            <ac:spMk id="124931" creationId="{00000000-0000-0000-0000-000000000000}"/>
          </ac:spMkLst>
        </pc:spChg>
      </pc:sldChg>
      <pc:sldChg chg="addSp modSp">
        <pc:chgData name="Jim McGowan" userId="e2c7446dd3aca506" providerId="LiveId" clId="{9C25796A-7B39-4A71-8A01-5B1771AE4BD7}" dt="2025-10-03T12:11:37.795" v="740"/>
        <pc:sldMkLst>
          <pc:docMk/>
          <pc:sldMk cId="3825178643" sldId="6016"/>
        </pc:sldMkLst>
        <pc:picChg chg="add mod">
          <ac:chgData name="Jim McGowan" userId="e2c7446dd3aca506" providerId="LiveId" clId="{9C25796A-7B39-4A71-8A01-5B1771AE4BD7}" dt="2025-10-03T12:11:37.795" v="740"/>
          <ac:picMkLst>
            <pc:docMk/>
            <pc:sldMk cId="3825178643" sldId="6016"/>
            <ac:picMk id="3" creationId="{EEEF9A65-8FE2-B3C9-BB32-C0EB5E78F78C}"/>
          </ac:picMkLst>
        </pc:picChg>
      </pc:sldChg>
      <pc:sldChg chg="modSp">
        <pc:chgData name="Jim McGowan" userId="e2c7446dd3aca506" providerId="LiveId" clId="{9C25796A-7B39-4A71-8A01-5B1771AE4BD7}" dt="2025-10-03T13:17:39.400" v="1084" actId="14100"/>
        <pc:sldMkLst>
          <pc:docMk/>
          <pc:sldMk cId="3266758794" sldId="6507"/>
        </pc:sldMkLst>
        <pc:picChg chg="mod">
          <ac:chgData name="Jim McGowan" userId="e2c7446dd3aca506" providerId="LiveId" clId="{9C25796A-7B39-4A71-8A01-5B1771AE4BD7}" dt="2025-10-03T13:17:39.400" v="1084" actId="14100"/>
          <ac:picMkLst>
            <pc:docMk/>
            <pc:sldMk cId="3266758794" sldId="6507"/>
            <ac:picMk id="3" creationId="{DA119865-AE1C-4B47-8858-BDB9F679D87F}"/>
          </ac:picMkLst>
        </pc:picChg>
      </pc:sldChg>
      <pc:sldChg chg="addSp modSp mod">
        <pc:chgData name="Jim McGowan" userId="e2c7446dd3aca506" providerId="LiveId" clId="{9C25796A-7B39-4A71-8A01-5B1771AE4BD7}" dt="2025-09-29T12:21:28.312" v="622" actId="12788"/>
        <pc:sldMkLst>
          <pc:docMk/>
          <pc:sldMk cId="2738385121" sldId="6510"/>
        </pc:sldMkLst>
      </pc:sldChg>
      <pc:sldChg chg="modSp mod">
        <pc:chgData name="Jim McGowan" userId="e2c7446dd3aca506" providerId="LiveId" clId="{9C25796A-7B39-4A71-8A01-5B1771AE4BD7}" dt="2025-10-03T13:45:50.980" v="1185" actId="14100"/>
        <pc:sldMkLst>
          <pc:docMk/>
          <pc:sldMk cId="235328326" sldId="7569"/>
        </pc:sldMkLst>
        <pc:spChg chg="mod">
          <ac:chgData name="Jim McGowan" userId="e2c7446dd3aca506" providerId="LiveId" clId="{9C25796A-7B39-4A71-8A01-5B1771AE4BD7}" dt="2025-10-03T13:45:41.766" v="1184" actId="14100"/>
          <ac:spMkLst>
            <pc:docMk/>
            <pc:sldMk cId="235328326" sldId="7569"/>
            <ac:spMk id="145413" creationId="{00000000-0000-0000-0000-000000000000}"/>
          </ac:spMkLst>
        </pc:spChg>
        <pc:picChg chg="mod">
          <ac:chgData name="Jim McGowan" userId="e2c7446dd3aca506" providerId="LiveId" clId="{9C25796A-7B39-4A71-8A01-5B1771AE4BD7}" dt="2025-10-03T13:45:50.980" v="1185" actId="14100"/>
          <ac:picMkLst>
            <pc:docMk/>
            <pc:sldMk cId="235328326" sldId="7569"/>
            <ac:picMk id="2" creationId="{B17E4A6D-44E4-13E5-6A19-C1A381E7ABE5}"/>
          </ac:picMkLst>
        </pc:picChg>
      </pc:sldChg>
      <pc:sldChg chg="modSp mod">
        <pc:chgData name="Jim McGowan" userId="e2c7446dd3aca506" providerId="LiveId" clId="{9C25796A-7B39-4A71-8A01-5B1771AE4BD7}" dt="2025-10-03T12:56:23.885" v="888" actId="255"/>
        <pc:sldMkLst>
          <pc:docMk/>
          <pc:sldMk cId="3948610753" sldId="28033"/>
        </pc:sldMkLst>
        <pc:spChg chg="mod">
          <ac:chgData name="Jim McGowan" userId="e2c7446dd3aca506" providerId="LiveId" clId="{9C25796A-7B39-4A71-8A01-5B1771AE4BD7}" dt="2025-10-03T12:56:23.885" v="888" actId="255"/>
          <ac:spMkLst>
            <pc:docMk/>
            <pc:sldMk cId="3948610753" sldId="28033"/>
            <ac:spMk id="3" creationId="{C6B44EFD-44EA-418A-8CD4-A78ED7739FE7}"/>
          </ac:spMkLst>
        </pc:spChg>
      </pc:sldChg>
      <pc:sldChg chg="addSp modSp">
        <pc:chgData name="Jim McGowan" userId="e2c7446dd3aca506" providerId="LiveId" clId="{9C25796A-7B39-4A71-8A01-5B1771AE4BD7}" dt="2025-10-03T12:00:44.877" v="639"/>
        <pc:sldMkLst>
          <pc:docMk/>
          <pc:sldMk cId="1501146006" sldId="28039"/>
        </pc:sldMkLst>
        <pc:picChg chg="add mod">
          <ac:chgData name="Jim McGowan" userId="e2c7446dd3aca506" providerId="LiveId" clId="{9C25796A-7B39-4A71-8A01-5B1771AE4BD7}" dt="2025-10-03T12:00:44.877" v="639"/>
          <ac:picMkLst>
            <pc:docMk/>
            <pc:sldMk cId="1501146006" sldId="28039"/>
            <ac:picMk id="4" creationId="{E1C85DC2-B29E-D926-1FBD-16A16D0C2C47}"/>
          </ac:picMkLst>
        </pc:picChg>
      </pc:sldChg>
      <pc:sldChg chg="delSp modSp mod">
        <pc:chgData name="Jim McGowan" userId="e2c7446dd3aca506" providerId="LiveId" clId="{9C25796A-7B39-4A71-8A01-5B1771AE4BD7}" dt="2025-09-13T14:40:11.008" v="2" actId="948"/>
        <pc:sldMkLst>
          <pc:docMk/>
          <pc:sldMk cId="1409347697" sldId="28045"/>
        </pc:sldMkLst>
      </pc:sldChg>
      <pc:sldChg chg="addSp modSp">
        <pc:chgData name="Jim McGowan" userId="e2c7446dd3aca506" providerId="LiveId" clId="{9C25796A-7B39-4A71-8A01-5B1771AE4BD7}" dt="2025-10-03T12:00:58.678" v="640"/>
        <pc:sldMkLst>
          <pc:docMk/>
          <pc:sldMk cId="3814460198" sldId="28055"/>
        </pc:sldMkLst>
        <pc:picChg chg="add mod">
          <ac:chgData name="Jim McGowan" userId="e2c7446dd3aca506" providerId="LiveId" clId="{9C25796A-7B39-4A71-8A01-5B1771AE4BD7}" dt="2025-10-03T12:00:58.678" v="640"/>
          <ac:picMkLst>
            <pc:docMk/>
            <pc:sldMk cId="3814460198" sldId="28055"/>
            <ac:picMk id="4" creationId="{05AAFEAC-BDC5-76F2-CE06-DEC6CF50D703}"/>
          </ac:picMkLst>
        </pc:picChg>
      </pc:sldChg>
      <pc:sldChg chg="addSp modSp">
        <pc:chgData name="Jim McGowan" userId="e2c7446dd3aca506" providerId="LiveId" clId="{9C25796A-7B39-4A71-8A01-5B1771AE4BD7}" dt="2025-10-03T12:01:13.019" v="641"/>
        <pc:sldMkLst>
          <pc:docMk/>
          <pc:sldMk cId="3102663108" sldId="28058"/>
        </pc:sldMkLst>
        <pc:picChg chg="add mod">
          <ac:chgData name="Jim McGowan" userId="e2c7446dd3aca506" providerId="LiveId" clId="{9C25796A-7B39-4A71-8A01-5B1771AE4BD7}" dt="2025-10-03T12:01:13.019" v="641"/>
          <ac:picMkLst>
            <pc:docMk/>
            <pc:sldMk cId="3102663108" sldId="28058"/>
            <ac:picMk id="4" creationId="{ACB53B4A-C363-25CE-A31B-A45D89AE29BE}"/>
          </ac:picMkLst>
        </pc:picChg>
      </pc:sldChg>
      <pc:sldChg chg="addSp modSp">
        <pc:chgData name="Jim McGowan" userId="e2c7446dd3aca506" providerId="LiveId" clId="{9C25796A-7B39-4A71-8A01-5B1771AE4BD7}" dt="2025-10-03T12:01:18.757" v="642"/>
        <pc:sldMkLst>
          <pc:docMk/>
          <pc:sldMk cId="3238036502" sldId="28059"/>
        </pc:sldMkLst>
        <pc:picChg chg="add mod">
          <ac:chgData name="Jim McGowan" userId="e2c7446dd3aca506" providerId="LiveId" clId="{9C25796A-7B39-4A71-8A01-5B1771AE4BD7}" dt="2025-10-03T12:01:18.757" v="642"/>
          <ac:picMkLst>
            <pc:docMk/>
            <pc:sldMk cId="3238036502" sldId="28059"/>
            <ac:picMk id="4" creationId="{94BA4AA3-8346-190B-9DBA-FF846C4804EC}"/>
          </ac:picMkLst>
        </pc:picChg>
      </pc:sldChg>
      <pc:sldChg chg="addSp modSp">
        <pc:chgData name="Jim McGowan" userId="e2c7446dd3aca506" providerId="LiveId" clId="{9C25796A-7B39-4A71-8A01-5B1771AE4BD7}" dt="2025-10-03T12:01:23.525" v="643"/>
        <pc:sldMkLst>
          <pc:docMk/>
          <pc:sldMk cId="1882574194" sldId="28060"/>
        </pc:sldMkLst>
        <pc:picChg chg="add mod">
          <ac:chgData name="Jim McGowan" userId="e2c7446dd3aca506" providerId="LiveId" clId="{9C25796A-7B39-4A71-8A01-5B1771AE4BD7}" dt="2025-10-03T12:01:23.525" v="643"/>
          <ac:picMkLst>
            <pc:docMk/>
            <pc:sldMk cId="1882574194" sldId="28060"/>
            <ac:picMk id="4" creationId="{8D5C8DD0-15E5-3932-83CC-CB2C5B118959}"/>
          </ac:picMkLst>
        </pc:picChg>
      </pc:sldChg>
      <pc:sldChg chg="addSp modSp">
        <pc:chgData name="Jim McGowan" userId="e2c7446dd3aca506" providerId="LiveId" clId="{9C25796A-7B39-4A71-8A01-5B1771AE4BD7}" dt="2025-10-03T12:01:30.353" v="644"/>
        <pc:sldMkLst>
          <pc:docMk/>
          <pc:sldMk cId="24517755" sldId="28062"/>
        </pc:sldMkLst>
        <pc:picChg chg="add mod">
          <ac:chgData name="Jim McGowan" userId="e2c7446dd3aca506" providerId="LiveId" clId="{9C25796A-7B39-4A71-8A01-5B1771AE4BD7}" dt="2025-10-03T12:01:30.353" v="644"/>
          <ac:picMkLst>
            <pc:docMk/>
            <pc:sldMk cId="24517755" sldId="28062"/>
            <ac:picMk id="4" creationId="{E340BA53-211B-EA31-7A69-88DE80FF5F89}"/>
          </ac:picMkLst>
        </pc:picChg>
      </pc:sldChg>
      <pc:sldChg chg="addSp modSp mod">
        <pc:chgData name="Jim McGowan" userId="e2c7446dd3aca506" providerId="LiveId" clId="{9C25796A-7B39-4A71-8A01-5B1771AE4BD7}" dt="2025-09-13T14:47:45.994" v="73" actId="1035"/>
        <pc:sldMkLst>
          <pc:docMk/>
          <pc:sldMk cId="3997097756" sldId="28065"/>
        </pc:sldMkLst>
      </pc:sldChg>
      <pc:sldChg chg="modSp add mod">
        <pc:chgData name="Jim McGowan" userId="e2c7446dd3aca506" providerId="LiveId" clId="{9C25796A-7B39-4A71-8A01-5B1771AE4BD7}" dt="2025-10-03T12:06:47.005" v="727" actId="1036"/>
        <pc:sldMkLst>
          <pc:docMk/>
          <pc:sldMk cId="485131560" sldId="28067"/>
        </pc:sldMkLst>
        <pc:spChg chg="mod">
          <ac:chgData name="Jim McGowan" userId="e2c7446dd3aca506" providerId="LiveId" clId="{9C25796A-7B39-4A71-8A01-5B1771AE4BD7}" dt="2025-10-03T12:06:47.005" v="727" actId="1036"/>
          <ac:spMkLst>
            <pc:docMk/>
            <pc:sldMk cId="485131560" sldId="28067"/>
            <ac:spMk id="145413" creationId="{8AB9B3CC-1C3B-3770-B396-00819097905D}"/>
          </ac:spMkLst>
        </pc:spChg>
      </pc:sldChg>
      <pc:sldChg chg="modSp mod">
        <pc:chgData name="Jim McGowan" userId="e2c7446dd3aca506" providerId="LiveId" clId="{9C25796A-7B39-4A71-8A01-5B1771AE4BD7}" dt="2025-09-28T02:00:57.056" v="551" actId="554"/>
        <pc:sldMkLst>
          <pc:docMk/>
          <pc:sldMk cId="667342908" sldId="28071"/>
        </pc:sldMkLst>
      </pc:sldChg>
      <pc:sldChg chg="modSp add mod">
        <pc:chgData name="Jim McGowan" userId="e2c7446dd3aca506" providerId="LiveId" clId="{9C25796A-7B39-4A71-8A01-5B1771AE4BD7}" dt="2025-09-28T01:38:03.659" v="309" actId="108"/>
        <pc:sldMkLst>
          <pc:docMk/>
          <pc:sldMk cId="1883427902" sldId="28072"/>
        </pc:sldMkLst>
      </pc:sldChg>
      <pc:sldChg chg="modSp add mod">
        <pc:chgData name="Jim McGowan" userId="e2c7446dd3aca506" providerId="LiveId" clId="{9C25796A-7B39-4A71-8A01-5B1771AE4BD7}" dt="2025-09-28T01:40:15.995" v="325" actId="108"/>
        <pc:sldMkLst>
          <pc:docMk/>
          <pc:sldMk cId="2265803363" sldId="28073"/>
        </pc:sldMkLst>
      </pc:sldChg>
      <pc:sldChg chg="addSp modSp mod">
        <pc:chgData name="Jim McGowan" userId="e2c7446dd3aca506" providerId="LiveId" clId="{9C25796A-7B39-4A71-8A01-5B1771AE4BD7}" dt="2025-09-29T12:31:56.313" v="638" actId="207"/>
        <pc:sldMkLst>
          <pc:docMk/>
          <pc:sldMk cId="6396080" sldId="28081"/>
        </pc:sldMkLst>
      </pc:sldChg>
      <pc:sldChg chg="add">
        <pc:chgData name="Jim McGowan" userId="e2c7446dd3aca506" providerId="LiveId" clId="{9C25796A-7B39-4A71-8A01-5B1771AE4BD7}" dt="2025-09-29T12:27:31.756" v="623"/>
        <pc:sldMkLst>
          <pc:docMk/>
          <pc:sldMk cId="1209941751" sldId="2808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- 045</a:t>
            </a:r>
          </a:p>
          <a:p>
            <a:pPr>
              <a:defRPr/>
            </a:pPr>
            <a:r>
              <a:rPr lang="en-US" sz="1500" dirty="0"/>
              <a:t>10-05-2025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15446 14542 8064,'-16'-23'3680,"16"21"-2912,3-5-960,-3 7 576,0 0-352,0 0-160,0 0 96,0 0 0,-3 4 32,-2-1 0,0 4 0,0-1 0,1 0 0,-1 0 0,0 2 0,5-2 512,-3-3-384,3-3 32,0 4-96,0-4 32,0 0-64,0 0 64,0 0-64,0 0-32,0 0 32,0 0-128,0 0 64,0 0 480,0 0-352,0 0 128,0 0-160,0 0 256,0-4-256,0 8-128,-5-8 64,5 4 96,0-3-96,0 3-64,0-4 32,0 2 32,0-2 0,0 4 64,0 0-32,0 0 64,0 0-64,0 0-32,0 0 32,0 0-32,0 0 0,0 0 0,0-4 0,0 4-96,0-2 64,0 2 128,0-4-96,0 4 0,0-3 32,0 3-128,0 0 64,0 0 192,0 0-128,0 0 0,0 0 0,0 0 128,0 0-128,0 0-160,0 0 96,0 0 0,0 0 32,0 0 0,0 0 0,0 0-96,0 0 64,5 7 32,-5-7 0,0 0 64,0 0-32,0 0-32,0 0 32,0 0 32,0 0-32,0 0-32,0 0 32,0 0-32,0 0 0,0 0 0,0 0 0,0 0 64,0 0-32,3 6-32,-3-6 32,0 0-224,0 0 160,0 0 96,0 0-64,0 0 192,0 0-160,0 0-160,0 0 96,0 6 0,0-6 32,0 0-96,0 0 64,0 0 128,0 0-96,0 0 96,0 0-64,0 0-32,0 0 32,0 0-224,0 0 160,0 0 192,0 0-160,0 0-128,0 0 96,5 0 192,0 0-160,-5 0 32,4 0 0,-4 0-224,5-2 160,-5 2 192,0-4-160,0 4 32,0 0 0,0 0-32,0 0 0,0 0 64,0 0-32,0 0-192,0 0 128,0 0-1152,0 0 896,0 0-5056,5 4 4128,-5-4-3712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10/3/2025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12</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8073B-61E0-9464-5CAF-22603965C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4972E-CEDA-213D-E292-27885CCA7CC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9E4DCAD-4108-DD16-FE55-B630702AC60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3AB1B68-02F5-E8A6-36D7-43B18B43528D}"/>
              </a:ext>
            </a:extLst>
          </p:cNvPr>
          <p:cNvSpPr>
            <a:spLocks noGrp="1"/>
          </p:cNvSpPr>
          <p:nvPr>
            <p:ph type="hdr" sz="quarter" idx="10"/>
          </p:nvPr>
        </p:nvSpPr>
        <p:spPr/>
        <p:txBody>
          <a:bodyPr/>
          <a:lstStyle/>
          <a:p>
            <a:pPr>
              <a:defRPr/>
            </a:pPr>
            <a:r>
              <a:rPr lang="en-US"/>
              <a:t>Dr. Andy Woods - Soteriology</a:t>
            </a:r>
          </a:p>
        </p:txBody>
      </p:sp>
      <p:sp>
        <p:nvSpPr>
          <p:cNvPr id="5" name="Footer Placeholder 4">
            <a:extLst>
              <a:ext uri="{FF2B5EF4-FFF2-40B4-BE49-F238E27FC236}">
                <a16:creationId xmlns:a16="http://schemas.microsoft.com/office/drawing/2014/main" id="{D7F8993F-E25B-2E04-437F-200EF43D8FFF}"/>
              </a:ext>
            </a:extLst>
          </p:cNvPr>
          <p:cNvSpPr>
            <a:spLocks noGrp="1"/>
          </p:cNvSpPr>
          <p:nvPr>
            <p:ph type="ftr" sz="quarter" idx="11"/>
          </p:nvPr>
        </p:nvSpPr>
        <p:spPr/>
        <p:txBody>
          <a:bodyPr/>
          <a:lstStyle/>
          <a:p>
            <a:pPr>
              <a:defRPr/>
            </a:pPr>
            <a:r>
              <a:rPr lang="en-US"/>
              <a:t>Sugar Land Bible Church</a:t>
            </a:r>
          </a:p>
        </p:txBody>
      </p:sp>
      <p:sp>
        <p:nvSpPr>
          <p:cNvPr id="6" name="Slide Number Placeholder 5">
            <a:extLst>
              <a:ext uri="{FF2B5EF4-FFF2-40B4-BE49-F238E27FC236}">
                <a16:creationId xmlns:a16="http://schemas.microsoft.com/office/drawing/2014/main" id="{A2A99BE0-24FB-196E-7956-3327BB59A090}"/>
              </a:ext>
            </a:extLst>
          </p:cNvPr>
          <p:cNvSpPr>
            <a:spLocks noGrp="1"/>
          </p:cNvSpPr>
          <p:nvPr>
            <p:ph type="sldNum" sz="quarter" idx="12"/>
          </p:nvPr>
        </p:nvSpPr>
        <p:spPr/>
        <p:txBody>
          <a:bodyPr/>
          <a:lstStyle/>
          <a:p>
            <a:pPr>
              <a:defRPr/>
            </a:pPr>
            <a:fld id="{B198B154-0582-43CF-B21D-D32FA3CBB6ED}" type="slidenum">
              <a:rPr lang="en-US" altLang="en-US" smtClean="0"/>
              <a:pPr>
                <a:defRPr/>
              </a:pPr>
              <a:t>17</a:t>
            </a:fld>
            <a:endParaRPr lang="en-US" altLang="en-US"/>
          </a:p>
        </p:txBody>
      </p:sp>
    </p:spTree>
    <p:extLst>
      <p:ext uri="{BB962C8B-B14F-4D97-AF65-F5344CB8AC3E}">
        <p14:creationId xmlns:p14="http://schemas.microsoft.com/office/powerpoint/2010/main" val="26892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8073B-61E0-9464-5CAF-22603965C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4972E-CEDA-213D-E292-27885CCA7CC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9E4DCAD-4108-DD16-FE55-B630702AC60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3AB1B68-02F5-E8A6-36D7-43B18B43528D}"/>
              </a:ext>
            </a:extLst>
          </p:cNvPr>
          <p:cNvSpPr>
            <a:spLocks noGrp="1"/>
          </p:cNvSpPr>
          <p:nvPr>
            <p:ph type="hdr" sz="quarter" idx="10"/>
          </p:nvPr>
        </p:nvSpPr>
        <p:spPr/>
        <p:txBody>
          <a:bodyPr/>
          <a:lstStyle/>
          <a:p>
            <a:pPr>
              <a:defRPr/>
            </a:pPr>
            <a:r>
              <a:rPr lang="en-US"/>
              <a:t>Dr. Andy Woods - Soteriology</a:t>
            </a:r>
          </a:p>
        </p:txBody>
      </p:sp>
      <p:sp>
        <p:nvSpPr>
          <p:cNvPr id="5" name="Footer Placeholder 4">
            <a:extLst>
              <a:ext uri="{FF2B5EF4-FFF2-40B4-BE49-F238E27FC236}">
                <a16:creationId xmlns:a16="http://schemas.microsoft.com/office/drawing/2014/main" id="{D7F8993F-E25B-2E04-437F-200EF43D8FFF}"/>
              </a:ext>
            </a:extLst>
          </p:cNvPr>
          <p:cNvSpPr>
            <a:spLocks noGrp="1"/>
          </p:cNvSpPr>
          <p:nvPr>
            <p:ph type="ftr" sz="quarter" idx="11"/>
          </p:nvPr>
        </p:nvSpPr>
        <p:spPr/>
        <p:txBody>
          <a:bodyPr/>
          <a:lstStyle/>
          <a:p>
            <a:pPr>
              <a:defRPr/>
            </a:pPr>
            <a:r>
              <a:rPr lang="en-US"/>
              <a:t>Sugar Land Bible Church</a:t>
            </a:r>
          </a:p>
        </p:txBody>
      </p:sp>
      <p:sp>
        <p:nvSpPr>
          <p:cNvPr id="6" name="Slide Number Placeholder 5">
            <a:extLst>
              <a:ext uri="{FF2B5EF4-FFF2-40B4-BE49-F238E27FC236}">
                <a16:creationId xmlns:a16="http://schemas.microsoft.com/office/drawing/2014/main" id="{A2A99BE0-24FB-196E-7956-3327BB59A090}"/>
              </a:ext>
            </a:extLst>
          </p:cNvPr>
          <p:cNvSpPr>
            <a:spLocks noGrp="1"/>
          </p:cNvSpPr>
          <p:nvPr>
            <p:ph type="sldNum" sz="quarter" idx="12"/>
          </p:nvPr>
        </p:nvSpPr>
        <p:spPr/>
        <p:txBody>
          <a:bodyPr/>
          <a:lstStyle/>
          <a:p>
            <a:pPr>
              <a:defRPr/>
            </a:pPr>
            <a:fld id="{B198B154-0582-43CF-B21D-D32FA3CBB6ED}" type="slidenum">
              <a:rPr lang="en-US" altLang="en-US" smtClean="0"/>
              <a:pPr>
                <a:defRPr/>
              </a:pPr>
              <a:t>33</a:t>
            </a:fld>
            <a:endParaRPr lang="en-US" altLang="en-US"/>
          </a:p>
        </p:txBody>
      </p:sp>
    </p:spTree>
    <p:extLst>
      <p:ext uri="{BB962C8B-B14F-4D97-AF65-F5344CB8AC3E}">
        <p14:creationId xmlns:p14="http://schemas.microsoft.com/office/powerpoint/2010/main" val="268924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43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762697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62</a:t>
            </a:fld>
            <a:endParaRPr lang="en-US"/>
          </a:p>
        </p:txBody>
      </p:sp>
    </p:spTree>
    <p:extLst>
      <p:ext uri="{BB962C8B-B14F-4D97-AF65-F5344CB8AC3E}">
        <p14:creationId xmlns:p14="http://schemas.microsoft.com/office/powerpoint/2010/main" val="3320114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9B775-6AAB-E4B1-6CAF-48D3E61CE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FF889-E81D-6681-8FBE-8719C453E411}"/>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8DB06A64-8FA0-66A9-F330-39851B8FBA9F}"/>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758E677-5084-6D63-67B1-0F3B79D6399C}"/>
              </a:ext>
            </a:extLst>
          </p:cNvPr>
          <p:cNvSpPr>
            <a:spLocks noGrp="1"/>
          </p:cNvSpPr>
          <p:nvPr>
            <p:ph type="hdr" sz="quarter"/>
          </p:nvPr>
        </p:nvSpPr>
        <p:spPr/>
        <p:txBody>
          <a:bodyPr/>
          <a:lstStyle/>
          <a:p>
            <a:r>
              <a:rPr lang="en-US"/>
              <a:t>Dr. Andy Woods - Soteriology</a:t>
            </a:r>
          </a:p>
        </p:txBody>
      </p:sp>
      <p:sp>
        <p:nvSpPr>
          <p:cNvPr id="5" name="Footer Placeholder 4">
            <a:extLst>
              <a:ext uri="{FF2B5EF4-FFF2-40B4-BE49-F238E27FC236}">
                <a16:creationId xmlns:a16="http://schemas.microsoft.com/office/drawing/2014/main" id="{644B686C-6685-5315-21B9-00507DA92E0C}"/>
              </a:ext>
            </a:extLst>
          </p:cNvPr>
          <p:cNvSpPr>
            <a:spLocks noGrp="1"/>
          </p:cNvSpPr>
          <p:nvPr>
            <p:ph type="ftr" sz="quarter" idx="4"/>
          </p:nvPr>
        </p:nvSpPr>
        <p:spPr/>
        <p:txBody>
          <a:bodyPr/>
          <a:lstStyle/>
          <a:p>
            <a:r>
              <a:rPr lang="en-US"/>
              <a:t>Sugar Land Bible Church</a:t>
            </a:r>
          </a:p>
        </p:txBody>
      </p:sp>
      <p:sp>
        <p:nvSpPr>
          <p:cNvPr id="6" name="Slide Number Placeholder 5">
            <a:extLst>
              <a:ext uri="{FF2B5EF4-FFF2-40B4-BE49-F238E27FC236}">
                <a16:creationId xmlns:a16="http://schemas.microsoft.com/office/drawing/2014/main" id="{D9233076-790A-F6C7-3C28-FC1E6BC7CB1C}"/>
              </a:ext>
            </a:extLst>
          </p:cNvPr>
          <p:cNvSpPr>
            <a:spLocks noGrp="1"/>
          </p:cNvSpPr>
          <p:nvPr>
            <p:ph type="sldNum" sz="quarter" idx="5"/>
          </p:nvPr>
        </p:nvSpPr>
        <p:spPr/>
        <p:txBody>
          <a:bodyPr/>
          <a:lstStyle/>
          <a:p>
            <a:fld id="{685F063A-EE40-4242-B79D-A02668FB9303}" type="slidenum">
              <a:rPr lang="en-US" smtClean="0"/>
              <a:pPr/>
              <a:t>63</a:t>
            </a:fld>
            <a:endParaRPr lang="en-US"/>
          </a:p>
        </p:txBody>
      </p:sp>
    </p:spTree>
    <p:extLst>
      <p:ext uri="{BB962C8B-B14F-4D97-AF65-F5344CB8AC3E}">
        <p14:creationId xmlns:p14="http://schemas.microsoft.com/office/powerpoint/2010/main" val="159402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80</a:t>
            </a:fld>
            <a:endParaRPr lang="en-US"/>
          </a:p>
        </p:txBody>
      </p:sp>
    </p:spTree>
    <p:extLst>
      <p:ext uri="{BB962C8B-B14F-4D97-AF65-F5344CB8AC3E}">
        <p14:creationId xmlns:p14="http://schemas.microsoft.com/office/powerpoint/2010/main" val="401418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10/3/2025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10/3/2025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10/3/2025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1.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97D3-68F4-B07B-E80E-89A79EC304B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AA205BD-5087-A567-17BD-83C714463AA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EB620D2-531D-8071-3896-E2D40DDA9AB8}"/>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Support only found in out of context verses (Luke 4:9-12)</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A857600-DA41-0947-EF5F-2A55CCEDF8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05824"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20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spoke these things, many came to </a:t>
            </a:r>
            <a:r>
              <a:rPr lang="en-US" sz="36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Him. So Jesus was saying to those Jews who had </a:t>
            </a:r>
            <a:r>
              <a:rPr lang="en-US" sz="3600" b="1" baseline="30000"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“If you continue in My word,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200400"/>
            <a:ext cx="3951723"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endParaRPr lang="en-US" altLang="en-US" sz="2800" dirty="0">
              <a:solidFill>
                <a:schemeClr val="bg1"/>
              </a:solidFill>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631230" y="0"/>
            <a:ext cx="8929541"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D2A54427-94ED-BC6C-879C-005802B5CF44}"/>
              </a:ext>
            </a:extLst>
          </p:cNvPr>
          <p:cNvPicPr>
            <a:picLocks noChangeAspect="1"/>
          </p:cNvPicPr>
          <p:nvPr/>
        </p:nvPicPr>
        <p:blipFill>
          <a:blip r:embed="rId3"/>
          <a:stretch>
            <a:fillRect/>
          </a:stretch>
        </p:blipFill>
        <p:spPr>
          <a:xfrm>
            <a:off x="4724400" y="2133600"/>
            <a:ext cx="274320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u="sng" dirty="0">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698A9-35E5-E574-EFD1-FA725E99397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353BAA3-5A1E-DB1D-64C8-3EE38DEE8842}"/>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BD458BC-6DE6-D22E-74B0-AC2635DEDEDE}"/>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2480E860-38C2-BF7B-73E7-2696FEB2BA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47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400" i="1" dirty="0">
                <a:effectLst>
                  <a:outerShdw blurRad="38100" dist="38100" dir="2700000" algn="tl">
                    <a:srgbClr val="000000">
                      <a:alpha val="43137"/>
                    </a:srgbClr>
                  </a:outerShdw>
                </a:effectLst>
                <a:latin typeface="Calibri" panose="020F0502020204030204" pitchFamily="34" charset="0"/>
              </a:rPr>
              <a:t>it is</a:t>
            </a:r>
            <a:r>
              <a:rPr lang="en-US" sz="3400" dirty="0">
                <a:effectLst>
                  <a:outerShdw blurRad="38100" dist="38100" dir="2700000" algn="tl">
                    <a:srgbClr val="000000">
                      <a:alpha val="43137"/>
                    </a:srgbClr>
                  </a:outerShdw>
                </a:effectLst>
                <a:latin typeface="Calibri" panose="020F0502020204030204" pitchFamily="34" charset="0"/>
              </a:rPr>
              <a:t> the gift of God; </a:t>
            </a:r>
            <a:r>
              <a:rPr lang="en-US" sz="3400" baseline="30000" dirty="0">
                <a:effectLst>
                  <a:outerShdw blurRad="38100" dist="38100" dir="2700000" algn="tl">
                    <a:srgbClr val="000000">
                      <a:alpha val="43137"/>
                    </a:srgbClr>
                  </a:outerShdw>
                </a:effectLst>
                <a:latin typeface="Calibri" panose="020F0502020204030204" pitchFamily="34" charset="0"/>
              </a:rPr>
              <a:t>9 </a:t>
            </a:r>
            <a:r>
              <a:rPr lang="en-US" sz="34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400" b="1" baseline="30000" dirty="0">
                <a:effectLst>
                  <a:outerShdw blurRad="38100" dist="38100" dir="2700000" algn="tl">
                    <a:srgbClr val="000000">
                      <a:alpha val="43137"/>
                    </a:srgbClr>
                  </a:outerShdw>
                </a:effectLst>
                <a:latin typeface="Calibri" panose="020F0502020204030204" pitchFamily="34" charset="0"/>
              </a:rPr>
              <a:t>10 </a:t>
            </a:r>
            <a:r>
              <a:rPr lang="en-US" sz="34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subjunctive mood]</a:t>
            </a:r>
            <a:r>
              <a:rPr lang="en-US" sz="3400" dirty="0">
                <a:effectLst>
                  <a:outerShdw blurRad="38100" dist="38100" dir="2700000" algn="tl">
                    <a:srgbClr val="000000">
                      <a:alpha val="43137"/>
                    </a:srgbClr>
                  </a:outerShdw>
                </a:effectLst>
                <a:latin typeface="Calibri" panose="020F0502020204030204" pitchFamily="34" charset="0"/>
              </a:rPr>
              <a:t> in them.”</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6688134-F87D-70C2-6CC6-E5C766CAC02D}"/>
              </a:ext>
            </a:extLst>
          </p:cNvPr>
          <p:cNvSpPr txBox="1"/>
          <p:nvPr/>
        </p:nvSpPr>
        <p:spPr>
          <a:xfrm>
            <a:off x="1793358" y="4114800"/>
            <a:ext cx="8605284" cy="830997"/>
          </a:xfrm>
          <a:prstGeom prst="rect">
            <a:avLst/>
          </a:prstGeom>
          <a:noFill/>
        </p:spPr>
        <p:txBody>
          <a:bodyPr wrap="square">
            <a:spAutoFit/>
          </a:bodyPr>
          <a:lstStyle/>
          <a:p>
            <a:r>
              <a:rPr lang="en-US" sz="2400" dirty="0">
                <a:effectLst>
                  <a:outerShdw blurRad="38100" dist="38100" dir="2700000" algn="tl">
                    <a:srgbClr val="000000">
                      <a:alpha val="43137"/>
                    </a:srgbClr>
                  </a:outerShdw>
                </a:effectLst>
                <a:latin typeface="Calibri" panose="020F0502020204030204" pitchFamily="34" charset="0"/>
              </a:rPr>
              <a:t>*The Subjunctive Mood – generally speaking, expresses actions as possibilities, potentials, or hypothetical, rather than factual realities.</a:t>
            </a:r>
            <a:endParaRPr lang="en-US" dirty="0"/>
          </a:p>
        </p:txBody>
      </p:sp>
    </p:spTree>
    <p:extLst>
      <p:ext uri="{BB962C8B-B14F-4D97-AF65-F5344CB8AC3E}">
        <p14:creationId xmlns:p14="http://schemas.microsoft.com/office/powerpoint/2010/main" val="776680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7CA09-3642-B655-9695-56EC6C0A789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859E6BA-1DA9-F75C-6DF1-F45624D7D5A0}"/>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4A90CA6-D9F9-DE0F-F15E-CEAFCA5D1A11}"/>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E72845C3-80C8-6C31-6386-861E24D60C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164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all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holiness, without which no one will see the Lord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D40A1EF-875C-3101-5F4C-E89C0D67580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3595688" y="2438400"/>
            <a:ext cx="50006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092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pic>
        <p:nvPicPr>
          <p:cNvPr id="4" name="Picture 3">
            <a:extLst>
              <a:ext uri="{FF2B5EF4-FFF2-40B4-BE49-F238E27FC236}">
                <a16:creationId xmlns:a16="http://schemas.microsoft.com/office/drawing/2014/main" id="{E1C85DC2-B29E-D926-1FBD-16A16D0C2C47}"/>
              </a:ext>
            </a:extLst>
          </p:cNvPr>
          <p:cNvPicPr>
            <a:picLocks noChangeAspect="1"/>
          </p:cNvPicPr>
          <p:nvPr/>
        </p:nvPicPr>
        <p:blipFill>
          <a:blip r:embed="rId2"/>
          <a:stretch>
            <a:fillRect/>
          </a:stretch>
        </p:blipFill>
        <p:spPr>
          <a:xfrm>
            <a:off x="10032186" y="121920"/>
            <a:ext cx="1626414" cy="914400"/>
          </a:xfrm>
          <a:prstGeom prst="rect">
            <a:avLst/>
          </a:prstGeom>
        </p:spPr>
      </p:pic>
    </p:spTree>
    <p:extLst>
      <p:ext uri="{BB962C8B-B14F-4D97-AF65-F5344CB8AC3E}">
        <p14:creationId xmlns:p14="http://schemas.microsoft.com/office/powerpoint/2010/main" val="1501146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6BBE1-ED95-A34B-0EF1-DB958CE95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4FE2B-9D05-F3A6-4A95-7DCC40563756}"/>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FC247AFD-310F-9431-67B0-8CB0B6046FE2}"/>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pic>
        <p:nvPicPr>
          <p:cNvPr id="4" name="Picture 3">
            <a:extLst>
              <a:ext uri="{FF2B5EF4-FFF2-40B4-BE49-F238E27FC236}">
                <a16:creationId xmlns:a16="http://schemas.microsoft.com/office/drawing/2014/main" id="{05AAFEAC-BDC5-76F2-CE06-DEC6CF50D703}"/>
              </a:ext>
            </a:extLst>
          </p:cNvPr>
          <p:cNvPicPr>
            <a:picLocks noChangeAspect="1"/>
          </p:cNvPicPr>
          <p:nvPr/>
        </p:nvPicPr>
        <p:blipFill>
          <a:blip r:embed="rId2"/>
          <a:stretch>
            <a:fillRect/>
          </a:stretch>
        </p:blipFill>
        <p:spPr>
          <a:xfrm>
            <a:off x="10032186" y="121920"/>
            <a:ext cx="1626414" cy="914400"/>
          </a:xfrm>
          <a:prstGeom prst="rect">
            <a:avLst/>
          </a:prstGeom>
        </p:spPr>
      </p:pic>
    </p:spTree>
    <p:extLst>
      <p:ext uri="{BB962C8B-B14F-4D97-AF65-F5344CB8AC3E}">
        <p14:creationId xmlns:p14="http://schemas.microsoft.com/office/powerpoint/2010/main" val="3814460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D98B-C473-6B5B-34BC-7E7D1EFAF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E6CAB-EADD-B4E2-5346-E4C63CFA8AD8}"/>
              </a:ext>
            </a:extLst>
          </p:cNvPr>
          <p:cNvSpPr>
            <a:spLocks noGrp="1"/>
          </p:cNvSpPr>
          <p:nvPr>
            <p:ph type="title"/>
          </p:nvPr>
        </p:nvSpPr>
        <p:spPr>
          <a:xfrm>
            <a:off x="3176049" y="274638"/>
            <a:ext cx="5839905" cy="1143000"/>
          </a:xfrm>
        </p:spPr>
        <p:txBody>
          <a:bodyPr/>
          <a:lstStyle/>
          <a:p>
            <a:pPr algn="ctr">
              <a:defRPr/>
            </a:pPr>
            <a:r>
              <a:rPr lang="en-US" sz="3600" dirty="0">
                <a:solidFill>
                  <a:srgbClr val="00FFFF"/>
                </a:solidFill>
              </a:rPr>
              <a:t>Without Personal Holiness No One Will See the Lord</a:t>
            </a:r>
          </a:p>
        </p:txBody>
      </p:sp>
      <p:sp>
        <p:nvSpPr>
          <p:cNvPr id="3" name="Content Placeholder 2">
            <a:extLst>
              <a:ext uri="{FF2B5EF4-FFF2-40B4-BE49-F238E27FC236}">
                <a16:creationId xmlns:a16="http://schemas.microsoft.com/office/drawing/2014/main" id="{A2B7DFA9-8C2D-27C2-6928-32D1C33EC8B6}"/>
              </a:ext>
            </a:extLst>
          </p:cNvPr>
          <p:cNvSpPr>
            <a:spLocks noGrp="1"/>
          </p:cNvSpPr>
          <p:nvPr>
            <p:ph idx="1"/>
          </p:nvPr>
        </p:nvSpPr>
        <p:spPr>
          <a:xfrm>
            <a:off x="609601" y="1600201"/>
            <a:ext cx="10972799" cy="3886200"/>
          </a:xfrm>
        </p:spPr>
        <p:txBody>
          <a:bodyPr/>
          <a:lstStyle/>
          <a:p>
            <a:pPr marL="0" indent="0" algn="just">
              <a:buNone/>
              <a:defRPr/>
            </a:pPr>
            <a:r>
              <a:rPr lang="en-US" dirty="0"/>
              <a:t>“The New Testament lays before us a vast array of </a:t>
            </a:r>
            <a:r>
              <a:rPr lang="en-US" b="1" u="sng" dirty="0">
                <a:solidFill>
                  <a:srgbClr val="FFFFCC"/>
                </a:solidFill>
              </a:rPr>
              <a:t>conditions for final salvation</a:t>
            </a:r>
            <a:r>
              <a:rPr lang="en-US" dirty="0"/>
              <a:t>. </a:t>
            </a:r>
            <a:r>
              <a:rPr lang="en-US" b="1" u="sng" dirty="0">
                <a:solidFill>
                  <a:srgbClr val="FFFFCC"/>
                </a:solidFill>
              </a:rPr>
              <a:t>Not only</a:t>
            </a:r>
            <a:r>
              <a:rPr lang="en-US" dirty="0"/>
              <a:t> initial repentance and </a:t>
            </a:r>
            <a:r>
              <a:rPr lang="en-US" b="1" u="sng" dirty="0">
                <a:solidFill>
                  <a:srgbClr val="FFFFCC"/>
                </a:solidFill>
              </a:rPr>
              <a:t>faith</a:t>
            </a:r>
            <a:r>
              <a:rPr lang="en-US" dirty="0"/>
              <a:t>, </a:t>
            </a:r>
            <a:r>
              <a:rPr lang="en-US" b="1" u="sng" dirty="0">
                <a:solidFill>
                  <a:srgbClr val="FFFFCC"/>
                </a:solidFill>
              </a:rPr>
              <a:t>but perseverance</a:t>
            </a:r>
            <a:r>
              <a:rPr lang="en-US" dirty="0"/>
              <a:t> in both, demonstrated in love toward God and neighbor, are part of that holiness without which no one will see the lord (Hebrews 12:14)."</a:t>
            </a:r>
          </a:p>
        </p:txBody>
      </p:sp>
      <p:sp>
        <p:nvSpPr>
          <p:cNvPr id="10244" name="TextBox 3">
            <a:extLst>
              <a:ext uri="{FF2B5EF4-FFF2-40B4-BE49-F238E27FC236}">
                <a16:creationId xmlns:a16="http://schemas.microsoft.com/office/drawing/2014/main" id="{43417719-B232-2A93-AACD-9A04F4A4893A}"/>
              </a:ext>
            </a:extLst>
          </p:cNvPr>
          <p:cNvSpPr txBox="1">
            <a:spLocks noChangeArrowheads="1"/>
          </p:cNvSpPr>
          <p:nvPr/>
        </p:nvSpPr>
        <p:spPr bwMode="auto">
          <a:xfrm>
            <a:off x="2183932" y="6400800"/>
            <a:ext cx="78241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600" dirty="0">
                <a:latin typeface="Calibri" panose="020F0502020204030204" pitchFamily="34" charset="0"/>
              </a:rPr>
              <a:t>Horton, Michael. (2006). </a:t>
            </a:r>
            <a:r>
              <a:rPr lang="en-US" sz="1600" i="1" dirty="0">
                <a:latin typeface="Calibri" panose="020F0502020204030204" pitchFamily="34" charset="0"/>
              </a:rPr>
              <a:t>Introducing Covenant Theology</a:t>
            </a:r>
            <a:r>
              <a:rPr lang="en-US" sz="1600" dirty="0">
                <a:latin typeface="Calibri" panose="020F0502020204030204" pitchFamily="34" charset="0"/>
              </a:rPr>
              <a:t> (p. 182). Grand Rapids: Baker.</a:t>
            </a:r>
            <a:endParaRPr lang="en-US" altLang="en-US" sz="1600" dirty="0">
              <a:latin typeface="Calibri" panose="020F0502020204030204" pitchFamily="34" charset="0"/>
            </a:endParaRPr>
          </a:p>
        </p:txBody>
      </p:sp>
      <p:pic>
        <p:nvPicPr>
          <p:cNvPr id="5" name="Picture 4">
            <a:extLst>
              <a:ext uri="{FF2B5EF4-FFF2-40B4-BE49-F238E27FC236}">
                <a16:creationId xmlns:a16="http://schemas.microsoft.com/office/drawing/2014/main" id="{B4D8F967-CE03-F65F-13C2-CC0639FD1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150" y="4236720"/>
            <a:ext cx="293370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783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352800" y="2057400"/>
            <a:ext cx="822960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Essential to the Christian life and necessary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salvation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the killing of sin (Romans 8:13) and the pursuit of holiness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Hebrews 12:14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026920" y="239217"/>
            <a:ext cx="8138160" cy="1415772"/>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John Piper</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God Really Save Us by Faith Alone?</a:t>
            </a:r>
          </a:p>
          <a:p>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https://www.desiringgod.org/articles/does-god-really-save-us-by-faith-alone</a:t>
            </a:r>
          </a:p>
        </p:txBody>
      </p:sp>
      <p:pic>
        <p:nvPicPr>
          <p:cNvPr id="3" name="Picture 2" descr="http://larrydixon.files.wordpress.com/2011/05/john-piper.jpg">
            <a:extLst>
              <a:ext uri="{FF2B5EF4-FFF2-40B4-BE49-F238E27FC236}">
                <a16:creationId xmlns:a16="http://schemas.microsoft.com/office/drawing/2014/main" id="{7F66222A-8420-062E-DE9F-A6387E9C033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6352" y="2209800"/>
            <a:ext cx="2355448" cy="32004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1778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2DF90-0FEC-E954-E37A-0051367C6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0B18D-D479-668E-E34E-FF05B330573E}"/>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D2B215B8-D115-ED43-66CA-03381168BEB6}"/>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pic>
        <p:nvPicPr>
          <p:cNvPr id="4" name="Picture 3">
            <a:extLst>
              <a:ext uri="{FF2B5EF4-FFF2-40B4-BE49-F238E27FC236}">
                <a16:creationId xmlns:a16="http://schemas.microsoft.com/office/drawing/2014/main" id="{ACB53B4A-C363-25CE-A31B-A45D89AE29BE}"/>
              </a:ext>
            </a:extLst>
          </p:cNvPr>
          <p:cNvPicPr>
            <a:picLocks noChangeAspect="1"/>
          </p:cNvPicPr>
          <p:nvPr/>
        </p:nvPicPr>
        <p:blipFill>
          <a:blip r:embed="rId2"/>
          <a:stretch>
            <a:fillRect/>
          </a:stretch>
        </p:blipFill>
        <p:spPr>
          <a:xfrm>
            <a:off x="10032186" y="121920"/>
            <a:ext cx="1626414" cy="914400"/>
          </a:xfrm>
          <a:prstGeom prst="rect">
            <a:avLst/>
          </a:prstGeom>
        </p:spPr>
      </p:pic>
    </p:spTree>
    <p:extLst>
      <p:ext uri="{BB962C8B-B14F-4D97-AF65-F5344CB8AC3E}">
        <p14:creationId xmlns:p14="http://schemas.microsoft.com/office/powerpoint/2010/main" val="3102663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52FDB-7DC4-DDD4-DB43-67A3A8C36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F7623-A3B9-4E52-78D0-DC5C453EFACC}"/>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7F153453-D5D7-F2E5-F215-88B342FEDC1D}"/>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pic>
        <p:nvPicPr>
          <p:cNvPr id="4" name="Picture 3">
            <a:extLst>
              <a:ext uri="{FF2B5EF4-FFF2-40B4-BE49-F238E27FC236}">
                <a16:creationId xmlns:a16="http://schemas.microsoft.com/office/drawing/2014/main" id="{94BA4AA3-8346-190B-9DBA-FF846C4804EC}"/>
              </a:ext>
            </a:extLst>
          </p:cNvPr>
          <p:cNvPicPr>
            <a:picLocks noChangeAspect="1"/>
          </p:cNvPicPr>
          <p:nvPr/>
        </p:nvPicPr>
        <p:blipFill>
          <a:blip r:embed="rId2"/>
          <a:stretch>
            <a:fillRect/>
          </a:stretch>
        </p:blipFill>
        <p:spPr>
          <a:xfrm>
            <a:off x="10032186" y="121920"/>
            <a:ext cx="1626414" cy="914400"/>
          </a:xfrm>
          <a:prstGeom prst="rect">
            <a:avLst/>
          </a:prstGeom>
        </p:spPr>
      </p:pic>
    </p:spTree>
    <p:extLst>
      <p:ext uri="{BB962C8B-B14F-4D97-AF65-F5344CB8AC3E}">
        <p14:creationId xmlns:p14="http://schemas.microsoft.com/office/powerpoint/2010/main" val="3238036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3BE23-B103-418F-821F-C738120B9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9F49A-8564-3CD8-E2D7-981C6D4A1012}"/>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63AEB707-7E64-3CCC-D112-115A2AEADF78}"/>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pic>
        <p:nvPicPr>
          <p:cNvPr id="4" name="Picture 3">
            <a:extLst>
              <a:ext uri="{FF2B5EF4-FFF2-40B4-BE49-F238E27FC236}">
                <a16:creationId xmlns:a16="http://schemas.microsoft.com/office/drawing/2014/main" id="{8D5C8DD0-15E5-3932-83CC-CB2C5B118959}"/>
              </a:ext>
            </a:extLst>
          </p:cNvPr>
          <p:cNvPicPr>
            <a:picLocks noChangeAspect="1"/>
          </p:cNvPicPr>
          <p:nvPr/>
        </p:nvPicPr>
        <p:blipFill>
          <a:blip r:embed="rId2"/>
          <a:stretch>
            <a:fillRect/>
          </a:stretch>
        </p:blipFill>
        <p:spPr>
          <a:xfrm>
            <a:off x="10032186" y="121920"/>
            <a:ext cx="1626414" cy="914400"/>
          </a:xfrm>
          <a:prstGeom prst="rect">
            <a:avLst/>
          </a:prstGeom>
        </p:spPr>
      </p:pic>
    </p:spTree>
    <p:extLst>
      <p:ext uri="{BB962C8B-B14F-4D97-AF65-F5344CB8AC3E}">
        <p14:creationId xmlns:p14="http://schemas.microsoft.com/office/powerpoint/2010/main" val="1882574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836B1-A3DD-E510-C844-6FE2C9DD00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CDA313-00E8-69FB-AA43-D40B102731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a:extLst>
              <a:ext uri="{FF2B5EF4-FFF2-40B4-BE49-F238E27FC236}">
                <a16:creationId xmlns:a16="http://schemas.microsoft.com/office/drawing/2014/main" id="{9E049A21-6474-8827-299D-38850AACF0F8}"/>
              </a:ext>
            </a:extLst>
          </p:cNvPr>
          <p:cNvSpPr>
            <a:spLocks noChangeArrowheads="1"/>
          </p:cNvSpPr>
          <p:nvPr/>
        </p:nvSpPr>
        <p:spPr bwMode="auto">
          <a:xfrm>
            <a:off x="609600" y="0"/>
            <a:ext cx="10972798"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12:14-15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rPr>
              <a:t>14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a:t>
            </a:r>
            <a:r>
              <a:rPr lang="en-US" alt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holiness, without which no one will see the Lord. </a:t>
            </a:r>
            <a:r>
              <a:rPr lang="en-US" sz="3600" b="1" i="0" u="none" strike="noStrike" baseline="30000" dirty="0">
                <a:effectLst/>
                <a:latin typeface="Calibri" panose="020F0502020204030204" pitchFamily="34" charset="0"/>
              </a:rPr>
              <a:t>15 </a:t>
            </a:r>
            <a:r>
              <a:rPr lang="en-US" sz="3600" b="0" i="0" u="none" strike="noStrike" dirty="0">
                <a:effectLst/>
                <a:latin typeface="Calibri" panose="020F0502020204030204" pitchFamily="34" charset="0"/>
              </a:rPr>
              <a:t>looking carefully lest anyone fall short of the grace of God; lest any root of bitterness springing up cause trouble, and by this </a:t>
            </a:r>
            <a:r>
              <a:rPr lang="en-US" sz="3600" b="1" i="0" u="sng" strike="noStrike" dirty="0">
                <a:solidFill>
                  <a:srgbClr val="FFFFCC"/>
                </a:solidFill>
                <a:effectLst/>
                <a:latin typeface="Calibri" panose="020F0502020204030204" pitchFamily="34" charset="0"/>
              </a:rPr>
              <a:t>many</a:t>
            </a:r>
            <a:r>
              <a:rPr lang="en-US" sz="3600" b="0" i="0" u="none" strike="noStrike" dirty="0">
                <a:effectLst/>
                <a:latin typeface="Calibri" panose="020F0502020204030204" pitchFamily="34" charset="0"/>
              </a:rPr>
              <a:t> become defiled.”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D491E91-7C25-E7F2-7212-E6E5283996E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4401343" y="3175000"/>
            <a:ext cx="3389313" cy="154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3248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EC98-9680-B9EF-FE9C-3DDE1B0CE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D4DC81-EBD4-96ED-7537-333697AC1E8D}"/>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51A215D5-5598-72E9-0883-D78DF9474F6B}"/>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requiring faith + holy life to get to heaven</a:t>
            </a:r>
          </a:p>
        </p:txBody>
      </p:sp>
      <p:pic>
        <p:nvPicPr>
          <p:cNvPr id="4" name="Picture 3">
            <a:extLst>
              <a:ext uri="{FF2B5EF4-FFF2-40B4-BE49-F238E27FC236}">
                <a16:creationId xmlns:a16="http://schemas.microsoft.com/office/drawing/2014/main" id="{E340BA53-211B-EA31-7A69-88DE80FF5F89}"/>
              </a:ext>
            </a:extLst>
          </p:cNvPr>
          <p:cNvPicPr>
            <a:picLocks noChangeAspect="1"/>
          </p:cNvPicPr>
          <p:nvPr/>
        </p:nvPicPr>
        <p:blipFill>
          <a:blip r:embed="rId2"/>
          <a:stretch>
            <a:fillRect/>
          </a:stretch>
        </p:blipFill>
        <p:spPr>
          <a:xfrm>
            <a:off x="10032186" y="121920"/>
            <a:ext cx="1626414" cy="914400"/>
          </a:xfrm>
          <a:prstGeom prst="rect">
            <a:avLst/>
          </a:prstGeom>
        </p:spPr>
      </p:pic>
    </p:spTree>
    <p:extLst>
      <p:ext uri="{BB962C8B-B14F-4D97-AF65-F5344CB8AC3E}">
        <p14:creationId xmlns:p14="http://schemas.microsoft.com/office/powerpoint/2010/main" val="24517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755A0-D9E0-F411-1232-6D731B707E11}"/>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CC6D45-78B8-0A47-A903-F5C8273DDD8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B2B6FAC-E5C2-6E36-89C9-E128440EEB65}"/>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A572A0BF-1121-F83A-DF83-3E7DF1C2B9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5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303929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13:10</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is destined for captivity, to captivity he goes; if anyone kills with the sword, with the sword he must be killed. 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and the faith of the saints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1F566F77-2C34-4466-84C6-58E26ADADF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131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4753" y="228600"/>
            <a:ext cx="10542494" cy="6400800"/>
          </a:xfrm>
          <a:prstGeom prst="rect">
            <a:avLst/>
          </a:prstGeom>
          <a:ln w="28575">
            <a:solidFill>
              <a:srgbClr val="FFFFCC"/>
            </a:solidFill>
          </a:ln>
        </p:spPr>
      </p:pic>
    </p:spTree>
    <p:extLst>
      <p:ext uri="{BB962C8B-B14F-4D97-AF65-F5344CB8AC3E}">
        <p14:creationId xmlns:p14="http://schemas.microsoft.com/office/powerpoint/2010/main" val="3074601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4181CC-4697-4461-89E7-04945E132820}"/>
              </a:ext>
            </a:extLst>
          </p:cNvPr>
          <p:cNvPicPr>
            <a:picLocks noChangeAspect="1"/>
          </p:cNvPicPr>
          <p:nvPr/>
        </p:nvPicPr>
        <p:blipFill>
          <a:blip r:embed="rId2"/>
          <a:stretch>
            <a:fillRect/>
          </a:stretch>
        </p:blipFill>
        <p:spPr>
          <a:xfrm>
            <a:off x="1667429" y="157572"/>
            <a:ext cx="8857143" cy="6542857"/>
          </a:xfrm>
          <a:prstGeom prst="rect">
            <a:avLst/>
          </a:prstGeom>
        </p:spPr>
      </p:pic>
    </p:spTree>
    <p:extLst>
      <p:ext uri="{BB962C8B-B14F-4D97-AF65-F5344CB8AC3E}">
        <p14:creationId xmlns:p14="http://schemas.microsoft.com/office/powerpoint/2010/main" val="3957988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C024B-1AC2-3AA1-7A91-6C26C8FB6BE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EE8140F-8A4F-E7B8-46C8-69FEB3E9CE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DEF84ABA-8D3B-53A0-317B-D06380D421DC}"/>
              </a:ext>
            </a:extLst>
          </p:cNvPr>
          <p:cNvSpPr>
            <a:spLocks noChangeArrowheads="1"/>
          </p:cNvSpPr>
          <p:nvPr/>
        </p:nvSpPr>
        <p:spPr bwMode="auto">
          <a:xfrm>
            <a:off x="609600" y="0"/>
            <a:ext cx="10972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13:16-18</a:t>
            </a:r>
          </a:p>
          <a:p>
            <a:pPr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rPr>
              <a:t>16</a:t>
            </a:r>
            <a:r>
              <a:rPr lang="en-US" sz="3300" dirty="0">
                <a:effectLst>
                  <a:outerShdw blurRad="38100" dist="38100" dir="2700000" algn="tl">
                    <a:srgbClr val="000000">
                      <a:alpha val="43137"/>
                    </a:srgbClr>
                  </a:outerShdw>
                </a:effectLst>
                <a:latin typeface="Calibri" panose="020F0502020204030204" pitchFamily="34" charset="0"/>
              </a:rPr>
              <a:t>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And he causes all</a:t>
            </a:r>
            <a:r>
              <a:rPr lang="en-US" sz="3300" dirty="0">
                <a:effectLst>
                  <a:outerShdw blurRad="38100" dist="38100" dir="2700000" algn="tl">
                    <a:srgbClr val="000000">
                      <a:alpha val="43137"/>
                    </a:srgbClr>
                  </a:outerShdw>
                </a:effectLst>
                <a:latin typeface="Calibri" panose="020F0502020204030204" pitchFamily="34" charset="0"/>
              </a:rPr>
              <a:t>, the small and the great, and the rich and the poor, and the free men and the slaves,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to be given a mark on their right hand or on their forehead</a:t>
            </a:r>
            <a:r>
              <a:rPr lang="en-US" sz="3300" dirty="0">
                <a:effectLst>
                  <a:outerShdw blurRad="38100" dist="38100" dir="2700000" algn="tl">
                    <a:srgbClr val="000000">
                      <a:alpha val="43137"/>
                    </a:srgbClr>
                  </a:outerShdw>
                </a:effectLst>
                <a:latin typeface="Calibri" panose="020F0502020204030204" pitchFamily="34" charset="0"/>
              </a:rPr>
              <a:t>, </a:t>
            </a:r>
            <a:r>
              <a:rPr lang="en-US" sz="3300" baseline="30000" dirty="0">
                <a:effectLst>
                  <a:outerShdw blurRad="38100" dist="38100" dir="2700000" algn="tl">
                    <a:srgbClr val="000000">
                      <a:alpha val="43137"/>
                    </a:srgbClr>
                  </a:outerShdw>
                </a:effectLst>
                <a:latin typeface="Calibri" panose="020F0502020204030204" pitchFamily="34" charset="0"/>
              </a:rPr>
              <a:t>17</a:t>
            </a:r>
            <a:r>
              <a:rPr lang="en-US" sz="3300" dirty="0">
                <a:effectLst>
                  <a:outerShdw blurRad="38100" dist="38100" dir="2700000" algn="tl">
                    <a:srgbClr val="000000">
                      <a:alpha val="43137"/>
                    </a:srgbClr>
                  </a:outerShdw>
                </a:effectLst>
                <a:latin typeface="Calibri" panose="020F0502020204030204" pitchFamily="34" charset="0"/>
              </a:rPr>
              <a:t> and </a:t>
            </a:r>
            <a:r>
              <a:rPr lang="en-US" sz="3300" i="1" dirty="0">
                <a:effectLst>
                  <a:outerShdw blurRad="38100" dist="38100" dir="2700000" algn="tl">
                    <a:srgbClr val="000000">
                      <a:alpha val="43137"/>
                    </a:srgbClr>
                  </a:outerShdw>
                </a:effectLst>
                <a:latin typeface="Calibri" panose="020F0502020204030204" pitchFamily="34" charset="0"/>
              </a:rPr>
              <a:t>he provides</a:t>
            </a:r>
            <a:r>
              <a:rPr lang="en-US" sz="33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300" i="1" dirty="0">
                <a:effectLst>
                  <a:outerShdw blurRad="38100" dist="38100" dir="2700000" algn="tl">
                    <a:srgbClr val="000000">
                      <a:alpha val="43137"/>
                    </a:srgbClr>
                  </a:outerShdw>
                </a:effectLst>
                <a:latin typeface="Calibri" panose="020F0502020204030204" pitchFamily="34" charset="0"/>
              </a:rPr>
              <a:t>either</a:t>
            </a:r>
            <a:r>
              <a:rPr lang="en-US" sz="3300" dirty="0">
                <a:effectLst>
                  <a:outerShdw blurRad="38100" dist="38100" dir="2700000" algn="tl">
                    <a:srgbClr val="000000">
                      <a:alpha val="43137"/>
                    </a:srgbClr>
                  </a:outerShdw>
                </a:effectLst>
                <a:latin typeface="Calibri" panose="020F0502020204030204" pitchFamily="34" charset="0"/>
              </a:rPr>
              <a:t> the name of the beast or the number of his name. </a:t>
            </a:r>
            <a:r>
              <a:rPr lang="en-US" sz="3300" baseline="30000" dirty="0">
                <a:effectLst>
                  <a:outerShdw blurRad="38100" dist="38100" dir="2700000" algn="tl">
                    <a:srgbClr val="000000">
                      <a:alpha val="43137"/>
                    </a:srgbClr>
                  </a:outerShdw>
                </a:effectLst>
                <a:latin typeface="Calibri" panose="020F0502020204030204" pitchFamily="34" charset="0"/>
              </a:rPr>
              <a:t>18</a:t>
            </a:r>
            <a:r>
              <a:rPr lang="en-US" sz="3300" dirty="0">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man; and his number is six hundred and sixty-six. </a:t>
            </a:r>
            <a:endPar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90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8A234-ADA1-0082-B782-4B7A9F1CC6F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846AE75-F066-3940-48E5-F4A409CBA165}"/>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835885A-9E12-4C0F-05F6-6AE208693223}"/>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b="1" u="sng" dirty="0">
                <a:solidFill>
                  <a:srgbClr val="FFFFCC"/>
                </a:solidFill>
                <a:cs typeface="Calibri" pitchFamily="34" charset="0"/>
              </a:rPr>
              <a:t>Revelation 14:12</a:t>
            </a: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0F8B4810-E3D7-42BF-8F1E-2EFC5C4864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26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14:12</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of the 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keep the commandments of God and their faith in Jesus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F3CEEE4D-0BAB-7CC2-FAA3-3513394C57AC}"/>
              </a:ext>
            </a:extLst>
          </p:cNvPr>
          <p:cNvPicPr>
            <a:picLocks noChangeAspect="1"/>
          </p:cNvPicPr>
          <p:nvPr/>
        </p:nvPicPr>
        <p:blipFill>
          <a:blip r:embed="rId3"/>
          <a:stretch>
            <a:fillRect/>
          </a:stretch>
        </p:blipFill>
        <p:spPr>
          <a:xfrm>
            <a:off x="4124158" y="2514600"/>
            <a:ext cx="3943684"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587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0333-3B04-23CF-1312-0708557099D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09AB6FC-DF9B-F23B-4AF4-C500ECD10995}"/>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03393CC-C084-BFF6-9622-242913D2B51B}"/>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970BB9EC-F5F1-4A84-FE20-4037B9A7DF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08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34909" y="23622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629" y="2514600"/>
            <a:ext cx="2355448" cy="3200400"/>
          </a:xfrm>
          <a:prstGeom prst="rect">
            <a:avLst/>
          </a:prstGeom>
          <a:noFill/>
          <a:ln w="38100">
            <a:solidFill>
              <a:schemeClr val="tx1"/>
            </a:solidFill>
            <a:miter lim="800000"/>
            <a:headEnd/>
            <a:tailEnd/>
          </a:ln>
        </p:spPr>
      </p:pic>
      <p:sp>
        <p:nvSpPr>
          <p:cNvPr id="2" name="Rectangle 1"/>
          <p:cNvSpPr/>
          <p:nvPr/>
        </p:nvSpPr>
        <p:spPr>
          <a:xfrm>
            <a:off x="1072117" y="232938"/>
            <a:ext cx="10047767" cy="1908215"/>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0304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D98B-C473-6B5B-34BC-7E7D1EFAF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E6CAB-EADD-B4E2-5346-E4C63CFA8AD8}"/>
              </a:ext>
            </a:extLst>
          </p:cNvPr>
          <p:cNvSpPr>
            <a:spLocks noGrp="1"/>
          </p:cNvSpPr>
          <p:nvPr>
            <p:ph type="title"/>
          </p:nvPr>
        </p:nvSpPr>
        <p:spPr>
          <a:xfrm>
            <a:off x="3176049" y="274638"/>
            <a:ext cx="5839905" cy="1143000"/>
          </a:xfrm>
        </p:spPr>
        <p:txBody>
          <a:bodyPr/>
          <a:lstStyle/>
          <a:p>
            <a:pPr algn="ctr">
              <a:defRPr/>
            </a:pPr>
            <a:r>
              <a:rPr lang="en-US" sz="3600" dirty="0">
                <a:solidFill>
                  <a:srgbClr val="00FFFF"/>
                </a:solidFill>
              </a:rPr>
              <a:t>Without Personal Holiness No One Will See the Lord</a:t>
            </a:r>
          </a:p>
        </p:txBody>
      </p:sp>
      <p:sp>
        <p:nvSpPr>
          <p:cNvPr id="3" name="Content Placeholder 2">
            <a:extLst>
              <a:ext uri="{FF2B5EF4-FFF2-40B4-BE49-F238E27FC236}">
                <a16:creationId xmlns:a16="http://schemas.microsoft.com/office/drawing/2014/main" id="{A2B7DFA9-8C2D-27C2-6928-32D1C33EC8B6}"/>
              </a:ext>
            </a:extLst>
          </p:cNvPr>
          <p:cNvSpPr>
            <a:spLocks noGrp="1"/>
          </p:cNvSpPr>
          <p:nvPr>
            <p:ph idx="1"/>
          </p:nvPr>
        </p:nvSpPr>
        <p:spPr>
          <a:xfrm>
            <a:off x="609601" y="1600201"/>
            <a:ext cx="10972799" cy="3886200"/>
          </a:xfrm>
        </p:spPr>
        <p:txBody>
          <a:bodyPr/>
          <a:lstStyle/>
          <a:p>
            <a:pPr marL="0" indent="0" algn="just">
              <a:buNone/>
              <a:defRPr/>
            </a:pPr>
            <a:r>
              <a:rPr lang="en-US" dirty="0"/>
              <a:t>“The New Testament lays before us a vast array of </a:t>
            </a:r>
            <a:r>
              <a:rPr lang="en-US" b="1" u="sng" dirty="0">
                <a:solidFill>
                  <a:srgbClr val="FFFFCC"/>
                </a:solidFill>
              </a:rPr>
              <a:t>conditions for final salvation</a:t>
            </a:r>
            <a:r>
              <a:rPr lang="en-US" dirty="0"/>
              <a:t>. </a:t>
            </a:r>
            <a:r>
              <a:rPr lang="en-US" b="1" u="sng" dirty="0">
                <a:solidFill>
                  <a:srgbClr val="FFFFCC"/>
                </a:solidFill>
              </a:rPr>
              <a:t>Not only</a:t>
            </a:r>
            <a:r>
              <a:rPr lang="en-US" dirty="0"/>
              <a:t> initial repentance and </a:t>
            </a:r>
            <a:r>
              <a:rPr lang="en-US" b="1" u="sng" dirty="0">
                <a:solidFill>
                  <a:srgbClr val="FFFFCC"/>
                </a:solidFill>
              </a:rPr>
              <a:t>faith</a:t>
            </a:r>
            <a:r>
              <a:rPr lang="en-US" dirty="0"/>
              <a:t>, </a:t>
            </a:r>
            <a:r>
              <a:rPr lang="en-US" b="1" u="sng" dirty="0">
                <a:solidFill>
                  <a:srgbClr val="FFFFCC"/>
                </a:solidFill>
              </a:rPr>
              <a:t>but perseverance</a:t>
            </a:r>
            <a:r>
              <a:rPr lang="en-US" dirty="0"/>
              <a:t> in both, demonstrated in love toward God and neighbor, are part of that holiness without which no one will see the lord (Hebrews 12:14)."</a:t>
            </a:r>
          </a:p>
        </p:txBody>
      </p:sp>
      <p:sp>
        <p:nvSpPr>
          <p:cNvPr id="10244" name="TextBox 3">
            <a:extLst>
              <a:ext uri="{FF2B5EF4-FFF2-40B4-BE49-F238E27FC236}">
                <a16:creationId xmlns:a16="http://schemas.microsoft.com/office/drawing/2014/main" id="{43417719-B232-2A93-AACD-9A04F4A4893A}"/>
              </a:ext>
            </a:extLst>
          </p:cNvPr>
          <p:cNvSpPr txBox="1">
            <a:spLocks noChangeArrowheads="1"/>
          </p:cNvSpPr>
          <p:nvPr/>
        </p:nvSpPr>
        <p:spPr bwMode="auto">
          <a:xfrm>
            <a:off x="2183932" y="6400800"/>
            <a:ext cx="78241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600" dirty="0">
                <a:latin typeface="Calibri" panose="020F0502020204030204" pitchFamily="34" charset="0"/>
              </a:rPr>
              <a:t>Horton, Michael. (2006). </a:t>
            </a:r>
            <a:r>
              <a:rPr lang="en-US" sz="1600" i="1" dirty="0">
                <a:latin typeface="Calibri" panose="020F0502020204030204" pitchFamily="34" charset="0"/>
              </a:rPr>
              <a:t>Introducing Covenant Theology</a:t>
            </a:r>
            <a:r>
              <a:rPr lang="en-US" sz="1600" dirty="0">
                <a:latin typeface="Calibri" panose="020F0502020204030204" pitchFamily="34" charset="0"/>
              </a:rPr>
              <a:t> (p. 182). Grand Rapids: Baker.</a:t>
            </a:r>
            <a:endParaRPr lang="en-US" altLang="en-US" sz="1600" dirty="0">
              <a:latin typeface="Calibri" panose="020F0502020204030204" pitchFamily="34" charset="0"/>
            </a:endParaRPr>
          </a:p>
        </p:txBody>
      </p:sp>
      <p:pic>
        <p:nvPicPr>
          <p:cNvPr id="5" name="Picture 4">
            <a:extLst>
              <a:ext uri="{FF2B5EF4-FFF2-40B4-BE49-F238E27FC236}">
                <a16:creationId xmlns:a16="http://schemas.microsoft.com/office/drawing/2014/main" id="{B4D8F967-CE03-F65F-13C2-CC0639FD1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150" y="4236720"/>
            <a:ext cx="293370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8552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5" name="Picture 6" descr="http://www.maggiesnotebook.com/wp-content/uploads/2011/08/Apostle_John_35.jpg">
            <a:extLst>
              <a:ext uri="{FF2B5EF4-FFF2-40B4-BE49-F238E27FC236}">
                <a16:creationId xmlns:a16="http://schemas.microsoft.com/office/drawing/2014/main" id="{EE5C092B-A066-4A34-B7C7-AFBE165A4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33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gave Himself for us to redeem us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lawless deed, and to purify for Himself a people for His own possession, zealous for good deeds.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3C887BF1-BBB3-4A01-87A6-DF15425BA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76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847F-F17F-9B59-B9E0-D083A617F01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1970EFD-3A00-023F-D831-7F38032DFD31}"/>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145D0F1C-4BB6-A0E6-CDD0-6CFF5F21D385}"/>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3CF987E2-4347-B6E5-986E-6256C35EDC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5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E4176-FBA5-656A-0C2D-53A8F9C22E3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824D3E4-BEE9-9425-31FC-070458898137}"/>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D5C24DA-0277-5A22-11C8-5688AB0EFFB6}"/>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B3A1C9AA-F8E2-A71A-D741-5D09AD1F16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1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65176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p>
                    <a:p>
                      <a:pPr algn="ctr"/>
                      <a:r>
                        <a:rPr lang="en-US" sz="2600" b="1" kern="1200" dirty="0">
                          <a:solidFill>
                            <a:schemeClr val="dk1"/>
                          </a:solidFill>
                          <a:latin typeface="Calibri" pitchFamily="34" charset="0"/>
                          <a:ea typeface="+mn-ea"/>
                          <a:cs typeface="Calibri" pitchFamily="34" charset="0"/>
                        </a:rPr>
                        <a:t>(Punctiliar)</a:t>
                      </a:r>
                    </a:p>
                  </a:txBody>
                  <a:tcPr marT="45712" marB="45712" anchor="ctr"/>
                </a:tc>
                <a:tc>
                  <a:txBody>
                    <a:bodyPr/>
                    <a:lstStyle/>
                    <a:p>
                      <a:pPr algn="ctr"/>
                      <a:r>
                        <a:rPr lang="en-US" sz="2600" b="1" u="none" dirty="0">
                          <a:latin typeface="Calibri" pitchFamily="34" charset="0"/>
                          <a:cs typeface="Calibri" pitchFamily="34" charset="0"/>
                        </a:rPr>
                        <a:t>Sanctification</a:t>
                      </a:r>
                    </a:p>
                    <a:p>
                      <a:pPr algn="ctr"/>
                      <a:r>
                        <a:rPr lang="en-US" sz="2600" b="1" u="none" kern="1200" dirty="0">
                          <a:solidFill>
                            <a:schemeClr val="dk1"/>
                          </a:solidFill>
                          <a:latin typeface="Calibri" pitchFamily="34" charset="0"/>
                          <a:ea typeface="+mn-ea"/>
                          <a:cs typeface="Calibri" pitchFamily="34" charset="0"/>
                        </a:rPr>
                        <a:t>(Process)</a:t>
                      </a:r>
                    </a:p>
                  </a:txBody>
                  <a:tcPr marT="45712" marB="45712" anchor="ctr">
                    <a:solidFill>
                      <a:srgbClr val="FFFFCC"/>
                    </a:solidFill>
                  </a:tcP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467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522D-F38D-C94F-C672-35DA43CE55C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C691F1C-B5C9-463A-4914-C35DEBBB606D}"/>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70A9687-4536-F179-F4BA-B4B5FC826832}"/>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74FF2226-9E9C-EC62-8D1F-8FF3D7B839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7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210178"/>
          <a:ext cx="10972800" cy="6437645"/>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r>
                        <a:rPr lang="en-US" sz="2200" dirty="0">
                          <a:latin typeface="Calibri" panose="020F0502020204030204" pitchFamily="34" charset="0"/>
                        </a:rPr>
                        <a:t>Name</a:t>
                      </a:r>
                    </a:p>
                  </a:txBody>
                  <a:tcPr marT="45717" marB="45717"/>
                </a:tc>
                <a:tc>
                  <a:txBody>
                    <a:bodyPr/>
                    <a:lstStyle/>
                    <a:p>
                      <a:r>
                        <a:rPr lang="en-US" sz="2200" dirty="0">
                          <a:latin typeface="Calibri" panose="020F0502020204030204" pitchFamily="34" charset="0"/>
                        </a:rPr>
                        <a:t>Sheep and</a:t>
                      </a:r>
                      <a:r>
                        <a:rPr lang="en-US" sz="2200" baseline="0" dirty="0">
                          <a:latin typeface="Calibri" panose="020F0502020204030204" pitchFamily="34" charset="0"/>
                        </a:rPr>
                        <a:t> Goat</a:t>
                      </a:r>
                      <a:endParaRPr lang="en-US" sz="2200" dirty="0">
                        <a:latin typeface="Calibri" panose="020F0502020204030204" pitchFamily="34" charset="0"/>
                      </a:endParaRPr>
                    </a:p>
                  </a:txBody>
                  <a:tcPr marT="45717" marB="45717"/>
                </a:tc>
                <a:tc>
                  <a:txBody>
                    <a:bodyPr/>
                    <a:lstStyle/>
                    <a:p>
                      <a:r>
                        <a:rPr lang="en-US" sz="2200" dirty="0">
                          <a:latin typeface="Calibri" panose="020F0502020204030204" pitchFamily="34" charset="0"/>
                        </a:rPr>
                        <a:t>Judgment of the Jews</a:t>
                      </a:r>
                    </a:p>
                  </a:txBody>
                  <a:tcPr marT="45717" marB="45717"/>
                </a:tc>
                <a:tc>
                  <a:txBody>
                    <a:bodyPr/>
                    <a:lstStyle/>
                    <a:p>
                      <a:r>
                        <a:rPr lang="en-US" sz="2200" b="1" u="sng" dirty="0">
                          <a:solidFill>
                            <a:schemeClr val="bg1"/>
                          </a:solidFill>
                          <a:latin typeface="Calibri" panose="020F0502020204030204" pitchFamily="34" charset="0"/>
                        </a:rPr>
                        <a:t>Bema</a:t>
                      </a:r>
                      <a:r>
                        <a:rPr lang="en-US" sz="2200" b="1" u="sng" baseline="0" dirty="0">
                          <a:solidFill>
                            <a:schemeClr val="bg1"/>
                          </a:solidFill>
                          <a:latin typeface="Calibri" panose="020F0502020204030204" pitchFamily="34" charset="0"/>
                        </a:rPr>
                        <a:t> Seat</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Great White Throne</a:t>
                      </a:r>
                    </a:p>
                  </a:txBody>
                  <a:tcPr marT="45717" marB="45717"/>
                </a:tc>
                <a:extLst>
                  <a:ext uri="{0D108BD9-81ED-4DB2-BD59-A6C34878D82A}">
                    <a16:rowId xmlns:a16="http://schemas.microsoft.com/office/drawing/2014/main" val="10000"/>
                  </a:ext>
                </a:extLst>
              </a:tr>
              <a:tr h="371120">
                <a:tc>
                  <a:txBody>
                    <a:bodyPr/>
                    <a:lstStyle/>
                    <a:p>
                      <a:r>
                        <a:rPr lang="en-US" sz="2200" dirty="0">
                          <a:latin typeface="Calibri" panose="020F0502020204030204" pitchFamily="34" charset="0"/>
                        </a:rPr>
                        <a:t>Scripture</a:t>
                      </a:r>
                    </a:p>
                  </a:txBody>
                  <a:tcPr marT="45717" marB="45717"/>
                </a:tc>
                <a:tc>
                  <a:txBody>
                    <a:bodyPr/>
                    <a:lstStyle/>
                    <a:p>
                      <a:r>
                        <a:rPr lang="en-US" sz="2200" dirty="0">
                          <a:latin typeface="Calibri" panose="020F0502020204030204" pitchFamily="34" charset="0"/>
                        </a:rPr>
                        <a:t>Matt 25:31-46</a:t>
                      </a:r>
                    </a:p>
                  </a:txBody>
                  <a:tcPr marT="45717" marB="45717"/>
                </a:tc>
                <a:tc>
                  <a:txBody>
                    <a:bodyPr/>
                    <a:lstStyle/>
                    <a:p>
                      <a:r>
                        <a:rPr lang="en-US" sz="2200" dirty="0">
                          <a:latin typeface="Calibri" panose="020F0502020204030204" pitchFamily="34" charset="0"/>
                        </a:rPr>
                        <a:t>Ezek 20:33-44</a:t>
                      </a:r>
                    </a:p>
                  </a:txBody>
                  <a:tcPr marT="45717" marB="45717"/>
                </a:tc>
                <a:tc>
                  <a:txBody>
                    <a:bodyPr/>
                    <a:lstStyle/>
                    <a:p>
                      <a:r>
                        <a:rPr lang="en-US" sz="2200" b="1" u="sng" dirty="0">
                          <a:solidFill>
                            <a:schemeClr val="bg1"/>
                          </a:solidFill>
                          <a:latin typeface="Calibri" panose="020F0502020204030204" pitchFamily="34" charset="0"/>
                        </a:rPr>
                        <a:t>1 Cor 3:10-15</a:t>
                      </a:r>
                    </a:p>
                  </a:txBody>
                  <a:tcPr marT="45717" marB="45717">
                    <a:solidFill>
                      <a:srgbClr val="FFFFCC"/>
                    </a:solidFill>
                  </a:tcPr>
                </a:tc>
                <a:tc>
                  <a:txBody>
                    <a:bodyPr/>
                    <a:lstStyle/>
                    <a:p>
                      <a:r>
                        <a:rPr lang="en-US" sz="22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649461">
                <a:tc>
                  <a:txBody>
                    <a:bodyPr/>
                    <a:lstStyle/>
                    <a:p>
                      <a:r>
                        <a:rPr lang="en-US" sz="2200" dirty="0">
                          <a:latin typeface="Calibri" panose="020F0502020204030204" pitchFamily="34" charset="0"/>
                        </a:rPr>
                        <a:t>Place</a:t>
                      </a:r>
                    </a:p>
                  </a:txBody>
                  <a:tcPr marT="45717" marB="45717"/>
                </a:tc>
                <a:tc>
                  <a:txBody>
                    <a:bodyPr/>
                    <a:lstStyle/>
                    <a:p>
                      <a:r>
                        <a:rPr lang="en-US" sz="2200" dirty="0">
                          <a:latin typeface="Calibri" panose="020F0502020204030204" pitchFamily="34" charset="0"/>
                        </a:rPr>
                        <a:t>Earth, Jerusalem</a:t>
                      </a:r>
                    </a:p>
                  </a:txBody>
                  <a:tcPr marT="45717" marB="45717"/>
                </a:tc>
                <a:tc>
                  <a:txBody>
                    <a:bodyPr/>
                    <a:lstStyle/>
                    <a:p>
                      <a:r>
                        <a:rPr lang="en-US" sz="2200" dirty="0">
                          <a:latin typeface="Calibri" panose="020F0502020204030204" pitchFamily="34" charset="0"/>
                        </a:rPr>
                        <a:t>Earth, wilderness</a:t>
                      </a:r>
                    </a:p>
                  </a:txBody>
                  <a:tcPr marT="45717" marB="45717"/>
                </a:tc>
                <a:tc>
                  <a:txBody>
                    <a:bodyPr/>
                    <a:lstStyle/>
                    <a:p>
                      <a:r>
                        <a:rPr lang="en-US" sz="2200" b="1" u="sng" dirty="0">
                          <a:solidFill>
                            <a:schemeClr val="bg1"/>
                          </a:solidFill>
                          <a:latin typeface="Calibri" panose="020F0502020204030204" pitchFamily="34" charset="0"/>
                        </a:rPr>
                        <a:t>Heaven</a:t>
                      </a:r>
                    </a:p>
                  </a:txBody>
                  <a:tcPr marT="45717" marB="45717">
                    <a:solidFill>
                      <a:srgbClr val="FFFFCC"/>
                    </a:solidFill>
                  </a:tcPr>
                </a:tc>
                <a:tc>
                  <a:txBody>
                    <a:bodyPr/>
                    <a:lstStyle/>
                    <a:p>
                      <a:r>
                        <a:rPr lang="en-US" sz="2200" dirty="0">
                          <a:latin typeface="Calibri" panose="020F0502020204030204" pitchFamily="34" charset="0"/>
                        </a:rPr>
                        <a:t>Earth</a:t>
                      </a:r>
                    </a:p>
                  </a:txBody>
                  <a:tcPr marT="45717" marB="45717"/>
                </a:tc>
                <a:extLst>
                  <a:ext uri="{0D108BD9-81ED-4DB2-BD59-A6C34878D82A}">
                    <a16:rowId xmlns:a16="http://schemas.microsoft.com/office/drawing/2014/main" val="10002"/>
                  </a:ext>
                </a:extLst>
              </a:tr>
              <a:tr h="927801">
                <a:tc>
                  <a:txBody>
                    <a:bodyPr/>
                    <a:lstStyle/>
                    <a:p>
                      <a:r>
                        <a:rPr lang="en-US" sz="2200" dirty="0">
                          <a:latin typeface="Calibri" panose="020F0502020204030204" pitchFamily="34" charset="0"/>
                        </a:rPr>
                        <a:t>Audience</a:t>
                      </a:r>
                    </a:p>
                  </a:txBody>
                  <a:tcPr marT="45717" marB="45717"/>
                </a:tc>
                <a:tc>
                  <a:txBody>
                    <a:bodyPr/>
                    <a:lstStyle/>
                    <a:p>
                      <a:r>
                        <a:rPr lang="en-US" sz="2200" dirty="0">
                          <a:latin typeface="Calibri" panose="020F0502020204030204" pitchFamily="34" charset="0"/>
                        </a:rPr>
                        <a:t>Gentile Tribulation survivors</a:t>
                      </a:r>
                    </a:p>
                  </a:txBody>
                  <a:tcPr marT="45717" marB="45717"/>
                </a:tc>
                <a:tc>
                  <a:txBody>
                    <a:bodyPr/>
                    <a:lstStyle/>
                    <a:p>
                      <a:r>
                        <a:rPr lang="en-US" sz="2200" dirty="0">
                          <a:latin typeface="Calibri" panose="020F0502020204030204" pitchFamily="34" charset="0"/>
                        </a:rPr>
                        <a:t>Jewish Tribulation survivors</a:t>
                      </a:r>
                    </a:p>
                  </a:txBody>
                  <a:tcPr marT="45717" marB="45717"/>
                </a:tc>
                <a:tc>
                  <a:txBody>
                    <a:bodyPr/>
                    <a:lstStyle/>
                    <a:p>
                      <a:r>
                        <a:rPr lang="en-US" sz="2200" b="1" u="sng" dirty="0">
                          <a:solidFill>
                            <a:schemeClr val="bg1"/>
                          </a:solidFill>
                          <a:latin typeface="Calibri" panose="020F0502020204030204" pitchFamily="34" charset="0"/>
                        </a:rPr>
                        <a:t>Church</a:t>
                      </a:r>
                      <a:r>
                        <a:rPr lang="en-US" sz="2200" b="1" u="sng" baseline="0" dirty="0">
                          <a:solidFill>
                            <a:schemeClr val="bg1"/>
                          </a:solidFill>
                          <a:latin typeface="Calibri" panose="020F0502020204030204" pitchFamily="34" charset="0"/>
                        </a:rPr>
                        <a:t> Age believers</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649461">
                <a:tc>
                  <a:txBody>
                    <a:bodyPr/>
                    <a:lstStyle/>
                    <a:p>
                      <a:r>
                        <a:rPr lang="en-US" sz="2200" dirty="0">
                          <a:latin typeface="Calibri" panose="020F0502020204030204" pitchFamily="34" charset="0"/>
                        </a:rPr>
                        <a:t>When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b="1" u="sng" dirty="0">
                          <a:solidFill>
                            <a:schemeClr val="bg1"/>
                          </a:solidFill>
                          <a:latin typeface="Calibri" panose="020F0502020204030204" pitchFamily="34" charset="0"/>
                        </a:rPr>
                        <a:t>After rapture</a:t>
                      </a:r>
                    </a:p>
                  </a:txBody>
                  <a:tcPr marT="45717" marB="45717">
                    <a:solidFill>
                      <a:srgbClr val="FFFFCC"/>
                    </a:solidFill>
                  </a:tcPr>
                </a:tc>
                <a:tc>
                  <a:txBody>
                    <a:bodyPr/>
                    <a:lstStyle/>
                    <a:p>
                      <a:r>
                        <a:rPr lang="en-US" sz="22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927801">
                <a:tc>
                  <a:txBody>
                    <a:bodyPr/>
                    <a:lstStyle/>
                    <a:p>
                      <a:r>
                        <a:rPr lang="en-US" sz="2200" dirty="0">
                          <a:latin typeface="Calibri" panose="020F0502020204030204" pitchFamily="34" charset="0"/>
                        </a:rPr>
                        <a:t>Purpose</a:t>
                      </a:r>
                    </a:p>
                  </a:txBody>
                  <a:tcPr marT="45717" marB="45717"/>
                </a:tc>
                <a:tc>
                  <a:txBody>
                    <a:bodyPr/>
                    <a:lstStyle/>
                    <a:p>
                      <a:r>
                        <a:rPr lang="en-US" sz="2200" dirty="0">
                          <a:latin typeface="Calibri" panose="020F0502020204030204" pitchFamily="34" charset="0"/>
                        </a:rPr>
                        <a:t>Saved Gentiles enter kingdom</a:t>
                      </a:r>
                    </a:p>
                  </a:txBody>
                  <a:tcPr marT="45717" marB="45717"/>
                </a:tc>
                <a:tc>
                  <a:txBody>
                    <a:bodyPr/>
                    <a:lstStyle/>
                    <a:p>
                      <a:r>
                        <a:rPr lang="en-US" sz="2200" dirty="0">
                          <a:latin typeface="Calibri" panose="020F0502020204030204" pitchFamily="34" charset="0"/>
                        </a:rPr>
                        <a:t>Saved Jews enter kingdom</a:t>
                      </a:r>
                    </a:p>
                  </a:txBody>
                  <a:tcPr marT="45717" marB="45717"/>
                </a:tc>
                <a:tc>
                  <a:txBody>
                    <a:bodyPr/>
                    <a:lstStyle/>
                    <a:p>
                      <a:r>
                        <a:rPr lang="en-US" sz="2200" b="1" u="sng" dirty="0">
                          <a:solidFill>
                            <a:schemeClr val="bg1"/>
                          </a:solidFill>
                          <a:latin typeface="Calibri" panose="020F0502020204030204" pitchFamily="34" charset="0"/>
                        </a:rPr>
                        <a:t>Reward believers</a:t>
                      </a:r>
                    </a:p>
                  </a:txBody>
                  <a:tcPr marT="45717" marB="45717">
                    <a:solidFill>
                      <a:srgbClr val="FFFFCC"/>
                    </a:solidFill>
                  </a:tcPr>
                </a:tc>
                <a:tc>
                  <a:txBody>
                    <a:bodyPr/>
                    <a:lstStyle/>
                    <a:p>
                      <a:r>
                        <a:rPr lang="en-US" sz="22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927801">
                <a:tc>
                  <a:txBody>
                    <a:bodyPr/>
                    <a:lstStyle/>
                    <a:p>
                      <a:r>
                        <a:rPr lang="en-US" sz="2200" dirty="0">
                          <a:latin typeface="Calibri" panose="020F0502020204030204" pitchFamily="34" charset="0"/>
                        </a:rPr>
                        <a:t>Evaluation</a:t>
                      </a:r>
                    </a:p>
                  </a:txBody>
                  <a:tcPr marT="45717" marB="45717"/>
                </a:tc>
                <a:tc>
                  <a:txBody>
                    <a:bodyPr/>
                    <a:lstStyle/>
                    <a:p>
                      <a:r>
                        <a:rPr lang="en-US" sz="2200" dirty="0">
                          <a:latin typeface="Calibri" panose="020F0502020204030204" pitchFamily="34" charset="0"/>
                        </a:rPr>
                        <a:t>Treatment of Christ’s brethren</a:t>
                      </a:r>
                    </a:p>
                  </a:txBody>
                  <a:tcPr marT="45717" marB="45717"/>
                </a:tc>
                <a:tc>
                  <a:txBody>
                    <a:bodyPr/>
                    <a:lstStyle/>
                    <a:p>
                      <a:r>
                        <a:rPr lang="en-US" sz="2200" dirty="0">
                          <a:latin typeface="Calibri" panose="020F0502020204030204" pitchFamily="34" charset="0"/>
                        </a:rPr>
                        <a:t>Passing under shepherd’s rod</a:t>
                      </a:r>
                    </a:p>
                  </a:txBody>
                  <a:tcPr marT="45717" marB="45717"/>
                </a:tc>
                <a:tc>
                  <a:txBody>
                    <a:bodyPr/>
                    <a:lstStyle/>
                    <a:p>
                      <a:r>
                        <a:rPr lang="en-US" sz="2200" b="1" u="sng" dirty="0">
                          <a:solidFill>
                            <a:schemeClr val="bg1"/>
                          </a:solidFill>
                          <a:latin typeface="Calibri" panose="020F0502020204030204" pitchFamily="34" charset="0"/>
                        </a:rPr>
                        <a:t>Works taken through fire</a:t>
                      </a:r>
                    </a:p>
                  </a:txBody>
                  <a:tcPr marT="45717" marB="45717">
                    <a:solidFill>
                      <a:srgbClr val="FFFFCC"/>
                    </a:solidFill>
                  </a:tcPr>
                </a:tc>
                <a:tc>
                  <a:txBody>
                    <a:bodyPr/>
                    <a:lstStyle/>
                    <a:p>
                      <a:r>
                        <a:rPr lang="en-US" sz="22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8884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128024"/>
          <a:ext cx="10972800" cy="6553192"/>
        </p:xfrm>
        <a:graphic>
          <a:graphicData uri="http://schemas.openxmlformats.org/drawingml/2006/table">
            <a:tbl>
              <a:tblPr>
                <a:tableStyleId>{5940675A-B579-460E-94D1-54222C63F5DA}</a:tableStyleId>
              </a:tblPr>
              <a:tblGrid>
                <a:gridCol w="3657600">
                  <a:extLst>
                    <a:ext uri="{9D8B030D-6E8A-4147-A177-3AD203B41FA5}">
                      <a16:colId xmlns:a16="http://schemas.microsoft.com/office/drawing/2014/main" val="20000"/>
                    </a:ext>
                  </a:extLst>
                </a:gridCol>
                <a:gridCol w="3383280">
                  <a:extLst>
                    <a:ext uri="{9D8B030D-6E8A-4147-A177-3AD203B41FA5}">
                      <a16:colId xmlns:a16="http://schemas.microsoft.com/office/drawing/2014/main" val="20001"/>
                    </a:ext>
                  </a:extLst>
                </a:gridCol>
                <a:gridCol w="3931920">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(1 Cor 3:15; 9:27; 1 John 2:28; 2 John 8; Rev 3:11)</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933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marL="0" indent="0" algn="ctr">
              <a:spcBef>
                <a:spcPts val="0"/>
              </a:spcBef>
              <a:spcAft>
                <a:spcPts val="1200"/>
              </a:spcAft>
              <a:buNone/>
            </a:pPr>
            <a:r>
              <a:rPr lang="en-US" altLang="en-US" sz="2800" b="1" dirty="0">
                <a:solidFill>
                  <a:srgbClr val="FFFFCC"/>
                </a:solidFill>
                <a:effectLst>
                  <a:outerShdw blurRad="38100" dist="38100" dir="2700000" algn="tl">
                    <a:srgbClr val="000000">
                      <a:alpha val="43137"/>
                    </a:srgbClr>
                  </a:outerShdw>
                </a:effectLst>
                <a:latin typeface="Calibri" panose="020F0502020204030204" pitchFamily="34" charset="0"/>
              </a:rPr>
              <a:t>UNREWARDED BELIVERS</a:t>
            </a:r>
            <a:endParaRPr lang="en-US" baseline="30000" dirty="0">
              <a:effectLst>
                <a:outerShdw blurRad="38100" dist="38100" dir="2700000" algn="tl">
                  <a:srgbClr val="000000">
                    <a:alpha val="43137"/>
                  </a:srgbClr>
                </a:outerShdw>
              </a:effectLst>
              <a:latin typeface="Calibri" panose="020F0502020204030204" pitchFamily="34" charset="0"/>
            </a:endParaRPr>
          </a:p>
          <a:p>
            <a:pPr marL="0" indent="0" algn="just">
              <a:spcBef>
                <a:spcPts val="0"/>
              </a:spcBef>
              <a:spcAft>
                <a:spcPts val="1200"/>
              </a:spcAft>
              <a:buNone/>
            </a:pPr>
            <a:r>
              <a:rPr lang="en-US" sz="3600">
                <a:effectLst>
                  <a:outerShdw blurRad="38100" dist="38100" dir="2700000" algn="tl">
                    <a:srgbClr val="000000">
                      <a:alpha val="43137"/>
                    </a:srgbClr>
                  </a:outerShdw>
                </a:effectLst>
                <a:latin typeface="Calibri" panose="020F0502020204030204" pitchFamily="34" charset="0"/>
              </a:rPr>
              <a:t>“If </a:t>
            </a:r>
            <a:r>
              <a:rPr lang="en-US" sz="3600" dirty="0">
                <a:effectLst>
                  <a:outerShdw blurRad="38100" dist="38100" dir="2700000" algn="tl">
                    <a:srgbClr val="000000">
                      <a:alpha val="43137"/>
                    </a:srgbClr>
                  </a:outerShdw>
                </a:effectLst>
                <a:latin typeface="Calibri" panose="020F0502020204030204" pitchFamily="34" charset="0"/>
              </a:rPr>
              <a:t>any man’s work is burned up, he will suffer loss; but he himself will be saved, yet so as through </a:t>
            </a:r>
            <a:r>
              <a:rPr lang="en-US" sz="3600">
                <a:effectLst>
                  <a:outerShdw blurRad="38100" dist="38100" dir="2700000" algn="tl">
                    <a:srgbClr val="000000">
                      <a:alpha val="43137"/>
                    </a:srgbClr>
                  </a:outerShdw>
                </a:effectLst>
                <a:latin typeface="Calibri" panose="020F0502020204030204" pitchFamily="34" charset="0"/>
              </a:rPr>
              <a:t>fire.”</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44EE1B9-30AB-9F5E-63DD-4F70930AF230}"/>
              </a:ext>
            </a:extLst>
          </p:cNvPr>
          <p:cNvPicPr>
            <a:picLocks noChangeAspect="1"/>
          </p:cNvPicPr>
          <p:nvPr/>
        </p:nvPicPr>
        <p:blipFill>
          <a:blip r:embed="rId4"/>
          <a:stretch>
            <a:fillRect/>
          </a:stretch>
        </p:blipFill>
        <p:spPr>
          <a:xfrm>
            <a:off x="4187144" y="2865120"/>
            <a:ext cx="3817712" cy="2011680"/>
          </a:xfrm>
          <a:prstGeom prst="rect">
            <a:avLst/>
          </a:prstGeom>
          <a:ln>
            <a:solidFill>
              <a:schemeClr val="tx1"/>
            </a:solidFill>
          </a:ln>
        </p:spPr>
      </p:pic>
    </p:spTree>
    <p:extLst>
      <p:ext uri="{BB962C8B-B14F-4D97-AF65-F5344CB8AC3E}">
        <p14:creationId xmlns:p14="http://schemas.microsoft.com/office/powerpoint/2010/main" val="2096087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75640" y="1982390"/>
            <a:ext cx="10906760" cy="40318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new Calvinist do not believe that Christ will return and reign on this earth for one thousand years, nor do they understand that those of the church age will return to rule with Him following a review time before His judgment seat or bema seat when our roles and responsibilities will be determined. Most Calvinists believe the Great White Throne judgment is for everyone of all ages and it will determine whether one is truly saved or not.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971800" y="239217"/>
            <a:ext cx="6248400" cy="1338828"/>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dirty="0">
                <a:latin typeface="Calibri" panose="020F0502020204030204" pitchFamily="34" charset="0"/>
                <a:cs typeface="Calibri" panose="020F0502020204030204" pitchFamily="34" charset="0"/>
              </a:rPr>
              <a:t>Robert R. Congdon, </a:t>
            </a:r>
            <a:r>
              <a:rPr lang="en-US" sz="2000" i="1" dirty="0">
                <a:latin typeface="Calibri" panose="020F0502020204030204" pitchFamily="34" charset="0"/>
                <a:cs typeface="Calibri" panose="020F0502020204030204" pitchFamily="34" charset="0"/>
              </a:rPr>
              <a:t>How Calvinism Serves Satan's Purposes</a:t>
            </a:r>
            <a:r>
              <a:rPr lang="en-US" sz="2000" dirty="0">
                <a:latin typeface="Calibri" panose="020F0502020204030204" pitchFamily="34" charset="0"/>
                <a:cs typeface="Calibri" panose="020F0502020204030204" pitchFamily="34" charset="0"/>
              </a:rPr>
              <a:t> (Greer, SC: Congdon Ministries International, 2014), 29.</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640" y="138974"/>
            <a:ext cx="84836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5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4" name="Picture 2">
            <a:extLst>
              <a:ext uri="{FF2B5EF4-FFF2-40B4-BE49-F238E27FC236}">
                <a16:creationId xmlns:a16="http://schemas.microsoft.com/office/drawing/2014/main" id="{E4B0A220-8C1B-D527-9C62-3208271ECB5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742950" indent="-742950" algn="ctr">
              <a:spcBef>
                <a:spcPts val="0"/>
              </a:spcBef>
              <a:spcAft>
                <a:spcPts val="1800"/>
              </a:spcAft>
              <a:buClr>
                <a:srgbClr val="FFC000"/>
              </a:buClr>
              <a:buSzPct val="100000"/>
              <a:buFont typeface="+mj-lt"/>
              <a:buAutoNum type="alphaLcParenR" startAt="8"/>
              <a:defRPr/>
            </a:pPr>
            <a:r>
              <a:rPr lang="en-US" sz="3600" dirty="0"/>
              <a:t>Destroys the Assurance of Salvation</a:t>
            </a:r>
          </a:p>
        </p:txBody>
      </p:sp>
      <p:sp>
        <p:nvSpPr>
          <p:cNvPr id="3" name="Content Placeholder 2"/>
          <p:cNvSpPr>
            <a:spLocks noGrp="1"/>
          </p:cNvSpPr>
          <p:nvPr>
            <p:ph idx="1"/>
          </p:nvPr>
        </p:nvSpPr>
        <p:spPr>
          <a:xfrm>
            <a:off x="609600" y="1600200"/>
            <a:ext cx="886968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2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DD6A548-59DE-8C9E-60E3-2A5A7305EE05}"/>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7565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917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152400"/>
            <a:ext cx="82296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DTS Doctrinal Statement</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Article XI—Assurance</a:t>
            </a:r>
          </a:p>
        </p:txBody>
      </p:sp>
      <p:sp>
        <p:nvSpPr>
          <p:cNvPr id="11267" name="Content Placeholder 2"/>
          <p:cNvSpPr>
            <a:spLocks noGrp="1"/>
          </p:cNvSpPr>
          <p:nvPr>
            <p:ph idx="1"/>
          </p:nvPr>
        </p:nvSpPr>
        <p:spPr>
          <a:xfrm>
            <a:off x="606056" y="1600200"/>
            <a:ext cx="10972800" cy="4648200"/>
          </a:xfrm>
        </p:spPr>
        <p:txBody>
          <a:bodyPr>
            <a:normAutofit/>
          </a:bodyPr>
          <a:lstStyle/>
          <a:p>
            <a:pPr marL="0" indent="0" algn="just" fontAlgn="auto">
              <a:lnSpc>
                <a:spcPct val="120000"/>
              </a:lnSpc>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“We believe it is the privilege, not only of some, but of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dirty="0">
                <a:effectLst>
                  <a:outerShdw blurRad="38100" dist="38100" dir="2700000" algn="tl">
                    <a:srgbClr val="000000">
                      <a:alpha val="43137"/>
                    </a:srgbClr>
                  </a:outerShdw>
                </a:effectLst>
                <a:cs typeface="Calibri" panose="020F0502020204030204" pitchFamily="34" charset="0"/>
              </a:rPr>
              <a:t> by the Spirit through faith who are born again in Christ as revealed in the Scriptures, to be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assured</a:t>
            </a:r>
            <a:r>
              <a:rPr lang="en-US" dirty="0">
                <a:effectLst>
                  <a:outerShdw blurRad="38100" dist="38100" dir="2700000" algn="tl">
                    <a:srgbClr val="000000">
                      <a:alpha val="43137"/>
                    </a:srgbClr>
                  </a:outerShdw>
                </a:effectLst>
                <a:cs typeface="Calibri" panose="020F0502020204030204" pitchFamily="34" charset="0"/>
              </a:rPr>
              <a:t> of their salvation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very day </a:t>
            </a:r>
            <a:r>
              <a:rPr lang="en-US" dirty="0">
                <a:effectLst>
                  <a:outerShdw blurRad="38100" dist="38100" dir="2700000" algn="tl">
                    <a:srgbClr val="000000">
                      <a:alpha val="43137"/>
                    </a:srgbClr>
                  </a:outerShdw>
                </a:effectLst>
                <a:cs typeface="Calibri" panose="020F0502020204030204" pitchFamily="34" charset="0"/>
              </a:rPr>
              <a:t>they take Him to be their Savior and that this assurance 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not</a:t>
            </a:r>
            <a:r>
              <a:rPr lang="en-US" dirty="0">
                <a:effectLst>
                  <a:outerShdw blurRad="38100" dist="38100" dir="2700000" algn="tl">
                    <a:srgbClr val="000000">
                      <a:alpha val="43137"/>
                    </a:srgbClr>
                  </a:outerShdw>
                </a:effectLst>
                <a:cs typeface="Calibri" panose="020F0502020204030204" pitchFamily="34" charset="0"/>
              </a:rPr>
              <a:t> founded upon any fancied discovery of their own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worthiness</a:t>
            </a:r>
            <a:r>
              <a:rPr lang="en-US" dirty="0">
                <a:effectLst>
                  <a:outerShdw blurRad="38100" dist="38100" dir="2700000" algn="tl">
                    <a:srgbClr val="000000">
                      <a:alpha val="43137"/>
                    </a:srgbClr>
                  </a:outerShdw>
                </a:effectLst>
                <a:cs typeface="Calibri" panose="020F0502020204030204" pitchFamily="34" charset="0"/>
              </a:rPr>
              <a:t> or fitness, but wholly upon the testimony of God in His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written Word</a:t>
            </a:r>
            <a:r>
              <a:rPr lang="en-US" dirty="0">
                <a:effectLst>
                  <a:outerShdw blurRad="38100" dist="38100" dir="2700000" algn="tl">
                    <a:srgbClr val="000000">
                      <a:alpha val="43137"/>
                    </a:srgbClr>
                  </a:outerShdw>
                </a:effectLst>
                <a:cs typeface="Calibri" panose="020F0502020204030204" pitchFamily="34" charset="0"/>
              </a:rPr>
              <a:t>, exciting within His children filial love...”</a:t>
            </a:r>
          </a:p>
        </p:txBody>
      </p:sp>
    </p:spTree>
    <p:extLst>
      <p:ext uri="{BB962C8B-B14F-4D97-AF65-F5344CB8AC3E}">
        <p14:creationId xmlns:p14="http://schemas.microsoft.com/office/powerpoint/2010/main" val="138974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BFDBA7-74E9-8CBA-4BAF-2B7B1DCAC3B5}"/>
              </a:ext>
            </a:extLst>
          </p:cNvPr>
          <p:cNvPicPr>
            <a:picLocks noChangeAspect="1"/>
          </p:cNvPicPr>
          <p:nvPr/>
        </p:nvPicPr>
        <p:blipFill>
          <a:blip r:embed="rId2"/>
          <a:stretch>
            <a:fillRect/>
          </a:stretch>
        </p:blipFill>
        <p:spPr>
          <a:xfrm>
            <a:off x="692869" y="1295400"/>
            <a:ext cx="2428875" cy="3810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sp>
        <p:nvSpPr>
          <p:cNvPr id="2" name="Content Placeholder 1"/>
          <p:cNvSpPr>
            <a:spLocks noGrp="1"/>
          </p:cNvSpPr>
          <p:nvPr>
            <p:ph idx="1"/>
          </p:nvPr>
        </p:nvSpPr>
        <p:spPr>
          <a:xfrm>
            <a:off x="3352800" y="1150071"/>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609600" y="1624548"/>
            <a:ext cx="10972800" cy="3046988"/>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pic>
        <p:nvPicPr>
          <p:cNvPr id="3" name="Picture 2">
            <a:extLst>
              <a:ext uri="{FF2B5EF4-FFF2-40B4-BE49-F238E27FC236}">
                <a16:creationId xmlns:a16="http://schemas.microsoft.com/office/drawing/2014/main" id="{891C6B3B-9FA1-524F-0E34-F553ED9702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1173984" cy="1188720"/>
          </a:xfrm>
          <a:prstGeom prst="rect">
            <a:avLst/>
          </a:prstGeom>
          <a:ln>
            <a:solidFill>
              <a:schemeClr val="tx1"/>
            </a:solidFill>
          </a:ln>
        </p:spPr>
      </p:pic>
      <p:sp>
        <p:nvSpPr>
          <p:cNvPr id="5" name="TextBox 4">
            <a:extLst>
              <a:ext uri="{FF2B5EF4-FFF2-40B4-BE49-F238E27FC236}">
                <a16:creationId xmlns:a16="http://schemas.microsoft.com/office/drawing/2014/main" id="{B6DA443B-0770-4010-B8A2-E7485D9626D8}"/>
              </a:ext>
            </a:extLst>
          </p:cNvPr>
          <p:cNvSpPr txBox="1">
            <a:spLocks noChangeArrowheads="1"/>
          </p:cNvSpPr>
          <p:nvPr/>
        </p:nvSpPr>
        <p:spPr bwMode="auto">
          <a:xfrm>
            <a:off x="3505200" y="227814"/>
            <a:ext cx="5181600" cy="1277273"/>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Final Destiny: The Future Reign of the Servant Kings</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(Monument, CO: </a:t>
            </a:r>
            <a:r>
              <a:rPr kumimoji="0" lang="en-US" sz="1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Panyim</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2012), 454.</a:t>
            </a:r>
          </a:p>
        </p:txBody>
      </p:sp>
    </p:spTree>
    <p:extLst>
      <p:ext uri="{BB962C8B-B14F-4D97-AF65-F5344CB8AC3E}">
        <p14:creationId xmlns:p14="http://schemas.microsoft.com/office/powerpoint/2010/main" val="208086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6682A60B-9990-4D5F-C54B-62630D6BD1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762000"/>
          </a:xfrm>
        </p:spPr>
        <p:txBody>
          <a:bodyPr/>
          <a:lstStyle/>
          <a:p>
            <a:pPr algn="ctr"/>
            <a:r>
              <a:rPr lang="en-US" sz="3600" dirty="0">
                <a:solidFill>
                  <a:srgbClr val="00FFFF"/>
                </a:solidFill>
                <a:effectLst>
                  <a:outerShdw blurRad="38100" dist="38100" dir="2700000" algn="tl">
                    <a:srgbClr val="000000">
                      <a:alpha val="43137"/>
                    </a:srgbClr>
                  </a:outerShdw>
                </a:effectLst>
              </a:rPr>
              <a:t>Assurance of Salvation in Calvinism?</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36500" y="5153384"/>
              <a:ext cx="19440" cy="19080"/>
            </p14:xfrm>
          </p:contentPart>
        </mc:Choice>
        <mc:Fallback xmlns="">
          <p:pic>
            <p:nvPicPr>
              <p:cNvPr id="6" name="Ink 5"/>
              <p:cNvPicPr/>
              <p:nvPr/>
            </p:nvPicPr>
            <p:blipFill>
              <a:blip r:embed="rId3"/>
              <a:stretch>
                <a:fillRect/>
              </a:stretch>
            </p:blipFill>
            <p:spPr>
              <a:xfrm>
                <a:off x="5924620" y="5141724"/>
                <a:ext cx="43200" cy="42400"/>
              </a:xfrm>
              <a:prstGeom prst="rect">
                <a:avLst/>
              </a:prstGeom>
            </p:spPr>
          </p:pic>
        </mc:Fallback>
      </mc:AlternateContent>
      <p:pic>
        <p:nvPicPr>
          <p:cNvPr id="5" name="Picture 4"/>
          <p:cNvPicPr>
            <a:picLocks noChangeAspect="1"/>
          </p:cNvPicPr>
          <p:nvPr/>
        </p:nvPicPr>
        <p:blipFill>
          <a:blip r:embed="rId4"/>
          <a:stretch>
            <a:fillRect/>
          </a:stretch>
        </p:blipFill>
        <p:spPr>
          <a:xfrm>
            <a:off x="3323492" y="1265448"/>
            <a:ext cx="554501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76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1143000"/>
          </a:xfrm>
        </p:spPr>
        <p:txBody>
          <a:bodyPr/>
          <a:lstStyle/>
          <a:p>
            <a:pPr algn="ctr"/>
            <a:r>
              <a:rPr lang="en-US" sz="3600" dirty="0"/>
              <a:t>Calvinism and the Assurance of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3581400" y="1447800"/>
            <a:ext cx="7924800" cy="2209800"/>
          </a:xfrm>
        </p:spPr>
        <p:txBody>
          <a:bodyPr/>
          <a:lstStyle/>
          <a:p>
            <a:pPr marL="0" indent="0" algn="just">
              <a:buNone/>
            </a:pPr>
            <a:r>
              <a:rPr lang="en-US" dirty="0">
                <a:effectLst>
                  <a:outerShdw blurRad="38100" dist="38100" dir="2700000" algn="tl">
                    <a:srgbClr val="000000">
                      <a:alpha val="43137"/>
                    </a:srgbClr>
                  </a:outerShdw>
                </a:effectLst>
              </a:rPr>
              <a:t>“Once fully indoctrinated into Calvinism, the Calvinist is left wondering for the rest of his life if he is one of the elect. This is not a walk of faith but of doubt, and it is totally unscriptural. Scripture says that we can walk in assurance of eternal life.”</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102.</a:t>
            </a:r>
          </a:p>
        </p:txBody>
      </p:sp>
      <p:pic>
        <p:nvPicPr>
          <p:cNvPr id="5" name="Picture 4">
            <a:extLst>
              <a:ext uri="{FF2B5EF4-FFF2-40B4-BE49-F238E27FC236}">
                <a16:creationId xmlns:a16="http://schemas.microsoft.com/office/drawing/2014/main" id="{AD4DE4C5-49BD-EAF1-E24C-3BB69240B845}"/>
              </a:ext>
            </a:extLst>
          </p:cNvPr>
          <p:cNvPicPr>
            <a:picLocks noChangeAspect="1"/>
          </p:cNvPicPr>
          <p:nvPr/>
        </p:nvPicPr>
        <p:blipFill>
          <a:blip r:embed="rId2"/>
          <a:stretch>
            <a:fillRect/>
          </a:stretch>
        </p:blipFill>
        <p:spPr>
          <a:xfrm>
            <a:off x="609600" y="1600200"/>
            <a:ext cx="2743200"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131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4267200" y="1524000"/>
            <a:ext cx="7315200" cy="1600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 am elect, is first perceived from sanctification begun in me, that is, by my hating of sin and my loving of righteousness.”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095500" y="152400"/>
            <a:ext cx="8001000" cy="100584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Theodore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Beza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a:p>
            <a:pPr algn="ctr">
              <a:defRPr/>
            </a:pP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(1519‒1605)</a:t>
            </a:r>
          </a:p>
          <a:p>
            <a:pPr algn="ctr">
              <a:defRPr/>
            </a:pP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Little Book of Christian Questions and Responses</a:t>
            </a: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96-97</a:t>
            </a:r>
          </a:p>
        </p:txBody>
      </p:sp>
      <p:pic>
        <p:nvPicPr>
          <p:cNvPr id="8" name="Picture 7">
            <a:extLst>
              <a:ext uri="{FF2B5EF4-FFF2-40B4-BE49-F238E27FC236}">
                <a16:creationId xmlns:a16="http://schemas.microsoft.com/office/drawing/2014/main" id="{A205F83F-7A8D-88E5-F28B-C7A492DF89DE}"/>
              </a:ext>
            </a:extLst>
          </p:cNvPr>
          <p:cNvPicPr>
            <a:picLocks noChangeAspect="1"/>
          </p:cNvPicPr>
          <p:nvPr/>
        </p:nvPicPr>
        <p:blipFill>
          <a:blip r:embed="rId2"/>
          <a:stretch>
            <a:fillRect/>
          </a:stretch>
        </p:blipFill>
        <p:spPr>
          <a:xfrm>
            <a:off x="609600" y="1600200"/>
            <a:ext cx="3341502" cy="4572000"/>
          </a:xfrm>
          <a:prstGeom prst="rect">
            <a:avLst/>
          </a:prstGeom>
        </p:spPr>
      </p:pic>
    </p:spTree>
    <p:extLst>
      <p:ext uri="{BB962C8B-B14F-4D97-AF65-F5344CB8AC3E}">
        <p14:creationId xmlns:p14="http://schemas.microsoft.com/office/powerpoint/2010/main" val="131983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66900" y="2057399"/>
            <a:ext cx="8458200" cy="165777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“Genuine assurance comes from seeing the Holy Spirit’s transforming work in one’s life.”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764280" y="208962"/>
            <a:ext cx="4663440" cy="14034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p. 23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7871" y="4026679"/>
            <a:ext cx="3916258" cy="2286000"/>
          </a:xfrm>
          <a:prstGeom prst="rect">
            <a:avLst/>
          </a:prstGeom>
          <a:ln w="38100">
            <a:solidFill>
              <a:schemeClr val="tx1"/>
            </a:solidFill>
          </a:ln>
        </p:spPr>
      </p:pic>
      <p:pic>
        <p:nvPicPr>
          <p:cNvPr id="2" name="Picture 1">
            <a:extLst>
              <a:ext uri="{FF2B5EF4-FFF2-40B4-BE49-F238E27FC236}">
                <a16:creationId xmlns:a16="http://schemas.microsoft.com/office/drawing/2014/main" id="{5DD89ED6-450D-5536-EA53-58A23BE4FF6C}"/>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139449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097280"/>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Chapter XVII,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752627" cy="42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3657600"/>
          </a:xfrm>
        </p:spPr>
        <p:txBody>
          <a:bodyPr anchor="t"/>
          <a:lstStyle/>
          <a:p>
            <a:pPr algn="just"/>
            <a:r>
              <a:rPr lang="en-US" sz="3200" dirty="0">
                <a:solidFill>
                  <a:schemeClr val="tx1"/>
                </a:solidFill>
                <a:effectLst>
                  <a:outerShdw blurRad="38100" dist="38100" dir="2700000" algn="tl">
                    <a:srgbClr val="000000">
                      <a:alpha val="43137"/>
                    </a:srgbClr>
                  </a:outerShdw>
                </a:effectLst>
              </a:rPr>
              <a:t>Even John Calvin himself did not possess assurance of salvation. Writing in his will shortly before his death in 1564, he declared: “I testify also and profess that I humbly seek from God, </a:t>
            </a:r>
            <a:r>
              <a:rPr lang="en-US" sz="3200" i="1" dirty="0">
                <a:solidFill>
                  <a:schemeClr val="tx1"/>
                </a:solidFill>
                <a:effectLst>
                  <a:outerShdw blurRad="38100" dist="38100" dir="2700000" algn="tl">
                    <a:srgbClr val="000000">
                      <a:alpha val="43137"/>
                    </a:srgbClr>
                  </a:outerShdw>
                </a:effectLst>
              </a:rPr>
              <a:t>that He may so will me</a:t>
            </a:r>
            <a:r>
              <a:rPr lang="en-US" sz="3200" dirty="0">
                <a:solidFill>
                  <a:schemeClr val="tx1"/>
                </a:solidFill>
                <a:effectLst>
                  <a:outerShdw blurRad="38100" dist="38100" dir="2700000" algn="tl">
                    <a:srgbClr val="000000">
                      <a:alpha val="43137"/>
                    </a:srgbClr>
                  </a:outerShdw>
                </a:effectLst>
              </a:rPr>
              <a:t> to be washed and purified by the great Redeemer’s blood, shed for the sins of the human race, that it </a:t>
            </a:r>
            <a:r>
              <a:rPr lang="en-US" sz="3200" i="1" dirty="0">
                <a:solidFill>
                  <a:schemeClr val="tx1"/>
                </a:solidFill>
                <a:effectLst>
                  <a:outerShdw blurRad="38100" dist="38100" dir="2700000" algn="tl">
                    <a:srgbClr val="000000">
                      <a:alpha val="43137"/>
                    </a:srgbClr>
                  </a:outerShdw>
                </a:effectLst>
              </a:rPr>
              <a:t>may be permitted me</a:t>
            </a:r>
            <a:r>
              <a:rPr lang="en-US" sz="3200" dirty="0">
                <a:solidFill>
                  <a:schemeClr val="tx1"/>
                </a:solidFill>
                <a:effectLst>
                  <a:outerShdw blurRad="38100" dist="38100" dir="2700000" algn="tl">
                    <a:srgbClr val="000000">
                      <a:alpha val="43137"/>
                    </a:srgbClr>
                  </a:outerShdw>
                </a:effectLst>
              </a:rPr>
              <a:t> to stand before His tribunal under the covert of the Redeemer Himself” (italics added). </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400300" y="152400"/>
            <a:ext cx="7391400" cy="1524000"/>
          </a:xfrm>
        </p:spPr>
        <p:txBody>
          <a:bodyPr/>
          <a:lstStyle/>
          <a:p>
            <a:pPr marL="0" indent="0" algn="ctr" eaLnBrk="1" hangingPunct="1">
              <a:buNone/>
              <a:defRPr/>
            </a:pPr>
            <a:r>
              <a:rPr lang="en-US" sz="36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Norman F. </a:t>
            </a:r>
            <a:r>
              <a:rPr lang="en-US" sz="1600" dirty="0" err="1">
                <a:effectLst>
                  <a:outerShdw blurRad="38100" dist="38100" dir="2700000" algn="tl">
                    <a:srgbClr val="000000">
                      <a:alpha val="43137"/>
                    </a:srgbClr>
                  </a:outerShdw>
                </a:effectLst>
              </a:rPr>
              <a:t>Douty</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The Death of Christ</a:t>
            </a:r>
            <a:r>
              <a:rPr lang="en-US" sz="1600" dirty="0">
                <a:effectLst>
                  <a:outerShdw blurRad="38100" dist="38100" dir="2700000" algn="tl">
                    <a:srgbClr val="000000">
                      <a:alpha val="43137"/>
                    </a:srgbClr>
                  </a:outerShdw>
                </a:effectLst>
              </a:rPr>
              <a:t> (Irving, TX: Williams &amp; Watrous Pub. Co., Revised and Enlarged Edition, 1978), p. 176, citing John Calvin from F. F. Bruce’s “Answers and Questions,” Questions 1331, in The Harvester (Exeter) January 1966.</a:t>
            </a:r>
          </a:p>
          <a:p>
            <a:pPr marL="0" indent="0" algn="ctr" eaLnBrk="1" hangingPunct="1">
              <a:buNone/>
              <a:defRPr/>
            </a:pPr>
            <a:br>
              <a:rPr lang="en-US" sz="1600" i="1" dirty="0">
                <a:effectLst>
                  <a:outerShdw blurRad="38100" dist="38100" dir="2700000" algn="tl">
                    <a:srgbClr val="000000">
                      <a:alpha val="43137"/>
                    </a:srgbClr>
                  </a:outerShdw>
                </a:effectLst>
              </a:rPr>
            </a:br>
            <a:endParaRPr lang="en-US" sz="1600" i="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96883"/>
            <a:ext cx="766735" cy="1097280"/>
          </a:xfrm>
          <a:prstGeom prst="rect">
            <a:avLst/>
          </a:prstGeom>
          <a:ln>
            <a:solidFill>
              <a:schemeClr val="tx1"/>
            </a:solidFill>
          </a:ln>
        </p:spPr>
      </p:pic>
    </p:spTree>
    <p:extLst>
      <p:ext uri="{BB962C8B-B14F-4D97-AF65-F5344CB8AC3E}">
        <p14:creationId xmlns:p14="http://schemas.microsoft.com/office/powerpoint/2010/main" val="165907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sz="3600"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2098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
        <p:nvSpPr>
          <p:cNvPr id="2" name="Rectangle 1"/>
          <p:cNvSpPr/>
          <p:nvPr/>
        </p:nvSpPr>
        <p:spPr>
          <a:xfrm>
            <a:off x="609600" y="152400"/>
            <a:ext cx="10972799" cy="1477328"/>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133600"/>
            <a:ext cx="8077199"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Christian—that I might be fake / that everything I’ve ever done might be a farce—those are horrible, horrible thoughts; right?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609600" y="152400"/>
            <a:ext cx="10972799" cy="184665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Piper’s Interview on Family Life Radio April 14, 2020 </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https://www.familylife.com/podcast/familylife-today/strategies-for-standing-firm-through-coronavirus/</a:t>
            </a:r>
          </a:p>
          <a:p>
            <a:pPr algn="ctr">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larrydixon.files.wordpress.com/2011/05/john-piper.jpg">
            <a:extLst>
              <a:ext uri="{FF2B5EF4-FFF2-40B4-BE49-F238E27FC236}">
                <a16:creationId xmlns:a16="http://schemas.microsoft.com/office/drawing/2014/main" id="{FFFAE344-D17F-5ECE-7112-23C106D7B5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0718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6" y="1600200"/>
            <a:ext cx="10976344" cy="45720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 . . </a:t>
            </a:r>
          </a:p>
        </p:txBody>
      </p:sp>
      <p:sp>
        <p:nvSpPr>
          <p:cNvPr id="6" name="Rectangle 2"/>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40E3FBD-D87B-DF1E-0826-D7BD913E5CDC}"/>
            </a:ext>
          </a:extLst>
        </p:cNvPr>
        <p:cNvGrpSpPr/>
        <p:nvPr/>
      </p:nvGrpSpPr>
      <p:grpSpPr>
        <a:xfrm>
          <a:off x="0" y="0"/>
          <a:ext cx="0" cy="0"/>
          <a:chOff x="0" y="0"/>
          <a:chExt cx="0" cy="0"/>
        </a:xfrm>
      </p:grpSpPr>
      <p:sp>
        <p:nvSpPr>
          <p:cNvPr id="145413" name="Rectangle 5">
            <a:extLst>
              <a:ext uri="{FF2B5EF4-FFF2-40B4-BE49-F238E27FC236}">
                <a16:creationId xmlns:a16="http://schemas.microsoft.com/office/drawing/2014/main" id="{8AB9B3CC-1C3B-3770-B396-00819097905D}"/>
              </a:ext>
            </a:extLst>
          </p:cNvPr>
          <p:cNvSpPr>
            <a:spLocks noChangeArrowheads="1"/>
          </p:cNvSpPr>
          <p:nvPr/>
        </p:nvSpPr>
        <p:spPr bwMode="auto">
          <a:xfrm>
            <a:off x="606056" y="1600200"/>
            <a:ext cx="10976344" cy="3200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been giving out hard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6" name="Rectangle 2">
            <a:extLst>
              <a:ext uri="{FF2B5EF4-FFF2-40B4-BE49-F238E27FC236}">
                <a16:creationId xmlns:a16="http://schemas.microsoft.com/office/drawing/2014/main" id="{62593AC6-2781-EA14-F81D-39C74801CFAC}"/>
              </a:ext>
            </a:extLst>
          </p:cNvPr>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6E3F7E0C-7E7B-E2DF-95C7-194FC39D4D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131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39798" y="5197509"/>
            <a:ext cx="8512404" cy="1401257"/>
          </a:xfrm>
          <a:prstGeom prst="rect">
            <a:avLst/>
          </a:prstGeom>
          <a:noFill/>
          <a:ln w="9525">
            <a:noFill/>
            <a:miter lim="800000"/>
            <a:headEnd/>
            <a:tailEnd/>
          </a:ln>
          <a:effectLst/>
        </p:spPr>
        <p:txBody>
          <a:bodyPr/>
          <a:lstStyle/>
          <a:p>
            <a:pPr algn="ctr">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326434"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284835"/>
            <a:ext cx="5062118" cy="3657600"/>
          </a:xfrm>
          <a:prstGeom prst="rect">
            <a:avLst/>
          </a:prstGeom>
        </p:spPr>
      </p:pic>
    </p:spTree>
    <p:extLst>
      <p:ext uri="{BB962C8B-B14F-4D97-AF65-F5344CB8AC3E}">
        <p14:creationId xmlns:p14="http://schemas.microsoft.com/office/powerpoint/2010/main" val="1130800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7400"/>
            <a:ext cx="10972800" cy="353943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609600" y="232938"/>
            <a:ext cx="109728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 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Calvin and English Calvinism to 1649</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5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2697"/>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went to Oxford in 1973 to study John Owen’s doctrine of the priestly work of Christ. It turned out that my thesis took a different direction, but it plunged me deep indeed into the Puritans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525AD4CE-B3D5-7116-A372-E7698FBB7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9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7283"/>
            <a:ext cx="11125200" cy="424731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one could claim to be saved if they did not keep the works of the Law. Not that you could lose your salvation; it only meant you were not really converted in the first place if there was not a careful keeping of the Ten Commandments. After all, one dare not look directly to Christ for assurance—that would be presumptuous; one looked to his own faithfulness in keeping the Law first, and then—and only then—did one have the warrant to look to Christ for salvation. I kept telling myself that what these Puritans wrote surely was not what they appeared to be saying. I kept reading”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E9D6A9B7-FF1F-72CB-44A9-97CD879655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3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the Puritans that I read can be described in this scenario: How do you know you are saved? By your sanctification. How do you know you have sanctification? By good works. How do you know what good works are? By the Ten Commandments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F01EAC0E-9223-87BD-8224-345739C40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that they believed you are saved by good works; it was merely that you could not know you are saved unless you kept the Ten Commandments. Martin Luther’s discovery that we are justified by faith alone had sadly passed behind a cloud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A2A8153C-090A-1E4B-6934-5E2840F2E6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83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2640"/>
            <a:ext cx="10972800" cy="40233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also surprised to learn how so many of the Puritans died. William Perkins (1558-1602), the architectural mind for what became the tradition that led to the historic Westminster Confession of Faith, died ‘in the conflict of a troubled conscience.’ His immediate successor Paul Baynes (d. 1617) ‘went out of this world, with far less comfort than many weaker Christians enjoy.’ Sadly, this kind of dying testimony was not uncommon (p. 4).” </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43EA06BF-2644-943B-83DF-42F34F1EF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088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429000" y="1828800"/>
            <a:ext cx="8153400" cy="3581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7932" y="228600"/>
            <a:ext cx="7656136"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2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20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708803" y="1981200"/>
            <a:ext cx="2415397"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12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pic>
        <p:nvPicPr>
          <p:cNvPr id="5" name="Picture 2">
            <a:extLst>
              <a:ext uri="{FF2B5EF4-FFF2-40B4-BE49-F238E27FC236}">
                <a16:creationId xmlns:a16="http://schemas.microsoft.com/office/drawing/2014/main" id="{1F5DB834-6586-D13A-FE2F-6E8C0AD6F0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1799696" y="228600"/>
            <a:ext cx="8592608"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pic>
        <p:nvPicPr>
          <p:cNvPr id="3" name="Picture 2">
            <a:extLst>
              <a:ext uri="{FF2B5EF4-FFF2-40B4-BE49-F238E27FC236}">
                <a16:creationId xmlns:a16="http://schemas.microsoft.com/office/drawing/2014/main" id="{D6C9845E-CD2E-E706-0948-85E306D62642}"/>
              </a:ext>
            </a:extLst>
          </p:cNvPr>
          <p:cNvPicPr>
            <a:picLocks noChangeAspect="1"/>
          </p:cNvPicPr>
          <p:nvPr/>
        </p:nvPicPr>
        <p:blipFill>
          <a:blip r:embed="rId2"/>
          <a:stretch>
            <a:fillRect/>
          </a:stretch>
        </p:blipFill>
        <p:spPr>
          <a:xfrm>
            <a:off x="609603" y="76200"/>
            <a:ext cx="886602" cy="109728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 divine gift, faith is neither transient nor impotent. It has an abiding quality that guarantees its endurance to the end.”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4768" y="3352800"/>
            <a:ext cx="3002464" cy="17526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1104900" y="5867400"/>
            <a:ext cx="99822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1988), 173.</a:t>
            </a:r>
          </a:p>
        </p:txBody>
      </p:sp>
      <p:pic>
        <p:nvPicPr>
          <p:cNvPr id="5" name="Picture 4">
            <a:extLst>
              <a:ext uri="{FF2B5EF4-FFF2-40B4-BE49-F238E27FC236}">
                <a16:creationId xmlns:a16="http://schemas.microsoft.com/office/drawing/2014/main" id="{CD493824-85E7-76BC-8B7F-4F64FF202EC0}"/>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3290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324100" y="2072324"/>
            <a:ext cx="7543800" cy="747076"/>
          </a:xfrm>
          <a:prstGeom prst="rect">
            <a:avLst/>
          </a:prstGeom>
          <a:noFill/>
          <a:ln w="9525">
            <a:noFill/>
            <a:miter lim="800000"/>
            <a:headEnd/>
            <a:tailEnd/>
          </a:ln>
          <a:effectLst/>
        </p:spPr>
        <p:txBody>
          <a:bodyPr anchor="ct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God gives can never evaporate.”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6245" y="3429000"/>
            <a:ext cx="4699510" cy="2743200"/>
          </a:xfrm>
          <a:prstGeom prst="rect">
            <a:avLst/>
          </a:prstGeom>
          <a:ln>
            <a:solidFill>
              <a:schemeClr val="tx1"/>
            </a:solidFill>
          </a:ln>
        </p:spPr>
      </p:pic>
      <p:sp>
        <p:nvSpPr>
          <p:cNvPr id="2" name="Rectangle 2">
            <a:extLst>
              <a:ext uri="{FF2B5EF4-FFF2-40B4-BE49-F238E27FC236}">
                <a16:creationId xmlns:a16="http://schemas.microsoft.com/office/drawing/2014/main" id="{BAA904C4-0368-87C4-987E-1F47A23EF8DF}"/>
              </a:ext>
            </a:extLst>
          </p:cNvPr>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3" name="Picture 2">
            <a:extLst>
              <a:ext uri="{FF2B5EF4-FFF2-40B4-BE49-F238E27FC236}">
                <a16:creationId xmlns:a16="http://schemas.microsoft.com/office/drawing/2014/main" id="{EEEF9A65-8FE2-B3C9-BB32-C0EB5E78F78C}"/>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382517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019305" y="228600"/>
            <a:ext cx="41533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366" y="5132459"/>
            <a:ext cx="2349755" cy="1371600"/>
          </a:xfrm>
          <a:prstGeom prst="rect">
            <a:avLst/>
          </a:prstGeom>
          <a:ln>
            <a:solidFill>
              <a:schemeClr val="tx1"/>
            </a:solidFill>
          </a:ln>
        </p:spPr>
      </p:pic>
      <p:pic>
        <p:nvPicPr>
          <p:cNvPr id="2" name="Picture 1">
            <a:extLst>
              <a:ext uri="{FF2B5EF4-FFF2-40B4-BE49-F238E27FC236}">
                <a16:creationId xmlns:a16="http://schemas.microsoft.com/office/drawing/2014/main" id="{71234C0D-6C03-2E5A-6990-47C70C57FC3D}"/>
              </a:ext>
            </a:extLst>
          </p:cNvPr>
          <p:cNvPicPr>
            <a:picLocks noChangeAspect="1"/>
          </p:cNvPicPr>
          <p:nvPr/>
        </p:nvPicPr>
        <p:blipFill>
          <a:blip r:embed="rId3"/>
          <a:srcRect l="10000" r="10000"/>
          <a:stretch>
            <a:fillRect/>
          </a:stretch>
        </p:blipFill>
        <p:spPr>
          <a:xfrm>
            <a:off x="655320" y="76200"/>
            <a:ext cx="1024128" cy="1280160"/>
          </a:xfrm>
          <a:prstGeom prst="rect">
            <a:avLst/>
          </a:prstGeom>
          <a:ln>
            <a:solidFill>
              <a:schemeClr val="tx1"/>
            </a:solidFill>
          </a:ln>
        </p:spPr>
      </p:pic>
    </p:spTree>
    <p:extLst>
      <p:ext uri="{BB962C8B-B14F-4D97-AF65-F5344CB8AC3E}">
        <p14:creationId xmlns:p14="http://schemas.microsoft.com/office/powerpoint/2010/main" val="183305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4" y="1600200"/>
            <a:ext cx="10874830" cy="4648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do some stumble and fall while others persevere? Is it that some are better, stronger, than others? No. The reason lies in the difference between having saving faith and a faith that is not divine in origin or nature. Many are those who make professions not based upon regeneration, and the ‘faith’ that is theirs will not last…These are those who have false, human faith that does not last. But those with true faith produce fruit and remain.”</a:t>
            </a:r>
          </a:p>
        </p:txBody>
      </p:sp>
      <p:sp>
        <p:nvSpPr>
          <p:cNvPr id="6" name="Rectangle 2"/>
          <p:cNvSpPr>
            <a:spLocks noChangeArrowheads="1"/>
          </p:cNvSpPr>
          <p:nvPr/>
        </p:nvSpPr>
        <p:spPr bwMode="auto">
          <a:xfrm>
            <a:off x="2798406" y="228600"/>
            <a:ext cx="6595188"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James R. White, The Potter’s Freedom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(Amityville, NY: Calvary Press Publishing, 2000), 293. </a:t>
            </a:r>
          </a:p>
        </p:txBody>
      </p:sp>
      <p:pic>
        <p:nvPicPr>
          <p:cNvPr id="2" name="Picture 1">
            <a:extLst>
              <a:ext uri="{FF2B5EF4-FFF2-40B4-BE49-F238E27FC236}">
                <a16:creationId xmlns:a16="http://schemas.microsoft.com/office/drawing/2014/main" id="{B17E4A6D-44E4-13E5-6A19-C1A381E7ABE5}"/>
              </a:ext>
            </a:extLst>
          </p:cNvPr>
          <p:cNvPicPr>
            <a:picLocks noChangeAspect="1"/>
          </p:cNvPicPr>
          <p:nvPr/>
        </p:nvPicPr>
        <p:blipFill>
          <a:blip r:embed="rId2"/>
          <a:srcRect l="25000" r="20000"/>
          <a:stretch>
            <a:fillRect/>
          </a:stretch>
        </p:blipFill>
        <p:spPr>
          <a:xfrm>
            <a:off x="658584" y="76200"/>
            <a:ext cx="1118507" cy="137160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AB4DD6-DBCB-DA1D-0FA7-5A3340C4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465" y="152400"/>
            <a:ext cx="475107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90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276600" y="2108960"/>
            <a:ext cx="8305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Saving faith is no simple thing. It has many dimensions. ‘Believe on the Lord Jesus’ is a massive command. It contains a hundred other things. Unless we see this, the array of conditions for salvation in the New Testament will be utterly perplexing.”</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305663"/>
            <a:ext cx="2060566" cy="2799737"/>
          </a:xfrm>
          <a:prstGeom prst="rect">
            <a:avLst/>
          </a:prstGeom>
          <a:noFill/>
          <a:ln w="38100">
            <a:solidFill>
              <a:schemeClr val="tx1"/>
            </a:solidFill>
            <a:miter lim="800000"/>
            <a:headEnd/>
            <a:tailEnd/>
          </a:ln>
        </p:spPr>
      </p:pic>
      <p:sp>
        <p:nvSpPr>
          <p:cNvPr id="2" name="Rectangle 1"/>
          <p:cNvSpPr/>
          <p:nvPr/>
        </p:nvSpPr>
        <p:spPr>
          <a:xfrm>
            <a:off x="1526404" y="239217"/>
            <a:ext cx="9139192" cy="1315745"/>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algn="ctr">
              <a:defRPr/>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Desiring God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(Sisters, OR: Multnomah, 1986), 65. This quote also appeared verbatim in the 1996 reprinting of Desiring God, but it was rephrased in the 2003 and 2011 editions.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pic>
        <p:nvPicPr>
          <p:cNvPr id="3" name="Picture 2">
            <a:extLst>
              <a:ext uri="{FF2B5EF4-FFF2-40B4-BE49-F238E27FC236}">
                <a16:creationId xmlns:a16="http://schemas.microsoft.com/office/drawing/2014/main" id="{D54956CA-C6E1-54DB-CB03-12F204399A08}"/>
              </a:ext>
            </a:extLst>
          </p:cNvPr>
          <p:cNvPicPr>
            <a:picLocks noChangeAspect="1"/>
          </p:cNvPicPr>
          <p:nvPr/>
        </p:nvPicPr>
        <p:blipFill>
          <a:blip r:embed="rId3"/>
          <a:srcRect t="25129" r="36006" b="6477"/>
          <a:stretch>
            <a:fillRect/>
          </a:stretch>
        </p:blipFill>
        <p:spPr>
          <a:xfrm>
            <a:off x="4038600" y="3773895"/>
            <a:ext cx="4114800" cy="2474505"/>
          </a:xfrm>
          <a:prstGeom prst="rect">
            <a:avLst/>
          </a:prstGeom>
          <a:ln w="38100">
            <a:solidFill>
              <a:srgbClr val="FF0000"/>
            </a:solidFill>
          </a:ln>
        </p:spPr>
      </p:pic>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7" y="1676400"/>
            <a:ext cx="10976344"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“During the first message presented at Ligonier’s Conference in Orlando last June, Dr. R. C. Sproul indicated that Dr. James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scheduled speaker at the conference, was dying in faith that very night.  Then at the end of the message he asked all 5,000 of us present to pray that Jim dies in faith.  This struck me as sad.  Here was a great pastor, theologian, teacher, and author.  Yet Sproul was not sure that he was regenerate.  (In Reformed thought, if a person fails to die in faith, he proved he was never saved in the first place.)  I was reminded of R.T. Kendall’s remark that nearly to a man the Puritan divines [men who were Calvinistic and taught perseverance] died doubting whether they were saved and fearing they were going to hell.  Dr.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died that very night, June 15th.”</a:t>
            </a:r>
          </a:p>
        </p:txBody>
      </p:sp>
      <p:sp>
        <p:nvSpPr>
          <p:cNvPr id="6" name="Rectangle 2"/>
          <p:cNvSpPr>
            <a:spLocks noChangeArrowheads="1"/>
          </p:cNvSpPr>
          <p:nvPr/>
        </p:nvSpPr>
        <p:spPr bwMode="auto">
          <a:xfrm>
            <a:off x="152401" y="248096"/>
            <a:ext cx="11811000" cy="124046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 Bob Wilkin as quoted in:</a:t>
            </a:r>
          </a:p>
          <a:p>
            <a:pPr algn="ctr">
              <a:spcAft>
                <a:spcPts val="1200"/>
              </a:spcAft>
              <a:defRPr/>
            </a:pPr>
            <a:r>
              <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Wilkin, “Ligonier National Conference” (The Grace Report, July 2000); http://www.gracebiblestudies.org/Resources/Web/www.duluthbible.org/g_f_j/EternalSecurity12.htm</a:t>
            </a: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1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3581400" y="1143000"/>
            <a:ext cx="80010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1722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pic>
        <p:nvPicPr>
          <p:cNvPr id="2" name="Picture 1">
            <a:extLst>
              <a:ext uri="{FF2B5EF4-FFF2-40B4-BE49-F238E27FC236}">
                <a16:creationId xmlns:a16="http://schemas.microsoft.com/office/drawing/2014/main" id="{C7C21E3F-2F29-83AF-6DFB-CF920EC77CB0}"/>
              </a:ext>
            </a:extLst>
          </p:cNvPr>
          <p:cNvPicPr>
            <a:picLocks noChangeAspect="1"/>
          </p:cNvPicPr>
          <p:nvPr/>
        </p:nvPicPr>
        <p:blipFill>
          <a:blip r:embed="rId2"/>
          <a:stretch>
            <a:fillRect/>
          </a:stretch>
        </p:blipFill>
        <p:spPr>
          <a:xfrm>
            <a:off x="685800" y="1371600"/>
            <a:ext cx="2392070" cy="3657600"/>
          </a:xfrm>
          <a:prstGeom prst="rect">
            <a:avLst/>
          </a:prstGeom>
          <a:ln w="28575">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5060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11353800" cy="11430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on</a:t>
            </a:r>
            <a:br>
              <a:rPr lang="en-US" sz="3600" dirty="0">
                <a:solidFill>
                  <a:srgbClr val="00FFFF"/>
                </a:solidFill>
                <a:effectLst>
                  <a:outerShdw blurRad="38100" dist="38100" dir="2700000" algn="tl">
                    <a:srgbClr val="000000">
                      <a:alpha val="43137"/>
                    </a:srgbClr>
                  </a:outerShdw>
                </a:effectLst>
              </a:rPr>
            </a:b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752600"/>
            <a:ext cx="10058400" cy="3962400"/>
          </a:xfrm>
        </p:spPr>
        <p:txBody>
          <a:bodyPr/>
          <a:lstStyle/>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Hebrews 11:6</a:t>
            </a:r>
          </a:p>
        </p:txBody>
      </p:sp>
      <p:pic>
        <p:nvPicPr>
          <p:cNvPr id="5" name="Picture 2" descr="http://4.bp.blogspot.com/-JXH-bqfBcWE/TgJAJNX1UjI/AAAAAAAAAVA/qgy871X7QgQ/s1600/ABE.gif">
            <a:extLst>
              <a:ext uri="{FF2B5EF4-FFF2-40B4-BE49-F238E27FC236}">
                <a16:creationId xmlns:a16="http://schemas.microsoft.com/office/drawing/2014/main" id="{8C9E3E84-FA5F-0751-FD25-070541C5FB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90805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303929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47472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500" dirty="0">
                <a:cs typeface="Calibri" panose="020F0502020204030204" pitchFamily="34" charset="0"/>
              </a:rPr>
              <a:t>“Therefore many other signs Jesus also performed in the presence of the disciples, which are not written in this book; but these have been written so that you may </a:t>
            </a:r>
            <a:r>
              <a:rPr lang="en-US" sz="3500" b="1" u="sng" dirty="0">
                <a:solidFill>
                  <a:srgbClr val="FFFFCC"/>
                </a:solidFill>
                <a:cs typeface="Calibri" panose="020F0502020204030204" pitchFamily="34" charset="0"/>
              </a:rPr>
              <a:t>believe</a:t>
            </a:r>
            <a:r>
              <a:rPr lang="en-US" sz="3500" dirty="0">
                <a:cs typeface="Calibri" panose="020F0502020204030204" pitchFamily="34" charset="0"/>
              </a:rPr>
              <a:t> that Jesus is the Christ, the Son of God; and that </a:t>
            </a:r>
            <a:r>
              <a:rPr lang="en-US" sz="3500" b="1" u="sng" dirty="0">
                <a:solidFill>
                  <a:srgbClr val="FFFFCC"/>
                </a:solidFill>
                <a:cs typeface="Calibri" panose="020F0502020204030204" pitchFamily="34" charset="0"/>
              </a:rPr>
              <a:t>believing</a:t>
            </a:r>
            <a:r>
              <a:rPr lang="en-US" sz="3500" b="1" dirty="0">
                <a:cs typeface="Calibri" panose="020F0502020204030204" pitchFamily="34" charset="0"/>
              </a:rPr>
              <a:t> </a:t>
            </a:r>
            <a:r>
              <a:rPr lang="en-US" sz="35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4" name="Picture 2">
            <a:extLst>
              <a:ext uri="{FF2B5EF4-FFF2-40B4-BE49-F238E27FC236}">
                <a16:creationId xmlns:a16="http://schemas.microsoft.com/office/drawing/2014/main" id="{454A7D58-B5E3-67AD-6ACF-F43BB8408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8759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B. Wallace,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Zondervan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1996), 621, n. 22.</a:t>
            </a:r>
          </a:p>
        </p:txBody>
      </p:sp>
      <p:pic>
        <p:nvPicPr>
          <p:cNvPr id="2" name="Picture 1">
            <a:extLst>
              <a:ext uri="{FF2B5EF4-FFF2-40B4-BE49-F238E27FC236}">
                <a16:creationId xmlns:a16="http://schemas.microsoft.com/office/drawing/2014/main" id="{F959589F-23F8-DA99-BD3B-DEC80719A8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5555" b="6667"/>
          <a:stretch>
            <a:fillRect/>
          </a:stretch>
        </p:blipFill>
        <p:spPr>
          <a:xfrm>
            <a:off x="609600" y="134825"/>
            <a:ext cx="1106725" cy="146304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doe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21"/>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17907</TotalTime>
  <Words>6936</Words>
  <Application>Microsoft Office PowerPoint</Application>
  <PresentationFormat>Widescreen</PresentationFormat>
  <Paragraphs>570</Paragraphs>
  <Slides>109</Slides>
  <Notes>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109</vt:i4>
      </vt:variant>
    </vt:vector>
  </HeadingPairs>
  <TitlesOfParts>
    <vt:vector size="117"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Out of Context Verses Used to Support the Perseverance of the Saints</vt:lpstr>
      <vt:lpstr>PowerPoint Presentation</vt:lpstr>
      <vt:lpstr>Out of Context Verses Used to Support the Perseverance of the Saints</vt:lpstr>
      <vt:lpstr>PowerPoint Presentation</vt:lpstr>
      <vt:lpstr>Hebrews 12:14</vt:lpstr>
      <vt:lpstr>Hebrews 12:14</vt:lpstr>
      <vt:lpstr>Without Personal Holiness No One Will See the Lord</vt:lpstr>
      <vt:lpstr>PowerPoint Presentation</vt:lpstr>
      <vt:lpstr>Hebrews 12:14</vt:lpstr>
      <vt:lpstr>Hebrews 12:14</vt:lpstr>
      <vt:lpstr>Hebrews 12:14</vt:lpstr>
      <vt:lpstr>PowerPoint Presentation</vt:lpstr>
      <vt:lpstr>Hebrews 12:14</vt:lpstr>
      <vt:lpstr>Out of Context Verses Used to Support the Perseverance of the Saints</vt:lpstr>
      <vt:lpstr>PowerPoint Presentation</vt:lpstr>
      <vt:lpstr>PowerPoint Presentation</vt:lpstr>
      <vt:lpstr>PowerPoint Presentation</vt:lpstr>
      <vt:lpstr>PowerPoint Presentation</vt:lpstr>
      <vt:lpstr>Out of Context Verses Used to Support the Perseverance of the Saints</vt:lpstr>
      <vt:lpstr>PowerPoint Presentation</vt:lpstr>
      <vt:lpstr>Problems with the Calvinistic Perseverance Definition</vt:lpstr>
      <vt:lpstr>PowerPoint Presentation</vt:lpstr>
      <vt:lpstr>Without Personal Holiness No One Will See the Lord</vt:lpstr>
      <vt:lpstr>PowerPoint Presentation</vt:lpstr>
      <vt:lpstr>PowerPoint Presentation</vt:lpstr>
      <vt:lpstr>Problems with the Calvinistic Perseverance Definition</vt:lpstr>
      <vt:lpstr>Problems with the Calvinistic Perseverance Definition</vt:lpstr>
      <vt:lpstr>PowerPoint Presentation</vt:lpstr>
      <vt:lpstr>Problems with the Calvinistic Perseverance Definition</vt:lpstr>
      <vt:lpstr>PowerPoint Presentation</vt:lpstr>
      <vt:lpstr>PowerPoint Presentation</vt:lpstr>
      <vt:lpstr>PowerPoint Presentation</vt:lpstr>
      <vt:lpstr>PowerPoint Presentation</vt:lpstr>
      <vt:lpstr>PowerPoint Presentation</vt:lpstr>
      <vt:lpstr>Problems with the Calvinistic Perseverance Definition</vt:lpstr>
      <vt:lpstr>Destroys the Assurance of Salvation</vt:lpstr>
      <vt:lpstr>PowerPoint Presentation</vt:lpstr>
      <vt:lpstr>PowerPoint Presentation</vt:lpstr>
      <vt:lpstr>PowerPoint Presentation</vt:lpstr>
      <vt:lpstr>DTS Doctrinal Statement Article XI—Assurance</vt:lpstr>
      <vt:lpstr>Lewis Sperry Chafer, Salvation: A Clear Doctrinal Analysis  (Grand Rapids: Zondervan, 1977), 60. Italics added</vt:lpstr>
      <vt:lpstr>PowerPoint Presentation</vt:lpstr>
      <vt:lpstr>PowerPoint Presentation</vt:lpstr>
      <vt:lpstr>Assurance of Salvation in Calvinism?</vt:lpstr>
      <vt:lpstr>Calvinism and the Assurance of Salvation</vt:lpstr>
      <vt:lpstr>PowerPoint Presentation</vt:lpstr>
      <vt:lpstr>PowerPoint Presentation</vt:lpstr>
      <vt:lpstr>Westminster Confession Chapter XVII, Article III – Of the Assurance of Grace and Salvation</vt:lpstr>
      <vt:lpstr>Even John Calvin himself did not possess assurance of salvation. Writing in his will shortly before his death in 1564, he declared: “I testify also and profess that I humbly seek from God, that He may so will me to be washed and purified by the great Redeemer’s blood, shed for the sins of the human race, that it may be permitted me to stand before His tribunal under the covert of the Redeemer Himself” (italics added).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 Defined</vt:lpstr>
      <vt:lpstr>PowerPoint Presentation</vt:lpstr>
      <vt:lpstr>Passage Conditioning Salvation on Faith Alone (Sola Fide)</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John 20:30-31?</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- 045</dc:title>
  <dc:subject>Neo Calvinism vs the Bible</dc:subject>
  <dc:creator>A. Woods</dc:creator>
  <dc:description>Modified by Jim McGowan</dc:description>
  <cp:lastModifiedBy>Jim McGowan</cp:lastModifiedBy>
  <cp:revision>2149</cp:revision>
  <cp:lastPrinted>2025-09-19T13:00:48Z</cp:lastPrinted>
  <dcterms:created xsi:type="dcterms:W3CDTF">2009-03-17T12:21:13Z</dcterms:created>
  <dcterms:modified xsi:type="dcterms:W3CDTF">2025-10-03T13:47:59Z</dcterms:modified>
</cp:coreProperties>
</file>