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3" r:id="rId3"/>
  </p:sldMasterIdLst>
  <p:notesMasterIdLst>
    <p:notesMasterId r:id="rId62"/>
  </p:notesMasterIdLst>
  <p:handoutMasterIdLst>
    <p:handoutMasterId r:id="rId63"/>
  </p:handoutMasterIdLst>
  <p:sldIdLst>
    <p:sldId id="28120" r:id="rId4"/>
    <p:sldId id="3862" r:id="rId5"/>
    <p:sldId id="27847" r:id="rId6"/>
    <p:sldId id="27793" r:id="rId7"/>
    <p:sldId id="28100" r:id="rId8"/>
    <p:sldId id="28068" r:id="rId9"/>
    <p:sldId id="28073" r:id="rId10"/>
    <p:sldId id="28076" r:id="rId11"/>
    <p:sldId id="6903" r:id="rId12"/>
    <p:sldId id="6542" r:id="rId13"/>
    <p:sldId id="28077" r:id="rId14"/>
    <p:sldId id="1777" r:id="rId15"/>
    <p:sldId id="5846" r:id="rId16"/>
    <p:sldId id="28078" r:id="rId17"/>
    <p:sldId id="28069" r:id="rId18"/>
    <p:sldId id="28018" r:id="rId19"/>
    <p:sldId id="28079" r:id="rId20"/>
    <p:sldId id="28080" r:id="rId21"/>
    <p:sldId id="28110" r:id="rId22"/>
    <p:sldId id="28081" r:id="rId23"/>
    <p:sldId id="5687" r:id="rId24"/>
    <p:sldId id="282" r:id="rId25"/>
    <p:sldId id="27794" r:id="rId26"/>
    <p:sldId id="28034" r:id="rId27"/>
    <p:sldId id="28082" r:id="rId28"/>
    <p:sldId id="28111" r:id="rId29"/>
    <p:sldId id="28083" r:id="rId30"/>
    <p:sldId id="27795" r:id="rId31"/>
    <p:sldId id="28037" r:id="rId32"/>
    <p:sldId id="28084" r:id="rId33"/>
    <p:sldId id="28112" r:id="rId34"/>
    <p:sldId id="28085" r:id="rId35"/>
    <p:sldId id="28042" r:id="rId36"/>
    <p:sldId id="28087" r:id="rId37"/>
    <p:sldId id="28088" r:id="rId38"/>
    <p:sldId id="28086" r:id="rId39"/>
    <p:sldId id="269" r:id="rId40"/>
    <p:sldId id="28089" r:id="rId41"/>
    <p:sldId id="28046" r:id="rId42"/>
    <p:sldId id="28090" r:id="rId43"/>
    <p:sldId id="28113" r:id="rId44"/>
    <p:sldId id="28091" r:id="rId45"/>
    <p:sldId id="28114" r:id="rId46"/>
    <p:sldId id="28092" r:id="rId47"/>
    <p:sldId id="28115" r:id="rId48"/>
    <p:sldId id="28116" r:id="rId49"/>
    <p:sldId id="263" r:id="rId50"/>
    <p:sldId id="28093" r:id="rId51"/>
    <p:sldId id="28117" r:id="rId52"/>
    <p:sldId id="28041" r:id="rId53"/>
    <p:sldId id="28051" r:id="rId54"/>
    <p:sldId id="28094" r:id="rId55"/>
    <p:sldId id="28118" r:id="rId56"/>
    <p:sldId id="28095" r:id="rId57"/>
    <p:sldId id="2082" r:id="rId58"/>
    <p:sldId id="9673" r:id="rId59"/>
    <p:sldId id="12493" r:id="rId60"/>
    <p:sldId id="27842" r:id="rId61"/>
  </p:sldIdLst>
  <p:sldSz cx="12192000" cy="6858000"/>
  <p:notesSz cx="7315200" cy="96012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38" d="100"/>
          <a:sy n="138" d="100"/>
        </p:scale>
        <p:origin x="248" y="3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081 Acts 14v16-21a </a:t>
            </a:r>
          </a:p>
          <a:p>
            <a:pPr>
              <a:defRPr/>
            </a:pPr>
            <a:r>
              <a:rPr lang="en-US" sz="1400" dirty="0"/>
              <a:t>10-01-2025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217202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23</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28</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239481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03572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56778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33246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23928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7943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86949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21977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2084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326493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74101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08744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832668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05294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05071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32766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37926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473750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59956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743363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189477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576107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3189577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78187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400411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91339774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50948607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E126-E3C9-D9C0-F466-6345624FC99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222635-4326-CD27-1340-23C604000E11}"/>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257D080-A9FB-7274-E038-80F33E8E551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4DE82743-2E2E-6FAD-F593-147BAAE0C5F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81524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evident within them; for God made it evident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clearly seen, being understood through what has been made,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1641-D9DA-7696-48E3-55C3155889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9612E2F-A584-06FD-47E7-6F789569710F}"/>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50A0127-B63A-36A6-5869-F873F61FC5C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CE3B17E-3492-B96D-E66C-13C4A26F906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20978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EDA8-2C28-C681-168A-D8E3BD8A517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FB4C80C-39AF-7918-B6BA-20032C04F03B}"/>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90B15C4E-5B74-EBBC-74F7-0C4F98A22C7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3D6D9BE-D45C-355C-E7F1-E2AE197602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3018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2F88-5BAE-2DCE-E6B7-687036449D2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6F4376-8359-BBEE-E81B-98AE5014C24B}"/>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A7EAC27E-B198-FF0C-66FC-565D9DBA499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DC4AD0D-827F-4993-E289-DC1757C620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75466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3D1A-88D8-0F50-0A87-75D1099228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F2672F8-286F-396E-B64F-BEE4796FF207}"/>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092FB65B-6E1F-8290-7CA8-B700845AB1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2643BD8-B3AE-17DC-4E1F-D6ECF1F71F9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87083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4E9F-5D97-093D-B005-14C9D6B414C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57F87BD-EAB4-5481-6A14-996C45A29125}"/>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CED71219-D6AD-E044-0E1C-789CF4C2A3B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7892CF3-3E5D-0247-056A-165873F93E9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249357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ADA6-8E11-C801-92A3-AE2E9F9908C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11AD782-3E18-B6AE-880A-171C2899606D}"/>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85655F3F-32BD-0770-A7E0-6CBAA9E3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07E7180-7A01-9500-E5C1-58EAFA466A31}"/>
              </a:ext>
            </a:extLst>
          </p:cNvPr>
          <p:cNvSpPr>
            <a:spLocks noChangeArrowheads="1"/>
          </p:cNvSpPr>
          <p:nvPr/>
        </p:nvSpPr>
        <p:spPr bwMode="auto">
          <a:xfrm>
            <a:off x="6218582" y="1463040"/>
            <a:ext cx="715618" cy="2895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F78B3344-750D-5E4E-099D-AD0954523F77}"/>
              </a:ext>
            </a:extLst>
          </p:cNvPr>
          <p:cNvSpPr>
            <a:spLocks noChangeArrowheads="1"/>
          </p:cNvSpPr>
          <p:nvPr/>
        </p:nvSpPr>
        <p:spPr bwMode="auto">
          <a:xfrm>
            <a:off x="5410200" y="762000"/>
            <a:ext cx="808383"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9433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4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400" dirty="0">
                <a:effectLst>
                  <a:outerShdw blurRad="38100" dist="38100" dir="2700000" algn="tl">
                    <a:srgbClr val="000000">
                      <a:alpha val="43137"/>
                    </a:srgbClr>
                  </a:outerShdw>
                </a:effectLst>
                <a:cs typeface="Calibri" panose="020F0502020204030204" pitchFamily="34" charset="0"/>
              </a:rPr>
              <a:t>,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400" dirty="0">
                <a:effectLst>
                  <a:outerShdw blurRad="38100" dist="38100" dir="2700000" algn="tl">
                    <a:srgbClr val="000000">
                      <a:alpha val="43137"/>
                    </a:srgbClr>
                  </a:outerShdw>
                </a:effectLst>
                <a:cs typeface="Calibri" panose="020F0502020204030204" pitchFamily="34" charset="0"/>
              </a:rPr>
              <a:t>, and even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242" y="2819400"/>
            <a:ext cx="2275517" cy="228600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0A9D-D8C8-1375-E81E-DF4886A49C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D394CCE-463E-6563-4C69-BCAA1A0A1438}"/>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D8F000D1-32B5-3477-71E5-D7A9062783B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5F449A7-155C-D887-AA38-0435FB452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66613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a:t>
            </a:r>
          </a:p>
        </p:txBody>
      </p:sp>
    </p:spTree>
    <p:extLst>
      <p:ext uri="{BB962C8B-B14F-4D97-AF65-F5344CB8AC3E}">
        <p14:creationId xmlns:p14="http://schemas.microsoft.com/office/powerpoint/2010/main" val="37725090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b="1" dirty="0">
                <a:solidFill>
                  <a:srgbClr val="00FFFF"/>
                </a:solidFill>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rgbClr val="FFFFCC"/>
                </a:solidFill>
                <a:effectLst>
                  <a:outerShdw blurRad="38100" dist="38100" dir="2700000" algn="tl">
                    <a:srgbClr val="000000">
                      <a:alpha val="43137"/>
                    </a:srgbClr>
                  </a:outerShdw>
                </a:effectLst>
              </a:rPr>
              <a:t>1:5-7</a:t>
            </a:r>
            <a:r>
              <a:rPr lang="en-US" altLang="en-US" sz="2800" kern="1200" dirty="0">
                <a:solidFill>
                  <a:schemeClr val="tx1"/>
                </a:solidFill>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399"/>
            <a:ext cx="8695176" cy="5486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10B9-1643-975E-295E-801AF58545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960BFA6-7523-36BB-E8B6-F4BFB440B456}"/>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(21a)</a:t>
            </a:r>
          </a:p>
        </p:txBody>
      </p:sp>
      <p:sp>
        <p:nvSpPr>
          <p:cNvPr id="3" name="Rectangle 2">
            <a:extLst>
              <a:ext uri="{FF2B5EF4-FFF2-40B4-BE49-F238E27FC236}">
                <a16:creationId xmlns:a16="http://schemas.microsoft.com/office/drawing/2014/main" id="{36A15C01-F186-1C86-78B1-F59E528A831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D52E7E1-16B0-DDE9-05DC-FE8E73A79A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867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2F31-CDFC-30BE-056A-62ACB79320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4E2CDA8-ECD3-BF25-0BC9-DDAB5FAA1A2D}"/>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(21a)</a:t>
            </a:r>
          </a:p>
        </p:txBody>
      </p:sp>
      <p:sp>
        <p:nvSpPr>
          <p:cNvPr id="3" name="Rectangle 2">
            <a:extLst>
              <a:ext uri="{FF2B5EF4-FFF2-40B4-BE49-F238E27FC236}">
                <a16:creationId xmlns:a16="http://schemas.microsoft.com/office/drawing/2014/main" id="{5E2AAE10-F553-3B92-03AE-72BCCDA21FE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3754FDA-28DA-03E0-08F8-EDD5440CD84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3670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15440"/>
            <a:ext cx="533400" cy="3812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37355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645A3-9D98-43B0-B11A-1936FEC09A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66FF28-8190-0BA2-4E07-4ADE83B0F380}"/>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in Derbe (21a)</a:t>
            </a:r>
          </a:p>
        </p:txBody>
      </p:sp>
      <p:sp>
        <p:nvSpPr>
          <p:cNvPr id="3" name="Rectangle 2">
            <a:extLst>
              <a:ext uri="{FF2B5EF4-FFF2-40B4-BE49-F238E27FC236}">
                <a16:creationId xmlns:a16="http://schemas.microsoft.com/office/drawing/2014/main" id="{A36E0EF9-D91E-D2A9-5411-30E36FCD978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931C9FA-4070-8E15-E93E-AE7085A117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421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D9EE-375D-DBED-152B-22F28651DE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ABBB92-F220-72D3-539A-04F0A421C33C}"/>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C4F622D4-53F7-2049-CF41-3BABCE996A4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4079C59-4814-77C8-5D75-6545082C657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371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29F2C-4BA6-7622-9201-B8BB5774DF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60A174F-45A7-8F2D-705A-46F0E8489F0B}"/>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0ABD1A09-4AEB-9E30-76FE-8FB7417D4D8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8465695-BB27-AF77-F980-BE2D4D82724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29018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6019800" y="1702359"/>
            <a:ext cx="4572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pic>
        <p:nvPicPr>
          <p:cNvPr id="4" name="Picture 3">
            <a:extLst>
              <a:ext uri="{FF2B5EF4-FFF2-40B4-BE49-F238E27FC236}">
                <a16:creationId xmlns:a16="http://schemas.microsoft.com/office/drawing/2014/main" id="{C73C3B68-3B72-1AF1-1079-95058A6A7C1E}"/>
              </a:ext>
            </a:extLst>
          </p:cNvPr>
          <p:cNvPicPr>
            <a:picLocks noChangeAspect="1"/>
          </p:cNvPicPr>
          <p:nvPr/>
        </p:nvPicPr>
        <p:blipFill>
          <a:blip r:embed="rId3"/>
          <a:stretch>
            <a:fillRect/>
          </a:stretch>
        </p:blipFill>
        <p:spPr>
          <a:xfrm>
            <a:off x="5514258" y="744994"/>
            <a:ext cx="657942" cy="373646"/>
          </a:xfrm>
          <a:prstGeom prst="rect">
            <a:avLst/>
          </a:prstGeom>
        </p:spPr>
      </p:pic>
      <p:sp>
        <p:nvSpPr>
          <p:cNvPr id="5" name="Oval 7">
            <a:extLst>
              <a:ext uri="{FF2B5EF4-FFF2-40B4-BE49-F238E27FC236}">
                <a16:creationId xmlns:a16="http://schemas.microsoft.com/office/drawing/2014/main" id="{E94EFD0A-4F0B-A987-1697-6AD532598D02}"/>
              </a:ext>
            </a:extLst>
          </p:cNvPr>
          <p:cNvSpPr>
            <a:spLocks noChangeArrowheads="1"/>
          </p:cNvSpPr>
          <p:nvPr/>
        </p:nvSpPr>
        <p:spPr bwMode="auto">
          <a:xfrm>
            <a:off x="6248400" y="1487678"/>
            <a:ext cx="6096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81230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A050-06DA-06CD-630D-EE7BA100CBD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AC95C34-064E-1C08-393C-57ABEB05D321}"/>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B93D53F-4A18-94C9-988A-B69371A208E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B1A2E15-A2BD-33EA-BAB3-C30A5B901AF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6037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CAED-DB86-A865-5ED1-599A691A4B2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72F6F3F-8C62-AD14-3F55-CBA051B3D8A6}"/>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442F0E-B4E1-E1A6-495A-3C4DA380D2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A2F63C0-4591-1F6B-C067-225518A315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3243520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7166-85D4-0B09-2E81-A60999A921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192755-C2C6-BA1F-6B70-1B4571EAABE3}"/>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0E35E635-5EE6-C79F-A6B0-CC1F51BB6F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21D0C8F-E21D-5EE3-82D9-5961169BCFF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254217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AA78-10E7-4408-1171-7F09E470DE6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3637A0A-D0E5-7FB9-8868-14895C24CC3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647319-2D48-15E5-D98B-A32537AEAFA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60C4445-369D-0ECA-F450-CE77594443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402196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B1F3-5E22-5D77-3A7A-D4F1B4F075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EAECDB1-7875-73BF-82B0-ECA75E729B8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EC986DFD-BFF3-C65C-4EF1-122162C598C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2297499-231B-DFDD-AF9B-78C713D5550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221345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1524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1447800"/>
            <a:ext cx="9784080" cy="2590799"/>
          </a:xfrm>
        </p:spPr>
        <p:txBody>
          <a:bodyPr/>
          <a:lstStyle/>
          <a:p>
            <a:pPr marL="514350" indent="-514350">
              <a:lnSpc>
                <a:spcPct val="100000"/>
              </a:lnSpc>
              <a:spcBef>
                <a:spcPts val="0"/>
              </a:spcBef>
              <a:spcAft>
                <a:spcPts val="2400"/>
              </a:spcAft>
              <a:buClr>
                <a:srgbClr val="00FFFF"/>
              </a:buClr>
              <a:buFont typeface="+mj-lt"/>
              <a:buAutoNum type="arabicPeriod"/>
              <a:defRPr/>
            </a:pPr>
            <a:r>
              <a:rPr lang="en-US" sz="3200" dirty="0"/>
              <a:t>Episcopalian / bishop rule – Acts 15:2, 6</a:t>
            </a:r>
          </a:p>
          <a:p>
            <a:pPr marL="514350" indent="-514350">
              <a:lnSpc>
                <a:spcPct val="100000"/>
              </a:lnSpc>
              <a:spcBef>
                <a:spcPts val="0"/>
              </a:spcBef>
              <a:spcAft>
                <a:spcPts val="2400"/>
              </a:spcAft>
              <a:buClr>
                <a:srgbClr val="00FFFF"/>
              </a:buClr>
              <a:buFont typeface="+mj-lt"/>
              <a:buAutoNum type="arabicPeriod"/>
              <a:defRPr/>
            </a:pPr>
            <a:r>
              <a:rPr lang="en-US" sz="3200" dirty="0"/>
              <a:t>Congregational rule – Acts 6:1-7</a:t>
            </a:r>
          </a:p>
          <a:p>
            <a:pPr marL="514350" indent="-514350">
              <a:lnSpc>
                <a:spcPct val="100000"/>
              </a:lnSpc>
              <a:spcBef>
                <a:spcPts val="0"/>
              </a:spcBef>
              <a:spcAft>
                <a:spcPts val="2400"/>
              </a:spcAft>
              <a:buClr>
                <a:srgbClr val="00FFFF"/>
              </a:buClr>
              <a:buFont typeface="+mj-lt"/>
              <a:buAutoNum type="arabicPeriod"/>
              <a:defRPr/>
            </a:pPr>
            <a:r>
              <a:rPr lang="en-US" sz="3200" dirty="0"/>
              <a:t>Presbyterian / elder rule – Acts 20:28; 1 Tim 5:17; 4:14</a:t>
            </a:r>
          </a:p>
        </p:txBody>
      </p:sp>
      <p:pic>
        <p:nvPicPr>
          <p:cNvPr id="3" name="Picture 2">
            <a:extLst>
              <a:ext uri="{FF2B5EF4-FFF2-40B4-BE49-F238E27FC236}">
                <a16:creationId xmlns:a16="http://schemas.microsoft.com/office/drawing/2014/main" id="{8020D460-CC0D-C4A1-0469-DBA2EBBED345}"/>
              </a:ext>
            </a:extLst>
          </p:cNvPr>
          <p:cNvPicPr>
            <a:picLocks noChangeAspect="1"/>
          </p:cNvPicPr>
          <p:nvPr/>
        </p:nvPicPr>
        <p:blipFill>
          <a:blip r:embed="rId2"/>
          <a:stretch>
            <a:fillRect/>
          </a:stretch>
        </p:blipFill>
        <p:spPr>
          <a:xfrm>
            <a:off x="2630123" y="3907320"/>
            <a:ext cx="6931753" cy="2493480"/>
          </a:xfrm>
          <a:prstGeom prst="rect">
            <a:avLst/>
          </a:prstGeom>
          <a:solidFill>
            <a:schemeClr val="accent1"/>
          </a:solidFill>
          <a:ln w="28575">
            <a:solidFill>
              <a:srgbClr val="FF0000"/>
            </a:solid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3AA4-E75F-EA42-4EE5-75848EF6B25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AB36DBE-C1AA-235D-7D9C-1766E6109120}"/>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9B797514-FD66-D264-0D31-260C4637B4D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384361E-CA8B-6923-8A9C-29D17BE241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7645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18A40-7DE9-DFEA-2F4C-99DEDBF143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C0C50BF-14B6-C0D7-AA33-80653118E4BB}"/>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86C7067F-1F78-8063-7361-62127283163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ABDDA3D-26A3-6C52-F2DD-C836E4391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216575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300D-44FB-19D2-CD3B-9044361DCE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FA46BEC-A3A9-BC74-E426-7E8F52410234}"/>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D6A5B8B0-14AC-9747-5D1E-75E4CC09D19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A67E159-DBD6-2379-D965-8575491A574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754368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4495800" y="1371600"/>
            <a:ext cx="1524000" cy="34608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4648200" y="1717688"/>
            <a:ext cx="1752600" cy="125411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844556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313F0-788D-F9D7-968B-3F5DAB5375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612345-76F2-A5E4-6F0E-3F41AF7C0005}"/>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C86CDA8D-4EA3-36D9-6634-A7E291B1B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EA7CE1A-D728-306B-3DF1-46EA7D3862C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888160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334000" y="2209800"/>
            <a:ext cx="609600" cy="43901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94356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29D5-39AA-F638-60D9-F40C7F2D448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BC5756-3EB8-249C-B23D-74250F5C8B67}"/>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97746311-3406-0C09-61CE-6DDDCFCB637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B189CDE-5FA3-7431-D310-AA01CC9CA1A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83359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6DF2-FB26-16C8-42C0-9340A8D5DF11}"/>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DBE58C01-87F6-C548-97EC-D702CD091388}"/>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2774966-A60C-1E47-6E72-296F643B4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800C5C81-DA39-3845-1393-489996321448}"/>
              </a:ext>
            </a:extLst>
          </p:cNvPr>
          <p:cNvSpPr>
            <a:spLocks noChangeArrowheads="1"/>
          </p:cNvSpPr>
          <p:nvPr/>
        </p:nvSpPr>
        <p:spPr bwMode="auto">
          <a:xfrm>
            <a:off x="4800600" y="2057400"/>
            <a:ext cx="6096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768645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20A6-34CC-1F12-3ED9-61B583F470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44C31E-54EE-F415-6841-6FD4028A27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B0F912A-121E-C061-779C-30C43A1F0DB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2" name="Picture 2">
            <a:extLst>
              <a:ext uri="{FF2B5EF4-FFF2-40B4-BE49-F238E27FC236}">
                <a16:creationId xmlns:a16="http://schemas.microsoft.com/office/drawing/2014/main" id="{ABF8FCF4-07AD-2B26-D838-8C6581BC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166" y="2971800"/>
            <a:ext cx="232966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4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2438400" y="152400"/>
            <a:ext cx="73152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Acts 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600200"/>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b="1" u="sng" dirty="0">
                <a:solidFill>
                  <a:srgbClr val="FFFFCC"/>
                </a:solidFill>
              </a:rPr>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9448800" y="2667000"/>
            <a:ext cx="2145792" cy="1828800"/>
          </a:xfrm>
          <a:prstGeom prst="rect">
            <a:avLst/>
          </a:prstGeom>
          <a:ln w="38100">
            <a:solidFill>
              <a:schemeClr val="tx1"/>
            </a:solidFill>
          </a:ln>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228A-DD0D-9C96-B682-272CF2F4155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C2CD2E-4A56-6554-72A5-59CC8DC7AC3F}"/>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015D4246-30ED-EF6D-1959-AC41D30E3BE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7AE1E36-B11F-8991-62CC-83FEA445D69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611824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8839200" y="2743200"/>
            <a:ext cx="762000" cy="3050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44326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76400"/>
            <a:ext cx="457200" cy="3202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58739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E72E4-BAAB-AEE9-A6F3-79D4E1017DA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B86CA81-1645-67C4-1C59-39E1BB90C46B}"/>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03334D1-5C7C-AF7D-5DEF-E0043CF7201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1202F63-FBF6-9331-7978-E68E2A1C002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788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A81A5-324A-8F0B-1BDA-A7EBC67853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61AE33-7E1D-9680-3AD1-064AB8762E93}"/>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105AB87-DF66-C00A-FE4C-C223C5203D2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1CFE40F-7D3C-2B30-D8E9-6E53E4FB546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1786077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6953-D30C-C0C7-BE87-6C2EBAA52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253E21A-2563-152A-738B-360B746411D8}"/>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959B388-1307-07CE-5A3E-C8A7788485B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A451D5B-D0C2-D910-0B62-E3DADF96D3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625201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12B8-E42D-2C4B-54B3-C67929E6072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725AAB5-0CFB-234A-1CB1-CD34A6E8A06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2D34425E-7A20-A1AE-E418-95E4717095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BA56F8B6-3545-35EC-723B-79D3E6CBFCB1}"/>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565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D1C-D2C5-A45E-3017-772C7D9FA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5CE5BF-3CAC-C925-21E0-1285AC331BF9}"/>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3110998-DC47-1E5E-0BC7-FD2D2BC09F7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D84B8E9-5CF1-7360-878E-8101E42C59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3971440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extLst>
              <p:ext uri="{D42A27DB-BD31-4B8C-83A1-F6EECF244321}">
                <p14:modId xmlns:p14="http://schemas.microsoft.com/office/powerpoint/2010/main" val="3716397517"/>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0"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297228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extLst>
              <p:ext uri="{D42A27DB-BD31-4B8C-83A1-F6EECF244321}">
                <p14:modId xmlns:p14="http://schemas.microsoft.com/office/powerpoint/2010/main" val="2458834646"/>
              </p:ext>
            </p:extLst>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20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989D-4821-EACE-5AB9-0C0C1C7568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A91C8F2-6203-6306-AA0A-CE2238BFB523}"/>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648233B5-F495-5301-1398-5EE39001773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A425682-2716-809B-6997-BA2C4C8588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762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39050-EA74-DFC1-2317-E06CA9827B9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6B16D5-99FF-B485-A0E0-5FBAA0D9D861}"/>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3E93AA8C-895E-836E-FF95-F7D7F80513C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8DB2B39-DCAD-6BBE-1C0B-DDCB6B97179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540295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DA44-369C-FAE9-025C-686F422727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6CD832-48ED-C504-76F1-B72D00AE77A2}"/>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67E3FCBD-B63D-8CA4-CAAA-F4D20477236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C2FEB7F0-173B-FE5B-DB73-68157B3693F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411255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6:1-4</a:t>
            </a:r>
          </a:p>
          <a:p>
            <a:pPr marL="0" indent="0" algn="just">
              <a:lnSpc>
                <a:spcPct val="100000"/>
              </a:lnSpc>
              <a:spcBef>
                <a:spcPts val="0"/>
              </a:spcBef>
              <a:buNone/>
            </a:pPr>
            <a:r>
              <a:rPr lang="en-US" sz="2900" dirty="0">
                <a:effectLst>
                  <a:outerShdw blurRad="38100" dist="38100" dir="2700000" algn="tl">
                    <a:srgbClr val="000000">
                      <a:alpha val="43137"/>
                    </a:srgbClr>
                  </a:outerShdw>
                </a:effectLst>
              </a:rPr>
              <a:t>“</a:t>
            </a:r>
            <a:r>
              <a:rPr lang="en-US" sz="2900" baseline="30000" dirty="0">
                <a:effectLst>
                  <a:outerShdw blurRad="38100" dist="38100" dir="2700000" algn="tl">
                    <a:srgbClr val="000000">
                      <a:alpha val="43137"/>
                    </a:srgbClr>
                  </a:outerShdw>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 </a:t>
            </a:r>
            <a:r>
              <a:rPr lang="en-US" sz="2900" baseline="30000" dirty="0">
                <a:effectLst>
                  <a:outerShdw blurRad="38100" dist="38100" dir="2700000" algn="tl">
                    <a:srgbClr val="000000">
                      <a:alpha val="43137"/>
                    </a:srgbClr>
                  </a:outerShdw>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outerShdw blurRad="38100" dist="38100" dir="2700000" algn="tl">
                    <a:srgbClr val="000000">
                      <a:alpha val="43137"/>
                    </a:srgbClr>
                  </a:outerShdw>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outerShdw blurRad="38100" dist="38100" dir="2700000" algn="tl">
                    <a:srgbClr val="000000">
                      <a:alpha val="43137"/>
                    </a:srgbClr>
                  </a:outerShdw>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4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11838</TotalTime>
  <Words>1731</Words>
  <Application>Microsoft Office PowerPoint</Application>
  <PresentationFormat>Widescreen</PresentationFormat>
  <Paragraphs>291</Paragraphs>
  <Slides>58</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58</vt:i4>
      </vt:variant>
    </vt:vector>
  </HeadingPairs>
  <TitlesOfParts>
    <vt:vector size="66" baseType="lpstr">
      <vt:lpstr>Arial</vt:lpstr>
      <vt:lpstr>Calibri</vt:lpstr>
      <vt:lpstr>Calibri Light</vt:lpstr>
      <vt:lpstr>Corbel</vt:lpstr>
      <vt:lpstr>Wingdings</vt:lpstr>
      <vt:lpstr>Office Theme</vt:lpstr>
      <vt:lpstr>1_Office Theme</vt:lpstr>
      <vt:lpstr>2_Office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PORTRAIT OF GROWTH 1:5-7 </vt:lpstr>
      <vt:lpstr>Acts 13‒14 1st Missionary Journey</vt:lpstr>
      <vt:lpstr>PowerPoint Presentation</vt:lpstr>
      <vt:lpstr>PowerPoint Presentation</vt:lpstr>
      <vt:lpstr>First Missionary Journey</vt:lpstr>
      <vt:lpstr>PowerPoint Presentation</vt:lpstr>
      <vt:lpstr>Acts 13‒14 1st Missionary Journey</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Local Church Government</vt:lpstr>
      <vt:lpstr>PowerPoint Presentation</vt:lpstr>
      <vt:lpstr>PowerPoint Presentation</vt:lpstr>
      <vt:lpstr>PowerPoint Presentation</vt:lpstr>
      <vt:lpstr>First Missionary Journey</vt:lpstr>
      <vt:lpstr>PowerPoint Presentation</vt:lpstr>
      <vt:lpstr>First Missionary Journey</vt:lpstr>
      <vt:lpstr>PowerPoint Presentation</vt:lpstr>
      <vt:lpstr>First Missionary Journey</vt:lpstr>
      <vt:lpstr>PowerPoint Presentation</vt:lpstr>
      <vt:lpstr>Acts Message</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081 Acts 14v16-21a</dc:title>
  <dc:subject>ACTS</dc:subject>
  <dc:creator>A. Woods</dc:creator>
  <cp:lastModifiedBy>Jim McGowan</cp:lastModifiedBy>
  <cp:revision>1495</cp:revision>
  <cp:lastPrinted>2025-10-01T12:43:26Z</cp:lastPrinted>
  <dcterms:created xsi:type="dcterms:W3CDTF">2009-01-10T23:45:31Z</dcterms:created>
  <dcterms:modified xsi:type="dcterms:W3CDTF">2025-10-01T12:43:34Z</dcterms:modified>
</cp:coreProperties>
</file>