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80" r:id="rId2"/>
  </p:sldMasterIdLst>
  <p:notesMasterIdLst>
    <p:notesMasterId r:id="rId106"/>
  </p:notesMasterIdLst>
  <p:handoutMasterIdLst>
    <p:handoutMasterId r:id="rId107"/>
  </p:handoutMasterIdLst>
  <p:sldIdLst>
    <p:sldId id="2018" r:id="rId3"/>
    <p:sldId id="2158" r:id="rId4"/>
    <p:sldId id="28018" r:id="rId5"/>
    <p:sldId id="28245" r:id="rId6"/>
    <p:sldId id="28247" r:id="rId7"/>
    <p:sldId id="28252" r:id="rId8"/>
    <p:sldId id="28253" r:id="rId9"/>
    <p:sldId id="28184" r:id="rId10"/>
    <p:sldId id="28185" r:id="rId11"/>
    <p:sldId id="28254" r:id="rId12"/>
    <p:sldId id="28255" r:id="rId13"/>
    <p:sldId id="28256" r:id="rId14"/>
    <p:sldId id="28257" r:id="rId15"/>
    <p:sldId id="28110" r:id="rId16"/>
    <p:sldId id="28309" r:id="rId17"/>
    <p:sldId id="28258" r:id="rId18"/>
    <p:sldId id="28218" r:id="rId19"/>
    <p:sldId id="28261" r:id="rId20"/>
    <p:sldId id="4433" r:id="rId21"/>
    <p:sldId id="8220" r:id="rId22"/>
    <p:sldId id="2241" r:id="rId23"/>
    <p:sldId id="2055" r:id="rId24"/>
    <p:sldId id="28262" r:id="rId25"/>
    <p:sldId id="28263" r:id="rId26"/>
    <p:sldId id="7371" r:id="rId27"/>
    <p:sldId id="7370" r:id="rId28"/>
    <p:sldId id="2070" r:id="rId29"/>
    <p:sldId id="28315" r:id="rId30"/>
    <p:sldId id="28259" r:id="rId31"/>
    <p:sldId id="7871" r:id="rId32"/>
    <p:sldId id="10231" r:id="rId33"/>
    <p:sldId id="28264" r:id="rId34"/>
    <p:sldId id="28285" r:id="rId35"/>
    <p:sldId id="28286" r:id="rId36"/>
    <p:sldId id="28287" r:id="rId37"/>
    <p:sldId id="28176" r:id="rId38"/>
    <p:sldId id="28288" r:id="rId39"/>
    <p:sldId id="28289" r:id="rId40"/>
    <p:sldId id="28316" r:id="rId41"/>
    <p:sldId id="28290" r:id="rId42"/>
    <p:sldId id="8221" r:id="rId43"/>
    <p:sldId id="28310" r:id="rId44"/>
    <p:sldId id="27976" r:id="rId45"/>
    <p:sldId id="28291" r:id="rId46"/>
    <p:sldId id="28311" r:id="rId47"/>
    <p:sldId id="28312" r:id="rId48"/>
    <p:sldId id="28313" r:id="rId49"/>
    <p:sldId id="28260" r:id="rId50"/>
    <p:sldId id="28248" r:id="rId51"/>
    <p:sldId id="28225" r:id="rId52"/>
    <p:sldId id="28265" r:id="rId53"/>
    <p:sldId id="7890" r:id="rId54"/>
    <p:sldId id="2901" r:id="rId55"/>
    <p:sldId id="28266" r:id="rId56"/>
    <p:sldId id="28267" r:id="rId57"/>
    <p:sldId id="28269" r:id="rId58"/>
    <p:sldId id="28292" r:id="rId59"/>
    <p:sldId id="28293" r:id="rId60"/>
    <p:sldId id="28268" r:id="rId61"/>
    <p:sldId id="28270" r:id="rId62"/>
    <p:sldId id="28294" r:id="rId63"/>
    <p:sldId id="28295" r:id="rId64"/>
    <p:sldId id="28249" r:id="rId65"/>
    <p:sldId id="28278" r:id="rId66"/>
    <p:sldId id="28279" r:id="rId67"/>
    <p:sldId id="10701" r:id="rId68"/>
    <p:sldId id="12136" r:id="rId69"/>
    <p:sldId id="28280" r:id="rId70"/>
    <p:sldId id="28281" r:id="rId71"/>
    <p:sldId id="28283" r:id="rId72"/>
    <p:sldId id="28296" r:id="rId73"/>
    <p:sldId id="28297" r:id="rId74"/>
    <p:sldId id="28298" r:id="rId75"/>
    <p:sldId id="28299" r:id="rId76"/>
    <p:sldId id="28300" r:id="rId77"/>
    <p:sldId id="28284" r:id="rId78"/>
    <p:sldId id="28301" r:id="rId79"/>
    <p:sldId id="28314" r:id="rId80"/>
    <p:sldId id="28114" r:id="rId81"/>
    <p:sldId id="27968" r:id="rId82"/>
    <p:sldId id="28302" r:id="rId83"/>
    <p:sldId id="28303" r:id="rId84"/>
    <p:sldId id="28304" r:id="rId85"/>
    <p:sldId id="28305" r:id="rId86"/>
    <p:sldId id="28306" r:id="rId87"/>
    <p:sldId id="28282" r:id="rId88"/>
    <p:sldId id="28271" r:id="rId89"/>
    <p:sldId id="28226" r:id="rId90"/>
    <p:sldId id="28272" r:id="rId91"/>
    <p:sldId id="28273" r:id="rId92"/>
    <p:sldId id="28275" r:id="rId93"/>
    <p:sldId id="28276" r:id="rId94"/>
    <p:sldId id="28277" r:id="rId95"/>
    <p:sldId id="28194" r:id="rId96"/>
    <p:sldId id="28199" r:id="rId97"/>
    <p:sldId id="28200" r:id="rId98"/>
    <p:sldId id="28274" r:id="rId99"/>
    <p:sldId id="28228" r:id="rId100"/>
    <p:sldId id="28307" r:id="rId101"/>
    <p:sldId id="28308" r:id="rId102"/>
    <p:sldId id="28174" r:id="rId103"/>
    <p:sldId id="28251" r:id="rId104"/>
    <p:sldId id="27632" r:id="rId105"/>
  </p:sldIdLst>
  <p:sldSz cx="12192000" cy="6858000"/>
  <p:notesSz cx="7315200" cy="9601200"/>
  <p:custDataLst>
    <p:tags r:id="rId108"/>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66"/>
    <a:srgbClr val="FFFF99"/>
    <a:srgbClr val="008000"/>
    <a:srgbClr val="33CC33"/>
    <a:srgbClr val="0000FF"/>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025D19-81FE-42B1-9D72-6A6A9E5327C5}" v="5" dt="2025-09-28T02:17:19.041"/>
    <p1510:client id="{23C4155F-1DDD-4A58-A40D-5C7D3B9F8B36}" v="12" dt="2025-09-27T17:34:19.22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7" autoAdjust="0"/>
    <p:restoredTop sz="95974" autoAdjust="0"/>
  </p:normalViewPr>
  <p:slideViewPr>
    <p:cSldViewPr>
      <p:cViewPr varScale="1">
        <p:scale>
          <a:sx n="61" d="100"/>
          <a:sy n="61" d="100"/>
        </p:scale>
        <p:origin x="78" y="15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9" d="100"/>
          <a:sy n="89" d="100"/>
        </p:scale>
        <p:origin x="3964" y="11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14"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presProps" Target="pres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C25796A-7B39-4A71-8A01-5B1771AE4BD7}"/>
    <pc:docChg chg="custSel addSld delSld modSld modHandout">
      <pc:chgData name="Jim McGowan" userId="e2c7446dd3aca506" providerId="LiveId" clId="{9C25796A-7B39-4A71-8A01-5B1771AE4BD7}" dt="2025-09-28T02:17:23.221" v="178" actId="478"/>
      <pc:docMkLst>
        <pc:docMk/>
      </pc:docMkLst>
      <pc:sldChg chg="add">
        <pc:chgData name="Jim McGowan" userId="e2c7446dd3aca506" providerId="LiveId" clId="{9C25796A-7B39-4A71-8A01-5B1771AE4BD7}" dt="2025-09-21T12:26:19.433" v="57"/>
        <pc:sldMkLst>
          <pc:docMk/>
          <pc:sldMk cId="0" sldId="269"/>
        </pc:sldMkLst>
      </pc:sldChg>
      <pc:sldChg chg="add">
        <pc:chgData name="Jim McGowan" userId="e2c7446dd3aca506" providerId="LiveId" clId="{9C25796A-7B39-4A71-8A01-5B1771AE4BD7}" dt="2025-09-21T12:28:30.048" v="68"/>
        <pc:sldMkLst>
          <pc:docMk/>
          <pc:sldMk cId="2447945567" sldId="617"/>
        </pc:sldMkLst>
      </pc:sldChg>
      <pc:sldChg chg="delSp add mod">
        <pc:chgData name="Jim McGowan" userId="e2c7446dd3aca506" providerId="LiveId" clId="{9C25796A-7B39-4A71-8A01-5B1771AE4BD7}" dt="2025-09-21T12:27:19.521" v="62" actId="478"/>
        <pc:sldMkLst>
          <pc:docMk/>
          <pc:sldMk cId="3290835215" sldId="1253"/>
        </pc:sldMkLst>
      </pc:sldChg>
      <pc:sldChg chg="delSp add mod">
        <pc:chgData name="Jim McGowan" userId="e2c7446dd3aca506" providerId="LiveId" clId="{9C25796A-7B39-4A71-8A01-5B1771AE4BD7}" dt="2025-09-21T12:27:53.678" v="66" actId="478"/>
        <pc:sldMkLst>
          <pc:docMk/>
          <pc:sldMk cId="3906705303" sldId="1254"/>
        </pc:sldMkLst>
      </pc:sldChg>
      <pc:sldChg chg="delSp add mod">
        <pc:chgData name="Jim McGowan" userId="e2c7446dd3aca506" providerId="LiveId" clId="{9C25796A-7B39-4A71-8A01-5B1771AE4BD7}" dt="2025-09-21T12:27:46.965" v="65" actId="478"/>
        <pc:sldMkLst>
          <pc:docMk/>
          <pc:sldMk cId="1754760975" sldId="1255"/>
        </pc:sldMkLst>
      </pc:sldChg>
      <pc:sldChg chg="delSp add mod">
        <pc:chgData name="Jim McGowan" userId="e2c7446dd3aca506" providerId="LiveId" clId="{9C25796A-7B39-4A71-8A01-5B1771AE4BD7}" dt="2025-09-21T12:27:11.810" v="60" actId="478"/>
        <pc:sldMkLst>
          <pc:docMk/>
          <pc:sldMk cId="3948546543" sldId="1256"/>
        </pc:sldMkLst>
      </pc:sldChg>
      <pc:sldChg chg="delSp add mod">
        <pc:chgData name="Jim McGowan" userId="e2c7446dd3aca506" providerId="LiveId" clId="{9C25796A-7B39-4A71-8A01-5B1771AE4BD7}" dt="2025-09-21T12:27:16.033" v="61" actId="478"/>
        <pc:sldMkLst>
          <pc:docMk/>
          <pc:sldMk cId="161540080" sldId="1257"/>
        </pc:sldMkLst>
      </pc:sldChg>
      <pc:sldChg chg="delSp add mod">
        <pc:chgData name="Jim McGowan" userId="e2c7446dd3aca506" providerId="LiveId" clId="{9C25796A-7B39-4A71-8A01-5B1771AE4BD7}" dt="2025-09-21T12:27:22.915" v="63" actId="478"/>
        <pc:sldMkLst>
          <pc:docMk/>
          <pc:sldMk cId="930290229" sldId="1258"/>
        </pc:sldMkLst>
      </pc:sldChg>
      <pc:sldChg chg="delSp add mod">
        <pc:chgData name="Jim McGowan" userId="e2c7446dd3aca506" providerId="LiveId" clId="{9C25796A-7B39-4A71-8A01-5B1771AE4BD7}" dt="2025-09-21T12:27:26.868" v="64" actId="478"/>
        <pc:sldMkLst>
          <pc:docMk/>
          <pc:sldMk cId="2698759794" sldId="1261"/>
        </pc:sldMkLst>
      </pc:sldChg>
      <pc:sldChg chg="modSp mod">
        <pc:chgData name="Jim McGowan" userId="e2c7446dd3aca506" providerId="LiveId" clId="{9C25796A-7B39-4A71-8A01-5B1771AE4BD7}" dt="2025-09-07T12:40:51.810" v="31" actId="14100"/>
        <pc:sldMkLst>
          <pc:docMk/>
          <pc:sldMk cId="1966753080" sldId="2307"/>
        </pc:sldMkLst>
      </pc:sldChg>
      <pc:sldChg chg="add">
        <pc:chgData name="Jim McGowan" userId="e2c7446dd3aca506" providerId="LiveId" clId="{9C25796A-7B39-4A71-8A01-5B1771AE4BD7}" dt="2025-09-21T12:26:19.433" v="57"/>
        <pc:sldMkLst>
          <pc:docMk/>
          <pc:sldMk cId="41605365" sldId="2912"/>
        </pc:sldMkLst>
      </pc:sldChg>
      <pc:sldChg chg="modSp mod">
        <pc:chgData name="Jim McGowan" userId="e2c7446dd3aca506" providerId="LiveId" clId="{9C25796A-7B39-4A71-8A01-5B1771AE4BD7}" dt="2025-09-27T17:37:31.696" v="145" actId="948"/>
        <pc:sldMkLst>
          <pc:docMk/>
          <pc:sldMk cId="2423844817" sldId="4433"/>
        </pc:sldMkLst>
        <pc:spChg chg="mod">
          <ac:chgData name="Jim McGowan" userId="e2c7446dd3aca506" providerId="LiveId" clId="{9C25796A-7B39-4A71-8A01-5B1771AE4BD7}" dt="2025-09-27T17:37:31.696" v="145" actId="948"/>
          <ac:spMkLst>
            <pc:docMk/>
            <pc:sldMk cId="2423844817" sldId="4433"/>
            <ac:spMk id="134147" creationId="{00000000-0000-0000-0000-000000000000}"/>
          </ac:spMkLst>
        </pc:spChg>
      </pc:sldChg>
      <pc:sldChg chg="modSp mod">
        <pc:chgData name="Jim McGowan" userId="e2c7446dd3aca506" providerId="LiveId" clId="{9C25796A-7B39-4A71-8A01-5B1771AE4BD7}" dt="2025-09-07T12:43:19.944" v="39" actId="108"/>
        <pc:sldMkLst>
          <pc:docMk/>
          <pc:sldMk cId="2669078109" sldId="5226"/>
        </pc:sldMkLst>
      </pc:sldChg>
      <pc:sldChg chg="modSp mod">
        <pc:chgData name="Jim McGowan" userId="e2c7446dd3aca506" providerId="LiveId" clId="{9C25796A-7B39-4A71-8A01-5B1771AE4BD7}" dt="2025-09-07T12:43:39.647" v="41" actId="108"/>
        <pc:sldMkLst>
          <pc:docMk/>
          <pc:sldMk cId="675802330" sldId="6334"/>
        </pc:sldMkLst>
      </pc:sldChg>
      <pc:sldChg chg="modSp mod">
        <pc:chgData name="Jim McGowan" userId="e2c7446dd3aca506" providerId="LiveId" clId="{9C25796A-7B39-4A71-8A01-5B1771AE4BD7}" dt="2025-09-13T14:59:48.316" v="44"/>
        <pc:sldMkLst>
          <pc:docMk/>
          <pc:sldMk cId="3178339307" sldId="6351"/>
        </pc:sldMkLst>
      </pc:sldChg>
      <pc:sldChg chg="modSp mod">
        <pc:chgData name="Jim McGowan" userId="e2c7446dd3aca506" providerId="LiveId" clId="{9C25796A-7B39-4A71-8A01-5B1771AE4BD7}" dt="2025-09-07T12:43:02.872" v="37" actId="948"/>
        <pc:sldMkLst>
          <pc:docMk/>
          <pc:sldMk cId="1925422745" sldId="6364"/>
        </pc:sldMkLst>
      </pc:sldChg>
      <pc:sldChg chg="modSp mod">
        <pc:chgData name="Jim McGowan" userId="e2c7446dd3aca506" providerId="LiveId" clId="{9C25796A-7B39-4A71-8A01-5B1771AE4BD7}" dt="2025-09-07T12:43:29.205" v="40" actId="108"/>
        <pc:sldMkLst>
          <pc:docMk/>
          <pc:sldMk cId="3294313531" sldId="8246"/>
        </pc:sldMkLst>
      </pc:sldChg>
      <pc:sldChg chg="modSp mod">
        <pc:chgData name="Jim McGowan" userId="e2c7446dd3aca506" providerId="LiveId" clId="{9C25796A-7B39-4A71-8A01-5B1771AE4BD7}" dt="2025-09-07T12:43:08.026" v="38" actId="108"/>
        <pc:sldMkLst>
          <pc:docMk/>
          <pc:sldMk cId="1782554067" sldId="27807"/>
        </pc:sldMkLst>
      </pc:sldChg>
      <pc:sldChg chg="addSp delSp">
        <pc:chgData name="Jim McGowan" userId="e2c7446dd3aca506" providerId="LiveId" clId="{9C25796A-7B39-4A71-8A01-5B1771AE4BD7}" dt="2025-09-27T23:08:14.375" v="174"/>
        <pc:sldMkLst>
          <pc:docMk/>
          <pc:sldMk cId="2012237656" sldId="27968"/>
        </pc:sldMkLst>
        <pc:spChg chg="del">
          <ac:chgData name="Jim McGowan" userId="e2c7446dd3aca506" providerId="LiveId" clId="{9C25796A-7B39-4A71-8A01-5B1771AE4BD7}" dt="2025-09-27T23:08:10.613" v="173" actId="478"/>
          <ac:spMkLst>
            <pc:docMk/>
            <pc:sldMk cId="2012237656" sldId="27968"/>
            <ac:spMk id="27651" creationId="{F54700BE-4C89-5BB8-ACC5-5922D0E2D2B0}"/>
          </ac:spMkLst>
        </pc:spChg>
        <pc:spChg chg="del">
          <ac:chgData name="Jim McGowan" userId="e2c7446dd3aca506" providerId="LiveId" clId="{9C25796A-7B39-4A71-8A01-5B1771AE4BD7}" dt="2025-09-27T23:08:10.613" v="173" actId="478"/>
          <ac:spMkLst>
            <pc:docMk/>
            <pc:sldMk cId="2012237656" sldId="27968"/>
            <ac:spMk id="27653" creationId="{9A51CB28-7D47-5CD5-771F-E8717D9F84EA}"/>
          </ac:spMkLst>
        </pc:spChg>
        <pc:picChg chg="add">
          <ac:chgData name="Jim McGowan" userId="e2c7446dd3aca506" providerId="LiveId" clId="{9C25796A-7B39-4A71-8A01-5B1771AE4BD7}" dt="2025-09-27T23:08:14.375" v="174"/>
          <ac:picMkLst>
            <pc:docMk/>
            <pc:sldMk cId="2012237656" sldId="27968"/>
            <ac:picMk id="2" creationId="{873E70B0-CE84-8469-CE36-00AF43145874}"/>
          </ac:picMkLst>
        </pc:picChg>
        <pc:picChg chg="del">
          <ac:chgData name="Jim McGowan" userId="e2c7446dd3aca506" providerId="LiveId" clId="{9C25796A-7B39-4A71-8A01-5B1771AE4BD7}" dt="2025-09-27T23:08:10.613" v="173" actId="478"/>
          <ac:picMkLst>
            <pc:docMk/>
            <pc:sldMk cId="2012237656" sldId="27968"/>
            <ac:picMk id="26626" creationId="{EF6BEA21-4169-9B13-7230-FE2D9987840F}"/>
          </ac:picMkLst>
        </pc:picChg>
      </pc:sldChg>
      <pc:sldChg chg="delSp add mod">
        <pc:chgData name="Jim McGowan" userId="e2c7446dd3aca506" providerId="LiveId" clId="{9C25796A-7B39-4A71-8A01-5B1771AE4BD7}" dt="2025-09-28T02:17:23.221" v="178" actId="478"/>
        <pc:sldMkLst>
          <pc:docMk/>
          <pc:sldMk cId="3706100929" sldId="27976"/>
        </pc:sldMkLst>
        <pc:spChg chg="del">
          <ac:chgData name="Jim McGowan" userId="e2c7446dd3aca506" providerId="LiveId" clId="{9C25796A-7B39-4A71-8A01-5B1771AE4BD7}" dt="2025-09-28T02:17:23.221" v="178" actId="478"/>
          <ac:spMkLst>
            <pc:docMk/>
            <pc:sldMk cId="3706100929" sldId="27976"/>
            <ac:spMk id="4" creationId="{6C1DA1FD-865D-712F-5055-288BAEDF27BE}"/>
          </ac:spMkLst>
        </pc:spChg>
      </pc:sldChg>
      <pc:sldChg chg="modSp mod">
        <pc:chgData name="Jim McGowan" userId="e2c7446dd3aca506" providerId="LiveId" clId="{9C25796A-7B39-4A71-8A01-5B1771AE4BD7}" dt="2025-09-27T17:36:04.306" v="128" actId="12789"/>
        <pc:sldMkLst>
          <pc:docMk/>
          <pc:sldMk cId="1549827520" sldId="28110"/>
        </pc:sldMkLst>
        <pc:spChg chg="mod">
          <ac:chgData name="Jim McGowan" userId="e2c7446dd3aca506" providerId="LiveId" clId="{9C25796A-7B39-4A71-8A01-5B1771AE4BD7}" dt="2025-09-27T17:36:04.306" v="128" actId="12789"/>
          <ac:spMkLst>
            <pc:docMk/>
            <pc:sldMk cId="1549827520" sldId="28110"/>
            <ac:spMk id="21507" creationId="{00000000-0000-0000-0000-000000000000}"/>
          </ac:spMkLst>
        </pc:spChg>
      </pc:sldChg>
      <pc:sldChg chg="add">
        <pc:chgData name="Jim McGowan" userId="e2c7446dd3aca506" providerId="LiveId" clId="{9C25796A-7B39-4A71-8A01-5B1771AE4BD7}" dt="2025-09-21T12:28:30.048" v="68"/>
        <pc:sldMkLst>
          <pc:docMk/>
          <pc:sldMk cId="3018781666" sldId="28110"/>
        </pc:sldMkLst>
      </pc:sldChg>
      <pc:sldChg chg="add">
        <pc:chgData name="Jim McGowan" userId="e2c7446dd3aca506" providerId="LiveId" clId="{9C25796A-7B39-4A71-8A01-5B1771AE4BD7}" dt="2025-09-21T12:28:57.400" v="69"/>
        <pc:sldMkLst>
          <pc:docMk/>
          <pc:sldMk cId="2796891266" sldId="28114"/>
        </pc:sldMkLst>
      </pc:sldChg>
      <pc:sldChg chg="add">
        <pc:chgData name="Jim McGowan" userId="e2c7446dd3aca506" providerId="LiveId" clId="{9C25796A-7B39-4A71-8A01-5B1771AE4BD7}" dt="2025-09-21T12:26:19.433" v="57"/>
        <pc:sldMkLst>
          <pc:docMk/>
          <pc:sldMk cId="2879204971" sldId="28116"/>
        </pc:sldMkLst>
      </pc:sldChg>
      <pc:sldChg chg="delSp add del mod">
        <pc:chgData name="Jim McGowan" userId="e2c7446dd3aca506" providerId="LiveId" clId="{9C25796A-7B39-4A71-8A01-5B1771AE4BD7}" dt="2025-09-21T12:25:35.336" v="55" actId="47"/>
        <pc:sldMkLst>
          <pc:docMk/>
          <pc:sldMk cId="2706019931" sldId="28126"/>
        </pc:sldMkLst>
      </pc:sldChg>
      <pc:sldChg chg="add">
        <pc:chgData name="Jim McGowan" userId="e2c7446dd3aca506" providerId="LiveId" clId="{9C25796A-7B39-4A71-8A01-5B1771AE4BD7}" dt="2025-09-21T12:26:19.433" v="57"/>
        <pc:sldMkLst>
          <pc:docMk/>
          <pc:sldMk cId="1744789141" sldId="28135"/>
        </pc:sldMkLst>
      </pc:sldChg>
      <pc:sldChg chg="add">
        <pc:chgData name="Jim McGowan" userId="e2c7446dd3aca506" providerId="LiveId" clId="{9C25796A-7B39-4A71-8A01-5B1771AE4BD7}" dt="2025-09-21T12:28:57.400" v="69"/>
        <pc:sldMkLst>
          <pc:docMk/>
          <pc:sldMk cId="1627866851" sldId="28176"/>
        </pc:sldMkLst>
      </pc:sldChg>
      <pc:sldChg chg="addSp delSp modSp mod">
        <pc:chgData name="Jim McGowan" userId="e2c7446dd3aca506" providerId="LiveId" clId="{9C25796A-7B39-4A71-8A01-5B1771AE4BD7}" dt="2025-09-27T17:31:26.531" v="94"/>
        <pc:sldMkLst>
          <pc:docMk/>
          <pc:sldMk cId="2715043891" sldId="28225"/>
        </pc:sldMkLst>
        <pc:spChg chg="mod">
          <ac:chgData name="Jim McGowan" userId="e2c7446dd3aca506" providerId="LiveId" clId="{9C25796A-7B39-4A71-8A01-5B1771AE4BD7}" dt="2025-09-27T17:31:18.574" v="92" actId="14100"/>
          <ac:spMkLst>
            <pc:docMk/>
            <pc:sldMk cId="2715043891" sldId="28225"/>
            <ac:spMk id="161795" creationId="{0C09EF4E-B1E5-882F-7A4C-42DE5C96EF4A}"/>
          </ac:spMkLst>
        </pc:spChg>
        <pc:picChg chg="add del mod">
          <ac:chgData name="Jim McGowan" userId="e2c7446dd3aca506" providerId="LiveId" clId="{9C25796A-7B39-4A71-8A01-5B1771AE4BD7}" dt="2025-09-27T17:31:25.268" v="93" actId="478"/>
          <ac:picMkLst>
            <pc:docMk/>
            <pc:sldMk cId="2715043891" sldId="28225"/>
            <ac:picMk id="2" creationId="{EC6E1106-D750-C5D1-52EF-7A4E7911FDBE}"/>
          </ac:picMkLst>
        </pc:picChg>
        <pc:picChg chg="del">
          <ac:chgData name="Jim McGowan" userId="e2c7446dd3aca506" providerId="LiveId" clId="{9C25796A-7B39-4A71-8A01-5B1771AE4BD7}" dt="2025-09-27T17:31:11.948" v="90" actId="478"/>
          <ac:picMkLst>
            <pc:docMk/>
            <pc:sldMk cId="2715043891" sldId="28225"/>
            <ac:picMk id="3" creationId="{45176A39-EA0A-20C3-62F6-918E849F84D5}"/>
          </ac:picMkLst>
        </pc:picChg>
        <pc:picChg chg="add mod">
          <ac:chgData name="Jim McGowan" userId="e2c7446dd3aca506" providerId="LiveId" clId="{9C25796A-7B39-4A71-8A01-5B1771AE4BD7}" dt="2025-09-27T17:31:26.531" v="94"/>
          <ac:picMkLst>
            <pc:docMk/>
            <pc:sldMk cId="2715043891" sldId="28225"/>
            <ac:picMk id="5" creationId="{D8BEDF0E-E4D9-5F9C-CE0C-CB87A8D424A5}"/>
          </ac:picMkLst>
        </pc:picChg>
      </pc:sldChg>
      <pc:sldChg chg="del">
        <pc:chgData name="Jim McGowan" userId="e2c7446dd3aca506" providerId="LiveId" clId="{9C25796A-7B39-4A71-8A01-5B1771AE4BD7}" dt="2025-09-21T12:26:42.537" v="58" actId="2696"/>
        <pc:sldMkLst>
          <pc:docMk/>
          <pc:sldMk cId="3767042784" sldId="28227"/>
        </pc:sldMkLst>
      </pc:sldChg>
      <pc:sldChg chg="add">
        <pc:chgData name="Jim McGowan" userId="e2c7446dd3aca506" providerId="LiveId" clId="{9C25796A-7B39-4A71-8A01-5B1771AE4BD7}" dt="2025-09-21T12:26:49.801" v="59"/>
        <pc:sldMkLst>
          <pc:docMk/>
          <pc:sldMk cId="3846160976" sldId="28227"/>
        </pc:sldMkLst>
      </pc:sldChg>
      <pc:sldChg chg="addSp delSp modSp mod">
        <pc:chgData name="Jim McGowan" userId="e2c7446dd3aca506" providerId="LiveId" clId="{9C25796A-7B39-4A71-8A01-5B1771AE4BD7}" dt="2025-09-27T17:35:16.250" v="121" actId="12789"/>
        <pc:sldMkLst>
          <pc:docMk/>
          <pc:sldMk cId="399259445" sldId="28245"/>
        </pc:sldMkLst>
        <pc:spChg chg="mod">
          <ac:chgData name="Jim McGowan" userId="e2c7446dd3aca506" providerId="LiveId" clId="{9C25796A-7B39-4A71-8A01-5B1771AE4BD7}" dt="2025-09-27T17:35:16.250" v="121" actId="12789"/>
          <ac:spMkLst>
            <pc:docMk/>
            <pc:sldMk cId="399259445" sldId="28245"/>
            <ac:spMk id="161795" creationId="{FC6BFD7D-EF74-0A5E-28C5-560464D21C83}"/>
          </ac:spMkLst>
        </pc:spChg>
        <pc:picChg chg="add mod">
          <ac:chgData name="Jim McGowan" userId="e2c7446dd3aca506" providerId="LiveId" clId="{9C25796A-7B39-4A71-8A01-5B1771AE4BD7}" dt="2025-09-27T17:29:39.176" v="80"/>
          <ac:picMkLst>
            <pc:docMk/>
            <pc:sldMk cId="399259445" sldId="28245"/>
            <ac:picMk id="2" creationId="{C9A6D116-AC03-5122-DDED-21EC0B2ED7C2}"/>
          </ac:picMkLst>
        </pc:picChg>
        <pc:picChg chg="del mod">
          <ac:chgData name="Jim McGowan" userId="e2c7446dd3aca506" providerId="LiveId" clId="{9C25796A-7B39-4A71-8A01-5B1771AE4BD7}" dt="2025-09-27T17:29:38.093" v="79" actId="478"/>
          <ac:picMkLst>
            <pc:docMk/>
            <pc:sldMk cId="399259445" sldId="28245"/>
            <ac:picMk id="4" creationId="{056248CB-BF28-7F72-8CA9-943AE7B0E9C9}"/>
          </ac:picMkLst>
        </pc:picChg>
      </pc:sldChg>
      <pc:sldChg chg="new del">
        <pc:chgData name="Jim McGowan" userId="e2c7446dd3aca506" providerId="LiveId" clId="{9C25796A-7B39-4A71-8A01-5B1771AE4BD7}" dt="2025-09-21T12:28:02.745" v="67" actId="47"/>
        <pc:sldMkLst>
          <pc:docMk/>
          <pc:sldMk cId="2708606256" sldId="28247"/>
        </pc:sldMkLst>
      </pc:sldChg>
      <pc:sldChg chg="addSp delSp modSp mod">
        <pc:chgData name="Jim McGowan" userId="e2c7446dd3aca506" providerId="LiveId" clId="{9C25796A-7B39-4A71-8A01-5B1771AE4BD7}" dt="2025-09-27T17:29:52.591" v="83"/>
        <pc:sldMkLst>
          <pc:docMk/>
          <pc:sldMk cId="4028772474" sldId="28247"/>
        </pc:sldMkLst>
        <pc:spChg chg="mod">
          <ac:chgData name="Jim McGowan" userId="e2c7446dd3aca506" providerId="LiveId" clId="{9C25796A-7B39-4A71-8A01-5B1771AE4BD7}" dt="2025-09-27T17:29:49.142" v="81" actId="255"/>
          <ac:spMkLst>
            <pc:docMk/>
            <pc:sldMk cId="4028772474" sldId="28247"/>
            <ac:spMk id="161795" creationId="{FC6BFD7D-EF74-0A5E-28C5-560464D21C83}"/>
          </ac:spMkLst>
        </pc:spChg>
        <pc:picChg chg="add mod">
          <ac:chgData name="Jim McGowan" userId="e2c7446dd3aca506" providerId="LiveId" clId="{9C25796A-7B39-4A71-8A01-5B1771AE4BD7}" dt="2025-09-27T17:29:52.591" v="83"/>
          <ac:picMkLst>
            <pc:docMk/>
            <pc:sldMk cId="4028772474" sldId="28247"/>
            <ac:picMk id="2" creationId="{289D00F7-9908-875B-2333-184E9ED7F503}"/>
          </ac:picMkLst>
        </pc:picChg>
        <pc:picChg chg="del">
          <ac:chgData name="Jim McGowan" userId="e2c7446dd3aca506" providerId="LiveId" clId="{9C25796A-7B39-4A71-8A01-5B1771AE4BD7}" dt="2025-09-27T17:29:51.845" v="82" actId="478"/>
          <ac:picMkLst>
            <pc:docMk/>
            <pc:sldMk cId="4028772474" sldId="28247"/>
            <ac:picMk id="4" creationId="{056248CB-BF28-7F72-8CA9-943AE7B0E9C9}"/>
          </ac:picMkLst>
        </pc:picChg>
      </pc:sldChg>
      <pc:sldChg chg="addSp delSp modSp mod">
        <pc:chgData name="Jim McGowan" userId="e2c7446dd3aca506" providerId="LiveId" clId="{9C25796A-7B39-4A71-8A01-5B1771AE4BD7}" dt="2025-09-27T17:30:38.637" v="86"/>
        <pc:sldMkLst>
          <pc:docMk/>
          <pc:sldMk cId="2166693796" sldId="28248"/>
        </pc:sldMkLst>
        <pc:spChg chg="mod">
          <ac:chgData name="Jim McGowan" userId="e2c7446dd3aca506" providerId="LiveId" clId="{9C25796A-7B39-4A71-8A01-5B1771AE4BD7}" dt="2025-09-27T17:30:35.214" v="84" actId="255"/>
          <ac:spMkLst>
            <pc:docMk/>
            <pc:sldMk cId="2166693796" sldId="28248"/>
            <ac:spMk id="161795" creationId="{FC6BFD7D-EF74-0A5E-28C5-560464D21C83}"/>
          </ac:spMkLst>
        </pc:spChg>
        <pc:picChg chg="add mod">
          <ac:chgData name="Jim McGowan" userId="e2c7446dd3aca506" providerId="LiveId" clId="{9C25796A-7B39-4A71-8A01-5B1771AE4BD7}" dt="2025-09-27T17:30:38.637" v="86"/>
          <ac:picMkLst>
            <pc:docMk/>
            <pc:sldMk cId="2166693796" sldId="28248"/>
            <ac:picMk id="2" creationId="{4A06BCBB-8BA3-6FA0-9FEB-9A2BD8C0253B}"/>
          </ac:picMkLst>
        </pc:picChg>
        <pc:picChg chg="del">
          <ac:chgData name="Jim McGowan" userId="e2c7446dd3aca506" providerId="LiveId" clId="{9C25796A-7B39-4A71-8A01-5B1771AE4BD7}" dt="2025-09-27T17:30:37.697" v="85" actId="478"/>
          <ac:picMkLst>
            <pc:docMk/>
            <pc:sldMk cId="2166693796" sldId="28248"/>
            <ac:picMk id="4" creationId="{056248CB-BF28-7F72-8CA9-943AE7B0E9C9}"/>
          </ac:picMkLst>
        </pc:picChg>
      </pc:sldChg>
      <pc:sldChg chg="addSp delSp modSp mod">
        <pc:chgData name="Jim McGowan" userId="e2c7446dd3aca506" providerId="LiveId" clId="{9C25796A-7B39-4A71-8A01-5B1771AE4BD7}" dt="2025-09-27T17:33:12.871" v="113"/>
        <pc:sldMkLst>
          <pc:docMk/>
          <pc:sldMk cId="954832427" sldId="28249"/>
        </pc:sldMkLst>
        <pc:spChg chg="mod">
          <ac:chgData name="Jim McGowan" userId="e2c7446dd3aca506" providerId="LiveId" clId="{9C25796A-7B39-4A71-8A01-5B1771AE4BD7}" dt="2025-09-27T17:33:09.864" v="111" actId="255"/>
          <ac:spMkLst>
            <pc:docMk/>
            <pc:sldMk cId="954832427" sldId="28249"/>
            <ac:spMk id="161795" creationId="{FC6BFD7D-EF74-0A5E-28C5-560464D21C83}"/>
          </ac:spMkLst>
        </pc:spChg>
        <pc:picChg chg="add mod">
          <ac:chgData name="Jim McGowan" userId="e2c7446dd3aca506" providerId="LiveId" clId="{9C25796A-7B39-4A71-8A01-5B1771AE4BD7}" dt="2025-09-27T17:33:12.871" v="113"/>
          <ac:picMkLst>
            <pc:docMk/>
            <pc:sldMk cId="954832427" sldId="28249"/>
            <ac:picMk id="2" creationId="{ADA127F1-ABC5-A2D7-71C6-56277C6C72F4}"/>
          </ac:picMkLst>
        </pc:picChg>
        <pc:picChg chg="del">
          <ac:chgData name="Jim McGowan" userId="e2c7446dd3aca506" providerId="LiveId" clId="{9C25796A-7B39-4A71-8A01-5B1771AE4BD7}" dt="2025-09-27T17:33:12.103" v="112" actId="478"/>
          <ac:picMkLst>
            <pc:docMk/>
            <pc:sldMk cId="954832427" sldId="28249"/>
            <ac:picMk id="4" creationId="{056248CB-BF28-7F72-8CA9-943AE7B0E9C9}"/>
          </ac:picMkLst>
        </pc:picChg>
      </pc:sldChg>
      <pc:sldChg chg="addSp delSp modSp mod">
        <pc:chgData name="Jim McGowan" userId="e2c7446dd3aca506" providerId="LiveId" clId="{9C25796A-7B39-4A71-8A01-5B1771AE4BD7}" dt="2025-09-27T17:34:19.229" v="119"/>
        <pc:sldMkLst>
          <pc:docMk/>
          <pc:sldMk cId="1726672148" sldId="28251"/>
        </pc:sldMkLst>
        <pc:spChg chg="mod">
          <ac:chgData name="Jim McGowan" userId="e2c7446dd3aca506" providerId="LiveId" clId="{9C25796A-7B39-4A71-8A01-5B1771AE4BD7}" dt="2025-09-27T17:34:16.518" v="117" actId="255"/>
          <ac:spMkLst>
            <pc:docMk/>
            <pc:sldMk cId="1726672148" sldId="28251"/>
            <ac:spMk id="161795" creationId="{FC6BFD7D-EF74-0A5E-28C5-560464D21C83}"/>
          </ac:spMkLst>
        </pc:spChg>
        <pc:picChg chg="add mod">
          <ac:chgData name="Jim McGowan" userId="e2c7446dd3aca506" providerId="LiveId" clId="{9C25796A-7B39-4A71-8A01-5B1771AE4BD7}" dt="2025-09-27T17:34:19.229" v="119"/>
          <ac:picMkLst>
            <pc:docMk/>
            <pc:sldMk cId="1726672148" sldId="28251"/>
            <ac:picMk id="2" creationId="{8CBA2779-EBBA-A953-9336-002F43DAF1B9}"/>
          </ac:picMkLst>
        </pc:picChg>
        <pc:picChg chg="del">
          <ac:chgData name="Jim McGowan" userId="e2c7446dd3aca506" providerId="LiveId" clId="{9C25796A-7B39-4A71-8A01-5B1771AE4BD7}" dt="2025-09-27T17:34:18.565" v="118" actId="478"/>
          <ac:picMkLst>
            <pc:docMk/>
            <pc:sldMk cId="1726672148" sldId="28251"/>
            <ac:picMk id="4" creationId="{056248CB-BF28-7F72-8CA9-943AE7B0E9C9}"/>
          </ac:picMkLst>
        </pc:picChg>
      </pc:sldChg>
      <pc:sldChg chg="delSp add mod">
        <pc:chgData name="Jim McGowan" userId="e2c7446dd3aca506" providerId="LiveId" clId="{9C25796A-7B39-4A71-8A01-5B1771AE4BD7}" dt="2025-09-13T17:49:12.280" v="49" actId="478"/>
        <pc:sldMkLst>
          <pc:docMk/>
          <pc:sldMk cId="3182604081" sldId="28251"/>
        </pc:sldMkLst>
      </pc:sldChg>
      <pc:sldChg chg="modSp mod">
        <pc:chgData name="Jim McGowan" userId="e2c7446dd3aca506" providerId="LiveId" clId="{9C25796A-7B39-4A71-8A01-5B1771AE4BD7}" dt="2025-09-27T17:38:36.670" v="147" actId="6549"/>
        <pc:sldMkLst>
          <pc:docMk/>
          <pc:sldMk cId="4199633330" sldId="28264"/>
        </pc:sldMkLst>
        <pc:spChg chg="mod">
          <ac:chgData name="Jim McGowan" userId="e2c7446dd3aca506" providerId="LiveId" clId="{9C25796A-7B39-4A71-8A01-5B1771AE4BD7}" dt="2025-09-27T17:38:36.670" v="147" actId="6549"/>
          <ac:spMkLst>
            <pc:docMk/>
            <pc:sldMk cId="4199633330" sldId="28264"/>
            <ac:spMk id="161795" creationId="{2D50CE7F-908F-99CE-04E6-611263849E96}"/>
          </ac:spMkLst>
        </pc:spChg>
      </pc:sldChg>
      <pc:sldChg chg="addSp delSp modSp mod">
        <pc:chgData name="Jim McGowan" userId="e2c7446dd3aca506" providerId="LiveId" clId="{9C25796A-7B39-4A71-8A01-5B1771AE4BD7}" dt="2025-09-27T17:32:03.915" v="98" actId="14100"/>
        <pc:sldMkLst>
          <pc:docMk/>
          <pc:sldMk cId="391308132" sldId="28265"/>
        </pc:sldMkLst>
        <pc:spChg chg="mod">
          <ac:chgData name="Jim McGowan" userId="e2c7446dd3aca506" providerId="LiveId" clId="{9C25796A-7B39-4A71-8A01-5B1771AE4BD7}" dt="2025-09-27T17:32:03.915" v="98" actId="14100"/>
          <ac:spMkLst>
            <pc:docMk/>
            <pc:sldMk cId="391308132" sldId="28265"/>
            <ac:spMk id="161795" creationId="{0C09EF4E-B1E5-882F-7A4C-42DE5C96EF4A}"/>
          </ac:spMkLst>
        </pc:spChg>
        <pc:picChg chg="add mod">
          <ac:chgData name="Jim McGowan" userId="e2c7446dd3aca506" providerId="LiveId" clId="{9C25796A-7B39-4A71-8A01-5B1771AE4BD7}" dt="2025-09-27T17:31:41.300" v="96"/>
          <ac:picMkLst>
            <pc:docMk/>
            <pc:sldMk cId="391308132" sldId="28265"/>
            <ac:picMk id="2" creationId="{1DB01A41-1AF2-52B1-9954-F4BAC6E94B50}"/>
          </ac:picMkLst>
        </pc:picChg>
        <pc:picChg chg="del">
          <ac:chgData name="Jim McGowan" userId="e2c7446dd3aca506" providerId="LiveId" clId="{9C25796A-7B39-4A71-8A01-5B1771AE4BD7}" dt="2025-09-27T17:31:40.661" v="95" actId="478"/>
          <ac:picMkLst>
            <pc:docMk/>
            <pc:sldMk cId="391308132" sldId="28265"/>
            <ac:picMk id="3" creationId="{45176A39-EA0A-20C3-62F6-918E849F84D5}"/>
          </ac:picMkLst>
        </pc:picChg>
      </pc:sldChg>
      <pc:sldChg chg="addSp delSp modSp mod">
        <pc:chgData name="Jim McGowan" userId="e2c7446dd3aca506" providerId="LiveId" clId="{9C25796A-7B39-4A71-8A01-5B1771AE4BD7}" dt="2025-09-27T17:32:19.563" v="102" actId="14100"/>
        <pc:sldMkLst>
          <pc:docMk/>
          <pc:sldMk cId="3918947107" sldId="28266"/>
        </pc:sldMkLst>
        <pc:spChg chg="mod">
          <ac:chgData name="Jim McGowan" userId="e2c7446dd3aca506" providerId="LiveId" clId="{9C25796A-7B39-4A71-8A01-5B1771AE4BD7}" dt="2025-09-27T17:32:19.563" v="102" actId="14100"/>
          <ac:spMkLst>
            <pc:docMk/>
            <pc:sldMk cId="3918947107" sldId="28266"/>
            <ac:spMk id="161795" creationId="{0C09EF4E-B1E5-882F-7A4C-42DE5C96EF4A}"/>
          </ac:spMkLst>
        </pc:spChg>
        <pc:picChg chg="add mod">
          <ac:chgData name="Jim McGowan" userId="e2c7446dd3aca506" providerId="LiveId" clId="{9C25796A-7B39-4A71-8A01-5B1771AE4BD7}" dt="2025-09-27T17:32:09.611" v="100"/>
          <ac:picMkLst>
            <pc:docMk/>
            <pc:sldMk cId="3918947107" sldId="28266"/>
            <ac:picMk id="2" creationId="{9BAF4CD3-4AF1-AB96-17F0-BEF03CE9B533}"/>
          </ac:picMkLst>
        </pc:picChg>
        <pc:picChg chg="del">
          <ac:chgData name="Jim McGowan" userId="e2c7446dd3aca506" providerId="LiveId" clId="{9C25796A-7B39-4A71-8A01-5B1771AE4BD7}" dt="2025-09-27T17:32:08.973" v="99" actId="478"/>
          <ac:picMkLst>
            <pc:docMk/>
            <pc:sldMk cId="3918947107" sldId="28266"/>
            <ac:picMk id="3" creationId="{45176A39-EA0A-20C3-62F6-918E849F84D5}"/>
          </ac:picMkLst>
        </pc:picChg>
      </pc:sldChg>
      <pc:sldChg chg="addSp delSp modSp mod">
        <pc:chgData name="Jim McGowan" userId="e2c7446dd3aca506" providerId="LiveId" clId="{9C25796A-7B39-4A71-8A01-5B1771AE4BD7}" dt="2025-09-27T17:32:36.773" v="106" actId="14100"/>
        <pc:sldMkLst>
          <pc:docMk/>
          <pc:sldMk cId="3936616459" sldId="28267"/>
        </pc:sldMkLst>
        <pc:spChg chg="mod">
          <ac:chgData name="Jim McGowan" userId="e2c7446dd3aca506" providerId="LiveId" clId="{9C25796A-7B39-4A71-8A01-5B1771AE4BD7}" dt="2025-09-27T17:32:36.773" v="106" actId="14100"/>
          <ac:spMkLst>
            <pc:docMk/>
            <pc:sldMk cId="3936616459" sldId="28267"/>
            <ac:spMk id="161795" creationId="{0C09EF4E-B1E5-882F-7A4C-42DE5C96EF4A}"/>
          </ac:spMkLst>
        </pc:spChg>
        <pc:picChg chg="add mod">
          <ac:chgData name="Jim McGowan" userId="e2c7446dd3aca506" providerId="LiveId" clId="{9C25796A-7B39-4A71-8A01-5B1771AE4BD7}" dt="2025-09-27T17:32:26.453" v="104"/>
          <ac:picMkLst>
            <pc:docMk/>
            <pc:sldMk cId="3936616459" sldId="28267"/>
            <ac:picMk id="2" creationId="{37C25352-7518-BDA1-590F-1764E1710A3E}"/>
          </ac:picMkLst>
        </pc:picChg>
        <pc:picChg chg="del">
          <ac:chgData name="Jim McGowan" userId="e2c7446dd3aca506" providerId="LiveId" clId="{9C25796A-7B39-4A71-8A01-5B1771AE4BD7}" dt="2025-09-27T17:32:24.333" v="103" actId="478"/>
          <ac:picMkLst>
            <pc:docMk/>
            <pc:sldMk cId="3936616459" sldId="28267"/>
            <ac:picMk id="3" creationId="{45176A39-EA0A-20C3-62F6-918E849F84D5}"/>
          </ac:picMkLst>
        </pc:picChg>
      </pc:sldChg>
      <pc:sldChg chg="addSp delSp modSp mod">
        <pc:chgData name="Jim McGowan" userId="e2c7446dd3aca506" providerId="LiveId" clId="{9C25796A-7B39-4A71-8A01-5B1771AE4BD7}" dt="2025-09-27T17:32:54.851" v="110" actId="14100"/>
        <pc:sldMkLst>
          <pc:docMk/>
          <pc:sldMk cId="1615116298" sldId="28268"/>
        </pc:sldMkLst>
        <pc:spChg chg="mod">
          <ac:chgData name="Jim McGowan" userId="e2c7446dd3aca506" providerId="LiveId" clId="{9C25796A-7B39-4A71-8A01-5B1771AE4BD7}" dt="2025-09-27T17:32:54.851" v="110" actId="14100"/>
          <ac:spMkLst>
            <pc:docMk/>
            <pc:sldMk cId="1615116298" sldId="28268"/>
            <ac:spMk id="161795" creationId="{0C09EF4E-B1E5-882F-7A4C-42DE5C96EF4A}"/>
          </ac:spMkLst>
        </pc:spChg>
        <pc:picChg chg="add mod">
          <ac:chgData name="Jim McGowan" userId="e2c7446dd3aca506" providerId="LiveId" clId="{9C25796A-7B39-4A71-8A01-5B1771AE4BD7}" dt="2025-09-27T17:32:44.569" v="108"/>
          <ac:picMkLst>
            <pc:docMk/>
            <pc:sldMk cId="1615116298" sldId="28268"/>
            <ac:picMk id="2" creationId="{42E77E8F-D66C-5A0E-F9CD-C067B9C8CFDE}"/>
          </ac:picMkLst>
        </pc:picChg>
        <pc:picChg chg="del">
          <ac:chgData name="Jim McGowan" userId="e2c7446dd3aca506" providerId="LiveId" clId="{9C25796A-7B39-4A71-8A01-5B1771AE4BD7}" dt="2025-09-27T17:32:43.894" v="107" actId="478"/>
          <ac:picMkLst>
            <pc:docMk/>
            <pc:sldMk cId="1615116298" sldId="28268"/>
            <ac:picMk id="3" creationId="{45176A39-EA0A-20C3-62F6-918E849F84D5}"/>
          </ac:picMkLst>
        </pc:picChg>
      </pc:sldChg>
      <pc:sldChg chg="addSp delSp modSp mod">
        <pc:chgData name="Jim McGowan" userId="e2c7446dd3aca506" providerId="LiveId" clId="{9C25796A-7B39-4A71-8A01-5B1771AE4BD7}" dt="2025-09-27T17:34:00.808" v="116" actId="255"/>
        <pc:sldMkLst>
          <pc:docMk/>
          <pc:sldMk cId="24862145" sldId="28271"/>
        </pc:sldMkLst>
        <pc:spChg chg="mod">
          <ac:chgData name="Jim McGowan" userId="e2c7446dd3aca506" providerId="LiveId" clId="{9C25796A-7B39-4A71-8A01-5B1771AE4BD7}" dt="2025-09-27T17:34:00.808" v="116" actId="255"/>
          <ac:spMkLst>
            <pc:docMk/>
            <pc:sldMk cId="24862145" sldId="28271"/>
            <ac:spMk id="161795" creationId="{FC6BFD7D-EF74-0A5E-28C5-560464D21C83}"/>
          </ac:spMkLst>
        </pc:spChg>
        <pc:picChg chg="add mod">
          <ac:chgData name="Jim McGowan" userId="e2c7446dd3aca506" providerId="LiveId" clId="{9C25796A-7B39-4A71-8A01-5B1771AE4BD7}" dt="2025-09-27T17:33:56.281" v="115"/>
          <ac:picMkLst>
            <pc:docMk/>
            <pc:sldMk cId="24862145" sldId="28271"/>
            <ac:picMk id="2" creationId="{4B0FA216-6E5F-140E-03D2-C8036ECEB3D3}"/>
          </ac:picMkLst>
        </pc:picChg>
        <pc:picChg chg="del">
          <ac:chgData name="Jim McGowan" userId="e2c7446dd3aca506" providerId="LiveId" clId="{9C25796A-7B39-4A71-8A01-5B1771AE4BD7}" dt="2025-09-27T17:33:54.941" v="114" actId="478"/>
          <ac:picMkLst>
            <pc:docMk/>
            <pc:sldMk cId="24862145" sldId="28271"/>
            <ac:picMk id="4" creationId="{056248CB-BF28-7F72-8CA9-943AE7B0E9C9}"/>
          </ac:picMkLst>
        </pc:picChg>
      </pc:sldChg>
      <pc:sldChg chg="modSp mod">
        <pc:chgData name="Jim McGowan" userId="e2c7446dd3aca506" providerId="LiveId" clId="{9C25796A-7B39-4A71-8A01-5B1771AE4BD7}" dt="2025-09-27T17:40:43.953" v="162" actId="14100"/>
        <pc:sldMkLst>
          <pc:docMk/>
          <pc:sldMk cId="676674624" sldId="28284"/>
        </pc:sldMkLst>
        <pc:spChg chg="mod">
          <ac:chgData name="Jim McGowan" userId="e2c7446dd3aca506" providerId="LiveId" clId="{9C25796A-7B39-4A71-8A01-5B1771AE4BD7}" dt="2025-09-27T17:40:43.953" v="162" actId="14100"/>
          <ac:spMkLst>
            <pc:docMk/>
            <pc:sldMk cId="676674624" sldId="28284"/>
            <ac:spMk id="161795" creationId="{2D50CE7F-908F-99CE-04E6-611263849E96}"/>
          </ac:spMkLst>
        </pc:spChg>
      </pc:sldChg>
      <pc:sldChg chg="modSp mod">
        <pc:chgData name="Jim McGowan" userId="e2c7446dd3aca506" providerId="LiveId" clId="{9C25796A-7B39-4A71-8A01-5B1771AE4BD7}" dt="2025-09-27T17:38:51.689" v="149" actId="6549"/>
        <pc:sldMkLst>
          <pc:docMk/>
          <pc:sldMk cId="2950466429" sldId="28285"/>
        </pc:sldMkLst>
        <pc:spChg chg="mod">
          <ac:chgData name="Jim McGowan" userId="e2c7446dd3aca506" providerId="LiveId" clId="{9C25796A-7B39-4A71-8A01-5B1771AE4BD7}" dt="2025-09-27T17:38:51.689" v="149" actId="6549"/>
          <ac:spMkLst>
            <pc:docMk/>
            <pc:sldMk cId="2950466429" sldId="28285"/>
            <ac:spMk id="161795" creationId="{2D50CE7F-908F-99CE-04E6-611263849E96}"/>
          </ac:spMkLst>
        </pc:spChg>
      </pc:sldChg>
      <pc:sldChg chg="modSp mod">
        <pc:chgData name="Jim McGowan" userId="e2c7446dd3aca506" providerId="LiveId" clId="{9C25796A-7B39-4A71-8A01-5B1771AE4BD7}" dt="2025-09-27T17:39:03.481" v="151" actId="6549"/>
        <pc:sldMkLst>
          <pc:docMk/>
          <pc:sldMk cId="4059184946" sldId="28286"/>
        </pc:sldMkLst>
        <pc:spChg chg="mod">
          <ac:chgData name="Jim McGowan" userId="e2c7446dd3aca506" providerId="LiveId" clId="{9C25796A-7B39-4A71-8A01-5B1771AE4BD7}" dt="2025-09-27T17:39:03.481" v="151" actId="6549"/>
          <ac:spMkLst>
            <pc:docMk/>
            <pc:sldMk cId="4059184946" sldId="28286"/>
            <ac:spMk id="161795" creationId="{2D50CE7F-908F-99CE-04E6-611263849E96}"/>
          </ac:spMkLst>
        </pc:spChg>
      </pc:sldChg>
      <pc:sldChg chg="modSp mod">
        <pc:chgData name="Jim McGowan" userId="e2c7446dd3aca506" providerId="LiveId" clId="{9C25796A-7B39-4A71-8A01-5B1771AE4BD7}" dt="2025-09-27T17:39:16.622" v="153" actId="6549"/>
        <pc:sldMkLst>
          <pc:docMk/>
          <pc:sldMk cId="1931155496" sldId="28287"/>
        </pc:sldMkLst>
        <pc:spChg chg="mod">
          <ac:chgData name="Jim McGowan" userId="e2c7446dd3aca506" providerId="LiveId" clId="{9C25796A-7B39-4A71-8A01-5B1771AE4BD7}" dt="2025-09-27T17:39:16.622" v="153" actId="6549"/>
          <ac:spMkLst>
            <pc:docMk/>
            <pc:sldMk cId="1931155496" sldId="28287"/>
            <ac:spMk id="161795" creationId="{2D50CE7F-908F-99CE-04E6-611263849E96}"/>
          </ac:spMkLst>
        </pc:spChg>
      </pc:sldChg>
      <pc:sldChg chg="modSp mod">
        <pc:chgData name="Jim McGowan" userId="e2c7446dd3aca506" providerId="LiveId" clId="{9C25796A-7B39-4A71-8A01-5B1771AE4BD7}" dt="2025-09-27T17:39:30.982" v="155" actId="6549"/>
        <pc:sldMkLst>
          <pc:docMk/>
          <pc:sldMk cId="3907571659" sldId="28288"/>
        </pc:sldMkLst>
        <pc:spChg chg="mod">
          <ac:chgData name="Jim McGowan" userId="e2c7446dd3aca506" providerId="LiveId" clId="{9C25796A-7B39-4A71-8A01-5B1771AE4BD7}" dt="2025-09-27T17:39:30.982" v="155" actId="6549"/>
          <ac:spMkLst>
            <pc:docMk/>
            <pc:sldMk cId="3907571659" sldId="28288"/>
            <ac:spMk id="161795" creationId="{2D50CE7F-908F-99CE-04E6-611263849E96}"/>
          </ac:spMkLst>
        </pc:spChg>
      </pc:sldChg>
      <pc:sldChg chg="modSp mod">
        <pc:chgData name="Jim McGowan" userId="e2c7446dd3aca506" providerId="LiveId" clId="{9C25796A-7B39-4A71-8A01-5B1771AE4BD7}" dt="2025-09-27T17:39:42.158" v="157" actId="6549"/>
        <pc:sldMkLst>
          <pc:docMk/>
          <pc:sldMk cId="1683944080" sldId="28289"/>
        </pc:sldMkLst>
        <pc:spChg chg="mod">
          <ac:chgData name="Jim McGowan" userId="e2c7446dd3aca506" providerId="LiveId" clId="{9C25796A-7B39-4A71-8A01-5B1771AE4BD7}" dt="2025-09-27T17:39:42.158" v="157" actId="6549"/>
          <ac:spMkLst>
            <pc:docMk/>
            <pc:sldMk cId="1683944080" sldId="28289"/>
            <ac:spMk id="161795" creationId="{2D50CE7F-908F-99CE-04E6-611263849E96}"/>
          </ac:spMkLst>
        </pc:spChg>
      </pc:sldChg>
      <pc:sldChg chg="modSp mod">
        <pc:chgData name="Jim McGowan" userId="e2c7446dd3aca506" providerId="LiveId" clId="{9C25796A-7B39-4A71-8A01-5B1771AE4BD7}" dt="2025-09-27T17:39:54.787" v="159" actId="6549"/>
        <pc:sldMkLst>
          <pc:docMk/>
          <pc:sldMk cId="3930325630" sldId="28290"/>
        </pc:sldMkLst>
        <pc:spChg chg="mod">
          <ac:chgData name="Jim McGowan" userId="e2c7446dd3aca506" providerId="LiveId" clId="{9C25796A-7B39-4A71-8A01-5B1771AE4BD7}" dt="2025-09-27T17:39:54.787" v="159" actId="6549"/>
          <ac:spMkLst>
            <pc:docMk/>
            <pc:sldMk cId="3930325630" sldId="28290"/>
            <ac:spMk id="161795" creationId="{2D50CE7F-908F-99CE-04E6-611263849E96}"/>
          </ac:spMkLst>
        </pc:spChg>
      </pc:sldChg>
      <pc:sldChg chg="modSp mod">
        <pc:chgData name="Jim McGowan" userId="e2c7446dd3aca506" providerId="LiveId" clId="{9C25796A-7B39-4A71-8A01-5B1771AE4BD7}" dt="2025-09-27T17:40:07.102" v="161" actId="6549"/>
        <pc:sldMkLst>
          <pc:docMk/>
          <pc:sldMk cId="1897264650" sldId="28291"/>
        </pc:sldMkLst>
        <pc:spChg chg="mod">
          <ac:chgData name="Jim McGowan" userId="e2c7446dd3aca506" providerId="LiveId" clId="{9C25796A-7B39-4A71-8A01-5B1771AE4BD7}" dt="2025-09-27T17:40:07.102" v="161" actId="6549"/>
          <ac:spMkLst>
            <pc:docMk/>
            <pc:sldMk cId="1897264650" sldId="28291"/>
            <ac:spMk id="161795" creationId="{2D50CE7F-908F-99CE-04E6-611263849E96}"/>
          </ac:spMkLst>
        </pc:spChg>
      </pc:sldChg>
      <pc:sldChg chg="modSp mod">
        <pc:chgData name="Jim McGowan" userId="e2c7446dd3aca506" providerId="LiveId" clId="{9C25796A-7B39-4A71-8A01-5B1771AE4BD7}" dt="2025-09-27T17:37:11.027" v="144" actId="1582"/>
        <pc:sldMkLst>
          <pc:docMk/>
          <pc:sldMk cId="3588564556" sldId="28309"/>
        </pc:sldMkLst>
        <pc:spChg chg="mod">
          <ac:chgData name="Jim McGowan" userId="e2c7446dd3aca506" providerId="LiveId" clId="{9C25796A-7B39-4A71-8A01-5B1771AE4BD7}" dt="2025-09-27T17:36:58.909" v="143" actId="14100"/>
          <ac:spMkLst>
            <pc:docMk/>
            <pc:sldMk cId="3588564556" sldId="28309"/>
            <ac:spMk id="68611" creationId="{BEC77095-B60C-181F-D174-AD1EB253C903}"/>
          </ac:spMkLst>
        </pc:spChg>
        <pc:picChg chg="mod">
          <ac:chgData name="Jim McGowan" userId="e2c7446dd3aca506" providerId="LiveId" clId="{9C25796A-7B39-4A71-8A01-5B1771AE4BD7}" dt="2025-09-27T17:37:11.027" v="144" actId="1582"/>
          <ac:picMkLst>
            <pc:docMk/>
            <pc:sldMk cId="3588564556" sldId="28309"/>
            <ac:picMk id="2" creationId="{1950E2E6-C234-D66D-A1D8-51072C1093B6}"/>
          </ac:picMkLst>
        </pc:picChg>
      </pc:sldChg>
      <pc:sldChg chg="modSp mod">
        <pc:chgData name="Jim McGowan" userId="e2c7446dd3aca506" providerId="LiveId" clId="{9C25796A-7B39-4A71-8A01-5B1771AE4BD7}" dt="2025-09-27T23:06:40.050" v="172" actId="207"/>
        <pc:sldMkLst>
          <pc:docMk/>
          <pc:sldMk cId="1747299709" sldId="28314"/>
        </pc:sldMkLst>
        <pc:spChg chg="mod">
          <ac:chgData name="Jim McGowan" userId="e2c7446dd3aca506" providerId="LiveId" clId="{9C25796A-7B39-4A71-8A01-5B1771AE4BD7}" dt="2025-09-27T23:06:40.050" v="172" actId="207"/>
          <ac:spMkLst>
            <pc:docMk/>
            <pc:sldMk cId="1747299709" sldId="28314"/>
            <ac:spMk id="5" creationId="{640C01DE-C2D2-00A7-3607-53C8457EBEF3}"/>
          </ac:spMkLst>
        </pc:spChg>
        <pc:picChg chg="mod">
          <ac:chgData name="Jim McGowan" userId="e2c7446dd3aca506" providerId="LiveId" clId="{9C25796A-7B39-4A71-8A01-5B1771AE4BD7}" dt="2025-09-27T23:06:04.099" v="170" actId="1035"/>
          <ac:picMkLst>
            <pc:docMk/>
            <pc:sldMk cId="1747299709" sldId="28314"/>
            <ac:picMk id="2" creationId="{1950E2E6-C234-D66D-A1D8-51072C1093B6}"/>
          </ac:picMkLst>
        </pc:picChg>
      </pc:sldChg>
      <pc:sldChg chg="add">
        <pc:chgData name="Jim McGowan" userId="e2c7446dd3aca506" providerId="LiveId" clId="{9C25796A-7B39-4A71-8A01-5B1771AE4BD7}" dt="2025-09-28T02:11:30.466" v="175"/>
        <pc:sldMkLst>
          <pc:docMk/>
          <pc:sldMk cId="2969361452" sldId="28315"/>
        </pc:sldMkLst>
      </pc:sldChg>
      <pc:sldChg chg="add">
        <pc:chgData name="Jim McGowan" userId="e2c7446dd3aca506" providerId="LiveId" clId="{9C25796A-7B39-4A71-8A01-5B1771AE4BD7}" dt="2025-09-28T02:16:54.934" v="176"/>
        <pc:sldMkLst>
          <pc:docMk/>
          <pc:sldMk cId="155590446" sldId="28316"/>
        </pc:sldMkLst>
      </pc:sldChg>
    </pc:docChg>
  </pc:docChgLst>
  <pc:docChgLst>
    <pc:chgData name="Jim McGowan" userId="e2c7446dd3aca506" providerId="LiveId" clId="{366AF20C-E450-4B0B-AB12-ADDCD20E375D}"/>
    <pc:docChg chg="undo custSel addSld delSld modSld">
      <pc:chgData name="Jim McGowan" userId="e2c7446dd3aca506" providerId="LiveId" clId="{366AF20C-E450-4B0B-AB12-ADDCD20E375D}" dt="2025-08-09T23:44:15.981" v="6" actId="14100"/>
      <pc:docMkLst>
        <pc:docMk/>
      </pc:docMkLst>
      <pc:sldChg chg="del">
        <pc:chgData name="Jim McGowan" userId="e2c7446dd3aca506" providerId="LiveId" clId="{366AF20C-E450-4B0B-AB12-ADDCD20E375D}" dt="2025-08-09T23:42:56.885" v="4" actId="47"/>
        <pc:sldMkLst>
          <pc:docMk/>
          <pc:sldMk cId="198406853" sldId="7962"/>
        </pc:sldMkLst>
      </pc:sldChg>
      <pc:sldChg chg="modSp mod">
        <pc:chgData name="Jim McGowan" userId="e2c7446dd3aca506" providerId="LiveId" clId="{366AF20C-E450-4B0B-AB12-ADDCD20E375D}" dt="2025-08-09T23:44:15.981" v="6" actId="14100"/>
        <pc:sldMkLst>
          <pc:docMk/>
          <pc:sldMk cId="1782554067" sldId="27807"/>
        </pc:sldMkLst>
      </pc:sldChg>
      <pc:sldChg chg="modSp add mod">
        <pc:chgData name="Jim McGowan" userId="e2c7446dd3aca506" providerId="LiveId" clId="{366AF20C-E450-4B0B-AB12-ADDCD20E375D}" dt="2025-08-09T23:42:52.717" v="3" actId="207"/>
        <pc:sldMkLst>
          <pc:docMk/>
          <pc:sldMk cId="3665093955" sldId="2825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1"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Times New Roman" pitchFamily="18" charset="0"/>
                <a:cs typeface="Arial" charset="0"/>
              </a:defRPr>
            </a:lvl1pPr>
          </a:lstStyle>
          <a:p>
            <a:pPr>
              <a:defRPr/>
            </a:pPr>
            <a:r>
              <a:rPr lang="en-US" sz="1500"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cs typeface="Arial" panose="020B0604020202020204" pitchFamily="34" charset="0"/>
              </a:defRPr>
            </a:lvl1pPr>
          </a:lstStyle>
          <a:p>
            <a:pPr>
              <a:defRPr/>
            </a:pPr>
            <a:fld id="{B431BCF1-9F7D-49CF-B1E8-9146FE8C498C}" type="slidenum">
              <a:rPr lang="en-US" altLang="en-US">
                <a:latin typeface="+mn-lt"/>
              </a:rPr>
              <a:pPr>
                <a:defRPr/>
              </a:pPr>
              <a:t>‹#›</a:t>
            </a:fld>
            <a:endParaRPr lang="en-US" altLang="en-US" dirty="0">
              <a:latin typeface="+mn-lt"/>
            </a:endParaRPr>
          </a:p>
        </p:txBody>
      </p:sp>
      <p:sp>
        <p:nvSpPr>
          <p:cNvPr id="2" name="Header Placeholder 1">
            <a:extLst>
              <a:ext uri="{FF2B5EF4-FFF2-40B4-BE49-F238E27FC236}">
                <a16:creationId xmlns:a16="http://schemas.microsoft.com/office/drawing/2014/main" id="{A9493A41-A676-1A46-D196-EAAD0D01BE19}"/>
              </a:ext>
            </a:extLst>
          </p:cNvPr>
          <p:cNvSpPr>
            <a:spLocks noGrp="1"/>
          </p:cNvSpPr>
          <p:nvPr>
            <p:ph type="hdr" sz="quarter"/>
          </p:nvPr>
        </p:nvSpPr>
        <p:spPr>
          <a:xfrm>
            <a:off x="1714404" y="124354"/>
            <a:ext cx="4347077" cy="820028"/>
          </a:xfrm>
          <a:prstGeom prst="rect">
            <a:avLst/>
          </a:prstGeom>
        </p:spPr>
        <p:txBody>
          <a:bodyPr vert="horz" lIns="123621" tIns="61810" rIns="123621" bIns="61810"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017 Exodus 6v1-30</a:t>
            </a:r>
          </a:p>
          <a:p>
            <a:pPr>
              <a:defRPr/>
            </a:pPr>
            <a:r>
              <a:rPr lang="en-US" sz="1500" dirty="0"/>
              <a:t>09-28-2025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02FA301A-137B-41F1-AC35-29D932AF757D}" type="datetimeFigureOut">
              <a:rPr lang="en-US" smtClean="0"/>
              <a:pPr>
                <a:defRPr/>
              </a:pPr>
              <a:t>9/27/2025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cs typeface="Arial" panose="020B0604020202020204" pitchFamily="34" charset="0"/>
              </a:defRPr>
            </a:lvl1pPr>
          </a:lstStyle>
          <a:p>
            <a:pPr>
              <a:defRPr/>
            </a:pPr>
            <a:fld id="{0A6B008D-698A-4CC7-B9FE-2543C3C21294}" type="slidenum">
              <a:rPr lang="en-US" altLang="en-US" smtClean="0"/>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9</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15</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A17F1-9E8C-4203-2F71-6749DB329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568E5F-5801-9A8D-4CF4-F9AA6391A6CB}"/>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901FD56C-A8B8-DD4C-AAD6-98904B8398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C22B70-CBAB-B47E-8717-5F1AB9C3FBF1}"/>
              </a:ext>
            </a:extLst>
          </p:cNvPr>
          <p:cNvSpPr>
            <a:spLocks noGrp="1"/>
          </p:cNvSpPr>
          <p:nvPr>
            <p:ph type="sldNum" sz="quarter" idx="5"/>
          </p:nvPr>
        </p:nvSpPr>
        <p:spPr/>
        <p:txBody>
          <a:bodyPr/>
          <a:lstStyle/>
          <a:p>
            <a:fld id="{3D084339-C7C3-4022-975D-A91B6BCBB8E5}" type="slidenum">
              <a:rPr lang="en-US" altLang="en-US" smtClean="0"/>
              <a:pPr/>
              <a:t>78</a:t>
            </a:fld>
            <a:endParaRPr lang="en-US" altLang="en-US" dirty="0"/>
          </a:p>
        </p:txBody>
      </p:sp>
    </p:spTree>
    <p:extLst>
      <p:ext uri="{BB962C8B-B14F-4D97-AF65-F5344CB8AC3E}">
        <p14:creationId xmlns:p14="http://schemas.microsoft.com/office/powerpoint/2010/main" val="402123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76038-32F1-1683-5497-BD1209299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D6C5-2812-A588-AD61-AEDD316315B3}"/>
              </a:ext>
            </a:extLst>
          </p:cNvPr>
          <p:cNvSpPr>
            <a:spLocks noGrp="1" noRot="1" noChangeAspect="1"/>
          </p:cNvSpPr>
          <p:nvPr>
            <p:ph type="sldImg"/>
          </p:nvPr>
        </p:nvSpPr>
        <p:spPr>
          <a:xfrm>
            <a:off x="584200" y="744538"/>
            <a:ext cx="6607175" cy="3716337"/>
          </a:xfrm>
        </p:spPr>
      </p:sp>
      <p:sp>
        <p:nvSpPr>
          <p:cNvPr id="3" name="Notes Placeholder 2">
            <a:extLst>
              <a:ext uri="{FF2B5EF4-FFF2-40B4-BE49-F238E27FC236}">
                <a16:creationId xmlns:a16="http://schemas.microsoft.com/office/drawing/2014/main" id="{21C6CAF4-6032-7E4F-FF24-C62E74FF061E}"/>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CC9F78A3-6726-762B-5DC8-D5566010BACB}"/>
              </a:ext>
            </a:extLst>
          </p:cNvPr>
          <p:cNvSpPr>
            <a:spLocks noGrp="1"/>
          </p:cNvSpPr>
          <p:nvPr>
            <p:ph type="hdr" sz="quarter"/>
          </p:nvPr>
        </p:nvSpPr>
        <p:spPr/>
        <p:txBody>
          <a:bodyPr/>
          <a:lstStyle/>
          <a:p>
            <a:pPr>
              <a:defRPr/>
            </a:pPr>
            <a:r>
              <a:rPr lang="en-US"/>
              <a:t>Dr. Andy Woods</a:t>
            </a:r>
            <a:endParaRPr lang="en-US" dirty="0"/>
          </a:p>
        </p:txBody>
      </p:sp>
      <p:sp>
        <p:nvSpPr>
          <p:cNvPr id="5" name="Date Placeholder 4">
            <a:extLst>
              <a:ext uri="{FF2B5EF4-FFF2-40B4-BE49-F238E27FC236}">
                <a16:creationId xmlns:a16="http://schemas.microsoft.com/office/drawing/2014/main" id="{FF8826EB-2362-431C-4C68-1ED42AA9D998}"/>
              </a:ext>
            </a:extLst>
          </p:cNvPr>
          <p:cNvSpPr>
            <a:spLocks noGrp="1"/>
          </p:cNvSpPr>
          <p:nvPr>
            <p:ph type="dt" idx="1"/>
          </p:nvPr>
        </p:nvSpPr>
        <p:spPr/>
        <p:txBody>
          <a:bodyPr/>
          <a:lstStyle/>
          <a:p>
            <a:pPr>
              <a:defRPr/>
            </a:pPr>
            <a:r>
              <a:rPr lang="en-US"/>
              <a:t>9/11/2016</a:t>
            </a:r>
            <a:endParaRPr lang="en-US" dirty="0"/>
          </a:p>
        </p:txBody>
      </p:sp>
      <p:sp>
        <p:nvSpPr>
          <p:cNvPr id="6" name="Footer Placeholder 5">
            <a:extLst>
              <a:ext uri="{FF2B5EF4-FFF2-40B4-BE49-F238E27FC236}">
                <a16:creationId xmlns:a16="http://schemas.microsoft.com/office/drawing/2014/main" id="{2BCAB7DF-0520-C1DC-08FB-04CF962C1101}"/>
              </a:ext>
            </a:extLst>
          </p:cNvPr>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a:extLst>
              <a:ext uri="{FF2B5EF4-FFF2-40B4-BE49-F238E27FC236}">
                <a16:creationId xmlns:a16="http://schemas.microsoft.com/office/drawing/2014/main" id="{9DF35C9B-F06F-A314-58FC-6D75A13318B3}"/>
              </a:ext>
            </a:extLst>
          </p:cNvPr>
          <p:cNvSpPr>
            <a:spLocks noGrp="1"/>
          </p:cNvSpPr>
          <p:nvPr>
            <p:ph type="sldNum" sz="quarter" idx="5"/>
          </p:nvPr>
        </p:nvSpPr>
        <p:spPr/>
        <p:txBody>
          <a:bodyPr/>
          <a:lstStyle/>
          <a:p>
            <a:pPr>
              <a:defRPr/>
            </a:pPr>
            <a:fld id="{F3584848-F49B-4589-80F1-8AC4D2C6A1D1}" type="slidenum">
              <a:rPr lang="en-US" altLang="en-US" smtClean="0"/>
              <a:pPr>
                <a:defRPr/>
              </a:pPr>
              <a:t>103</a:t>
            </a:fld>
            <a:endParaRPr lang="en-US" altLang="en-US" dirty="0"/>
          </a:p>
        </p:txBody>
      </p:sp>
    </p:spTree>
    <p:extLst>
      <p:ext uri="{BB962C8B-B14F-4D97-AF65-F5344CB8AC3E}">
        <p14:creationId xmlns:p14="http://schemas.microsoft.com/office/powerpoint/2010/main" val="3467579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97EE958F-01F3-48FD-B92D-72ACD68E3CDC}" type="slidenum">
              <a:rPr lang="en-US" altLang="en-US"/>
              <a:pPr>
                <a:defRPr/>
              </a:pPr>
              <a:t>‹#›</a:t>
            </a:fld>
            <a:endParaRPr lang="en-US"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pPr>
              <a:defRPr/>
            </a:pPr>
            <a:fld id="{B72FFE7D-95A6-4BE3-9BD6-B9AADF54BCFC}" type="slidenum">
              <a:rPr lang="en-US" altLang="en-US"/>
              <a:pPr>
                <a:defRPr/>
              </a:pPr>
              <a:t>‹#›</a:t>
            </a:fld>
            <a:endParaRPr lang="en-US"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tLang="en-US"/>
          </a:p>
        </p:txBody>
      </p:sp>
      <p:sp>
        <p:nvSpPr>
          <p:cNvPr id="6" name="Footer Placeholder 5"/>
          <p:cNvSpPr>
            <a:spLocks noGrp="1"/>
          </p:cNvSpPr>
          <p:nvPr>
            <p:ph type="ftr" sz="quarter" idx="11"/>
          </p:nvPr>
        </p:nvSpPr>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p:txBody>
          <a:bodyPr/>
          <a:lstStyle>
            <a:lvl1pPr>
              <a:defRPr/>
            </a:lvl1pPr>
          </a:lstStyle>
          <a:p>
            <a:pPr>
              <a:defRPr/>
            </a:pPr>
            <a:fld id="{4E25677D-DC1A-49C2-8C51-DBC8FA5D7636}"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p:txBody>
          <a:bodyPr/>
          <a:lstStyle>
            <a:lvl1pPr>
              <a:defRPr/>
            </a:lvl1pPr>
          </a:lstStyle>
          <a:p>
            <a:pPr>
              <a:defRPr/>
            </a:pPr>
            <a:fld id="{DB4AC889-DEB0-4DE5-B56C-FF30962D3DEB}"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7A8FE1F4-FA06-4431-8F43-6A41B71C9600}" type="slidenum">
              <a:rPr lang="en-US" altLang="en-US"/>
              <a:pPr>
                <a:defRPr/>
              </a:pPr>
              <a:t>‹#›</a:t>
            </a:fld>
            <a:endParaRPr lang="en-US" altLang="en-US"/>
          </a:p>
        </p:txBody>
      </p:sp>
    </p:spTree>
    <p:extLst>
      <p:ext uri="{BB962C8B-B14F-4D97-AF65-F5344CB8AC3E}">
        <p14:creationId xmlns:p14="http://schemas.microsoft.com/office/powerpoint/2010/main" val="2752002211"/>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341188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07713925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0108119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14824344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401585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13210287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20977687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893405975"/>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54887862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94831652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244112496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364914802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791362"/>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A5938FD-2961-40A1-9240-A5FCE60BF95F}" type="datetimeFigureOut">
              <a:rPr lang="en-US"/>
              <a:pPr>
                <a:defRPr/>
              </a:pPr>
              <a:t>9/27/2025</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3907D27-D9A1-4D6E-A656-63AB2CC20788}" type="slidenum">
              <a:rPr lang="en-US" altLang="en-US"/>
              <a:pPr>
                <a:defRPr/>
              </a:pPr>
              <a:t>‹#›</a:t>
            </a:fld>
            <a:endParaRPr lang="en-US" altLang="en-US"/>
          </a:p>
        </p:txBody>
      </p:sp>
    </p:spTree>
    <p:extLst>
      <p:ext uri="{BB962C8B-B14F-4D97-AF65-F5344CB8AC3E}">
        <p14:creationId xmlns:p14="http://schemas.microsoft.com/office/powerpoint/2010/main" val="19405806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1175601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504D9705-E3F2-4168-AF1A-5EC943AB6EC2}"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9" r:id="rId14"/>
    <p:sldLayoutId id="214748369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9771887"/>
      </p:ext>
    </p:extLst>
  </p:cSld>
  <p:clrMap bg1="dk2" tx1="lt1" bg2="dk1"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5D130F-2481-615E-D2DC-ABC909AF630F}"/>
              </a:ext>
            </a:extLst>
          </p:cNvPr>
          <p:cNvPicPr>
            <a:picLocks noChangeAspect="1"/>
          </p:cNvPicPr>
          <p:nvPr/>
        </p:nvPicPr>
        <p:blipFill>
          <a:blip r:embed="rId2"/>
          <a:stretch>
            <a:fillRect/>
          </a:stretch>
        </p:blipFill>
        <p:spPr>
          <a:xfrm>
            <a:off x="609600" y="609600"/>
            <a:ext cx="10972800" cy="4413470"/>
          </a:xfrm>
          <a:prstGeom prst="rect">
            <a:avLst/>
          </a:prstGeom>
        </p:spPr>
      </p:pic>
      <p:pic>
        <p:nvPicPr>
          <p:cNvPr id="3" name="Picture 2">
            <a:extLst>
              <a:ext uri="{FF2B5EF4-FFF2-40B4-BE49-F238E27FC236}">
                <a16:creationId xmlns:a16="http://schemas.microsoft.com/office/drawing/2014/main" id="{31E891EE-EBB0-015B-F1A7-3900B5B806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Divine compulsion (1)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Divine promises (2-8)</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6:1-8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Divine Reassurance</a:t>
            </a:r>
          </a:p>
        </p:txBody>
      </p:sp>
      <p:pic>
        <p:nvPicPr>
          <p:cNvPr id="3" name="Picture 2">
            <a:extLst>
              <a:ext uri="{FF2B5EF4-FFF2-40B4-BE49-F238E27FC236}">
                <a16:creationId xmlns:a16="http://schemas.microsoft.com/office/drawing/2014/main" id="{45176A39-EA0A-20C3-62F6-918E849F84D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87399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Excuses</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Lack of eloquence (30a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 will not listen (30b)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6750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917830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GOD REASSURES MOSES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6</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Reassurance (1-8)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Command (9-13)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Levitical Heritage (14-27)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Conversation continued (28-30)</a:t>
            </a:r>
          </a:p>
        </p:txBody>
      </p:sp>
      <p:pic>
        <p:nvPicPr>
          <p:cNvPr id="2" name="Picture 1">
            <a:extLst>
              <a:ext uri="{FF2B5EF4-FFF2-40B4-BE49-F238E27FC236}">
                <a16:creationId xmlns:a16="http://schemas.microsoft.com/office/drawing/2014/main" id="{8CBA2779-EBBA-A953-9336-002F43DAF1B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26672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5BEAC-1719-9A4A-9427-91452E5F38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25EAC7-DE35-507C-2E60-A62FDA69723F}"/>
              </a:ext>
            </a:extLst>
          </p:cNvPr>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bless you, and keep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25</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make His face shine on you, And be gracious to you;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26</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lift up His countenance on you, And give you peace.</a:t>
            </a:r>
          </a:p>
          <a:p>
            <a:pPr algn="r">
              <a:spcBef>
                <a:spcPts val="0"/>
              </a:spcBef>
              <a:spcAft>
                <a:spcPts val="1000"/>
              </a:spcAft>
            </a:pPr>
            <a:r>
              <a:rPr lang="en-US" sz="2800" dirty="0">
                <a:effectLst>
                  <a:outerShdw blurRad="38100" dist="38100" dir="2700000" algn="tl">
                    <a:srgbClr val="000000">
                      <a:alpha val="43137"/>
                    </a:srgbClr>
                  </a:outerShdw>
                </a:effectLst>
                <a:latin typeface="Calibri" panose="020F0502020204030204" pitchFamily="34" charset="0"/>
              </a:rPr>
              <a:t>Numbers 6:24–26 (NASB95)</a:t>
            </a:r>
          </a:p>
        </p:txBody>
      </p:sp>
      <p:pic>
        <p:nvPicPr>
          <p:cNvPr id="2" name="Picture 1">
            <a:extLst>
              <a:ext uri="{FF2B5EF4-FFF2-40B4-BE49-F238E27FC236}">
                <a16:creationId xmlns:a16="http://schemas.microsoft.com/office/drawing/2014/main" id="{08CF46EB-5A35-2263-DACA-0CBAF9117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973001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Divine Promises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I am the Lord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Patriarchal enhancement (3)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Three divine declarations (4-5)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Seven related promises (6-8b)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Conclusion: I am the Lord (8c)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0341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Divine Promises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Introduction: I am the Lord</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Patriarchal enhancement (3)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Three divine declarations (4-5)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Seven related promises (6-8b)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Conclusion: I am the Lord (8c)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3999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Divine Promises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I am the Lord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Patriarchal enhancement (3)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Three divine declarations (4-5)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Seven related promises (6-8b)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Conclusion: I am the Lord (8c)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553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54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209800" y="914400"/>
            <a:ext cx="7772400" cy="5029200"/>
          </a:xfrm>
        </p:spPr>
        <p:txBody>
          <a:bodyPr/>
          <a:lstStyle/>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Power</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Relational</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1200"/>
              </a:spcAft>
              <a:buClr>
                <a:srgbClr val="00FF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El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Shaddai</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(Gen. 17:1) – Almighty</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Reverenced</a:t>
            </a:r>
          </a:p>
          <a:p>
            <a:pPr marL="457200" indent="-457200" algn="just" eaLnBrk="1" hangingPunct="1">
              <a:spcBef>
                <a:spcPts val="0"/>
              </a:spcBef>
              <a:spcAft>
                <a:spcPts val="12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Calibri" panose="020F0502020204030204" pitchFamily="34" charset="0"/>
              </a:rPr>
              <a:t>God, the God of Israel (33:20)</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National</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5498275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360085" y="1600199"/>
            <a:ext cx="9231564" cy="4419601"/>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dirty="0">
                <a:effectLst/>
              </a:rPr>
              <a:t>Although they were well aware of God’s sole personal name…it would have been impossible for the patriarchs to have experienced the Lord in the way He was now revealing Himself. The patriarchs knew the Lord as the architect of the Abrahamic covenant and the guarantor of its promises. They had not lived long enough to witness those promises brought to fruition, as Moses’ generation would soon have the privilege to realize. God was about to reveal much more of Himself and His power to the patriarch’s descendants than the patriarchs themselves had ever experienced.”</a:t>
            </a:r>
            <a:endParaRPr lang="en-US" sz="2800" dirty="0">
              <a:effectLst>
                <a:outerShdw blurRad="38100" dist="38100" dir="2700000" algn="tl">
                  <a:srgbClr val="000000">
                    <a:alpha val="43137"/>
                  </a:srgbClr>
                </a:outerShdw>
              </a:effectLst>
            </a:endParaRP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88). Thomas Nelson.</a:t>
            </a:r>
          </a:p>
        </p:txBody>
      </p:sp>
      <p:pic>
        <p:nvPicPr>
          <p:cNvPr id="2" name="Picture 1">
            <a:extLst>
              <a:ext uri="{FF2B5EF4-FFF2-40B4-BE49-F238E27FC236}">
                <a16:creationId xmlns:a16="http://schemas.microsoft.com/office/drawing/2014/main" id="{1950E2E6-C234-D66D-A1D8-51072C1093B6}"/>
              </a:ext>
            </a:extLst>
          </p:cNvPr>
          <p:cNvPicPr>
            <a:picLocks noChangeAspect="1"/>
          </p:cNvPicPr>
          <p:nvPr/>
        </p:nvPicPr>
        <p:blipFill>
          <a:blip r:embed="rId3"/>
          <a:stretch>
            <a:fillRect/>
          </a:stretch>
        </p:blipFill>
        <p:spPr>
          <a:xfrm>
            <a:off x="600352" y="2131484"/>
            <a:ext cx="1592358"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88564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Divine Promises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I am the Lord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Patriarchal enhancement (3)</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Three divine declarations (4-5)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Seven related promises (6-8b)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Conclusion: I am the Lord (8c)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2529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6:4-5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Three Divine Declarations</a:t>
            </a: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I have established: covenant (4)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I have heard: groaning (5a)</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I have remembered: covenant (5b)</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630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6:4-5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Three Divine Declarations</a:t>
            </a: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 have established: covenant (4)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I have heard: groaning (5a)</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I have remembered: covenant (5b)</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37968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E37EA9A-9E7A-42D6-B0BB-8D1EB91965AA}"/>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308598"/>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400" dirty="0">
                <a:solidFill>
                  <a:schemeClr val="tx2"/>
                </a:solidFill>
                <a:effectLst>
                  <a:outerShdw blurRad="38100" dist="38100" dir="2700000" algn="tl">
                    <a:srgbClr val="000000">
                      <a:alpha val="43137"/>
                    </a:srgbClr>
                  </a:outerShdw>
                </a:effectLst>
                <a:latin typeface="Calibri" panose="020F0502020204030204" pitchFamily="34" charset="0"/>
                <a:ea typeface="+mj-ea"/>
              </a:rPr>
              <a:t>Genesis 15:18</a:t>
            </a:r>
          </a:p>
          <a:p>
            <a:pPr algn="just"/>
            <a:r>
              <a:rPr lang="en-US" altLang="en-US" sz="3800" dirty="0">
                <a:effectLst>
                  <a:outerShdw blurRad="38100" dist="38100" dir="2700000" algn="tl">
                    <a:srgbClr val="000000">
                      <a:alpha val="43137"/>
                    </a:srgbClr>
                  </a:outerShdw>
                </a:effectLst>
                <a:latin typeface="Calibri" panose="020F0502020204030204" pitchFamily="34" charset="0"/>
              </a:rPr>
              <a:t>“</a:t>
            </a:r>
            <a:r>
              <a:rPr lang="en-US" sz="3800" dirty="0">
                <a:effectLst>
                  <a:outerShdw blurRad="38100" dist="38100" dir="2700000" algn="tl">
                    <a:srgbClr val="000000">
                      <a:alpha val="43137"/>
                    </a:srgbClr>
                  </a:outerShdw>
                </a:effectLst>
                <a:latin typeface="Calibri" panose="020F0502020204030204" pitchFamily="34" charset="0"/>
              </a:rPr>
              <a:t>On that day the Lord made a </a:t>
            </a:r>
            <a:r>
              <a:rPr lang="en-US" sz="38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800" dirty="0">
                <a:effectLst>
                  <a:outerShdw blurRad="38100" dist="38100" dir="2700000" algn="tl">
                    <a:srgbClr val="000000">
                      <a:alpha val="43137"/>
                    </a:srgbClr>
                  </a:outerShdw>
                </a:effectLst>
                <a:latin typeface="Calibri" panose="020F0502020204030204" pitchFamily="34" charset="0"/>
              </a:rPr>
              <a:t> with Abram, saying, ‘To your descendants I have given this land, From the river of Egypt as far as the great river, the river Euphrates:”</a:t>
            </a:r>
            <a:endParaRPr lang="en-US" altLang="en-US" sz="38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A3C961C-7463-4A97-A2BE-AF79092592AA}"/>
              </a:ext>
            </a:extLst>
          </p:cNvPr>
          <p:cNvPicPr>
            <a:picLocks noChangeAspect="1"/>
          </p:cNvPicPr>
          <p:nvPr/>
        </p:nvPicPr>
        <p:blipFill>
          <a:blip r:embed="rId3"/>
          <a:stretch>
            <a:fillRect/>
          </a:stretch>
        </p:blipFill>
        <p:spPr>
          <a:xfrm>
            <a:off x="4876800" y="3048000"/>
            <a:ext cx="2438400" cy="1828800"/>
          </a:xfrm>
          <a:prstGeom prst="rect">
            <a:avLst/>
          </a:prstGeom>
        </p:spPr>
      </p:pic>
    </p:spTree>
    <p:extLst>
      <p:ext uri="{BB962C8B-B14F-4D97-AF65-F5344CB8AC3E}">
        <p14:creationId xmlns:p14="http://schemas.microsoft.com/office/powerpoint/2010/main" val="2423844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491CB-A72E-9231-5689-1A3135308442}"/>
            </a:ext>
          </a:extLst>
        </p:cNvPr>
        <p:cNvGrpSpPr/>
        <p:nvPr/>
      </p:nvGrpSpPr>
      <p:grpSpPr>
        <a:xfrm>
          <a:off x="0" y="0"/>
          <a:ext cx="0" cy="0"/>
          <a:chOff x="0" y="0"/>
          <a:chExt cx="0" cy="0"/>
        </a:xfrm>
      </p:grpSpPr>
      <p:sp>
        <p:nvSpPr>
          <p:cNvPr id="53249" name="Rectangle 2">
            <a:extLst>
              <a:ext uri="{FF2B5EF4-FFF2-40B4-BE49-F238E27FC236}">
                <a16:creationId xmlns:a16="http://schemas.microsoft.com/office/drawing/2014/main" id="{F5256F6A-7B19-3DC2-FEBD-4BD09942055F}"/>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EXODUS STRUCTURE/OUTLINE</a:t>
            </a:r>
          </a:p>
        </p:txBody>
      </p:sp>
      <p:sp>
        <p:nvSpPr>
          <p:cNvPr id="9219" name="Rectangle 3">
            <a:extLst>
              <a:ext uri="{FF2B5EF4-FFF2-40B4-BE49-F238E27FC236}">
                <a16:creationId xmlns:a16="http://schemas.microsoft.com/office/drawing/2014/main" id="{7C6FA43D-FD39-45EF-C247-3B31B14FAA8F}"/>
              </a:ext>
            </a:extLst>
          </p:cNvPr>
          <p:cNvSpPr>
            <a:spLocks noGrp="1" noChangeArrowheads="1"/>
          </p:cNvSpPr>
          <p:nvPr>
            <p:ph type="body" idx="1"/>
          </p:nvPr>
        </p:nvSpPr>
        <p:spPr>
          <a:xfrm>
            <a:off x="609600" y="1371600"/>
            <a:ext cx="8839200" cy="4673600"/>
          </a:xfrm>
        </p:spPr>
        <p:txBody>
          <a:bodyPr/>
          <a:lstStyle/>
          <a:p>
            <a:pPr algn="just">
              <a:spcBef>
                <a:spcPts val="0"/>
              </a:spcBef>
              <a:spcAft>
                <a:spcPts val="900"/>
              </a:spcAft>
              <a:defRPr/>
            </a:pPr>
            <a:r>
              <a:rPr lang="en-US" altLang="en-US" b="1"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(1–18)</a:t>
            </a:r>
          </a:p>
          <a:p>
            <a:pPr lvl="1">
              <a:spcBef>
                <a:spcPts val="0"/>
              </a:spcBef>
              <a:spcAft>
                <a:spcPts val="9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Redemption (1:1–12:30)</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Liberation (12:31–15:21)</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Preservation (15:22–18:27)</a:t>
            </a:r>
          </a:p>
          <a:p>
            <a:pPr>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Mosaic Covenant (19–40)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Law (19–24)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instructions (25–31)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Apostasy (32–34) </a:t>
            </a:r>
          </a:p>
          <a:p>
            <a:pPr lvl="1">
              <a:spcBef>
                <a:spcPts val="0"/>
              </a:spcBef>
              <a:spcAft>
                <a:spcPts val="9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Tabernacle building (35–40) </a:t>
            </a:r>
          </a:p>
        </p:txBody>
      </p:sp>
      <p:pic>
        <p:nvPicPr>
          <p:cNvPr id="3" name="Picture 2">
            <a:extLst>
              <a:ext uri="{FF2B5EF4-FFF2-40B4-BE49-F238E27FC236}">
                <a16:creationId xmlns:a16="http://schemas.microsoft.com/office/drawing/2014/main" id="{0A2AD9E3-E57E-5E04-B9F8-969E630603AC}"/>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2855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292260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25868" y="1600201"/>
            <a:ext cx="10956532"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err="1">
                <a:latin typeface="Calibri" panose="020F0502020204030204" pitchFamily="34" charset="0"/>
              </a:rPr>
              <a:t>Fruchtenbaum</a:t>
            </a:r>
            <a:r>
              <a:rPr lang="en-US" sz="1800" dirty="0">
                <a:latin typeface="Calibri" panose="020F0502020204030204" pitchFamily="34" charset="0"/>
              </a:rPr>
              <a:t>, </a:t>
            </a:r>
            <a:r>
              <a:rPr lang="en-US" sz="1800" i="1" dirty="0" err="1">
                <a:latin typeface="Calibri" panose="020F0502020204030204" pitchFamily="34" charset="0"/>
              </a:rPr>
              <a:t>Israelology</a:t>
            </a:r>
            <a:r>
              <a:rPr lang="en-US" sz="1800" dirty="0">
                <a:latin typeface="Calibri" panose="020F0502020204030204" pitchFamily="34" charset="0"/>
              </a:rPr>
              <a:t>, 521-22, 631-32</a:t>
            </a:r>
          </a:p>
        </p:txBody>
      </p:sp>
      <p:pic>
        <p:nvPicPr>
          <p:cNvPr id="6" name="Picture 5">
            <a:extLst>
              <a:ext uri="{FF2B5EF4-FFF2-40B4-BE49-F238E27FC236}">
                <a16:creationId xmlns:a16="http://schemas.microsoft.com/office/drawing/2014/main" id="{36FB9D03-BA80-4099-AEF8-5EF1EC8E29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spTree>
    <p:extLst>
      <p:ext uri="{BB962C8B-B14F-4D97-AF65-F5344CB8AC3E}">
        <p14:creationId xmlns:p14="http://schemas.microsoft.com/office/powerpoint/2010/main" val="20652928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38857" y="343285"/>
            <a:ext cx="8514286" cy="6171429"/>
          </a:xfrm>
          <a:prstGeom prst="rect">
            <a:avLst/>
          </a:prstGeom>
        </p:spPr>
      </p:pic>
    </p:spTree>
    <p:extLst>
      <p:ext uri="{BB962C8B-B14F-4D97-AF65-F5344CB8AC3E}">
        <p14:creationId xmlns:p14="http://schemas.microsoft.com/office/powerpoint/2010/main" val="10402701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6:4-5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Three Divine Declarations</a:t>
            </a: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I have established: covenant (4)</a:t>
            </a:r>
          </a:p>
          <a:p>
            <a:pPr marL="514350" lvl="3" indent="-514350" eaLnBrk="1" hangingPunct="1">
              <a:spcBef>
                <a:spcPts val="0"/>
              </a:spcBef>
              <a:spcAft>
                <a:spcPts val="18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 have heard: groaning (5a)</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I have remembered: covenant (5b)</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1405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6:4-5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Three Divine Declarations</a:t>
            </a: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I have established: covenant (4)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I have heard: groaning (5a)</a:t>
            </a:r>
          </a:p>
          <a:p>
            <a:pPr marL="514350" lvl="3" indent="-514350" eaLnBrk="1" hangingPunct="1">
              <a:spcBef>
                <a:spcPts val="0"/>
              </a:spcBef>
              <a:spcAft>
                <a:spcPts val="18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 have remembered: covenant (5b)</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0213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3"/>
            <a:ext cx="10972800" cy="2209798"/>
          </a:xfrm>
        </p:spPr>
        <p:txBody>
          <a:bodyPr/>
          <a:lstStyle/>
          <a:p>
            <a:pPr>
              <a:spcBef>
                <a:spcPts val="0"/>
              </a:spcBef>
              <a:spcAft>
                <a:spcPts val="1200"/>
              </a:spcAft>
              <a:defRPr/>
            </a:pPr>
            <a:r>
              <a:rPr lang="en-US" sz="4000" kern="1200" dirty="0">
                <a:solidFill>
                  <a:srgbClr val="00FFFF"/>
                </a:solidFill>
                <a:ea typeface="+mj-ea"/>
                <a:cs typeface="+mj-cs"/>
              </a:rPr>
              <a:t> Exodus 2:24</a:t>
            </a:r>
            <a:endParaRPr lang="en-US" sz="3600" kern="1200" baseline="30000" dirty="0">
              <a:solidFill>
                <a:schemeClr val="tx1"/>
              </a:solidFill>
              <a:cs typeface="Arial" charset="0"/>
            </a:endParaRP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“So God heard their groaning; and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God remembered His covenant</a:t>
            </a:r>
            <a:r>
              <a:rPr lang="en-US" sz="3600" kern="1200" dirty="0">
                <a:effectLst>
                  <a:outerShdw blurRad="38100" dist="38100" dir="2700000" algn="tl">
                    <a:srgbClr val="000000">
                      <a:alpha val="43137"/>
                    </a:srgbClr>
                  </a:outerShdw>
                </a:effectLst>
                <a:cs typeface="Arial" panose="020B0604020202020204" pitchFamily="34" charset="0"/>
              </a:rPr>
              <a:t> with Abraham, Isaac, and Jacob.”</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66CD8C6B-E576-41BC-80D4-8D9E0FD8D4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28381" y="2424112"/>
            <a:ext cx="2535238" cy="2605088"/>
          </a:xfrm>
          <a:prstGeom prst="rect">
            <a:avLst/>
          </a:prstGeom>
          <a:noFill/>
          <a:ln w="9525">
            <a:noFill/>
            <a:miter lim="800000"/>
            <a:headEnd/>
            <a:tailEnd/>
          </a:ln>
        </p:spPr>
      </p:pic>
    </p:spTree>
    <p:extLst>
      <p:ext uri="{BB962C8B-B14F-4D97-AF65-F5344CB8AC3E}">
        <p14:creationId xmlns:p14="http://schemas.microsoft.com/office/powerpoint/2010/main" val="1800843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428999"/>
          </a:xfrm>
        </p:spPr>
        <p:txBody>
          <a:bodyPr/>
          <a:lstStyle/>
          <a:p>
            <a:pPr>
              <a:spcBef>
                <a:spcPts val="0"/>
              </a:spcBef>
              <a:spcAft>
                <a:spcPts val="900"/>
              </a:spcAft>
              <a:defRPr/>
            </a:pPr>
            <a:r>
              <a:rPr lang="en-US" sz="4000" kern="1200" dirty="0">
                <a:solidFill>
                  <a:srgbClr val="00FFFF"/>
                </a:solidFill>
                <a:ea typeface="+mj-ea"/>
                <a:cs typeface="+mj-cs"/>
              </a:rPr>
              <a:t> </a:t>
            </a:r>
            <a:r>
              <a:rPr lang="en-US" sz="4000" kern="1200" dirty="0">
                <a:solidFill>
                  <a:schemeClr val="tx2"/>
                </a:solidFill>
                <a:ea typeface="+mj-ea"/>
                <a:cs typeface="Calibri" panose="020F0502020204030204" pitchFamily="34" charset="0"/>
              </a:rPr>
              <a:t>Ezekiel 36:22</a:t>
            </a:r>
          </a:p>
          <a:p>
            <a:pPr lvl="0" algn="just" eaLnBrk="1" hangingPunct="1">
              <a:spcBef>
                <a:spcPct val="0"/>
              </a:spcBef>
              <a:buClrTx/>
              <a:buSzTx/>
              <a:defRPr/>
            </a:pPr>
            <a:r>
              <a:rPr lang="en-US" sz="3600" kern="1200" dirty="0">
                <a:effectLst>
                  <a:outerShdw blurRad="38100" dist="38100" dir="2700000" algn="tl">
                    <a:srgbClr val="000000">
                      <a:alpha val="43137"/>
                    </a:srgbClr>
                  </a:outerShdw>
                </a:effectLst>
                <a:cs typeface="Arial" panose="020B0604020202020204" pitchFamily="34" charset="0"/>
              </a:rPr>
              <a:t>“Therefore, say to the house of Israel, ‘This is what the Lord God says: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It is not for your sake, house of Israel, that I am about to act, but for My holy name</a:t>
            </a:r>
            <a:r>
              <a:rPr lang="en-US" sz="3600" kern="1200" dirty="0">
                <a:effectLst>
                  <a:outerShdw blurRad="38100" dist="38100" dir="2700000" algn="tl">
                    <a:srgbClr val="000000">
                      <a:alpha val="43137"/>
                    </a:srgbClr>
                  </a:outerShdw>
                </a:effectLst>
                <a:cs typeface="Arial" panose="020B0604020202020204" pitchFamily="34" charset="0"/>
              </a:rPr>
              <a:t>, which you have profaned among the nations where you went.”</a:t>
            </a:r>
          </a:p>
        </p:txBody>
      </p:sp>
      <p:pic>
        <p:nvPicPr>
          <p:cNvPr id="6" name="Picture 4" descr="C:\Documents and Settings\Owner\Application Data\Microsoft\Media Catalog\Downloaded Clips\cl0\SY01462_.wmf">
            <a:extLst>
              <a:ext uri="{FF2B5EF4-FFF2-40B4-BE49-F238E27FC236}">
                <a16:creationId xmlns:a16="http://schemas.microsoft.com/office/drawing/2014/main" id="{B390246F-B8B4-4A22-837F-6EFE41C60A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83647" y="2971800"/>
            <a:ext cx="2224706" cy="2286000"/>
          </a:xfrm>
          <a:prstGeom prst="rect">
            <a:avLst/>
          </a:prstGeom>
          <a:noFill/>
          <a:ln w="9525">
            <a:noFill/>
            <a:miter lim="800000"/>
            <a:headEnd/>
            <a:tailEnd/>
          </a:ln>
        </p:spPr>
      </p:pic>
    </p:spTree>
    <p:extLst>
      <p:ext uri="{BB962C8B-B14F-4D97-AF65-F5344CB8AC3E}">
        <p14:creationId xmlns:p14="http://schemas.microsoft.com/office/powerpoint/2010/main" val="2351628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209800" y="228600"/>
            <a:ext cx="7772400" cy="762000"/>
          </a:xfrm>
        </p:spPr>
        <p:txBody>
          <a:bodyPr/>
          <a:lstStyle/>
          <a:p>
            <a:pPr algn="ctr" eaLnBrk="1" hangingPunct="1"/>
            <a:r>
              <a:rPr lang="en-US" sz="3600" dirty="0"/>
              <a:t>IMPORTANCE</a:t>
            </a:r>
          </a:p>
        </p:txBody>
      </p:sp>
      <p:sp>
        <p:nvSpPr>
          <p:cNvPr id="2" name="Rectangle 1"/>
          <p:cNvSpPr/>
          <p:nvPr/>
        </p:nvSpPr>
        <p:spPr>
          <a:xfrm>
            <a:off x="609600" y="1143000"/>
            <a:ext cx="10972800" cy="3323987"/>
          </a:xfrm>
          <a:prstGeom prst="rect">
            <a:avLst/>
          </a:prstGeom>
        </p:spPr>
        <p:txBody>
          <a:bodyPr wrap="square">
            <a:spAutoFit/>
          </a:bodyPr>
          <a:lstStyle/>
          <a:p>
            <a:pPr marL="461963" indent="-461963" algn="just">
              <a:spcBef>
                <a:spcPts val="0"/>
              </a:spcBef>
              <a:spcAft>
                <a:spcPts val="12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God’s promises &amp; covenant to Israel remain literal, reliable, unconditional, and unfulfilled (Gen. 23)</a:t>
            </a:r>
          </a:p>
          <a:p>
            <a:pPr marL="461963" indent="-461963" algn="just">
              <a:spcBef>
                <a:spcPts val="0"/>
              </a:spcBef>
              <a:spcAft>
                <a:spcPts val="12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Basis of God’s intervention in history</a:t>
            </a:r>
            <a:r>
              <a:rPr lang="en-US" sz="3000" dirty="0">
                <a:effectLst>
                  <a:outerShdw blurRad="38100" dist="38100" dir="2700000" algn="tl">
                    <a:srgbClr val="000000"/>
                  </a:outerShdw>
                </a:effectLst>
                <a:latin typeface="Calibri" panose="020F0502020204030204" pitchFamily="34" charset="0"/>
              </a:rPr>
              <a:t> (Gen. 15:14-16; Exod. 2:24)</a:t>
            </a:r>
            <a:r>
              <a:rPr lang="en-US" sz="3000" dirty="0">
                <a:effectLst>
                  <a:outerShdw blurRad="38100" dist="38100" dir="2700000" algn="tl">
                    <a:srgbClr val="000000"/>
                  </a:outerShdw>
                </a:effectLst>
                <a:latin typeface="Calibri" panose="020F0502020204030204" pitchFamily="34" charset="0"/>
                <a:cs typeface="+mn-cs"/>
              </a:rPr>
              <a:t> </a:t>
            </a:r>
          </a:p>
          <a:p>
            <a:pPr marL="461963" indent="-461963" algn="just">
              <a:spcBef>
                <a:spcPts val="0"/>
              </a:spcBef>
              <a:spcAft>
                <a:spcPts val="12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God must once again move His hand in history to fulfill His Word (Ezek. 36:22)</a:t>
            </a:r>
          </a:p>
          <a:p>
            <a:pPr marL="461963" indent="-461963" algn="just">
              <a:spcBef>
                <a:spcPts val="0"/>
              </a:spcBef>
              <a:spcAft>
                <a:spcPts val="1200"/>
              </a:spcAft>
              <a:buClr>
                <a:schemeClr val="tx2"/>
              </a:buClr>
              <a:buSzPct val="75000"/>
              <a:buFont typeface="Wingdings" pitchFamily="2" charset="2"/>
              <a:buChar char="n"/>
              <a:defRPr/>
            </a:pPr>
            <a:r>
              <a:rPr lang="en-US" sz="3000" dirty="0">
                <a:effectLst>
                  <a:outerShdw blurRad="38100" dist="38100" dir="2700000" algn="tl">
                    <a:srgbClr val="000000"/>
                  </a:outerShdw>
                </a:effectLst>
                <a:latin typeface="Calibri" panose="020F0502020204030204" pitchFamily="34" charset="0"/>
                <a:cs typeface="+mn-cs"/>
              </a:rPr>
              <a:t>Forms the expectation of a future earthly kingdom</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7425" y="4572000"/>
            <a:ext cx="3097151" cy="2076614"/>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4270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FC659-E0CB-A88D-FC18-81D8131D13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96936145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Divine Promises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I am the Lord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Patriarchal enhancement (3)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Three divine declarations (4-5)</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Seven related promises (6-8b)</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Conclusion: I am the Lord (8c)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6727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0C994-6E9E-4E35-A475-F8AF7D515921}"/>
            </a:ext>
          </a:extLst>
        </p:cNvPr>
        <p:cNvGrpSpPr/>
        <p:nvPr/>
      </p:nvGrpSpPr>
      <p:grpSpPr>
        <a:xfrm>
          <a:off x="0" y="0"/>
          <a:ext cx="0" cy="0"/>
          <a:chOff x="0" y="0"/>
          <a:chExt cx="0" cy="0"/>
        </a:xfrm>
      </p:grpSpPr>
      <p:sp>
        <p:nvSpPr>
          <p:cNvPr id="55297" name="Rectangle 2">
            <a:extLst>
              <a:ext uri="{FF2B5EF4-FFF2-40B4-BE49-F238E27FC236}">
                <a16:creationId xmlns:a16="http://schemas.microsoft.com/office/drawing/2014/main" id="{B26335D7-BC12-3B0B-AA98-B9D3140CC707}"/>
              </a:ext>
            </a:extLst>
          </p:cNvPr>
          <p:cNvSpPr>
            <a:spLocks noGrp="1" noChangeArrowheads="1"/>
          </p:cNvSpPr>
          <p:nvPr>
            <p:ph type="title"/>
          </p:nvPr>
        </p:nvSpPr>
        <p:spPr>
          <a:xfrm>
            <a:off x="914400" y="228600"/>
            <a:ext cx="10363200" cy="914400"/>
          </a:xfrm>
        </p:spPr>
        <p:txBody>
          <a:bodyPr/>
          <a:lstStyle/>
          <a:p>
            <a:pPr algn="ctr"/>
            <a:r>
              <a:rPr lang="en-US" altLang="en-US" sz="3600" kern="1200" dirty="0">
                <a:effectLst>
                  <a:outerShdw blurRad="38100" dist="38100" dir="2700000" algn="tl">
                    <a:srgbClr val="000000">
                      <a:alpha val="43137"/>
                    </a:srgbClr>
                  </a:outerShdw>
                </a:effectLst>
                <a:latin typeface="Calibri" panose="020F0502020204030204" pitchFamily="34" charset="0"/>
              </a:rPr>
              <a:t>REDEMPTION</a:t>
            </a:r>
            <a:br>
              <a:rPr lang="en-US" altLang="en-US" sz="3600" kern="1200" dirty="0">
                <a:effectLst>
                  <a:outerShdw blurRad="38100" dist="38100" dir="2700000" algn="tl">
                    <a:srgbClr val="000000">
                      <a:alpha val="43137"/>
                    </a:srgbClr>
                  </a:outerShdw>
                </a:effectLst>
                <a:latin typeface="Calibri" panose="020F0502020204030204" pitchFamily="34" charset="0"/>
              </a:rPr>
            </a:br>
            <a:r>
              <a:rPr lang="en-US" altLang="en-US" sz="2800" dirty="0">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(1:1–12:30)</a:t>
            </a:r>
          </a:p>
        </p:txBody>
      </p:sp>
      <p:sp>
        <p:nvSpPr>
          <p:cNvPr id="11267" name="Rectangle 3">
            <a:extLst>
              <a:ext uri="{FF2B5EF4-FFF2-40B4-BE49-F238E27FC236}">
                <a16:creationId xmlns:a16="http://schemas.microsoft.com/office/drawing/2014/main" id="{6CA513BF-6252-7953-2162-D768BB724901}"/>
              </a:ext>
            </a:extLst>
          </p:cNvPr>
          <p:cNvSpPr>
            <a:spLocks noGrp="1" noChangeArrowheads="1"/>
          </p:cNvSpPr>
          <p:nvPr>
            <p:ph type="body" idx="1"/>
          </p:nvPr>
        </p:nvSpPr>
        <p:spPr>
          <a:xfrm>
            <a:off x="609599" y="1371600"/>
            <a:ext cx="7637741" cy="4689475"/>
          </a:xfrm>
        </p:spPr>
        <p:txBody>
          <a:bodyPr/>
          <a:lstStyle/>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Why redemption is necessary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1)</a:t>
            </a:r>
          </a:p>
          <a:p>
            <a:pPr>
              <a:spcBef>
                <a:spcPts val="0"/>
              </a:spcBef>
              <a:spcAft>
                <a:spcPts val="1200"/>
              </a:spcAft>
              <a:defRPr/>
            </a:pPr>
            <a:r>
              <a:rPr lang="en-US" altLang="en-US" dirty="0">
                <a:latin typeface="Calibri" panose="020F0502020204030204" pitchFamily="34" charset="0"/>
                <a:cs typeface="Calibri" panose="020F0502020204030204" pitchFamily="34" charset="0"/>
              </a:rPr>
              <a:t>Development of the deliverer (</a:t>
            </a:r>
            <a:r>
              <a:rPr lang="en-US" altLang="en-US" dirty="0" err="1">
                <a:latin typeface="Calibri" panose="020F0502020204030204" pitchFamily="34" charset="0"/>
                <a:cs typeface="Calibri" panose="020F0502020204030204" pitchFamily="34" charset="0"/>
              </a:rPr>
              <a:t>Exod</a:t>
            </a:r>
            <a:r>
              <a:rPr lang="en-US" altLang="en-US" dirty="0">
                <a:latin typeface="Calibri" panose="020F0502020204030204" pitchFamily="34" charset="0"/>
                <a:cs typeface="Calibri" panose="020F0502020204030204" pitchFamily="34" charset="0"/>
              </a:rPr>
              <a:t> 2–4)</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First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5) </a:t>
            </a:r>
          </a:p>
          <a:p>
            <a:pPr>
              <a:spcBef>
                <a:spcPts val="0"/>
              </a:spcBef>
              <a:spcAft>
                <a:spcPts val="1200"/>
              </a:spcAft>
              <a:defRPr/>
            </a:pP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God reassures Moses (</a:t>
            </a:r>
            <a:r>
              <a:rPr lang="en-US" altLang="en-US" b="1" u="sng" dirty="0" err="1">
                <a:solidFill>
                  <a:srgbClr val="FFFFCC"/>
                </a:solidFill>
                <a:latin typeface="Calibri" panose="020F0502020204030204" pitchFamily="34" charset="0"/>
                <a:ea typeface="Calibri" panose="020F0502020204030204" pitchFamily="34" charset="0"/>
                <a:cs typeface="Calibri" panose="020F0502020204030204" pitchFamily="34" charset="0"/>
              </a:rPr>
              <a:t>Exod</a:t>
            </a:r>
            <a:r>
              <a:rPr lang="en-US" altLang="en-US" b="1" u="sng" dirty="0">
                <a:solidFill>
                  <a:srgbClr val="FFFFCC"/>
                </a:solidFill>
                <a:latin typeface="Calibri" panose="020F0502020204030204" pitchFamily="34" charset="0"/>
                <a:ea typeface="Calibri" panose="020F0502020204030204" pitchFamily="34" charset="0"/>
                <a:cs typeface="Calibri" panose="020F0502020204030204" pitchFamily="34" charset="0"/>
              </a:rPr>
              <a:t> 6:1–7:7) </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Second confrontation with Pharaoh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a:latin typeface="Calibri" panose="020F0502020204030204" pitchFamily="34" charset="0"/>
                <a:ea typeface="Calibri" panose="020F0502020204030204" pitchFamily="34" charset="0"/>
                <a:cs typeface="Calibri" panose="020F0502020204030204" pitchFamily="34" charset="0"/>
              </a:rPr>
              <a:t> 7:8-13</a:t>
            </a:r>
            <a:r>
              <a:rPr lang="en-US" altLang="en-US" dirty="0">
                <a:latin typeface="Calibri" panose="020F0502020204030204" pitchFamily="34" charset="0"/>
                <a:ea typeface="Calibri" panose="020F0502020204030204" pitchFamily="34" charset="0"/>
                <a:cs typeface="Calibri" panose="020F0502020204030204" pitchFamily="34" charset="0"/>
              </a:rPr>
              <a:t>)</a:t>
            </a:r>
          </a:p>
          <a:p>
            <a:pPr>
              <a:spcBef>
                <a:spcPts val="0"/>
              </a:spcBef>
              <a:spcAft>
                <a:spcPts val="1200"/>
              </a:spcAft>
              <a:defRPr/>
            </a:pPr>
            <a:r>
              <a:rPr lang="en-US" altLang="en-US" dirty="0">
                <a:latin typeface="Calibri" panose="020F0502020204030204" pitchFamily="34" charset="0"/>
                <a:ea typeface="Calibri" panose="020F0502020204030204" pitchFamily="34" charset="0"/>
                <a:cs typeface="Calibri" panose="020F0502020204030204" pitchFamily="34" charset="0"/>
              </a:rPr>
              <a:t>Plagues (</a:t>
            </a:r>
            <a:r>
              <a:rPr lang="en-US" altLang="en-US" dirty="0" err="1">
                <a:latin typeface="Calibri" panose="020F0502020204030204" pitchFamily="34" charset="0"/>
                <a:ea typeface="Calibri" panose="020F0502020204030204" pitchFamily="34" charset="0"/>
                <a:cs typeface="Calibri" panose="020F0502020204030204" pitchFamily="34" charset="0"/>
              </a:rPr>
              <a:t>Exod</a:t>
            </a:r>
            <a:r>
              <a:rPr lang="en-US" altLang="en-US" dirty="0">
                <a:latin typeface="Calibri" panose="020F0502020204030204" pitchFamily="34" charset="0"/>
                <a:ea typeface="Calibri" panose="020F0502020204030204" pitchFamily="34" charset="0"/>
                <a:cs typeface="Calibri" panose="020F0502020204030204" pitchFamily="34" charset="0"/>
              </a:rPr>
              <a:t> 7:14–12:30) </a:t>
            </a:r>
          </a:p>
        </p:txBody>
      </p:sp>
      <p:pic>
        <p:nvPicPr>
          <p:cNvPr id="3" name="Picture 2">
            <a:extLst>
              <a:ext uri="{FF2B5EF4-FFF2-40B4-BE49-F238E27FC236}">
                <a16:creationId xmlns:a16="http://schemas.microsoft.com/office/drawing/2014/main" id="{7D0227E0-D731-B9A9-31E2-60AB683773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874094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095750" y="228600"/>
            <a:ext cx="4000500" cy="914400"/>
          </a:xfrm>
        </p:spPr>
        <p:txBody>
          <a:bodyPr/>
          <a:lstStyle/>
          <a:p>
            <a:pPr algn="ctr" eaLnBrk="1" hangingPunct="1"/>
            <a:r>
              <a:rPr lang="en-US" sz="360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New Promises</a:t>
            </a:r>
            <a:br>
              <a:rPr lang="en-US" sz="3600" dirty="0">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ea typeface="+mn-ea"/>
                <a:cs typeface="+mn-cs"/>
              </a:rPr>
              <a:t>Genesis 12:1-3</a:t>
            </a:r>
          </a:p>
        </p:txBody>
      </p:sp>
      <p:sp>
        <p:nvSpPr>
          <p:cNvPr id="161795" name="Rectangle 3"/>
          <p:cNvSpPr>
            <a:spLocks noGrp="1" noChangeArrowheads="1"/>
          </p:cNvSpPr>
          <p:nvPr>
            <p:ph type="body" idx="1"/>
          </p:nvPr>
        </p:nvSpPr>
        <p:spPr>
          <a:xfrm>
            <a:off x="585217" y="1295400"/>
            <a:ext cx="7187183" cy="5029200"/>
          </a:xfrm>
        </p:spPr>
        <p:txBody>
          <a:bodyPr/>
          <a:lstStyle/>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Land (Gen. 12:1b)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nation (Gen. 12:2a)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Personal blessing (Gen. 12:2b)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Great name (Gen. 12:2c)</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others (Gen. 12:2d)</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blessers (Gen. 12:3a)</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Cursing to cursers (Gen. 12:3b)</a:t>
            </a:r>
          </a:p>
          <a:p>
            <a:pPr marL="457200" lvl="2" indent="-457200" eaLnBrk="1" hangingPunct="1">
              <a:spcBef>
                <a:spcPts val="0"/>
              </a:spcBef>
              <a:spcAft>
                <a:spcPts val="12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Blessing to the world (Gen. 12:3c)</a:t>
            </a:r>
          </a:p>
        </p:txBody>
      </p:sp>
      <p:pic>
        <p:nvPicPr>
          <p:cNvPr id="5" name="Picture 4">
            <a:extLst>
              <a:ext uri="{FF2B5EF4-FFF2-40B4-BE49-F238E27FC236}">
                <a16:creationId xmlns:a16="http://schemas.microsoft.com/office/drawing/2014/main" id="{EE27123E-9DB2-4BDE-9657-DD1FB4967A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0" y="2057400"/>
            <a:ext cx="3224783" cy="2743200"/>
          </a:xfrm>
          <a:prstGeom prst="rect">
            <a:avLst/>
          </a:prstGeom>
        </p:spPr>
      </p:pic>
    </p:spTree>
    <p:extLst>
      <p:ext uri="{BB962C8B-B14F-4D97-AF65-F5344CB8AC3E}">
        <p14:creationId xmlns:p14="http://schemas.microsoft.com/office/powerpoint/2010/main" val="3980873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13B21D06-147F-41B8-AEAB-DB4D4E872D32}"/>
              </a:ext>
            </a:extLst>
          </p:cNvPr>
          <p:cNvSpPr>
            <a:spLocks noGrp="1" noChangeArrowheads="1"/>
          </p:cNvSpPr>
          <p:nvPr>
            <p:ph type="body" idx="1"/>
          </p:nvPr>
        </p:nvSpPr>
        <p:spPr>
          <a:xfrm>
            <a:off x="609600" y="1371601"/>
            <a:ext cx="8915400" cy="4689475"/>
          </a:xfrm>
        </p:spPr>
        <p:txBody>
          <a:bodyPr/>
          <a:lstStyle/>
          <a:p>
            <a:pPr marL="457200" indent="-454025">
              <a:lnSpc>
                <a:spcPct val="100000"/>
              </a:lnSpc>
              <a:spcBef>
                <a:spcPts val="0"/>
              </a:spcBef>
              <a:spcAft>
                <a:spcPts val="1800"/>
              </a:spcAft>
              <a:buClr>
                <a:srgbClr val="00FFFF"/>
              </a:buClr>
              <a:defRPr/>
            </a:pPr>
            <a:r>
              <a:rPr lang="en-US" sz="3000" dirty="0">
                <a:effectLst>
                  <a:outerShdw blurRad="38100" dist="38100" dir="2700000" algn="tl">
                    <a:srgbClr val="000000">
                      <a:alpha val="43137"/>
                    </a:srgbClr>
                  </a:outerShdw>
                </a:effectLst>
              </a:rPr>
              <a:t>Isaiah 14:12-15</a:t>
            </a:r>
          </a:p>
          <a:p>
            <a:pPr marL="457200" indent="-454025">
              <a:lnSpc>
                <a:spcPct val="100000"/>
              </a:lnSpc>
              <a:spcBef>
                <a:spcPts val="0"/>
              </a:spcBef>
              <a:spcAft>
                <a:spcPts val="1800"/>
              </a:spcAft>
              <a:buClr>
                <a:srgbClr val="00FFFF"/>
              </a:buClr>
              <a:defRPr/>
            </a:pPr>
            <a:r>
              <a:rPr lang="en-US" sz="3000" dirty="0">
                <a:effectLst>
                  <a:outerShdw blurRad="38100" dist="38100" dir="2700000" algn="tl">
                    <a:srgbClr val="000000">
                      <a:alpha val="43137"/>
                    </a:srgbClr>
                  </a:outerShdw>
                </a:effectLst>
              </a:rPr>
              <a:t>5 “I will” statements</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to heaven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Raise my throne above the stars of God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Sit enthroned on the Mt. of the Assembly (13)</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Ascend above the tops of the clouds (14)</a:t>
            </a:r>
          </a:p>
          <a:p>
            <a:pPr marL="1428750" lvl="2" indent="-514350">
              <a:lnSpc>
                <a:spcPct val="100000"/>
              </a:lnSpc>
              <a:spcBef>
                <a:spcPts val="0"/>
              </a:spcBef>
              <a:spcAft>
                <a:spcPts val="1800"/>
              </a:spcAft>
              <a:buClr>
                <a:srgbClr val="00FF00"/>
              </a:buClr>
              <a:buSzPct val="100000"/>
              <a:buFont typeface="+mj-lt"/>
              <a:buAutoNum type="alphaLcParenR"/>
              <a:defRPr/>
            </a:pPr>
            <a:r>
              <a:rPr lang="en-US" sz="3000" dirty="0">
                <a:effectLst>
                  <a:outerShdw blurRad="38100" dist="38100" dir="2700000" algn="tl">
                    <a:srgbClr val="000000">
                      <a:alpha val="43137"/>
                    </a:srgbClr>
                  </a:outerShdw>
                </a:effectLst>
              </a:rPr>
              <a:t>Make myself like the Most High (14)</a:t>
            </a:r>
          </a:p>
        </p:txBody>
      </p:sp>
      <p:sp>
        <p:nvSpPr>
          <p:cNvPr id="5" name="Rectangle 2">
            <a:extLst>
              <a:ext uri="{FF2B5EF4-FFF2-40B4-BE49-F238E27FC236}">
                <a16:creationId xmlns:a16="http://schemas.microsoft.com/office/drawing/2014/main" id="{4CBD6FB3-4B33-4A0C-838E-A80E074BE9E7}"/>
              </a:ext>
            </a:extLst>
          </p:cNvPr>
          <p:cNvSpPr txBox="1">
            <a:spLocks noChangeArrowheads="1"/>
          </p:cNvSpPr>
          <p:nvPr/>
        </p:nvSpPr>
        <p:spPr bwMode="auto">
          <a:xfrm>
            <a:off x="2209800" y="3048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rPr>
              <a:t>Satan’s </a:t>
            </a:r>
            <a:r>
              <a:rPr lang="en-US" altLang="en-US" sz="4000">
                <a:solidFill>
                  <a:srgbClr val="00FFFF"/>
                </a:solidFill>
                <a:effectLst>
                  <a:outerShdw blurRad="38100" dist="38100" dir="2700000" algn="tl">
                    <a:srgbClr val="000000">
                      <a:alpha val="43137"/>
                    </a:srgbClr>
                  </a:outerShdw>
                </a:effectLst>
                <a:ea typeface="+mn-ea"/>
                <a:cs typeface="Calibri" panose="020F0502020204030204" pitchFamily="34" charset="0"/>
              </a:rPr>
              <a:t>Original State</a:t>
            </a:r>
            <a:endParaRPr lang="en-US" altLang="en-US" sz="4000" dirty="0">
              <a:solidFill>
                <a:srgbClr val="00FFFF"/>
              </a:solidFill>
              <a:effectLst>
                <a:outerShdw blurRad="38100" dist="38100" dir="2700000" algn="tl">
                  <a:srgbClr val="000000">
                    <a:alpha val="43137"/>
                  </a:srgbClr>
                </a:outerShdw>
              </a:effectLst>
              <a:ea typeface="+mn-ea"/>
              <a:cs typeface="Calibri" panose="020F0502020204030204" pitchFamily="34" charset="0"/>
            </a:endParaRPr>
          </a:p>
        </p:txBody>
      </p:sp>
      <p:pic>
        <p:nvPicPr>
          <p:cNvPr id="2" name="Picture 1">
            <a:extLst>
              <a:ext uri="{FF2B5EF4-FFF2-40B4-BE49-F238E27FC236}">
                <a16:creationId xmlns:a16="http://schemas.microsoft.com/office/drawing/2014/main" id="{88A262AC-1E74-2905-DEBE-3F076720EF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0" y="2286221"/>
            <a:ext cx="1828800" cy="228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6:6-8b</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Seven Related Promises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172634" y="1591733"/>
            <a:ext cx="7705725" cy="2362200"/>
          </a:xfrm>
        </p:spPr>
        <p:txBody>
          <a:bodyPr/>
          <a:lstStyle/>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Out of Egyptian burdens (6a)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Deliverance from slavery (6b)</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Redeem you by power (6c)</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Make you my people (7a)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Be your God (7b)</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Bring you to your land (8a)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Give you your land inheritance (8b)</a:t>
            </a: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9633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6:6-8b</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Seven Related Promises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172634" y="1591733"/>
            <a:ext cx="7705725" cy="2362200"/>
          </a:xfrm>
        </p:spPr>
        <p:txBody>
          <a:bodyPr/>
          <a:lstStyle/>
          <a:p>
            <a:pPr marL="514350" lvl="3" indent="-514350" eaLnBrk="1" hangingPunct="1">
              <a:spcBef>
                <a:spcPts val="0"/>
              </a:spcBef>
              <a:spcAft>
                <a:spcPts val="12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Out of Egyptian burdens (6a)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Deliverance from slavery (6b)</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Redeem you by power (6c)</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Make you my people (7a)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Be your God (7b)</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Bring you to your land (8a)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Give you your land inheritance (8b)</a:t>
            </a: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0466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6:6-8b</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Seven Related Promises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172634" y="1591733"/>
            <a:ext cx="7705725" cy="2362200"/>
          </a:xfrm>
        </p:spPr>
        <p:txBody>
          <a:bodyPr/>
          <a:lstStyle/>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Out of Egyptian burdens (6a)</a:t>
            </a:r>
          </a:p>
          <a:p>
            <a:pPr marL="514350" lvl="3" indent="-514350" eaLnBrk="1" hangingPunct="1">
              <a:spcBef>
                <a:spcPts val="0"/>
              </a:spcBef>
              <a:spcAft>
                <a:spcPts val="12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Deliverance from slavery (6b)</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Redeem you by power (6c)</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Make you my people (7a)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Be your God (7b)</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Bring you to your land (8a)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Give you your land inheritance (8b)</a:t>
            </a: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59184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6:6-8b</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Seven Related Promises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172634" y="1591733"/>
            <a:ext cx="7705725" cy="2362200"/>
          </a:xfrm>
        </p:spPr>
        <p:txBody>
          <a:bodyPr/>
          <a:lstStyle/>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Out of Egyptian burdens (6a)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Deliverance from slavery (6b)</a:t>
            </a:r>
          </a:p>
          <a:p>
            <a:pPr marL="514350" lvl="3" indent="-514350" eaLnBrk="1" hangingPunct="1">
              <a:spcBef>
                <a:spcPts val="0"/>
              </a:spcBef>
              <a:spcAft>
                <a:spcPts val="12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Redeem you by power (6c)</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Make you my people (7a)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Be your God (7b)</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Bring you to your land (8a)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Give you your land inheritance (8b)</a:t>
            </a: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31155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13470-3184-40CF-29FD-1178CCA75E7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97DE44D-4BEB-4D90-544A-0CA14B9EEDD8}"/>
              </a:ext>
            </a:extLst>
          </p:cNvPr>
          <p:cNvGraphicFramePr>
            <a:graphicFrameLocks noGrp="1"/>
          </p:cNvGraphicFramePr>
          <p:nvPr>
            <p:ph idx="1"/>
          </p:nvPr>
        </p:nvGraphicFramePr>
        <p:xfrm>
          <a:off x="609600" y="120775"/>
          <a:ext cx="10972801" cy="6599149"/>
        </p:xfrm>
        <a:graphic>
          <a:graphicData uri="http://schemas.openxmlformats.org/drawingml/2006/table">
            <a:tbl>
              <a:tblPr firstRow="1" bandRow="1">
                <a:tableStyleId>{073A0DAA-6AF3-43AB-8588-CEC1D06C72B9}</a:tableStyleId>
              </a:tblPr>
              <a:tblGrid>
                <a:gridCol w="929898">
                  <a:extLst>
                    <a:ext uri="{9D8B030D-6E8A-4147-A177-3AD203B41FA5}">
                      <a16:colId xmlns:a16="http://schemas.microsoft.com/office/drawing/2014/main" val="1281036659"/>
                    </a:ext>
                  </a:extLst>
                </a:gridCol>
                <a:gridCol w="3864939">
                  <a:extLst>
                    <a:ext uri="{9D8B030D-6E8A-4147-A177-3AD203B41FA5}">
                      <a16:colId xmlns:a16="http://schemas.microsoft.com/office/drawing/2014/main" val="3939120806"/>
                    </a:ext>
                  </a:extLst>
                </a:gridCol>
                <a:gridCol w="3088982">
                  <a:extLst>
                    <a:ext uri="{9D8B030D-6E8A-4147-A177-3AD203B41FA5}">
                      <a16:colId xmlns:a16="http://schemas.microsoft.com/office/drawing/2014/main" val="2755603270"/>
                    </a:ext>
                  </a:extLst>
                </a:gridCol>
                <a:gridCol w="3088982">
                  <a:extLst>
                    <a:ext uri="{9D8B030D-6E8A-4147-A177-3AD203B41FA5}">
                      <a16:colId xmlns:a16="http://schemas.microsoft.com/office/drawing/2014/main" val="3131948577"/>
                    </a:ext>
                  </a:extLst>
                </a:gridCol>
              </a:tblGrid>
              <a:tr h="731520">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kern="12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The Plagues </a:t>
                      </a:r>
                      <a:r>
                        <a:rPr lang="en-US" sz="3600" b="0" kern="1200" noProof="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of Egypt</a:t>
                      </a:r>
                    </a:p>
                  </a:txBody>
                  <a:tcPr anchor="ctr">
                    <a:solidFill>
                      <a:schemeClr val="bg2"/>
                    </a:solidFill>
                  </a:tcPr>
                </a:tc>
                <a:tc hMerge="1">
                  <a:txBody>
                    <a:bodyPr/>
                    <a:lstStyle/>
                    <a:p>
                      <a:endParaRPr lang="en-US" dirty="0"/>
                    </a:p>
                  </a:txBody>
                  <a:tcPr anchor="ctr"/>
                </a:tc>
                <a:tc hMerge="1">
                  <a:txBody>
                    <a:bodyPr/>
                    <a:lstStyle/>
                    <a:p>
                      <a:endParaRPr lang="en-US" dirty="0"/>
                    </a:p>
                  </a:txBody>
                  <a:tcPr anchor="ctr"/>
                </a:tc>
                <a:tc hMerge="1">
                  <a:txBody>
                    <a:bodyPr/>
                    <a:lstStyle/>
                    <a:p>
                      <a:endParaRPr lang="en-US" dirty="0"/>
                    </a:p>
                  </a:txBody>
                  <a:tcPr anchor="ctr"/>
                </a:tc>
                <a:extLst>
                  <a:ext uri="{0D108BD9-81ED-4DB2-BD59-A6C34878D82A}">
                    <a16:rowId xmlns:a16="http://schemas.microsoft.com/office/drawing/2014/main" val="3257300286"/>
                  </a:ext>
                </a:extLst>
              </a:tr>
              <a:tr h="518389">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NO.</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DESCRIPTION</a:t>
                      </a:r>
                    </a:p>
                  </a:txBody>
                  <a:tcPr anchor="ctr">
                    <a:solidFill>
                      <a:schemeClr val="bg2"/>
                    </a:solidFill>
                  </a:tcPr>
                </a:tc>
                <a:tc>
                  <a:txBody>
                    <a:bodyPr/>
                    <a:lstStyle/>
                    <a:p>
                      <a:pPr algn="ctr"/>
                      <a:r>
                        <a:rPr lang="en-US" sz="2400" b="1" kern="1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SCRIPTURE</a:t>
                      </a:r>
                    </a:p>
                  </a:txBody>
                  <a:tcPr anchor="ctr">
                    <a:solidFill>
                      <a:schemeClr val="bg2"/>
                    </a:solidFill>
                  </a:tcPr>
                </a:tc>
                <a:tc>
                  <a:txBody>
                    <a:bodyPr/>
                    <a:lstStyle/>
                    <a:p>
                      <a:pPr algn="ctr"/>
                      <a:r>
                        <a:rPr lang="en-US" sz="2400" b="1" kern="1200"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Egyptian Deity</a:t>
                      </a:r>
                    </a:p>
                  </a:txBody>
                  <a:tcPr anchor="ctr">
                    <a:solidFill>
                      <a:schemeClr val="bg2"/>
                    </a:solidFill>
                  </a:tcPr>
                </a:tc>
                <a:extLst>
                  <a:ext uri="{0D108BD9-81ED-4DB2-BD59-A6C34878D82A}">
                    <a16:rowId xmlns:a16="http://schemas.microsoft.com/office/drawing/2014/main" val="1204976739"/>
                  </a:ext>
                </a:extLst>
              </a:tr>
              <a:tr h="502920">
                <a:tc>
                  <a:txBody>
                    <a:bodyPr/>
                    <a:lstStyle/>
                    <a:p>
                      <a:pPr algn="ctr"/>
                      <a:r>
                        <a:rPr lang="en-US" sz="2400" b="1" dirty="0">
                          <a:latin typeface="Calibri" panose="020F0502020204030204" pitchFamily="34" charset="0"/>
                          <a:cs typeface="Calibri" panose="020F0502020204030204" pitchFamily="34" charset="0"/>
                        </a:rPr>
                        <a:t>1.</a:t>
                      </a:r>
                    </a:p>
                  </a:txBody>
                  <a:tcPr anchor="ctr"/>
                </a:tc>
                <a:tc>
                  <a:txBody>
                    <a:bodyPr/>
                    <a:lstStyle/>
                    <a:p>
                      <a:pPr algn="l"/>
                      <a:r>
                        <a:rPr lang="en-US" sz="2400" b="1" dirty="0">
                          <a:latin typeface="Calibri" panose="020F0502020204030204" pitchFamily="34" charset="0"/>
                          <a:cs typeface="Calibri" panose="020F0502020204030204" pitchFamily="34" charset="0"/>
                        </a:rPr>
                        <a:t>Water to Blood</a:t>
                      </a:r>
                    </a:p>
                  </a:txBody>
                  <a:tcPr anchor="ctr"/>
                </a:tc>
                <a:tc>
                  <a:txBody>
                    <a:bodyPr/>
                    <a:lstStyle/>
                    <a:p>
                      <a:pPr marL="112713" indent="0" algn="l"/>
                      <a:r>
                        <a:rPr lang="en-US" sz="2400" b="1" dirty="0">
                          <a:solidFill>
                            <a:srgbClr val="0000CC"/>
                          </a:solidFill>
                          <a:latin typeface="Calibri" panose="020F0502020204030204" pitchFamily="34" charset="0"/>
                          <a:cs typeface="Calibri" panose="020F0502020204030204" pitchFamily="34" charset="0"/>
                        </a:rPr>
                        <a:t>Exod. 7:14-25</a:t>
                      </a:r>
                    </a:p>
                  </a:txBody>
                  <a:tcPr anchor="ctr"/>
                </a:tc>
                <a:tc>
                  <a:txBody>
                    <a:bodyPr/>
                    <a:lstStyle/>
                    <a:p>
                      <a:pPr marL="0" algn="ctr" defTabSz="914400" rtl="0" eaLnBrk="1" latinLnBrk="0" hangingPunct="1"/>
                      <a:r>
                        <a:rPr lang="en-US" sz="2400" b="1" kern="1200" dirty="0" err="1">
                          <a:solidFill>
                            <a:srgbClr val="C00000"/>
                          </a:solidFill>
                          <a:latin typeface="Calibri" panose="020F0502020204030204" pitchFamily="34" charset="0"/>
                          <a:ea typeface="+mn-ea"/>
                          <a:cs typeface="Calibri" panose="020F0502020204030204" pitchFamily="34" charset="0"/>
                        </a:rPr>
                        <a:t>Hapi</a:t>
                      </a:r>
                      <a:r>
                        <a:rPr lang="en-US" sz="2400" b="1" kern="1200" dirty="0">
                          <a:solidFill>
                            <a:srgbClr val="C00000"/>
                          </a:solidFill>
                          <a:latin typeface="Calibri" panose="020F0502020204030204" pitchFamily="34" charset="0"/>
                          <a:ea typeface="+mn-ea"/>
                          <a:cs typeface="Calibri" panose="020F0502020204030204" pitchFamily="34" charset="0"/>
                        </a:rPr>
                        <a:t>, Khnum</a:t>
                      </a:r>
                    </a:p>
                  </a:txBody>
                  <a:tcPr anchor="ctr"/>
                </a:tc>
                <a:extLst>
                  <a:ext uri="{0D108BD9-81ED-4DB2-BD59-A6C34878D82A}">
                    <a16:rowId xmlns:a16="http://schemas.microsoft.com/office/drawing/2014/main" val="558539107"/>
                  </a:ext>
                </a:extLst>
              </a:tr>
              <a:tr h="502920">
                <a:tc>
                  <a:txBody>
                    <a:bodyPr/>
                    <a:lstStyle/>
                    <a:p>
                      <a:pPr algn="ctr"/>
                      <a:r>
                        <a:rPr lang="en-US" sz="2400" b="1" dirty="0">
                          <a:latin typeface="Calibri" panose="020F0502020204030204" pitchFamily="34" charset="0"/>
                          <a:cs typeface="Calibri" panose="020F0502020204030204" pitchFamily="34" charset="0"/>
                        </a:rPr>
                        <a:t>2.</a:t>
                      </a:r>
                    </a:p>
                  </a:txBody>
                  <a:tcPr anchor="ctr"/>
                </a:tc>
                <a:tc>
                  <a:txBody>
                    <a:bodyPr/>
                    <a:lstStyle/>
                    <a:p>
                      <a:pPr algn="l"/>
                      <a:r>
                        <a:rPr lang="en-US" sz="2400" b="1" dirty="0">
                          <a:latin typeface="Calibri" panose="020F0502020204030204" pitchFamily="34" charset="0"/>
                          <a:cs typeface="Calibri" panose="020F0502020204030204" pitchFamily="34" charset="0"/>
                        </a:rPr>
                        <a:t>Frogs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8:1-15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Heqt</a:t>
                      </a:r>
                    </a:p>
                  </a:txBody>
                  <a:tcPr anchor="ctr"/>
                </a:tc>
                <a:extLst>
                  <a:ext uri="{0D108BD9-81ED-4DB2-BD59-A6C34878D82A}">
                    <a16:rowId xmlns:a16="http://schemas.microsoft.com/office/drawing/2014/main" val="2935229951"/>
                  </a:ext>
                </a:extLst>
              </a:tr>
              <a:tr h="502920">
                <a:tc>
                  <a:txBody>
                    <a:bodyPr/>
                    <a:lstStyle/>
                    <a:p>
                      <a:pPr algn="ctr"/>
                      <a:r>
                        <a:rPr lang="en-US" sz="2400" b="1" dirty="0">
                          <a:latin typeface="Calibri" panose="020F0502020204030204" pitchFamily="34" charset="0"/>
                          <a:cs typeface="Calibri" panose="020F0502020204030204" pitchFamily="34" charset="0"/>
                        </a:rPr>
                        <a:t>3.</a:t>
                      </a:r>
                    </a:p>
                  </a:txBody>
                  <a:tcPr anchor="ctr"/>
                </a:tc>
                <a:tc>
                  <a:txBody>
                    <a:bodyPr/>
                    <a:lstStyle/>
                    <a:p>
                      <a:pPr algn="l"/>
                      <a:r>
                        <a:rPr lang="en-US" sz="2400" b="1" dirty="0">
                          <a:latin typeface="Calibri" panose="020F0502020204030204" pitchFamily="34" charset="0"/>
                          <a:cs typeface="Calibri" panose="020F0502020204030204" pitchFamily="34" charset="0"/>
                        </a:rPr>
                        <a:t>Gnats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8:16-19</a:t>
                      </a:r>
                    </a:p>
                  </a:txBody>
                  <a:tcPr anchor="ctr"/>
                </a:tc>
                <a:tc>
                  <a:txBody>
                    <a:bodyPr/>
                    <a:lstStyle/>
                    <a:p>
                      <a:pPr algn="ctr"/>
                      <a:r>
                        <a:rPr lang="en-US" sz="2400" b="1" kern="1200" dirty="0">
                          <a:solidFill>
                            <a:srgbClr val="C00000"/>
                          </a:solidFill>
                          <a:latin typeface="Calibri" panose="020F0502020204030204" pitchFamily="34" charset="0"/>
                          <a:ea typeface="+mn-ea"/>
                          <a:cs typeface="Calibri" panose="020F0502020204030204" pitchFamily="34" charset="0"/>
                        </a:rPr>
                        <a:t>Set</a:t>
                      </a:r>
                    </a:p>
                  </a:txBody>
                  <a:tcPr anchor="ctr"/>
                </a:tc>
                <a:extLst>
                  <a:ext uri="{0D108BD9-81ED-4DB2-BD59-A6C34878D82A}">
                    <a16:rowId xmlns:a16="http://schemas.microsoft.com/office/drawing/2014/main" val="1282089858"/>
                  </a:ext>
                </a:extLst>
              </a:tr>
              <a:tr h="502920">
                <a:tc>
                  <a:txBody>
                    <a:bodyPr/>
                    <a:lstStyle/>
                    <a:p>
                      <a:pPr algn="ctr"/>
                      <a:r>
                        <a:rPr lang="en-US" sz="2400" b="1" dirty="0">
                          <a:latin typeface="Calibri" panose="020F0502020204030204" pitchFamily="34" charset="0"/>
                          <a:cs typeface="Calibri" panose="020F0502020204030204" pitchFamily="34" charset="0"/>
                        </a:rPr>
                        <a:t>4.</a:t>
                      </a:r>
                    </a:p>
                  </a:txBody>
                  <a:tcPr anchor="ctr"/>
                </a:tc>
                <a:tc>
                  <a:txBody>
                    <a:bodyPr/>
                    <a:lstStyle/>
                    <a:p>
                      <a:pPr algn="l"/>
                      <a:r>
                        <a:rPr lang="en-US" sz="2400" b="1" dirty="0">
                          <a:latin typeface="Calibri" panose="020F0502020204030204" pitchFamily="34" charset="0"/>
                          <a:cs typeface="Calibri" panose="020F0502020204030204" pitchFamily="34" charset="0"/>
                        </a:rPr>
                        <a:t>Flies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8:20-32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C00000"/>
                          </a:solidFill>
                          <a:latin typeface="Calibri" panose="020F0502020204030204" pitchFamily="34" charset="0"/>
                          <a:ea typeface="+mn-ea"/>
                          <a:cs typeface="Calibri" panose="020F0502020204030204" pitchFamily="34" charset="0"/>
                        </a:rPr>
                        <a:t>Uatchit</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82611401"/>
                  </a:ext>
                </a:extLst>
              </a:tr>
              <a:tr h="502920">
                <a:tc>
                  <a:txBody>
                    <a:bodyPr/>
                    <a:lstStyle/>
                    <a:p>
                      <a:pPr algn="ctr"/>
                      <a:r>
                        <a:rPr lang="en-US" sz="2400" b="1" dirty="0">
                          <a:latin typeface="Calibri" panose="020F0502020204030204" pitchFamily="34" charset="0"/>
                          <a:cs typeface="Calibri" panose="020F0502020204030204" pitchFamily="34" charset="0"/>
                        </a:rPr>
                        <a:t>5.</a:t>
                      </a:r>
                    </a:p>
                  </a:txBody>
                  <a:tcPr anchor="ctr"/>
                </a:tc>
                <a:tc>
                  <a:txBody>
                    <a:bodyPr/>
                    <a:lstStyle/>
                    <a:p>
                      <a:pPr algn="l"/>
                      <a:r>
                        <a:rPr lang="en-US" sz="2400" b="1" dirty="0">
                          <a:latin typeface="Calibri" panose="020F0502020204030204" pitchFamily="34" charset="0"/>
                          <a:cs typeface="Calibri" panose="020F0502020204030204" pitchFamily="34" charset="0"/>
                        </a:rPr>
                        <a:t>Disease on Cattle</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Hathor, </a:t>
                      </a:r>
                      <a:r>
                        <a:rPr lang="en-US" sz="2400" b="1" kern="1200" dirty="0" err="1">
                          <a:solidFill>
                            <a:srgbClr val="C00000"/>
                          </a:solidFill>
                          <a:latin typeface="Calibri" panose="020F0502020204030204" pitchFamily="34" charset="0"/>
                          <a:ea typeface="+mn-ea"/>
                          <a:cs typeface="Calibri" panose="020F0502020204030204" pitchFamily="34" charset="0"/>
                        </a:rPr>
                        <a:t>Apis</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1913668434"/>
                  </a:ext>
                </a:extLst>
              </a:tr>
              <a:tr h="502920">
                <a:tc>
                  <a:txBody>
                    <a:bodyPr/>
                    <a:lstStyle/>
                    <a:p>
                      <a:pPr algn="ctr"/>
                      <a:r>
                        <a:rPr lang="en-US" sz="2400" b="1" dirty="0">
                          <a:latin typeface="Calibri" panose="020F0502020204030204" pitchFamily="34" charset="0"/>
                          <a:cs typeface="Calibri" panose="020F0502020204030204" pitchFamily="34" charset="0"/>
                        </a:rPr>
                        <a:t>6.</a:t>
                      </a:r>
                    </a:p>
                  </a:txBody>
                  <a:tcPr anchor="ctr"/>
                </a:tc>
                <a:tc>
                  <a:txBody>
                    <a:bodyPr/>
                    <a:lstStyle/>
                    <a:p>
                      <a:pPr algn="l"/>
                      <a:r>
                        <a:rPr lang="en-US" sz="2400" b="1" dirty="0">
                          <a:latin typeface="Calibri" panose="020F0502020204030204" pitchFamily="34" charset="0"/>
                          <a:cs typeface="Calibri" panose="020F0502020204030204" pitchFamily="34" charset="0"/>
                        </a:rPr>
                        <a:t>Boils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9:8-12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Sekhmet, Serapis</a:t>
                      </a:r>
                    </a:p>
                  </a:txBody>
                  <a:tcPr anchor="ctr"/>
                </a:tc>
                <a:extLst>
                  <a:ext uri="{0D108BD9-81ED-4DB2-BD59-A6C34878D82A}">
                    <a16:rowId xmlns:a16="http://schemas.microsoft.com/office/drawing/2014/main" val="443366115"/>
                  </a:ext>
                </a:extLst>
              </a:tr>
              <a:tr h="502920">
                <a:tc>
                  <a:txBody>
                    <a:bodyPr/>
                    <a:lstStyle/>
                    <a:p>
                      <a:pPr algn="ctr"/>
                      <a:r>
                        <a:rPr lang="en-US" sz="2400" b="1" dirty="0">
                          <a:latin typeface="Calibri" panose="020F0502020204030204" pitchFamily="34" charset="0"/>
                          <a:cs typeface="Calibri" panose="020F0502020204030204" pitchFamily="34" charset="0"/>
                        </a:rPr>
                        <a:t>7.</a:t>
                      </a:r>
                    </a:p>
                  </a:txBody>
                  <a:tcPr anchor="ctr"/>
                </a:tc>
                <a:tc>
                  <a:txBody>
                    <a:bodyPr/>
                    <a:lstStyle/>
                    <a:p>
                      <a:pPr algn="l"/>
                      <a:r>
                        <a:rPr lang="en-US" sz="2400" b="1" dirty="0">
                          <a:latin typeface="Calibri" panose="020F0502020204030204" pitchFamily="34" charset="0"/>
                          <a:cs typeface="Calibri" panose="020F0502020204030204" pitchFamily="34" charset="0"/>
                        </a:rPr>
                        <a:t>Hail</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9:13-35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txBody>
                  <a:tcPr anchor="ctr"/>
                </a:tc>
                <a:extLst>
                  <a:ext uri="{0D108BD9-81ED-4DB2-BD59-A6C34878D82A}">
                    <a16:rowId xmlns:a16="http://schemas.microsoft.com/office/drawing/2014/main" val="482985495"/>
                  </a:ext>
                </a:extLst>
              </a:tr>
              <a:tr h="502920">
                <a:tc>
                  <a:txBody>
                    <a:bodyPr/>
                    <a:lstStyle/>
                    <a:p>
                      <a:pPr algn="ctr"/>
                      <a:r>
                        <a:rPr lang="en-US" sz="2400" b="1" dirty="0">
                          <a:latin typeface="Calibri" panose="020F0502020204030204" pitchFamily="34" charset="0"/>
                          <a:cs typeface="Calibri" panose="020F0502020204030204" pitchFamily="34" charset="0"/>
                        </a:rPr>
                        <a:t>8.</a:t>
                      </a:r>
                    </a:p>
                  </a:txBody>
                  <a:tcPr anchor="ctr"/>
                </a:tc>
                <a:tc>
                  <a:txBody>
                    <a:bodyPr/>
                    <a:lstStyle/>
                    <a:p>
                      <a:pPr algn="l"/>
                      <a:r>
                        <a:rPr lang="en-US" sz="2400" b="1" dirty="0">
                          <a:latin typeface="Calibri" panose="020F0502020204030204" pitchFamily="34" charset="0"/>
                          <a:cs typeface="Calibri" panose="020F0502020204030204" pitchFamily="34" charset="0"/>
                        </a:rPr>
                        <a:t>Locusts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10:1-20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Seth, Nut,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Osiris</a:t>
                      </a:r>
                    </a:p>
                  </a:txBody>
                  <a:tcPr anchor="ctr"/>
                </a:tc>
                <a:extLst>
                  <a:ext uri="{0D108BD9-81ED-4DB2-BD59-A6C34878D82A}">
                    <a16:rowId xmlns:a16="http://schemas.microsoft.com/office/drawing/2014/main" val="3454855397"/>
                  </a:ext>
                </a:extLst>
              </a:tr>
              <a:tr h="502920">
                <a:tc>
                  <a:txBody>
                    <a:bodyPr/>
                    <a:lstStyle/>
                    <a:p>
                      <a:pPr algn="ctr"/>
                      <a:r>
                        <a:rPr lang="en-US" sz="2400" b="1" dirty="0">
                          <a:latin typeface="Calibri" panose="020F0502020204030204" pitchFamily="34" charset="0"/>
                          <a:cs typeface="Calibri" panose="020F0502020204030204" pitchFamily="34" charset="0"/>
                        </a:rPr>
                        <a:t>9.</a:t>
                      </a:r>
                    </a:p>
                  </a:txBody>
                  <a:tcPr anchor="ctr"/>
                </a:tc>
                <a:tc>
                  <a:txBody>
                    <a:bodyPr/>
                    <a:lstStyle/>
                    <a:p>
                      <a:pPr algn="l"/>
                      <a:r>
                        <a:rPr lang="en-US" sz="2400" b="1" dirty="0">
                          <a:latin typeface="Calibri" panose="020F0502020204030204" pitchFamily="34" charset="0"/>
                          <a:cs typeface="Calibri" panose="020F0502020204030204" pitchFamily="34" charset="0"/>
                        </a:rPr>
                        <a:t>Darkness</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10:21-29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Re, Horus, </a:t>
                      </a:r>
                      <a:r>
                        <a:rPr lang="en-US" sz="2400" b="1" kern="1200" dirty="0" err="1">
                          <a:solidFill>
                            <a:srgbClr val="C00000"/>
                          </a:solidFill>
                          <a:latin typeface="Calibri" panose="020F0502020204030204" pitchFamily="34" charset="0"/>
                          <a:ea typeface="+mn-ea"/>
                          <a:cs typeface="Calibri" panose="020F0502020204030204" pitchFamily="34" charset="0"/>
                        </a:rPr>
                        <a:t>Atum</a:t>
                      </a:r>
                      <a:endParaRPr lang="en-US" sz="2400" b="1" kern="1200" dirty="0">
                        <a:solidFill>
                          <a:srgbClr val="C00000"/>
                        </a:solidFill>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3188230933"/>
                  </a:ext>
                </a:extLst>
              </a:tr>
              <a:tr h="502920">
                <a:tc>
                  <a:txBody>
                    <a:bodyPr/>
                    <a:lstStyle/>
                    <a:p>
                      <a:pPr algn="ctr"/>
                      <a:r>
                        <a:rPr lang="en-US" sz="2400" b="1" dirty="0">
                          <a:latin typeface="Calibri" panose="020F0502020204030204" pitchFamily="34" charset="0"/>
                          <a:cs typeface="Calibri" panose="020F0502020204030204" pitchFamily="34" charset="0"/>
                        </a:rPr>
                        <a:t>10.</a:t>
                      </a:r>
                    </a:p>
                  </a:txBody>
                  <a:tcPr anchor="ctr"/>
                </a:tc>
                <a:tc>
                  <a:txBody>
                    <a:bodyPr/>
                    <a:lstStyle/>
                    <a:p>
                      <a:pPr algn="l"/>
                      <a:r>
                        <a:rPr lang="en-US" sz="2400" b="1" dirty="0">
                          <a:latin typeface="Calibri" panose="020F0502020204030204" pitchFamily="34" charset="0"/>
                          <a:cs typeface="Calibri" panose="020F0502020204030204" pitchFamily="34" charset="0"/>
                        </a:rPr>
                        <a:t>Death of the First Born</a:t>
                      </a:r>
                    </a:p>
                  </a:txBody>
                  <a:tcPr anchor="ctr"/>
                </a:tc>
                <a:tc>
                  <a:txBody>
                    <a:bodyPr/>
                    <a:lstStyle/>
                    <a:p>
                      <a:pPr marL="112713"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Calibri" panose="020F0502020204030204" pitchFamily="34" charset="0"/>
                        </a:rPr>
                        <a:t>Exod. 12:29-36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C00000"/>
                          </a:solidFill>
                          <a:latin typeface="Calibri" panose="020F0502020204030204" pitchFamily="34" charset="0"/>
                          <a:ea typeface="+mn-ea"/>
                          <a:cs typeface="Calibri" panose="020F0502020204030204" pitchFamily="34" charset="0"/>
                        </a:rPr>
                        <a:t>Min, Osiris, Heqt, Isis</a:t>
                      </a:r>
                    </a:p>
                  </a:txBody>
                  <a:tcPr anchor="ctr"/>
                </a:tc>
                <a:extLst>
                  <a:ext uri="{0D108BD9-81ED-4DB2-BD59-A6C34878D82A}">
                    <a16:rowId xmlns:a16="http://schemas.microsoft.com/office/drawing/2014/main" val="1747955805"/>
                  </a:ext>
                </a:extLst>
              </a:tr>
            </a:tbl>
          </a:graphicData>
        </a:graphic>
      </p:graphicFrame>
    </p:spTree>
    <p:extLst>
      <p:ext uri="{BB962C8B-B14F-4D97-AF65-F5344CB8AC3E}">
        <p14:creationId xmlns:p14="http://schemas.microsoft.com/office/powerpoint/2010/main" val="1627866851"/>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6:6-8b</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Seven Related Promises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172634" y="1591733"/>
            <a:ext cx="7705725" cy="2362200"/>
          </a:xfrm>
        </p:spPr>
        <p:txBody>
          <a:bodyPr/>
          <a:lstStyle/>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Out of Egyptian burdens (6a)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Deliverance from slavery (6b)</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Redeem you by power (6c)</a:t>
            </a:r>
          </a:p>
          <a:p>
            <a:pPr marL="514350" lvl="3" indent="-514350" eaLnBrk="1" hangingPunct="1">
              <a:spcBef>
                <a:spcPts val="0"/>
              </a:spcBef>
              <a:spcAft>
                <a:spcPts val="12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Make you my people (7a)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Be your God (7b)</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Bring you to your land (8a)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Give you your land inheritance (8b)</a:t>
            </a: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7571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6:6-8b</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Seven Related Promises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172634" y="1591733"/>
            <a:ext cx="7705725" cy="2362200"/>
          </a:xfrm>
        </p:spPr>
        <p:txBody>
          <a:bodyPr/>
          <a:lstStyle/>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Out of Egyptian burdens (6a)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Deliverance from slavery (6b)</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Redeem you by power (6c)</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Make you my people (7a)</a:t>
            </a:r>
          </a:p>
          <a:p>
            <a:pPr marL="514350" lvl="3" indent="-514350" eaLnBrk="1" hangingPunct="1">
              <a:spcBef>
                <a:spcPts val="0"/>
              </a:spcBef>
              <a:spcAft>
                <a:spcPts val="12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Be your God (7b)</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Bring you to your land (8a)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Give you your land inheritance (8b)</a:t>
            </a: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83944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324100" y="25400"/>
            <a:ext cx="7543800" cy="704850"/>
          </a:xfrm>
        </p:spPr>
        <p:txBody>
          <a:bodyPr/>
          <a:lstStyle/>
          <a:p>
            <a:pPr algn="ctr" eaLnBrk="1" hangingPunct="1"/>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Names for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God</a:t>
            </a: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t>
            </a:r>
            <a:r>
              <a:rPr lang="en-US" altLang="en-US" sz="3600" dirty="0">
                <a:solidFill>
                  <a:srgbClr val="00FFFF"/>
                </a:solidFill>
                <a:effectLst>
                  <a:outerShdw blurRad="38100" dist="38100" dir="2700000" algn="tl">
                    <a:srgbClr val="000000">
                      <a:alpha val="43137"/>
                    </a:srgbClr>
                  </a:outerShdw>
                </a:effectLst>
                <a:cs typeface="Calibri" panose="020F0502020204030204" pitchFamily="34" charset="0"/>
              </a:rPr>
              <a:t>Genesis</a:t>
            </a:r>
            <a:endPar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21507" name="Rectangle 3"/>
          <p:cNvSpPr>
            <a:spLocks noGrp="1" noChangeArrowheads="1"/>
          </p:cNvSpPr>
          <p:nvPr>
            <p:ph idx="1"/>
          </p:nvPr>
        </p:nvSpPr>
        <p:spPr>
          <a:xfrm>
            <a:off x="2209800" y="914400"/>
            <a:ext cx="7772400" cy="5029200"/>
          </a:xfrm>
        </p:spPr>
        <p:txBody>
          <a:bodyPr/>
          <a:lstStyle/>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Elohim</a:t>
            </a:r>
            <a:r>
              <a:rPr lang="en-US" sz="3200" dirty="0">
                <a:effectLst>
                  <a:outerShdw blurRad="38100" dist="38100" dir="2700000" algn="tl">
                    <a:srgbClr val="000000">
                      <a:alpha val="43137"/>
                    </a:srgbClr>
                  </a:outerShdw>
                </a:effectLst>
                <a:cs typeface="Calibri" panose="020F0502020204030204" pitchFamily="34" charset="0"/>
              </a:rPr>
              <a:t> (1:1)</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Power</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Yahweh</a:t>
            </a:r>
            <a:r>
              <a:rPr lang="en-US" sz="3200" dirty="0">
                <a:effectLst>
                  <a:outerShdw blurRad="38100" dist="38100" dir="2700000" algn="tl">
                    <a:srgbClr val="000000">
                      <a:alpha val="43137"/>
                    </a:srgbClr>
                  </a:outerShdw>
                </a:effectLst>
                <a:cs typeface="Calibri" panose="020F0502020204030204" pitchFamily="34" charset="0"/>
              </a:rPr>
              <a:t> (2:4)</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Relational</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Roi (Gen. 16:13) – Aware</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a:t>
            </a:r>
            <a:r>
              <a:rPr lang="en-US" dirty="0" err="1">
                <a:effectLst>
                  <a:outerShdw blurRad="38100" dist="38100" dir="2700000" algn="tl">
                    <a:srgbClr val="000000">
                      <a:alpha val="43137"/>
                    </a:srgbClr>
                  </a:outerShdw>
                </a:effectLst>
                <a:cs typeface="Calibri" panose="020F0502020204030204" pitchFamily="34" charset="0"/>
              </a:rPr>
              <a:t>Shaddai</a:t>
            </a:r>
            <a:r>
              <a:rPr lang="en-US" dirty="0">
                <a:effectLst>
                  <a:outerShdw blurRad="38100" dist="38100" dir="2700000" algn="tl">
                    <a:srgbClr val="000000">
                      <a:alpha val="43137"/>
                    </a:srgbClr>
                  </a:outerShdw>
                </a:effectLst>
                <a:cs typeface="Calibri" panose="020F0502020204030204" pitchFamily="34" charset="0"/>
              </a:rPr>
              <a:t> (Gen. 17:1) – Almighty</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El Olam</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21:33</a:t>
            </a:r>
            <a:r>
              <a:rPr lang="en-US" sz="3200" dirty="0">
                <a:effectLst>
                  <a:outerShdw blurRad="38100" dist="38100" dir="2700000" algn="tl">
                    <a:srgbClr val="000000">
                      <a:alpha val="43137"/>
                    </a:srgbClr>
                  </a:outerShdw>
                </a:effectLst>
                <a:cs typeface="Calibri" panose="020F0502020204030204" pitchFamily="34" charset="0"/>
              </a:rPr>
              <a:t>) – Eternal</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Jehovah Jireh (22:14) – Provision</a:t>
            </a:r>
          </a:p>
          <a:p>
            <a:pPr marL="457200" indent="-457200" algn="just" eaLnBrk="1" hangingPunct="1">
              <a:spcBef>
                <a:spcPts val="0"/>
              </a:spcBef>
              <a:spcAft>
                <a:spcPts val="1200"/>
              </a:spcAft>
              <a:buClr>
                <a:srgbClr val="00FFFF"/>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God Isaac Feared</a:t>
            </a:r>
            <a:r>
              <a:rPr lang="en-US" sz="3200" dirty="0">
                <a:effectLst>
                  <a:outerShdw blurRad="38100" dist="38100" dir="2700000" algn="tl">
                    <a:srgbClr val="000000">
                      <a:alpha val="43137"/>
                    </a:srgbClr>
                  </a:outerShdw>
                </a:effectLst>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31:42, 53</a:t>
            </a:r>
            <a:r>
              <a:rPr lang="en-US" sz="3200"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 – </a:t>
            </a:r>
            <a:r>
              <a:rPr lang="en-US" sz="3200" dirty="0">
                <a:effectLst>
                  <a:outerShdw blurRad="38100" dist="38100" dir="2700000" algn="tl">
                    <a:srgbClr val="000000">
                      <a:alpha val="43137"/>
                    </a:srgbClr>
                  </a:outerShdw>
                </a:effectLst>
                <a:cs typeface="Calibri" panose="020F0502020204030204" pitchFamily="34" charset="0"/>
              </a:rPr>
              <a:t>Reverenced</a:t>
            </a:r>
          </a:p>
          <a:p>
            <a:pPr marL="457200" indent="-457200" algn="just" eaLnBrk="1" hangingPunct="1">
              <a:spcBef>
                <a:spcPts val="0"/>
              </a:spcBef>
              <a:spcAft>
                <a:spcPts val="1200"/>
              </a:spcAft>
              <a:buClr>
                <a:srgbClr val="00FFFF"/>
              </a:buClr>
              <a:buSzPct val="100000"/>
              <a:buFont typeface="+mj-lt"/>
              <a:buAutoNum type="arabicPeriod"/>
              <a:defRPr/>
            </a:pP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God, the God of Israel (33:20)</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 </a:t>
            </a:r>
            <a:r>
              <a:rPr lang="en-US" sz="3200" b="1" u="sng" dirty="0">
                <a:solidFill>
                  <a:srgbClr val="FFFFCC"/>
                </a:solidFill>
                <a:effectLst>
                  <a:outerShdw blurRad="38100" dist="38100" dir="2700000" algn="tl">
                    <a:srgbClr val="000000">
                      <a:alpha val="43137"/>
                    </a:srgbClr>
                  </a:outerShdw>
                </a:effectLst>
                <a:cs typeface="Calibri" panose="020F0502020204030204" pitchFamily="34" charset="0"/>
              </a:rPr>
              <a:t>National</a:t>
            </a:r>
          </a:p>
        </p:txBody>
      </p:sp>
      <p:pic>
        <p:nvPicPr>
          <p:cNvPr id="2" name="Picture 1">
            <a:extLst>
              <a:ext uri="{FF2B5EF4-FFF2-40B4-BE49-F238E27FC236}">
                <a16:creationId xmlns:a16="http://schemas.microsoft.com/office/drawing/2014/main" id="{EDA53B86-3BEA-CD86-6FC9-C282C9973B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5559044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GOD REASSURES MOSES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6</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400"/>
            <a:ext cx="8428567" cy="27432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Reassurance (1-8)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Command (9-13)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Levitical Heritage (14-27)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Conversation continued (28-30)</a:t>
            </a:r>
          </a:p>
        </p:txBody>
      </p:sp>
      <p:pic>
        <p:nvPicPr>
          <p:cNvPr id="2" name="Picture 1">
            <a:extLst>
              <a:ext uri="{FF2B5EF4-FFF2-40B4-BE49-F238E27FC236}">
                <a16:creationId xmlns:a16="http://schemas.microsoft.com/office/drawing/2014/main" id="{C9A6D116-AC03-5122-DDED-21EC0B2ED7C2}"/>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259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6:6-8b</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Seven Related Promises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172634" y="1591733"/>
            <a:ext cx="7705725" cy="2362200"/>
          </a:xfrm>
        </p:spPr>
        <p:txBody>
          <a:bodyPr/>
          <a:lstStyle/>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Out of Egyptian burdens (6a)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Deliverance from slavery (6b)</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Redeem you by power (6c)</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Make you my people (7a)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Be your God (7b)</a:t>
            </a:r>
          </a:p>
          <a:p>
            <a:pPr marL="514350" lvl="3" indent="-514350" eaLnBrk="1" hangingPunct="1">
              <a:spcBef>
                <a:spcPts val="0"/>
              </a:spcBef>
              <a:spcAft>
                <a:spcPts val="12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Bring you to your land (8a)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Give you your land inheritance (8b)</a:t>
            </a: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0325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2ACE04-FABD-46A8-BCCE-F3190DBFD78C}"/>
              </a:ext>
            </a:extLst>
          </p:cNvPr>
          <p:cNvPicPr>
            <a:picLocks noChangeAspect="1"/>
          </p:cNvPicPr>
          <p:nvPr/>
        </p:nvPicPr>
        <p:blipFill>
          <a:blip r:embed="rId2"/>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1" y="0"/>
            <a:ext cx="10972800" cy="4662815"/>
          </a:xfrm>
          <a:prstGeom prst="rect">
            <a:avLst/>
          </a:prstGeom>
          <a:noFill/>
          <a:ln w="28575">
            <a:noFill/>
            <a:miter lim="800000"/>
            <a:headEnd/>
            <a:tailEnd/>
          </a:ln>
        </p:spPr>
        <p:txBody>
          <a:bodyPr wrap="square">
            <a:spAutoFit/>
          </a:bodyPr>
          <a:lstStyle/>
          <a:p>
            <a:pPr algn="ctr">
              <a:spcAft>
                <a:spcPts val="900"/>
              </a:spcAft>
            </a:pPr>
            <a:r>
              <a:rPr lang="en-US" sz="36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15:18-21</a:t>
            </a:r>
          </a:p>
          <a:p>
            <a:pPr algn="just"/>
            <a:r>
              <a:rPr lang="en-US" sz="3600" baseline="30000" dirty="0">
                <a:effectLst>
                  <a:outerShdw blurRad="38100" dist="38100" dir="2700000" algn="tl">
                    <a:srgbClr val="000000">
                      <a:alpha val="43137"/>
                    </a:srgbClr>
                  </a:outerShdw>
                </a:effectLst>
                <a:latin typeface="Calibri" panose="020F0502020204030204" pitchFamily="34" charset="0"/>
              </a:rPr>
              <a:t>18</a:t>
            </a:r>
            <a:r>
              <a:rPr lang="en-US" sz="3600" dirty="0">
                <a:effectLst>
                  <a:outerShdw blurRad="38100" dist="38100" dir="2700000" algn="tl">
                    <a:srgbClr val="000000">
                      <a:alpha val="43137"/>
                    </a:srgbClr>
                  </a:outerShdw>
                </a:effectLst>
                <a:latin typeface="Calibri" panose="020F0502020204030204" pitchFamily="34" charset="0"/>
              </a:rPr>
              <a:t> On that day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made 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covenant</a:t>
            </a:r>
            <a:r>
              <a:rPr lang="en-US" sz="3600" dirty="0">
                <a:effectLst>
                  <a:outerShdw blurRad="38100" dist="38100" dir="2700000" algn="tl">
                    <a:srgbClr val="000000">
                      <a:alpha val="43137"/>
                    </a:srgbClr>
                  </a:outerShdw>
                </a:effectLst>
                <a:latin typeface="Calibri" panose="020F0502020204030204" pitchFamily="34" charset="0"/>
              </a:rPr>
              <a:t> with Abram, saying, “To your descendants I have given this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land</a:t>
            </a:r>
            <a:r>
              <a:rPr lang="en-US" sz="3600" dirty="0">
                <a:effectLst>
                  <a:outerShdw blurRad="38100" dist="38100" dir="2700000" algn="tl">
                    <a:srgbClr val="000000">
                      <a:alpha val="43137"/>
                    </a:srgbClr>
                  </a:outerShdw>
                </a:effectLst>
                <a:latin typeface="Calibri" panose="020F0502020204030204" pitchFamily="34" charset="0"/>
              </a:rPr>
              <a:t>, From the river of Egypt as far as the great river, the river Euphrates: </a:t>
            </a:r>
            <a:r>
              <a:rPr lang="en-US" sz="3600" baseline="30000" dirty="0">
                <a:effectLst>
                  <a:outerShdw blurRad="38100" dist="38100" dir="2700000" algn="tl">
                    <a:srgbClr val="000000">
                      <a:alpha val="43137"/>
                    </a:srgbClr>
                  </a:outerShdw>
                </a:effectLst>
                <a:latin typeface="Calibri" panose="020F0502020204030204" pitchFamily="34" charset="0"/>
              </a:rPr>
              <a:t>19 </a:t>
            </a:r>
            <a:r>
              <a:rPr lang="en-US" sz="3600" dirty="0">
                <a:effectLst>
                  <a:outerShdw blurRad="38100" dist="38100" dir="2700000" algn="tl">
                    <a:srgbClr val="000000">
                      <a:alpha val="43137"/>
                    </a:srgbClr>
                  </a:outerShdw>
                </a:effectLst>
                <a:latin typeface="Calibri" panose="020F0502020204030204" pitchFamily="34" charset="0"/>
              </a:rPr>
              <a:t>the Kenite and the </a:t>
            </a:r>
            <a:r>
              <a:rPr lang="en-US" sz="3600" dirty="0" err="1">
                <a:effectLst>
                  <a:outerShdw blurRad="38100" dist="38100" dir="2700000" algn="tl">
                    <a:srgbClr val="000000">
                      <a:alpha val="43137"/>
                    </a:srgbClr>
                  </a:outerShdw>
                </a:effectLst>
                <a:latin typeface="Calibri" panose="020F0502020204030204" pitchFamily="34" charset="0"/>
              </a:rPr>
              <a:t>Kenizzite</a:t>
            </a:r>
            <a:r>
              <a:rPr lang="en-US" sz="3600" dirty="0">
                <a:effectLst>
                  <a:outerShdw blurRad="38100" dist="38100" dir="2700000" algn="tl">
                    <a:srgbClr val="000000">
                      <a:alpha val="43137"/>
                    </a:srgbClr>
                  </a:outerShdw>
                </a:effectLst>
                <a:latin typeface="Calibri" panose="020F0502020204030204" pitchFamily="34" charset="0"/>
              </a:rPr>
              <a:t> and the </a:t>
            </a:r>
            <a:r>
              <a:rPr lang="en-US" sz="3600" dirty="0" err="1">
                <a:effectLst>
                  <a:outerShdw blurRad="38100" dist="38100" dir="2700000" algn="tl">
                    <a:srgbClr val="000000">
                      <a:alpha val="43137"/>
                    </a:srgbClr>
                  </a:outerShdw>
                </a:effectLst>
                <a:latin typeface="Calibri" panose="020F0502020204030204" pitchFamily="34" charset="0"/>
              </a:rPr>
              <a:t>Kadmonite</a:t>
            </a:r>
            <a:r>
              <a:rPr lang="en-US" sz="3600" dirty="0">
                <a:effectLst>
                  <a:outerShdw blurRad="38100" dist="38100" dir="2700000" algn="tl">
                    <a:srgbClr val="000000">
                      <a:alpha val="43137"/>
                    </a:srgbClr>
                  </a:outerShdw>
                </a:effectLst>
                <a:latin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rPr>
              <a:t>20 </a:t>
            </a:r>
            <a:r>
              <a:rPr lang="en-US" sz="3600" dirty="0">
                <a:effectLst>
                  <a:outerShdw blurRad="38100" dist="38100" dir="2700000" algn="tl">
                    <a:srgbClr val="000000">
                      <a:alpha val="43137"/>
                    </a:srgbClr>
                  </a:outerShdw>
                </a:effectLst>
                <a:latin typeface="Calibri" panose="020F0502020204030204" pitchFamily="34" charset="0"/>
              </a:rPr>
              <a:t>and the Hittite and the Perizzite and the Rephaim </a:t>
            </a:r>
            <a:r>
              <a:rPr lang="en-US" sz="3600" baseline="30000" dirty="0">
                <a:effectLst>
                  <a:outerShdw blurRad="38100" dist="38100" dir="2700000" algn="tl">
                    <a:srgbClr val="000000">
                      <a:alpha val="43137"/>
                    </a:srgbClr>
                  </a:outerShdw>
                </a:effectLst>
                <a:latin typeface="Calibri" panose="020F0502020204030204" pitchFamily="34" charset="0"/>
              </a:rPr>
              <a:t>21 </a:t>
            </a:r>
            <a:r>
              <a:rPr lang="en-US" sz="3600" dirty="0">
                <a:effectLst>
                  <a:outerShdw blurRad="38100" dist="38100" dir="2700000" algn="tl">
                    <a:srgbClr val="000000">
                      <a:alpha val="43137"/>
                    </a:srgbClr>
                  </a:outerShdw>
                </a:effectLst>
                <a:latin typeface="Calibri" panose="020F0502020204030204" pitchFamily="34" charset="0"/>
              </a:rPr>
              <a:t>and the Amorite and the Canaanite and the </a:t>
            </a:r>
            <a:r>
              <a:rPr lang="en-US" sz="3600" dirty="0" err="1">
                <a:effectLst>
                  <a:outerShdw blurRad="38100" dist="38100" dir="2700000" algn="tl">
                    <a:srgbClr val="000000">
                      <a:alpha val="43137"/>
                    </a:srgbClr>
                  </a:outerShdw>
                </a:effectLst>
                <a:latin typeface="Calibri" panose="020F0502020204030204" pitchFamily="34" charset="0"/>
              </a:rPr>
              <a:t>Girgashite</a:t>
            </a:r>
            <a:r>
              <a:rPr lang="en-US" sz="3600" dirty="0">
                <a:effectLst>
                  <a:outerShdw blurRad="38100" dist="38100" dir="2700000" algn="tl">
                    <a:srgbClr val="000000">
                      <a:alpha val="43137"/>
                    </a:srgbClr>
                  </a:outerShdw>
                </a:effectLst>
                <a:latin typeface="Calibri" panose="020F0502020204030204" pitchFamily="34" charset="0"/>
              </a:rPr>
              <a:t> and the Jebusite.”</a:t>
            </a:r>
            <a:endParaRPr lang="en-US" sz="2800" dirty="0">
              <a:latin typeface="Calibri" panose="020F0502020204030204" pitchFamily="34" charset="0"/>
            </a:endParaRPr>
          </a:p>
        </p:txBody>
      </p:sp>
    </p:spTree>
    <p:extLst>
      <p:ext uri="{BB962C8B-B14F-4D97-AF65-F5344CB8AC3E}">
        <p14:creationId xmlns:p14="http://schemas.microsoft.com/office/powerpoint/2010/main" val="30292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38857" y="343285"/>
            <a:ext cx="8514286" cy="6171429"/>
          </a:xfrm>
          <a:prstGeom prst="rect">
            <a:avLst/>
          </a:prstGeom>
        </p:spPr>
      </p:pic>
    </p:spTree>
    <p:extLst>
      <p:ext uri="{BB962C8B-B14F-4D97-AF65-F5344CB8AC3E}">
        <p14:creationId xmlns:p14="http://schemas.microsoft.com/office/powerpoint/2010/main" val="200406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BB3CB-5609-6873-649F-64BE1D49B4A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44D9A1-3F5D-0FAB-16FB-B2B3A2A5EC3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3">
            <a:extLst>
              <a:ext uri="{FF2B5EF4-FFF2-40B4-BE49-F238E27FC236}">
                <a16:creationId xmlns:a16="http://schemas.microsoft.com/office/drawing/2014/main" id="{DF0C3578-093E-D3DF-C1A5-260C8D7DB1DF}"/>
              </a:ext>
            </a:extLst>
          </p:cNvPr>
          <p:cNvSpPr>
            <a:spLocks noChangeArrowheads="1"/>
          </p:cNvSpPr>
          <p:nvPr/>
        </p:nvSpPr>
        <p:spPr bwMode="auto">
          <a:xfrm>
            <a:off x="609600" y="0"/>
            <a:ext cx="10972800" cy="3416320"/>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a:lnSpc>
                <a:spcPct val="90000"/>
              </a:lnSpc>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mn-cs"/>
              </a:rPr>
              <a:t>Joel 3:2</a:t>
            </a:r>
          </a:p>
          <a:p>
            <a:pPr algn="just">
              <a:spcAft>
                <a:spcPts val="1000"/>
              </a:spcAft>
            </a:pPr>
            <a:r>
              <a:rPr lang="en-US" sz="3400" dirty="0">
                <a:effectLst>
                  <a:outerShdw blurRad="38100" dist="38100" dir="2700000" algn="tl">
                    <a:srgbClr val="000000">
                      <a:alpha val="43137"/>
                    </a:srgbClr>
                  </a:outerShdw>
                </a:effectLst>
                <a:latin typeface="Calibri" panose="020F0502020204030204" pitchFamily="34" charset="0"/>
                <a:cs typeface="+mn-cs"/>
              </a:rPr>
              <a:t>I will gather all the nations And bring them down to the  valley of Jehoshaphat. Then I will enter into judgment with them there On behalf of My people and My inheritance, Israel, Whom they have scattered among the nations;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mn-cs"/>
              </a:rPr>
              <a:t>And they have divided up My land</a:t>
            </a:r>
            <a:r>
              <a:rPr lang="en-US" sz="3400" dirty="0">
                <a:effectLst>
                  <a:outerShdw blurRad="38100" dist="38100" dir="2700000" algn="tl">
                    <a:srgbClr val="000000">
                      <a:alpha val="43137"/>
                    </a:srgbClr>
                  </a:outerShdw>
                </a:effectLst>
                <a:latin typeface="Calibri" panose="020F0502020204030204" pitchFamily="34" charset="0"/>
                <a:cs typeface="+mn-cs"/>
              </a:rPr>
              <a:t>.</a:t>
            </a:r>
          </a:p>
        </p:txBody>
      </p:sp>
    </p:spTree>
    <p:extLst>
      <p:ext uri="{BB962C8B-B14F-4D97-AF65-F5344CB8AC3E}">
        <p14:creationId xmlns:p14="http://schemas.microsoft.com/office/powerpoint/2010/main" val="37061009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6:6-8b</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Seven Related Promises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172634" y="1591733"/>
            <a:ext cx="7705725" cy="2362200"/>
          </a:xfrm>
        </p:spPr>
        <p:txBody>
          <a:bodyPr/>
          <a:lstStyle/>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Out of Egyptian burdens (6a)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Deliverance from slavery (6b)</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Redeem you by power (6c)</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Make you my people (7a)</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Be your God (7b)</a:t>
            </a:r>
          </a:p>
          <a:p>
            <a:pPr marL="514350" lvl="3" indent="-514350" eaLnBrk="1" hangingPunct="1">
              <a:spcBef>
                <a:spcPts val="0"/>
              </a:spcBef>
              <a:spcAft>
                <a:spcPts val="12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Bring you to your land (8a)</a:t>
            </a:r>
          </a:p>
          <a:p>
            <a:pPr marL="514350" lvl="3" indent="-514350" eaLnBrk="1" hangingPunct="1">
              <a:spcBef>
                <a:spcPts val="0"/>
              </a:spcBef>
              <a:spcAft>
                <a:spcPts val="12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Give you your land inheritance (8b)</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97264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228600"/>
            <a:ext cx="7772400" cy="1143000"/>
          </a:xfrm>
        </p:spPr>
        <p:txBody>
          <a:bodyPr/>
          <a:lstStyle/>
          <a:p>
            <a:pPr algn="ctr"/>
            <a:r>
              <a:rPr lang="en-US" sz="3600" dirty="0">
                <a:effectLst>
                  <a:outerShdw blurRad="38100" dist="38100" dir="2700000" algn="tl">
                    <a:srgbClr val="000000">
                      <a:alpha val="43137"/>
                    </a:srgbClr>
                  </a:outerShdw>
                </a:effectLst>
              </a:rPr>
              <a:t>Evidence of Abrahamic Covenant’s Unconditional Nature</a:t>
            </a:r>
          </a:p>
        </p:txBody>
      </p:sp>
      <p:sp>
        <p:nvSpPr>
          <p:cNvPr id="34819" name="Rectangle 3"/>
          <p:cNvSpPr>
            <a:spLocks noGrp="1" noChangeArrowheads="1"/>
          </p:cNvSpPr>
          <p:nvPr>
            <p:ph type="body" idx="1"/>
          </p:nvPr>
        </p:nvSpPr>
        <p:spPr>
          <a:xfrm>
            <a:off x="609600" y="1600200"/>
            <a:ext cx="11201400" cy="3810001"/>
          </a:xfrm>
        </p:spPr>
        <p:txBody>
          <a:bodyPr/>
          <a:lstStyle/>
          <a:p>
            <a:pPr marL="457200" indent="-457200">
              <a:spcBef>
                <a:spcPts val="0"/>
              </a:spcBef>
              <a:spcAft>
                <a:spcPts val="1800"/>
              </a:spcAft>
              <a:defRPr/>
            </a:pPr>
            <a:r>
              <a:rPr lang="en-US" dirty="0">
                <a:effectLst>
                  <a:outerShdw blurRad="38100" dist="38100" dir="2700000" algn="tl">
                    <a:srgbClr val="000000">
                      <a:alpha val="43137"/>
                    </a:srgbClr>
                  </a:outerShdw>
                </a:effectLst>
              </a:rPr>
              <a:t>ANE covenant ratification ceremony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Lack of stated conditions for Israel’s obedience (Gen 15)</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eternality (Gen 17:7, 13, 19; Ps. 90:2)</a:t>
            </a:r>
          </a:p>
          <a:p>
            <a:pPr marL="457200" indent="-457200">
              <a:spcBef>
                <a:spcPts val="0"/>
              </a:spcBef>
              <a:spcAft>
                <a:spcPts val="1800"/>
              </a:spcAft>
              <a:defRPr/>
            </a:pPr>
            <a:r>
              <a:rPr lang="en-US" dirty="0">
                <a:effectLst>
                  <a:outerShdw blurRad="38100" dist="38100" dir="2700000" algn="tl">
                    <a:srgbClr val="000000">
                      <a:alpha val="43137"/>
                    </a:srgbClr>
                  </a:outerShdw>
                </a:effectLst>
              </a:rPr>
              <a:t>Covenant's immutability (</a:t>
            </a:r>
            <a:r>
              <a:rPr lang="en-US" dirty="0" err="1">
                <a:effectLst>
                  <a:outerShdw blurRad="38100" dist="38100" dir="2700000" algn="tl">
                    <a:srgbClr val="000000">
                      <a:alpha val="43137"/>
                    </a:srgbClr>
                  </a:outerShdw>
                </a:effectLst>
              </a:rPr>
              <a:t>Heb</a:t>
            </a:r>
            <a:r>
              <a:rPr lang="en-US" dirty="0">
                <a:effectLst>
                  <a:outerShdw blurRad="38100" dist="38100" dir="2700000" algn="tl">
                    <a:srgbClr val="000000">
                      <a:alpha val="43137"/>
                    </a:srgbClr>
                  </a:outerShdw>
                </a:effectLst>
              </a:rPr>
              <a:t> 6:13-18; Mal. 3:6)</a:t>
            </a:r>
          </a:p>
          <a:p>
            <a:pPr marL="457200" indent="-457200">
              <a:spcBef>
                <a:spcPts val="0"/>
              </a:spcBef>
              <a:spcAft>
                <a:spcPts val="1800"/>
              </a:spcAft>
              <a:defRPr/>
            </a:pPr>
            <a:r>
              <a:rPr lang="en-US" dirty="0">
                <a:effectLst>
                  <a:outerShdw blurRad="38100" dist="38100" dir="2700000" algn="tl">
                    <a:srgbClr val="000000">
                      <a:alpha val="43137"/>
                    </a:srgbClr>
                  </a:outerShdw>
                </a:effectLst>
              </a:rPr>
              <a:t>Trans-generational reaffirmation despite perpetual national disobedience (</a:t>
            </a:r>
            <a:r>
              <a:rPr lang="en-US" dirty="0" err="1">
                <a:effectLst>
                  <a:outerShdw blurRad="38100" dist="38100" dir="2700000" algn="tl">
                    <a:srgbClr val="000000">
                      <a:alpha val="43137"/>
                    </a:srgbClr>
                  </a:outerShdw>
                </a:effectLst>
              </a:rPr>
              <a:t>Jer</a:t>
            </a:r>
            <a:r>
              <a:rPr lang="en-US" dirty="0">
                <a:effectLst>
                  <a:outerShdw blurRad="38100" dist="38100" dir="2700000" algn="tl">
                    <a:srgbClr val="000000">
                      <a:alpha val="43137"/>
                    </a:srgbClr>
                  </a:outerShdw>
                </a:effectLst>
              </a:rPr>
              <a:t> 31:35-37)</a:t>
            </a:r>
          </a:p>
        </p:txBody>
      </p:sp>
      <p:sp>
        <p:nvSpPr>
          <p:cNvPr id="30724"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a:effectLst>
                  <a:outerShdw blurRad="38100" dist="38100" dir="2700000" algn="tl">
                    <a:srgbClr val="000000">
                      <a:alpha val="43137"/>
                    </a:srgbClr>
                  </a:outerShdw>
                </a:effectLst>
                <a:latin typeface="Calibri" panose="020F0502020204030204" pitchFamily="34" charset="0"/>
              </a:rPr>
              <a:t>Walvoord, </a:t>
            </a:r>
            <a:r>
              <a:rPr lang="en-US" sz="1800" i="1" dirty="0">
                <a:effectLst>
                  <a:outerShdw blurRad="38100" dist="38100" dir="2700000" algn="tl">
                    <a:srgbClr val="000000">
                      <a:alpha val="43137"/>
                    </a:srgbClr>
                  </a:outerShdw>
                </a:effectLst>
                <a:latin typeface="Calibri" panose="020F0502020204030204" pitchFamily="34" charset="0"/>
              </a:rPr>
              <a:t>The Millennial Kingdom</a:t>
            </a:r>
            <a:r>
              <a:rPr lang="en-US" sz="1800" dirty="0">
                <a:effectLst>
                  <a:outerShdw blurRad="38100" dist="38100" dir="2700000" algn="tl">
                    <a:srgbClr val="000000">
                      <a:alpha val="43137"/>
                    </a:srgbClr>
                  </a:outerShdw>
                </a:effectLst>
                <a:latin typeface="Calibri" panose="020F0502020204030204" pitchFamily="34" charset="0"/>
              </a:rPr>
              <a:t>, 149-52</a:t>
            </a:r>
          </a:p>
        </p:txBody>
      </p:sp>
      <p:pic>
        <p:nvPicPr>
          <p:cNvPr id="5" name="Picture 2" descr="http://walvoordhistory.com/wp-content/uploads/2009/11/JohnFWalvoord-e141965344788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20116" cy="109728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503380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860153" y="228600"/>
            <a:ext cx="8471694" cy="1143000"/>
          </a:xfrm>
        </p:spPr>
        <p:txBody>
          <a:bodyPr/>
          <a:lstStyle/>
          <a:p>
            <a:pPr algn="ctr"/>
            <a:r>
              <a:rPr lang="en-US" sz="3200" dirty="0"/>
              <a:t>Land Promises Fulfilled in the Time of Joshua (Josh. 11:23; 21:43-45) or Solomon (1 Kgs. 4:21)?</a:t>
            </a:r>
          </a:p>
        </p:txBody>
      </p:sp>
      <p:sp>
        <p:nvSpPr>
          <p:cNvPr id="35843" name="Rectangle 3"/>
          <p:cNvSpPr>
            <a:spLocks noGrp="1" noChangeArrowheads="1"/>
          </p:cNvSpPr>
          <p:nvPr>
            <p:ph type="body" idx="1"/>
          </p:nvPr>
        </p:nvSpPr>
        <p:spPr>
          <a:xfrm>
            <a:off x="625868" y="1600201"/>
            <a:ext cx="10956532" cy="4460875"/>
          </a:xfrm>
        </p:spPr>
        <p:txBody>
          <a:bodyPr/>
          <a:lstStyle/>
          <a:p>
            <a:pPr>
              <a:lnSpc>
                <a:spcPct val="90000"/>
              </a:lnSpc>
              <a:spcBef>
                <a:spcPts val="0"/>
              </a:spcBef>
              <a:spcAft>
                <a:spcPts val="1200"/>
              </a:spcAft>
              <a:defRPr/>
            </a:pPr>
            <a:r>
              <a:rPr lang="en-US" sz="2800" dirty="0"/>
              <a:t>Extended context (Josh 13:1-7; Judges 1:19, 21, 27, 29, 30-36)</a:t>
            </a:r>
          </a:p>
          <a:p>
            <a:pPr>
              <a:lnSpc>
                <a:spcPct val="90000"/>
              </a:lnSpc>
              <a:spcBef>
                <a:spcPts val="0"/>
              </a:spcBef>
              <a:spcAft>
                <a:spcPts val="1200"/>
              </a:spcAft>
              <a:defRPr/>
            </a:pPr>
            <a:r>
              <a:rPr lang="en-US" sz="2800" dirty="0"/>
              <a:t>Land gained in conquest was only a fraction of what was promised (1 Kgs. 4:25)</a:t>
            </a:r>
          </a:p>
          <a:p>
            <a:pPr>
              <a:lnSpc>
                <a:spcPct val="90000"/>
              </a:lnSpc>
              <a:spcBef>
                <a:spcPts val="0"/>
              </a:spcBef>
              <a:spcAft>
                <a:spcPts val="1200"/>
              </a:spcAft>
              <a:defRPr/>
            </a:pPr>
            <a:r>
              <a:rPr lang="en-US" sz="2800" dirty="0"/>
              <a:t>Jerusalem not conquered in Joshua’s day (Josh 15:63; 2 Sam 5)</a:t>
            </a:r>
          </a:p>
          <a:p>
            <a:pPr>
              <a:lnSpc>
                <a:spcPct val="90000"/>
              </a:lnSpc>
              <a:spcBef>
                <a:spcPts val="0"/>
              </a:spcBef>
              <a:spcAft>
                <a:spcPts val="1200"/>
              </a:spcAft>
              <a:defRPr/>
            </a:pPr>
            <a:r>
              <a:rPr lang="en-US" sz="2800" dirty="0"/>
              <a:t>Solomon’s reign extended to the border of Egypt (1 Kgs. 4:21) and not the River of Egypt (Gen. 15:18)</a:t>
            </a:r>
          </a:p>
          <a:p>
            <a:pPr>
              <a:lnSpc>
                <a:spcPct val="90000"/>
              </a:lnSpc>
              <a:spcBef>
                <a:spcPts val="0"/>
              </a:spcBef>
              <a:spcAft>
                <a:spcPts val="1200"/>
              </a:spcAft>
              <a:defRPr/>
            </a:pPr>
            <a:r>
              <a:rPr lang="en-US" sz="2800" dirty="0"/>
              <a:t>Solomon’s reign was tributary only (1 Kgs. 4:21)</a:t>
            </a:r>
          </a:p>
          <a:p>
            <a:pPr>
              <a:lnSpc>
                <a:spcPct val="90000"/>
              </a:lnSpc>
              <a:spcBef>
                <a:spcPts val="0"/>
              </a:spcBef>
              <a:spcAft>
                <a:spcPts val="1200"/>
              </a:spcAft>
              <a:defRPr/>
            </a:pPr>
            <a:r>
              <a:rPr lang="en-US" sz="2800" dirty="0"/>
              <a:t>Forever? (Gen 17:7-8, 13, 19)</a:t>
            </a:r>
          </a:p>
          <a:p>
            <a:pPr>
              <a:lnSpc>
                <a:spcPct val="90000"/>
              </a:lnSpc>
              <a:spcBef>
                <a:spcPts val="0"/>
              </a:spcBef>
              <a:spcAft>
                <a:spcPts val="1200"/>
              </a:spcAft>
              <a:defRPr/>
            </a:pPr>
            <a:r>
              <a:rPr lang="en-US" sz="2800" dirty="0"/>
              <a:t>Reaffirmation of land promises long after Joshua and Solomon’s time (Amos 9:11-15)</a:t>
            </a:r>
          </a:p>
        </p:txBody>
      </p:sp>
      <p:sp>
        <p:nvSpPr>
          <p:cNvPr id="32772" name="Text Box 4"/>
          <p:cNvSpPr txBox="1">
            <a:spLocks noChangeArrowheads="1"/>
          </p:cNvSpPr>
          <p:nvPr/>
        </p:nvSpPr>
        <p:spPr bwMode="auto">
          <a:xfrm>
            <a:off x="3314700" y="6400800"/>
            <a:ext cx="5562600" cy="369332"/>
          </a:xfrm>
          <a:prstGeom prst="rect">
            <a:avLst/>
          </a:prstGeom>
          <a:noFill/>
          <a:ln w="9525">
            <a:noFill/>
            <a:miter lim="800000"/>
            <a:headEnd/>
            <a:tailEnd/>
          </a:ln>
        </p:spPr>
        <p:txBody>
          <a:bodyPr wrap="square">
            <a:spAutoFit/>
          </a:bodyPr>
          <a:lstStyle/>
          <a:p>
            <a:pPr algn="ctr">
              <a:spcBef>
                <a:spcPct val="50000"/>
              </a:spcBef>
            </a:pPr>
            <a:r>
              <a:rPr lang="en-US" sz="1800" dirty="0" err="1">
                <a:latin typeface="Calibri" panose="020F0502020204030204" pitchFamily="34" charset="0"/>
              </a:rPr>
              <a:t>Fruchtenbaum</a:t>
            </a:r>
            <a:r>
              <a:rPr lang="en-US" sz="1800" dirty="0">
                <a:latin typeface="Calibri" panose="020F0502020204030204" pitchFamily="34" charset="0"/>
              </a:rPr>
              <a:t>, </a:t>
            </a:r>
            <a:r>
              <a:rPr lang="en-US" sz="1800" i="1" dirty="0" err="1">
                <a:latin typeface="Calibri" panose="020F0502020204030204" pitchFamily="34" charset="0"/>
              </a:rPr>
              <a:t>Israelology</a:t>
            </a:r>
            <a:r>
              <a:rPr lang="en-US" sz="1800" dirty="0">
                <a:latin typeface="Calibri" panose="020F0502020204030204" pitchFamily="34" charset="0"/>
              </a:rPr>
              <a:t>, 521-22, 631-32</a:t>
            </a:r>
          </a:p>
        </p:txBody>
      </p:sp>
      <p:pic>
        <p:nvPicPr>
          <p:cNvPr id="6" name="Picture 5">
            <a:extLst>
              <a:ext uri="{FF2B5EF4-FFF2-40B4-BE49-F238E27FC236}">
                <a16:creationId xmlns:a16="http://schemas.microsoft.com/office/drawing/2014/main" id="{36FB9D03-BA80-4099-AEF8-5EF1EC8E29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spTree>
    <p:extLst>
      <p:ext uri="{BB962C8B-B14F-4D97-AF65-F5344CB8AC3E}">
        <p14:creationId xmlns:p14="http://schemas.microsoft.com/office/powerpoint/2010/main" val="1995248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838857" y="343285"/>
            <a:ext cx="8514286" cy="6171429"/>
          </a:xfrm>
          <a:prstGeom prst="rect">
            <a:avLst/>
          </a:prstGeom>
        </p:spPr>
      </p:pic>
    </p:spTree>
    <p:extLst>
      <p:ext uri="{BB962C8B-B14F-4D97-AF65-F5344CB8AC3E}">
        <p14:creationId xmlns:p14="http://schemas.microsoft.com/office/powerpoint/2010/main" val="15430988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Divine Promises</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I am the Lord</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Patriarchal enhancement (3)</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Three divine declarations (4-5)</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Seven related promises (6-8b)</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Conclusion: I am the Lord (8c)</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35728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GOD REASSURES MOSES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6</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Reassurance (1-8)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Divine Command (9-13)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Levitical Heritage (14-27)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Conversation continued (28-30)</a:t>
            </a:r>
          </a:p>
        </p:txBody>
      </p:sp>
      <p:pic>
        <p:nvPicPr>
          <p:cNvPr id="2" name="Picture 1">
            <a:extLst>
              <a:ext uri="{FF2B5EF4-FFF2-40B4-BE49-F238E27FC236}">
                <a16:creationId xmlns:a16="http://schemas.microsoft.com/office/drawing/2014/main" id="{4A06BCBB-8BA3-6FA0-9FEB-9A2BD8C0253B}"/>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666937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GOD REASSURES MOSES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6</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Divine Reassurance (1-8)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Command (9-13)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Levitical Heritage (14-27)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Conversation continued (28-30)</a:t>
            </a:r>
          </a:p>
        </p:txBody>
      </p:sp>
      <p:pic>
        <p:nvPicPr>
          <p:cNvPr id="2" name="Picture 1">
            <a:extLst>
              <a:ext uri="{FF2B5EF4-FFF2-40B4-BE49-F238E27FC236}">
                <a16:creationId xmlns:a16="http://schemas.microsoft.com/office/drawing/2014/main" id="{289D00F7-9908-875B-2333-184E9ED7F50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8772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609600" y="1771650"/>
            <a:ext cx="7543800" cy="394335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rejects reassurances (9)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commands Moses to speak to Pharaoh (10-11)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objections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repeats the command to Moses &amp; Aaron (13)</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6:9-13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Divine Command</a:t>
            </a:r>
          </a:p>
        </p:txBody>
      </p:sp>
      <p:pic>
        <p:nvPicPr>
          <p:cNvPr id="5" name="Picture 4">
            <a:extLst>
              <a:ext uri="{FF2B5EF4-FFF2-40B4-BE49-F238E27FC236}">
                <a16:creationId xmlns:a16="http://schemas.microsoft.com/office/drawing/2014/main" id="{D8BEDF0E-E4D9-5F9C-CE0C-CB87A8D424A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5043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609600" y="1771650"/>
            <a:ext cx="7637741"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 rejects reassurances (9)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commands Moses to speak to Pharaoh (10-11)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objections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repeats the command to Moses &amp; Aaron (13)</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6:9-13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Divine Command</a:t>
            </a:r>
          </a:p>
        </p:txBody>
      </p:sp>
      <p:pic>
        <p:nvPicPr>
          <p:cNvPr id="2" name="Picture 1">
            <a:extLst>
              <a:ext uri="{FF2B5EF4-FFF2-40B4-BE49-F238E27FC236}">
                <a16:creationId xmlns:a16="http://schemas.microsoft.com/office/drawing/2014/main" id="{1DB01A41-1AF2-52B1-9954-F4BAC6E94B50}"/>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308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72875-B5BB-4042-BAEF-C990792B03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Genesis 6:1-3</a:t>
            </a:r>
          </a:p>
          <a:p>
            <a:pPr marL="0" indent="0" algn="just">
              <a:spcBef>
                <a:spcPts val="0"/>
              </a:spcBef>
              <a:buNone/>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came about, when men began to multiply on the face of the land, and daughters were born to them</a:t>
            </a:r>
            <a:r>
              <a:rPr lang="en-US" sz="3600" dirty="0">
                <a:effectLst/>
                <a:latin typeface="Calibri" panose="020F0502020204030204" pitchFamily="34" charset="0"/>
                <a:cs typeface="Calibri" panose="020F0502020204030204" pitchFamily="34" charset="0"/>
              </a:rPr>
              <a:t>, </a:t>
            </a:r>
            <a:r>
              <a:rPr lang="en-US" sz="3600" baseline="30000" dirty="0">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the sons of God saw that the daughters of men were beautiful; and they took wives for themselves, whomever they chose. </a:t>
            </a:r>
            <a:r>
              <a:rPr lang="en-US" sz="3600" baseline="30000" dirty="0">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Then the Lord said, “</a:t>
            </a:r>
            <a:r>
              <a:rPr lang="en-US" sz="3600" dirty="0">
                <a:effectLst>
                  <a:outerShdw blurRad="38100" dist="38100" dir="2700000" algn="tl">
                    <a:srgbClr val="000000">
                      <a:alpha val="43137"/>
                    </a:srgbClr>
                  </a:outerShdw>
                </a:effectLst>
                <a:cs typeface="Calibri" panose="020F0502020204030204" pitchFamily="34" charset="0"/>
              </a:rPr>
              <a:t>My Spirit shall not strive with man forever, because he also is flesh;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nevertheless his days shall be one hundred and twenty years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50186111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65210" y="1447800"/>
            <a:ext cx="11026155" cy="3733800"/>
          </a:xfrm>
        </p:spPr>
        <p:txBody>
          <a:bodyPr/>
          <a:lstStyle/>
          <a:p>
            <a:pPr marL="0" indent="0" algn="just">
              <a:buNone/>
            </a:pPr>
            <a:r>
              <a:rPr lang="en-US" altLang="en-US" dirty="0">
                <a:effectLst>
                  <a:outerShdw blurRad="38100" dist="38100" dir="2700000" algn="tl">
                    <a:srgbClr val="000000">
                      <a:alpha val="43137"/>
                    </a:srgbClr>
                  </a:outerShdw>
                </a:effectLst>
              </a:rPr>
              <a:t>“The ancient quibble about ‘Cain’s wife’ is thus seen to be quite trivial. </a:t>
            </a:r>
            <a:r>
              <a:rPr lang="en-US" dirty="0">
                <a:effectLst>
                  <a:outerShdw blurRad="38100" dist="38100" dir="2700000" algn="tl">
                    <a:srgbClr val="000000">
                      <a:alpha val="43137"/>
                    </a:srgbClr>
                  </a:outerShdw>
                </a:effectLst>
              </a:rPr>
              <a:t>Long before Cain died, there was a large population in the earth. By the time of the Deluge, 1,656 years after Creation by the Ussher chronology, even using the above conservative assumptions, the world population would have been </a:t>
            </a:r>
            <a:r>
              <a:rPr lang="en-US" b="1" u="sng" dirty="0">
                <a:solidFill>
                  <a:srgbClr val="FFFFCC"/>
                </a:solidFill>
                <a:effectLst>
                  <a:outerShdw blurRad="38100" dist="38100" dir="2700000" algn="tl">
                    <a:srgbClr val="000000">
                      <a:alpha val="43137"/>
                    </a:srgbClr>
                  </a:outerShdw>
                </a:effectLst>
              </a:rPr>
              <a:t>at least seven billion people!</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144</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5210" y="76200"/>
            <a:ext cx="73019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AE0A5B4-998D-40CB-A55D-86C9B5FDC5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91584269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609600" y="1771650"/>
            <a:ext cx="7637741"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rejects reassurances (9)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 commands Moses to speak to Pharaoh (10-11)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objections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repeats the command to Moses &amp; Aaron (13)</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6:9-13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Divine Command</a:t>
            </a:r>
          </a:p>
        </p:txBody>
      </p:sp>
      <p:pic>
        <p:nvPicPr>
          <p:cNvPr id="2" name="Picture 1">
            <a:extLst>
              <a:ext uri="{FF2B5EF4-FFF2-40B4-BE49-F238E27FC236}">
                <a16:creationId xmlns:a16="http://schemas.microsoft.com/office/drawing/2014/main" id="{9BAF4CD3-4AF1-AB96-17F0-BEF03CE9B53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18947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609600" y="1771650"/>
            <a:ext cx="7637741"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rejects reassurances (9)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commands Moses to speak to Pharaoh (10-11)</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objections (12)</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repeats the command to Moses &amp; Aaron (13)</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6:9-13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Divine Command</a:t>
            </a:r>
          </a:p>
        </p:txBody>
      </p:sp>
      <p:pic>
        <p:nvPicPr>
          <p:cNvPr id="2" name="Picture 1">
            <a:extLst>
              <a:ext uri="{FF2B5EF4-FFF2-40B4-BE49-F238E27FC236}">
                <a16:creationId xmlns:a16="http://schemas.microsoft.com/office/drawing/2014/main" id="{37C25352-7518-BDA1-590F-1764E1710A3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36616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Objections</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Israel’s objections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Lack of eloquence (12b)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3560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Objections</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Israel’s objections</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(12a</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Lack of eloquence (12b)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6191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Objections</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Israel’s objections</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(12a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Lack of eloquence (12b)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8785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609600" y="1771650"/>
            <a:ext cx="7637741"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Israel rejects reassurances (9)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God commands Moses to speak to Pharaoh (10-11)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objections (12)</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God repeats the command to Moses &amp; Aaron (13)</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Exodus 6:9-13</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Divine Command</a:t>
            </a:r>
          </a:p>
        </p:txBody>
      </p:sp>
      <p:pic>
        <p:nvPicPr>
          <p:cNvPr id="2" name="Picture 1">
            <a:extLst>
              <a:ext uri="{FF2B5EF4-FFF2-40B4-BE49-F238E27FC236}">
                <a16:creationId xmlns:a16="http://schemas.microsoft.com/office/drawing/2014/main" id="{42E77E8F-D66C-5A0E-F9CD-C067B9C8CFDE}"/>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5116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Divine compulsion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Divine promises (2-8)</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6:1-8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Divine Reassurance</a:t>
            </a:r>
          </a:p>
        </p:txBody>
      </p:sp>
      <p:pic>
        <p:nvPicPr>
          <p:cNvPr id="3" name="Picture 2">
            <a:extLst>
              <a:ext uri="{FF2B5EF4-FFF2-40B4-BE49-F238E27FC236}">
                <a16:creationId xmlns:a16="http://schemas.microsoft.com/office/drawing/2014/main" id="{45176A39-EA0A-20C3-62F6-918E849F84D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56165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Repeats Command to Moses &amp; Aaron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To Israel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To Pharaoh (13b)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9698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Repeats Command to Moses &amp; Aaron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To Israel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To Pharaoh (13b)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8598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:12</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God Repeats Command to Moses &amp; Aaron</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To Israel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To Pharaoh (13b)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46143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GOD REASSURES MOSES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6</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Reassurance (1-8)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Command (9-13)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Moses’ &amp; Aaron’s Levitical Heritage (14-27)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Conversation continued (28-30)</a:t>
            </a:r>
          </a:p>
        </p:txBody>
      </p:sp>
      <p:pic>
        <p:nvPicPr>
          <p:cNvPr id="2" name="Picture 1">
            <a:extLst>
              <a:ext uri="{FF2B5EF4-FFF2-40B4-BE49-F238E27FC236}">
                <a16:creationId xmlns:a16="http://schemas.microsoft.com/office/drawing/2014/main" id="{ADA127F1-ABC5-A2D7-71C6-56277C6C72F4}"/>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54832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6740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1045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1975602" y="137160"/>
            <a:ext cx="824079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20804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497DD-C40D-D0EF-81C8-E8BBFB9C4D0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D7BD55-7E47-643E-A094-710B2E1D56BF}"/>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4092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3880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85677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ACFA0-1C43-6A23-F046-C366CE4D8F1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09EF4E-B1E5-882F-7A4C-42DE5C96EF4A}"/>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Divine compulsion (1)</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Divine promises (2-8)</a:t>
            </a:r>
          </a:p>
        </p:txBody>
      </p:sp>
      <p:sp>
        <p:nvSpPr>
          <p:cNvPr id="4" name="Rectangle 2">
            <a:extLst>
              <a:ext uri="{FF2B5EF4-FFF2-40B4-BE49-F238E27FC236}">
                <a16:creationId xmlns:a16="http://schemas.microsoft.com/office/drawing/2014/main" id="{D0DDCD44-7E87-FFE4-734A-15AD7EA3983A}"/>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Exodus 6:1-8</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Divine Reassurance</a:t>
            </a:r>
          </a:p>
        </p:txBody>
      </p:sp>
      <p:pic>
        <p:nvPicPr>
          <p:cNvPr id="3" name="Picture 2">
            <a:extLst>
              <a:ext uri="{FF2B5EF4-FFF2-40B4-BE49-F238E27FC236}">
                <a16:creationId xmlns:a16="http://schemas.microsoft.com/office/drawing/2014/main" id="{45176A39-EA0A-20C3-62F6-918E849F84D5}"/>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76238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3922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Introduction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88456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Gershonites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2214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Kohathites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0775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Merarites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a:t>
            </a:r>
            <a:r>
              <a:rPr lang="en-US" dirty="0">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12760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:16-25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Levi</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Introduction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Gershonites</a:t>
            </a:r>
            <a:r>
              <a:rPr lang="en-US" dirty="0">
                <a:effectLst>
                  <a:outerShdw blurRad="38100" dist="38100" dir="2700000" algn="tl">
                    <a:srgbClr val="000000">
                      <a:alpha val="43137"/>
                    </a:srgbClr>
                  </a:outerShdw>
                </a:effectLst>
                <a:cs typeface="Calibri" panose="020F0502020204030204" pitchFamily="34" charset="0"/>
              </a:rPr>
              <a:t> (17)</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Kohathites</a:t>
            </a:r>
            <a:r>
              <a:rPr lang="en-US" dirty="0">
                <a:effectLst>
                  <a:outerShdw blurRad="38100" dist="38100" dir="2700000" algn="tl">
                    <a:srgbClr val="000000">
                      <a:alpha val="43137"/>
                    </a:srgbClr>
                  </a:outerShdw>
                </a:effectLst>
                <a:cs typeface="Calibri" panose="020F0502020204030204" pitchFamily="34" charset="0"/>
              </a:rPr>
              <a:t> (18)</a:t>
            </a:r>
          </a:p>
          <a:p>
            <a:pPr marL="457200" lvl="3" indent="-457200" eaLnBrk="1" hangingPunct="1">
              <a:spcBef>
                <a:spcPts val="0"/>
              </a:spcBef>
              <a:spcAft>
                <a:spcPts val="1800"/>
              </a:spcAft>
              <a:buClr>
                <a:srgbClr val="00FF00"/>
              </a:buClr>
              <a:buFont typeface="+mj-lt"/>
              <a:buAutoNum type="arabicPeriod"/>
              <a:defRPr/>
            </a:pPr>
            <a:r>
              <a:rPr lang="en-US" dirty="0" err="1">
                <a:effectLst>
                  <a:outerShdw blurRad="38100" dist="38100" dir="2700000" algn="tl">
                    <a:srgbClr val="000000">
                      <a:alpha val="43137"/>
                    </a:srgbClr>
                  </a:outerShdw>
                </a:effectLst>
                <a:cs typeface="Calibri" panose="020F0502020204030204" pitchFamily="34" charset="0"/>
              </a:rPr>
              <a:t>Merarites</a:t>
            </a:r>
            <a:r>
              <a:rPr lang="en-US" dirty="0">
                <a:effectLst>
                  <a:outerShdw blurRad="38100" dist="38100" dir="2700000" algn="tl">
                    <a:srgbClr val="000000">
                      <a:alpha val="43137"/>
                    </a:srgbClr>
                  </a:outerShdw>
                </a:effectLst>
                <a:cs typeface="Calibri" panose="020F0502020204030204" pitchFamily="34" charset="0"/>
              </a:rPr>
              <a:t> (19)</a:t>
            </a:r>
          </a:p>
          <a:p>
            <a:pPr marL="457200" lvl="3" indent="-457200" eaLnBrk="1" hangingPunct="1">
              <a:spcBef>
                <a:spcPts val="0"/>
              </a:spcBef>
              <a:spcAft>
                <a:spcPts val="1800"/>
              </a:spcAft>
              <a:buClr>
                <a:srgbClr val="00FF00"/>
              </a:buClr>
              <a:buFont typeface="+mj-lt"/>
              <a:buAutoNum type="arabicPeriod"/>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Kohathite</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lineage (20-25)</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206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41148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6674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Amram</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9572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89). Thomas Nelson.</a:t>
            </a:r>
          </a:p>
        </p:txBody>
      </p:sp>
      <p:pic>
        <p:nvPicPr>
          <p:cNvPr id="2" name="Picture 1">
            <a:extLst>
              <a:ext uri="{FF2B5EF4-FFF2-40B4-BE49-F238E27FC236}">
                <a16:creationId xmlns:a16="http://schemas.microsoft.com/office/drawing/2014/main" id="{1950E2E6-C234-D66D-A1D8-51072C1093B6}"/>
              </a:ext>
            </a:extLst>
          </p:cNvPr>
          <p:cNvPicPr>
            <a:picLocks noChangeAspect="1"/>
          </p:cNvPicPr>
          <p:nvPr/>
        </p:nvPicPr>
        <p:blipFill>
          <a:blip r:embed="rId3"/>
          <a:stretch>
            <a:fillRect/>
          </a:stretch>
        </p:blipFill>
        <p:spPr>
          <a:xfrm>
            <a:off x="886102" y="2057400"/>
            <a:ext cx="1592358" cy="18288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40C01DE-C2D2-00A7-3607-53C8457EBEF3}"/>
              </a:ext>
            </a:extLst>
          </p:cNvPr>
          <p:cNvSpPr txBox="1"/>
          <p:nvPr/>
        </p:nvSpPr>
        <p:spPr>
          <a:xfrm>
            <a:off x="2819400" y="1792754"/>
            <a:ext cx="8763000" cy="2062103"/>
          </a:xfrm>
          <a:prstGeom prst="rect">
            <a:avLst/>
          </a:prstGeom>
          <a:noFill/>
        </p:spPr>
        <p:txBody>
          <a:bodyPr wrap="square">
            <a:spAutoFit/>
          </a:bodyPr>
          <a:lstStyle/>
          <a:p>
            <a:pPr algn="just"/>
            <a:r>
              <a:rPr lang="en-US" sz="3200" dirty="0">
                <a:effectLst/>
                <a:latin typeface="Calibri" panose="020F0502020204030204" pitchFamily="34" charset="0"/>
                <a:ea typeface="Calibri" panose="020F0502020204030204" pitchFamily="34" charset="0"/>
                <a:cs typeface="Calibri" panose="020F0502020204030204" pitchFamily="34" charset="0"/>
              </a:rPr>
              <a:t>“Moses’ father, </a:t>
            </a:r>
            <a:r>
              <a:rPr lang="en-US" sz="3200" b="1" dirty="0" err="1">
                <a:solidFill>
                  <a:srgbClr val="FFFFCC"/>
                </a:solidFill>
                <a:effectLst/>
                <a:latin typeface="Calibri" panose="020F0502020204030204" pitchFamily="34" charset="0"/>
                <a:ea typeface="Calibri" panose="020F0502020204030204" pitchFamily="34" charset="0"/>
                <a:cs typeface="Calibri" panose="020F0502020204030204" pitchFamily="34" charset="0"/>
              </a:rPr>
              <a:t>Amram</a:t>
            </a:r>
            <a:r>
              <a:rPr lang="en-US" sz="3200" dirty="0">
                <a:effectLst/>
                <a:latin typeface="Calibri" panose="020F0502020204030204" pitchFamily="34" charset="0"/>
                <a:ea typeface="Calibri" panose="020F0502020204030204" pitchFamily="34" charset="0"/>
                <a:cs typeface="Calibri" panose="020F0502020204030204" pitchFamily="34" charset="0"/>
              </a:rPr>
              <a:t>, and mother, </a:t>
            </a:r>
            <a:r>
              <a:rPr lang="en-US" sz="3200" b="1" dirty="0" err="1">
                <a:solidFill>
                  <a:srgbClr val="FFFFCC"/>
                </a:solidFill>
                <a:effectLst/>
                <a:latin typeface="Calibri" panose="020F0502020204030204" pitchFamily="34" charset="0"/>
                <a:ea typeface="Calibri" panose="020F0502020204030204" pitchFamily="34" charset="0"/>
                <a:cs typeface="Calibri" panose="020F0502020204030204" pitchFamily="34" charset="0"/>
              </a:rPr>
              <a:t>Jochebed</a:t>
            </a:r>
            <a:r>
              <a:rPr lang="en-US" sz="3200" dirty="0">
                <a:effectLst/>
                <a:latin typeface="Calibri" panose="020F0502020204030204" pitchFamily="34" charset="0"/>
                <a:ea typeface="Calibri" panose="020F0502020204030204" pitchFamily="34" charset="0"/>
                <a:cs typeface="Calibri" panose="020F0502020204030204" pitchFamily="34" charset="0"/>
              </a:rPr>
              <a:t>, who was not only </a:t>
            </a:r>
            <a:r>
              <a:rPr lang="en-US" sz="3200" dirty="0" err="1">
                <a:effectLst/>
                <a:latin typeface="Calibri" panose="020F0502020204030204" pitchFamily="34" charset="0"/>
                <a:ea typeface="Calibri" panose="020F0502020204030204" pitchFamily="34" charset="0"/>
                <a:cs typeface="Calibri" panose="020F0502020204030204" pitchFamily="34" charset="0"/>
              </a:rPr>
              <a:t>Amram’s</a:t>
            </a:r>
            <a:r>
              <a:rPr lang="en-US" sz="3200" dirty="0">
                <a:effectLst/>
                <a:latin typeface="Calibri" panose="020F0502020204030204" pitchFamily="34" charset="0"/>
                <a:ea typeface="Calibri" panose="020F0502020204030204" pitchFamily="34" charset="0"/>
                <a:cs typeface="Calibri" panose="020F0502020204030204" pitchFamily="34" charset="0"/>
              </a:rPr>
              <a:t> wife but also his aunt, are listed. The law against such interfamilial marriage had not yet been given by God at Sinai.</a:t>
            </a:r>
            <a:r>
              <a:rPr lang="en-US" sz="3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7299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5CF-CA2F-8AA0-ABD0-C9723BE945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41AD3B15-05D3-4D1D-AE61-0BCAB7341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ln w="38100">
            <a:solidFill>
              <a:schemeClr val="tx1"/>
            </a:solidFill>
          </a:ln>
        </p:spPr>
      </p:pic>
    </p:spTree>
    <p:extLst>
      <p:ext uri="{BB962C8B-B14F-4D97-AF65-F5344CB8AC3E}">
        <p14:creationId xmlns:p14="http://schemas.microsoft.com/office/powerpoint/2010/main" val="279689126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F100-CD3D-5AA1-FAA0-12C4BB575E7D}"/>
            </a:ext>
          </a:extLst>
        </p:cNvPr>
        <p:cNvGrpSpPr/>
        <p:nvPr/>
      </p:nvGrpSpPr>
      <p:grpSpPr>
        <a:xfrm>
          <a:off x="0" y="0"/>
          <a:ext cx="0" cy="0"/>
          <a:chOff x="0" y="0"/>
          <a:chExt cx="0" cy="0"/>
        </a:xfrm>
      </p:grpSpPr>
      <p:sp>
        <p:nvSpPr>
          <p:cNvPr id="16387" name="Rectangle 3">
            <a:extLst>
              <a:ext uri="{FF2B5EF4-FFF2-40B4-BE49-F238E27FC236}">
                <a16:creationId xmlns:a16="http://schemas.microsoft.com/office/drawing/2014/main" id="{D9342E5D-804D-F26A-2A75-C3EFEE0F6964}"/>
              </a:ext>
            </a:extLst>
          </p:cNvPr>
          <p:cNvSpPr>
            <a:spLocks noGrp="1" noChangeArrowheads="1"/>
          </p:cNvSpPr>
          <p:nvPr>
            <p:ph type="body" idx="1"/>
          </p:nvPr>
        </p:nvSpPr>
        <p:spPr>
          <a:xfrm>
            <a:off x="609600" y="1600200"/>
            <a:ext cx="10972800" cy="2971800"/>
          </a:xfrm>
        </p:spPr>
        <p:txBody>
          <a:bodyPr/>
          <a:lstStyle/>
          <a:p>
            <a:pPr marL="0" indent="0" algn="just">
              <a:buNone/>
            </a:pP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4:</a:t>
            </a:r>
            <a:r>
              <a:rPr lang="en-US" b="1" dirty="0">
                <a:solidFill>
                  <a:srgbClr val="FFFFCC"/>
                </a:solidFill>
                <a:effectLst>
                  <a:outerShdw blurRad="38100" dist="38100" dir="2700000" algn="tl">
                    <a:srgbClr val="000000">
                      <a:alpha val="43137"/>
                    </a:srgbClr>
                  </a:outerShdw>
                </a:effectLst>
                <a:cs typeface="Calibri" panose="020F0502020204030204" pitchFamily="34" charset="0"/>
              </a:rPr>
              <a:t>21</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i="1" dirty="0">
                <a:effectLst>
                  <a:outerShdw blurRad="38100" dist="38100" dir="2700000" algn="tl">
                    <a:srgbClr val="000000">
                      <a:alpha val="43137"/>
                    </a:srgbClr>
                  </a:outerShdw>
                </a:effectLst>
              </a:rPr>
              <a:t>harden his heart.</a:t>
            </a:r>
            <a:r>
              <a:rPr lang="en-US" dirty="0">
                <a:effectLst>
                  <a:outerShdw blurRad="38100" dist="38100" dir="2700000" algn="tl">
                    <a:srgbClr val="000000">
                      <a:alpha val="43137"/>
                    </a:srgbClr>
                  </a:outerShdw>
                </a:effectLst>
              </a:rPr>
              <a:t> Ten times it is said that Pharaoh hardened his own heart (7:13, 14, 22; 8:15, 19, 32; 9:7, 34, 35; 13:15), and 10 times that God hardened Pharaoh’s heart (4:21; 7:3; 9:12; 10:1, 20, 27; 11:10; 14:4, 8, 17). Paul uses this as an example of the inscrutable will of God and of His mercy toward men (Rom. 9:14–18). Seven times Pharaoh hardened his own heart before God first hardened it, though the prediction that God would do it preceded all.”</a:t>
            </a:r>
          </a:p>
        </p:txBody>
      </p:sp>
      <p:pic>
        <p:nvPicPr>
          <p:cNvPr id="29700" name="Picture 4">
            <a:extLst>
              <a:ext uri="{FF2B5EF4-FFF2-40B4-BE49-F238E27FC236}">
                <a16:creationId xmlns:a16="http://schemas.microsoft.com/office/drawing/2014/main" id="{47A7886D-37B5-2427-A1D4-849B23522B1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1605EA3-5ECA-CB7C-5CBC-6CE53C6CF28D}"/>
              </a:ext>
            </a:extLst>
          </p:cNvPr>
          <p:cNvSpPr>
            <a:spLocks noGrp="1" noChangeArrowheads="1"/>
          </p:cNvSpPr>
          <p:nvPr>
            <p:ph type="title"/>
          </p:nvPr>
        </p:nvSpPr>
        <p:spPr>
          <a:xfrm>
            <a:off x="3009900" y="228600"/>
            <a:ext cx="6172200" cy="914400"/>
          </a:xfrm>
        </p:spPr>
        <p:txBody>
          <a:bodyPr/>
          <a:lstStyle/>
          <a:p>
            <a:pPr algn="ct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Charles Ryrie</a:t>
            </a:r>
            <a:br>
              <a:rPr lang="en-US" sz="3600" dirty="0">
                <a:latin typeface="Calibri" panose="020F0502020204030204" pitchFamily="34" charset="0"/>
                <a:cs typeface="Calibri" panose="020F0502020204030204" pitchFamily="34" charset="0"/>
              </a:rPr>
            </a:br>
            <a:r>
              <a:rPr lang="en-US" sz="200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Ryrie Study Bible, </a:t>
            </a:r>
            <a:r>
              <a:rPr lang="en-US" sz="200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page </a:t>
            </a:r>
            <a:r>
              <a:rPr lang="en-US" sz="2000" dirty="0">
                <a:solidFill>
                  <a:schemeClr val="tx1"/>
                </a:solidFill>
                <a:effectLst>
                  <a:outerShdw blurRad="38100" dist="38100" dir="2700000" algn="tl">
                    <a:srgbClr val="000000">
                      <a:alpha val="43137"/>
                    </a:srgbClr>
                  </a:outerShdw>
                </a:effectLst>
                <a:cs typeface="Calibri" panose="020F0502020204030204" pitchFamily="34" charset="0"/>
              </a:rPr>
              <a:t>96</a:t>
            </a:r>
          </a:p>
        </p:txBody>
      </p:sp>
    </p:spTree>
    <p:extLst>
      <p:ext uri="{BB962C8B-B14F-4D97-AF65-F5344CB8AC3E}">
        <p14:creationId xmlns:p14="http://schemas.microsoft.com/office/powerpoint/2010/main" val="395836969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F1FA8-EC23-06B2-0A44-2AF04CAB1AD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73E70B0-CE84-8469-CE36-00AF43145874}"/>
              </a:ext>
            </a:extLst>
          </p:cNvPr>
          <p:cNvPicPr>
            <a:picLocks noChangeAspect="1"/>
          </p:cNvPicPr>
          <p:nvPr/>
        </p:nvPicPr>
        <p:blipFill>
          <a:blip r:embed="rId2"/>
          <a:stretch>
            <a:fillRect/>
          </a:stretch>
        </p:blipFill>
        <p:spPr>
          <a:xfrm>
            <a:off x="1688210" y="228322"/>
            <a:ext cx="8815580" cy="6401355"/>
          </a:xfrm>
          <a:prstGeom prst="rect">
            <a:avLst/>
          </a:prstGeom>
        </p:spPr>
      </p:pic>
    </p:spTree>
    <p:extLst>
      <p:ext uri="{BB962C8B-B14F-4D97-AF65-F5344CB8AC3E}">
        <p14:creationId xmlns:p14="http://schemas.microsoft.com/office/powerpoint/2010/main" val="201223765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Izhar</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169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Uzziel</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9305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8107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Korah</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1288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871A0-C3C1-0A74-7F19-66C3CDC5DCC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66C7386-1A11-3C1E-BCBB-9AA90F541BE3}"/>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66FF66"/>
              </a:buClr>
              <a:buFont typeface="+mj-lt"/>
              <a:buAutoNum type="arabicPeriod" startAt="5"/>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6:20-25</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err="1">
                <a:solidFill>
                  <a:srgbClr val="FFFFCC"/>
                </a:solidFill>
                <a:effectLst>
                  <a:outerShdw blurRad="38100" dist="38100" dir="2700000" algn="tl">
                    <a:srgbClr val="000000">
                      <a:alpha val="43137"/>
                    </a:srgbClr>
                  </a:outerShdw>
                </a:effectLst>
                <a:ea typeface="+mn-ea"/>
                <a:cs typeface="Calibri" panose="020F0502020204030204" pitchFamily="34" charset="0"/>
              </a:rPr>
              <a:t>Kohathite</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 Lineage</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2D50CE7F-908F-99CE-04E6-611263849E96}"/>
              </a:ext>
            </a:extLst>
          </p:cNvPr>
          <p:cNvSpPr>
            <a:spLocks noGrp="1" noChangeArrowheads="1"/>
          </p:cNvSpPr>
          <p:nvPr>
            <p:ph type="body" idx="1"/>
          </p:nvPr>
        </p:nvSpPr>
        <p:spPr>
          <a:xfrm>
            <a:off x="1066800" y="2057400"/>
            <a:ext cx="7705725" cy="2362200"/>
          </a:xfrm>
        </p:spPr>
        <p:txBody>
          <a:bodyPr/>
          <a:lstStyle/>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Amram</a:t>
            </a:r>
            <a:r>
              <a:rPr lang="en-US" dirty="0">
                <a:effectLst>
                  <a:outerShdw blurRad="38100" dist="38100" dir="2700000" algn="tl">
                    <a:srgbClr val="000000">
                      <a:alpha val="43137"/>
                    </a:srgbClr>
                  </a:outerShdw>
                </a:effectLst>
                <a:cs typeface="Calibri" panose="020F0502020204030204" pitchFamily="34" charset="0"/>
              </a:rPr>
              <a:t> (20)</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Izhar</a:t>
            </a:r>
            <a:r>
              <a:rPr lang="en-US" dirty="0">
                <a:effectLst>
                  <a:outerShdw blurRad="38100" dist="38100" dir="2700000" algn="tl">
                    <a:srgbClr val="000000">
                      <a:alpha val="43137"/>
                    </a:srgbClr>
                  </a:outerShdw>
                </a:effectLst>
                <a:cs typeface="Calibri" panose="020F0502020204030204" pitchFamily="34" charset="0"/>
              </a:rPr>
              <a:t> (21)</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Uzziel</a:t>
            </a:r>
            <a:r>
              <a:rPr lang="en-US" dirty="0">
                <a:effectLst>
                  <a:outerShdw blurRad="38100" dist="38100" dir="2700000" algn="tl">
                    <a:srgbClr val="000000">
                      <a:alpha val="43137"/>
                    </a:srgbClr>
                  </a:outerShdw>
                </a:effectLst>
                <a:cs typeface="Calibri" panose="020F0502020204030204" pitchFamily="34" charset="0"/>
              </a:rPr>
              <a:t> (22)</a:t>
            </a:r>
          </a:p>
          <a:p>
            <a:pPr marL="514350" lvl="3" indent="-514350" eaLnBrk="1" hangingPunct="1">
              <a:spcBef>
                <a:spcPts val="0"/>
              </a:spcBef>
              <a:spcAft>
                <a:spcPts val="1800"/>
              </a:spcAft>
              <a:buClr>
                <a:srgbClr val="FFC000"/>
              </a:buClr>
              <a:buFont typeface="+mj-lt"/>
              <a:buAutoNum type="alphaLcParenR"/>
              <a:defRPr/>
            </a:pPr>
            <a:r>
              <a:rPr lang="en-US" dirty="0">
                <a:effectLst>
                  <a:outerShdw blurRad="38100" dist="38100" dir="2700000" algn="tl">
                    <a:srgbClr val="000000">
                      <a:alpha val="43137"/>
                    </a:srgbClr>
                  </a:outerShdw>
                </a:effectLst>
                <a:cs typeface="Calibri" panose="020F0502020204030204" pitchFamily="34" charset="0"/>
              </a:rPr>
              <a:t>Aaron (23)</a:t>
            </a:r>
          </a:p>
          <a:p>
            <a:pPr marL="514350" lvl="3" indent="-514350" eaLnBrk="1" hangingPunct="1">
              <a:spcBef>
                <a:spcPts val="0"/>
              </a:spcBef>
              <a:spcAft>
                <a:spcPts val="1800"/>
              </a:spcAft>
              <a:buClr>
                <a:srgbClr val="FFC000"/>
              </a:buClr>
              <a:buFont typeface="+mj-lt"/>
              <a:buAutoNum type="alphaLcParenR"/>
              <a:defRPr/>
            </a:pPr>
            <a:r>
              <a:rPr lang="en-US" dirty="0" err="1">
                <a:effectLst>
                  <a:outerShdw blurRad="38100" dist="38100" dir="2700000" algn="tl">
                    <a:srgbClr val="000000">
                      <a:alpha val="43137"/>
                    </a:srgbClr>
                  </a:outerShdw>
                </a:effectLst>
                <a:cs typeface="Calibri" panose="020F0502020204030204" pitchFamily="34" charset="0"/>
              </a:rPr>
              <a:t>Korah</a:t>
            </a:r>
            <a:r>
              <a:rPr lang="en-US" dirty="0">
                <a:effectLst>
                  <a:outerShdw blurRad="38100" dist="38100" dir="2700000" algn="tl">
                    <a:srgbClr val="000000">
                      <a:alpha val="43137"/>
                    </a:srgbClr>
                  </a:outerShdw>
                </a:effectLst>
                <a:cs typeface="Calibri" panose="020F0502020204030204" pitchFamily="34" charset="0"/>
              </a:rPr>
              <a:t> (24)</a:t>
            </a:r>
          </a:p>
          <a:p>
            <a:pPr marL="514350" lvl="3" indent="-514350" eaLnBrk="1" hangingPunct="1">
              <a:spcBef>
                <a:spcPts val="0"/>
              </a:spcBef>
              <a:spcAft>
                <a:spcPts val="18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Eleazar (25)</a:t>
            </a:r>
          </a:p>
          <a:p>
            <a:pPr marL="0" lvl="3" indent="0" eaLnBrk="1" hangingPunct="1">
              <a:spcBef>
                <a:spcPts val="0"/>
              </a:spcBef>
              <a:spcAft>
                <a:spcPts val="1800"/>
              </a:spcAft>
              <a:buClr>
                <a:srgbClr val="00FF00"/>
              </a:buClr>
              <a:buNone/>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52442698-C3B8-0D48-3B57-03FC13D84ED7}"/>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7129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Reuben (14)</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Simeon (15)</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Levi (16-25)</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Genealogy’s purpose (26-27)</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III. Exodus 6:14-27</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&amp; Aaron’s Levitical heritage</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17507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50F43-D92F-FBD2-EAA5-EED4974F841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882CE5B-DD84-8FCD-10B0-E38138DFBF97}"/>
              </a:ext>
            </a:extLst>
          </p:cNvPr>
          <p:cNvSpPr>
            <a:spLocks noGrp="1" noChangeArrowheads="1"/>
          </p:cNvSpPr>
          <p:nvPr>
            <p:ph type="title"/>
          </p:nvPr>
        </p:nvSpPr>
        <p:spPr>
          <a:xfrm>
            <a:off x="609600" y="228600"/>
            <a:ext cx="10972800" cy="914400"/>
          </a:xfrm>
        </p:spPr>
        <p:txBody>
          <a:bodyPr/>
          <a:lstStyle/>
          <a:p>
            <a:pPr algn="ctr" eaLnBrk="1" hangingPunct="1"/>
            <a:r>
              <a:rPr lang="en-US" sz="3600" kern="1200" dirty="0">
                <a:effectLst>
                  <a:outerShdw blurRad="38100" dist="38100" dir="2700000" algn="tl">
                    <a:srgbClr val="000000">
                      <a:alpha val="43137"/>
                    </a:srgbClr>
                  </a:outerShdw>
                </a:effectLst>
                <a:cs typeface="Calibri" panose="020F0502020204030204" pitchFamily="34" charset="0"/>
              </a:rPr>
              <a:t>GOD REASSURES MOSES</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Exodus 6</a:t>
            </a:r>
            <a:r>
              <a:rPr lang="en-US" sz="2800" b="1" dirty="0">
                <a:solidFill>
                  <a:srgbClr val="FFFFCC"/>
                </a:solidFill>
                <a:effectLst>
                  <a:outerShdw blurRad="38100" dist="38100" dir="2700000" algn="tl">
                    <a:srgbClr val="000000">
                      <a:alpha val="43137"/>
                    </a:srgbClr>
                  </a:outerShdw>
                </a:effectLst>
                <a:ea typeface="+mn-ea"/>
                <a:cs typeface="Calibri" panose="020F0502020204030204" pitchFamily="34" charset="0"/>
              </a:rPr>
              <a:t>:1-30</a:t>
            </a:r>
            <a:endPar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endParaRPr>
          </a:p>
        </p:txBody>
      </p:sp>
      <p:sp>
        <p:nvSpPr>
          <p:cNvPr id="161795" name="Rectangle 3">
            <a:extLst>
              <a:ext uri="{FF2B5EF4-FFF2-40B4-BE49-F238E27FC236}">
                <a16:creationId xmlns:a16="http://schemas.microsoft.com/office/drawing/2014/main" id="{FC6BFD7D-EF74-0A5E-28C5-560464D21C83}"/>
              </a:ext>
            </a:extLst>
          </p:cNvPr>
          <p:cNvSpPr>
            <a:spLocks noGrp="1" noChangeArrowheads="1"/>
          </p:cNvSpPr>
          <p:nvPr>
            <p:ph type="body" idx="1"/>
          </p:nvPr>
        </p:nvSpPr>
        <p:spPr>
          <a:xfrm>
            <a:off x="609600" y="2057399"/>
            <a:ext cx="8428567" cy="2286001"/>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Reassurance (1-8)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Divine Command (9-13)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cs typeface="Calibri" panose="020F0502020204030204" pitchFamily="34" charset="0"/>
              </a:rPr>
              <a:t>Moses’ &amp; Aaron’s Levitical Heritage (14-27)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cs typeface="Calibri" panose="020F0502020204030204" pitchFamily="34" charset="0"/>
              </a:rPr>
              <a:t>Conversation continued (28-30)</a:t>
            </a:r>
          </a:p>
        </p:txBody>
      </p:sp>
      <p:pic>
        <p:nvPicPr>
          <p:cNvPr id="2" name="Picture 1">
            <a:extLst>
              <a:ext uri="{FF2B5EF4-FFF2-40B4-BE49-F238E27FC236}">
                <a16:creationId xmlns:a16="http://schemas.microsoft.com/office/drawing/2014/main" id="{4B0FA216-6E5F-140E-03D2-C8036ECEB3D3}"/>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8621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Timing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excuses (30)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6:28-30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Conversation Continued</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4319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Timing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excuses (30)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6:28-30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Conversation Continued</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9456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ECE7B-64DC-4D41-033C-BF1E6F95064E}"/>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BEC77095-B60C-181F-D174-AD1EB253C903}"/>
              </a:ext>
            </a:extLst>
          </p:cNvPr>
          <p:cNvSpPr>
            <a:spLocks noGrp="1" noChangeArrowheads="1"/>
          </p:cNvSpPr>
          <p:nvPr>
            <p:ph type="body" idx="1"/>
          </p:nvPr>
        </p:nvSpPr>
        <p:spPr>
          <a:xfrm>
            <a:off x="2895600" y="1828800"/>
            <a:ext cx="8686800" cy="2514600"/>
          </a:xfrm>
        </p:spPr>
        <p:txBody>
          <a:bodyPr/>
          <a:lstStyle/>
          <a:p>
            <a:pPr marL="0" indent="0" algn="just">
              <a:buNone/>
            </a:pPr>
            <a:r>
              <a:rPr lang="en-US" sz="2800" dirty="0">
                <a:effectLst>
                  <a:outerShdw blurRad="38100" dist="38100" dir="2700000" algn="tl">
                    <a:srgbClr val="000000">
                      <a:alpha val="43137"/>
                    </a:srgbClr>
                  </a:outerShdw>
                </a:effectLst>
                <a:ea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rPr>
              <a:t>4:21. I will harden his heart. </a:t>
            </a:r>
            <a:r>
              <a:rPr lang="en-US" sz="2800" dirty="0">
                <a:effectLst>
                  <a:outerShdw blurRad="38100" dist="38100" dir="2700000" algn="tl">
                    <a:srgbClr val="000000">
                      <a:alpha val="43137"/>
                    </a:srgbClr>
                  </a:outerShdw>
                </a:effectLst>
              </a:rPr>
              <a:t>An expression meaning ‘to strengthen his will.’ The text identifies the heart as the location of the volition, man’s decision-making ability. On seven occasions in the narrative, God hardens Pharaoh’s heart (9:12; 10:1, 20, 27; 11:10; 14:4, 8) or foretells that He will harden Pharaoh’s heart (4:21; 7:3), and nine times in the text, Pharaoh hardens his own heart (7:13, 14, 22; 8:15, 19, 32; 9:7, 34–35). For the initial five plagues, the text registers Pharaoh as the agent of hardening. Not until the sixth plague does God participate in the confirmation of Pharaoh’s own volitional choices.”</a:t>
            </a:r>
          </a:p>
        </p:txBody>
      </p:sp>
      <p:sp>
        <p:nvSpPr>
          <p:cNvPr id="4" name="Text Box 5">
            <a:extLst>
              <a:ext uri="{FF2B5EF4-FFF2-40B4-BE49-F238E27FC236}">
                <a16:creationId xmlns:a16="http://schemas.microsoft.com/office/drawing/2014/main" id="{0B68CA4B-E964-BDAD-C90A-6D1005E8256A}"/>
              </a:ext>
            </a:extLst>
          </p:cNvPr>
          <p:cNvSpPr txBox="1">
            <a:spLocks noChangeArrowheads="1"/>
          </p:cNvSpPr>
          <p:nvPr/>
        </p:nvSpPr>
        <p:spPr bwMode="auto">
          <a:xfrm>
            <a:off x="1028700" y="152400"/>
            <a:ext cx="1013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Ed Hindson</a:t>
            </a:r>
          </a:p>
          <a:p>
            <a:r>
              <a:rPr lang="en-US" sz="1800" dirty="0">
                <a:effectLst>
                  <a:outerShdw blurRad="38100" dist="38100" dir="2700000" algn="tl">
                    <a:srgbClr val="000000"/>
                  </a:outerShdw>
                </a:effectLst>
                <a:latin typeface="Calibri" panose="020F0502020204030204" pitchFamily="34" charset="0"/>
                <a:cs typeface="+mn-cs"/>
              </a:rPr>
              <a:t>Hindson, E. E., &amp; Mitchell, D. R., eds. (2010). </a:t>
            </a:r>
            <a:r>
              <a:rPr lang="en-US" sz="1800" dirty="0">
                <a:effectLst>
                  <a:outerShdw blurRad="38100" dist="38100" dir="2700000" algn="tl">
                    <a:srgbClr val="000000">
                      <a:alpha val="43137"/>
                    </a:srgbClr>
                  </a:outerShdw>
                </a:effectLst>
                <a:latin typeface="Calibri" panose="020F0502020204030204" pitchFamily="34" charset="0"/>
                <a:cs typeface="+mn-cs"/>
              </a:rPr>
              <a:t>King James Version Bible Commentary for Today: The Most Up-to-Date Commentary on the Time-Honored Text of the King James Version </a:t>
            </a:r>
            <a:r>
              <a:rPr lang="en-US" sz="1800" dirty="0">
                <a:effectLst>
                  <a:outerShdw blurRad="38100" dist="38100" dir="2700000" algn="tl">
                    <a:srgbClr val="000000"/>
                  </a:outerShdw>
                </a:effectLst>
                <a:latin typeface="Calibri" panose="020F0502020204030204" pitchFamily="34" charset="0"/>
                <a:cs typeface="+mn-cs"/>
              </a:rPr>
              <a:t>(p. 86). Thomas Nelson.</a:t>
            </a:r>
          </a:p>
        </p:txBody>
      </p:sp>
      <p:pic>
        <p:nvPicPr>
          <p:cNvPr id="2" name="Picture 1">
            <a:extLst>
              <a:ext uri="{FF2B5EF4-FFF2-40B4-BE49-F238E27FC236}">
                <a16:creationId xmlns:a16="http://schemas.microsoft.com/office/drawing/2014/main" id="{1950E2E6-C234-D66D-A1D8-51072C1093B6}"/>
              </a:ext>
            </a:extLst>
          </p:cNvPr>
          <p:cNvPicPr>
            <a:picLocks noChangeAspect="1"/>
          </p:cNvPicPr>
          <p:nvPr/>
        </p:nvPicPr>
        <p:blipFill>
          <a:blip r:embed="rId3"/>
          <a:stretch>
            <a:fillRect/>
          </a:stretch>
        </p:blipFill>
        <p:spPr>
          <a:xfrm>
            <a:off x="457200" y="2057400"/>
            <a:ext cx="1990448"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00389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Timing (28)</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Command (29)</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Moses’ excuses (30)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6:28-30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Conversation Continued</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7088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self identification (29a)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Command given (29b)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5481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self identification (29a)</a:t>
            </a: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Command given (29b)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05710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977AE-4306-73E7-96DB-385A92B901D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5E0F235-841A-8AD1-87D2-A7959C869348}"/>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6</a:t>
            </a:r>
            <a:r>
              <a:rPr lang="en-US" sz="3600" dirty="0">
                <a:effectLst>
                  <a:outerShdw blurRad="38100" dist="38100" dir="2700000" algn="tl">
                    <a:srgbClr val="000000">
                      <a:alpha val="43137"/>
                    </a:srgbClr>
                  </a:outerShdw>
                </a:effectLst>
                <a:cs typeface="Calibri" panose="020F0502020204030204" pitchFamily="34" charset="0"/>
              </a:rPr>
              <a:t>:29</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Command</a:t>
            </a:r>
          </a:p>
        </p:txBody>
      </p:sp>
      <p:sp>
        <p:nvSpPr>
          <p:cNvPr id="161795" name="Rectangle 3">
            <a:extLst>
              <a:ext uri="{FF2B5EF4-FFF2-40B4-BE49-F238E27FC236}">
                <a16:creationId xmlns:a16="http://schemas.microsoft.com/office/drawing/2014/main" id="{2EC3819C-E66B-9D1A-FD1C-0B8F1D555746}"/>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self identification (29a)</a:t>
            </a:r>
          </a:p>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Command given (29b)</a:t>
            </a: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D25F0B00-852D-63D5-857A-7434525EBC89}"/>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9407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A7123-D78C-B023-5C52-A48E19138B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68C2384-93D3-7AA3-BC40-F12DAF6730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DB8D616E-8938-C041-DCA6-5FA8CEC91641}"/>
              </a:ext>
            </a:extLst>
          </p:cNvPr>
          <p:cNvSpPr>
            <a:spLocks noGrp="1"/>
          </p:cNvSpPr>
          <p:nvPr>
            <p:ph idx="1"/>
          </p:nvPr>
        </p:nvSpPr>
        <p:spPr>
          <a:xfrm>
            <a:off x="609600" y="0"/>
            <a:ext cx="10972798" cy="2819400"/>
          </a:xfrm>
        </p:spPr>
        <p:txBody>
          <a:bodyPr/>
          <a:lstStyle/>
          <a:p>
            <a:pPr marL="0" indent="0" algn="ctr">
              <a:spcBef>
                <a:spcPts val="0"/>
              </a:spcBef>
              <a:spcAft>
                <a:spcPts val="900"/>
              </a:spcAft>
              <a:buNone/>
              <a:defRPr/>
            </a:pPr>
            <a:r>
              <a:rPr lang="en-US" sz="4000" kern="1200" dirty="0">
                <a:solidFill>
                  <a:schemeClr val="tx2"/>
                </a:solidFill>
                <a:ea typeface="+mj-ea"/>
                <a:cs typeface="Calibri" panose="020F0502020204030204" pitchFamily="34" charset="0"/>
              </a:rPr>
              <a:t>2 Timothy 3:16-17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All</a:t>
            </a:r>
            <a:r>
              <a:rPr lang="en-US" sz="3600" dirty="0">
                <a:effectLst>
                  <a:outerShdw blurRad="38100" dist="38100" dir="2700000" algn="tl">
                    <a:srgbClr val="000000">
                      <a:alpha val="43137"/>
                    </a:srgbClr>
                  </a:outerShdw>
                </a:effectLst>
              </a:rPr>
              <a:t> Scripture is </a:t>
            </a:r>
            <a:r>
              <a:rPr lang="en-US" sz="3600" b="1" u="sng" dirty="0">
                <a:solidFill>
                  <a:srgbClr val="FFFFCC"/>
                </a:solidFill>
                <a:effectLst>
                  <a:outerShdw blurRad="38100" dist="38100" dir="2700000" algn="tl">
                    <a:srgbClr val="000000">
                      <a:alpha val="43137"/>
                    </a:srgbClr>
                  </a:outerShdw>
                </a:effectLst>
              </a:rPr>
              <a:t>inspired by God [</a:t>
            </a:r>
            <a:r>
              <a:rPr lang="en-US" sz="3600" b="1" i="1" u="sng" dirty="0" err="1">
                <a:solidFill>
                  <a:srgbClr val="FFFFCC"/>
                </a:solidFill>
                <a:effectLst>
                  <a:outerShdw blurRad="38100" dist="38100" dir="2700000" algn="tl">
                    <a:srgbClr val="000000">
                      <a:alpha val="43137"/>
                    </a:srgbClr>
                  </a:outerShdw>
                </a:effectLst>
              </a:rPr>
              <a:t>theopneustos</a:t>
            </a:r>
            <a:r>
              <a:rPr lang="en-US" sz="3600" b="1" u="sng" dirty="0">
                <a:solidFill>
                  <a:srgbClr val="FFFFCC"/>
                </a:solidFill>
                <a:effectLst>
                  <a:outerShdw blurRad="38100" dist="38100" dir="2700000" algn="tl">
                    <a:srgbClr val="000000">
                      <a:alpha val="43137"/>
                    </a:srgbClr>
                  </a:outerShdw>
                </a:effectLst>
              </a:rPr>
              <a:t>]</a:t>
            </a:r>
            <a:r>
              <a:rPr lang="en-US" sz="3600" b="1" dirty="0">
                <a:solidFill>
                  <a:srgbClr val="FFFFCC"/>
                </a:solidFill>
                <a:effectLst>
                  <a:outerShdw blurRad="38100" dist="38100" dir="2700000" algn="tl">
                    <a:srgbClr val="000000">
                      <a:alpha val="43137"/>
                    </a:srgbClr>
                  </a:outerShdw>
                </a:effectLst>
              </a:rPr>
              <a:t> </a:t>
            </a:r>
            <a:r>
              <a:rPr lang="en-US" sz="3600" dirty="0">
                <a:effectLst>
                  <a:outerShdw blurRad="38100" dist="38100" dir="2700000" algn="tl">
                    <a:srgbClr val="000000">
                      <a:alpha val="43137"/>
                    </a:srgbClr>
                  </a:outerShdw>
                </a:effectLst>
              </a:rPr>
              <a:t>and profitable for teaching, for reproof, for correction, for training in righteousness; </a:t>
            </a:r>
            <a:r>
              <a:rPr lang="en-US" sz="3600" dirty="0">
                <a:effectLst>
                  <a:outerShdw blurRad="38100" dist="38100" dir="2700000" algn="tl">
                    <a:srgbClr val="000000">
                      <a:alpha val="43137"/>
                    </a:srgbClr>
                  </a:outerShdw>
                </a:effectLst>
                <a:latin typeface="Calibri" panose="020F0502020204030204" pitchFamily="34" charset="0"/>
              </a:rPr>
              <a:t>so that the man of God may be adequate, equipped for </a:t>
            </a:r>
            <a:r>
              <a:rPr lang="en-US" sz="3600" dirty="0">
                <a:effectLst>
                  <a:outerShdw blurRad="38100" dist="38100" dir="2700000" algn="tl">
                    <a:srgbClr val="000000">
                      <a:alpha val="43137"/>
                    </a:srgbClr>
                  </a:outerShdw>
                </a:effectLst>
              </a:rPr>
              <a:t>every</a:t>
            </a:r>
            <a:r>
              <a:rPr lang="en-US" sz="3600" dirty="0">
                <a:effectLst>
                  <a:outerShdw blurRad="38100" dist="38100" dir="2700000" algn="tl">
                    <a:srgbClr val="000000">
                      <a:alpha val="43137"/>
                    </a:srgbClr>
                  </a:outerShdw>
                </a:effectLst>
                <a:latin typeface="Calibri" panose="020F0502020204030204" pitchFamily="34" charset="0"/>
              </a:rPr>
              <a:t> good work.”</a:t>
            </a:r>
          </a:p>
        </p:txBody>
      </p:sp>
      <p:pic>
        <p:nvPicPr>
          <p:cNvPr id="2" name="Picture 1">
            <a:extLst>
              <a:ext uri="{FF2B5EF4-FFF2-40B4-BE49-F238E27FC236}">
                <a16:creationId xmlns:a16="http://schemas.microsoft.com/office/drawing/2014/main" id="{1A844903-0985-AD33-8B1B-BE871438A073}"/>
              </a:ext>
            </a:extLst>
          </p:cNvPr>
          <p:cNvPicPr>
            <a:picLocks noChangeAspect="1"/>
          </p:cNvPicPr>
          <p:nvPr/>
        </p:nvPicPr>
        <p:blipFill>
          <a:blip r:embed="rId3"/>
          <a:srcRect l="7501" t="17778" r="16250" b="37778"/>
          <a:stretch/>
        </p:blipFill>
        <p:spPr>
          <a:xfrm>
            <a:off x="3585972" y="3154680"/>
            <a:ext cx="5020056" cy="1645920"/>
          </a:xfrm>
          <a:prstGeom prst="rect">
            <a:avLst/>
          </a:prstGeom>
        </p:spPr>
      </p:pic>
    </p:spTree>
    <p:extLst>
      <p:ext uri="{BB962C8B-B14F-4D97-AF65-F5344CB8AC3E}">
        <p14:creationId xmlns:p14="http://schemas.microsoft.com/office/powerpoint/2010/main" val="2925546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431506-3B67-4FC0-AF1E-7E3662BBCC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nchor="t">
            <a:spAutoFit/>
          </a:body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Matthew 4:4 </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answered and said, “It is written,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 shall not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live</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bread alone, but on </a:t>
            </a:r>
            <a:r>
              <a:rPr lang="en-US" sz="3600" b="1" i="1" u="sng" cap="small"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every word</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proceeds out of the mouth of God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2F14D2C0-63E0-4170-B97D-6B44881F0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53000" y="2667000"/>
            <a:ext cx="2286000" cy="2286000"/>
          </a:xfrm>
          <a:prstGeom prst="ellipse">
            <a:avLst/>
          </a:prstGeom>
          <a:ln>
            <a:noFill/>
          </a:ln>
          <a:effectLst>
            <a:softEdge rad="112500"/>
          </a:effectLst>
        </p:spPr>
      </p:pic>
    </p:spTree>
    <p:extLst>
      <p:ext uri="{BB962C8B-B14F-4D97-AF65-F5344CB8AC3E}">
        <p14:creationId xmlns:p14="http://schemas.microsoft.com/office/powerpoint/2010/main" val="2325779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7CB8BC-DCC1-40FA-B41A-0EC92A1375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19400"/>
          </a:xfrm>
        </p:spPr>
        <p:txBody>
          <a:bodyPr/>
          <a:lstStyle/>
          <a:p>
            <a:pPr algn="ctr" defTabSz="685800" eaLnBrk="1" hangingPunct="1">
              <a:spcBef>
                <a:spcPts val="0"/>
              </a:spcBef>
              <a:spcAft>
                <a:spcPts val="1200"/>
              </a:spcAft>
              <a:buClr>
                <a:schemeClr val="tx1"/>
              </a:buClr>
              <a:buNone/>
              <a:defRPr/>
            </a:pPr>
            <a:r>
              <a:rPr lang="en-US" sz="4000" kern="1200" dirty="0">
                <a:solidFill>
                  <a:schemeClr val="tx2"/>
                </a:solidFill>
                <a:ea typeface="+mj-ea"/>
                <a:cs typeface="Calibri" panose="020F0502020204030204" pitchFamily="34" charset="0"/>
              </a:rPr>
              <a:t>Acts 20:26-27</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26 </a:t>
            </a:r>
            <a:r>
              <a:rPr lang="en-US" sz="3600" dirty="0">
                <a:effectLst>
                  <a:outerShdw blurRad="38100" dist="38100" dir="2700000" algn="tl">
                    <a:srgbClr val="000000">
                      <a:alpha val="43137"/>
                    </a:srgbClr>
                  </a:outerShdw>
                </a:effectLst>
              </a:rPr>
              <a:t>Therefore, I testify to you this day that </a:t>
            </a:r>
            <a:r>
              <a:rPr lang="en-US" sz="3600" b="1" u="sng" dirty="0">
                <a:solidFill>
                  <a:srgbClr val="FFFFCC"/>
                </a:solidFill>
                <a:effectLst>
                  <a:outerShdw blurRad="38100" dist="38100" dir="2700000" algn="tl">
                    <a:srgbClr val="000000">
                      <a:alpha val="43137"/>
                    </a:srgbClr>
                  </a:outerShdw>
                </a:effectLst>
              </a:rPr>
              <a:t>I am innocent of the blood of all men</a:t>
            </a:r>
            <a:r>
              <a:rPr lang="en-US" sz="3600" dirty="0">
                <a:effectLst>
                  <a:outerShdw blurRad="38100" dist="38100" dir="2700000" algn="tl">
                    <a:srgbClr val="000000">
                      <a:alpha val="43137"/>
                    </a:srgbClr>
                  </a:outerShdw>
                </a:effectLst>
              </a:rPr>
              <a:t>. </a:t>
            </a:r>
            <a:r>
              <a:rPr lang="en-US" sz="3600" baseline="30000" dirty="0">
                <a:effectLst/>
              </a:rPr>
              <a:t>27</a:t>
            </a:r>
            <a:r>
              <a:rPr lang="en-US" sz="3600" dirty="0">
                <a:effectLst>
                  <a:outerShdw blurRad="38100" dist="38100" dir="2700000" algn="tl">
                    <a:srgbClr val="000000">
                      <a:alpha val="43137"/>
                    </a:srgbClr>
                  </a:outerShdw>
                </a:effectLst>
              </a:rPr>
              <a:t> For I did not shrink from declaring to you </a:t>
            </a:r>
            <a:r>
              <a:rPr lang="en-US" sz="3600" b="1" u="sng" dirty="0">
                <a:solidFill>
                  <a:srgbClr val="FFFFCC"/>
                </a:solidFill>
                <a:effectLst>
                  <a:outerShdw blurRad="38100" dist="38100" dir="2700000" algn="tl">
                    <a:srgbClr val="000000">
                      <a:alpha val="43137"/>
                    </a:srgbClr>
                  </a:outerShdw>
                </a:effectLst>
              </a:rPr>
              <a:t>the whole purpose of God</a:t>
            </a:r>
            <a:r>
              <a:rPr lang="en-US" sz="3600" dirty="0">
                <a:effectLst>
                  <a:outerShdw blurRad="38100" dist="38100" dir="2700000" algn="tl">
                    <a:srgbClr val="000000">
                      <a:alpha val="43137"/>
                    </a:srgbClr>
                  </a:outerShdw>
                </a:effectLst>
              </a:rPr>
              <a:t>.”</a:t>
            </a:r>
          </a:p>
        </p:txBody>
      </p:sp>
      <p:pic>
        <p:nvPicPr>
          <p:cNvPr id="8" name="Picture 7">
            <a:extLst>
              <a:ext uri="{FF2B5EF4-FFF2-40B4-BE49-F238E27FC236}">
                <a16:creationId xmlns:a16="http://schemas.microsoft.com/office/drawing/2014/main" id="{621F2846-F286-4BE8-B1D7-743F089DF9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0777" y="3048000"/>
            <a:ext cx="2450447" cy="1828800"/>
          </a:xfrm>
          <a:prstGeom prst="rect">
            <a:avLst/>
          </a:prstGeom>
          <a:ln>
            <a:solidFill>
              <a:schemeClr val="tx1"/>
            </a:solidFill>
          </a:ln>
        </p:spPr>
      </p:pic>
    </p:spTree>
    <p:extLst>
      <p:ext uri="{BB962C8B-B14F-4D97-AF65-F5344CB8AC3E}">
        <p14:creationId xmlns:p14="http://schemas.microsoft.com/office/powerpoint/2010/main" val="2244584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D1282-58A2-6CD9-F831-732FDC47DD43}"/>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FA191947-D7B5-DFD6-6D4F-C3BA47E12DD0}"/>
              </a:ext>
            </a:extLst>
          </p:cNvPr>
          <p:cNvSpPr>
            <a:spLocks noGrp="1" noChangeArrowheads="1"/>
          </p:cNvSpPr>
          <p:nvPr>
            <p:ph type="body" idx="1"/>
          </p:nvPr>
        </p:nvSpPr>
        <p:spPr>
          <a:xfrm>
            <a:off x="753979" y="2057400"/>
            <a:ext cx="7757546" cy="3162300"/>
          </a:xfrm>
        </p:spPr>
        <p:txBody>
          <a:bodyPr/>
          <a:lstStyle/>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Timing (28)</a:t>
            </a:r>
          </a:p>
          <a:p>
            <a:pPr marL="457200" lvl="2" indent="-457200" eaLnBrk="1" hangingPunct="1">
              <a:spcBef>
                <a:spcPts val="0"/>
              </a:spcBef>
              <a:spcAft>
                <a:spcPts val="2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cs typeface="Calibri" panose="020F0502020204030204" pitchFamily="34" charset="0"/>
              </a:rPr>
              <a:t>Command (29)</a:t>
            </a:r>
          </a:p>
          <a:p>
            <a:pPr marL="457200" lvl="2" indent="-457200" eaLnBrk="1" hangingPunct="1">
              <a:spcBef>
                <a:spcPts val="0"/>
              </a:spcBef>
              <a:spcAft>
                <a:spcPts val="2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Moses’ excuses (30)</a:t>
            </a:r>
          </a:p>
        </p:txBody>
      </p:sp>
      <p:sp>
        <p:nvSpPr>
          <p:cNvPr id="4" name="Rectangle 2">
            <a:extLst>
              <a:ext uri="{FF2B5EF4-FFF2-40B4-BE49-F238E27FC236}">
                <a16:creationId xmlns:a16="http://schemas.microsoft.com/office/drawing/2014/main" id="{40E32FF9-6F3F-BDB8-F419-6084A5DDA674}"/>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Exodus 6:28-30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Conversation Continued</a:t>
            </a:r>
          </a:p>
        </p:txBody>
      </p:sp>
      <p:pic>
        <p:nvPicPr>
          <p:cNvPr id="3" name="Picture 2">
            <a:extLst>
              <a:ext uri="{FF2B5EF4-FFF2-40B4-BE49-F238E27FC236}">
                <a16:creationId xmlns:a16="http://schemas.microsoft.com/office/drawing/2014/main" id="{95FED9CD-3085-005C-E514-95C42E23E7FD}"/>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7138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Excuses</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Lack of eloquence (30a</a:t>
            </a:r>
            <a:r>
              <a:rPr lang="en-US"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 will not listen (30b)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259069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E9FDD-F72B-8A9B-A5F3-8AE57067EFD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CCDD3B7-24B4-50C0-2EB2-F1FDE94550F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Exodus </a:t>
            </a:r>
            <a:r>
              <a:rPr lang="en-US" sz="3600" dirty="0">
                <a:effectLst>
                  <a:outerShdw blurRad="38100" dist="38100" dir="2700000" algn="tl">
                    <a:srgbClr val="000000">
                      <a:alpha val="43137"/>
                    </a:srgbClr>
                  </a:outerShdw>
                </a:effectLst>
                <a:cs typeface="Calibri" panose="020F0502020204030204" pitchFamily="34" charset="0"/>
              </a:rPr>
              <a:t>5:30</a:t>
            </a:r>
            <a:b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Moses’ Excuses</a:t>
            </a:r>
          </a:p>
        </p:txBody>
      </p:sp>
      <p:sp>
        <p:nvSpPr>
          <p:cNvPr id="161795" name="Rectangle 3">
            <a:extLst>
              <a:ext uri="{FF2B5EF4-FFF2-40B4-BE49-F238E27FC236}">
                <a16:creationId xmlns:a16="http://schemas.microsoft.com/office/drawing/2014/main" id="{38D0EB55-02D0-11F1-C9FB-080F1D29B3C9}"/>
              </a:ext>
            </a:extLst>
          </p:cNvPr>
          <p:cNvSpPr>
            <a:spLocks noGrp="1" noChangeArrowheads="1"/>
          </p:cNvSpPr>
          <p:nvPr>
            <p:ph type="body" idx="1"/>
          </p:nvPr>
        </p:nvSpPr>
        <p:spPr>
          <a:xfrm>
            <a:off x="992716" y="2057399"/>
            <a:ext cx="7705725" cy="1903421"/>
          </a:xfrm>
        </p:spPr>
        <p:txBody>
          <a:bodyPr/>
          <a:lstStyle/>
          <a:p>
            <a:pPr marL="457200" lvl="3" indent="-457200" eaLnBrk="1" hangingPunct="1">
              <a:spcBef>
                <a:spcPts val="0"/>
              </a:spcBef>
              <a:spcAft>
                <a:spcPts val="18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Lack of eloquence (30a</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t>
            </a:r>
            <a:endPar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 will not listen (30b)</a:t>
            </a: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indent="-12573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0" lvl="2"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a:p>
            <a:pPr marL="457200" lvl="3" indent="-457200" eaLnBrk="1" hangingPunct="1">
              <a:spcBef>
                <a:spcPts val="0"/>
              </a:spcBef>
              <a:spcAft>
                <a:spcPts val="1800"/>
              </a:spcAft>
              <a:buClr>
                <a:srgbClr val="00FF00"/>
              </a:buClr>
              <a:buFont typeface="+mj-lt"/>
              <a:buAutoNum type="arabicPeriod"/>
              <a:defRPr/>
            </a:pPr>
            <a:endParaRPr lang="en-US" dirty="0">
              <a:effectLst>
                <a:outerShdw blurRad="38100" dist="38100" dir="2700000" algn="tl">
                  <a:srgbClr val="000000">
                    <a:alpha val="43137"/>
                  </a:srgbClr>
                </a:outerShdw>
              </a:effectLst>
              <a:cs typeface="Calibri" panose="020F0502020204030204" pitchFamily="34" charset="0"/>
            </a:endParaRPr>
          </a:p>
        </p:txBody>
      </p:sp>
      <p:pic>
        <p:nvPicPr>
          <p:cNvPr id="3" name="Picture 2">
            <a:extLst>
              <a:ext uri="{FF2B5EF4-FFF2-40B4-BE49-F238E27FC236}">
                <a16:creationId xmlns:a16="http://schemas.microsoft.com/office/drawing/2014/main" id="{60070B52-2A83-4D81-742D-FC2FFBC8E90F}"/>
              </a:ext>
            </a:extLst>
          </p:cNvPr>
          <p:cNvPicPr>
            <a:picLocks noChangeAspect="1"/>
          </p:cNvPicPr>
          <p:nvPr/>
        </p:nvPicPr>
        <p:blipFill>
          <a:blip r:embed="rId2"/>
          <a:srcRect l="4938" t="6775" r="4946" b="6841"/>
          <a:stretch/>
        </p:blipFill>
        <p:spPr>
          <a:xfrm>
            <a:off x="8247341" y="2057400"/>
            <a:ext cx="3335059" cy="2286000"/>
          </a:xfrm>
          <a:prstGeom prst="rect">
            <a:avLst/>
          </a:prstGeom>
          <a:solidFill>
            <a:srgbClr val="FFFFFF">
              <a:shade val="85000"/>
            </a:srgbClr>
          </a:solidFill>
          <a:ln w="38100"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983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7976"/>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13067</TotalTime>
  <Words>4115</Words>
  <Application>Microsoft Office PowerPoint</Application>
  <PresentationFormat>Widescreen</PresentationFormat>
  <Paragraphs>570</Paragraphs>
  <Slides>103</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103</vt:i4>
      </vt:variant>
    </vt:vector>
  </HeadingPairs>
  <TitlesOfParts>
    <vt:vector size="109" baseType="lpstr">
      <vt:lpstr>Arial</vt:lpstr>
      <vt:lpstr>Calibri</vt:lpstr>
      <vt:lpstr>Times New Roman</vt:lpstr>
      <vt:lpstr>Wingdings</vt:lpstr>
      <vt:lpstr>Azure</vt:lpstr>
      <vt:lpstr>1_Azure</vt:lpstr>
      <vt:lpstr>PowerPoint Presentation</vt:lpstr>
      <vt:lpstr>EXODUS STRUCTURE/OUTLINE</vt:lpstr>
      <vt:lpstr>REDEMPTION (1:1–12:30)</vt:lpstr>
      <vt:lpstr>GOD REASSURES MOSES Exodus 6:1-30</vt:lpstr>
      <vt:lpstr>GOD REASSURES MOSES Exodus 6:1-30</vt:lpstr>
      <vt:lpstr>I. Exodus 6:1-8 Divine Reassurance</vt:lpstr>
      <vt:lpstr>I. Exodus 6:1-8 Divine Reassurance</vt:lpstr>
      <vt:lpstr>Charles Ryrie Ryrie Study Bible, page 96</vt:lpstr>
      <vt:lpstr>PowerPoint Presentation</vt:lpstr>
      <vt:lpstr>I. Exodus 6:1-8 Divine Reassurance</vt:lpstr>
      <vt:lpstr>Exodus 6:2-8 Divine Promises</vt:lpstr>
      <vt:lpstr>Exodus 6:2-8 Divine Promises</vt:lpstr>
      <vt:lpstr>Exodus 6:2-8 Divine Promises</vt:lpstr>
      <vt:lpstr>Names for God in Genesis</vt:lpstr>
      <vt:lpstr>PowerPoint Presentation</vt:lpstr>
      <vt:lpstr>Exodus 6:2-8 Divine Promises</vt:lpstr>
      <vt:lpstr>Exodus 6:4-5 Three Divine Declarations</vt:lpstr>
      <vt:lpstr>Exodus 6:4-5 Three Divine Declarations</vt:lpstr>
      <vt:lpstr>PowerPoint Presentation</vt:lpstr>
      <vt:lpstr>Evidence of Abrahamic Covenant’s Unconditional Nature</vt:lpstr>
      <vt:lpstr>Land Promises Fulfilled in the Time of Joshua (Josh. 11:23; 21:43-45) or Solomon (1 Kgs. 4:21)?</vt:lpstr>
      <vt:lpstr>PowerPoint Presentation</vt:lpstr>
      <vt:lpstr>Exodus 6:4-5 Three Divine Declarations</vt:lpstr>
      <vt:lpstr>Exodus 6:4-5 Three Divine Declarations</vt:lpstr>
      <vt:lpstr>PowerPoint Presentation</vt:lpstr>
      <vt:lpstr>PowerPoint Presentation</vt:lpstr>
      <vt:lpstr>IMPORTANCE</vt:lpstr>
      <vt:lpstr>PowerPoint Presentation</vt:lpstr>
      <vt:lpstr>Exodus 6:2-8 Divine Promises</vt:lpstr>
      <vt:lpstr>8 New Promises Genesis 12:1-3</vt:lpstr>
      <vt:lpstr>PowerPoint Presentation</vt:lpstr>
      <vt:lpstr>Exodus 6:6-8b Seven Related Promises</vt:lpstr>
      <vt:lpstr>Exodus 6:6-8b Seven Related Promises</vt:lpstr>
      <vt:lpstr>Exodus 6:6-8b Seven Related Promises</vt:lpstr>
      <vt:lpstr>Exodus 6:6-8b Seven Related Promises</vt:lpstr>
      <vt:lpstr>PowerPoint Presentation</vt:lpstr>
      <vt:lpstr>Exodus 6:6-8b Seven Related Promises</vt:lpstr>
      <vt:lpstr>Exodus 6:6-8b Seven Related Promises</vt:lpstr>
      <vt:lpstr>Names for God in Genesis</vt:lpstr>
      <vt:lpstr>Exodus 6:6-8b Seven Related Promises</vt:lpstr>
      <vt:lpstr>PowerPoint Presentation</vt:lpstr>
      <vt:lpstr>PowerPoint Presentation</vt:lpstr>
      <vt:lpstr>PowerPoint Presentation</vt:lpstr>
      <vt:lpstr>Exodus 6:6-8b Seven Related Promises</vt:lpstr>
      <vt:lpstr>Evidence of Abrahamic Covenant’s Unconditional Nature</vt:lpstr>
      <vt:lpstr>Land Promises Fulfilled in the Time of Joshua (Josh. 11:23; 21:43-45) or Solomon (1 Kgs. 4:21)?</vt:lpstr>
      <vt:lpstr>PowerPoint Presentation</vt:lpstr>
      <vt:lpstr>Exodus 6:2-8 Divine Promises</vt:lpstr>
      <vt:lpstr>GOD REASSURES MOSES Exodus 6:1-30</vt:lpstr>
      <vt:lpstr>II. Exodus 6:9-13 Divine Command</vt:lpstr>
      <vt:lpstr>II. Exodus 6:9-13 Divine Command</vt:lpstr>
      <vt:lpstr>PowerPoint Presentation</vt:lpstr>
      <vt:lpstr>PowerPoint Presentation</vt:lpstr>
      <vt:lpstr>II. Exodus 6:9-13 Divine Command</vt:lpstr>
      <vt:lpstr>II. Exodus 6:9-13 Divine Command</vt:lpstr>
      <vt:lpstr>Exodus 6:12 Moses’ Objections</vt:lpstr>
      <vt:lpstr>Exodus 6:12 Moses’ Objections</vt:lpstr>
      <vt:lpstr>Exodus 6:12 Moses’ Objections</vt:lpstr>
      <vt:lpstr>II. Exodus 6:9-13 Divine Command</vt:lpstr>
      <vt:lpstr>Exodus 6:12 God Repeats Command to Moses &amp; Aaron</vt:lpstr>
      <vt:lpstr>Exodus 6:12 God Repeats Command to Moses &amp; Aaron</vt:lpstr>
      <vt:lpstr>Exodus 6:12 God Repeats Command to Moses &amp; Aaron</vt:lpstr>
      <vt:lpstr>GOD REASSURES MOSES Exodus 6:1-30</vt:lpstr>
      <vt:lpstr>III. Exodus 6:14-27 Moses’ &amp; Aaron’s Levitical heritage</vt:lpstr>
      <vt:lpstr>III. Exodus 6:14-27 Moses’ &amp; Aaron’s Levitical heritage</vt:lpstr>
      <vt:lpstr>PowerPoint Presentation</vt:lpstr>
      <vt:lpstr>PowerPoint Presentation</vt:lpstr>
      <vt:lpstr>III. Exodus 6:14-27 Moses’ &amp; Aaron’s Levitical heritage</vt:lpstr>
      <vt:lpstr>III. Exodus 6:14-27 Moses’ &amp; Aaron’s Levitical heritage</vt:lpstr>
      <vt:lpstr>Exodus 6:16-25 Levi</vt:lpstr>
      <vt:lpstr>Exodus 6:16-25 Levi</vt:lpstr>
      <vt:lpstr>Exodus 6:16-25 Levi</vt:lpstr>
      <vt:lpstr>Exodus 6:16-25 Levi</vt:lpstr>
      <vt:lpstr>Exodus 6:16-25 Levi</vt:lpstr>
      <vt:lpstr>Exodus 6:16-25 Levi</vt:lpstr>
      <vt:lpstr>Exodus 6:20-25 Kohathite Lineage</vt:lpstr>
      <vt:lpstr>Exodus 6:20-25 Kohathite Lineage</vt:lpstr>
      <vt:lpstr>PowerPoint Presentation</vt:lpstr>
      <vt:lpstr>PowerPoint Presentation</vt:lpstr>
      <vt:lpstr>PowerPoint Presentation</vt:lpstr>
      <vt:lpstr>Exodus 6:20-25 Kohathite Lineage</vt:lpstr>
      <vt:lpstr>Exodus 6:20-25 Kohathite Lineage</vt:lpstr>
      <vt:lpstr>Exodus 6:20-25 Kohathite Lineage</vt:lpstr>
      <vt:lpstr>Exodus 6:20-25 Kohathite Lineage</vt:lpstr>
      <vt:lpstr>Exodus 6:20-25 Kohathite Lineage</vt:lpstr>
      <vt:lpstr>III. Exodus 6:14-27 Moses’ &amp; Aaron’s Levitical heritage</vt:lpstr>
      <vt:lpstr>GOD REASSURES MOSES Exodus 6:1-30</vt:lpstr>
      <vt:lpstr>IV. Exodus 6:28-30 Conversation Continued</vt:lpstr>
      <vt:lpstr>IV. Exodus 6:28-30 Conversation Continued</vt:lpstr>
      <vt:lpstr>IV. Exodus 6:28-30 Conversation Continued</vt:lpstr>
      <vt:lpstr>Exodus 6:29 Command</vt:lpstr>
      <vt:lpstr>Exodus 6:29 Command</vt:lpstr>
      <vt:lpstr>Exodus 6:29 Command</vt:lpstr>
      <vt:lpstr>PowerPoint Presentation</vt:lpstr>
      <vt:lpstr>PowerPoint Presentation</vt:lpstr>
      <vt:lpstr>PowerPoint Presentation</vt:lpstr>
      <vt:lpstr>IV. Exodus 6:28-30 Conversation Continued</vt:lpstr>
      <vt:lpstr>Exodus 5:30 Moses’ Excuses</vt:lpstr>
      <vt:lpstr>Exodus 5:30 Moses’ Excuses</vt:lpstr>
      <vt:lpstr>Exodus 5:30 Moses’ Excuses</vt:lpstr>
      <vt:lpstr>Conclusion</vt:lpstr>
      <vt:lpstr>GOD REASSURES MOSES Exodus 6:1-30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017 Exodus 6v1-30</dc:title>
  <dc:subject>Exodus</dc:subject>
  <dc:creator>A. Woods</dc:creator>
  <dc:description>Modified by Jim McGowan</dc:description>
  <cp:lastModifiedBy>Andy Woods</cp:lastModifiedBy>
  <cp:revision>1373</cp:revision>
  <cp:lastPrinted>2025-09-19T14:23:09Z</cp:lastPrinted>
  <dcterms:created xsi:type="dcterms:W3CDTF">2009-03-17T12:21:13Z</dcterms:created>
  <dcterms:modified xsi:type="dcterms:W3CDTF">2025-09-28T03:18:30Z</dcterms:modified>
</cp:coreProperties>
</file>