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52"/>
  </p:notesMasterIdLst>
  <p:handoutMasterIdLst>
    <p:handoutMasterId r:id="rId153"/>
  </p:handoutMasterIdLst>
  <p:sldIdLst>
    <p:sldId id="11071" r:id="rId4"/>
    <p:sldId id="28008" r:id="rId5"/>
    <p:sldId id="27970" r:id="rId6"/>
    <p:sldId id="28009" r:id="rId7"/>
    <p:sldId id="28032" r:id="rId8"/>
    <p:sldId id="28033" r:id="rId9"/>
    <p:sldId id="28010" r:id="rId10"/>
    <p:sldId id="5475" r:id="rId11"/>
    <p:sldId id="28011" r:id="rId12"/>
    <p:sldId id="28014" r:id="rId13"/>
    <p:sldId id="28050" r:id="rId14"/>
    <p:sldId id="2643" r:id="rId15"/>
    <p:sldId id="2645" r:id="rId16"/>
    <p:sldId id="2664" r:id="rId17"/>
    <p:sldId id="2733" r:id="rId18"/>
    <p:sldId id="2736" r:id="rId19"/>
    <p:sldId id="2737" r:id="rId20"/>
    <p:sldId id="579" r:id="rId21"/>
    <p:sldId id="8866" r:id="rId22"/>
    <p:sldId id="8867" r:id="rId23"/>
    <p:sldId id="2745" r:id="rId24"/>
    <p:sldId id="2746" r:id="rId25"/>
    <p:sldId id="5793" r:id="rId26"/>
    <p:sldId id="5794" r:id="rId27"/>
    <p:sldId id="2667" r:id="rId28"/>
    <p:sldId id="2751" r:id="rId29"/>
    <p:sldId id="2750" r:id="rId30"/>
    <p:sldId id="2752" r:id="rId31"/>
    <p:sldId id="2753" r:id="rId32"/>
    <p:sldId id="2754" r:id="rId33"/>
    <p:sldId id="2755" r:id="rId34"/>
    <p:sldId id="2756" r:id="rId35"/>
    <p:sldId id="2759" r:id="rId36"/>
    <p:sldId id="2757" r:id="rId37"/>
    <p:sldId id="2760" r:id="rId38"/>
    <p:sldId id="28072" r:id="rId39"/>
    <p:sldId id="2762" r:id="rId40"/>
    <p:sldId id="6510" r:id="rId41"/>
    <p:sldId id="2763" r:id="rId42"/>
    <p:sldId id="28073" r:id="rId43"/>
    <p:sldId id="2768" r:id="rId44"/>
    <p:sldId id="2770" r:id="rId45"/>
    <p:sldId id="2771" r:id="rId46"/>
    <p:sldId id="2773" r:id="rId47"/>
    <p:sldId id="2777" r:id="rId48"/>
    <p:sldId id="2778" r:id="rId49"/>
    <p:sldId id="2779" r:id="rId50"/>
    <p:sldId id="2781" r:id="rId51"/>
    <p:sldId id="2782" r:id="rId52"/>
    <p:sldId id="2780" r:id="rId53"/>
    <p:sldId id="2785" r:id="rId54"/>
    <p:sldId id="2784" r:id="rId55"/>
    <p:sldId id="749" r:id="rId56"/>
    <p:sldId id="2786" r:id="rId57"/>
    <p:sldId id="2788" r:id="rId58"/>
    <p:sldId id="2789" r:id="rId59"/>
    <p:sldId id="28071" r:id="rId60"/>
    <p:sldId id="28069" r:id="rId61"/>
    <p:sldId id="28070" r:id="rId62"/>
    <p:sldId id="28052" r:id="rId63"/>
    <p:sldId id="5497" r:id="rId64"/>
    <p:sldId id="28051" r:id="rId65"/>
    <p:sldId id="5552" r:id="rId66"/>
    <p:sldId id="28039" r:id="rId67"/>
    <p:sldId id="28055" r:id="rId68"/>
    <p:sldId id="28056" r:id="rId69"/>
    <p:sldId id="28057" r:id="rId70"/>
    <p:sldId id="28058" r:id="rId71"/>
    <p:sldId id="28059" r:id="rId72"/>
    <p:sldId id="28060" r:id="rId73"/>
    <p:sldId id="28061" r:id="rId74"/>
    <p:sldId id="28062" r:id="rId75"/>
    <p:sldId id="28053" r:id="rId76"/>
    <p:sldId id="28064" r:id="rId77"/>
    <p:sldId id="28063" r:id="rId78"/>
    <p:sldId id="5553" r:id="rId79"/>
    <p:sldId id="28015" r:id="rId80"/>
    <p:sldId id="6512" r:id="rId81"/>
    <p:sldId id="5525" r:id="rId82"/>
    <p:sldId id="5526" r:id="rId83"/>
    <p:sldId id="28016" r:id="rId84"/>
    <p:sldId id="28017" r:id="rId85"/>
    <p:sldId id="28018" r:id="rId86"/>
    <p:sldId id="5527" r:id="rId87"/>
    <p:sldId id="28025" r:id="rId88"/>
    <p:sldId id="5528" r:id="rId89"/>
    <p:sldId id="5803" r:id="rId90"/>
    <p:sldId id="5532" r:id="rId91"/>
    <p:sldId id="744" r:id="rId92"/>
    <p:sldId id="312" r:id="rId93"/>
    <p:sldId id="748" r:id="rId94"/>
    <p:sldId id="5542" r:id="rId95"/>
    <p:sldId id="28026" r:id="rId96"/>
    <p:sldId id="455" r:id="rId97"/>
    <p:sldId id="5533" r:id="rId98"/>
    <p:sldId id="774" r:id="rId99"/>
    <p:sldId id="5541" r:id="rId100"/>
    <p:sldId id="747" r:id="rId101"/>
    <p:sldId id="5534" r:id="rId102"/>
    <p:sldId id="5535" r:id="rId103"/>
    <p:sldId id="6524" r:id="rId104"/>
    <p:sldId id="775" r:id="rId105"/>
    <p:sldId id="5536" r:id="rId106"/>
    <p:sldId id="5874" r:id="rId107"/>
    <p:sldId id="6525" r:id="rId108"/>
    <p:sldId id="6526" r:id="rId109"/>
    <p:sldId id="6527" r:id="rId110"/>
    <p:sldId id="6528" r:id="rId111"/>
    <p:sldId id="6529" r:id="rId112"/>
    <p:sldId id="764" r:id="rId113"/>
    <p:sldId id="28027" r:id="rId114"/>
    <p:sldId id="2663" r:id="rId115"/>
    <p:sldId id="5537" r:id="rId116"/>
    <p:sldId id="6016" r:id="rId117"/>
    <p:sldId id="5540" r:id="rId118"/>
    <p:sldId id="7569" r:id="rId119"/>
    <p:sldId id="7570" r:id="rId120"/>
    <p:sldId id="5538" r:id="rId121"/>
    <p:sldId id="456" r:id="rId122"/>
    <p:sldId id="813" r:id="rId123"/>
    <p:sldId id="5543" r:id="rId124"/>
    <p:sldId id="5544" r:id="rId125"/>
    <p:sldId id="5566" r:id="rId126"/>
    <p:sldId id="6518" r:id="rId127"/>
    <p:sldId id="6519" r:id="rId128"/>
    <p:sldId id="1598" r:id="rId129"/>
    <p:sldId id="5806" r:id="rId130"/>
    <p:sldId id="1015" r:id="rId131"/>
    <p:sldId id="6516" r:id="rId132"/>
    <p:sldId id="5807" r:id="rId133"/>
    <p:sldId id="1020" r:id="rId134"/>
    <p:sldId id="5808" r:id="rId135"/>
    <p:sldId id="5809" r:id="rId136"/>
    <p:sldId id="1021" r:id="rId137"/>
    <p:sldId id="5810" r:id="rId138"/>
    <p:sldId id="5811" r:id="rId139"/>
    <p:sldId id="5812" r:id="rId140"/>
    <p:sldId id="5813" r:id="rId141"/>
    <p:sldId id="1018" r:id="rId142"/>
    <p:sldId id="5814" r:id="rId143"/>
    <p:sldId id="5815" r:id="rId144"/>
    <p:sldId id="1030" r:id="rId145"/>
    <p:sldId id="5816" r:id="rId146"/>
    <p:sldId id="1022" r:id="rId147"/>
    <p:sldId id="5817" r:id="rId148"/>
    <p:sldId id="5631" r:id="rId149"/>
    <p:sldId id="8868" r:id="rId150"/>
    <p:sldId id="6521" r:id="rId151"/>
  </p:sldIdLst>
  <p:sldSz cx="12192000" cy="6858000"/>
  <p:notesSz cx="7315200" cy="9601200"/>
  <p:custDataLst>
    <p:tags r:id="rId15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E777F-E43C-4F7C-95DC-9869ADC6C57A}" v="124" dt="2025-09-28T02:04:04.97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7" d="100"/>
          <a:sy n="107" d="100"/>
        </p:scale>
        <p:origin x="927"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microsoft.com/office/2016/11/relationships/changesInfo" Target="changesInfos/changesInfo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microsoft.com/office/2015/10/relationships/revisionInfo" Target="revisionInfo.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handoutMaster" Target="handoutMasters/handout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tags" Target="tags/tag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modHandout">
      <pc:chgData name="Jim McGowan" userId="e2c7446dd3aca506" providerId="LiveId" clId="{9C25796A-7B39-4A71-8A01-5B1771AE4BD7}" dt="2025-09-28T02:04:05.685" v="593" actId="6549"/>
      <pc:docMkLst>
        <pc:docMk/>
      </pc:docMkLst>
      <pc:sldChg chg="addSp delSp modSp mod">
        <pc:chgData name="Jim McGowan" userId="e2c7446dd3aca506" providerId="LiveId" clId="{9C25796A-7B39-4A71-8A01-5B1771AE4BD7}" dt="2025-09-28T01:57:15.270" v="502" actId="20577"/>
        <pc:sldMkLst>
          <pc:docMk/>
          <pc:sldMk cId="0" sldId="749"/>
        </pc:sldMkLst>
        <pc:spChg chg="add mod">
          <ac:chgData name="Jim McGowan" userId="e2c7446dd3aca506" providerId="LiveId" clId="{9C25796A-7B39-4A71-8A01-5B1771AE4BD7}" dt="2025-09-28T01:57:15.270" v="502" actId="20577"/>
          <ac:spMkLst>
            <pc:docMk/>
            <pc:sldMk cId="0" sldId="749"/>
            <ac:spMk id="4" creationId="{95F0A9D6-D2E9-7A74-C1ED-6B3E4649346B}"/>
          </ac:spMkLst>
        </pc:spChg>
        <pc:spChg chg="mod">
          <ac:chgData name="Jim McGowan" userId="e2c7446dd3aca506" providerId="LiveId" clId="{9C25796A-7B39-4A71-8A01-5B1771AE4BD7}" dt="2025-09-28T01:54:19.305" v="485" actId="1035"/>
          <ac:spMkLst>
            <pc:docMk/>
            <pc:sldMk cId="0" sldId="749"/>
            <ac:spMk id="56322" creationId="{00000000-0000-0000-0000-000000000000}"/>
          </ac:spMkLst>
        </pc:spChg>
        <pc:spChg chg="del mod">
          <ac:chgData name="Jim McGowan" userId="e2c7446dd3aca506" providerId="LiveId" clId="{9C25796A-7B39-4A71-8A01-5B1771AE4BD7}" dt="2025-09-28T01:57:08.599" v="500" actId="478"/>
          <ac:spMkLst>
            <pc:docMk/>
            <pc:sldMk cId="0" sldId="749"/>
            <ac:spMk id="56323" creationId="{00000000-0000-0000-0000-000000000000}"/>
          </ac:spMkLst>
        </pc:spChg>
        <pc:picChg chg="del">
          <ac:chgData name="Jim McGowan" userId="e2c7446dd3aca506" providerId="LiveId" clId="{9C25796A-7B39-4A71-8A01-5B1771AE4BD7}" dt="2025-09-28T01:52:51.635" v="464" actId="478"/>
          <ac:picMkLst>
            <pc:docMk/>
            <pc:sldMk cId="0" sldId="749"/>
            <ac:picMk id="2" creationId="{00000000-0000-0000-0000-000000000000}"/>
          </ac:picMkLst>
        </pc:picChg>
        <pc:picChg chg="add mod">
          <ac:chgData name="Jim McGowan" userId="e2c7446dd3aca506" providerId="LiveId" clId="{9C25796A-7B39-4A71-8A01-5B1771AE4BD7}" dt="2025-09-28T01:52:49.836" v="463"/>
          <ac:picMkLst>
            <pc:docMk/>
            <pc:sldMk cId="0" sldId="749"/>
            <ac:picMk id="3" creationId="{51E80D97-95DE-578F-1FAD-3682478801F9}"/>
          </ac:picMkLst>
        </pc:picChg>
      </pc:sldChg>
      <pc:sldChg chg="modSp mod">
        <pc:chgData name="Jim McGowan" userId="e2c7446dd3aca506" providerId="LiveId" clId="{9C25796A-7B39-4A71-8A01-5B1771AE4BD7}" dt="2025-09-13T14:53:29.410" v="77" actId="255"/>
        <pc:sldMkLst>
          <pc:docMk/>
          <pc:sldMk cId="2175313287" sldId="1018"/>
        </pc:sldMkLst>
        <pc:spChg chg="mod">
          <ac:chgData name="Jim McGowan" userId="e2c7446dd3aca506" providerId="LiveId" clId="{9C25796A-7B39-4A71-8A01-5B1771AE4BD7}" dt="2025-09-13T14:53:29.410" v="77" actId="255"/>
          <ac:spMkLst>
            <pc:docMk/>
            <pc:sldMk cId="2175313287" sldId="1018"/>
            <ac:spMk id="134147" creationId="{00000000-0000-0000-0000-000000000000}"/>
          </ac:spMkLst>
        </pc:spChg>
      </pc:sldChg>
      <pc:sldChg chg="modSp mod">
        <pc:chgData name="Jim McGowan" userId="e2c7446dd3aca506" providerId="LiveId" clId="{9C25796A-7B39-4A71-8A01-5B1771AE4BD7}" dt="2025-09-28T01:19:54.146" v="107"/>
        <pc:sldMkLst>
          <pc:docMk/>
          <pc:sldMk cId="592688986" sldId="2733"/>
        </pc:sldMkLst>
        <pc:spChg chg="mod">
          <ac:chgData name="Jim McGowan" userId="e2c7446dd3aca506" providerId="LiveId" clId="{9C25796A-7B39-4A71-8A01-5B1771AE4BD7}" dt="2025-09-28T01:19:40.087" v="106"/>
          <ac:spMkLst>
            <pc:docMk/>
            <pc:sldMk cId="592688986" sldId="2733"/>
            <ac:spMk id="4" creationId="{00000000-0000-0000-0000-000000000000}"/>
          </ac:spMkLst>
        </pc:spChg>
        <pc:spChg chg="mod">
          <ac:chgData name="Jim McGowan" userId="e2c7446dd3aca506" providerId="LiveId" clId="{9C25796A-7B39-4A71-8A01-5B1771AE4BD7}" dt="2025-09-28T01:19:54.146" v="107"/>
          <ac:spMkLst>
            <pc:docMk/>
            <pc:sldMk cId="592688986" sldId="2733"/>
            <ac:spMk id="5" creationId="{00000000-0000-0000-0000-000000000000}"/>
          </ac:spMkLst>
        </pc:spChg>
        <pc:picChg chg="mod">
          <ac:chgData name="Jim McGowan" userId="e2c7446dd3aca506" providerId="LiveId" clId="{9C25796A-7B39-4A71-8A01-5B1771AE4BD7}" dt="2025-09-28T01:19:21.652" v="103" actId="14100"/>
          <ac:picMkLst>
            <pc:docMk/>
            <pc:sldMk cId="592688986" sldId="2733"/>
            <ac:picMk id="6" creationId="{00000000-0000-0000-0000-000000000000}"/>
          </ac:picMkLst>
        </pc:picChg>
      </pc:sldChg>
      <pc:sldChg chg="modSp mod">
        <pc:chgData name="Jim McGowan" userId="e2c7446dd3aca506" providerId="LiveId" clId="{9C25796A-7B39-4A71-8A01-5B1771AE4BD7}" dt="2025-09-28T01:21:59.650" v="139" actId="1035"/>
        <pc:sldMkLst>
          <pc:docMk/>
          <pc:sldMk cId="3275931036" sldId="2736"/>
        </pc:sldMkLst>
        <pc:spChg chg="mod">
          <ac:chgData name="Jim McGowan" userId="e2c7446dd3aca506" providerId="LiveId" clId="{9C25796A-7B39-4A71-8A01-5B1771AE4BD7}" dt="2025-09-28T01:21:59.650" v="139" actId="1035"/>
          <ac:spMkLst>
            <pc:docMk/>
            <pc:sldMk cId="3275931036" sldId="2736"/>
            <ac:spMk id="10" creationId="{00000000-0000-0000-0000-000000000000}"/>
          </ac:spMkLst>
        </pc:spChg>
        <pc:picChg chg="mod">
          <ac:chgData name="Jim McGowan" userId="e2c7446dd3aca506" providerId="LiveId" clId="{9C25796A-7B39-4A71-8A01-5B1771AE4BD7}" dt="2025-09-28T01:20:07.946" v="127" actId="1038"/>
          <ac:picMkLst>
            <pc:docMk/>
            <pc:sldMk cId="3275931036" sldId="2736"/>
            <ac:picMk id="15" creationId="{00000000-0000-0000-0000-000000000000}"/>
          </ac:picMkLst>
        </pc:picChg>
      </pc:sldChg>
      <pc:sldChg chg="addSp delSp modSp mod">
        <pc:chgData name="Jim McGowan" userId="e2c7446dd3aca506" providerId="LiveId" clId="{9C25796A-7B39-4A71-8A01-5B1771AE4BD7}" dt="2025-09-28T01:21:53.041" v="138" actId="1036"/>
        <pc:sldMkLst>
          <pc:docMk/>
          <pc:sldMk cId="858410399" sldId="2737"/>
        </pc:sldMkLst>
        <pc:spChg chg="mod">
          <ac:chgData name="Jim McGowan" userId="e2c7446dd3aca506" providerId="LiveId" clId="{9C25796A-7B39-4A71-8A01-5B1771AE4BD7}" dt="2025-09-28T01:21:53.041" v="138" actId="1036"/>
          <ac:spMkLst>
            <pc:docMk/>
            <pc:sldMk cId="858410399" sldId="2737"/>
            <ac:spMk id="5" creationId="{00000000-0000-0000-0000-000000000000}"/>
          </ac:spMkLst>
        </pc:spChg>
        <pc:spChg chg="mod">
          <ac:chgData name="Jim McGowan" userId="e2c7446dd3aca506" providerId="LiveId" clId="{9C25796A-7B39-4A71-8A01-5B1771AE4BD7}" dt="2025-09-28T01:21:02.500" v="135"/>
          <ac:spMkLst>
            <pc:docMk/>
            <pc:sldMk cId="858410399" sldId="2737"/>
            <ac:spMk id="9" creationId="{00000000-0000-0000-0000-000000000000}"/>
          </ac:spMkLst>
        </pc:spChg>
        <pc:picChg chg="add mod">
          <ac:chgData name="Jim McGowan" userId="e2c7446dd3aca506" providerId="LiveId" clId="{9C25796A-7B39-4A71-8A01-5B1771AE4BD7}" dt="2025-09-28T01:20:35.094" v="131"/>
          <ac:picMkLst>
            <pc:docMk/>
            <pc:sldMk cId="858410399" sldId="2737"/>
            <ac:picMk id="2" creationId="{FA2F2E83-1F76-92E0-BC50-45CA4B499BA8}"/>
          </ac:picMkLst>
        </pc:picChg>
        <pc:picChg chg="del">
          <ac:chgData name="Jim McGowan" userId="e2c7446dd3aca506" providerId="LiveId" clId="{9C25796A-7B39-4A71-8A01-5B1771AE4BD7}" dt="2025-09-28T01:20:34.474" v="130" actId="478"/>
          <ac:picMkLst>
            <pc:docMk/>
            <pc:sldMk cId="858410399" sldId="2737"/>
            <ac:picMk id="15" creationId="{00000000-0000-0000-0000-000000000000}"/>
          </ac:picMkLst>
        </pc:picChg>
      </pc:sldChg>
      <pc:sldChg chg="modSp mod">
        <pc:chgData name="Jim McGowan" userId="e2c7446dd3aca506" providerId="LiveId" clId="{9C25796A-7B39-4A71-8A01-5B1771AE4BD7}" dt="2025-09-28T01:22:21.473" v="141"/>
        <pc:sldMkLst>
          <pc:docMk/>
          <pc:sldMk cId="3226273114" sldId="2745"/>
        </pc:sldMkLst>
        <pc:spChg chg="mod">
          <ac:chgData name="Jim McGowan" userId="e2c7446dd3aca506" providerId="LiveId" clId="{9C25796A-7B39-4A71-8A01-5B1771AE4BD7}" dt="2025-09-28T01:22:21.473" v="141"/>
          <ac:spMkLst>
            <pc:docMk/>
            <pc:sldMk cId="3226273114" sldId="2745"/>
            <ac:spMk id="9" creationId="{00000000-0000-0000-0000-000000000000}"/>
          </ac:spMkLst>
        </pc:spChg>
      </pc:sldChg>
      <pc:sldChg chg="modSp mod">
        <pc:chgData name="Jim McGowan" userId="e2c7446dd3aca506" providerId="LiveId" clId="{9C25796A-7B39-4A71-8A01-5B1771AE4BD7}" dt="2025-09-28T01:23:01.304" v="145" actId="1035"/>
        <pc:sldMkLst>
          <pc:docMk/>
          <pc:sldMk cId="4100706735" sldId="2746"/>
        </pc:sldMkLst>
        <pc:spChg chg="mod">
          <ac:chgData name="Jim McGowan" userId="e2c7446dd3aca506" providerId="LiveId" clId="{9C25796A-7B39-4A71-8A01-5B1771AE4BD7}" dt="2025-09-28T01:22:37.289" v="142" actId="108"/>
          <ac:spMkLst>
            <pc:docMk/>
            <pc:sldMk cId="4100706735" sldId="2746"/>
            <ac:spMk id="8" creationId="{00000000-0000-0000-0000-000000000000}"/>
          </ac:spMkLst>
        </pc:spChg>
        <pc:picChg chg="mod">
          <ac:chgData name="Jim McGowan" userId="e2c7446dd3aca506" providerId="LiveId" clId="{9C25796A-7B39-4A71-8A01-5B1771AE4BD7}" dt="2025-09-28T01:23:01.304" v="145" actId="1035"/>
          <ac:picMkLst>
            <pc:docMk/>
            <pc:sldMk cId="4100706735" sldId="2746"/>
            <ac:picMk id="10" creationId="{00000000-0000-0000-0000-000000000000}"/>
          </ac:picMkLst>
        </pc:picChg>
      </pc:sldChg>
      <pc:sldChg chg="modSp mod">
        <pc:chgData name="Jim McGowan" userId="e2c7446dd3aca506" providerId="LiveId" clId="{9C25796A-7B39-4A71-8A01-5B1771AE4BD7}" dt="2025-09-28T01:34:57.563" v="271" actId="1035"/>
        <pc:sldMkLst>
          <pc:docMk/>
          <pc:sldMk cId="3799620222" sldId="2750"/>
        </pc:sldMkLst>
        <pc:spChg chg="mod">
          <ac:chgData name="Jim McGowan" userId="e2c7446dd3aca506" providerId="LiveId" clId="{9C25796A-7B39-4A71-8A01-5B1771AE4BD7}" dt="2025-09-28T01:24:15.680" v="176" actId="108"/>
          <ac:spMkLst>
            <pc:docMk/>
            <pc:sldMk cId="3799620222" sldId="2750"/>
            <ac:spMk id="8" creationId="{00000000-0000-0000-0000-000000000000}"/>
          </ac:spMkLst>
        </pc:spChg>
        <pc:picChg chg="mod">
          <ac:chgData name="Jim McGowan" userId="e2c7446dd3aca506" providerId="LiveId" clId="{9C25796A-7B39-4A71-8A01-5B1771AE4BD7}" dt="2025-09-28T01:34:57.563" v="271" actId="1035"/>
          <ac:picMkLst>
            <pc:docMk/>
            <pc:sldMk cId="3799620222" sldId="2750"/>
            <ac:picMk id="10" creationId="{00000000-0000-0000-0000-000000000000}"/>
          </ac:picMkLst>
        </pc:picChg>
      </pc:sldChg>
      <pc:sldChg chg="modSp mod">
        <pc:chgData name="Jim McGowan" userId="e2c7446dd3aca506" providerId="LiveId" clId="{9C25796A-7B39-4A71-8A01-5B1771AE4BD7}" dt="2025-09-28T01:23:57.338" v="175" actId="14100"/>
        <pc:sldMkLst>
          <pc:docMk/>
          <pc:sldMk cId="971166938" sldId="2751"/>
        </pc:sldMkLst>
        <pc:spChg chg="mod">
          <ac:chgData name="Jim McGowan" userId="e2c7446dd3aca506" providerId="LiveId" clId="{9C25796A-7B39-4A71-8A01-5B1771AE4BD7}" dt="2025-09-28T01:23:57.338" v="175" actId="14100"/>
          <ac:spMkLst>
            <pc:docMk/>
            <pc:sldMk cId="971166938" sldId="2751"/>
            <ac:spMk id="4" creationId="{00000000-0000-0000-0000-000000000000}"/>
          </ac:spMkLst>
        </pc:spChg>
        <pc:picChg chg="mod">
          <ac:chgData name="Jim McGowan" userId="e2c7446dd3aca506" providerId="LiveId" clId="{9C25796A-7B39-4A71-8A01-5B1771AE4BD7}" dt="2025-09-28T01:23:39.708" v="164" actId="208"/>
          <ac:picMkLst>
            <pc:docMk/>
            <pc:sldMk cId="971166938" sldId="2751"/>
            <ac:picMk id="8" creationId="{00000000-0000-0000-0000-000000000000}"/>
          </ac:picMkLst>
        </pc:picChg>
      </pc:sldChg>
      <pc:sldChg chg="addSp delSp modSp mod">
        <pc:chgData name="Jim McGowan" userId="e2c7446dd3aca506" providerId="LiveId" clId="{9C25796A-7B39-4A71-8A01-5B1771AE4BD7}" dt="2025-09-28T01:28:43.028" v="206"/>
        <pc:sldMkLst>
          <pc:docMk/>
          <pc:sldMk cId="121937405" sldId="2752"/>
        </pc:sldMkLst>
        <pc:spChg chg="del">
          <ac:chgData name="Jim McGowan" userId="e2c7446dd3aca506" providerId="LiveId" clId="{9C25796A-7B39-4A71-8A01-5B1771AE4BD7}" dt="2025-09-28T01:25:09.892" v="184" actId="478"/>
          <ac:spMkLst>
            <pc:docMk/>
            <pc:sldMk cId="121937405" sldId="2752"/>
            <ac:spMk id="12" creationId="{00000000-0000-0000-0000-000000000000}"/>
          </ac:spMkLst>
        </pc:spChg>
        <pc:spChg chg="mod">
          <ac:chgData name="Jim McGowan" userId="e2c7446dd3aca506" providerId="LiveId" clId="{9C25796A-7B39-4A71-8A01-5B1771AE4BD7}" dt="2025-09-28T01:28:43.028" v="206"/>
          <ac:spMkLst>
            <pc:docMk/>
            <pc:sldMk cId="121937405" sldId="2752"/>
            <ac:spMk id="13" creationId="{00000000-0000-0000-0000-000000000000}"/>
          </ac:spMkLst>
        </pc:spChg>
        <pc:picChg chg="add mod ord">
          <ac:chgData name="Jim McGowan" userId="e2c7446dd3aca506" providerId="LiveId" clId="{9C25796A-7B39-4A71-8A01-5B1771AE4BD7}" dt="2025-09-28T01:24:51.793" v="182" actId="167"/>
          <ac:picMkLst>
            <pc:docMk/>
            <pc:sldMk cId="121937405" sldId="2752"/>
            <ac:picMk id="2" creationId="{4C90B82A-0E98-8EEE-432C-195CBA664484}"/>
          </ac:picMkLst>
        </pc:picChg>
        <pc:picChg chg="del">
          <ac:chgData name="Jim McGowan" userId="e2c7446dd3aca506" providerId="LiveId" clId="{9C25796A-7B39-4A71-8A01-5B1771AE4BD7}" dt="2025-09-28T01:24:46.868" v="180" actId="478"/>
          <ac:picMkLst>
            <pc:docMk/>
            <pc:sldMk cId="121937405" sldId="2752"/>
            <ac:picMk id="11" creationId="{00000000-0000-0000-0000-000000000000}"/>
          </ac:picMkLst>
        </pc:picChg>
      </pc:sldChg>
      <pc:sldChg chg="addSp delSp modSp mod">
        <pc:chgData name="Jim McGowan" userId="e2c7446dd3aca506" providerId="LiveId" clId="{9C25796A-7B39-4A71-8A01-5B1771AE4BD7}" dt="2025-09-28T01:29:19.966" v="213" actId="6549"/>
        <pc:sldMkLst>
          <pc:docMk/>
          <pc:sldMk cId="4095226363" sldId="2753"/>
        </pc:sldMkLst>
        <pc:spChg chg="del">
          <ac:chgData name="Jim McGowan" userId="e2c7446dd3aca506" providerId="LiveId" clId="{9C25796A-7B39-4A71-8A01-5B1771AE4BD7}" dt="2025-09-28T01:28:01.874" v="199" actId="478"/>
          <ac:spMkLst>
            <pc:docMk/>
            <pc:sldMk cId="4095226363" sldId="2753"/>
            <ac:spMk id="12" creationId="{00000000-0000-0000-0000-000000000000}"/>
          </ac:spMkLst>
        </pc:spChg>
        <pc:spChg chg="mod">
          <ac:chgData name="Jim McGowan" userId="e2c7446dd3aca506" providerId="LiveId" clId="{9C25796A-7B39-4A71-8A01-5B1771AE4BD7}" dt="2025-09-28T01:29:19.966" v="213" actId="6549"/>
          <ac:spMkLst>
            <pc:docMk/>
            <pc:sldMk cId="4095226363" sldId="2753"/>
            <ac:spMk id="13" creationId="{00000000-0000-0000-0000-000000000000}"/>
          </ac:spMkLst>
        </pc:spChg>
        <pc:picChg chg="add mod ord">
          <ac:chgData name="Jim McGowan" userId="e2c7446dd3aca506" providerId="LiveId" clId="{9C25796A-7B39-4A71-8A01-5B1771AE4BD7}" dt="2025-09-28T01:27:47.964" v="197" actId="167"/>
          <ac:picMkLst>
            <pc:docMk/>
            <pc:sldMk cId="4095226363" sldId="2753"/>
            <ac:picMk id="2" creationId="{87465845-B1A4-2EC6-7E9D-9B84B9DFF88D}"/>
          </ac:picMkLst>
        </pc:picChg>
        <pc:picChg chg="del">
          <ac:chgData name="Jim McGowan" userId="e2c7446dd3aca506" providerId="LiveId" clId="{9C25796A-7B39-4A71-8A01-5B1771AE4BD7}" dt="2025-09-28T01:27:44.682" v="195" actId="478"/>
          <ac:picMkLst>
            <pc:docMk/>
            <pc:sldMk cId="4095226363" sldId="2753"/>
            <ac:picMk id="11" creationId="{00000000-0000-0000-0000-000000000000}"/>
          </ac:picMkLst>
        </pc:picChg>
      </pc:sldChg>
      <pc:sldChg chg="modSp mod">
        <pc:chgData name="Jim McGowan" userId="e2c7446dd3aca506" providerId="LiveId" clId="{9C25796A-7B39-4A71-8A01-5B1771AE4BD7}" dt="2025-09-28T01:35:09.516" v="274" actId="1035"/>
        <pc:sldMkLst>
          <pc:docMk/>
          <pc:sldMk cId="2135672059" sldId="2754"/>
        </pc:sldMkLst>
        <pc:spChg chg="mod">
          <ac:chgData name="Jim McGowan" userId="e2c7446dd3aca506" providerId="LiveId" clId="{9C25796A-7B39-4A71-8A01-5B1771AE4BD7}" dt="2025-09-28T01:24:21.909" v="177" actId="108"/>
          <ac:spMkLst>
            <pc:docMk/>
            <pc:sldMk cId="2135672059" sldId="2754"/>
            <ac:spMk id="8" creationId="{00000000-0000-0000-0000-000000000000}"/>
          </ac:spMkLst>
        </pc:spChg>
        <pc:picChg chg="mod">
          <ac:chgData name="Jim McGowan" userId="e2c7446dd3aca506" providerId="LiveId" clId="{9C25796A-7B39-4A71-8A01-5B1771AE4BD7}" dt="2025-09-28T01:35:09.516" v="274" actId="1035"/>
          <ac:picMkLst>
            <pc:docMk/>
            <pc:sldMk cId="2135672059" sldId="2754"/>
            <ac:picMk id="10" creationId="{00000000-0000-0000-0000-000000000000}"/>
          </ac:picMkLst>
        </pc:picChg>
      </pc:sldChg>
      <pc:sldChg chg="addSp delSp modSp mod">
        <pc:chgData name="Jim McGowan" userId="e2c7446dd3aca506" providerId="LiveId" clId="{9C25796A-7B39-4A71-8A01-5B1771AE4BD7}" dt="2025-09-28T01:32:14.117" v="238" actId="404"/>
        <pc:sldMkLst>
          <pc:docMk/>
          <pc:sldMk cId="1873011783" sldId="2755"/>
        </pc:sldMkLst>
        <pc:spChg chg="del mod">
          <ac:chgData name="Jim McGowan" userId="e2c7446dd3aca506" providerId="LiveId" clId="{9C25796A-7B39-4A71-8A01-5B1771AE4BD7}" dt="2025-09-28T01:30:18.288" v="217" actId="478"/>
          <ac:spMkLst>
            <pc:docMk/>
            <pc:sldMk cId="1873011783" sldId="2755"/>
            <ac:spMk id="12" creationId="{00000000-0000-0000-0000-000000000000}"/>
          </ac:spMkLst>
        </pc:spChg>
        <pc:spChg chg="mod">
          <ac:chgData name="Jim McGowan" userId="e2c7446dd3aca506" providerId="LiveId" clId="{9C25796A-7B39-4A71-8A01-5B1771AE4BD7}" dt="2025-09-28T01:32:14.117" v="238" actId="404"/>
          <ac:spMkLst>
            <pc:docMk/>
            <pc:sldMk cId="1873011783" sldId="2755"/>
            <ac:spMk id="13" creationId="{00000000-0000-0000-0000-000000000000}"/>
          </ac:spMkLst>
        </pc:spChg>
        <pc:picChg chg="add ord">
          <ac:chgData name="Jim McGowan" userId="e2c7446dd3aca506" providerId="LiveId" clId="{9C25796A-7B39-4A71-8A01-5B1771AE4BD7}" dt="2025-09-28T01:30:32.609" v="220" actId="167"/>
          <ac:picMkLst>
            <pc:docMk/>
            <pc:sldMk cId="1873011783" sldId="2755"/>
            <ac:picMk id="2" creationId="{D8D5CE9F-66FE-48D1-60C5-4BFFA846F1BE}"/>
          </ac:picMkLst>
        </pc:picChg>
        <pc:picChg chg="del">
          <ac:chgData name="Jim McGowan" userId="e2c7446dd3aca506" providerId="LiveId" clId="{9C25796A-7B39-4A71-8A01-5B1771AE4BD7}" dt="2025-09-28T01:30:20.041" v="218" actId="478"/>
          <ac:picMkLst>
            <pc:docMk/>
            <pc:sldMk cId="1873011783" sldId="2755"/>
            <ac:picMk id="11" creationId="{00000000-0000-0000-0000-000000000000}"/>
          </ac:picMkLst>
        </pc:picChg>
      </pc:sldChg>
      <pc:sldChg chg="addSp delSp modSp mod">
        <pc:chgData name="Jim McGowan" userId="e2c7446dd3aca506" providerId="LiveId" clId="{9C25796A-7B39-4A71-8A01-5B1771AE4BD7}" dt="2025-09-28T01:32:55.646" v="242"/>
        <pc:sldMkLst>
          <pc:docMk/>
          <pc:sldMk cId="3335737086" sldId="2756"/>
        </pc:sldMkLst>
        <pc:spChg chg="del">
          <ac:chgData name="Jim McGowan" userId="e2c7446dd3aca506" providerId="LiveId" clId="{9C25796A-7B39-4A71-8A01-5B1771AE4BD7}" dt="2025-09-28T01:31:23.618" v="230" actId="478"/>
          <ac:spMkLst>
            <pc:docMk/>
            <pc:sldMk cId="3335737086" sldId="2756"/>
            <ac:spMk id="12" creationId="{00000000-0000-0000-0000-000000000000}"/>
          </ac:spMkLst>
        </pc:spChg>
        <pc:spChg chg="mod">
          <ac:chgData name="Jim McGowan" userId="e2c7446dd3aca506" providerId="LiveId" clId="{9C25796A-7B39-4A71-8A01-5B1771AE4BD7}" dt="2025-09-28T01:32:55.646" v="242"/>
          <ac:spMkLst>
            <pc:docMk/>
            <pc:sldMk cId="3335737086" sldId="2756"/>
            <ac:spMk id="13" creationId="{00000000-0000-0000-0000-000000000000}"/>
          </ac:spMkLst>
        </pc:spChg>
        <pc:picChg chg="add mod ord">
          <ac:chgData name="Jim McGowan" userId="e2c7446dd3aca506" providerId="LiveId" clId="{9C25796A-7B39-4A71-8A01-5B1771AE4BD7}" dt="2025-09-28T01:32:39.009" v="240" actId="167"/>
          <ac:picMkLst>
            <pc:docMk/>
            <pc:sldMk cId="3335737086" sldId="2756"/>
            <ac:picMk id="2" creationId="{CED89B38-E383-AF3E-FFA1-7AEB4648E97B}"/>
          </ac:picMkLst>
        </pc:picChg>
        <pc:picChg chg="del">
          <ac:chgData name="Jim McGowan" userId="e2c7446dd3aca506" providerId="LiveId" clId="{9C25796A-7B39-4A71-8A01-5B1771AE4BD7}" dt="2025-09-28T01:31:05.608" v="227" actId="478"/>
          <ac:picMkLst>
            <pc:docMk/>
            <pc:sldMk cId="3335737086" sldId="2756"/>
            <ac:picMk id="11" creationId="{00000000-0000-0000-0000-000000000000}"/>
          </ac:picMkLst>
        </pc:picChg>
      </pc:sldChg>
      <pc:sldChg chg="modSp mod">
        <pc:chgData name="Jim McGowan" userId="e2c7446dd3aca506" providerId="LiveId" clId="{9C25796A-7B39-4A71-8A01-5B1771AE4BD7}" dt="2025-09-28T01:34:32.390" v="268" actId="207"/>
        <pc:sldMkLst>
          <pc:docMk/>
          <pc:sldMk cId="3558234394" sldId="2757"/>
        </pc:sldMkLst>
        <pc:graphicFrameChg chg="modGraphic">
          <ac:chgData name="Jim McGowan" userId="e2c7446dd3aca506" providerId="LiveId" clId="{9C25796A-7B39-4A71-8A01-5B1771AE4BD7}" dt="2025-09-28T01:34:32.390" v="268" actId="207"/>
          <ac:graphicFrameMkLst>
            <pc:docMk/>
            <pc:sldMk cId="3558234394" sldId="2757"/>
            <ac:graphicFrameMk id="43041" creationId="{00000000-0000-0000-0000-000000000000}"/>
          </ac:graphicFrameMkLst>
        </pc:graphicFrameChg>
      </pc:sldChg>
      <pc:sldChg chg="addSp delSp modSp mod">
        <pc:chgData name="Jim McGowan" userId="e2c7446dd3aca506" providerId="LiveId" clId="{9C25796A-7B39-4A71-8A01-5B1771AE4BD7}" dt="2025-09-28T01:57:25.546" v="503" actId="20577"/>
        <pc:sldMkLst>
          <pc:docMk/>
          <pc:sldMk cId="2843094294" sldId="2759"/>
        </pc:sldMkLst>
        <pc:spChg chg="add mod">
          <ac:chgData name="Jim McGowan" userId="e2c7446dd3aca506" providerId="LiveId" clId="{9C25796A-7B39-4A71-8A01-5B1771AE4BD7}" dt="2025-09-28T01:57:25.546" v="503" actId="20577"/>
          <ac:spMkLst>
            <pc:docMk/>
            <pc:sldMk cId="2843094294" sldId="2759"/>
            <ac:spMk id="2" creationId="{0217765A-1548-FC7E-9092-82DE4EF4EE34}"/>
          </ac:spMkLst>
        </pc:spChg>
        <pc:spChg chg="mod">
          <ac:chgData name="Jim McGowan" userId="e2c7446dd3aca506" providerId="LiveId" clId="{9C25796A-7B39-4A71-8A01-5B1771AE4BD7}" dt="2025-09-28T01:54:51.016" v="487" actId="404"/>
          <ac:spMkLst>
            <pc:docMk/>
            <pc:sldMk cId="2843094294" sldId="2759"/>
            <ac:spMk id="5" creationId="{00000000-0000-0000-0000-000000000000}"/>
          </ac:spMkLst>
        </pc:spChg>
        <pc:spChg chg="del mod">
          <ac:chgData name="Jim McGowan" userId="e2c7446dd3aca506" providerId="LiveId" clId="{9C25796A-7B39-4A71-8A01-5B1771AE4BD7}" dt="2025-09-28T01:56:52.206" v="498" actId="478"/>
          <ac:spMkLst>
            <pc:docMk/>
            <pc:sldMk cId="2843094294" sldId="2759"/>
            <ac:spMk id="6" creationId="{00000000-0000-0000-0000-000000000000}"/>
          </ac:spMkLst>
        </pc:spChg>
        <pc:picChg chg="mod">
          <ac:chgData name="Jim McGowan" userId="e2c7446dd3aca506" providerId="LiveId" clId="{9C25796A-7B39-4A71-8A01-5B1771AE4BD7}" dt="2025-09-28T01:33:21.352" v="260" actId="1035"/>
          <ac:picMkLst>
            <pc:docMk/>
            <pc:sldMk cId="2843094294" sldId="2759"/>
            <ac:picMk id="7" creationId="{00000000-0000-0000-0000-000000000000}"/>
          </ac:picMkLst>
        </pc:picChg>
      </pc:sldChg>
      <pc:sldChg chg="modSp mod">
        <pc:chgData name="Jim McGowan" userId="e2c7446dd3aca506" providerId="LiveId" clId="{9C25796A-7B39-4A71-8A01-5B1771AE4BD7}" dt="2025-09-28T01:35:27.315" v="277" actId="208"/>
        <pc:sldMkLst>
          <pc:docMk/>
          <pc:sldMk cId="4177311428" sldId="2760"/>
        </pc:sldMkLst>
        <pc:spChg chg="mod">
          <ac:chgData name="Jim McGowan" userId="e2c7446dd3aca506" providerId="LiveId" clId="{9C25796A-7B39-4A71-8A01-5B1771AE4BD7}" dt="2025-09-28T01:24:27.503" v="178" actId="108"/>
          <ac:spMkLst>
            <pc:docMk/>
            <pc:sldMk cId="4177311428" sldId="2760"/>
            <ac:spMk id="8" creationId="{00000000-0000-0000-0000-000000000000}"/>
          </ac:spMkLst>
        </pc:spChg>
        <pc:picChg chg="mod">
          <ac:chgData name="Jim McGowan" userId="e2c7446dd3aca506" providerId="LiveId" clId="{9C25796A-7B39-4A71-8A01-5B1771AE4BD7}" dt="2025-09-28T01:35:27.315" v="277" actId="208"/>
          <ac:picMkLst>
            <pc:docMk/>
            <pc:sldMk cId="4177311428" sldId="2760"/>
            <ac:picMk id="10" creationId="{00000000-0000-0000-0000-000000000000}"/>
          </ac:picMkLst>
        </pc:picChg>
      </pc:sldChg>
      <pc:sldChg chg="addSp delSp modSp del mod">
        <pc:chgData name="Jim McGowan" userId="e2c7446dd3aca506" providerId="LiveId" clId="{9C25796A-7B39-4A71-8A01-5B1771AE4BD7}" dt="2025-09-28T01:38:07.837" v="310" actId="47"/>
        <pc:sldMkLst>
          <pc:docMk/>
          <pc:sldMk cId="249607880" sldId="2761"/>
        </pc:sldMkLst>
        <pc:picChg chg="add mod ord">
          <ac:chgData name="Jim McGowan" userId="e2c7446dd3aca506" providerId="LiveId" clId="{9C25796A-7B39-4A71-8A01-5B1771AE4BD7}" dt="2025-09-28T01:37:21.880" v="306" actId="167"/>
          <ac:picMkLst>
            <pc:docMk/>
            <pc:sldMk cId="249607880" sldId="2761"/>
            <ac:picMk id="2" creationId="{2CEBE043-60E0-03E2-88E6-CE13436D10C3}"/>
          </ac:picMkLst>
        </pc:picChg>
        <pc:picChg chg="del">
          <ac:chgData name="Jim McGowan" userId="e2c7446dd3aca506" providerId="LiveId" clId="{9C25796A-7B39-4A71-8A01-5B1771AE4BD7}" dt="2025-09-28T01:35:37.960" v="278" actId="478"/>
          <ac:picMkLst>
            <pc:docMk/>
            <pc:sldMk cId="249607880" sldId="2761"/>
            <ac:picMk id="11" creationId="{00000000-0000-0000-0000-000000000000}"/>
          </ac:picMkLst>
        </pc:picChg>
      </pc:sldChg>
      <pc:sldChg chg="addSp delSp modSp mod">
        <pc:chgData name="Jim McGowan" userId="e2c7446dd3aca506" providerId="LiveId" clId="{9C25796A-7B39-4A71-8A01-5B1771AE4BD7}" dt="2025-09-28T01:39:22.720" v="321"/>
        <pc:sldMkLst>
          <pc:docMk/>
          <pc:sldMk cId="78771624" sldId="2762"/>
        </pc:sldMkLst>
        <pc:spChg chg="del">
          <ac:chgData name="Jim McGowan" userId="e2c7446dd3aca506" providerId="LiveId" clId="{9C25796A-7B39-4A71-8A01-5B1771AE4BD7}" dt="2025-09-28T01:38:50.168" v="313" actId="478"/>
          <ac:spMkLst>
            <pc:docMk/>
            <pc:sldMk cId="78771624" sldId="2762"/>
            <ac:spMk id="12" creationId="{00000000-0000-0000-0000-000000000000}"/>
          </ac:spMkLst>
        </pc:spChg>
        <pc:spChg chg="mod">
          <ac:chgData name="Jim McGowan" userId="e2c7446dd3aca506" providerId="LiveId" clId="{9C25796A-7B39-4A71-8A01-5B1771AE4BD7}" dt="2025-09-28T01:39:22.720" v="321"/>
          <ac:spMkLst>
            <pc:docMk/>
            <pc:sldMk cId="78771624" sldId="2762"/>
            <ac:spMk id="13" creationId="{00000000-0000-0000-0000-000000000000}"/>
          </ac:spMkLst>
        </pc:spChg>
        <pc:picChg chg="add mod ord">
          <ac:chgData name="Jim McGowan" userId="e2c7446dd3aca506" providerId="LiveId" clId="{9C25796A-7B39-4A71-8A01-5B1771AE4BD7}" dt="2025-09-28T01:38:15.076" v="311" actId="167"/>
          <ac:picMkLst>
            <pc:docMk/>
            <pc:sldMk cId="78771624" sldId="2762"/>
            <ac:picMk id="2" creationId="{24DE02AB-3C44-7BFB-80DC-5644451EC443}"/>
          </ac:picMkLst>
        </pc:picChg>
        <pc:picChg chg="del">
          <ac:chgData name="Jim McGowan" userId="e2c7446dd3aca506" providerId="LiveId" clId="{9C25796A-7B39-4A71-8A01-5B1771AE4BD7}" dt="2025-09-28T01:35:43.318" v="280" actId="478"/>
          <ac:picMkLst>
            <pc:docMk/>
            <pc:sldMk cId="78771624" sldId="2762"/>
            <ac:picMk id="11" creationId="{00000000-0000-0000-0000-000000000000}"/>
          </ac:picMkLst>
        </pc:picChg>
      </pc:sldChg>
      <pc:sldChg chg="modSp mod">
        <pc:chgData name="Jim McGowan" userId="e2c7446dd3aca506" providerId="LiveId" clId="{9C25796A-7B39-4A71-8A01-5B1771AE4BD7}" dt="2025-09-28T01:24:32.767" v="179" actId="108"/>
        <pc:sldMkLst>
          <pc:docMk/>
          <pc:sldMk cId="1852111632" sldId="2763"/>
        </pc:sldMkLst>
        <pc:spChg chg="mod">
          <ac:chgData name="Jim McGowan" userId="e2c7446dd3aca506" providerId="LiveId" clId="{9C25796A-7B39-4A71-8A01-5B1771AE4BD7}" dt="2025-09-28T01:24:32.767" v="179" actId="108"/>
          <ac:spMkLst>
            <pc:docMk/>
            <pc:sldMk cId="1852111632" sldId="2763"/>
            <ac:spMk id="8" creationId="{00000000-0000-0000-0000-000000000000}"/>
          </ac:spMkLst>
        </pc:spChg>
      </pc:sldChg>
      <pc:sldChg chg="addSp delSp modSp del mod">
        <pc:chgData name="Jim McGowan" userId="e2c7446dd3aca506" providerId="LiveId" clId="{9C25796A-7B39-4A71-8A01-5B1771AE4BD7}" dt="2025-09-28T01:40:26.644" v="326" actId="47"/>
        <pc:sldMkLst>
          <pc:docMk/>
          <pc:sldMk cId="3351464490" sldId="2764"/>
        </pc:sldMkLst>
        <pc:picChg chg="add mod ord">
          <ac:chgData name="Jim McGowan" userId="e2c7446dd3aca506" providerId="LiveId" clId="{9C25796A-7B39-4A71-8A01-5B1771AE4BD7}" dt="2025-09-28T01:39:45.759" v="322" actId="167"/>
          <ac:picMkLst>
            <pc:docMk/>
            <pc:sldMk cId="3351464490" sldId="2764"/>
            <ac:picMk id="2" creationId="{C86D5140-2000-E6A6-FB63-3E3A652F35EC}"/>
          </ac:picMkLst>
        </pc:picChg>
        <pc:picChg chg="del">
          <ac:chgData name="Jim McGowan" userId="e2c7446dd3aca506" providerId="LiveId" clId="{9C25796A-7B39-4A71-8A01-5B1771AE4BD7}" dt="2025-09-28T01:35:50.634" v="282" actId="478"/>
          <ac:picMkLst>
            <pc:docMk/>
            <pc:sldMk cId="3351464490" sldId="2764"/>
            <ac:picMk id="11" creationId="{00000000-0000-0000-0000-000000000000}"/>
          </ac:picMkLst>
        </pc:picChg>
      </pc:sldChg>
      <pc:sldChg chg="addSp delSp modSp mod">
        <pc:chgData name="Jim McGowan" userId="e2c7446dd3aca506" providerId="LiveId" clId="{9C25796A-7B39-4A71-8A01-5B1771AE4BD7}" dt="2025-09-28T01:45:14.624" v="375" actId="12788"/>
        <pc:sldMkLst>
          <pc:docMk/>
          <pc:sldMk cId="3221092829" sldId="2768"/>
        </pc:sldMkLst>
        <pc:spChg chg="mod">
          <ac:chgData name="Jim McGowan" userId="e2c7446dd3aca506" providerId="LiveId" clId="{9C25796A-7B39-4A71-8A01-5B1771AE4BD7}" dt="2025-09-28T01:45:14.624" v="375" actId="12788"/>
          <ac:spMkLst>
            <pc:docMk/>
            <pc:sldMk cId="3221092829" sldId="2768"/>
            <ac:spMk id="5" creationId="{00000000-0000-0000-0000-000000000000}"/>
          </ac:spMkLst>
        </pc:spChg>
        <pc:picChg chg="add mod ord">
          <ac:chgData name="Jim McGowan" userId="e2c7446dd3aca506" providerId="LiveId" clId="{9C25796A-7B39-4A71-8A01-5B1771AE4BD7}" dt="2025-09-28T01:40:30.449" v="327" actId="167"/>
          <ac:picMkLst>
            <pc:docMk/>
            <pc:sldMk cId="3221092829" sldId="2768"/>
            <ac:picMk id="2" creationId="{ECDCE7F2-9F77-82EA-5F24-D968E602379D}"/>
          </ac:picMkLst>
        </pc:picChg>
        <pc:picChg chg="del">
          <ac:chgData name="Jim McGowan" userId="e2c7446dd3aca506" providerId="LiveId" clId="{9C25796A-7B39-4A71-8A01-5B1771AE4BD7}" dt="2025-09-28T01:35:55.272" v="284" actId="478"/>
          <ac:picMkLst>
            <pc:docMk/>
            <pc:sldMk cId="3221092829" sldId="2768"/>
            <ac:picMk id="4" creationId="{00000000-0000-0000-0000-000000000000}"/>
          </ac:picMkLst>
        </pc:picChg>
      </pc:sldChg>
      <pc:sldChg chg="addSp delSp modSp mod">
        <pc:chgData name="Jim McGowan" userId="e2c7446dd3aca506" providerId="LiveId" clId="{9C25796A-7B39-4A71-8A01-5B1771AE4BD7}" dt="2025-09-28T01:45:35.013" v="380" actId="12788"/>
        <pc:sldMkLst>
          <pc:docMk/>
          <pc:sldMk cId="797650963" sldId="2770"/>
        </pc:sldMkLst>
        <pc:spChg chg="mod">
          <ac:chgData name="Jim McGowan" userId="e2c7446dd3aca506" providerId="LiveId" clId="{9C25796A-7B39-4A71-8A01-5B1771AE4BD7}" dt="2025-09-28T01:45:35.013" v="380" actId="12788"/>
          <ac:spMkLst>
            <pc:docMk/>
            <pc:sldMk cId="797650963" sldId="2770"/>
            <ac:spMk id="5" creationId="{00000000-0000-0000-0000-000000000000}"/>
          </ac:spMkLst>
        </pc:spChg>
        <pc:picChg chg="add mod ord">
          <ac:chgData name="Jim McGowan" userId="e2c7446dd3aca506" providerId="LiveId" clId="{9C25796A-7B39-4A71-8A01-5B1771AE4BD7}" dt="2025-09-28T01:41:40.301" v="341" actId="167"/>
          <ac:picMkLst>
            <pc:docMk/>
            <pc:sldMk cId="797650963" sldId="2770"/>
            <ac:picMk id="2" creationId="{032AEE61-A408-861D-F5ED-16FD7193D10B}"/>
          </ac:picMkLst>
        </pc:picChg>
        <pc:picChg chg="del">
          <ac:chgData name="Jim McGowan" userId="e2c7446dd3aca506" providerId="LiveId" clId="{9C25796A-7B39-4A71-8A01-5B1771AE4BD7}" dt="2025-09-28T01:36:00.013" v="286" actId="478"/>
          <ac:picMkLst>
            <pc:docMk/>
            <pc:sldMk cId="797650963" sldId="2770"/>
            <ac:picMk id="4" creationId="{00000000-0000-0000-0000-000000000000}"/>
          </ac:picMkLst>
        </pc:picChg>
      </pc:sldChg>
      <pc:sldChg chg="addSp delSp modSp mod">
        <pc:chgData name="Jim McGowan" userId="e2c7446dd3aca506" providerId="LiveId" clId="{9C25796A-7B39-4A71-8A01-5B1771AE4BD7}" dt="2025-09-28T01:45:56.337" v="382" actId="12788"/>
        <pc:sldMkLst>
          <pc:docMk/>
          <pc:sldMk cId="936164293" sldId="2771"/>
        </pc:sldMkLst>
        <pc:spChg chg="mod">
          <ac:chgData name="Jim McGowan" userId="e2c7446dd3aca506" providerId="LiveId" clId="{9C25796A-7B39-4A71-8A01-5B1771AE4BD7}" dt="2025-09-28T01:45:56.337" v="382" actId="12788"/>
          <ac:spMkLst>
            <pc:docMk/>
            <pc:sldMk cId="936164293" sldId="2771"/>
            <ac:spMk id="7" creationId="{00000000-0000-0000-0000-000000000000}"/>
          </ac:spMkLst>
        </pc:spChg>
        <pc:picChg chg="add mod ord">
          <ac:chgData name="Jim McGowan" userId="e2c7446dd3aca506" providerId="LiveId" clId="{9C25796A-7B39-4A71-8A01-5B1771AE4BD7}" dt="2025-09-28T01:42:40.677" v="350" actId="167"/>
          <ac:picMkLst>
            <pc:docMk/>
            <pc:sldMk cId="936164293" sldId="2771"/>
            <ac:picMk id="2" creationId="{03B30183-88A3-B1FB-E59C-C10A34D5DDBE}"/>
          </ac:picMkLst>
        </pc:picChg>
        <pc:picChg chg="del">
          <ac:chgData name="Jim McGowan" userId="e2c7446dd3aca506" providerId="LiveId" clId="{9C25796A-7B39-4A71-8A01-5B1771AE4BD7}" dt="2025-09-28T01:36:03.967" v="288" actId="478"/>
          <ac:picMkLst>
            <pc:docMk/>
            <pc:sldMk cId="936164293" sldId="2771"/>
            <ac:picMk id="6" creationId="{00000000-0000-0000-0000-000000000000}"/>
          </ac:picMkLst>
        </pc:picChg>
      </pc:sldChg>
      <pc:sldChg chg="addSp delSp modSp mod">
        <pc:chgData name="Jim McGowan" userId="e2c7446dd3aca506" providerId="LiveId" clId="{9C25796A-7B39-4A71-8A01-5B1771AE4BD7}" dt="2025-09-28T01:46:14.733" v="390" actId="12788"/>
        <pc:sldMkLst>
          <pc:docMk/>
          <pc:sldMk cId="3423226213" sldId="2773"/>
        </pc:sldMkLst>
        <pc:spChg chg="mod">
          <ac:chgData name="Jim McGowan" userId="e2c7446dd3aca506" providerId="LiveId" clId="{9C25796A-7B39-4A71-8A01-5B1771AE4BD7}" dt="2025-09-28T01:46:14.733" v="390" actId="12788"/>
          <ac:spMkLst>
            <pc:docMk/>
            <pc:sldMk cId="3423226213" sldId="2773"/>
            <ac:spMk id="5" creationId="{00000000-0000-0000-0000-000000000000}"/>
          </ac:spMkLst>
        </pc:spChg>
        <pc:picChg chg="add mod ord">
          <ac:chgData name="Jim McGowan" userId="e2c7446dd3aca506" providerId="LiveId" clId="{9C25796A-7B39-4A71-8A01-5B1771AE4BD7}" dt="2025-09-28T01:43:27.730" v="360" actId="167"/>
          <ac:picMkLst>
            <pc:docMk/>
            <pc:sldMk cId="3423226213" sldId="2773"/>
            <ac:picMk id="2" creationId="{1183A724-B5BB-303C-E7F9-3BDA4773A49A}"/>
          </ac:picMkLst>
        </pc:picChg>
        <pc:picChg chg="del">
          <ac:chgData name="Jim McGowan" userId="e2c7446dd3aca506" providerId="LiveId" clId="{9C25796A-7B39-4A71-8A01-5B1771AE4BD7}" dt="2025-09-28T01:36:07.415" v="290" actId="478"/>
          <ac:picMkLst>
            <pc:docMk/>
            <pc:sldMk cId="3423226213" sldId="2773"/>
            <ac:picMk id="4" creationId="{00000000-0000-0000-0000-000000000000}"/>
          </ac:picMkLst>
        </pc:picChg>
      </pc:sldChg>
      <pc:sldChg chg="modSp mod">
        <pc:chgData name="Jim McGowan" userId="e2c7446dd3aca506" providerId="LiveId" clId="{9C25796A-7B39-4A71-8A01-5B1771AE4BD7}" dt="2025-09-28T01:44:28.546" v="369" actId="108"/>
        <pc:sldMkLst>
          <pc:docMk/>
          <pc:sldMk cId="1744039210" sldId="2777"/>
        </pc:sldMkLst>
        <pc:spChg chg="mod">
          <ac:chgData name="Jim McGowan" userId="e2c7446dd3aca506" providerId="LiveId" clId="{9C25796A-7B39-4A71-8A01-5B1771AE4BD7}" dt="2025-09-28T01:44:28.546" v="369" actId="108"/>
          <ac:spMkLst>
            <pc:docMk/>
            <pc:sldMk cId="1744039210" sldId="2777"/>
            <ac:spMk id="6" creationId="{00000000-0000-0000-0000-000000000000}"/>
          </ac:spMkLst>
        </pc:spChg>
      </pc:sldChg>
      <pc:sldChg chg="addSp delSp modSp mod">
        <pc:chgData name="Jim McGowan" userId="e2c7446dd3aca506" providerId="LiveId" clId="{9C25796A-7B39-4A71-8A01-5B1771AE4BD7}" dt="2025-09-28T01:47:27.594" v="410" actId="6549"/>
        <pc:sldMkLst>
          <pc:docMk/>
          <pc:sldMk cId="421250168" sldId="2778"/>
        </pc:sldMkLst>
        <pc:spChg chg="mod">
          <ac:chgData name="Jim McGowan" userId="e2c7446dd3aca506" providerId="LiveId" clId="{9C25796A-7B39-4A71-8A01-5B1771AE4BD7}" dt="2025-09-28T01:47:27.594" v="410" actId="6549"/>
          <ac:spMkLst>
            <pc:docMk/>
            <pc:sldMk cId="421250168" sldId="2778"/>
            <ac:spMk id="5" creationId="{00000000-0000-0000-0000-000000000000}"/>
          </ac:spMkLst>
        </pc:spChg>
        <pc:picChg chg="add mod ord">
          <ac:chgData name="Jim McGowan" userId="e2c7446dd3aca506" providerId="LiveId" clId="{9C25796A-7B39-4A71-8A01-5B1771AE4BD7}" dt="2025-09-28T01:46:22.488" v="391" actId="167"/>
          <ac:picMkLst>
            <pc:docMk/>
            <pc:sldMk cId="421250168" sldId="2778"/>
            <ac:picMk id="2" creationId="{D0B26054-3AAC-88F1-7EDA-209EC814A41A}"/>
          </ac:picMkLst>
        </pc:picChg>
        <pc:picChg chg="del">
          <ac:chgData name="Jim McGowan" userId="e2c7446dd3aca506" providerId="LiveId" clId="{9C25796A-7B39-4A71-8A01-5B1771AE4BD7}" dt="2025-09-28T01:36:13.061" v="292" actId="478"/>
          <ac:picMkLst>
            <pc:docMk/>
            <pc:sldMk cId="421250168" sldId="2778"/>
            <ac:picMk id="4" creationId="{00000000-0000-0000-0000-000000000000}"/>
          </ac:picMkLst>
        </pc:picChg>
      </pc:sldChg>
      <pc:sldChg chg="addSp delSp modSp mod">
        <pc:chgData name="Jim McGowan" userId="e2c7446dd3aca506" providerId="LiveId" clId="{9C25796A-7B39-4A71-8A01-5B1771AE4BD7}" dt="2025-09-28T01:48:20.935" v="420" actId="404"/>
        <pc:sldMkLst>
          <pc:docMk/>
          <pc:sldMk cId="3197973487" sldId="2779"/>
        </pc:sldMkLst>
        <pc:spChg chg="mod">
          <ac:chgData name="Jim McGowan" userId="e2c7446dd3aca506" providerId="LiveId" clId="{9C25796A-7B39-4A71-8A01-5B1771AE4BD7}" dt="2025-09-28T01:48:20.935" v="420" actId="404"/>
          <ac:spMkLst>
            <pc:docMk/>
            <pc:sldMk cId="3197973487" sldId="2779"/>
            <ac:spMk id="5" creationId="{00000000-0000-0000-0000-000000000000}"/>
          </ac:spMkLst>
        </pc:spChg>
        <pc:picChg chg="add mod ord">
          <ac:chgData name="Jim McGowan" userId="e2c7446dd3aca506" providerId="LiveId" clId="{9C25796A-7B39-4A71-8A01-5B1771AE4BD7}" dt="2025-09-28T01:47:32.478" v="411" actId="167"/>
          <ac:picMkLst>
            <pc:docMk/>
            <pc:sldMk cId="3197973487" sldId="2779"/>
            <ac:picMk id="2" creationId="{13434398-91CB-25ED-C8FC-2B3D7A588BBC}"/>
          </ac:picMkLst>
        </pc:picChg>
        <pc:picChg chg="del">
          <ac:chgData name="Jim McGowan" userId="e2c7446dd3aca506" providerId="LiveId" clId="{9C25796A-7B39-4A71-8A01-5B1771AE4BD7}" dt="2025-09-28T01:36:17.160" v="294" actId="478"/>
          <ac:picMkLst>
            <pc:docMk/>
            <pc:sldMk cId="3197973487" sldId="2779"/>
            <ac:picMk id="4" creationId="{00000000-0000-0000-0000-000000000000}"/>
          </ac:picMkLst>
        </pc:picChg>
      </pc:sldChg>
      <pc:sldChg chg="addSp delSp modSp mod">
        <pc:chgData name="Jim McGowan" userId="e2c7446dd3aca506" providerId="LiveId" clId="{9C25796A-7B39-4A71-8A01-5B1771AE4BD7}" dt="2025-09-28T01:51:15.462" v="450" actId="12788"/>
        <pc:sldMkLst>
          <pc:docMk/>
          <pc:sldMk cId="2728697140" sldId="2780"/>
        </pc:sldMkLst>
        <pc:spChg chg="mod">
          <ac:chgData name="Jim McGowan" userId="e2c7446dd3aca506" providerId="LiveId" clId="{9C25796A-7B39-4A71-8A01-5B1771AE4BD7}" dt="2025-09-28T01:51:15.462" v="450" actId="12788"/>
          <ac:spMkLst>
            <pc:docMk/>
            <pc:sldMk cId="2728697140" sldId="2780"/>
            <ac:spMk id="5" creationId="{00000000-0000-0000-0000-000000000000}"/>
          </ac:spMkLst>
        </pc:spChg>
        <pc:picChg chg="add mod ord">
          <ac:chgData name="Jim McGowan" userId="e2c7446dd3aca506" providerId="LiveId" clId="{9C25796A-7B39-4A71-8A01-5B1771AE4BD7}" dt="2025-09-28T01:49:37.815" v="433" actId="167"/>
          <ac:picMkLst>
            <pc:docMk/>
            <pc:sldMk cId="2728697140" sldId="2780"/>
            <ac:picMk id="2" creationId="{A4E8CDE1-F91C-86A4-CEE1-815F66067474}"/>
          </ac:picMkLst>
        </pc:picChg>
        <pc:picChg chg="del">
          <ac:chgData name="Jim McGowan" userId="e2c7446dd3aca506" providerId="LiveId" clId="{9C25796A-7B39-4A71-8A01-5B1771AE4BD7}" dt="2025-09-28T01:36:28.800" v="298" actId="478"/>
          <ac:picMkLst>
            <pc:docMk/>
            <pc:sldMk cId="2728697140" sldId="2780"/>
            <ac:picMk id="4" creationId="{00000000-0000-0000-0000-000000000000}"/>
          </ac:picMkLst>
        </pc:picChg>
      </pc:sldChg>
      <pc:sldChg chg="addSp delSp modSp mod">
        <pc:chgData name="Jim McGowan" userId="e2c7446dd3aca506" providerId="LiveId" clId="{9C25796A-7B39-4A71-8A01-5B1771AE4BD7}" dt="2025-09-28T01:49:29.001" v="432"/>
        <pc:sldMkLst>
          <pc:docMk/>
          <pc:sldMk cId="3162371031" sldId="2781"/>
        </pc:sldMkLst>
        <pc:spChg chg="del mod">
          <ac:chgData name="Jim McGowan" userId="e2c7446dd3aca506" providerId="LiveId" clId="{9C25796A-7B39-4A71-8A01-5B1771AE4BD7}" dt="2025-09-28T01:48:59.965" v="425" actId="478"/>
          <ac:spMkLst>
            <pc:docMk/>
            <pc:sldMk cId="3162371031" sldId="2781"/>
            <ac:spMk id="12" creationId="{00000000-0000-0000-0000-000000000000}"/>
          </ac:spMkLst>
        </pc:spChg>
        <pc:spChg chg="mod">
          <ac:chgData name="Jim McGowan" userId="e2c7446dd3aca506" providerId="LiveId" clId="{9C25796A-7B39-4A71-8A01-5B1771AE4BD7}" dt="2025-09-28T01:49:29.001" v="432"/>
          <ac:spMkLst>
            <pc:docMk/>
            <pc:sldMk cId="3162371031" sldId="2781"/>
            <ac:spMk id="13" creationId="{00000000-0000-0000-0000-000000000000}"/>
          </ac:spMkLst>
        </pc:spChg>
        <pc:picChg chg="add mod ord">
          <ac:chgData name="Jim McGowan" userId="e2c7446dd3aca506" providerId="LiveId" clId="{9C25796A-7B39-4A71-8A01-5B1771AE4BD7}" dt="2025-09-28T01:48:32.327" v="421" actId="167"/>
          <ac:picMkLst>
            <pc:docMk/>
            <pc:sldMk cId="3162371031" sldId="2781"/>
            <ac:picMk id="2" creationId="{18F9B4D0-E4A5-7E44-EC25-C22E25758F8E}"/>
          </ac:picMkLst>
        </pc:picChg>
        <pc:picChg chg="del">
          <ac:chgData name="Jim McGowan" userId="e2c7446dd3aca506" providerId="LiveId" clId="{9C25796A-7B39-4A71-8A01-5B1771AE4BD7}" dt="2025-09-28T01:36:20.839" v="296" actId="478"/>
          <ac:picMkLst>
            <pc:docMk/>
            <pc:sldMk cId="3162371031" sldId="2781"/>
            <ac:picMk id="11" creationId="{00000000-0000-0000-0000-000000000000}"/>
          </ac:picMkLst>
        </pc:picChg>
      </pc:sldChg>
      <pc:sldChg chg="modSp mod">
        <pc:chgData name="Jim McGowan" userId="e2c7446dd3aca506" providerId="LiveId" clId="{9C25796A-7B39-4A71-8A01-5B1771AE4BD7}" dt="2025-09-28T01:44:34.599" v="370" actId="108"/>
        <pc:sldMkLst>
          <pc:docMk/>
          <pc:sldMk cId="1307825916" sldId="2782"/>
        </pc:sldMkLst>
        <pc:spChg chg="mod">
          <ac:chgData name="Jim McGowan" userId="e2c7446dd3aca506" providerId="LiveId" clId="{9C25796A-7B39-4A71-8A01-5B1771AE4BD7}" dt="2025-09-28T01:44:34.599" v="370" actId="108"/>
          <ac:spMkLst>
            <pc:docMk/>
            <pc:sldMk cId="1307825916" sldId="2782"/>
            <ac:spMk id="6" creationId="{00000000-0000-0000-0000-000000000000}"/>
          </ac:spMkLst>
        </pc:spChg>
      </pc:sldChg>
      <pc:sldChg chg="modSp mod">
        <pc:chgData name="Jim McGowan" userId="e2c7446dd3aca506" providerId="LiveId" clId="{9C25796A-7B39-4A71-8A01-5B1771AE4BD7}" dt="2025-09-28T01:57:57.260" v="507" actId="208"/>
        <pc:sldMkLst>
          <pc:docMk/>
          <pc:sldMk cId="198021684" sldId="2784"/>
        </pc:sldMkLst>
        <pc:spChg chg="mod">
          <ac:chgData name="Jim McGowan" userId="e2c7446dd3aca506" providerId="LiveId" clId="{9C25796A-7B39-4A71-8A01-5B1771AE4BD7}" dt="2025-09-28T01:44:39.968" v="371" actId="108"/>
          <ac:spMkLst>
            <pc:docMk/>
            <pc:sldMk cId="198021684" sldId="2784"/>
            <ac:spMk id="6" creationId="{00000000-0000-0000-0000-000000000000}"/>
          </ac:spMkLst>
        </pc:spChg>
        <pc:picChg chg="mod">
          <ac:chgData name="Jim McGowan" userId="e2c7446dd3aca506" providerId="LiveId" clId="{9C25796A-7B39-4A71-8A01-5B1771AE4BD7}" dt="2025-09-28T01:57:57.260" v="507" actId="208"/>
          <ac:picMkLst>
            <pc:docMk/>
            <pc:sldMk cId="198021684" sldId="2784"/>
            <ac:picMk id="7" creationId="{00000000-0000-0000-0000-000000000000}"/>
          </ac:picMkLst>
        </pc:picChg>
      </pc:sldChg>
      <pc:sldChg chg="addSp delSp modSp mod">
        <pc:chgData name="Jim McGowan" userId="e2c7446dd3aca506" providerId="LiveId" clId="{9C25796A-7B39-4A71-8A01-5B1771AE4BD7}" dt="2025-09-28T01:52:19.298" v="462"/>
        <pc:sldMkLst>
          <pc:docMk/>
          <pc:sldMk cId="3933640650" sldId="2785"/>
        </pc:sldMkLst>
        <pc:spChg chg="mod">
          <ac:chgData name="Jim McGowan" userId="e2c7446dd3aca506" providerId="LiveId" clId="{9C25796A-7B39-4A71-8A01-5B1771AE4BD7}" dt="2025-09-28T01:52:19.298" v="462"/>
          <ac:spMkLst>
            <pc:docMk/>
            <pc:sldMk cId="3933640650" sldId="2785"/>
            <ac:spMk id="5" creationId="{00000000-0000-0000-0000-000000000000}"/>
          </ac:spMkLst>
        </pc:spChg>
        <pc:picChg chg="add mod ord">
          <ac:chgData name="Jim McGowan" userId="e2c7446dd3aca506" providerId="LiveId" clId="{9C25796A-7B39-4A71-8A01-5B1771AE4BD7}" dt="2025-09-28T01:51:28.096" v="451" actId="167"/>
          <ac:picMkLst>
            <pc:docMk/>
            <pc:sldMk cId="3933640650" sldId="2785"/>
            <ac:picMk id="2" creationId="{594DEBE2-7AB0-3784-4356-18908C004897}"/>
          </ac:picMkLst>
        </pc:picChg>
        <pc:picChg chg="del">
          <ac:chgData name="Jim McGowan" userId="e2c7446dd3aca506" providerId="LiveId" clId="{9C25796A-7B39-4A71-8A01-5B1771AE4BD7}" dt="2025-09-28T01:36:32.711" v="300" actId="478"/>
          <ac:picMkLst>
            <pc:docMk/>
            <pc:sldMk cId="3933640650" sldId="2785"/>
            <ac:picMk id="4" creationId="{00000000-0000-0000-0000-000000000000}"/>
          </ac:picMkLst>
        </pc:picChg>
      </pc:sldChg>
      <pc:sldChg chg="addSp delSp modSp mod">
        <pc:chgData name="Jim McGowan" userId="e2c7446dd3aca506" providerId="LiveId" clId="{9C25796A-7B39-4A71-8A01-5B1771AE4BD7}" dt="2025-09-28T01:59:34.632" v="516"/>
        <pc:sldMkLst>
          <pc:docMk/>
          <pc:sldMk cId="1144225481" sldId="2786"/>
        </pc:sldMkLst>
        <pc:spChg chg="mod">
          <ac:chgData name="Jim McGowan" userId="e2c7446dd3aca506" providerId="LiveId" clId="{9C25796A-7B39-4A71-8A01-5B1771AE4BD7}" dt="2025-09-28T01:59:34.632" v="516"/>
          <ac:spMkLst>
            <pc:docMk/>
            <pc:sldMk cId="1144225481" sldId="2786"/>
            <ac:spMk id="5" creationId="{00000000-0000-0000-0000-000000000000}"/>
          </ac:spMkLst>
        </pc:spChg>
        <pc:picChg chg="add mod ord">
          <ac:chgData name="Jim McGowan" userId="e2c7446dd3aca506" providerId="LiveId" clId="{9C25796A-7B39-4A71-8A01-5B1771AE4BD7}" dt="2025-09-28T01:53:05.025" v="467" actId="167"/>
          <ac:picMkLst>
            <pc:docMk/>
            <pc:sldMk cId="1144225481" sldId="2786"/>
            <ac:picMk id="2" creationId="{0CD102C2-2E23-A96A-1A4C-A2256E940DFB}"/>
          </ac:picMkLst>
        </pc:picChg>
        <pc:picChg chg="del">
          <ac:chgData name="Jim McGowan" userId="e2c7446dd3aca506" providerId="LiveId" clId="{9C25796A-7B39-4A71-8A01-5B1771AE4BD7}" dt="2025-09-28T01:36:38.203" v="302" actId="478"/>
          <ac:picMkLst>
            <pc:docMk/>
            <pc:sldMk cId="1144225481" sldId="2786"/>
            <ac:picMk id="4" creationId="{00000000-0000-0000-0000-000000000000}"/>
          </ac:picMkLst>
        </pc:picChg>
      </pc:sldChg>
      <pc:sldChg chg="addSp delSp modSp mod">
        <pc:chgData name="Jim McGowan" userId="e2c7446dd3aca506" providerId="LiveId" clId="{9C25796A-7B39-4A71-8A01-5B1771AE4BD7}" dt="2025-09-28T02:00:14.966" v="525"/>
        <pc:sldMkLst>
          <pc:docMk/>
          <pc:sldMk cId="2566670445" sldId="2788"/>
        </pc:sldMkLst>
        <pc:spChg chg="mod">
          <ac:chgData name="Jim McGowan" userId="e2c7446dd3aca506" providerId="LiveId" clId="{9C25796A-7B39-4A71-8A01-5B1771AE4BD7}" dt="2025-09-28T02:00:14.966" v="525"/>
          <ac:spMkLst>
            <pc:docMk/>
            <pc:sldMk cId="2566670445" sldId="2788"/>
            <ac:spMk id="5" creationId="{00000000-0000-0000-0000-000000000000}"/>
          </ac:spMkLst>
        </pc:spChg>
        <pc:picChg chg="add mod ord">
          <ac:chgData name="Jim McGowan" userId="e2c7446dd3aca506" providerId="LiveId" clId="{9C25796A-7B39-4A71-8A01-5B1771AE4BD7}" dt="2025-09-28T01:59:42.526" v="517" actId="167"/>
          <ac:picMkLst>
            <pc:docMk/>
            <pc:sldMk cId="2566670445" sldId="2788"/>
            <ac:picMk id="2" creationId="{328704BA-4A73-DE79-FE96-CBDFF2F46C2F}"/>
          </ac:picMkLst>
        </pc:picChg>
        <pc:picChg chg="del">
          <ac:chgData name="Jim McGowan" userId="e2c7446dd3aca506" providerId="LiveId" clId="{9C25796A-7B39-4A71-8A01-5B1771AE4BD7}" dt="2025-09-28T01:36:41.771" v="304" actId="478"/>
          <ac:picMkLst>
            <pc:docMk/>
            <pc:sldMk cId="2566670445" sldId="2788"/>
            <ac:picMk id="4" creationId="{00000000-0000-0000-0000-000000000000}"/>
          </ac:picMkLst>
        </pc:picChg>
      </pc:sldChg>
      <pc:sldChg chg="modSp mod">
        <pc:chgData name="Jim McGowan" userId="e2c7446dd3aca506" providerId="LiveId" clId="{9C25796A-7B39-4A71-8A01-5B1771AE4BD7}" dt="2025-09-28T01:44:47.498" v="372" actId="108"/>
        <pc:sldMkLst>
          <pc:docMk/>
          <pc:sldMk cId="3638517242" sldId="2789"/>
        </pc:sldMkLst>
        <pc:spChg chg="mod">
          <ac:chgData name="Jim McGowan" userId="e2c7446dd3aca506" providerId="LiveId" clId="{9C25796A-7B39-4A71-8A01-5B1771AE4BD7}" dt="2025-09-28T01:44:47.498" v="372" actId="108"/>
          <ac:spMkLst>
            <pc:docMk/>
            <pc:sldMk cId="3638517242" sldId="2789"/>
            <ac:spMk id="6" creationId="{00000000-0000-0000-0000-000000000000}"/>
          </ac:spMkLst>
        </pc:spChg>
      </pc:sldChg>
      <pc:sldChg chg="modSp mod">
        <pc:chgData name="Jim McGowan" userId="e2c7446dd3aca506" providerId="LiveId" clId="{9C25796A-7B39-4A71-8A01-5B1771AE4BD7}" dt="2025-09-13T14:51:09.993" v="75" actId="404"/>
        <pc:sldMkLst>
          <pc:docMk/>
          <pc:sldMk cId="1659070091" sldId="5534"/>
        </pc:sldMkLst>
        <pc:spChg chg="mod">
          <ac:chgData name="Jim McGowan" userId="e2c7446dd3aca506" providerId="LiveId" clId="{9C25796A-7B39-4A71-8A01-5B1771AE4BD7}" dt="2025-09-13T14:51:09.993" v="75" actId="404"/>
          <ac:spMkLst>
            <pc:docMk/>
            <pc:sldMk cId="1659070091" sldId="5534"/>
            <ac:spMk id="15363" creationId="{00000000-0000-0000-0000-000000000000}"/>
          </ac:spMkLst>
        </pc:spChg>
      </pc:sldChg>
      <pc:sldChg chg="addSp delSp modSp mod">
        <pc:chgData name="Jim McGowan" userId="e2c7446dd3aca506" providerId="LiveId" clId="{9C25796A-7B39-4A71-8A01-5B1771AE4BD7}" dt="2025-09-28T01:57:34.678" v="504" actId="20577"/>
        <pc:sldMkLst>
          <pc:docMk/>
          <pc:sldMk cId="2080860413" sldId="5542"/>
        </pc:sldMkLst>
        <pc:spChg chg="del">
          <ac:chgData name="Jim McGowan" userId="e2c7446dd3aca506" providerId="LiveId" clId="{9C25796A-7B39-4A71-8A01-5B1771AE4BD7}" dt="2025-09-28T01:54:04.858" v="481" actId="478"/>
          <ac:spMkLst>
            <pc:docMk/>
            <pc:sldMk cId="2080860413" sldId="5542"/>
            <ac:spMk id="4" creationId="{00000000-0000-0000-0000-000000000000}"/>
          </ac:spMkLst>
        </pc:spChg>
        <pc:spChg chg="add mod">
          <ac:chgData name="Jim McGowan" userId="e2c7446dd3aca506" providerId="LiveId" clId="{9C25796A-7B39-4A71-8A01-5B1771AE4BD7}" dt="2025-09-28T01:57:34.678" v="504" actId="20577"/>
          <ac:spMkLst>
            <pc:docMk/>
            <pc:sldMk cId="2080860413" sldId="5542"/>
            <ac:spMk id="5" creationId="{B6DA443B-0770-4010-B8A2-E7485D9626D8}"/>
          </ac:spMkLst>
        </pc:spChg>
        <pc:spChg chg="mod">
          <ac:chgData name="Jim McGowan" userId="e2c7446dd3aca506" providerId="LiveId" clId="{9C25796A-7B39-4A71-8A01-5B1771AE4BD7}" dt="2025-09-28T01:54:36.763" v="486" actId="403"/>
          <ac:spMkLst>
            <pc:docMk/>
            <pc:sldMk cId="2080860413" sldId="5542"/>
            <ac:spMk id="56322" creationId="{00000000-0000-0000-0000-000000000000}"/>
          </ac:spMkLst>
        </pc:spChg>
        <pc:spChg chg="del">
          <ac:chgData name="Jim McGowan" userId="e2c7446dd3aca506" providerId="LiveId" clId="{9C25796A-7B39-4A71-8A01-5B1771AE4BD7}" dt="2025-09-28T01:53:53.655" v="479" actId="478"/>
          <ac:spMkLst>
            <pc:docMk/>
            <pc:sldMk cId="2080860413" sldId="5542"/>
            <ac:spMk id="56323" creationId="{00000000-0000-0000-0000-000000000000}"/>
          </ac:spMkLst>
        </pc:spChg>
        <pc:picChg chg="del">
          <ac:chgData name="Jim McGowan" userId="e2c7446dd3aca506" providerId="LiveId" clId="{9C25796A-7B39-4A71-8A01-5B1771AE4BD7}" dt="2025-09-28T01:53:14.622" v="469" actId="478"/>
          <ac:picMkLst>
            <pc:docMk/>
            <pc:sldMk cId="2080860413" sldId="5542"/>
            <ac:picMk id="2" creationId="{00000000-0000-0000-0000-000000000000}"/>
          </ac:picMkLst>
        </pc:picChg>
        <pc:picChg chg="add mod">
          <ac:chgData name="Jim McGowan" userId="e2c7446dd3aca506" providerId="LiveId" clId="{9C25796A-7B39-4A71-8A01-5B1771AE4BD7}" dt="2025-09-28T01:53:12.979" v="468"/>
          <ac:picMkLst>
            <pc:docMk/>
            <pc:sldMk cId="2080860413" sldId="5542"/>
            <ac:picMk id="3" creationId="{891C6B3B-9FA1-524F-0E34-F553ED970288}"/>
          </ac:picMkLst>
        </pc:picChg>
      </pc:sldChg>
      <pc:sldChg chg="modSp mod">
        <pc:chgData name="Jim McGowan" userId="e2c7446dd3aca506" providerId="LiveId" clId="{9C25796A-7B39-4A71-8A01-5B1771AE4BD7}" dt="2025-09-13T14:48:02.766" v="74" actId="403"/>
        <pc:sldMkLst>
          <pc:docMk/>
          <pc:sldMk cId="72977370" sldId="5545"/>
        </pc:sldMkLst>
      </pc:sldChg>
      <pc:sldChg chg="addSp modSp mod">
        <pc:chgData name="Jim McGowan" userId="e2c7446dd3aca506" providerId="LiveId" clId="{9C25796A-7B39-4A71-8A01-5B1771AE4BD7}" dt="2025-09-13T14:44:51.870" v="48" actId="1035"/>
        <pc:sldMkLst>
          <pc:docMk/>
          <pc:sldMk cId="3320574397" sldId="5606"/>
        </pc:sldMkLst>
      </pc:sldChg>
      <pc:sldChg chg="modSp mod">
        <pc:chgData name="Jim McGowan" userId="e2c7446dd3aca506" providerId="LiveId" clId="{9C25796A-7B39-4A71-8A01-5B1771AE4BD7}" dt="2025-09-28T01:26:40.807" v="193" actId="108"/>
        <pc:sldMkLst>
          <pc:docMk/>
          <pc:sldMk cId="4197174835" sldId="5793"/>
        </pc:sldMkLst>
        <pc:spChg chg="mod">
          <ac:chgData name="Jim McGowan" userId="e2c7446dd3aca506" providerId="LiveId" clId="{9C25796A-7B39-4A71-8A01-5B1771AE4BD7}" dt="2025-09-28T01:26:40.807" v="193" actId="108"/>
          <ac:spMkLst>
            <pc:docMk/>
            <pc:sldMk cId="4197174835" sldId="5793"/>
            <ac:spMk id="21506" creationId="{35A559A9-DB29-4B01-A1A8-7A7B9005FD3D}"/>
          </ac:spMkLst>
        </pc:spChg>
      </pc:sldChg>
      <pc:sldChg chg="modSp mod">
        <pc:chgData name="Jim McGowan" userId="e2c7446dd3aca506" providerId="LiveId" clId="{9C25796A-7B39-4A71-8A01-5B1771AE4BD7}" dt="2025-09-28T02:03:24.836" v="572" actId="20577"/>
        <pc:sldMkLst>
          <pc:docMk/>
          <pc:sldMk cId="88636651" sldId="5807"/>
        </pc:sldMkLst>
        <pc:spChg chg="mod">
          <ac:chgData name="Jim McGowan" userId="e2c7446dd3aca506" providerId="LiveId" clId="{9C25796A-7B39-4A71-8A01-5B1771AE4BD7}" dt="2025-09-28T02:03:24.836" v="572" actId="20577"/>
          <ac:spMkLst>
            <pc:docMk/>
            <pc:sldMk cId="88636651" sldId="5807"/>
            <ac:spMk id="124931" creationId="{00000000-0000-0000-0000-000000000000}"/>
          </ac:spMkLst>
        </pc:spChg>
      </pc:sldChg>
      <pc:sldChg chg="modSp mod">
        <pc:chgData name="Jim McGowan" userId="e2c7446dd3aca506" providerId="LiveId" clId="{9C25796A-7B39-4A71-8A01-5B1771AE4BD7}" dt="2025-09-28T02:03:36.577" v="587" actId="20577"/>
        <pc:sldMkLst>
          <pc:docMk/>
          <pc:sldMk cId="1309631507" sldId="5808"/>
        </pc:sldMkLst>
        <pc:spChg chg="mod">
          <ac:chgData name="Jim McGowan" userId="e2c7446dd3aca506" providerId="LiveId" clId="{9C25796A-7B39-4A71-8A01-5B1771AE4BD7}" dt="2025-09-28T02:03:36.577" v="587" actId="20577"/>
          <ac:spMkLst>
            <pc:docMk/>
            <pc:sldMk cId="1309631507" sldId="5808"/>
            <ac:spMk id="124931" creationId="{00000000-0000-0000-0000-000000000000}"/>
          </ac:spMkLst>
        </pc:spChg>
      </pc:sldChg>
      <pc:sldChg chg="modSp mod">
        <pc:chgData name="Jim McGowan" userId="e2c7446dd3aca506" providerId="LiveId" clId="{9C25796A-7B39-4A71-8A01-5B1771AE4BD7}" dt="2025-09-28T02:03:48.787" v="589" actId="6549"/>
        <pc:sldMkLst>
          <pc:docMk/>
          <pc:sldMk cId="3578714067" sldId="5809"/>
        </pc:sldMkLst>
        <pc:spChg chg="mod">
          <ac:chgData name="Jim McGowan" userId="e2c7446dd3aca506" providerId="LiveId" clId="{9C25796A-7B39-4A71-8A01-5B1771AE4BD7}" dt="2025-09-28T02:03:48.787" v="589" actId="6549"/>
          <ac:spMkLst>
            <pc:docMk/>
            <pc:sldMk cId="3578714067" sldId="5809"/>
            <ac:spMk id="124931" creationId="{00000000-0000-0000-0000-000000000000}"/>
          </ac:spMkLst>
        </pc:spChg>
      </pc:sldChg>
      <pc:sldChg chg="modSp mod">
        <pc:chgData name="Jim McGowan" userId="e2c7446dd3aca506" providerId="LiveId" clId="{9C25796A-7B39-4A71-8A01-5B1771AE4BD7}" dt="2025-09-28T02:03:59.943" v="591" actId="6549"/>
        <pc:sldMkLst>
          <pc:docMk/>
          <pc:sldMk cId="2531892936" sldId="5810"/>
        </pc:sldMkLst>
        <pc:spChg chg="mod">
          <ac:chgData name="Jim McGowan" userId="e2c7446dd3aca506" providerId="LiveId" clId="{9C25796A-7B39-4A71-8A01-5B1771AE4BD7}" dt="2025-09-28T02:03:59.943" v="591" actId="6549"/>
          <ac:spMkLst>
            <pc:docMk/>
            <pc:sldMk cId="2531892936" sldId="5810"/>
            <ac:spMk id="124931" creationId="{00000000-0000-0000-0000-000000000000}"/>
          </ac:spMkLst>
        </pc:spChg>
      </pc:sldChg>
      <pc:sldChg chg="modSp mod">
        <pc:chgData name="Jim McGowan" userId="e2c7446dd3aca506" providerId="LiveId" clId="{9C25796A-7B39-4A71-8A01-5B1771AE4BD7}" dt="2025-09-28T02:04:05.685" v="593" actId="6549"/>
        <pc:sldMkLst>
          <pc:docMk/>
          <pc:sldMk cId="2882813317" sldId="5811"/>
        </pc:sldMkLst>
        <pc:spChg chg="mod">
          <ac:chgData name="Jim McGowan" userId="e2c7446dd3aca506" providerId="LiveId" clId="{9C25796A-7B39-4A71-8A01-5B1771AE4BD7}" dt="2025-09-28T02:04:05.685" v="593" actId="6549"/>
          <ac:spMkLst>
            <pc:docMk/>
            <pc:sldMk cId="2882813317" sldId="5811"/>
            <ac:spMk id="124931" creationId="{00000000-0000-0000-0000-000000000000}"/>
          </ac:spMkLst>
        </pc:spChg>
      </pc:sldChg>
      <pc:sldChg chg="delSp modSp mod">
        <pc:chgData name="Jim McGowan" userId="e2c7446dd3aca506" providerId="LiveId" clId="{9C25796A-7B39-4A71-8A01-5B1771AE4BD7}" dt="2025-09-13T14:40:11.008" v="2" actId="948"/>
        <pc:sldMkLst>
          <pc:docMk/>
          <pc:sldMk cId="1409347697" sldId="28045"/>
        </pc:sldMkLst>
      </pc:sldChg>
      <pc:sldChg chg="addSp modSp mod">
        <pc:chgData name="Jim McGowan" userId="e2c7446dd3aca506" providerId="LiveId" clId="{9C25796A-7B39-4A71-8A01-5B1771AE4BD7}" dt="2025-09-13T14:47:45.994" v="73" actId="1035"/>
        <pc:sldMkLst>
          <pc:docMk/>
          <pc:sldMk cId="3997097756" sldId="28065"/>
        </pc:sldMkLst>
      </pc:sldChg>
      <pc:sldChg chg="modSp mod">
        <pc:chgData name="Jim McGowan" userId="e2c7446dd3aca506" providerId="LiveId" clId="{9C25796A-7B39-4A71-8A01-5B1771AE4BD7}" dt="2025-09-28T02:00:57.056" v="551" actId="554"/>
        <pc:sldMkLst>
          <pc:docMk/>
          <pc:sldMk cId="667342908" sldId="28071"/>
        </pc:sldMkLst>
        <pc:spChg chg="mod">
          <ac:chgData name="Jim McGowan" userId="e2c7446dd3aca506" providerId="LiveId" clId="{9C25796A-7B39-4A71-8A01-5B1771AE4BD7}" dt="2025-09-28T02:00:57.056" v="551" actId="554"/>
          <ac:spMkLst>
            <pc:docMk/>
            <pc:sldMk cId="667342908" sldId="28071"/>
            <ac:spMk id="2" creationId="{00000000-0000-0000-0000-000000000000}"/>
          </ac:spMkLst>
        </pc:spChg>
      </pc:sldChg>
      <pc:sldChg chg="modSp add mod">
        <pc:chgData name="Jim McGowan" userId="e2c7446dd3aca506" providerId="LiveId" clId="{9C25796A-7B39-4A71-8A01-5B1771AE4BD7}" dt="2025-09-28T01:38:03.659" v="309" actId="108"/>
        <pc:sldMkLst>
          <pc:docMk/>
          <pc:sldMk cId="1883427902" sldId="28072"/>
        </pc:sldMkLst>
        <pc:spChg chg="mod">
          <ac:chgData name="Jim McGowan" userId="e2c7446dd3aca506" providerId="LiveId" clId="{9C25796A-7B39-4A71-8A01-5B1771AE4BD7}" dt="2025-09-28T01:38:03.659" v="309" actId="108"/>
          <ac:spMkLst>
            <pc:docMk/>
            <pc:sldMk cId="1883427902" sldId="28072"/>
            <ac:spMk id="13" creationId="{9C7F8053-FAD6-B874-AC16-8DE71CE80C56}"/>
          </ac:spMkLst>
        </pc:spChg>
      </pc:sldChg>
      <pc:sldChg chg="modSp add mod">
        <pc:chgData name="Jim McGowan" userId="e2c7446dd3aca506" providerId="LiveId" clId="{9C25796A-7B39-4A71-8A01-5B1771AE4BD7}" dt="2025-09-28T01:40:15.995" v="325" actId="108"/>
        <pc:sldMkLst>
          <pc:docMk/>
          <pc:sldMk cId="2265803363" sldId="28073"/>
        </pc:sldMkLst>
        <pc:spChg chg="mod">
          <ac:chgData name="Jim McGowan" userId="e2c7446dd3aca506" providerId="LiveId" clId="{9C25796A-7B39-4A71-8A01-5B1771AE4BD7}" dt="2025-09-28T01:40:15.995" v="325" actId="108"/>
          <ac:spMkLst>
            <pc:docMk/>
            <pc:sldMk cId="2265803363" sldId="28073"/>
            <ac:spMk id="13" creationId="{73C9F3C1-5673-A285-E1FE-E3431E8EA7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- 044</a:t>
            </a:r>
          </a:p>
          <a:p>
            <a:pPr>
              <a:defRPr/>
            </a:pPr>
            <a:r>
              <a:rPr lang="en-US" sz="1500" dirty="0"/>
              <a:t>09-28-2025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9/27/2025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61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66</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102</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119</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9/27/2025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9/27/2025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9/27/2025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05824"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09600" y="1590822"/>
            <a:ext cx="10972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“But my point is that so long as a professing Christian is in the state of carnality, no pastor, no Christian friend, has the slightest ground for holding that this carnal person has ever been regenerated...it is a pastor’s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duty</a:t>
            </a:r>
            <a:r>
              <a:rPr lang="en-US" altLang="en-US" sz="3000" dirty="0">
                <a:solidFill>
                  <a:srgbClr val="FFFFFF"/>
                </a:solidFill>
                <a:effectLst>
                  <a:outerShdw blurRad="38100" dist="38100" dir="2700000" algn="tl">
                    <a:srgbClr val="000000">
                      <a:alpha val="43137"/>
                    </a:srgbClr>
                  </a:outerShdw>
                </a:effectLst>
                <a:latin typeface="Calibri" panose="020F0502020204030204" pitchFamily="34" charset="0"/>
              </a:rPr>
              <a:t> to counsel such a person. “You do not give evidence of being in a regenerate state. You must remember Paul’s warning, ‘Examine yourselves whether you are in the faith; prove yourselves. Do you not know yourselves, that Jesus Christ is in you? You are not reprobate, are you?’ (2 Corinthians 13:5).”</a:t>
            </a:r>
          </a:p>
        </p:txBody>
      </p:sp>
      <p:sp>
        <p:nvSpPr>
          <p:cNvPr id="5" name="TextBox 2"/>
          <p:cNvSpPr txBox="1">
            <a:spLocks noChangeArrowheads="1"/>
          </p:cNvSpPr>
          <p:nvPr/>
        </p:nvSpPr>
        <p:spPr bwMode="auto">
          <a:xfrm>
            <a:off x="3467100" y="188894"/>
            <a:ext cx="5257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Oliver </a:t>
            </a:r>
            <a:r>
              <a:rPr lang="en-US" altLang="en-US" sz="3600" dirty="0" err="1">
                <a:solidFill>
                  <a:srgbClr val="00FFFF"/>
                </a:solidFill>
                <a:effectLst>
                  <a:outerShdw blurRad="38100" dist="38100" dir="2700000" algn="tl">
                    <a:srgbClr val="000000">
                      <a:alpha val="43137"/>
                    </a:srgbClr>
                  </a:outerShdw>
                </a:effectLst>
                <a:latin typeface="Calibri" panose="020F0502020204030204" pitchFamily="34" charset="0"/>
              </a:rPr>
              <a:t>Buswell</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 Jr., </a:t>
            </a:r>
          </a:p>
          <a:p>
            <a:pPr algn="ctr">
              <a:spcBef>
                <a:spcPct val="0"/>
              </a:spcBef>
              <a:buClrTx/>
              <a:buSzTx/>
              <a:buFontTx/>
              <a:buNone/>
            </a:pPr>
            <a:r>
              <a:rPr lang="en-US" altLang="en-US" sz="1600" i="1" dirty="0">
                <a:solidFill>
                  <a:srgbClr val="FFFFFF"/>
                </a:solidFill>
                <a:effectLst>
                  <a:outerShdw blurRad="38100" dist="38100" dir="2700000" algn="tl">
                    <a:srgbClr val="000000">
                      <a:alpha val="43137"/>
                    </a:srgbClr>
                  </a:outerShdw>
                </a:effectLst>
                <a:latin typeface="Calibri" panose="020F0502020204030204" pitchFamily="34" charset="0"/>
              </a:rPr>
              <a:t>A Systematic Theology of the Christian Religion</a:t>
            </a:r>
            <a:r>
              <a:rPr lang="en-US" altLang="en-US" sz="1600" dirty="0">
                <a:solidFill>
                  <a:srgbClr val="FFFFFF"/>
                </a:solidFill>
                <a:effectLst>
                  <a:outerShdw blurRad="38100" dist="38100" dir="2700000" algn="tl">
                    <a:srgbClr val="000000">
                      <a:alpha val="43137"/>
                    </a:srgbClr>
                  </a:outerShdw>
                </a:effectLst>
                <a:latin typeface="Calibri" panose="020F0502020204030204" pitchFamily="34" charset="0"/>
              </a:rPr>
              <a:t>, 2 vols., vol. 2 (Grand Rapids: Zondervan, 1962), 147.</a:t>
            </a:r>
            <a:endParaRPr lang="en-US" altLang="en-US" sz="24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097280" cy="1097280"/>
          </a:xfrm>
          <a:prstGeom prst="rect">
            <a:avLst/>
          </a:prstGeom>
          <a:ln w="28575">
            <a:solidFill>
              <a:schemeClr val="tx1"/>
            </a:solidFill>
          </a:ln>
        </p:spPr>
      </p:pic>
    </p:spTree>
    <p:extLst>
      <p:ext uri="{BB962C8B-B14F-4D97-AF65-F5344CB8AC3E}">
        <p14:creationId xmlns:p14="http://schemas.microsoft.com/office/powerpoint/2010/main" val="59268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2286000" y="152400"/>
            <a:ext cx="7848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rPr>
              <a:t>Warren W. </a:t>
            </a:r>
            <a:r>
              <a:rPr lang="en-US" altLang="en-US" sz="3600" kern="0" dirty="0" err="1">
                <a:solidFill>
                  <a:srgbClr val="00FFFF"/>
                </a:solidFill>
                <a:effectLst>
                  <a:outerShdw blurRad="38100" dist="38100" dir="2700000" algn="tl">
                    <a:srgbClr val="000000">
                      <a:alpha val="43137"/>
                    </a:srgbClr>
                  </a:outerShdw>
                </a:effectLst>
                <a:latin typeface="Calibri" panose="020F0502020204030204" pitchFamily="34" charset="0"/>
              </a:rPr>
              <a:t>Wiersbe</a:t>
            </a:r>
            <a:endPar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spcBef>
                <a:spcPct val="0"/>
              </a:spcBef>
              <a:buClrTx/>
              <a:buSzTx/>
              <a:buFontTx/>
              <a:buNone/>
            </a:pPr>
            <a:r>
              <a:rPr lang="en-US" altLang="en-US" sz="1400" i="1" dirty="0">
                <a:solidFill>
                  <a:srgbClr val="FFFFFF"/>
                </a:solidFill>
                <a:latin typeface="Calibri" panose="020F0502020204030204" pitchFamily="34" charset="0"/>
              </a:rPr>
              <a:t>The </a:t>
            </a:r>
            <a:r>
              <a:rPr lang="en-US" altLang="en-US" sz="1400" i="1" dirty="0" err="1">
                <a:solidFill>
                  <a:srgbClr val="FFFFFF"/>
                </a:solidFill>
                <a:latin typeface="Calibri" panose="020F0502020204030204" pitchFamily="34" charset="0"/>
              </a:rPr>
              <a:t>Wiersbe</a:t>
            </a:r>
            <a:r>
              <a:rPr lang="en-US" altLang="en-US" sz="1400" i="1" dirty="0">
                <a:solidFill>
                  <a:srgbClr val="FFFFFF"/>
                </a:solidFill>
                <a:latin typeface="Calibri" panose="020F0502020204030204" pitchFamily="34" charset="0"/>
              </a:rPr>
              <a:t> Bible Commentary</a:t>
            </a:r>
            <a:r>
              <a:rPr lang="en-US" altLang="en-US" sz="1400" dirty="0">
                <a:solidFill>
                  <a:srgbClr val="FFFFFF"/>
                </a:solidFill>
                <a:latin typeface="Calibri" panose="020F0502020204030204" pitchFamily="34" charset="0"/>
              </a:rPr>
              <a:t> (Colorado Springs, CO: David Cook, 2007), 542.</a:t>
            </a:r>
          </a:p>
        </p:txBody>
      </p:sp>
      <p:sp>
        <p:nvSpPr>
          <p:cNvPr id="10" name="Rectangle 3"/>
          <p:cNvSpPr>
            <a:spLocks noChangeArrowheads="1"/>
          </p:cNvSpPr>
          <p:nvPr/>
        </p:nvSpPr>
        <p:spPr bwMode="auto">
          <a:xfrm>
            <a:off x="609600" y="1600200"/>
            <a:ext cx="1097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2800" dirty="0">
                <a:solidFill>
                  <a:srgbClr val="FFFFFF"/>
                </a:solidFill>
                <a:latin typeface="Calibri" panose="020F0502020204030204" pitchFamily="34" charset="0"/>
              </a:rPr>
              <a:t>“Paul told the Corinthians that they should examine their hearts to see if they were really born again and members of the family of God. Do you have the witness of the Holy Spirit in your heart? (Ro 8:9, 16) Do you love the brethren? (1Jn 3:14) Do you practice righteousness? (1John 2:29; 3:9) Have you overcome the world so that you are living a life of godly separation? (1John 5:4) These are just a few of the tests we can apply to our own lives to be certain that we are the children of God. In one of the churches I pastored, we had a teenager who was the center of every problem in the youth group…”</a:t>
            </a: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67" y="76200"/>
            <a:ext cx="948833" cy="1188720"/>
          </a:xfrm>
          <a:prstGeom prst="rect">
            <a:avLst/>
          </a:prstGeom>
          <a:ln>
            <a:solidFill>
              <a:schemeClr val="tx1"/>
            </a:solidFill>
          </a:ln>
        </p:spPr>
      </p:pic>
    </p:spTree>
    <p:extLst>
      <p:ext uri="{BB962C8B-B14F-4D97-AF65-F5344CB8AC3E}">
        <p14:creationId xmlns:p14="http://schemas.microsoft.com/office/powerpoint/2010/main" val="327593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2286000" y="152400"/>
            <a:ext cx="7848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rPr>
              <a:t>Warren W. </a:t>
            </a:r>
            <a:r>
              <a:rPr lang="en-US" altLang="en-US" sz="3600" kern="0" dirty="0" err="1">
                <a:solidFill>
                  <a:srgbClr val="00FFFF"/>
                </a:solidFill>
                <a:effectLst>
                  <a:outerShdw blurRad="38100" dist="38100" dir="2700000" algn="tl">
                    <a:srgbClr val="000000">
                      <a:alpha val="43137"/>
                    </a:srgbClr>
                  </a:outerShdw>
                </a:effectLst>
                <a:latin typeface="Calibri" panose="020F0502020204030204" pitchFamily="34" charset="0"/>
              </a:rPr>
              <a:t>Wiersbe</a:t>
            </a:r>
            <a:endParaRPr lang="en-US" altLang="en-US" sz="3600" kern="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spcBef>
                <a:spcPct val="0"/>
              </a:spcBef>
              <a:buClrTx/>
              <a:buSzTx/>
              <a:buFontTx/>
              <a:buNone/>
            </a:pPr>
            <a:r>
              <a:rPr lang="en-US" altLang="en-US" sz="1400" i="1" dirty="0">
                <a:solidFill>
                  <a:srgbClr val="FFFFFF"/>
                </a:solidFill>
                <a:effectLst>
                  <a:outerShdw blurRad="38100" dist="38100" dir="2700000" algn="tl">
                    <a:srgbClr val="000000">
                      <a:alpha val="43137"/>
                    </a:srgbClr>
                  </a:outerShdw>
                </a:effectLst>
                <a:latin typeface="Calibri" panose="020F0502020204030204" pitchFamily="34" charset="0"/>
              </a:rPr>
              <a:t>The </a:t>
            </a:r>
            <a:r>
              <a:rPr lang="en-US" altLang="en-US" sz="1400" i="1" dirty="0" err="1">
                <a:solidFill>
                  <a:srgbClr val="FFFFFF"/>
                </a:solidFill>
                <a:effectLst>
                  <a:outerShdw blurRad="38100" dist="38100" dir="2700000" algn="tl">
                    <a:srgbClr val="000000">
                      <a:alpha val="43137"/>
                    </a:srgbClr>
                  </a:outerShdw>
                </a:effectLst>
                <a:latin typeface="Calibri" panose="020F0502020204030204" pitchFamily="34" charset="0"/>
              </a:rPr>
              <a:t>Wiersbe</a:t>
            </a:r>
            <a:r>
              <a:rPr lang="en-US" altLang="en-US" sz="1400" i="1" dirty="0">
                <a:solidFill>
                  <a:srgbClr val="FFFFFF"/>
                </a:solidFill>
                <a:effectLst>
                  <a:outerShdw blurRad="38100" dist="38100" dir="2700000" algn="tl">
                    <a:srgbClr val="000000">
                      <a:alpha val="43137"/>
                    </a:srgbClr>
                  </a:outerShdw>
                </a:effectLst>
                <a:latin typeface="Calibri" panose="020F0502020204030204" pitchFamily="34" charset="0"/>
              </a:rPr>
              <a:t> Bible Commentary</a:t>
            </a:r>
            <a:r>
              <a:rPr lang="en-US" altLang="en-US" sz="1400" dirty="0">
                <a:solidFill>
                  <a:srgbClr val="FFFFFF"/>
                </a:solidFill>
                <a:effectLst>
                  <a:outerShdw blurRad="38100" dist="38100" dir="2700000" algn="tl">
                    <a:srgbClr val="000000">
                      <a:alpha val="43137"/>
                    </a:srgbClr>
                  </a:outerShdw>
                </a:effectLst>
                <a:latin typeface="Calibri" panose="020F0502020204030204" pitchFamily="34" charset="0"/>
              </a:rPr>
              <a:t> (Colorado Springs, CO: David Cook, 2007), 542.</a:t>
            </a:r>
          </a:p>
        </p:txBody>
      </p:sp>
      <p:sp>
        <p:nvSpPr>
          <p:cNvPr id="5" name="Rectangle 3"/>
          <p:cNvSpPr>
            <a:spLocks noChangeArrowheads="1"/>
          </p:cNvSpPr>
          <p:nvPr/>
        </p:nvSpPr>
        <p:spPr bwMode="auto">
          <a:xfrm>
            <a:off x="609600" y="1592282"/>
            <a:ext cx="10972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2800" dirty="0">
                <a:solidFill>
                  <a:srgbClr val="FFFFFF"/>
                </a:solidFill>
                <a:effectLst>
                  <a:outerShdw blurRad="38100" dist="38100" dir="2700000" algn="tl">
                    <a:srgbClr val="000000">
                      <a:alpha val="43137"/>
                    </a:srgbClr>
                  </a:outerShdw>
                </a:effectLst>
                <a:latin typeface="Calibri" panose="020F0502020204030204" pitchFamily="34" charset="0"/>
              </a:rPr>
              <a:t>“One summer when he went off to our church youth camp...At one of the meetings, he got up and announced that he had been saved that week! His Christian profession up to that time had been counterfeit. He experienced a dramatic change in his life, and today he is serving the Lord faithfully. No doubt many of the problems in the church at Corinth were caused by people who professed to be saved, but who had never repented and trusted Jesus Christ. Our churches are filled with such people today. Paul called such people reprobate, which means ‘counterfeit, discredited after a test.’”</a:t>
            </a:r>
          </a:p>
        </p:txBody>
      </p:sp>
      <p:pic>
        <p:nvPicPr>
          <p:cNvPr id="2" name="Picture 1">
            <a:extLst>
              <a:ext uri="{FF2B5EF4-FFF2-40B4-BE49-F238E27FC236}">
                <a16:creationId xmlns:a16="http://schemas.microsoft.com/office/drawing/2014/main" id="{FA2F2E83-1F76-92E0-BC50-45CA4B499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167" y="76200"/>
            <a:ext cx="948833" cy="1188720"/>
          </a:xfrm>
          <a:prstGeom prst="rect">
            <a:avLst/>
          </a:prstGeom>
          <a:ln>
            <a:solidFill>
              <a:schemeClr val="tx1"/>
            </a:solidFill>
          </a:ln>
        </p:spPr>
      </p:pic>
    </p:spTree>
    <p:extLst>
      <p:ext uri="{BB962C8B-B14F-4D97-AF65-F5344CB8AC3E}">
        <p14:creationId xmlns:p14="http://schemas.microsoft.com/office/powerpoint/2010/main" val="85841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boldgrace.org/img/Qboo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1921" y="533400"/>
            <a:ext cx="464816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2438400" y="6248400"/>
            <a:ext cx="731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2000" dirty="0">
                <a:effectLst>
                  <a:outerShdw blurRad="38100" dist="38100" dir="2700000" algn="tl">
                    <a:srgbClr val="000000">
                      <a:alpha val="43137"/>
                    </a:srgbClr>
                  </a:outerShdw>
                </a:effectLst>
                <a:latin typeface="Calibri" panose="020F0502020204030204" pitchFamily="34" charset="0"/>
              </a:rPr>
              <a:t>http://boldgrace.org/article/152/21-Tough-Questions-Pre-Order</a:t>
            </a:r>
          </a:p>
        </p:txBody>
      </p:sp>
    </p:spTree>
    <p:extLst>
      <p:ext uri="{BB962C8B-B14F-4D97-AF65-F5344CB8AC3E}">
        <p14:creationId xmlns:p14="http://schemas.microsoft.com/office/powerpoint/2010/main" val="3226273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sp>
        <p:nvSpPr>
          <p:cNvPr id="9" name="Content Placeholder 5"/>
          <p:cNvSpPr txBox="1">
            <a:spLocks/>
          </p:cNvSpPr>
          <p:nvPr/>
        </p:nvSpPr>
        <p:spPr bwMode="auto">
          <a:xfrm>
            <a:off x="1839468" y="1619250"/>
            <a:ext cx="8513064"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3000" b="1" u="sng" dirty="0">
                <a:solidFill>
                  <a:srgbClr val="FFFFCC"/>
                </a:solidFill>
                <a:effectLst>
                  <a:outerShdw blurRad="38100" dist="38100" dir="2700000" algn="tl">
                    <a:srgbClr val="000000">
                      <a:alpha val="43137"/>
                    </a:srgbClr>
                  </a:outerShdw>
                </a:effectLst>
              </a:rPr>
              <a:t>The Corinthians' Assumed Believing Status</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3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Proving Oneself Applies to the Believer</a:t>
            </a:r>
            <a:endParaRPr kumimoji="0" lang="en-US" sz="3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Arial" panose="020B0604020202020204" pitchFamily="34" charset="0"/>
            </a:endParaRP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3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Disqualification Applies to the Believer</a:t>
            </a:r>
            <a:endParaRPr kumimoji="0" lang="en-US" sz="3000" b="0" i="1"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Arial" panose="020B0604020202020204" pitchFamily="34" charset="0"/>
            </a:endParaRP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In the Faith Refers to Experience Rather than Position</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3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Christ in You Relates to Progressive Sanctification</a:t>
            </a:r>
            <a:endParaRPr kumimoji="0" lang="en-US" sz="3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Arial" panose="020B0604020202020204" pitchFamily="34" charset="0"/>
            </a:endParaRPr>
          </a:p>
        </p:txBody>
      </p:sp>
      <p:pic>
        <p:nvPicPr>
          <p:cNvPr id="10"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257800"/>
            <a:ext cx="19050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0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09600" y="1600200"/>
            <a:ext cx="10972800" cy="43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solidFill>
                  <a:srgbClr val="FFFFFF"/>
                </a:solidFill>
                <a:latin typeface="Calibri" panose="020F0502020204030204" pitchFamily="34" charset="0"/>
              </a:rPr>
              <a:t>“Regrettably...these forceful words have been sadly misconstrued. They have been read by some interpreters as though they were a challenge to the Corinthians to find out whether they were really saved or not! This is unthinkable. After twelve chapters in which Paul takes their Christianity for granted, can he only now be asking them to make sure they are born again?...Let the readers of this book examine 2 Corinthians on their own. They will see clearly how often the apostle affirms in one way or another his conviction that his readers are genuinely Christian.”</a:t>
            </a:r>
          </a:p>
        </p:txBody>
      </p:sp>
      <p:sp>
        <p:nvSpPr>
          <p:cNvPr id="7" name="TextBox 4"/>
          <p:cNvSpPr txBox="1">
            <a:spLocks noChangeArrowheads="1"/>
          </p:cNvSpPr>
          <p:nvPr/>
        </p:nvSpPr>
        <p:spPr bwMode="auto">
          <a:xfrm>
            <a:off x="3657600" y="181599"/>
            <a:ext cx="4876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Zane C. Hodges</a:t>
            </a:r>
          </a:p>
          <a:p>
            <a:pPr algn="ctr">
              <a:spcBef>
                <a:spcPct val="0"/>
              </a:spcBef>
              <a:buClrTx/>
              <a:buSzTx/>
              <a:buFontTx/>
              <a:buNone/>
            </a:pPr>
            <a:r>
              <a:rPr lang="en-US" altLang="en-US" sz="1600" i="1" dirty="0">
                <a:solidFill>
                  <a:srgbClr val="FFFFFF"/>
                </a:solidFill>
                <a:latin typeface="Calibri" panose="020F0502020204030204" pitchFamily="34" charset="0"/>
              </a:rPr>
              <a:t>Absolutely Free! A Biblical Reply to Lordship Salvation</a:t>
            </a:r>
            <a:r>
              <a:rPr lang="en-US" altLang="en-US" sz="1600" dirty="0">
                <a:solidFill>
                  <a:srgbClr val="FFFFFF"/>
                </a:solidFill>
                <a:latin typeface="Calibri" panose="020F0502020204030204" pitchFamily="34" charset="0"/>
              </a:rPr>
              <a:t> (Grand Rapids: Zondervan, 1989), 200.</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6180" y="76200"/>
            <a:ext cx="957820" cy="1371600"/>
          </a:xfrm>
          <a:prstGeom prst="rect">
            <a:avLst/>
          </a:prstGeom>
          <a:ln>
            <a:solidFill>
              <a:schemeClr val="tx1"/>
            </a:solidFill>
          </a:ln>
        </p:spPr>
      </p:pic>
    </p:spTree>
    <p:extLst>
      <p:ext uri="{BB962C8B-B14F-4D97-AF65-F5344CB8AC3E}">
        <p14:creationId xmlns:p14="http://schemas.microsoft.com/office/powerpoint/2010/main" val="97116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latinLnBrk="0">
              <a:lnSpc>
                <a:spcPct val="100000"/>
              </a:lnSpc>
              <a:buClrTx/>
              <a:buSzTx/>
              <a:buFontTx/>
              <a:buNone/>
              <a:tabLst/>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sp>
        <p:nvSpPr>
          <p:cNvPr id="9" name="Content Placeholder 5"/>
          <p:cNvSpPr txBox="1">
            <a:spLocks/>
          </p:cNvSpPr>
          <p:nvPr/>
        </p:nvSpPr>
        <p:spPr bwMode="auto">
          <a:xfrm>
            <a:off x="1839468" y="1619250"/>
            <a:ext cx="8513064"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The Corinthians' Assumed Believing Status</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b="1" u="sng" kern="0" dirty="0">
                <a:solidFill>
                  <a:srgbClr val="FFFFCC"/>
                </a:solidFill>
                <a:effectLst>
                  <a:outerShdw blurRad="38100" dist="38100" dir="2700000" algn="tl">
                    <a:srgbClr val="000000">
                      <a:alpha val="43137"/>
                    </a:srgbClr>
                  </a:outerShdw>
                </a:effectLst>
              </a:rPr>
              <a:t>Proving Oneself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Disqualification Applies to the Believer</a:t>
            </a:r>
            <a:endParaRPr kumimoji="0" lang="en-US" sz="2800" b="0" i="1" u="none" strike="noStrike" kern="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In the Faith Refers to Experience Rather than Position</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Christ in You Relates to Progressive Sanctification</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pic>
        <p:nvPicPr>
          <p:cNvPr id="10"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257800"/>
            <a:ext cx="19050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620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90B82A-0E98-8EEE-432C-195CBA6644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Corinthians  13:5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“Test yourselves </a:t>
            </a:r>
            <a:r>
              <a:rPr lang="en-US" altLang="en-US" sz="3600" i="1" dirty="0">
                <a:solidFill>
                  <a:srgbClr val="FFFFFF"/>
                </a:solidFill>
                <a:effectLst>
                  <a:outerShdw blurRad="38100" dist="38100" dir="2700000" algn="tl">
                    <a:srgbClr val="000000">
                      <a:alpha val="43137"/>
                    </a:srgbClr>
                  </a:outerShdw>
                </a:effectLst>
                <a:cs typeface="Arial" panose="020B0604020202020204" pitchFamily="34" charset="0"/>
              </a:rPr>
              <a:t>to see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if you are in the faith; </a:t>
            </a:r>
            <a:r>
              <a:rPr lang="en-US" altLang="en-US" sz="3600" b="1" u="sng" dirty="0">
                <a:solidFill>
                  <a:srgbClr val="FFFFCC"/>
                </a:solidFill>
                <a:effectLst>
                  <a:outerShdw blurRad="38100" dist="38100" dir="2700000" algn="tl">
                    <a:srgbClr val="000000">
                      <a:alpha val="43137"/>
                    </a:srgbClr>
                  </a:outerShdw>
                </a:effectLst>
              </a:rPr>
              <a:t>examine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yourselves! Or do you not recognize this about yourselves, that Jesus Christ is in you—unless indeed you fail the test?”</a:t>
            </a:r>
          </a:p>
        </p:txBody>
      </p:sp>
    </p:spTree>
    <p:extLst>
      <p:ext uri="{BB962C8B-B14F-4D97-AF65-F5344CB8AC3E}">
        <p14:creationId xmlns:p14="http://schemas.microsoft.com/office/powerpoint/2010/main" val="121937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65845-B1A4-2EC6-7E9D-9B84B9DFF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Timothy 2:15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“Be diligent to present yourself </a:t>
            </a:r>
            <a:r>
              <a:rPr lang="en-US" altLang="en-US" sz="3600" b="1" u="sng" dirty="0">
                <a:solidFill>
                  <a:srgbClr val="FFFFCC"/>
                </a:solidFill>
                <a:effectLst>
                  <a:outerShdw blurRad="38100" dist="38100" dir="2700000" algn="tl">
                    <a:srgbClr val="000000">
                      <a:alpha val="43137"/>
                    </a:srgbClr>
                  </a:outerShdw>
                </a:effectLst>
              </a:rPr>
              <a:t>approved</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to God as a workman who does not need to be ashamed, accurately handling the word of truth.”</a:t>
            </a:r>
          </a:p>
        </p:txBody>
      </p:sp>
    </p:spTree>
    <p:extLst>
      <p:ext uri="{BB962C8B-B14F-4D97-AF65-F5344CB8AC3E}">
        <p14:creationId xmlns:p14="http://schemas.microsoft.com/office/powerpoint/2010/main" val="409522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sp>
        <p:nvSpPr>
          <p:cNvPr id="9" name="Content Placeholder 5"/>
          <p:cNvSpPr txBox="1">
            <a:spLocks/>
          </p:cNvSpPr>
          <p:nvPr/>
        </p:nvSpPr>
        <p:spPr bwMode="auto">
          <a:xfrm>
            <a:off x="1839468" y="1619250"/>
            <a:ext cx="8513064"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The Corinthians' Assumed Believing Status</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Proving Oneself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b="1" u="sng" kern="0" dirty="0">
                <a:solidFill>
                  <a:srgbClr val="FFFFCC"/>
                </a:solidFill>
                <a:effectLst>
                  <a:outerShdw blurRad="38100" dist="38100" dir="2700000" algn="tl">
                    <a:srgbClr val="000000">
                      <a:alpha val="43137"/>
                    </a:srgbClr>
                  </a:outerShdw>
                </a:effectLst>
              </a:rPr>
              <a:t>Disqualification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In the Faith Refers to Experience Rather than Position</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Christ in You Relates to Progressive Sanctification</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pic>
        <p:nvPicPr>
          <p:cNvPr id="10"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257800"/>
            <a:ext cx="19050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72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5CE9F-66FE-48D1-60C5-4BFFA846F1BE}"/>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lvl="0"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Corinthians  13:5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“Test yourselves </a:t>
            </a:r>
            <a:r>
              <a:rPr lang="en-US" altLang="en-US" sz="3600" i="1" dirty="0">
                <a:solidFill>
                  <a:srgbClr val="FFFFFF"/>
                </a:solidFill>
                <a:effectLst>
                  <a:outerShdw blurRad="38100" dist="38100" dir="2700000" algn="tl">
                    <a:srgbClr val="000000">
                      <a:alpha val="43137"/>
                    </a:srgbClr>
                  </a:outerShdw>
                </a:effectLst>
                <a:cs typeface="Arial" panose="020B0604020202020204" pitchFamily="34" charset="0"/>
              </a:rPr>
              <a:t>to see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if you are in the faith; examine yourselves! Or do you not recognize this about yourselves, that Jesus Christ is in you—unless indeed you </a:t>
            </a:r>
            <a:r>
              <a:rPr lang="en-US" altLang="en-US" sz="3600" b="1" u="sng" dirty="0">
                <a:solidFill>
                  <a:srgbClr val="FFFFCC"/>
                </a:solidFill>
                <a:effectLst>
                  <a:outerShdw blurRad="38100" dist="38100" dir="2700000" algn="tl">
                    <a:srgbClr val="000000">
                      <a:alpha val="43137"/>
                    </a:srgbClr>
                  </a:outerShdw>
                </a:effectLst>
              </a:rPr>
              <a:t>fail</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the test?”</a:t>
            </a:r>
          </a:p>
        </p:txBody>
      </p:sp>
    </p:spTree>
    <p:extLst>
      <p:ext uri="{BB962C8B-B14F-4D97-AF65-F5344CB8AC3E}">
        <p14:creationId xmlns:p14="http://schemas.microsoft.com/office/powerpoint/2010/main" val="1873011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89B38-E383-AF3E-FFA1-7AEB4648E97B}"/>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1 Corinthians 9:27</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“but I discipline my body and make it my slave, so that, after I have preached to others, I myself will not be </a:t>
            </a:r>
            <a:r>
              <a:rPr lang="en-US" altLang="en-US" sz="3600" b="1" u="sng" dirty="0">
                <a:solidFill>
                  <a:srgbClr val="FFFFCC"/>
                </a:solidFill>
                <a:effectLst>
                  <a:outerShdw blurRad="38100" dist="38100" dir="2700000" algn="tl">
                    <a:srgbClr val="000000">
                      <a:alpha val="43137"/>
                    </a:srgbClr>
                  </a:outerShdw>
                </a:effectLst>
              </a:rPr>
              <a:t>disqualified</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3335737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09600" y="1600200"/>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rPr>
              <a:t>if </a:t>
            </a:r>
            <a:r>
              <a:rPr lang="en-US" altLang="en-US" i="1" dirty="0" err="1">
                <a:solidFill>
                  <a:srgbClr val="FFFFFF"/>
                </a:solidFill>
                <a:effectLst>
                  <a:outerShdw blurRad="38100" dist="38100" dir="2700000" algn="tl">
                    <a:srgbClr val="000000">
                      <a:alpha val="43137"/>
                    </a:srgbClr>
                  </a:outerShdw>
                </a:effectLst>
                <a:latin typeface="Calibri" panose="020F0502020204030204" pitchFamily="34" charset="0"/>
              </a:rPr>
              <a:t>adokimos</a:t>
            </a: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rPr>
              <a:t> or disqualified here means that "...the apostle Paul was not certain that he would go to heaven...</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rPr>
              <a:t>one wonders...how any Christian</a:t>
            </a:r>
            <a:r>
              <a:rPr lang="en-US" altLang="en-US" dirty="0">
                <a:solidFill>
                  <a:srgbClr val="FFFFFF"/>
                </a:solidFill>
                <a:effectLst>
                  <a:outerShdw blurRad="38100" dist="38100" dir="2700000" algn="tl">
                    <a:srgbClr val="000000">
                      <a:alpha val="43137"/>
                    </a:srgbClr>
                  </a:outerShdw>
                </a:effectLst>
                <a:latin typeface="Calibri" panose="020F0502020204030204" pitchFamily="34" charset="0"/>
              </a:rPr>
              <a:t> in the history of the church could ever know for certain that God was his Father!"</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2" name="TextBox 1">
            <a:extLst>
              <a:ext uri="{FF2B5EF4-FFF2-40B4-BE49-F238E27FC236}">
                <a16:creationId xmlns:a16="http://schemas.microsoft.com/office/drawing/2014/main" id="{0217765A-1548-FC7E-9092-82DE4EF4EE34}"/>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84309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1205893147"/>
              </p:ext>
            </p:extLst>
          </p:nvPr>
        </p:nvGraphicFramePr>
        <p:xfrm>
          <a:off x="1680722" y="252953"/>
          <a:ext cx="8830559" cy="6425006"/>
        </p:xfrm>
        <a:graphic>
          <a:graphicData uri="http://schemas.openxmlformats.org/drawingml/2006/table">
            <a:tbl>
              <a:tblPr>
                <a:tableStyleId>{D113A9D2-9D6B-4929-AA2D-F23B5EE8CBE7}</a:tableStyleId>
              </a:tblPr>
              <a:tblGrid>
                <a:gridCol w="2805368">
                  <a:extLst>
                    <a:ext uri="{9D8B030D-6E8A-4147-A177-3AD203B41FA5}">
                      <a16:colId xmlns:a16="http://schemas.microsoft.com/office/drawing/2014/main" val="20000"/>
                    </a:ext>
                  </a:extLst>
                </a:gridCol>
                <a:gridCol w="2395703">
                  <a:extLst>
                    <a:ext uri="{9D8B030D-6E8A-4147-A177-3AD203B41FA5}">
                      <a16:colId xmlns:a16="http://schemas.microsoft.com/office/drawing/2014/main" val="20001"/>
                    </a:ext>
                  </a:extLst>
                </a:gridCol>
                <a:gridCol w="3629488">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4400" b="1" kern="12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Scripture’s Five Crowns </a:t>
                      </a:r>
                      <a:br>
                        <a:rPr lang="en-US" altLang="en-US" sz="3600" b="1" dirty="0">
                          <a:solidFill>
                            <a:srgbClr val="FFFF99"/>
                          </a:solidFill>
                          <a:effectLst/>
                          <a:latin typeface="Calibri" panose="020F0502020204030204" pitchFamily="34" charset="0"/>
                          <a:ea typeface="Calibri" panose="020F0502020204030204" pitchFamily="34" charset="0"/>
                          <a:cs typeface="Calibri" panose="020F0502020204030204" pitchFamily="34" charset="0"/>
                        </a:rPr>
                      </a:br>
                      <a:r>
                        <a:rPr lang="en-US" alt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(Rev 4:10: 3:11; 2 John 8)</a:t>
                      </a:r>
                      <a:endParaRPr kumimoji="0" lang="en-US" sz="3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6857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Scripture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Crown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Purpose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2294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1 Cor. 9:24-27</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Incorruptible</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Gaining mastery over the flesh</a:t>
                      </a:r>
                      <a:endParaRPr kumimoji="0" lang="en-US" sz="2800" b="0"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73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1 Thess. 2:19-20</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Rejoicing</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2"/>
                          </a:solidFill>
                          <a:effectLst/>
                          <a:latin typeface="Calibri" panose="020F0502020204030204" pitchFamily="34" charset="0"/>
                          <a:ea typeface="+mn-ea"/>
                          <a:cs typeface="+mn-cs"/>
                        </a:rPr>
                        <a:t>Soul winning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8573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Rev. 2:10</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Life</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2"/>
                          </a:solidFill>
                          <a:effectLst/>
                          <a:latin typeface="Calibri" panose="020F0502020204030204" pitchFamily="34" charset="0"/>
                          <a:ea typeface="+mn-ea"/>
                          <a:cs typeface="+mn-cs"/>
                        </a:rPr>
                        <a:t>Enduring trials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94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1 Pet. 5:2-4</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Glory</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2"/>
                          </a:solidFill>
                          <a:effectLst/>
                          <a:latin typeface="Calibri" panose="020F0502020204030204" pitchFamily="34" charset="0"/>
                          <a:ea typeface="+mn-ea"/>
                          <a:cs typeface="+mn-cs"/>
                        </a:rPr>
                        <a:t>Shepherding God’s people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228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cap="none" normalizeH="0" baseline="0" dirty="0">
                          <a:ln>
                            <a:noFill/>
                          </a:ln>
                          <a:solidFill>
                            <a:schemeClr val="bg2"/>
                          </a:solidFill>
                          <a:effectLst/>
                          <a:latin typeface="Calibri" panose="020F0502020204030204" pitchFamily="34" charset="0"/>
                        </a:rPr>
                        <a:t>2 Tim. 4:8</a:t>
                      </a:r>
                      <a:endParaRPr kumimoji="0" lang="en-US" sz="2800" b="1" i="0" u="none" strike="noStrike" cap="none" normalizeH="0" baseline="0" dirty="0">
                        <a:ln>
                          <a:noFill/>
                        </a:ln>
                        <a:solidFill>
                          <a:schemeClr val="bg2"/>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2"/>
                          </a:solidFill>
                          <a:effectLst/>
                          <a:latin typeface="Calibri" panose="020F0502020204030204" pitchFamily="34" charset="0"/>
                        </a:rPr>
                        <a:t>Righteousness</a:t>
                      </a:r>
                      <a:endParaRPr kumimoji="0" lang="en-US" sz="2800" b="1" u="none" strike="noStrike" kern="1200" cap="none" normalizeH="0" baseline="0" dirty="0">
                        <a:ln>
                          <a:noFill/>
                        </a:ln>
                        <a:solidFill>
                          <a:schemeClr val="bg2"/>
                        </a:solidFill>
                        <a:effectLst/>
                        <a:latin typeface="Calibri" panose="020F0502020204030204" pitchFamily="34" charset="0"/>
                        <a:ea typeface="+mn-ea"/>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u="none" strike="noStrike" kern="1200" cap="none" normalizeH="0" baseline="0" dirty="0">
                          <a:ln>
                            <a:noFill/>
                          </a:ln>
                          <a:solidFill>
                            <a:schemeClr val="bg2"/>
                          </a:solidFill>
                          <a:effectLst/>
                          <a:latin typeface="Calibri" panose="020F0502020204030204" pitchFamily="34" charset="0"/>
                          <a:ea typeface="+mn-ea"/>
                          <a:cs typeface="+mn-cs"/>
                        </a:rPr>
                        <a:t>Longing for His appearing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58234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latinLnBrk="0">
              <a:lnSpc>
                <a:spcPct val="100000"/>
              </a:lnSpc>
              <a:buClrTx/>
              <a:buSzTx/>
              <a:buFontTx/>
              <a:buNone/>
              <a:tabLst/>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sp>
        <p:nvSpPr>
          <p:cNvPr id="9" name="Content Placeholder 5"/>
          <p:cNvSpPr txBox="1">
            <a:spLocks/>
          </p:cNvSpPr>
          <p:nvPr/>
        </p:nvSpPr>
        <p:spPr bwMode="auto">
          <a:xfrm>
            <a:off x="1796034" y="1619250"/>
            <a:ext cx="8599932"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The Corinthians' Assumed Believing Status</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Proving Oneself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Disqualification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b="1" u="sng" kern="0" dirty="0">
                <a:solidFill>
                  <a:srgbClr val="FFFFCC"/>
                </a:solidFill>
                <a:effectLst>
                  <a:outerShdw blurRad="38100" dist="38100" dir="2700000" algn="tl">
                    <a:srgbClr val="000000">
                      <a:alpha val="43137"/>
                    </a:srgbClr>
                  </a:outerShdw>
                </a:effectLst>
              </a:rPr>
              <a:t>In the Faith Refers to Experience Rather than Position</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Christ in You Relates to Progressive Sanctification</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pic>
        <p:nvPicPr>
          <p:cNvPr id="10"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257800"/>
            <a:ext cx="19050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311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E7E97-53E8-F56E-2193-65C3FB5C5F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9766FB-7232-B26F-2A7A-0DA596CC6D98}"/>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a:extLst>
              <a:ext uri="{FF2B5EF4-FFF2-40B4-BE49-F238E27FC236}">
                <a16:creationId xmlns:a16="http://schemas.microsoft.com/office/drawing/2014/main" id="{9C7F8053-FAD6-B874-AC16-8DE71CE80C56}"/>
              </a:ext>
            </a:extLst>
          </p:cNvPr>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lvl="0"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Corinthians  13:5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“Test yourselves </a:t>
            </a:r>
            <a:r>
              <a:rPr lang="en-US" altLang="en-US" sz="3600" i="1" dirty="0">
                <a:solidFill>
                  <a:srgbClr val="FFFFFF"/>
                </a:solidFill>
                <a:effectLst>
                  <a:outerShdw blurRad="38100" dist="38100" dir="2700000" algn="tl">
                    <a:srgbClr val="000000">
                      <a:alpha val="43137"/>
                    </a:srgbClr>
                  </a:outerShdw>
                </a:effectLst>
                <a:cs typeface="Arial" panose="020B0604020202020204" pitchFamily="34" charset="0"/>
              </a:rPr>
              <a:t>to see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if you are </a:t>
            </a:r>
            <a:r>
              <a:rPr lang="en-US" altLang="en-US" sz="3600" b="1" u="sng" dirty="0">
                <a:solidFill>
                  <a:srgbClr val="FFFFCC"/>
                </a:solidFill>
                <a:effectLst>
                  <a:outerShdw blurRad="38100" dist="38100" dir="2700000" algn="tl">
                    <a:srgbClr val="000000">
                      <a:alpha val="43137"/>
                    </a:srgbClr>
                  </a:outerShdw>
                </a:effectLst>
              </a:rPr>
              <a:t>in the faith</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examine yourselves! Or do you not recognize this about yourselves, that Jesus Christ is in you—unless indeed you fail the test?”</a:t>
            </a:r>
          </a:p>
        </p:txBody>
      </p:sp>
    </p:spTree>
    <p:extLst>
      <p:ext uri="{BB962C8B-B14F-4D97-AF65-F5344CB8AC3E}">
        <p14:creationId xmlns:p14="http://schemas.microsoft.com/office/powerpoint/2010/main" val="1883427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E02AB-3C44-7BFB-80DC-5644451EC443}"/>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1 Corinthians 16:13-15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“Be on the alert, stand firm </a:t>
            </a:r>
            <a:r>
              <a:rPr lang="en-US" altLang="en-US" sz="3600" b="1" u="sng" dirty="0">
                <a:solidFill>
                  <a:srgbClr val="FFFFCC"/>
                </a:solidFill>
                <a:effectLst>
                  <a:outerShdw blurRad="38100" dist="38100" dir="2700000" algn="tl">
                    <a:srgbClr val="000000">
                      <a:alpha val="43137"/>
                    </a:srgbClr>
                  </a:outerShdw>
                </a:effectLst>
              </a:rPr>
              <a:t>in the faith</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act like men, be strong. Let all that you do be done in love. Now I urge you, </a:t>
            </a:r>
            <a:r>
              <a:rPr lang="en-US" altLang="en-US" sz="3600" b="1" u="sng" dirty="0">
                <a:solidFill>
                  <a:srgbClr val="FFFFCC"/>
                </a:solidFill>
                <a:effectLst>
                  <a:outerShdw blurRad="38100" dist="38100" dir="2700000" algn="tl">
                    <a:srgbClr val="000000">
                      <a:alpha val="43137"/>
                    </a:srgbClr>
                  </a:outerShdw>
                </a:effectLst>
              </a:rPr>
              <a:t>brethren</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78771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sp>
        <p:nvSpPr>
          <p:cNvPr id="9" name="Content Placeholder 5"/>
          <p:cNvSpPr txBox="1">
            <a:spLocks/>
          </p:cNvSpPr>
          <p:nvPr/>
        </p:nvSpPr>
        <p:spPr bwMode="auto">
          <a:xfrm>
            <a:off x="1847850" y="1619250"/>
            <a:ext cx="84963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The Corinthians' Assumed Believing Status</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Proving Oneself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Disqualification Applies to the Believer</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kern="0" dirty="0">
                <a:solidFill>
                  <a:srgbClr val="FFFFFF"/>
                </a:solidFill>
              </a:rPr>
              <a:t>In the Faith Refers to Experience Rather than Position</a:t>
            </a:r>
          </a:p>
          <a:p>
            <a:pPr marL="463550" marR="0" lvl="0" indent="-463550"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a:tabLst/>
              <a:defRPr/>
            </a:pPr>
            <a:r>
              <a:rPr lang="en-US" sz="2800" b="1" u="sng" kern="0" dirty="0">
                <a:solidFill>
                  <a:srgbClr val="FFFFCC"/>
                </a:solidFill>
                <a:effectLst>
                  <a:outerShdw blurRad="38100" dist="38100" dir="2700000" algn="tl">
                    <a:srgbClr val="000000">
                      <a:alpha val="43137"/>
                    </a:srgbClr>
                  </a:outerShdw>
                </a:effectLst>
              </a:rPr>
              <a:t>Christ in You Relates to Progressive Sanctification</a:t>
            </a:r>
          </a:p>
        </p:txBody>
      </p:sp>
      <p:pic>
        <p:nvPicPr>
          <p:cNvPr id="10"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334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111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6B763-8F8A-A991-8600-BBF9F78D75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031B32-1354-2835-F9CF-2C037B698E15}"/>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a:extLst>
              <a:ext uri="{FF2B5EF4-FFF2-40B4-BE49-F238E27FC236}">
                <a16:creationId xmlns:a16="http://schemas.microsoft.com/office/drawing/2014/main" id="{73C9F3C1-5673-A285-E1FE-E3431E8EA73E}"/>
              </a:ext>
            </a:extLst>
          </p:cNvPr>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lvl="0"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Corinthians  13:5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“Test yourselves </a:t>
            </a:r>
            <a:r>
              <a:rPr lang="en-US" altLang="en-US" sz="3600" i="1" dirty="0">
                <a:solidFill>
                  <a:srgbClr val="FFFFFF"/>
                </a:solidFill>
                <a:effectLst>
                  <a:outerShdw blurRad="38100" dist="38100" dir="2700000" algn="tl">
                    <a:srgbClr val="000000">
                      <a:alpha val="43137"/>
                    </a:srgbClr>
                  </a:outerShdw>
                </a:effectLst>
                <a:cs typeface="Arial" panose="020B0604020202020204" pitchFamily="34" charset="0"/>
              </a:rPr>
              <a:t>to see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if you are in the faith; examine yourselves! Or do you not recognize this about yourselves, that </a:t>
            </a:r>
            <a:r>
              <a:rPr lang="en-US" altLang="en-US" sz="3600" b="1" u="sng" dirty="0">
                <a:solidFill>
                  <a:srgbClr val="FFFFCC"/>
                </a:solidFill>
                <a:effectLst>
                  <a:outerShdw blurRad="38100" dist="38100" dir="2700000" algn="tl">
                    <a:srgbClr val="000000">
                      <a:alpha val="43137"/>
                    </a:srgbClr>
                  </a:outerShdw>
                </a:effectLst>
              </a:rPr>
              <a:t>Jesus Christ is in you</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—unless indeed you fail the test?”</a:t>
            </a:r>
          </a:p>
        </p:txBody>
      </p:sp>
    </p:spTree>
    <p:extLst>
      <p:ext uri="{BB962C8B-B14F-4D97-AF65-F5344CB8AC3E}">
        <p14:creationId xmlns:p14="http://schemas.microsoft.com/office/powerpoint/2010/main" val="2265803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CE7F2-9F77-82EA-5F24-D968E602379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2392680" y="0"/>
            <a:ext cx="740664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4:19</a:t>
            </a:r>
          </a:p>
          <a:p>
            <a:pPr algn="just">
              <a:spcBef>
                <a:spcPts val="0"/>
              </a:spcBef>
              <a:buClr>
                <a:srgbClr val="00FFFF"/>
              </a:buClr>
              <a:buSzPct val="75000"/>
              <a:defRPr/>
            </a:pPr>
            <a:r>
              <a:rPr lang="en-US" sz="3600" kern="0" dirty="0">
                <a:solidFill>
                  <a:srgbClr val="FFFFFF"/>
                </a:solidFill>
                <a:effectLst>
                  <a:outerShdw blurRad="38100" dist="38100" dir="2700000" algn="tl">
                    <a:srgbClr val="000000"/>
                  </a:outerShdw>
                </a:effectLst>
                <a:latin typeface="Calibri" panose="020F0502020204030204" pitchFamily="34" charset="0"/>
              </a:rPr>
              <a:t>“My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children</a:t>
            </a:r>
            <a:r>
              <a:rPr lang="en-US" sz="3600" kern="0" dirty="0">
                <a:solidFill>
                  <a:srgbClr val="FFFFFF"/>
                </a:solidFill>
                <a:effectLst>
                  <a:outerShdw blurRad="38100" dist="38100" dir="2700000" algn="tl">
                    <a:srgbClr val="000000"/>
                  </a:outerShdw>
                </a:effectLst>
                <a:latin typeface="Calibri" panose="020F0502020204030204" pitchFamily="34" charset="0"/>
              </a:rPr>
              <a:t>, with whom I am again in labor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until Christ is formed in you</a:t>
            </a:r>
            <a:r>
              <a:rPr lang="en-US" sz="3600" kern="0" dirty="0">
                <a:solidFill>
                  <a:srgbClr val="FFFFFF"/>
                </a:solidFill>
                <a:effectLst>
                  <a:outerShdw blurRad="38100" dist="38100" dir="2700000" algn="tl">
                    <a:srgbClr val="000000"/>
                  </a:outerShdw>
                </a:effectLst>
                <a:latin typeface="Calibri" panose="020F0502020204030204" pitchFamily="34" charset="0"/>
              </a:rPr>
              <a:t>—”</a:t>
            </a:r>
          </a:p>
        </p:txBody>
      </p:sp>
    </p:spTree>
    <p:extLst>
      <p:ext uri="{BB962C8B-B14F-4D97-AF65-F5344CB8AC3E}">
        <p14:creationId xmlns:p14="http://schemas.microsoft.com/office/powerpoint/2010/main" val="3221092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2AEE61-A408-861D-F5ED-16FD7193D10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2484120" y="0"/>
            <a:ext cx="7223760" cy="2008242"/>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3:3</a:t>
            </a:r>
          </a:p>
          <a:p>
            <a:pPr algn="just" eaLnBrk="1" fontAlgn="auto" hangingPunct="1">
              <a:spcBef>
                <a:spcPts val="0"/>
              </a:spcBef>
              <a:spcAft>
                <a:spcPts val="0"/>
              </a:spcAft>
              <a:defRPr/>
            </a:pPr>
            <a:r>
              <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Are you so foolish? Having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begun by the Spirit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are you now being perfected by the flesh?”</a:t>
            </a:r>
            <a:endPar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79765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30183-88A3-B1FB-E59C-C10A34D5DDBE}"/>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1"/>
          <p:cNvSpPr>
            <a:spLocks noChangeArrowheads="1"/>
          </p:cNvSpPr>
          <p:nvPr/>
        </p:nvSpPr>
        <p:spPr bwMode="auto">
          <a:xfrm>
            <a:off x="2438400" y="0"/>
            <a:ext cx="73152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4:6</a:t>
            </a:r>
          </a:p>
          <a:p>
            <a:pPr algn="just" eaLnBrk="1" fontAlgn="auto" hangingPunct="1">
              <a:spcBef>
                <a:spcPts val="0"/>
              </a:spcBef>
              <a:spcAft>
                <a:spcPts val="0"/>
              </a:spcAft>
              <a:defRPr/>
            </a:pPr>
            <a:r>
              <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 are sons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God has sent forth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Spirit of His Son into our hearts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crying, “Abba! Father!”</a:t>
            </a:r>
            <a:endPar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936164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3A724-B5BB-303C-E7F9-3BDA4773A49A}"/>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2209800" y="0"/>
            <a:ext cx="77724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5:16</a:t>
            </a:r>
          </a:p>
          <a:p>
            <a:pPr algn="just" eaLnBrk="1" fontAlgn="auto" hangingPunct="1">
              <a:spcBef>
                <a:spcPts val="0"/>
              </a:spcBef>
              <a:spcAft>
                <a:spcPts val="0"/>
              </a:spcAft>
              <a:defRPr/>
            </a:pPr>
            <a:r>
              <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But I say,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 by the Spirit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and you will not carry out the desire of the flesh.”</a:t>
            </a:r>
            <a:endParaRPr lang="en-US" altLang="en-US" sz="3600" kern="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23226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bwMode="auto">
          <a:xfrm>
            <a:off x="1695450" y="1600200"/>
            <a:ext cx="8801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4213" marR="0" lvl="0" indent="-684213" algn="l" defTabSz="914400" rtl="0" eaLnBrk="0" fontAlgn="base" latinLnBrk="0" hangingPunct="0">
              <a:lnSpc>
                <a:spcPct val="100000"/>
              </a:lnSpc>
              <a:spcBef>
                <a:spcPts val="0"/>
              </a:spcBef>
              <a:spcAft>
                <a:spcPts val="2400"/>
              </a:spcAft>
              <a:buClr>
                <a:srgbClr val="00FFFF"/>
              </a:buClr>
              <a:buSzPct val="100000"/>
              <a:buFont typeface="+mj-lt"/>
              <a:buAutoNum type="romanUcPeriod" startAt="6"/>
              <a:tabLst/>
              <a:defRPr/>
            </a:pPr>
            <a:r>
              <a:rPr lang="en-US" sz="2800" b="1" u="sng" kern="0" dirty="0">
                <a:solidFill>
                  <a:srgbClr val="FFFFCC"/>
                </a:solidFill>
                <a:effectLst>
                  <a:outerShdw blurRad="38100" dist="38100" dir="2700000" algn="tl">
                    <a:srgbClr val="000000">
                      <a:alpha val="43137"/>
                    </a:srgbClr>
                  </a:outerShdw>
                </a:effectLst>
              </a:rPr>
              <a:t>Reform View Destroys the Passage's Symmetry</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Only Believers Experience Discipline</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Scripture Nowhere Tells Believers to Test the Authenticity of Their Faith</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The Reformed View Damages Assurance of Salvation</a:t>
            </a:r>
          </a:p>
        </p:txBody>
      </p:sp>
      <p:sp>
        <p:nvSpPr>
          <p:cNvPr id="6"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pic>
        <p:nvPicPr>
          <p:cNvPr id="7"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334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039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B26054-3AAC-88F1-7EDA-209EC814A41A}"/>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1524000" y="0"/>
            <a:ext cx="9144000" cy="322395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13:3</a:t>
            </a:r>
          </a:p>
          <a:p>
            <a:pPr lvl="0" algn="just">
              <a:spcBef>
                <a:spcPts val="0"/>
              </a:spcBef>
              <a:buClr>
                <a:srgbClr val="00FFFF"/>
              </a:buClr>
              <a:buSzPct val="75000"/>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“Since you are seeking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proof</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of the Christ who speaks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me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and who is not weak toward you, but mighty in you.”</a:t>
            </a:r>
          </a:p>
          <a:p>
            <a:pPr lvl="0" algn="just">
              <a:spcBef>
                <a:spcPct val="20000"/>
              </a:spcBef>
              <a:buClr>
                <a:srgbClr val="00FFFF"/>
              </a:buClr>
              <a:buSzPct val="75000"/>
              <a:defRPr/>
            </a:pPr>
            <a:endParaRPr lang="en-US" sz="4000" kern="0" dirty="0">
              <a:solidFill>
                <a:srgbClr val="FFFFFF"/>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421250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34398-91CB-25ED-C8FC-2B3D7A588BBC}"/>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a:t>
            </a:r>
            <a:r>
              <a:rPr lang="en-US" altLang="en-US" sz="4000" dirty="0">
                <a:solidFill>
                  <a:schemeClr val="tx2"/>
                </a:solidFill>
                <a:effectLst>
                  <a:outerShdw blurRad="38100" dist="38100" dir="2700000" algn="tl">
                    <a:srgbClr val="000000"/>
                  </a:outerShdw>
                </a:effectLst>
                <a:latin typeface="Calibri" panose="020F0502020204030204" pitchFamily="34" charset="0"/>
                <a:cs typeface="Calibri" panose="020F0502020204030204" pitchFamily="34" charset="0"/>
              </a:rPr>
              <a:t>Corinthians</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13:6-7</a:t>
            </a:r>
          </a:p>
          <a:p>
            <a:pPr algn="just">
              <a:spcBef>
                <a:spcPts val="0"/>
              </a:spcBef>
              <a:buClr>
                <a:srgbClr val="00FFFF"/>
              </a:buClr>
              <a:buSzPct val="75000"/>
              <a:defRPr/>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rPr>
              <a:t>6 </a:t>
            </a:r>
            <a:r>
              <a:rPr lang="en-US" altLang="en-US" sz="3600" dirty="0">
                <a:effectLst>
                  <a:outerShdw blurRad="38100" dist="38100" dir="2700000" algn="tl">
                    <a:srgbClr val="000000">
                      <a:alpha val="43137"/>
                    </a:srgbClr>
                  </a:outerShdw>
                </a:effectLst>
                <a:latin typeface="Calibri" panose="020F0502020204030204" pitchFamily="34" charset="0"/>
              </a:rPr>
              <a:t>But I trust that you will realize that we ourselves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do not fail the test</a:t>
            </a:r>
            <a:r>
              <a:rPr lang="en-US" altLang="en-US" sz="360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 </a:t>
            </a:r>
            <a:r>
              <a:rPr lang="en-US" altLang="en-US" sz="3600" baseline="30000" dirty="0">
                <a:effectLst>
                  <a:outerShdw blurRad="38100" dist="38100" dir="2700000" algn="tl">
                    <a:srgbClr val="000000">
                      <a:alpha val="43137"/>
                    </a:srgbClr>
                  </a:outerShdw>
                </a:effectLst>
                <a:latin typeface="Calibri" panose="020F0502020204030204" pitchFamily="34" charset="0"/>
              </a:rPr>
              <a:t>7 </a:t>
            </a:r>
            <a:r>
              <a:rPr lang="en-US" altLang="en-US" sz="3600" dirty="0">
                <a:effectLst>
                  <a:outerShdw blurRad="38100" dist="38100" dir="2700000" algn="tl">
                    <a:srgbClr val="000000">
                      <a:alpha val="43137"/>
                    </a:srgbClr>
                  </a:outerShdw>
                </a:effectLst>
                <a:latin typeface="Calibri" panose="020F0502020204030204" pitchFamily="34" charset="0"/>
              </a:rPr>
              <a:t>Now we pray to God that you do no wrong; not that we ourselves may appear approved, but that you may do what is right, even though we may appear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unapproved</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kern="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97973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9B4D0-E4A5-7E44-EC25-C22E25758F8E}"/>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altLang="en-US" sz="4000" dirty="0">
                <a:solidFill>
                  <a:schemeClr val="tx2"/>
                </a:solidFill>
                <a:ea typeface="+mj-ea"/>
                <a:cs typeface="Calibri" panose="020F0502020204030204" pitchFamily="34" charset="0"/>
              </a:rPr>
              <a:t>2 Corinthians  13:5</a:t>
            </a:r>
          </a:p>
          <a:p>
            <a:pPr marL="0" lvl="0" indent="0" algn="just">
              <a:spcBef>
                <a:spcPct val="0"/>
              </a:spcBef>
              <a:buClrTx/>
              <a:buSzTx/>
              <a:buNone/>
            </a:pP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“Test yourselves </a:t>
            </a:r>
            <a:r>
              <a:rPr lang="en-US" altLang="en-US" sz="3600" i="1" dirty="0">
                <a:solidFill>
                  <a:srgbClr val="FFFFFF"/>
                </a:solidFill>
                <a:effectLst>
                  <a:outerShdw blurRad="38100" dist="38100" dir="2700000" algn="tl">
                    <a:srgbClr val="000000">
                      <a:alpha val="43137"/>
                    </a:srgbClr>
                  </a:outerShdw>
                </a:effectLst>
                <a:cs typeface="Arial" panose="020B0604020202020204" pitchFamily="34" charset="0"/>
              </a:rPr>
              <a:t>to see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if you are in the faith; </a:t>
            </a:r>
            <a:r>
              <a:rPr lang="en-US" altLang="en-US" sz="3600" b="1" u="sng" dirty="0">
                <a:solidFill>
                  <a:srgbClr val="FFFFCC"/>
                </a:solidFill>
                <a:effectLst>
                  <a:outerShdw blurRad="38100" dist="38100" dir="2700000" algn="tl">
                    <a:srgbClr val="000000">
                      <a:alpha val="43137"/>
                    </a:srgbClr>
                  </a:outerShdw>
                </a:effectLst>
              </a:rPr>
              <a:t>examine</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 yourselves! Or do you not recognize this about yourselves, that </a:t>
            </a:r>
            <a:r>
              <a:rPr lang="en-US" altLang="en-US" sz="3600" b="1" u="sng" dirty="0">
                <a:solidFill>
                  <a:srgbClr val="FFFFCC"/>
                </a:solidFill>
                <a:effectLst>
                  <a:outerShdw blurRad="38100" dist="38100" dir="2700000" algn="tl">
                    <a:srgbClr val="000000">
                      <a:alpha val="43137"/>
                    </a:srgbClr>
                  </a:outerShdw>
                </a:effectLst>
              </a:rPr>
              <a:t>Jesus Christ is in you</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—unless indeed you </a:t>
            </a:r>
            <a:r>
              <a:rPr lang="en-US" altLang="en-US" sz="3600" b="1" u="sng" dirty="0">
                <a:solidFill>
                  <a:srgbClr val="FFFFCC"/>
                </a:solidFill>
                <a:effectLst>
                  <a:outerShdw blurRad="38100" dist="38100" dir="2700000" algn="tl">
                    <a:srgbClr val="000000">
                      <a:alpha val="43137"/>
                    </a:srgbClr>
                  </a:outerShdw>
                </a:effectLst>
              </a:rPr>
              <a:t>fail the test</a:t>
            </a:r>
            <a:r>
              <a:rPr lang="en-US" altLang="en-US" sz="3600" dirty="0">
                <a:solidFill>
                  <a:srgbClr val="FFFFFF"/>
                </a:solidFill>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316237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bwMode="auto">
          <a:xfrm>
            <a:off x="1695450" y="1600200"/>
            <a:ext cx="8801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4213" marR="0" lvl="0" indent="-684213" algn="l" defTabSz="914400" rtl="0" eaLnBrk="0" fontAlgn="base" latinLnBrk="0" hangingPunct="0">
              <a:lnSpc>
                <a:spcPct val="100000"/>
              </a:lnSpc>
              <a:spcBef>
                <a:spcPts val="0"/>
              </a:spcBef>
              <a:spcAft>
                <a:spcPts val="2400"/>
              </a:spcAft>
              <a:buClr>
                <a:srgbClr val="00FFFF"/>
              </a:buClr>
              <a:buSzPct val="100000"/>
              <a:buFont typeface="+mj-lt"/>
              <a:buAutoNum type="romanUcPeriod" startAt="6"/>
              <a:tabLst/>
              <a:defRPr/>
            </a:pPr>
            <a:r>
              <a:rPr lang="en-US" sz="2800" kern="0" dirty="0">
                <a:solidFill>
                  <a:srgbClr val="FFFFFF"/>
                </a:solidFill>
              </a:rPr>
              <a:t>Reform View Destroys the Passage's Symmetry</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b="1" u="sng" kern="0" dirty="0">
                <a:solidFill>
                  <a:srgbClr val="FFFFCC"/>
                </a:solidFill>
                <a:effectLst>
                  <a:outerShdw blurRad="38100" dist="38100" dir="2700000" algn="tl">
                    <a:srgbClr val="000000">
                      <a:alpha val="43137"/>
                    </a:srgbClr>
                  </a:outerShdw>
                </a:effectLst>
              </a:rPr>
              <a:t>Only Believers Experience Discipline</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Scripture Nowhere Tells Believers to Test the Authenticity of Their Faith</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The Reformed View Damages Assurance of Salvation</a:t>
            </a:r>
          </a:p>
        </p:txBody>
      </p:sp>
      <p:sp>
        <p:nvSpPr>
          <p:cNvPr id="6"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pic>
        <p:nvPicPr>
          <p:cNvPr id="7"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334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82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E8CDE1-F91C-86A4-CEE1-815F66067474}"/>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1981200" y="0"/>
            <a:ext cx="8229600"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13:1</a:t>
            </a:r>
          </a:p>
          <a:p>
            <a:pPr lvl="0" algn="just">
              <a:spcBef>
                <a:spcPts val="0"/>
              </a:spcBef>
              <a:buClr>
                <a:srgbClr val="00FFFF"/>
              </a:buClr>
              <a:buSzPct val="75000"/>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This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is the third time I am coming to you. </a:t>
            </a:r>
            <a:r>
              <a:rPr lang="en-US" sz="3600" kern="0" cap="small" dirty="0">
                <a:solidFill>
                  <a:srgbClr val="FFFFFF"/>
                </a:solidFill>
                <a:effectLst>
                  <a:outerShdw blurRad="38100" dist="38100" dir="2700000" algn="tl">
                    <a:srgbClr val="000000">
                      <a:alpha val="43137"/>
                    </a:srgbClr>
                  </a:outerShdw>
                </a:effectLst>
                <a:latin typeface="Calibri" panose="020F0502020204030204" pitchFamily="34" charset="0"/>
                <a:cs typeface="+mn-cs"/>
              </a:rPr>
              <a:t>Every fact is to be confirmed by the testimony of two or three witnesses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p>
        </p:txBody>
      </p:sp>
    </p:spTree>
    <p:extLst>
      <p:ext uri="{BB962C8B-B14F-4D97-AF65-F5344CB8AC3E}">
        <p14:creationId xmlns:p14="http://schemas.microsoft.com/office/powerpoint/2010/main" val="2728697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DEBE2-7AB0-3784-4356-18908C004897}"/>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609600" y="0"/>
            <a:ext cx="10972800" cy="52552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18:15-17</a:t>
            </a:r>
          </a:p>
          <a:p>
            <a:pPr lvl="0" algn="just">
              <a:defRPr/>
            </a:pP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15 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“If your brother sins, go and show him his fault in private; if he listens to you, you have won your brother. </a:t>
            </a: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16 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But if he does not listen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rPr>
              <a:t>to you</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take one or two more with you, so that </a:t>
            </a:r>
            <a:r>
              <a:rPr lang="en-US" sz="3600" cap="small" dirty="0">
                <a:solidFill>
                  <a:srgbClr val="FFFFFF"/>
                </a:solidFill>
                <a:effectLst>
                  <a:outerShdw blurRad="38100" dist="38100" dir="2700000" algn="tl">
                    <a:srgbClr val="000000">
                      <a:alpha val="43137"/>
                    </a:srgbClr>
                  </a:outerShdw>
                </a:effectLst>
                <a:latin typeface="Calibri" panose="020F0502020204030204" pitchFamily="34" charset="0"/>
              </a:rPr>
              <a:t>by the mouth of two or three witnesses every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cap="small" dirty="0">
                <a:solidFill>
                  <a:srgbClr val="FFFFFF"/>
                </a:solidFill>
                <a:effectLst>
                  <a:outerShdw blurRad="38100" dist="38100" dir="2700000" algn="tl">
                    <a:srgbClr val="000000">
                      <a:alpha val="43137"/>
                    </a:srgbClr>
                  </a:outerShdw>
                </a:effectLst>
                <a:latin typeface="Calibri" panose="020F0502020204030204" pitchFamily="34" charset="0"/>
              </a:rPr>
              <a:t>fact may be confirmed</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latin typeface="Calibri" panose="020F0502020204030204" pitchFamily="34" charset="0"/>
              </a:rPr>
              <a:t>17 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If he refuses to listen to them, tell it to the church; and if he refuses to listen even to the church, let him be to you as a Gentile and a tax collector.”</a:t>
            </a:r>
            <a:endPar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33640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bwMode="auto">
          <a:xfrm>
            <a:off x="1695450" y="1600200"/>
            <a:ext cx="8801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4213" marR="0" lvl="0" indent="-684213" algn="l" defTabSz="914400" rtl="0" eaLnBrk="0" fontAlgn="base" latinLnBrk="0" hangingPunct="0">
              <a:lnSpc>
                <a:spcPct val="100000"/>
              </a:lnSpc>
              <a:spcBef>
                <a:spcPts val="0"/>
              </a:spcBef>
              <a:spcAft>
                <a:spcPts val="2400"/>
              </a:spcAft>
              <a:buClr>
                <a:srgbClr val="00FFFF"/>
              </a:buClr>
              <a:buSzPct val="100000"/>
              <a:buFont typeface="+mj-lt"/>
              <a:buAutoNum type="romanUcPeriod" startAt="6"/>
              <a:tabLst/>
              <a:defRPr/>
            </a:pPr>
            <a:r>
              <a:rPr lang="en-US" sz="2800" kern="0" dirty="0">
                <a:solidFill>
                  <a:srgbClr val="FFFFFF"/>
                </a:solidFill>
              </a:rPr>
              <a:t>Reform View Destroys the Passage's Symmetry</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kern="0" dirty="0">
                <a:solidFill>
                  <a:srgbClr val="FFFFFF"/>
                </a:solidFill>
              </a:rPr>
              <a:t>Only Believers Experience Discipline</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b="1" u="sng" kern="0" dirty="0">
                <a:solidFill>
                  <a:srgbClr val="FFFFCC"/>
                </a:solidFill>
                <a:effectLst>
                  <a:outerShdw blurRad="38100" dist="38100" dir="2700000" algn="tl">
                    <a:srgbClr val="000000">
                      <a:alpha val="43137"/>
                    </a:srgbClr>
                  </a:outerShdw>
                </a:effectLst>
              </a:rPr>
              <a:t>Scripture Nowhere Tells Believers to Test the Authenticity of Their Faith</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rPr>
              <a:t>The Reformed View Damages Assurance of Salvation</a:t>
            </a:r>
          </a:p>
        </p:txBody>
      </p:sp>
      <p:sp>
        <p:nvSpPr>
          <p:cNvPr id="6"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pic>
        <p:nvPicPr>
          <p:cNvPr id="7"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257800"/>
            <a:ext cx="19050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00200"/>
            <a:ext cx="10972800"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51E80D97-95DE-578F-1FAD-3682478801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4" name="TextBox 3">
            <a:extLst>
              <a:ext uri="{FF2B5EF4-FFF2-40B4-BE49-F238E27FC236}">
                <a16:creationId xmlns:a16="http://schemas.microsoft.com/office/drawing/2014/main" id="{95F0A9D6-D2E9-7A74-C1ED-6B3E4649346B}"/>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102C2-2E23-A96A-1A4C-A2256E940DF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cs typeface="Calibri" panose="020F0502020204030204" pitchFamily="34" charset="0"/>
              </a:rPr>
              <a:t>Matthew</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7:15-20</a:t>
            </a:r>
          </a:p>
          <a:p>
            <a:pPr lvl="0" algn="just"/>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15 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Beware of the false prophets</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 who come to you in sheep’s clothing, but inwardly are ravenous wolves. </a:t>
            </a:r>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16 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You will know them by their fruits. Grapes are not gathered from thorn </a:t>
            </a:r>
            <a:r>
              <a:rPr lang="en-US" altLang="en-US" sz="3200" i="1" dirty="0">
                <a:solidFill>
                  <a:srgbClr val="FFFFFF"/>
                </a:solidFill>
                <a:effectLst>
                  <a:outerShdw blurRad="38100" dist="38100" dir="2700000" algn="tl">
                    <a:srgbClr val="000000">
                      <a:alpha val="43137"/>
                    </a:srgbClr>
                  </a:outerShdw>
                </a:effectLst>
                <a:latin typeface="Calibri" panose="020F0502020204030204" pitchFamily="34" charset="0"/>
              </a:rPr>
              <a:t>bushes</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 nor figs from thistles, are they? </a:t>
            </a:r>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17 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So every good tree bears good fruit, but the bad tree bears bad fruit. </a:t>
            </a:r>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18 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A good tree cannot produce bad fruit, nor can a bad tree produce good fruit. </a:t>
            </a:r>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19 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Every tree that does not bear good fruit is cut down and thrown into the fire. </a:t>
            </a:r>
            <a:r>
              <a:rPr lang="en-US" altLang="en-US" sz="3200" baseline="30000" dirty="0">
                <a:solidFill>
                  <a:srgbClr val="FFFFFF"/>
                </a:solidFill>
                <a:effectLst>
                  <a:outerShdw blurRad="38100" dist="38100" dir="2700000" algn="tl">
                    <a:srgbClr val="000000">
                      <a:alpha val="43137"/>
                    </a:srgbClr>
                  </a:outerShdw>
                </a:effectLst>
                <a:latin typeface="Calibri" panose="020F0502020204030204" pitchFamily="34" charset="0"/>
              </a:rPr>
              <a:t>20 </a:t>
            </a:r>
            <a:r>
              <a:rPr lang="en-US" altLang="en-US" sz="3200" dirty="0">
                <a:solidFill>
                  <a:srgbClr val="FFFFFF"/>
                </a:solidFill>
                <a:effectLst>
                  <a:outerShdw blurRad="38100" dist="38100" dir="2700000" algn="tl">
                    <a:srgbClr val="000000">
                      <a:alpha val="43137"/>
                    </a:srgbClr>
                  </a:outerShdw>
                </a:effectLst>
                <a:latin typeface="Calibri" panose="020F0502020204030204" pitchFamily="34" charset="0"/>
              </a:rPr>
              <a:t>So then, you will know them by their fruits.</a:t>
            </a:r>
          </a:p>
        </p:txBody>
      </p:sp>
    </p:spTree>
    <p:extLst>
      <p:ext uri="{BB962C8B-B14F-4D97-AF65-F5344CB8AC3E}">
        <p14:creationId xmlns:p14="http://schemas.microsoft.com/office/powerpoint/2010/main" val="1144225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704BA-4A73-DE79-FE96-CBDFF2F46C2F}"/>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cs typeface="Calibri" panose="020F0502020204030204" pitchFamily="34" charset="0"/>
              </a:rPr>
              <a:t>Revelation 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rPr>
              <a:t>2 </a:t>
            </a:r>
            <a:r>
              <a:rPr lang="en-US" altLang="en-US" sz="3600" dirty="0">
                <a:effectLst>
                  <a:outerShdw blurRad="38100" dist="38100" dir="2700000" algn="tl">
                    <a:srgbClr val="000000">
                      <a:alpha val="43137"/>
                    </a:srgbClr>
                  </a:outerShdw>
                </a:effectLst>
                <a:latin typeface="Calibri" panose="020F0502020204030204" pitchFamily="34" charset="0"/>
              </a:rPr>
              <a:t>I know your deeds and your toil and perseverance, and that you cannot tolerate evil men, and you put to the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test</a:t>
            </a:r>
            <a:r>
              <a:rPr lang="en-US" altLang="en-US" sz="3600" dirty="0">
                <a:effectLst>
                  <a:outerShdw blurRad="38100" dist="38100" dir="2700000" algn="tl">
                    <a:srgbClr val="000000">
                      <a:alpha val="43137"/>
                    </a:srgbClr>
                  </a:outerShdw>
                </a:effectLst>
                <a:latin typeface="Calibri" panose="020F0502020204030204" pitchFamily="34" charset="0"/>
              </a:rPr>
              <a:t> those who call themselves apostles, and they are not, and you found them </a:t>
            </a:r>
            <a:r>
              <a:rPr lang="en-US" altLang="en-US" sz="3600" i="1" dirty="0">
                <a:effectLst>
                  <a:outerShdw blurRad="38100" dist="38100" dir="2700000" algn="tl">
                    <a:srgbClr val="000000">
                      <a:alpha val="43137"/>
                    </a:srgbClr>
                  </a:outerShdw>
                </a:effectLst>
                <a:latin typeface="Calibri" panose="020F0502020204030204" pitchFamily="34" charset="0"/>
              </a:rPr>
              <a:t>to be</a:t>
            </a:r>
            <a:r>
              <a:rPr lang="en-US" altLang="en-US" sz="3600" dirty="0">
                <a:effectLst>
                  <a:outerShdw blurRad="38100" dist="38100" dir="2700000" algn="tl">
                    <a:srgbClr val="000000">
                      <a:alpha val="43137"/>
                    </a:srgbClr>
                  </a:outerShdw>
                </a:effectLst>
                <a:latin typeface="Calibri" panose="020F0502020204030204" pitchFamily="34" charset="0"/>
              </a:rPr>
              <a:t> false.”</a:t>
            </a:r>
          </a:p>
        </p:txBody>
      </p:sp>
    </p:spTree>
    <p:extLst>
      <p:ext uri="{BB962C8B-B14F-4D97-AF65-F5344CB8AC3E}">
        <p14:creationId xmlns:p14="http://schemas.microsoft.com/office/powerpoint/2010/main" val="2566670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bwMode="auto">
          <a:xfrm>
            <a:off x="1695450" y="1600200"/>
            <a:ext cx="88011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4213" marR="0" lvl="0" indent="-684213" algn="l" defTabSz="914400" rtl="0" eaLnBrk="0" fontAlgn="base" latinLnBrk="0" hangingPunct="0">
              <a:lnSpc>
                <a:spcPct val="100000"/>
              </a:lnSpc>
              <a:spcBef>
                <a:spcPts val="0"/>
              </a:spcBef>
              <a:spcAft>
                <a:spcPts val="2400"/>
              </a:spcAft>
              <a:buClr>
                <a:srgbClr val="00FFFF"/>
              </a:buClr>
              <a:buSzPct val="100000"/>
              <a:buFont typeface="+mj-lt"/>
              <a:buAutoNum type="romanUcPeriod" startAt="6"/>
              <a:tabLst/>
              <a:defRPr/>
            </a:pPr>
            <a:r>
              <a:rPr lang="en-US" sz="2800" kern="0" dirty="0">
                <a:solidFill>
                  <a:srgbClr val="FFFFFF"/>
                </a:solidFill>
              </a:rPr>
              <a:t>Reform View Destroys the Passage's Symmetry</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kern="0" dirty="0">
                <a:solidFill>
                  <a:srgbClr val="FFFFFF"/>
                </a:solidFill>
              </a:rPr>
              <a:t>Only Believers Experience Discipline</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kern="0" dirty="0">
                <a:solidFill>
                  <a:srgbClr val="FFFFFF"/>
                </a:solidFill>
              </a:rPr>
              <a:t>Scripture Nowhere Tells Believers to Test the Authenticity of Their Faith</a:t>
            </a:r>
          </a:p>
          <a:p>
            <a:pPr marL="684213" marR="0" lvl="0" indent="-684213" algn="l" defTabSz="914400" rtl="0" eaLnBrk="0" fontAlgn="base" latinLnBrk="0" hangingPunct="0">
              <a:lnSpc>
                <a:spcPct val="100000"/>
              </a:lnSpc>
              <a:spcBef>
                <a:spcPts val="0"/>
              </a:spcBef>
              <a:spcAft>
                <a:spcPts val="2400"/>
              </a:spcAft>
              <a:buClr>
                <a:srgbClr val="00FFFF"/>
              </a:buClr>
              <a:buSzPct val="100000"/>
              <a:buFont typeface="Wingdings" panose="05000000000000000000" pitchFamily="2" charset="2"/>
              <a:buAutoNum type="romanUcPeriod" startAt="6"/>
              <a:tabLst/>
              <a:defRPr/>
            </a:pPr>
            <a:r>
              <a:rPr lang="en-US" sz="2800" b="1" u="sng" kern="0" dirty="0">
                <a:solidFill>
                  <a:srgbClr val="FFFFCC"/>
                </a:solidFill>
                <a:effectLst>
                  <a:outerShdw blurRad="38100" dist="38100" dir="2700000" algn="tl">
                    <a:srgbClr val="000000">
                      <a:alpha val="43137"/>
                    </a:srgbClr>
                  </a:outerShdw>
                </a:effectLst>
              </a:rPr>
              <a:t>The Reformed View Damages Assurance of Salvation</a:t>
            </a:r>
          </a:p>
        </p:txBody>
      </p:sp>
      <p:sp>
        <p:nvSpPr>
          <p:cNvPr id="6" name="Title 4"/>
          <p:cNvSpPr txBox="1">
            <a:spLocks/>
          </p:cNvSpPr>
          <p:nvPr/>
        </p:nvSpPr>
        <p:spPr bwMode="auto">
          <a:xfrm>
            <a:off x="1638300" y="304800"/>
            <a:ext cx="891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defRPr/>
            </a:pP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9 Reasons Favoring the </a:t>
            </a:r>
            <a:b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br>
            <a:r>
              <a:rPr lang="en-US" altLang="en-US" sz="3600" kern="0" dirty="0">
                <a:solidFill>
                  <a:srgbClr val="00FFFF"/>
                </a:solidFill>
                <a:effectLst>
                  <a:outerShdw blurRad="38100" dist="38100" dir="2700000" algn="tl">
                    <a:srgbClr val="000000">
                      <a:alpha val="43137"/>
                    </a:srgbClr>
                  </a:outerShdw>
                </a:effectLst>
                <a:ea typeface="+mn-ea"/>
                <a:cs typeface="Arial" panose="020B0604020202020204" pitchFamily="34" charset="0"/>
              </a:rPr>
              <a:t>Progressive Sanctification View</a:t>
            </a:r>
          </a:p>
        </p:txBody>
      </p:sp>
      <p:pic>
        <p:nvPicPr>
          <p:cNvPr id="7" name="Picture 7" descr="http://i.ytimg.com/vi/nLKOhrQgc3M/hqdefaul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500" y="5334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17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2118360" y="0"/>
            <a:ext cx="7955280" cy="172354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734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64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09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774196390"/>
              </p:ext>
            </p:extLst>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524000" y="1524000"/>
            <a:ext cx="91440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4917186" y="3352800"/>
            <a:ext cx="2357628" cy="3200400"/>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5814"/>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17716</TotalTime>
  <Words>9046</Words>
  <Application>Microsoft Office PowerPoint</Application>
  <PresentationFormat>Widescreen</PresentationFormat>
  <Paragraphs>701</Paragraphs>
  <Slides>148</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148</vt:i4>
      </vt:variant>
    </vt:vector>
  </HeadingPairs>
  <TitlesOfParts>
    <vt:vector size="156"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- 044</dc:title>
  <dc:subject>Neo Calvinism vs the Bible</dc:subject>
  <dc:creator>A. Woods</dc:creator>
  <dc:description>Modified by Jim McGowan</dc:description>
  <cp:lastModifiedBy>Jim McGowan</cp:lastModifiedBy>
  <cp:revision>2126</cp:revision>
  <cp:lastPrinted>2025-09-19T13:00:48Z</cp:lastPrinted>
  <dcterms:created xsi:type="dcterms:W3CDTF">2009-03-17T12:21:13Z</dcterms:created>
  <dcterms:modified xsi:type="dcterms:W3CDTF">2025-09-28T02:04:12Z</dcterms:modified>
</cp:coreProperties>
</file>