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80" r:id="rId2"/>
  </p:sldMasterIdLst>
  <p:notesMasterIdLst>
    <p:notesMasterId r:id="rId42"/>
  </p:notesMasterIdLst>
  <p:handoutMasterIdLst>
    <p:handoutMasterId r:id="rId43"/>
  </p:handoutMasterIdLst>
  <p:sldIdLst>
    <p:sldId id="2018" r:id="rId3"/>
    <p:sldId id="2158" r:id="rId4"/>
    <p:sldId id="28018" r:id="rId5"/>
    <p:sldId id="28245" r:id="rId6"/>
    <p:sldId id="28225" r:id="rId7"/>
    <p:sldId id="28226" r:id="rId8"/>
    <p:sldId id="28228" r:id="rId9"/>
    <p:sldId id="28229" r:id="rId10"/>
    <p:sldId id="28230" r:id="rId11"/>
    <p:sldId id="269" r:id="rId12"/>
    <p:sldId id="1256" r:id="rId13"/>
    <p:sldId id="1257" r:id="rId14"/>
    <p:sldId id="1253" r:id="rId15"/>
    <p:sldId id="1258" r:id="rId16"/>
    <p:sldId id="1261" r:id="rId17"/>
    <p:sldId id="28135" r:id="rId18"/>
    <p:sldId id="1255" r:id="rId19"/>
    <p:sldId id="1254" r:id="rId20"/>
    <p:sldId id="2912" r:id="rId21"/>
    <p:sldId id="28116" r:id="rId22"/>
    <p:sldId id="28227" r:id="rId23"/>
    <p:sldId id="28231" r:id="rId24"/>
    <p:sldId id="28232" r:id="rId25"/>
    <p:sldId id="28110" r:id="rId26"/>
    <p:sldId id="617" r:id="rId27"/>
    <p:sldId id="28233" r:id="rId28"/>
    <p:sldId id="28176" r:id="rId29"/>
    <p:sldId id="28114" r:id="rId30"/>
    <p:sldId id="8246" r:id="rId31"/>
    <p:sldId id="625" r:id="rId32"/>
    <p:sldId id="290" r:id="rId33"/>
    <p:sldId id="2307" r:id="rId34"/>
    <p:sldId id="5179" r:id="rId35"/>
    <p:sldId id="6334" r:id="rId36"/>
    <p:sldId id="288" r:id="rId37"/>
    <p:sldId id="6351" r:id="rId38"/>
    <p:sldId id="28174" r:id="rId39"/>
    <p:sldId id="28246" r:id="rId40"/>
    <p:sldId id="27632" r:id="rId41"/>
  </p:sldIdLst>
  <p:sldSz cx="12192000" cy="6858000"/>
  <p:notesSz cx="7315200" cy="9601200"/>
  <p:custDataLst>
    <p:tags r:id="rId44"/>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66"/>
    <a:srgbClr val="FFFF99"/>
    <a:srgbClr val="008000"/>
    <a:srgbClr val="33CC33"/>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BC8AF9-2536-4C4B-A137-247CA1E4762D}" v="4" dt="2025-09-21T12:28:57.414"/>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7" autoAdjust="0"/>
    <p:restoredTop sz="95974" autoAdjust="0"/>
  </p:normalViewPr>
  <p:slideViewPr>
    <p:cSldViewPr>
      <p:cViewPr varScale="1">
        <p:scale>
          <a:sx n="108" d="100"/>
          <a:sy n="108" d="100"/>
        </p:scale>
        <p:origin x="670" y="3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184" y="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66AF20C-E450-4B0B-AB12-ADDCD20E375D}"/>
    <pc:docChg chg="undo custSel addSld delSld modSld">
      <pc:chgData name="Jim McGowan" userId="e2c7446dd3aca506" providerId="LiveId" clId="{366AF20C-E450-4B0B-AB12-ADDCD20E375D}" dt="2025-08-09T23:44:15.981" v="6" actId="14100"/>
      <pc:docMkLst>
        <pc:docMk/>
      </pc:docMkLst>
      <pc:sldChg chg="del">
        <pc:chgData name="Jim McGowan" userId="e2c7446dd3aca506" providerId="LiveId" clId="{366AF20C-E450-4B0B-AB12-ADDCD20E375D}" dt="2025-08-09T23:42:56.885" v="4" actId="47"/>
        <pc:sldMkLst>
          <pc:docMk/>
          <pc:sldMk cId="198406853" sldId="7962"/>
        </pc:sldMkLst>
      </pc:sldChg>
      <pc:sldChg chg="modSp mod">
        <pc:chgData name="Jim McGowan" userId="e2c7446dd3aca506" providerId="LiveId" clId="{366AF20C-E450-4B0B-AB12-ADDCD20E375D}" dt="2025-08-09T23:44:15.981" v="6" actId="14100"/>
        <pc:sldMkLst>
          <pc:docMk/>
          <pc:sldMk cId="1782554067" sldId="27807"/>
        </pc:sldMkLst>
      </pc:sldChg>
      <pc:sldChg chg="modSp add mod">
        <pc:chgData name="Jim McGowan" userId="e2c7446dd3aca506" providerId="LiveId" clId="{366AF20C-E450-4B0B-AB12-ADDCD20E375D}" dt="2025-08-09T23:42:52.717" v="3" actId="207"/>
        <pc:sldMkLst>
          <pc:docMk/>
          <pc:sldMk cId="3665093955" sldId="28251"/>
        </pc:sldMkLst>
      </pc:sldChg>
    </pc:docChg>
  </pc:docChgLst>
  <pc:docChgLst>
    <pc:chgData name="Jim McGowan" userId="e2c7446dd3aca506" providerId="LiveId" clId="{9C25796A-7B39-4A71-8A01-5B1771AE4BD7}"/>
    <pc:docChg chg="custSel addSld delSld modSld modHandout">
      <pc:chgData name="Jim McGowan" userId="e2c7446dd3aca506" providerId="LiveId" clId="{9C25796A-7B39-4A71-8A01-5B1771AE4BD7}" dt="2025-09-21T12:28:57.400" v="69"/>
      <pc:docMkLst>
        <pc:docMk/>
      </pc:docMkLst>
      <pc:sldChg chg="add">
        <pc:chgData name="Jim McGowan" userId="e2c7446dd3aca506" providerId="LiveId" clId="{9C25796A-7B39-4A71-8A01-5B1771AE4BD7}" dt="2025-09-21T12:26:19.433" v="57"/>
        <pc:sldMkLst>
          <pc:docMk/>
          <pc:sldMk cId="0" sldId="269"/>
        </pc:sldMkLst>
      </pc:sldChg>
      <pc:sldChg chg="add">
        <pc:chgData name="Jim McGowan" userId="e2c7446dd3aca506" providerId="LiveId" clId="{9C25796A-7B39-4A71-8A01-5B1771AE4BD7}" dt="2025-09-21T12:28:30.048" v="68"/>
        <pc:sldMkLst>
          <pc:docMk/>
          <pc:sldMk cId="2447945567" sldId="617"/>
        </pc:sldMkLst>
      </pc:sldChg>
      <pc:sldChg chg="delSp add mod">
        <pc:chgData name="Jim McGowan" userId="e2c7446dd3aca506" providerId="LiveId" clId="{9C25796A-7B39-4A71-8A01-5B1771AE4BD7}" dt="2025-09-21T12:27:19.521" v="62" actId="478"/>
        <pc:sldMkLst>
          <pc:docMk/>
          <pc:sldMk cId="3290835215" sldId="1253"/>
        </pc:sldMkLst>
        <pc:spChg chg="del">
          <ac:chgData name="Jim McGowan" userId="e2c7446dd3aca506" providerId="LiveId" clId="{9C25796A-7B39-4A71-8A01-5B1771AE4BD7}" dt="2025-09-21T12:27:19.521" v="62" actId="478"/>
          <ac:spMkLst>
            <pc:docMk/>
            <pc:sldMk cId="3290835215" sldId="1253"/>
            <ac:spMk id="6" creationId="{B6239A5A-43DF-0F2E-5B67-0FDE71AF40BB}"/>
          </ac:spMkLst>
        </pc:spChg>
      </pc:sldChg>
      <pc:sldChg chg="delSp add mod">
        <pc:chgData name="Jim McGowan" userId="e2c7446dd3aca506" providerId="LiveId" clId="{9C25796A-7B39-4A71-8A01-5B1771AE4BD7}" dt="2025-09-21T12:27:53.678" v="66" actId="478"/>
        <pc:sldMkLst>
          <pc:docMk/>
          <pc:sldMk cId="3906705303" sldId="1254"/>
        </pc:sldMkLst>
        <pc:spChg chg="del">
          <ac:chgData name="Jim McGowan" userId="e2c7446dd3aca506" providerId="LiveId" clId="{9C25796A-7B39-4A71-8A01-5B1771AE4BD7}" dt="2025-09-21T12:27:53.678" v="66" actId="478"/>
          <ac:spMkLst>
            <pc:docMk/>
            <pc:sldMk cId="3906705303" sldId="1254"/>
            <ac:spMk id="5" creationId="{03CBB488-7D10-B9E4-AFF9-84DE6EB873F5}"/>
          </ac:spMkLst>
        </pc:spChg>
      </pc:sldChg>
      <pc:sldChg chg="delSp add mod">
        <pc:chgData name="Jim McGowan" userId="e2c7446dd3aca506" providerId="LiveId" clId="{9C25796A-7B39-4A71-8A01-5B1771AE4BD7}" dt="2025-09-21T12:27:46.965" v="65" actId="478"/>
        <pc:sldMkLst>
          <pc:docMk/>
          <pc:sldMk cId="1754760975" sldId="1255"/>
        </pc:sldMkLst>
        <pc:spChg chg="del">
          <ac:chgData name="Jim McGowan" userId="e2c7446dd3aca506" providerId="LiveId" clId="{9C25796A-7B39-4A71-8A01-5B1771AE4BD7}" dt="2025-09-21T12:27:46.965" v="65" actId="478"/>
          <ac:spMkLst>
            <pc:docMk/>
            <pc:sldMk cId="1754760975" sldId="1255"/>
            <ac:spMk id="6" creationId="{252D4343-7234-60C9-5701-F549C2F32CD7}"/>
          </ac:spMkLst>
        </pc:spChg>
      </pc:sldChg>
      <pc:sldChg chg="delSp add mod">
        <pc:chgData name="Jim McGowan" userId="e2c7446dd3aca506" providerId="LiveId" clId="{9C25796A-7B39-4A71-8A01-5B1771AE4BD7}" dt="2025-09-21T12:27:11.810" v="60" actId="478"/>
        <pc:sldMkLst>
          <pc:docMk/>
          <pc:sldMk cId="3948546543" sldId="1256"/>
        </pc:sldMkLst>
        <pc:spChg chg="del">
          <ac:chgData name="Jim McGowan" userId="e2c7446dd3aca506" providerId="LiveId" clId="{9C25796A-7B39-4A71-8A01-5B1771AE4BD7}" dt="2025-09-21T12:27:11.810" v="60" actId="478"/>
          <ac:spMkLst>
            <pc:docMk/>
            <pc:sldMk cId="3948546543" sldId="1256"/>
            <ac:spMk id="6" creationId="{8AFA51F5-1BCF-BA0D-F6BA-72CCCED415F2}"/>
          </ac:spMkLst>
        </pc:spChg>
      </pc:sldChg>
      <pc:sldChg chg="delSp add mod">
        <pc:chgData name="Jim McGowan" userId="e2c7446dd3aca506" providerId="LiveId" clId="{9C25796A-7B39-4A71-8A01-5B1771AE4BD7}" dt="2025-09-21T12:27:16.033" v="61" actId="478"/>
        <pc:sldMkLst>
          <pc:docMk/>
          <pc:sldMk cId="161540080" sldId="1257"/>
        </pc:sldMkLst>
        <pc:spChg chg="del">
          <ac:chgData name="Jim McGowan" userId="e2c7446dd3aca506" providerId="LiveId" clId="{9C25796A-7B39-4A71-8A01-5B1771AE4BD7}" dt="2025-09-21T12:27:16.033" v="61" actId="478"/>
          <ac:spMkLst>
            <pc:docMk/>
            <pc:sldMk cId="161540080" sldId="1257"/>
            <ac:spMk id="7" creationId="{1EE2E884-0574-B905-06AF-623D0627CADE}"/>
          </ac:spMkLst>
        </pc:spChg>
      </pc:sldChg>
      <pc:sldChg chg="delSp add mod">
        <pc:chgData name="Jim McGowan" userId="e2c7446dd3aca506" providerId="LiveId" clId="{9C25796A-7B39-4A71-8A01-5B1771AE4BD7}" dt="2025-09-21T12:27:22.915" v="63" actId="478"/>
        <pc:sldMkLst>
          <pc:docMk/>
          <pc:sldMk cId="930290229" sldId="1258"/>
        </pc:sldMkLst>
        <pc:spChg chg="del">
          <ac:chgData name="Jim McGowan" userId="e2c7446dd3aca506" providerId="LiveId" clId="{9C25796A-7B39-4A71-8A01-5B1771AE4BD7}" dt="2025-09-21T12:27:22.915" v="63" actId="478"/>
          <ac:spMkLst>
            <pc:docMk/>
            <pc:sldMk cId="930290229" sldId="1258"/>
            <ac:spMk id="3" creationId="{97255A44-0C2E-F828-9876-9D37A93F0E2A}"/>
          </ac:spMkLst>
        </pc:spChg>
      </pc:sldChg>
      <pc:sldChg chg="delSp add mod">
        <pc:chgData name="Jim McGowan" userId="e2c7446dd3aca506" providerId="LiveId" clId="{9C25796A-7B39-4A71-8A01-5B1771AE4BD7}" dt="2025-09-21T12:27:26.868" v="64" actId="478"/>
        <pc:sldMkLst>
          <pc:docMk/>
          <pc:sldMk cId="2698759794" sldId="1261"/>
        </pc:sldMkLst>
        <pc:spChg chg="del">
          <ac:chgData name="Jim McGowan" userId="e2c7446dd3aca506" providerId="LiveId" clId="{9C25796A-7B39-4A71-8A01-5B1771AE4BD7}" dt="2025-09-21T12:27:26.868" v="64" actId="478"/>
          <ac:spMkLst>
            <pc:docMk/>
            <pc:sldMk cId="2698759794" sldId="1261"/>
            <ac:spMk id="4" creationId="{6C1B17C0-5DFC-08BC-7E11-0086A4A2E8F0}"/>
          </ac:spMkLst>
        </pc:spChg>
      </pc:sldChg>
      <pc:sldChg chg="modSp mod">
        <pc:chgData name="Jim McGowan" userId="e2c7446dd3aca506" providerId="LiveId" clId="{9C25796A-7B39-4A71-8A01-5B1771AE4BD7}" dt="2025-09-07T12:40:51.810" v="31" actId="14100"/>
        <pc:sldMkLst>
          <pc:docMk/>
          <pc:sldMk cId="1966753080" sldId="2307"/>
        </pc:sldMkLst>
        <pc:picChg chg="mod">
          <ac:chgData name="Jim McGowan" userId="e2c7446dd3aca506" providerId="LiveId" clId="{9C25796A-7B39-4A71-8A01-5B1771AE4BD7}" dt="2025-09-07T12:40:51.810" v="31" actId="14100"/>
          <ac:picMkLst>
            <pc:docMk/>
            <pc:sldMk cId="1966753080" sldId="2307"/>
            <ac:picMk id="66564" creationId="{00000000-0000-0000-0000-000000000000}"/>
          </ac:picMkLst>
        </pc:picChg>
      </pc:sldChg>
      <pc:sldChg chg="add">
        <pc:chgData name="Jim McGowan" userId="e2c7446dd3aca506" providerId="LiveId" clId="{9C25796A-7B39-4A71-8A01-5B1771AE4BD7}" dt="2025-09-21T12:26:19.433" v="57"/>
        <pc:sldMkLst>
          <pc:docMk/>
          <pc:sldMk cId="41605365" sldId="2912"/>
        </pc:sldMkLst>
      </pc:sldChg>
      <pc:sldChg chg="modSp mod">
        <pc:chgData name="Jim McGowan" userId="e2c7446dd3aca506" providerId="LiveId" clId="{9C25796A-7B39-4A71-8A01-5B1771AE4BD7}" dt="2025-09-07T12:43:19.944" v="39" actId="108"/>
        <pc:sldMkLst>
          <pc:docMk/>
          <pc:sldMk cId="2669078109" sldId="5226"/>
        </pc:sldMkLst>
      </pc:sldChg>
      <pc:sldChg chg="modSp mod">
        <pc:chgData name="Jim McGowan" userId="e2c7446dd3aca506" providerId="LiveId" clId="{9C25796A-7B39-4A71-8A01-5B1771AE4BD7}" dt="2025-09-07T12:43:39.647" v="41" actId="108"/>
        <pc:sldMkLst>
          <pc:docMk/>
          <pc:sldMk cId="675802330" sldId="6334"/>
        </pc:sldMkLst>
        <pc:spChg chg="mod">
          <ac:chgData name="Jim McGowan" userId="e2c7446dd3aca506" providerId="LiveId" clId="{9C25796A-7B39-4A71-8A01-5B1771AE4BD7}" dt="2025-09-07T12:43:39.647" v="41" actId="108"/>
          <ac:spMkLst>
            <pc:docMk/>
            <pc:sldMk cId="675802330" sldId="6334"/>
            <ac:spMk id="134147" creationId="{00000000-0000-0000-0000-000000000000}"/>
          </ac:spMkLst>
        </pc:spChg>
      </pc:sldChg>
      <pc:sldChg chg="modSp mod">
        <pc:chgData name="Jim McGowan" userId="e2c7446dd3aca506" providerId="LiveId" clId="{9C25796A-7B39-4A71-8A01-5B1771AE4BD7}" dt="2025-09-13T14:59:48.316" v="44"/>
        <pc:sldMkLst>
          <pc:docMk/>
          <pc:sldMk cId="3178339307" sldId="6351"/>
        </pc:sldMkLst>
        <pc:spChg chg="mod">
          <ac:chgData name="Jim McGowan" userId="e2c7446dd3aca506" providerId="LiveId" clId="{9C25796A-7B39-4A71-8A01-5B1771AE4BD7}" dt="2025-09-07T12:43:44.750" v="42" actId="108"/>
          <ac:spMkLst>
            <pc:docMk/>
            <pc:sldMk cId="3178339307" sldId="6351"/>
            <ac:spMk id="3" creationId="{00000000-0000-0000-0000-000000000000}"/>
          </ac:spMkLst>
        </pc:spChg>
        <pc:picChg chg="mod">
          <ac:chgData name="Jim McGowan" userId="e2c7446dd3aca506" providerId="LiveId" clId="{9C25796A-7B39-4A71-8A01-5B1771AE4BD7}" dt="2025-09-13T14:59:48.316" v="44"/>
          <ac:picMkLst>
            <pc:docMk/>
            <pc:sldMk cId="3178339307" sldId="6351"/>
            <ac:picMk id="1026" creationId="{D21CB0D4-2A05-4935-B0EA-1A33C044FA24}"/>
          </ac:picMkLst>
        </pc:picChg>
      </pc:sldChg>
      <pc:sldChg chg="modSp mod">
        <pc:chgData name="Jim McGowan" userId="e2c7446dd3aca506" providerId="LiveId" clId="{9C25796A-7B39-4A71-8A01-5B1771AE4BD7}" dt="2025-09-07T12:43:02.872" v="37" actId="948"/>
        <pc:sldMkLst>
          <pc:docMk/>
          <pc:sldMk cId="1925422745" sldId="6364"/>
        </pc:sldMkLst>
      </pc:sldChg>
      <pc:sldChg chg="modSp mod">
        <pc:chgData name="Jim McGowan" userId="e2c7446dd3aca506" providerId="LiveId" clId="{9C25796A-7B39-4A71-8A01-5B1771AE4BD7}" dt="2025-09-07T12:43:29.205" v="40" actId="108"/>
        <pc:sldMkLst>
          <pc:docMk/>
          <pc:sldMk cId="3294313531" sldId="8246"/>
        </pc:sldMkLst>
        <pc:spChg chg="mod">
          <ac:chgData name="Jim McGowan" userId="e2c7446dd3aca506" providerId="LiveId" clId="{9C25796A-7B39-4A71-8A01-5B1771AE4BD7}" dt="2025-09-07T12:43:29.205" v="40" actId="108"/>
          <ac:spMkLst>
            <pc:docMk/>
            <pc:sldMk cId="3294313531" sldId="8246"/>
            <ac:spMk id="134147" creationId="{972624A7-20E3-4DA9-A466-8A9F888B1F46}"/>
          </ac:spMkLst>
        </pc:spChg>
      </pc:sldChg>
      <pc:sldChg chg="modSp mod">
        <pc:chgData name="Jim McGowan" userId="e2c7446dd3aca506" providerId="LiveId" clId="{9C25796A-7B39-4A71-8A01-5B1771AE4BD7}" dt="2025-09-07T12:43:08.026" v="38" actId="108"/>
        <pc:sldMkLst>
          <pc:docMk/>
          <pc:sldMk cId="1782554067" sldId="27807"/>
        </pc:sldMkLst>
      </pc:sldChg>
      <pc:sldChg chg="add">
        <pc:chgData name="Jim McGowan" userId="e2c7446dd3aca506" providerId="LiveId" clId="{9C25796A-7B39-4A71-8A01-5B1771AE4BD7}" dt="2025-09-21T12:28:30.048" v="68"/>
        <pc:sldMkLst>
          <pc:docMk/>
          <pc:sldMk cId="3018781666" sldId="28110"/>
        </pc:sldMkLst>
      </pc:sldChg>
      <pc:sldChg chg="add">
        <pc:chgData name="Jim McGowan" userId="e2c7446dd3aca506" providerId="LiveId" clId="{9C25796A-7B39-4A71-8A01-5B1771AE4BD7}" dt="2025-09-21T12:28:57.400" v="69"/>
        <pc:sldMkLst>
          <pc:docMk/>
          <pc:sldMk cId="2796891266" sldId="28114"/>
        </pc:sldMkLst>
      </pc:sldChg>
      <pc:sldChg chg="add">
        <pc:chgData name="Jim McGowan" userId="e2c7446dd3aca506" providerId="LiveId" clId="{9C25796A-7B39-4A71-8A01-5B1771AE4BD7}" dt="2025-09-21T12:26:19.433" v="57"/>
        <pc:sldMkLst>
          <pc:docMk/>
          <pc:sldMk cId="2879204971" sldId="28116"/>
        </pc:sldMkLst>
      </pc:sldChg>
      <pc:sldChg chg="delSp add del mod">
        <pc:chgData name="Jim McGowan" userId="e2c7446dd3aca506" providerId="LiveId" clId="{9C25796A-7B39-4A71-8A01-5B1771AE4BD7}" dt="2025-09-21T12:25:35.336" v="55" actId="47"/>
        <pc:sldMkLst>
          <pc:docMk/>
          <pc:sldMk cId="2706019931" sldId="28126"/>
        </pc:sldMkLst>
      </pc:sldChg>
      <pc:sldChg chg="add">
        <pc:chgData name="Jim McGowan" userId="e2c7446dd3aca506" providerId="LiveId" clId="{9C25796A-7B39-4A71-8A01-5B1771AE4BD7}" dt="2025-09-21T12:26:19.433" v="57"/>
        <pc:sldMkLst>
          <pc:docMk/>
          <pc:sldMk cId="1744789141" sldId="28135"/>
        </pc:sldMkLst>
      </pc:sldChg>
      <pc:sldChg chg="add">
        <pc:chgData name="Jim McGowan" userId="e2c7446dd3aca506" providerId="LiveId" clId="{9C25796A-7B39-4A71-8A01-5B1771AE4BD7}" dt="2025-09-21T12:28:57.400" v="69"/>
        <pc:sldMkLst>
          <pc:docMk/>
          <pc:sldMk cId="1627866851" sldId="28176"/>
        </pc:sldMkLst>
      </pc:sldChg>
      <pc:sldChg chg="del">
        <pc:chgData name="Jim McGowan" userId="e2c7446dd3aca506" providerId="LiveId" clId="{9C25796A-7B39-4A71-8A01-5B1771AE4BD7}" dt="2025-09-21T12:26:42.537" v="58" actId="2696"/>
        <pc:sldMkLst>
          <pc:docMk/>
          <pc:sldMk cId="3767042784" sldId="28227"/>
        </pc:sldMkLst>
      </pc:sldChg>
      <pc:sldChg chg="add">
        <pc:chgData name="Jim McGowan" userId="e2c7446dd3aca506" providerId="LiveId" clId="{9C25796A-7B39-4A71-8A01-5B1771AE4BD7}" dt="2025-09-21T12:26:49.801" v="59"/>
        <pc:sldMkLst>
          <pc:docMk/>
          <pc:sldMk cId="3846160976" sldId="28227"/>
        </pc:sldMkLst>
      </pc:sldChg>
      <pc:sldChg chg="new del">
        <pc:chgData name="Jim McGowan" userId="e2c7446dd3aca506" providerId="LiveId" clId="{9C25796A-7B39-4A71-8A01-5B1771AE4BD7}" dt="2025-09-21T12:28:02.745" v="67" actId="47"/>
        <pc:sldMkLst>
          <pc:docMk/>
          <pc:sldMk cId="2708606256" sldId="28247"/>
        </pc:sldMkLst>
      </pc:sldChg>
      <pc:sldChg chg="delSp add mod">
        <pc:chgData name="Jim McGowan" userId="e2c7446dd3aca506" providerId="LiveId" clId="{9C25796A-7B39-4A71-8A01-5B1771AE4BD7}" dt="2025-09-13T17:49:12.280" v="49" actId="478"/>
        <pc:sldMkLst>
          <pc:docMk/>
          <pc:sldMk cId="3182604081" sldId="2825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016 Exodus 5v20-23</a:t>
            </a:r>
          </a:p>
          <a:p>
            <a:pPr>
              <a:defRPr/>
            </a:pPr>
            <a:r>
              <a:rPr lang="en-US" sz="1500" dirty="0"/>
              <a:t>09-21-2025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9/21/2025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a:t>Psa </a:t>
            </a:r>
            <a:r>
              <a:rPr lang="en-US" dirty="0"/>
              <a:t>119:105 – lamp of prophecy</a:t>
            </a:r>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34</a:t>
            </a:fld>
            <a:endParaRPr lang="en-US" altLang="en-US" dirty="0"/>
          </a:p>
        </p:txBody>
      </p:sp>
    </p:spTree>
    <p:extLst>
      <p:ext uri="{BB962C8B-B14F-4D97-AF65-F5344CB8AC3E}">
        <p14:creationId xmlns:p14="http://schemas.microsoft.com/office/powerpoint/2010/main" val="4211653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39</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7713925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0108119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14824344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4015858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13210287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20977687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89340597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54887862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4831652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24411249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364914802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791362"/>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5A5938FD-2961-40A1-9240-A5FCE60BF95F}" type="datetimeFigureOut">
              <a:rPr lang="en-US"/>
              <a:pPr>
                <a:defRPr/>
              </a:pPr>
              <a:t>9/21/2025</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3907D27-D9A1-4D6E-A656-63AB2CC20788}" type="slidenum">
              <a:rPr lang="en-US" altLang="en-US"/>
              <a:pPr>
                <a:defRPr/>
              </a:pPr>
              <a:t>‹#›</a:t>
            </a:fld>
            <a:endParaRPr lang="en-US" altLang="en-US"/>
          </a:p>
        </p:txBody>
      </p:sp>
    </p:spTree>
    <p:extLst>
      <p:ext uri="{BB962C8B-B14F-4D97-AF65-F5344CB8AC3E}">
        <p14:creationId xmlns:p14="http://schemas.microsoft.com/office/powerpoint/2010/main" val="1940580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1175601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9"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9771887"/>
      </p:ext>
    </p:extLst>
  </p:cSld>
  <p:clrMap bg1="dk2" tx1="lt1" bg2="dk1"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en.wikipedia.org/wiki/Image:Janetreno.jpg"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slideLayout" Target="../slideLayouts/slideLayout10.xml"/><Relationship Id="rId4" Type="http://schemas.openxmlformats.org/officeDocument/2006/relationships/image" Target="../media/image24.wmf"/></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0.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09800" y="304800"/>
            <a:ext cx="7772400" cy="91440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Local Church Government</a:t>
            </a:r>
          </a:p>
        </p:txBody>
      </p:sp>
      <p:sp>
        <p:nvSpPr>
          <p:cNvPr id="16387" name="Rectangle 3"/>
          <p:cNvSpPr>
            <a:spLocks noGrp="1" noChangeArrowheads="1"/>
          </p:cNvSpPr>
          <p:nvPr>
            <p:ph type="body" idx="1"/>
          </p:nvPr>
        </p:nvSpPr>
        <p:spPr>
          <a:xfrm>
            <a:off x="1203960" y="1447800"/>
            <a:ext cx="9784080" cy="2590799"/>
          </a:xfrm>
        </p:spPr>
        <p:txBody>
          <a:bodyPr/>
          <a:lstStyle/>
          <a:p>
            <a:pPr marL="514350" indent="-514350">
              <a:lnSpc>
                <a:spcPct val="100000"/>
              </a:lnSpc>
              <a:spcBef>
                <a:spcPts val="0"/>
              </a:spcBef>
              <a:spcAft>
                <a:spcPts val="2400"/>
              </a:spcAft>
              <a:buClr>
                <a:srgbClr val="00FFFF"/>
              </a:buClr>
              <a:buFont typeface="+mj-lt"/>
              <a:buAutoNum type="arabicPeriod"/>
              <a:defRPr/>
            </a:pPr>
            <a:r>
              <a:rPr lang="en-US" sz="3200" dirty="0"/>
              <a:t>Episcopalian / bishop rule – Acts 15:2, 6</a:t>
            </a:r>
          </a:p>
          <a:p>
            <a:pPr marL="514350" indent="-514350">
              <a:lnSpc>
                <a:spcPct val="100000"/>
              </a:lnSpc>
              <a:spcBef>
                <a:spcPts val="0"/>
              </a:spcBef>
              <a:spcAft>
                <a:spcPts val="2400"/>
              </a:spcAft>
              <a:buClr>
                <a:srgbClr val="00FFFF"/>
              </a:buClr>
              <a:buFont typeface="+mj-lt"/>
              <a:buAutoNum type="arabicPeriod"/>
              <a:defRPr/>
            </a:pPr>
            <a:r>
              <a:rPr lang="en-US" sz="3200" dirty="0"/>
              <a:t>Congregational rule – Acts 6:1-7</a:t>
            </a:r>
          </a:p>
          <a:p>
            <a:pPr marL="514350" indent="-514350">
              <a:lnSpc>
                <a:spcPct val="100000"/>
              </a:lnSpc>
              <a:spcBef>
                <a:spcPts val="0"/>
              </a:spcBef>
              <a:spcAft>
                <a:spcPts val="2400"/>
              </a:spcAft>
              <a:buClr>
                <a:srgbClr val="00FFFF"/>
              </a:buClr>
              <a:buFont typeface="+mj-lt"/>
              <a:buAutoNum type="arabicPeriod"/>
              <a:defRPr/>
            </a:pPr>
            <a:r>
              <a:rPr lang="en-US" sz="3200" dirty="0"/>
              <a:t>Presbyterian / elder rule – Acts 20:28; 1 Tim 5:17; 4:14</a:t>
            </a:r>
          </a:p>
        </p:txBody>
      </p:sp>
      <p:pic>
        <p:nvPicPr>
          <p:cNvPr id="3" name="Picture 2">
            <a:extLst>
              <a:ext uri="{FF2B5EF4-FFF2-40B4-BE49-F238E27FC236}">
                <a16:creationId xmlns:a16="http://schemas.microsoft.com/office/drawing/2014/main" id="{8020D460-CC0D-C4A1-0469-DBA2EBBED345}"/>
              </a:ext>
            </a:extLst>
          </p:cNvPr>
          <p:cNvPicPr>
            <a:picLocks noChangeAspect="1"/>
          </p:cNvPicPr>
          <p:nvPr/>
        </p:nvPicPr>
        <p:blipFill>
          <a:blip r:embed="rId2"/>
          <a:stretch>
            <a:fillRect/>
          </a:stretch>
        </p:blipFill>
        <p:spPr>
          <a:xfrm>
            <a:off x="2630123" y="3907320"/>
            <a:ext cx="6931753" cy="2493480"/>
          </a:xfrm>
          <a:prstGeom prst="rect">
            <a:avLst/>
          </a:prstGeom>
          <a:solidFill>
            <a:schemeClr val="accent1"/>
          </a:solidFill>
          <a:ln w="28575">
            <a:solidFill>
              <a:srgbClr val="FF0000"/>
            </a:solidFill>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524250" y="228601"/>
            <a:ext cx="5143500" cy="761999"/>
          </a:xfrm>
        </p:spPr>
        <p:txBody>
          <a:bodyPr/>
          <a:lstStyle/>
          <a:p>
            <a:pPr algn="ctr" eaLnBrk="1" hangingPunct="1"/>
            <a:r>
              <a:rPr lang="en-US" sz="4000" dirty="0">
                <a:latin typeface="Calibri" panose="020F0502020204030204" pitchFamily="34" charset="0"/>
              </a:rPr>
              <a:t>Joseph Story</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559308" y="1447800"/>
            <a:ext cx="11023092" cy="4343400"/>
          </a:xfrm>
        </p:spPr>
        <p:txBody>
          <a:bodyPr/>
          <a:lstStyle/>
          <a:p>
            <a:pPr marL="0" indent="0" algn="just" eaLnBrk="1" hangingPunct="1">
              <a:buNone/>
              <a:defRPr/>
            </a:pPr>
            <a:r>
              <a:rPr lang="en-US" sz="3400" dirty="0">
                <a:latin typeface="Calibri" panose="020F0502020204030204" pitchFamily="34" charset="0"/>
              </a:rPr>
              <a:t>"The next amendment is: ‘A well regulated militia being necessary to the security of a free state, the right of the people to keep and bear arms shall not be infringed.’ The importance of this article will scarcely be doubted by any persons, who have duly reflected upon the subject…</a:t>
            </a:r>
            <a:r>
              <a:rPr lang="en-US" sz="3400" b="1" u="sng" dirty="0">
                <a:solidFill>
                  <a:srgbClr val="FFFF99"/>
                </a:solidFill>
                <a:latin typeface="Calibri" panose="020F0502020204030204" pitchFamily="34" charset="0"/>
              </a:rPr>
              <a:t>The right of the citizens</a:t>
            </a:r>
            <a:r>
              <a:rPr lang="en-US" sz="3400" dirty="0">
                <a:latin typeface="Calibri" panose="020F0502020204030204" pitchFamily="34" charset="0"/>
              </a:rPr>
              <a:t> to keep and bear arms has justly been considered, as the palladium of the liberties of a republic since </a:t>
            </a:r>
            <a:r>
              <a:rPr lang="en-US" sz="3400" b="1" u="sng" dirty="0">
                <a:solidFill>
                  <a:srgbClr val="FFFFCC"/>
                </a:solidFill>
                <a:latin typeface="Calibri" panose="020F0502020204030204" pitchFamily="34" charset="0"/>
              </a:rPr>
              <a:t>it offers a strong moral check against the</a:t>
            </a:r>
            <a:r>
              <a:rPr lang="en-US" sz="3400" dirty="0">
                <a:latin typeface="Calibri" panose="020F0502020204030204" pitchFamily="34" charset="0"/>
              </a:rPr>
              <a:t>. . ."</a:t>
            </a:r>
            <a:endParaRPr lang="en-US" sz="3400" dirty="0">
              <a:latin typeface="Calibri" pitchFamily="34" charset="0"/>
              <a:cs typeface="Calibri" pitchFamily="34" charset="0"/>
            </a:endParaRPr>
          </a:p>
        </p:txBody>
      </p:sp>
      <p:sp>
        <p:nvSpPr>
          <p:cNvPr id="30724" name="TextBox 4"/>
          <p:cNvSpPr txBox="1">
            <a:spLocks noChangeArrowheads="1"/>
          </p:cNvSpPr>
          <p:nvPr/>
        </p:nvSpPr>
        <p:spPr bwMode="auto">
          <a:xfrm>
            <a:off x="3181350" y="6172201"/>
            <a:ext cx="5829300" cy="584775"/>
          </a:xfrm>
          <a:prstGeom prst="rect">
            <a:avLst/>
          </a:prstGeom>
          <a:noFill/>
          <a:ln w="9525">
            <a:noFill/>
            <a:miter lim="800000"/>
            <a:headEnd/>
            <a:tailEnd/>
          </a:ln>
        </p:spPr>
        <p:txBody>
          <a:bodyPr wrap="square">
            <a:spAutoFit/>
          </a:bodyPr>
          <a:lstStyle/>
          <a:p>
            <a:pPr algn="ctr" eaLnBrk="0" hangingPunct="0"/>
            <a:r>
              <a:rPr lang="en-US" sz="1600" dirty="0">
                <a:latin typeface="Calibri" panose="020F0502020204030204" pitchFamily="34" charset="0"/>
              </a:rPr>
              <a:t>Joseph Story, </a:t>
            </a:r>
            <a:r>
              <a:rPr lang="en-US" sz="1600" i="1" dirty="0">
                <a:latin typeface="Calibri" panose="020F0502020204030204" pitchFamily="34" charset="0"/>
              </a:rPr>
              <a:t>Commentaries on the Constitution of the United States</a:t>
            </a:r>
            <a:r>
              <a:rPr lang="en-US" sz="1600" dirty="0">
                <a:latin typeface="Calibri" panose="020F0502020204030204" pitchFamily="34" charset="0"/>
              </a:rPr>
              <a:t> (Boston, MA: Hilliard, Gray, 1833), 3:746-747, sections 1889-1890. </a:t>
            </a:r>
            <a:endParaRPr lang="en-US" sz="1800" dirty="0">
              <a:latin typeface="Calibri" pitchFamily="34" charset="0"/>
              <a:cs typeface="Calibri" pitchFamily="34" charset="0"/>
            </a:endParaRPr>
          </a:p>
        </p:txBody>
      </p:sp>
      <p:pic>
        <p:nvPicPr>
          <p:cNvPr id="153602" name="Picture 2" descr="https://api.oyez.org/sites/default/files/images/people/joseph_story/joseph_sto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308" y="76200"/>
            <a:ext cx="964692" cy="1143000"/>
          </a:xfrm>
          <a:prstGeom prst="rect">
            <a:avLst/>
          </a:prstGeom>
          <a:noFill/>
          <a:ln>
            <a:solidFill>
              <a:schemeClr val="tx1"/>
            </a:solidFill>
          </a:ln>
        </p:spPr>
      </p:pic>
    </p:spTree>
    <p:extLst>
      <p:ext uri="{BB962C8B-B14F-4D97-AF65-F5344CB8AC3E}">
        <p14:creationId xmlns:p14="http://schemas.microsoft.com/office/powerpoint/2010/main" val="394854654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308" y="1447800"/>
            <a:ext cx="11023092" cy="4038600"/>
          </a:xfrm>
        </p:spPr>
        <p:txBody>
          <a:bodyPr/>
          <a:lstStyle/>
          <a:p>
            <a:pPr marL="0" indent="0" algn="just" eaLnBrk="1" hangingPunct="1">
              <a:buNone/>
              <a:defRPr/>
            </a:pPr>
            <a:r>
              <a:rPr lang="en-US" sz="3400" dirty="0">
                <a:latin typeface="Calibri" panose="020F0502020204030204" pitchFamily="34" charset="0"/>
              </a:rPr>
              <a:t>“…</a:t>
            </a:r>
            <a:r>
              <a:rPr lang="en-US" sz="3400" b="1" u="sng" dirty="0">
                <a:solidFill>
                  <a:srgbClr val="FFFFCC"/>
                </a:solidFill>
                <a:latin typeface="Calibri" panose="020F0502020204030204" pitchFamily="34" charset="0"/>
              </a:rPr>
              <a:t>usurpation and arbitrary power of rulers</a:t>
            </a:r>
            <a:r>
              <a:rPr lang="en-US" sz="3400" dirty="0">
                <a:latin typeface="Calibri" panose="020F0502020204030204" pitchFamily="34" charset="0"/>
              </a:rPr>
              <a:t>; and will generally, even if these are successful in the first instance, enable the people to resist and triumph over them…There is certainly no small danger, that indifference may lead to disgust, and disgust to contempt; and thus </a:t>
            </a:r>
            <a:r>
              <a:rPr lang="en-US" sz="3400" b="1" u="sng" dirty="0">
                <a:solidFill>
                  <a:srgbClr val="FFFFCC"/>
                </a:solidFill>
                <a:latin typeface="Calibri" panose="020F0502020204030204" pitchFamily="34" charset="0"/>
              </a:rPr>
              <a:t>gradually undermine all the protection intended by this clause of our national bill of rights</a:t>
            </a:r>
            <a:r>
              <a:rPr lang="en-US" sz="3400" dirty="0">
                <a:latin typeface="Calibri" panose="020F0502020204030204" pitchFamily="34" charset="0"/>
              </a:rPr>
              <a:t>."</a:t>
            </a:r>
            <a:endParaRPr lang="en-US" sz="3400" dirty="0">
              <a:latin typeface="Calibri" pitchFamily="34" charset="0"/>
              <a:cs typeface="Calibri" pitchFamily="34" charset="0"/>
            </a:endParaRPr>
          </a:p>
        </p:txBody>
      </p:sp>
      <p:sp>
        <p:nvSpPr>
          <p:cNvPr id="30724" name="TextBox 4"/>
          <p:cNvSpPr txBox="1">
            <a:spLocks noChangeArrowheads="1"/>
          </p:cNvSpPr>
          <p:nvPr/>
        </p:nvSpPr>
        <p:spPr bwMode="auto">
          <a:xfrm>
            <a:off x="3181350" y="6172201"/>
            <a:ext cx="5829300" cy="584775"/>
          </a:xfrm>
          <a:prstGeom prst="rect">
            <a:avLst/>
          </a:prstGeom>
          <a:noFill/>
          <a:ln w="9525">
            <a:noFill/>
            <a:miter lim="800000"/>
            <a:headEnd/>
            <a:tailEnd/>
          </a:ln>
        </p:spPr>
        <p:txBody>
          <a:bodyPr wrap="square">
            <a:spAutoFit/>
          </a:bodyPr>
          <a:lstStyle/>
          <a:p>
            <a:pPr algn="ctr" eaLnBrk="0" hangingPunct="0"/>
            <a:r>
              <a:rPr lang="en-US" sz="1600" dirty="0">
                <a:latin typeface="Calibri" panose="020F0502020204030204" pitchFamily="34" charset="0"/>
              </a:rPr>
              <a:t>Joseph Story, </a:t>
            </a:r>
            <a:r>
              <a:rPr lang="en-US" sz="1600" i="1" dirty="0">
                <a:latin typeface="Calibri" panose="020F0502020204030204" pitchFamily="34" charset="0"/>
              </a:rPr>
              <a:t>Commentaries on the Constitution of the United States</a:t>
            </a:r>
            <a:r>
              <a:rPr lang="en-US" sz="1600" dirty="0">
                <a:latin typeface="Calibri" panose="020F0502020204030204" pitchFamily="34" charset="0"/>
              </a:rPr>
              <a:t> (Boston, MA: Hilliard, Gray, 1833), 3:746-747, sections 1889-1890. </a:t>
            </a:r>
            <a:endParaRPr lang="en-US" sz="1800" dirty="0">
              <a:latin typeface="Calibri" pitchFamily="34" charset="0"/>
              <a:cs typeface="Calibri" pitchFamily="34" charset="0"/>
            </a:endParaRPr>
          </a:p>
        </p:txBody>
      </p:sp>
      <p:sp>
        <p:nvSpPr>
          <p:cNvPr id="9" name="Title 1">
            <a:extLst>
              <a:ext uri="{FF2B5EF4-FFF2-40B4-BE49-F238E27FC236}">
                <a16:creationId xmlns:a16="http://schemas.microsoft.com/office/drawing/2014/main" id="{8E3E34BE-33AB-4056-A72C-5D385BF9EFCB}"/>
              </a:ext>
            </a:extLst>
          </p:cNvPr>
          <p:cNvSpPr>
            <a:spLocks noGrp="1"/>
          </p:cNvSpPr>
          <p:nvPr>
            <p:ph type="title"/>
          </p:nvPr>
        </p:nvSpPr>
        <p:spPr>
          <a:xfrm>
            <a:off x="3524250" y="228601"/>
            <a:ext cx="5143500" cy="761999"/>
          </a:xfrm>
        </p:spPr>
        <p:txBody>
          <a:bodyPr/>
          <a:lstStyle/>
          <a:p>
            <a:pPr algn="ctr" eaLnBrk="1" hangingPunct="1"/>
            <a:r>
              <a:rPr lang="en-US" sz="4000" dirty="0">
                <a:latin typeface="Calibri" panose="020F0502020204030204" pitchFamily="34" charset="0"/>
              </a:rPr>
              <a:t>Joseph Story</a:t>
            </a:r>
            <a:endParaRPr lang="en-US" sz="4000" dirty="0">
              <a:latin typeface="Calibri" pitchFamily="34" charset="0"/>
              <a:cs typeface="Calibri" pitchFamily="34" charset="0"/>
            </a:endParaRPr>
          </a:p>
        </p:txBody>
      </p:sp>
      <p:pic>
        <p:nvPicPr>
          <p:cNvPr id="8" name="Picture 2" descr="https://api.oyez.org/sites/default/files/images/people/joseph_story/joseph_story.jpg">
            <a:extLst>
              <a:ext uri="{FF2B5EF4-FFF2-40B4-BE49-F238E27FC236}">
                <a16:creationId xmlns:a16="http://schemas.microsoft.com/office/drawing/2014/main" id="{A7EC597B-52B6-61D7-9F5F-D959DE82AF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308" y="76200"/>
            <a:ext cx="964692" cy="1143000"/>
          </a:xfrm>
          <a:prstGeom prst="rect">
            <a:avLst/>
          </a:prstGeom>
          <a:noFill/>
          <a:ln>
            <a:solidFill>
              <a:schemeClr val="tx1"/>
            </a:solidFill>
          </a:ln>
        </p:spPr>
      </p:pic>
    </p:spTree>
    <p:extLst>
      <p:ext uri="{BB962C8B-B14F-4D97-AF65-F5344CB8AC3E}">
        <p14:creationId xmlns:p14="http://schemas.microsoft.com/office/powerpoint/2010/main" val="16154008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524250" y="228600"/>
            <a:ext cx="5143500" cy="990600"/>
          </a:xfrm>
        </p:spPr>
        <p:txBody>
          <a:bodyPr anchor="t"/>
          <a:lstStyle/>
          <a:p>
            <a:pPr algn="ctr" eaLnBrk="1" hangingPunct="1"/>
            <a:r>
              <a:rPr lang="en-US" sz="4000" dirty="0">
                <a:latin typeface="Calibri" panose="020F0502020204030204" pitchFamily="34" charset="0"/>
              </a:rPr>
              <a:t>Granville Sharp</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3810000" y="1244024"/>
            <a:ext cx="7772400" cy="4495800"/>
          </a:xfrm>
        </p:spPr>
        <p:txBody>
          <a:bodyPr/>
          <a:lstStyle/>
          <a:p>
            <a:pPr marL="0" indent="0" algn="just" eaLnBrk="1" hangingPunct="1">
              <a:buNone/>
              <a:defRPr/>
            </a:pPr>
            <a:r>
              <a:rPr lang="en-US" sz="3200" dirty="0">
                <a:latin typeface="Calibri" panose="020F0502020204030204" pitchFamily="34" charset="0"/>
              </a:rPr>
              <a:t>"No Englishman can be truly loyal who opposed the principles of English law whereby the people are required to have arms of </a:t>
            </a:r>
            <a:r>
              <a:rPr lang="en-US" sz="3200" dirty="0" err="1">
                <a:latin typeface="Calibri" panose="020F0502020204030204" pitchFamily="34" charset="0"/>
              </a:rPr>
              <a:t>defence</a:t>
            </a:r>
            <a:r>
              <a:rPr lang="en-US" sz="3200" dirty="0">
                <a:latin typeface="Calibri" panose="020F0502020204030204" pitchFamily="34" charset="0"/>
              </a:rPr>
              <a:t> in peace, for mutual as well as private </a:t>
            </a:r>
            <a:r>
              <a:rPr lang="en-US" sz="3200" dirty="0" err="1">
                <a:latin typeface="Calibri" panose="020F0502020204030204" pitchFamily="34" charset="0"/>
              </a:rPr>
              <a:t>defence</a:t>
            </a:r>
            <a:r>
              <a:rPr lang="en-US" sz="3200" dirty="0">
                <a:latin typeface="Calibri" panose="020F0502020204030204" pitchFamily="34" charset="0"/>
              </a:rPr>
              <a:t>…The laws of England always required the people to be armed, and not only armed, but to be expert in arms."</a:t>
            </a:r>
            <a:endParaRPr lang="en-US" sz="3200" dirty="0">
              <a:latin typeface="Calibri" pitchFamily="34" charset="0"/>
              <a:cs typeface="Calibri" pitchFamily="34" charset="0"/>
            </a:endParaRPr>
          </a:p>
        </p:txBody>
      </p:sp>
      <p:sp>
        <p:nvSpPr>
          <p:cNvPr id="30724" name="TextBox 4"/>
          <p:cNvSpPr txBox="1">
            <a:spLocks noChangeArrowheads="1"/>
          </p:cNvSpPr>
          <p:nvPr/>
        </p:nvSpPr>
        <p:spPr bwMode="auto">
          <a:xfrm>
            <a:off x="1638300" y="5968425"/>
            <a:ext cx="8915400" cy="584775"/>
          </a:xfrm>
          <a:prstGeom prst="rect">
            <a:avLst/>
          </a:prstGeom>
          <a:noFill/>
          <a:ln w="9525">
            <a:noFill/>
            <a:miter lim="800000"/>
            <a:headEnd/>
            <a:tailEnd/>
          </a:ln>
        </p:spPr>
        <p:txBody>
          <a:bodyPr wrap="square">
            <a:spAutoFit/>
          </a:bodyPr>
          <a:lstStyle/>
          <a:p>
            <a:pPr algn="ctr" eaLnBrk="0" hangingPunct="0"/>
            <a:r>
              <a:rPr lang="en-US" sz="1600" dirty="0">
                <a:latin typeface="Calibri" panose="020F0502020204030204" pitchFamily="34" charset="0"/>
              </a:rPr>
              <a:t>Les Adams, </a:t>
            </a:r>
            <a:r>
              <a:rPr lang="en-US" sz="1600" i="1" dirty="0">
                <a:latin typeface="Calibri" panose="020F0502020204030204" pitchFamily="34" charset="0"/>
              </a:rPr>
              <a:t>The Second Amendment Primer: A Citizen’s Guidebook to the History, Sources, and Authorities for the Constitutional Guarantee of the Right to Keep and Bear Arms</a:t>
            </a:r>
            <a:r>
              <a:rPr lang="en-US" sz="1600" dirty="0">
                <a:latin typeface="Calibri" panose="020F0502020204030204" pitchFamily="34" charset="0"/>
              </a:rPr>
              <a:t> (NY: Skyhorse, 2013), 63.</a:t>
            </a:r>
            <a:endParaRPr lang="en-US" sz="1800" dirty="0">
              <a:latin typeface="Calibri" pitchFamily="34" charset="0"/>
              <a:cs typeface="Calibri" pitchFamily="34" charset="0"/>
            </a:endParaRPr>
          </a:p>
        </p:txBody>
      </p:sp>
      <p:pic>
        <p:nvPicPr>
          <p:cNvPr id="1026" name="Picture 2" descr="http://scriptoriumdaily.com/wp-content/uploads/2009/11/Granville-Sharp-stamp.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5800" y="1396424"/>
            <a:ext cx="2753032" cy="3733800"/>
          </a:xfrm>
          <a:prstGeom prst="rect">
            <a:avLst/>
          </a:prstGeom>
          <a:noFill/>
        </p:spPr>
      </p:pic>
    </p:spTree>
    <p:extLst>
      <p:ext uri="{BB962C8B-B14F-4D97-AF65-F5344CB8AC3E}">
        <p14:creationId xmlns:p14="http://schemas.microsoft.com/office/powerpoint/2010/main" val="329083521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31183" y="137160"/>
            <a:ext cx="6129639" cy="6583680"/>
          </a:xfrm>
          <a:prstGeom prst="rect">
            <a:avLst/>
          </a:prstGeom>
        </p:spPr>
      </p:pic>
    </p:spTree>
    <p:extLst>
      <p:ext uri="{BB962C8B-B14F-4D97-AF65-F5344CB8AC3E}">
        <p14:creationId xmlns:p14="http://schemas.microsoft.com/office/powerpoint/2010/main" val="93029022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C76BB5-9669-4871-8CE6-0C9F9AE4B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28600"/>
            <a:ext cx="8534400" cy="6400800"/>
          </a:xfrm>
          <a:prstGeom prst="rect">
            <a:avLst/>
          </a:prstGeom>
          <a:ln>
            <a:solidFill>
              <a:schemeClr val="tx1"/>
            </a:solidFill>
          </a:ln>
        </p:spPr>
      </p:pic>
    </p:spTree>
    <p:extLst>
      <p:ext uri="{BB962C8B-B14F-4D97-AF65-F5344CB8AC3E}">
        <p14:creationId xmlns:p14="http://schemas.microsoft.com/office/powerpoint/2010/main" val="269875979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60171-362B-45CC-234D-44E6898425E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A937E6B-3C22-F193-0BAE-B56D61783566}"/>
              </a:ext>
            </a:extLst>
          </p:cNvPr>
          <p:cNvPicPr>
            <a:picLocks noChangeAspect="1"/>
          </p:cNvPicPr>
          <p:nvPr/>
        </p:nvPicPr>
        <p:blipFill>
          <a:blip r:embed="rId2"/>
          <a:srcRect r="7853"/>
          <a:stretch>
            <a:fillRect/>
          </a:stretch>
        </p:blipFill>
        <p:spPr>
          <a:xfrm>
            <a:off x="3124839" y="137160"/>
            <a:ext cx="5942323"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4789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066800" y="6019800"/>
            <a:ext cx="10058400" cy="762000"/>
          </a:xfrm>
        </p:spPr>
        <p:txBody>
          <a:bodyPr/>
          <a:lstStyle/>
          <a:p>
            <a:pPr algn="ctr"/>
            <a:r>
              <a:rPr lang="en-US" sz="2000" dirty="0">
                <a:solidFill>
                  <a:schemeClr val="tx1"/>
                </a:solidFill>
                <a:latin typeface="Calibri" panose="020F0502020204030204" pitchFamily="34" charset="0"/>
                <a:cs typeface="Times New Roman" pitchFamily="18" charset="0"/>
              </a:rPr>
              <a:t>Speech by Attorney General Janet Reno, Newark, New Jersey, May 5, 1995. Quoted in James </a:t>
            </a:r>
            <a:r>
              <a:rPr lang="en-US" sz="2000" dirty="0" err="1">
                <a:solidFill>
                  <a:schemeClr val="tx1"/>
                </a:solidFill>
                <a:latin typeface="Calibri" panose="020F0502020204030204" pitchFamily="34" charset="0"/>
                <a:cs typeface="Times New Roman" pitchFamily="18" charset="0"/>
              </a:rPr>
              <a:t>Bovard</a:t>
            </a:r>
            <a:r>
              <a:rPr lang="en-US" sz="2000" dirty="0">
                <a:solidFill>
                  <a:schemeClr val="tx1"/>
                </a:solidFill>
                <a:latin typeface="Calibri" panose="020F0502020204030204" pitchFamily="34" charset="0"/>
                <a:cs typeface="Times New Roman" pitchFamily="18" charset="0"/>
              </a:rPr>
              <a:t>, “Waco Must Get a Hearing,” </a:t>
            </a:r>
            <a:r>
              <a:rPr lang="en-US" sz="2000" i="1" dirty="0">
                <a:solidFill>
                  <a:schemeClr val="tx1"/>
                </a:solidFill>
                <a:latin typeface="Calibri" panose="020F0502020204030204" pitchFamily="34" charset="0"/>
                <a:cs typeface="Times New Roman" pitchFamily="18" charset="0"/>
              </a:rPr>
              <a:t>Wall Street Journal</a:t>
            </a:r>
            <a:r>
              <a:rPr lang="en-US" sz="2000" dirty="0">
                <a:solidFill>
                  <a:schemeClr val="tx1"/>
                </a:solidFill>
                <a:latin typeface="Calibri" panose="020F0502020204030204" pitchFamily="34" charset="0"/>
                <a:cs typeface="Times New Roman" pitchFamily="18" charset="0"/>
              </a:rPr>
              <a:t>, May 15, 1995.</a:t>
            </a:r>
          </a:p>
        </p:txBody>
      </p:sp>
      <p:pic>
        <p:nvPicPr>
          <p:cNvPr id="63491" name="Picture 7" descr="Janet Reno">
            <a:hlinkClick r:id="rId2" tooltip="Janet Reno"/>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167" y="1676400"/>
            <a:ext cx="2650837" cy="3124200"/>
          </a:xfrm>
          <a:prstGeom prst="rect">
            <a:avLst/>
          </a:prstGeom>
          <a:noFill/>
          <a:ln w="9525">
            <a:solidFill>
              <a:schemeClr val="tx1"/>
            </a:solidFill>
            <a:miter lim="800000"/>
            <a:headEnd/>
            <a:tailEnd/>
          </a:ln>
        </p:spPr>
      </p:pic>
      <p:sp>
        <p:nvSpPr>
          <p:cNvPr id="23561" name="Text Box 9"/>
          <p:cNvSpPr txBox="1">
            <a:spLocks noGrp="1" noChangeArrowheads="1"/>
          </p:cNvSpPr>
          <p:nvPr>
            <p:ph type="body" idx="1"/>
          </p:nvPr>
        </p:nvSpPr>
        <p:spPr>
          <a:xfrm>
            <a:off x="3657600" y="1524000"/>
            <a:ext cx="7467600" cy="3276600"/>
          </a:xfrm>
        </p:spPr>
        <p:txBody>
          <a:bodyPr/>
          <a:lstStyle/>
          <a:p>
            <a:pPr marL="0" indent="0" algn="just">
              <a:spcBef>
                <a:spcPct val="50000"/>
              </a:spcBef>
              <a:buFontTx/>
              <a:buNone/>
              <a:defRPr/>
            </a:pPr>
            <a:r>
              <a:rPr lang="en-US" sz="3600" dirty="0">
                <a:latin typeface="Calibri" panose="020F0502020204030204" pitchFamily="34" charset="0"/>
                <a:cs typeface="Times New Roman" pitchFamily="18" charset="0"/>
              </a:rPr>
              <a:t>“You are part of a government that has given its people more freedom…than any other government in the history of the world.” </a:t>
            </a:r>
          </a:p>
        </p:txBody>
      </p:sp>
      <p:sp>
        <p:nvSpPr>
          <p:cNvPr id="2" name="Rectangle 1"/>
          <p:cNvSpPr/>
          <p:nvPr/>
        </p:nvSpPr>
        <p:spPr>
          <a:xfrm>
            <a:off x="1816367" y="228600"/>
            <a:ext cx="8559266" cy="769441"/>
          </a:xfrm>
          <a:prstGeom prst="rect">
            <a:avLst/>
          </a:prstGeom>
        </p:spPr>
        <p:txBody>
          <a:bodyPr wrap="none">
            <a:spAutoFit/>
          </a:bodyPr>
          <a:lstStyle/>
          <a:p>
            <a:r>
              <a:rPr lang="en-US" sz="4400" dirty="0">
                <a:solidFill>
                  <a:schemeClr val="tx2"/>
                </a:solidFill>
                <a:latin typeface="Calibri" pitchFamily="34" charset="0"/>
                <a:ea typeface="+mj-ea"/>
                <a:cs typeface="Calibri" pitchFamily="34" charset="0"/>
              </a:rPr>
              <a:t>Former Attorney General Janet Reno</a:t>
            </a:r>
          </a:p>
        </p:txBody>
      </p:sp>
    </p:spTree>
    <p:extLst>
      <p:ext uri="{BB962C8B-B14F-4D97-AF65-F5344CB8AC3E}">
        <p14:creationId xmlns:p14="http://schemas.microsoft.com/office/powerpoint/2010/main" val="175476097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2667000" y="228600"/>
            <a:ext cx="6858000" cy="838200"/>
          </a:xfrm>
        </p:spPr>
        <p:txBody>
          <a:bodyPr/>
          <a:lstStyle/>
          <a:p>
            <a:pPr algn="ctr"/>
            <a:r>
              <a:rPr lang="en-US" altLang="en-US" sz="4000" dirty="0">
                <a:latin typeface="Calibri" panose="020F0502020204030204" pitchFamily="34" charset="0"/>
                <a:ea typeface="Calibri" panose="020F0502020204030204" pitchFamily="34" charset="0"/>
                <a:cs typeface="Calibri" panose="020F0502020204030204" pitchFamily="34" charset="0"/>
              </a:rPr>
              <a:t>Declaration of Independence</a:t>
            </a:r>
          </a:p>
        </p:txBody>
      </p:sp>
      <p:sp>
        <p:nvSpPr>
          <p:cNvPr id="3" name="Content Placeholder 2"/>
          <p:cNvSpPr>
            <a:spLocks noGrp="1"/>
          </p:cNvSpPr>
          <p:nvPr>
            <p:ph idx="1"/>
          </p:nvPr>
        </p:nvSpPr>
        <p:spPr>
          <a:xfrm>
            <a:off x="1752600" y="1066801"/>
            <a:ext cx="8686800" cy="5330825"/>
          </a:xfrm>
        </p:spPr>
        <p:txBody>
          <a:bodyPr rtlCol="0">
            <a:noAutofit/>
          </a:bodyPr>
          <a:lstStyle/>
          <a:p>
            <a:pPr marL="688975" indent="-688975" fontAlgn="auto">
              <a:spcBef>
                <a:spcPts val="1200"/>
              </a:spcBef>
              <a:spcAft>
                <a:spcPts val="1200"/>
              </a:spcAft>
              <a:buClr>
                <a:schemeClr val="tx1">
                  <a:shade val="95000"/>
                </a:schemeClr>
              </a:buClr>
              <a:buSzPct val="150000"/>
              <a:buBlip>
                <a:blip r:embed="rId2"/>
              </a:buBlip>
              <a:defRPr/>
            </a:pPr>
            <a:r>
              <a:rPr lang="en-US" sz="3000" dirty="0">
                <a:latin typeface="Calibri" pitchFamily="34" charset="0"/>
                <a:cs typeface="Calibri" pitchFamily="34" charset="0"/>
              </a:rPr>
              <a:t>“the Laws of Nature and of Nature’s </a:t>
            </a:r>
            <a:r>
              <a:rPr lang="en-US" sz="3000" b="1" u="sng" dirty="0">
                <a:solidFill>
                  <a:srgbClr val="FFFFCC"/>
                </a:solidFill>
                <a:latin typeface="Calibri" pitchFamily="34" charset="0"/>
                <a:cs typeface="Calibri" pitchFamily="34" charset="0"/>
              </a:rPr>
              <a:t>God</a:t>
            </a:r>
            <a:r>
              <a:rPr lang="en-US" sz="3000" dirty="0">
                <a:latin typeface="Calibri" pitchFamily="34" charset="0"/>
                <a:cs typeface="Calibri" pitchFamily="34" charset="0"/>
              </a:rPr>
              <a:t>,” </a:t>
            </a:r>
          </a:p>
          <a:p>
            <a:pPr marL="688975" indent="-688975" fontAlgn="auto">
              <a:spcBef>
                <a:spcPts val="1200"/>
              </a:spcBef>
              <a:spcAft>
                <a:spcPts val="1200"/>
              </a:spcAft>
              <a:buClr>
                <a:schemeClr val="tx1">
                  <a:shade val="95000"/>
                </a:schemeClr>
              </a:buClr>
              <a:buSzPct val="150000"/>
              <a:buBlip>
                <a:blip r:embed="rId2"/>
              </a:buBlip>
              <a:defRPr/>
            </a:pPr>
            <a:r>
              <a:rPr lang="en-US" sz="3000" dirty="0">
                <a:latin typeface="Calibri" pitchFamily="34" charset="0"/>
                <a:cs typeface="Calibri" pitchFamily="34" charset="0"/>
              </a:rPr>
              <a:t>“we hold these truths to be self evident, that all men are </a:t>
            </a:r>
            <a:r>
              <a:rPr lang="en-US" sz="3000" b="1" u="sng" dirty="0">
                <a:solidFill>
                  <a:srgbClr val="FFFFCC"/>
                </a:solidFill>
                <a:latin typeface="Calibri" pitchFamily="34" charset="0"/>
                <a:cs typeface="Calibri" pitchFamily="34" charset="0"/>
              </a:rPr>
              <a:t>created</a:t>
            </a:r>
            <a:r>
              <a:rPr lang="en-US" sz="3000" dirty="0">
                <a:latin typeface="Calibri" pitchFamily="34" charset="0"/>
                <a:cs typeface="Calibri" pitchFamily="34" charset="0"/>
              </a:rPr>
              <a:t> equal,” </a:t>
            </a:r>
          </a:p>
          <a:p>
            <a:pPr marL="688975" indent="-688975" fontAlgn="auto">
              <a:spcBef>
                <a:spcPts val="1200"/>
              </a:spcBef>
              <a:spcAft>
                <a:spcPts val="1200"/>
              </a:spcAft>
              <a:buClr>
                <a:schemeClr val="tx1">
                  <a:shade val="95000"/>
                </a:schemeClr>
              </a:buClr>
              <a:buSzPct val="150000"/>
              <a:buBlip>
                <a:blip r:embed="rId2"/>
              </a:buBlip>
              <a:defRPr/>
            </a:pPr>
            <a:r>
              <a:rPr lang="en-US" sz="3000" dirty="0">
                <a:latin typeface="Calibri" pitchFamily="34" charset="0"/>
                <a:cs typeface="Calibri" pitchFamily="34" charset="0"/>
              </a:rPr>
              <a:t>“they are endowed by their </a:t>
            </a:r>
            <a:r>
              <a:rPr lang="en-US" sz="3000" b="1" u="sng" dirty="0">
                <a:solidFill>
                  <a:srgbClr val="FFFFCC"/>
                </a:solidFill>
                <a:latin typeface="Calibri" pitchFamily="34" charset="0"/>
                <a:cs typeface="Calibri" pitchFamily="34" charset="0"/>
              </a:rPr>
              <a:t>Creator</a:t>
            </a:r>
            <a:r>
              <a:rPr lang="en-US" sz="3000" dirty="0">
                <a:latin typeface="Calibri" pitchFamily="34" charset="0"/>
                <a:cs typeface="Calibri" pitchFamily="34" charset="0"/>
              </a:rPr>
              <a:t> with certain unalienable Rights,” </a:t>
            </a:r>
          </a:p>
          <a:p>
            <a:pPr marL="688975" indent="-688975" fontAlgn="auto">
              <a:spcBef>
                <a:spcPts val="1200"/>
              </a:spcBef>
              <a:spcAft>
                <a:spcPts val="1200"/>
              </a:spcAft>
              <a:buClr>
                <a:schemeClr val="tx1">
                  <a:shade val="95000"/>
                </a:schemeClr>
              </a:buClr>
              <a:buSzPct val="150000"/>
              <a:buBlip>
                <a:blip r:embed="rId2"/>
              </a:buBlip>
              <a:defRPr/>
            </a:pPr>
            <a:r>
              <a:rPr lang="en-US" sz="3000" dirty="0">
                <a:latin typeface="Calibri" pitchFamily="34" charset="0"/>
                <a:cs typeface="Calibri" pitchFamily="34" charset="0"/>
              </a:rPr>
              <a:t>“appealing to the </a:t>
            </a:r>
            <a:r>
              <a:rPr lang="en-US" sz="3000" b="1" u="sng" dirty="0">
                <a:solidFill>
                  <a:srgbClr val="FFFFCC"/>
                </a:solidFill>
                <a:latin typeface="Calibri" pitchFamily="34" charset="0"/>
                <a:cs typeface="Calibri" pitchFamily="34" charset="0"/>
              </a:rPr>
              <a:t>Supreme Judge of the world </a:t>
            </a:r>
            <a:r>
              <a:rPr lang="en-US" sz="3000" dirty="0">
                <a:latin typeface="Calibri" pitchFamily="34" charset="0"/>
                <a:cs typeface="Calibri" pitchFamily="34" charset="0"/>
              </a:rPr>
              <a:t>for the rectitude of our intentions,”</a:t>
            </a:r>
          </a:p>
          <a:p>
            <a:pPr marL="688975" indent="-688975" fontAlgn="auto">
              <a:spcBef>
                <a:spcPts val="1200"/>
              </a:spcBef>
              <a:spcAft>
                <a:spcPts val="1200"/>
              </a:spcAft>
              <a:buClr>
                <a:schemeClr val="tx1">
                  <a:shade val="95000"/>
                </a:schemeClr>
              </a:buClr>
              <a:buSzPct val="150000"/>
              <a:buBlip>
                <a:blip r:embed="rId2"/>
              </a:buBlip>
              <a:defRPr/>
            </a:pPr>
            <a:r>
              <a:rPr lang="en-US" sz="3000" dirty="0">
                <a:latin typeface="Calibri" pitchFamily="34" charset="0"/>
                <a:cs typeface="Calibri" pitchFamily="34" charset="0"/>
              </a:rPr>
              <a:t>“with firm reliance on the protection of </a:t>
            </a:r>
            <a:r>
              <a:rPr lang="en-US" sz="3000" b="1" u="sng" dirty="0">
                <a:solidFill>
                  <a:srgbClr val="FFFFCC"/>
                </a:solidFill>
                <a:latin typeface="Calibri" pitchFamily="34" charset="0"/>
                <a:cs typeface="Calibri" pitchFamily="34" charset="0"/>
              </a:rPr>
              <a:t>Divine</a:t>
            </a:r>
            <a:r>
              <a:rPr lang="en-US" sz="3000" dirty="0">
                <a:latin typeface="Calibri" pitchFamily="34" charset="0"/>
                <a:cs typeface="Calibri" pitchFamily="34" charset="0"/>
              </a:rPr>
              <a:t> Providence.”</a:t>
            </a:r>
          </a:p>
        </p:txBody>
      </p:sp>
      <p:sp>
        <p:nvSpPr>
          <p:cNvPr id="48132" name="TextBox 3"/>
          <p:cNvSpPr txBox="1">
            <a:spLocks noChangeArrowheads="1"/>
          </p:cNvSpPr>
          <p:nvPr/>
        </p:nvSpPr>
        <p:spPr bwMode="auto">
          <a:xfrm>
            <a:off x="3657600" y="6477001"/>
            <a:ext cx="487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ts val="1800"/>
              </a:spcBef>
              <a:buClrTx/>
              <a:buNone/>
            </a:pPr>
            <a:r>
              <a:rPr lang="en-US" altLang="en-US" sz="1400" b="1" i="1">
                <a:latin typeface="Calibri" panose="020F0502020204030204" pitchFamily="34" charset="0"/>
                <a:ea typeface="Calibri" panose="020F0502020204030204" pitchFamily="34" charset="0"/>
                <a:cs typeface="Calibri" panose="020F0502020204030204" pitchFamily="34" charset="0"/>
              </a:rPr>
              <a:t>Church of the Holy Trinity v. U.S</a:t>
            </a:r>
            <a:r>
              <a:rPr lang="en-US" altLang="en-US" sz="1400" b="1">
                <a:latin typeface="Calibri" panose="020F0502020204030204" pitchFamily="34" charset="0"/>
                <a:ea typeface="Calibri" panose="020F0502020204030204" pitchFamily="34" charset="0"/>
                <a:cs typeface="Calibri" panose="020F0502020204030204" pitchFamily="34" charset="0"/>
              </a:rPr>
              <a:t>., 143 U.S. 457, 467-68 (1892)</a:t>
            </a:r>
          </a:p>
        </p:txBody>
      </p:sp>
    </p:spTree>
    <p:extLst>
      <p:ext uri="{BB962C8B-B14F-4D97-AF65-F5344CB8AC3E}">
        <p14:creationId xmlns:p14="http://schemas.microsoft.com/office/powerpoint/2010/main" val="390670530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0"/>
            <a:ext cx="3733800" cy="93345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John Adams</a:t>
            </a:r>
          </a:p>
        </p:txBody>
      </p:sp>
      <p:sp>
        <p:nvSpPr>
          <p:cNvPr id="3" name="Content Placeholder 2"/>
          <p:cNvSpPr>
            <a:spLocks noGrp="1"/>
          </p:cNvSpPr>
          <p:nvPr>
            <p:ph idx="1"/>
          </p:nvPr>
        </p:nvSpPr>
        <p:spPr>
          <a:xfrm>
            <a:off x="3124200" y="1447800"/>
            <a:ext cx="8077200" cy="3886200"/>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itchFamily="34" charset="0"/>
                <a:cs typeface="Calibri" pitchFamily="34" charset="0"/>
              </a:rPr>
              <a:t>John Adams - America's second President "Rights [are] antecedent to all earthly government; Rights...cannot be repealed or restrained by human laws; Rights [are] derived from the great Legislature of the universe."</a:t>
            </a:r>
          </a:p>
        </p:txBody>
      </p:sp>
      <p:sp>
        <p:nvSpPr>
          <p:cNvPr id="30724" name="TextBox 4"/>
          <p:cNvSpPr txBox="1">
            <a:spLocks noChangeArrowheads="1"/>
          </p:cNvSpPr>
          <p:nvPr/>
        </p:nvSpPr>
        <p:spPr bwMode="auto">
          <a:xfrm>
            <a:off x="1905000" y="6019800"/>
            <a:ext cx="8382000" cy="707886"/>
          </a:xfrm>
          <a:prstGeom prst="rect">
            <a:avLst/>
          </a:prstGeom>
          <a:noFill/>
          <a:ln w="9525">
            <a:noFill/>
            <a:miter lim="800000"/>
            <a:headEnd/>
            <a:tailEnd/>
          </a:ln>
        </p:spPr>
        <p:txBody>
          <a:bodyPr wrap="square">
            <a:spAutoFit/>
          </a:bodyPr>
          <a:lstStyle/>
          <a:p>
            <a:pPr algn="ctr" eaLnBrk="0" hangingPunct="0"/>
            <a:r>
              <a:rPr lang="en-US" sz="2000" dirty="0">
                <a:effectLst>
                  <a:outerShdw blurRad="38100" dist="38100" dir="2700000" algn="tl">
                    <a:srgbClr val="000000">
                      <a:alpha val="43137"/>
                    </a:srgbClr>
                  </a:outerShdw>
                </a:effectLst>
                <a:latin typeface="Calibri" pitchFamily="34" charset="0"/>
                <a:cs typeface="Calibri" pitchFamily="34" charset="0"/>
              </a:rPr>
              <a:t>John Adams, The Works of John Adams, Second President of the United States, ed. Charles Francis Adams, 10 vols. (Boston: Little, Brown, 1856), 3:449.</a:t>
            </a:r>
          </a:p>
        </p:txBody>
      </p:sp>
      <p:pic>
        <p:nvPicPr>
          <p:cNvPr id="11266" name="Picture 2" descr="Image result for john adams">
            <a:extLst>
              <a:ext uri="{FF2B5EF4-FFF2-40B4-BE49-F238E27FC236}">
                <a16:creationId xmlns:a16="http://schemas.microsoft.com/office/drawing/2014/main" id="{8F360441-F49A-4266-8B4D-521C4A41A1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676400"/>
            <a:ext cx="22860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05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908CC-7C29-E34A-6C85-36E1248536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142EBBE-E062-DB27-050A-23DDEC807200}"/>
              </a:ext>
            </a:extLst>
          </p:cNvPr>
          <p:cNvPicPr>
            <a:picLocks noChangeAspect="1"/>
          </p:cNvPicPr>
          <p:nvPr/>
        </p:nvPicPr>
        <p:blipFill>
          <a:blip r:embed="rId2"/>
          <a:stretch>
            <a:fillRect/>
          </a:stretch>
        </p:blipFill>
        <p:spPr>
          <a:xfrm>
            <a:off x="2991836" y="137160"/>
            <a:ext cx="620832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9204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0CCE1-2E32-35A5-8D40-D54FD010E4C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71AB814-EA63-FF3D-F921-9DF89D52EE3B}"/>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complains to Moses (20-21)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complains to God (22-23)</a:t>
            </a:r>
          </a:p>
        </p:txBody>
      </p:sp>
      <p:sp>
        <p:nvSpPr>
          <p:cNvPr id="4" name="Rectangle 2">
            <a:extLst>
              <a:ext uri="{FF2B5EF4-FFF2-40B4-BE49-F238E27FC236}">
                <a16:creationId xmlns:a16="http://schemas.microsoft.com/office/drawing/2014/main" id="{4EE746A1-0859-A2BC-0689-249A27FA642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Problem of 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AFF710A-53E8-8D9F-036D-BC0553382FB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6160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5:22-23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Complains to God</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Worsening situation (2</a:t>
            </a:r>
            <a:r>
              <a:rPr lang="en-US" dirty="0">
                <a:effectLst>
                  <a:outerShdw blurRad="38100" dist="38100" dir="2700000" algn="tl">
                    <a:srgbClr val="000000">
                      <a:alpha val="43137"/>
                    </a:srgbClr>
                  </a:outerShdw>
                </a:effectLst>
                <a:cs typeface="Calibri" panose="020F0502020204030204" pitchFamily="34" charset="0"/>
              </a:rPr>
              <a:t>2)</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No deliverance (23)</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7311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8CCD0-21BF-FF4F-0D7F-5A452BFAF4A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769B2AC-88DA-0180-D3C7-CAA15AEFBF5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5:22-23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Complains to God</a:t>
            </a:r>
          </a:p>
        </p:txBody>
      </p:sp>
      <p:sp>
        <p:nvSpPr>
          <p:cNvPr id="161795" name="Rectangle 3">
            <a:extLst>
              <a:ext uri="{FF2B5EF4-FFF2-40B4-BE49-F238E27FC236}">
                <a16:creationId xmlns:a16="http://schemas.microsoft.com/office/drawing/2014/main" id="{8A10BA04-31AE-E649-F9A3-3A894A3B15B0}"/>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Worsening situation (2</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No deliverance (23)</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E352F0F3-4CF3-43CB-95A9-30F97497F63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6474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8700A-4A3C-C4A4-1497-F0C5C7B5A7E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CE85A2B-0009-8DCB-A8C0-8CE56CF98DF6}"/>
              </a:ext>
            </a:extLst>
          </p:cNvPr>
          <p:cNvPicPr>
            <a:picLocks noChangeAspect="1"/>
          </p:cNvPicPr>
          <p:nvPr/>
        </p:nvPicPr>
        <p:blipFill>
          <a:blip r:embed="rId2"/>
          <a:srcRect l="1758" t="1167" r="8337" b="2331"/>
          <a:stretch>
            <a:fillRect/>
          </a:stretch>
        </p:blipFill>
        <p:spPr>
          <a:xfrm>
            <a:off x="4469911" y="137160"/>
            <a:ext cx="325217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8781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gracedoctrine.org/word/Doctoutline/gatesofjerusalem_files/image002.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76500" y="914400"/>
            <a:ext cx="7239000" cy="5630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1"/>
          <p:cNvSpPr txBox="1">
            <a:spLocks/>
          </p:cNvSpPr>
          <p:nvPr/>
        </p:nvSpPr>
        <p:spPr>
          <a:xfrm>
            <a:off x="2209800" y="152400"/>
            <a:ext cx="7772400" cy="731520"/>
          </a:xfrm>
          <a:prstGeom prst="rect">
            <a:avLst/>
          </a:prstGeom>
        </p:spPr>
        <p:txBody>
          <a:bodyPr anchor="ct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ctr"/>
            <a:r>
              <a:rPr lang="en-US" altLang="en-US" sz="3600" b="0" dirty="0">
                <a:solidFill>
                  <a:srgbClr val="00FFFF"/>
                </a:solidFill>
                <a:effectLst>
                  <a:outerShdw blurRad="38100" dist="38100" dir="2700000" algn="tl">
                    <a:srgbClr val="000000">
                      <a:alpha val="43137"/>
                    </a:srgbClr>
                  </a:outerShdw>
                </a:effectLst>
                <a:cs typeface="Calibri" panose="020F0502020204030204" pitchFamily="34" charset="0"/>
              </a:rPr>
              <a:t>Gates of Nehemiah</a:t>
            </a:r>
          </a:p>
        </p:txBody>
      </p:sp>
    </p:spTree>
    <p:extLst>
      <p:ext uri="{BB962C8B-B14F-4D97-AF65-F5344CB8AC3E}">
        <p14:creationId xmlns:p14="http://schemas.microsoft.com/office/powerpoint/2010/main" val="244794556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9C6A8-EE2E-DDAB-C5A4-A1E7AE637ED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DE5743B-B7B3-2A82-74D9-E9737CD402D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5:22-23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Complains to God</a:t>
            </a:r>
          </a:p>
        </p:txBody>
      </p:sp>
      <p:sp>
        <p:nvSpPr>
          <p:cNvPr id="161795" name="Rectangle 3">
            <a:extLst>
              <a:ext uri="{FF2B5EF4-FFF2-40B4-BE49-F238E27FC236}">
                <a16:creationId xmlns:a16="http://schemas.microsoft.com/office/drawing/2014/main" id="{9A8726E2-2903-37E7-7269-26CA6F126ED3}"/>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Worsening situation (2</a:t>
            </a:r>
            <a:r>
              <a:rPr lang="en-US" dirty="0">
                <a:effectLst>
                  <a:outerShdw blurRad="38100" dist="38100" dir="2700000" algn="tl">
                    <a:srgbClr val="000000">
                      <a:alpha val="43137"/>
                    </a:srgbClr>
                  </a:outerShdw>
                </a:effectLst>
                <a:cs typeface="Calibri" panose="020F0502020204030204" pitchFamily="34" charset="0"/>
              </a:rPr>
              <a:t>2)</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 deliverance (23)</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90575A4D-666F-9073-41BE-2029D1E3F3E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6628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62786685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79689126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A0CE22-5110-13DE-3E5C-8DC81C828ED7}"/>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4839786"/>
          </a:xfrm>
          <a:prstGeom prst="rect">
            <a:avLst/>
          </a:prstGeom>
          <a:noFill/>
          <a:ln w="28575">
            <a:noFill/>
            <a:miter lim="800000"/>
            <a:headEnd/>
            <a:tailEnd/>
          </a:ln>
        </p:spPr>
        <p:txBody>
          <a:bodyPr wrap="square">
            <a:spAutoFit/>
          </a:bodyPr>
          <a:lstStyle/>
          <a:p>
            <a:pPr marL="257175" indent="-255985" algn="ctr" defTabSz="685800" hangingPunct="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29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19</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anxious longing of the creation</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waits eagerly for the revealing of the sons of God. </a:t>
            </a:r>
            <a:r>
              <a:rPr lang="en-US" sz="29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20</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creation was subjected to futility, not willingly</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but because of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Him who subjected it</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 hope </a:t>
            </a:r>
            <a:r>
              <a:rPr lang="en-US" sz="29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21</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that the creation itself also will be set free from its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slavery to corruption</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into the freedom of the glory of the children of God. </a:t>
            </a:r>
            <a:r>
              <a:rPr lang="en-US" sz="29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22</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we know that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whole creation groans and suffers</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 pains of childbirth together until now.</a:t>
            </a:r>
            <a:r>
              <a:rPr lang="en-US" sz="2900" b="1"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9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23</a:t>
            </a:r>
            <a:r>
              <a:rPr lang="en-US" sz="2900" b="1"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not only this, but also we ourselves, having the first fruits of the Spirit, even we ourselves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groan within ourselves</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waiting eagerly for our adoption as sons, the redemption of our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body</a:t>
            </a:r>
            <a:r>
              <a:rPr lang="en-US" sz="2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431353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0"/>
            <a:ext cx="7637741"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dirty="0">
                <a:latin typeface="Calibri" panose="020F0502020204030204" pitchFamily="34" charset="0"/>
                <a:cs typeface="Calibri" panose="020F0502020204030204" pitchFamily="34" charset="0"/>
              </a:rPr>
              <a:t>Development of the deliverer (</a:t>
            </a:r>
            <a:r>
              <a:rPr lang="en-US" altLang="en-US" dirty="0" err="1">
                <a:latin typeface="Calibri" panose="020F0502020204030204" pitchFamily="34" charset="0"/>
                <a:cs typeface="Calibri" panose="020F0502020204030204" pitchFamily="34" charset="0"/>
              </a:rPr>
              <a:t>Exod</a:t>
            </a:r>
            <a:r>
              <a:rPr lang="en-US" altLang="en-US"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 5)</a:t>
            </a:r>
            <a:r>
              <a:rPr lang="en-US" altLang="en-US" dirty="0">
                <a:latin typeface="Calibri" panose="020F0502020204030204" pitchFamily="34" charset="0"/>
                <a:ea typeface="Calibri" panose="020F0502020204030204" pitchFamily="34" charset="0"/>
                <a:cs typeface="Calibri" panose="020F0502020204030204" pitchFamily="34" charset="0"/>
              </a:rPr>
              <a:t>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7:18-13)</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Plagues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8A7C89-218D-406C-BDD3-4D7EAE57C3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3530" y="228600"/>
            <a:ext cx="726494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7750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09800" y="228600"/>
            <a:ext cx="7772400" cy="914400"/>
          </a:xfrm>
        </p:spPr>
        <p:txBody>
          <a:bodyPr/>
          <a:lstStyle/>
          <a:p>
            <a:pPr algn="ctr"/>
            <a:r>
              <a:rPr lang="en-US" altLang="en-US" sz="3600" dirty="0">
                <a:effectLst>
                  <a:outerShdw blurRad="38100" dist="38100" dir="2700000" algn="tl">
                    <a:srgbClr val="000000">
                      <a:alpha val="43137"/>
                    </a:srgbClr>
                  </a:outerShdw>
                </a:effectLst>
              </a:rPr>
              <a:t>Satan as Ruler of this World</a:t>
            </a:r>
          </a:p>
        </p:txBody>
      </p:sp>
      <p:sp>
        <p:nvSpPr>
          <p:cNvPr id="25603" name="Rectangle 3"/>
          <p:cNvSpPr>
            <a:spLocks noGrp="1" noChangeArrowheads="1"/>
          </p:cNvSpPr>
          <p:nvPr>
            <p:ph type="body" idx="1"/>
          </p:nvPr>
        </p:nvSpPr>
        <p:spPr>
          <a:xfrm>
            <a:off x="2015151" y="1143000"/>
            <a:ext cx="4766649" cy="4724400"/>
          </a:xfrm>
        </p:spPr>
        <p:txBody>
          <a:bodyPr/>
          <a:lstStyle/>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Job 1:7;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Luke 4:5-7</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John 12:31; 14:30; 16:11</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2 Corinthians 4:4</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Ephesians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1 John 4:4; 5:19</a:t>
            </a:r>
          </a:p>
        </p:txBody>
      </p:sp>
      <p:pic>
        <p:nvPicPr>
          <p:cNvPr id="43012"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62800" y="2209800"/>
            <a:ext cx="3082500" cy="232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19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086100" y="228600"/>
            <a:ext cx="6019800" cy="1447800"/>
          </a:xfrm>
        </p:spPr>
        <p:txBody>
          <a:bodyPr/>
          <a:lstStyle/>
          <a:p>
            <a:pPr algn="ctr" eaLnBrk="1" hangingPunct="1"/>
            <a:r>
              <a:rPr lang="en-US" sz="3200" dirty="0"/>
              <a:t>Names &amp; Titles Demonstrating Satan’s Post-Fall, Earthly Authority </a:t>
            </a:r>
            <a:br>
              <a:rPr lang="en-US" sz="2800" dirty="0"/>
            </a:br>
            <a:r>
              <a:rPr lang="en-US" sz="2400" dirty="0">
                <a:solidFill>
                  <a:schemeClr val="tx1"/>
                </a:solidFill>
              </a:rPr>
              <a:t>(Job 1:7; 2:2; Luke 4:5-8; Rom. 8:19-22)</a:t>
            </a:r>
            <a:endParaRPr lang="en-US" sz="2800" dirty="0">
              <a:solidFill>
                <a:schemeClr val="tx1"/>
              </a:solidFill>
            </a:endParaRPr>
          </a:p>
        </p:txBody>
      </p:sp>
      <p:sp>
        <p:nvSpPr>
          <p:cNvPr id="6147" name="Rectangle 3"/>
          <p:cNvSpPr>
            <a:spLocks noGrp="1" noChangeArrowheads="1"/>
          </p:cNvSpPr>
          <p:nvPr>
            <p:ph type="body" idx="1"/>
          </p:nvPr>
        </p:nvSpPr>
        <p:spPr>
          <a:xfrm>
            <a:off x="3238300" y="2057400"/>
            <a:ext cx="7353500" cy="4114801"/>
          </a:xfrm>
        </p:spPr>
        <p:txBody>
          <a:bodyPr/>
          <a:lstStyle/>
          <a:p>
            <a:pPr marL="461963" indent="-461963">
              <a:spcBef>
                <a:spcPts val="0"/>
              </a:spcBef>
              <a:spcAft>
                <a:spcPts val="2400"/>
              </a:spcAft>
              <a:defRPr/>
            </a:pPr>
            <a:r>
              <a:rPr lang="en-US" sz="2800" dirty="0">
                <a:effectLst/>
              </a:rPr>
              <a:t>Prince of this world (John 12:31; 14:30; 16:11)</a:t>
            </a:r>
          </a:p>
          <a:p>
            <a:pPr marL="461963" indent="-461963">
              <a:spcBef>
                <a:spcPts val="0"/>
              </a:spcBef>
              <a:spcAft>
                <a:spcPts val="2400"/>
              </a:spcAft>
              <a:defRPr/>
            </a:pPr>
            <a:r>
              <a:rPr lang="en-US" sz="2800" dirty="0">
                <a:effectLst/>
              </a:rPr>
              <a:t>God of this age (2 Cor. 4:4)</a:t>
            </a:r>
          </a:p>
          <a:p>
            <a:pPr marL="461963" indent="-461963">
              <a:spcBef>
                <a:spcPts val="0"/>
              </a:spcBef>
              <a:spcAft>
                <a:spcPts val="2400"/>
              </a:spcAft>
              <a:defRPr/>
            </a:pPr>
            <a:r>
              <a:rPr lang="en-US" sz="2800" dirty="0">
                <a:effectLst/>
              </a:rPr>
              <a:t>Prince and power of the air (Eph. 2:2)</a:t>
            </a:r>
          </a:p>
          <a:p>
            <a:pPr marL="461963" indent="-461963">
              <a:spcBef>
                <a:spcPts val="0"/>
              </a:spcBef>
              <a:spcAft>
                <a:spcPts val="2400"/>
              </a:spcAft>
              <a:defRPr/>
            </a:pPr>
            <a:r>
              <a:rPr lang="en-US" sz="2800" dirty="0">
                <a:effectLst/>
              </a:rPr>
              <a:t>Who the believer wrestles with (Eph. 6:12)</a:t>
            </a:r>
          </a:p>
          <a:p>
            <a:pPr marL="461963" indent="-461963">
              <a:spcBef>
                <a:spcPts val="0"/>
              </a:spcBef>
              <a:spcAft>
                <a:spcPts val="2400"/>
              </a:spcAft>
              <a:defRPr/>
            </a:pPr>
            <a:r>
              <a:rPr lang="en-US" sz="2800" dirty="0">
                <a:effectLst/>
              </a:rPr>
              <a:t>Roaring lion (1 Pet. 5:8)</a:t>
            </a:r>
          </a:p>
          <a:p>
            <a:pPr marL="461963" indent="-461963">
              <a:spcBef>
                <a:spcPts val="0"/>
              </a:spcBef>
              <a:spcAft>
                <a:spcPts val="2400"/>
              </a:spcAft>
              <a:defRPr/>
            </a:pPr>
            <a:r>
              <a:rPr lang="en-US" sz="2800" dirty="0">
                <a:effectLst/>
              </a:rPr>
              <a:t>Whole world lies in his power (1 John 5:19)</a:t>
            </a:r>
            <a:endParaRPr lang="en-US" sz="2800" dirty="0"/>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2133601"/>
            <a:ext cx="2272009" cy="292608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638300" y="1558926"/>
            <a:ext cx="89154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65656096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1ADE87-2E7B-0EC2-33A8-D721EAD36B4A}"/>
              </a:ext>
            </a:extLst>
          </p:cNvPr>
          <p:cNvPicPr>
            <a:picLocks noChangeAspect="1"/>
          </p:cNvPicPr>
          <p:nvPr/>
        </p:nvPicPr>
        <p:blipFill>
          <a:blip r:embed="rId3"/>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524315"/>
          </a:xfrm>
          <a:prstGeom prst="rect">
            <a:avLst/>
          </a:prstGeom>
          <a:noFill/>
          <a:ln w="28575">
            <a:noFill/>
            <a:miter lim="800000"/>
            <a:headEnd/>
            <a:tailEnd/>
          </a:ln>
        </p:spPr>
        <p:txBody>
          <a:bodyPr wrap="square">
            <a:spAutoFit/>
          </a:bodyPr>
          <a:lstStyle/>
          <a:p>
            <a:pPr marL="257175" indent="-255985" algn="ctr" defTabSz="685800" hangingPunct="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1:19-21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So we have the prophetic word made more sure, to which you do well to pay attention as to a lamp shining in a dark place, </a:t>
            </a:r>
            <a:r>
              <a:rPr lang="en-US" sz="3400" b="1" u="sng" dirty="0">
                <a:solidFill>
                  <a:srgbClr val="FFFFCC"/>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until the day dawns and the morning star arises in your hearts</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But know this first of all, that no prophecy of Scripture is a matter of one’s own interpretation, </a:t>
            </a:r>
            <a:r>
              <a:rPr lang="en-US" sz="3400" baseline="30000" dirty="0">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for no prophecy was ever made by an act of human will, but men moved by the Holy Spirit spoke from God.”</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675802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2FFF942D-928D-4A83-8D99-AE9014F6A2E7}"/>
              </a:ext>
            </a:extLst>
          </p:cNvPr>
          <p:cNvSpPr>
            <a:spLocks noChangeArrowheads="1"/>
          </p:cNvSpPr>
          <p:nvPr/>
        </p:nvSpPr>
        <p:spPr bwMode="auto">
          <a:xfrm>
            <a:off x="2133600" y="2133600"/>
            <a:ext cx="7924800" cy="3810000"/>
          </a:xfrm>
          <a:prstGeom prst="rect">
            <a:avLst/>
          </a:prstGeom>
          <a:solidFill>
            <a:schemeClr val="folHlink"/>
          </a:solidFill>
          <a:ln w="9525">
            <a:solidFill>
              <a:schemeClr val="tx1"/>
            </a:solidFill>
            <a:miter lim="800000"/>
            <a:headEnd/>
            <a:tailEnd/>
          </a:ln>
        </p:spPr>
        <p:txBody>
          <a:bodyPr wrap="none" anchor="ct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eaLnBrk="1" hangingPunct="1">
              <a:spcBef>
                <a:spcPct val="0"/>
              </a:spcBef>
              <a:buClrTx/>
              <a:buSzTx/>
              <a:buFontTx/>
              <a:buNone/>
            </a:pPr>
            <a:endParaRPr lang="en-US" altLang="en-US" sz="2400"/>
          </a:p>
        </p:txBody>
      </p:sp>
      <p:sp>
        <p:nvSpPr>
          <p:cNvPr id="46083" name="Rectangle 3">
            <a:extLst>
              <a:ext uri="{FF2B5EF4-FFF2-40B4-BE49-F238E27FC236}">
                <a16:creationId xmlns:a16="http://schemas.microsoft.com/office/drawing/2014/main" id="{DB6AB20B-FC3B-4E0B-951B-97D78EB8BA78}"/>
              </a:ext>
            </a:extLst>
          </p:cNvPr>
          <p:cNvSpPr>
            <a:spLocks noGrp="1" noChangeArrowheads="1"/>
          </p:cNvSpPr>
          <p:nvPr>
            <p:ph type="title" idx="4294967295"/>
          </p:nvPr>
        </p:nvSpPr>
        <p:spPr>
          <a:xfrm>
            <a:off x="2209800" y="228600"/>
            <a:ext cx="7772400" cy="1143000"/>
          </a:xfrm>
        </p:spPr>
        <p:txBody>
          <a:bodyPr/>
          <a:lstStyle/>
          <a:p>
            <a:pPr algn="ctr">
              <a:defRPr/>
            </a:pPr>
            <a:r>
              <a:rPr lang="en-US" altLang="en-US" sz="3600" dirty="0">
                <a:effectLst>
                  <a:outerShdw blurRad="38100" dist="38100" dir="2700000" algn="tl">
                    <a:srgbClr val="000000">
                      <a:alpha val="43137"/>
                    </a:srgbClr>
                  </a:outerShdw>
                </a:effectLst>
              </a:rPr>
              <a:t>AUTHORITY OF SCRIPTURE</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outerShdw>
                </a:effectLst>
                <a:ea typeface="+mn-ea"/>
                <a:cs typeface="Calibri" panose="020F0502020204030204" pitchFamily="34" charset="0"/>
              </a:rPr>
              <a:t>V. 19</a:t>
            </a:r>
            <a:endParaRPr lang="en-US" altLang="en-US" sz="3600" dirty="0">
              <a:solidFill>
                <a:schemeClr val="tx1"/>
              </a:solidFill>
              <a:effectLst>
                <a:outerShdw blurRad="38100" dist="38100" dir="2700000" algn="tl">
                  <a:srgbClr val="000000"/>
                </a:outerShdw>
              </a:effectLst>
              <a:ea typeface="+mn-ea"/>
              <a:cs typeface="Calibri" panose="020F0502020204030204" pitchFamily="34" charset="0"/>
            </a:endParaRPr>
          </a:p>
        </p:txBody>
      </p:sp>
      <p:sp>
        <p:nvSpPr>
          <p:cNvPr id="66564" name="Rectangle 4">
            <a:extLst>
              <a:ext uri="{FF2B5EF4-FFF2-40B4-BE49-F238E27FC236}">
                <a16:creationId xmlns:a16="http://schemas.microsoft.com/office/drawing/2014/main" id="{853DE3F2-33F6-4C39-A925-144F4A6A1CDD}"/>
              </a:ext>
            </a:extLst>
          </p:cNvPr>
          <p:cNvSpPr>
            <a:spLocks noGrp="1" noChangeArrowheads="1"/>
          </p:cNvSpPr>
          <p:nvPr>
            <p:ph type="body" sz="half" idx="4294967295"/>
          </p:nvPr>
        </p:nvSpPr>
        <p:spPr>
          <a:xfrm>
            <a:off x="6400800" y="2362200"/>
            <a:ext cx="3581400"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2400"/>
              </a:spcAft>
            </a:pPr>
            <a:r>
              <a:rPr lang="en-US" altLang="en-US" sz="2600" b="1" dirty="0">
                <a:solidFill>
                  <a:schemeClr val="bg1"/>
                </a:solidFill>
                <a:effectLst/>
              </a:rPr>
              <a:t>More sure than eyewitness testimony</a:t>
            </a:r>
          </a:p>
          <a:p>
            <a:pPr>
              <a:spcBef>
                <a:spcPct val="0"/>
              </a:spcBef>
              <a:spcAft>
                <a:spcPts val="2400"/>
              </a:spcAft>
            </a:pPr>
            <a:r>
              <a:rPr lang="en-US" altLang="en-US" sz="2600" b="1" dirty="0">
                <a:solidFill>
                  <a:schemeClr val="bg1"/>
                </a:solidFill>
                <a:effectLst/>
              </a:rPr>
              <a:t>World is in the Dark, Scripture is the Light</a:t>
            </a:r>
          </a:p>
          <a:p>
            <a:pPr>
              <a:spcBef>
                <a:spcPct val="0"/>
              </a:spcBef>
              <a:spcAft>
                <a:spcPts val="2400"/>
              </a:spcAft>
            </a:pPr>
            <a:r>
              <a:rPr lang="en-US" altLang="en-US" sz="2600" b="1" dirty="0">
                <a:solidFill>
                  <a:schemeClr val="bg1"/>
                </a:solidFill>
                <a:effectLst/>
              </a:rPr>
              <a:t>Morning Star = Jesus </a:t>
            </a:r>
          </a:p>
          <a:p>
            <a:pPr lvl="1">
              <a:spcBef>
                <a:spcPct val="0"/>
              </a:spcBef>
              <a:spcAft>
                <a:spcPts val="2400"/>
              </a:spcAft>
              <a:buClr>
                <a:schemeClr val="tx1"/>
              </a:buClr>
            </a:pPr>
            <a:r>
              <a:rPr lang="en-US" altLang="en-US" sz="2800" b="1" dirty="0">
                <a:solidFill>
                  <a:schemeClr val="bg1"/>
                </a:solidFill>
                <a:effectLst/>
              </a:rPr>
              <a:t>Rev. 2:28; 22:16</a:t>
            </a:r>
            <a:endParaRPr lang="en-US" altLang="en-US" sz="2800" b="1" dirty="0">
              <a:effectLst/>
            </a:endParaRPr>
          </a:p>
        </p:txBody>
      </p:sp>
      <p:pic>
        <p:nvPicPr>
          <p:cNvPr id="66565" name="Picture 5" descr="BD20196_">
            <a:extLst>
              <a:ext uri="{FF2B5EF4-FFF2-40B4-BE49-F238E27FC236}">
                <a16:creationId xmlns:a16="http://schemas.microsoft.com/office/drawing/2014/main" id="{A0AF6312-82E6-4BCE-AA65-E8010D6A991B}"/>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a:ext>
            </a:extLst>
          </a:blip>
          <a:srcRect/>
          <a:stretch>
            <a:fillRect/>
          </a:stretch>
        </p:blipFill>
        <p:spPr>
          <a:xfrm>
            <a:off x="2286001" y="2209801"/>
            <a:ext cx="3643313" cy="3673475"/>
          </a:xfrm>
        </p:spPr>
      </p:pic>
      <p:pic>
        <p:nvPicPr>
          <p:cNvPr id="66566" name="Picture 6" descr="SY01261_">
            <a:extLst>
              <a:ext uri="{FF2B5EF4-FFF2-40B4-BE49-F238E27FC236}">
                <a16:creationId xmlns:a16="http://schemas.microsoft.com/office/drawing/2014/main" id="{85C7BBFD-4BA1-43F5-9093-FEF240FA88C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0" y="3962400"/>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7" descr="j0304869">
            <a:extLst>
              <a:ext uri="{FF2B5EF4-FFF2-40B4-BE49-F238E27FC236}">
                <a16:creationId xmlns:a16="http://schemas.microsoft.com/office/drawing/2014/main" id="{86A5734C-8295-4A25-8B5C-DB0BEB98445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2133601"/>
            <a:ext cx="1322388"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C3A3AE-E0A1-E9C8-3EA8-33CA111CC430}"/>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257175" indent="-255985" algn="ctr" defTabSz="685800">
              <a:spcBef>
                <a:spcPct val="0"/>
              </a:spcBef>
              <a:spcAft>
                <a:spcPts val="90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kern="1200" dirty="0">
                <a:solidFill>
                  <a:schemeClr val="tx2"/>
                </a:solidFill>
                <a:ea typeface="+mj-ea"/>
                <a:cs typeface="Calibri" panose="020F0502020204030204" pitchFamily="34" charset="0"/>
              </a:rPr>
              <a:t>Revelation 2:28; 22:16</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a:t>
            </a:r>
            <a:r>
              <a:rPr lang="en-US" sz="3600" kern="1200" baseline="30000" dirty="0">
                <a:cs typeface="Calibri" panose="020F0502020204030204" pitchFamily="34" charset="0"/>
              </a:rPr>
              <a:t>2:28</a:t>
            </a:r>
            <a:r>
              <a:rPr lang="en-US" sz="3600" dirty="0">
                <a:cs typeface="Calibri" panose="020F0502020204030204" pitchFamily="34" charset="0"/>
              </a:rPr>
              <a:t> and I will give him </a:t>
            </a:r>
            <a:r>
              <a:rPr lang="en-US" sz="3600" b="1" u="sng" dirty="0">
                <a:solidFill>
                  <a:srgbClr val="FFFFCC"/>
                </a:solidFill>
                <a:cs typeface="Calibri" panose="020F0502020204030204" pitchFamily="34" charset="0"/>
              </a:rPr>
              <a:t>the morning star</a:t>
            </a:r>
            <a:r>
              <a:rPr lang="en-US" sz="3600" dirty="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t>
            </a:r>
            <a:r>
              <a:rPr lang="en-US" sz="3600" dirty="0">
                <a:solidFill>
                  <a:prstClr val="black"/>
                </a:solidFill>
                <a:cs typeface="Calibri" panose="020F0502020204030204" pitchFamily="34" charset="0"/>
              </a:rPr>
              <a:t> </a:t>
            </a:r>
            <a:r>
              <a:rPr lang="en-US" sz="3600" kern="1200" baseline="30000" dirty="0">
                <a:cs typeface="Calibri" panose="020F0502020204030204" pitchFamily="34" charset="0"/>
              </a:rPr>
              <a:t>22:16</a:t>
            </a:r>
            <a:r>
              <a:rPr lang="en-US" sz="3600" dirty="0">
                <a:cs typeface="Calibri" panose="020F0502020204030204" pitchFamily="34" charset="0"/>
              </a:rPr>
              <a:t> “I, Jesus, have sent My angel to testify to you these things for the churches. I am the root and the descendant of David, </a:t>
            </a:r>
            <a:r>
              <a:rPr lang="en-US" sz="3600" b="1" u="sng" dirty="0">
                <a:solidFill>
                  <a:srgbClr val="FFFFCC"/>
                </a:solidFill>
                <a:cs typeface="Calibri" panose="020F0502020204030204" pitchFamily="34" charset="0"/>
              </a:rPr>
              <a:t>the bright morning star</a:t>
            </a:r>
            <a:r>
              <a:rPr lang="en-US" sz="3600" dirty="0">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1026" name="Picture 2" descr="Image result for jesus is the morning star">
            <a:extLst>
              <a:ext uri="{FF2B5EF4-FFF2-40B4-BE49-F238E27FC236}">
                <a16:creationId xmlns:a16="http://schemas.microsoft.com/office/drawing/2014/main" id="{D21CB0D4-2A05-4935-B0EA-1A33C044FA24}"/>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827171" y="3043237"/>
            <a:ext cx="2537659" cy="17954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33930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7893F-708D-2E0E-DD6C-1EFAAF9DA4E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5722B5F-E066-841B-9082-9D0941C834DF}"/>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1</a:t>
            </a:r>
            <a:r>
              <a:rPr lang="en-US" sz="3600" kern="1200" baseline="30000" dirty="0">
                <a:effectLst>
                  <a:outerShdw blurRad="38100" dist="38100" dir="2700000" algn="tl">
                    <a:srgbClr val="000000">
                      <a:alpha val="43137"/>
                    </a:srgbClr>
                  </a:outerShdw>
                </a:effectLst>
                <a:cs typeface="Calibri" panose="020F0502020204030204" pitchFamily="34" charset="0"/>
              </a:rPr>
              <a:t>st</a:t>
            </a:r>
            <a:r>
              <a:rPr lang="en-US" sz="3600" kern="1200" dirty="0">
                <a:effectLst>
                  <a:outerShdw blurRad="38100" dist="38100" dir="2700000" algn="tl">
                    <a:srgbClr val="000000">
                      <a:alpha val="43137"/>
                    </a:srgbClr>
                  </a:outerShdw>
                </a:effectLst>
                <a:cs typeface="Calibri" panose="020F0502020204030204" pitchFamily="34" charset="0"/>
              </a:rPr>
              <a:t> MEETING WITH PHARAOH</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5:1-23</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B14FC975-9EA8-AC87-51E3-F7526F62FCF8}"/>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Problem of Pharaoh (1-19)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Problem of Israel (20-23)</a:t>
            </a:r>
          </a:p>
        </p:txBody>
      </p:sp>
      <p:pic>
        <p:nvPicPr>
          <p:cNvPr id="4" name="Picture 3">
            <a:extLst>
              <a:ext uri="{FF2B5EF4-FFF2-40B4-BE49-F238E27FC236}">
                <a16:creationId xmlns:a16="http://schemas.microsoft.com/office/drawing/2014/main" id="{DE8730B7-11AD-F3A2-972A-27196019F80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8852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1</a:t>
            </a:r>
            <a:r>
              <a:rPr lang="en-US" sz="3600" kern="1200" baseline="30000" dirty="0">
                <a:effectLst>
                  <a:outerShdw blurRad="38100" dist="38100" dir="2700000" algn="tl">
                    <a:srgbClr val="000000">
                      <a:alpha val="43137"/>
                    </a:srgbClr>
                  </a:outerShdw>
                </a:effectLst>
                <a:cs typeface="Calibri" panose="020F0502020204030204" pitchFamily="34" charset="0"/>
              </a:rPr>
              <a:t>st</a:t>
            </a:r>
            <a:r>
              <a:rPr lang="en-US" sz="3600" kern="1200" dirty="0">
                <a:effectLst>
                  <a:outerShdw blurRad="38100" dist="38100" dir="2700000" algn="tl">
                    <a:srgbClr val="000000">
                      <a:alpha val="43137"/>
                    </a:srgbClr>
                  </a:outerShdw>
                </a:effectLst>
                <a:cs typeface="Calibri" panose="020F0502020204030204" pitchFamily="34" charset="0"/>
              </a:rPr>
              <a:t> MEETING WITH PHARAOH</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5:1-23</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Problem of Pharaoh (1-19)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Problem of Israel (20-23)</a:t>
            </a:r>
          </a:p>
        </p:txBody>
      </p:sp>
      <p:pic>
        <p:nvPicPr>
          <p:cNvPr id="4" name="Picture 3">
            <a:extLst>
              <a:ext uri="{FF2B5EF4-FFF2-40B4-BE49-F238E27FC236}">
                <a16:creationId xmlns:a16="http://schemas.microsoft.com/office/drawing/2014/main" id="{056248CB-BF28-7F72-8CA9-943AE7B0E9C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259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CFA0-1C43-6A23-F046-C366CE4D8F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09EF4E-B1E5-882F-7A4C-42DE5C96EF4A}"/>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complains to Moses (20-21)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complains to God (22-23)</a:t>
            </a:r>
          </a:p>
        </p:txBody>
      </p:sp>
      <p:sp>
        <p:nvSpPr>
          <p:cNvPr id="4" name="Rectangle 2">
            <a:extLst>
              <a:ext uri="{FF2B5EF4-FFF2-40B4-BE49-F238E27FC236}">
                <a16:creationId xmlns:a16="http://schemas.microsoft.com/office/drawing/2014/main" id="{D0DDCD44-7E87-FFE4-734A-15AD7EA3983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Problem of 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45176A39-EA0A-20C3-62F6-918E849F84D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5043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 complains to Moses (20-21)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complains to God (22-23)</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a:t>
            </a:r>
            <a:r>
              <a:rPr lang="en-US" sz="36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Problem of 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4319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5:20-21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Israel Complains to Moses</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meeting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complaint (21)</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5906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03D27-2CF1-AF87-D18B-6D7B4939577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B35A43E-D1C5-D12C-3730-27B06EDC39E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5:20-21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Israel Complains to Moses</a:t>
            </a:r>
          </a:p>
        </p:txBody>
      </p:sp>
      <p:sp>
        <p:nvSpPr>
          <p:cNvPr id="161795" name="Rectangle 3">
            <a:extLst>
              <a:ext uri="{FF2B5EF4-FFF2-40B4-BE49-F238E27FC236}">
                <a16:creationId xmlns:a16="http://schemas.microsoft.com/office/drawing/2014/main" id="{F4D159B7-FFDD-2557-BC5F-91AF9F9872FC}"/>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meeting</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complaint (21)</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47E8C515-319D-6D5E-B759-E6250117A08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607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65E38-21F1-E4FF-ECF9-294669E4D80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7EDA435-7AE8-7C77-00E9-435D5181951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5:20-21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Israel Complains to Moses</a:t>
            </a:r>
          </a:p>
        </p:txBody>
      </p:sp>
      <p:sp>
        <p:nvSpPr>
          <p:cNvPr id="161795" name="Rectangle 3">
            <a:extLst>
              <a:ext uri="{FF2B5EF4-FFF2-40B4-BE49-F238E27FC236}">
                <a16:creationId xmlns:a16="http://schemas.microsoft.com/office/drawing/2014/main" id="{AF855A2E-3DC9-0DCF-0406-277D83B99321}"/>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meeting</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complaint (21)</a:t>
            </a:r>
          </a:p>
          <a:p>
            <a:pPr marL="457200" lvl="3" indent="-457200" eaLnBrk="1" hangingPunct="1">
              <a:spcBef>
                <a:spcPts val="0"/>
              </a:spcBef>
              <a:spcAft>
                <a:spcPts val="1800"/>
              </a:spcAft>
              <a:buClr>
                <a:srgbClr val="00FF00"/>
              </a:buClr>
              <a:buFont typeface="+mj-lt"/>
              <a:buAutoNum type="arabicPeriod"/>
              <a:defRPr/>
            </a:pP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333A3C6E-2934-677F-618A-94FC0915D2F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3708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8246"/>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12970</TotalTime>
  <Words>1559</Words>
  <Application>Microsoft Office PowerPoint</Application>
  <PresentationFormat>Widescreen</PresentationFormat>
  <Paragraphs>175</Paragraphs>
  <Slides>39</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39</vt:i4>
      </vt:variant>
    </vt:vector>
  </HeadingPairs>
  <TitlesOfParts>
    <vt:vector size="44" baseType="lpstr">
      <vt:lpstr>Calibri</vt:lpstr>
      <vt:lpstr>Times New Roman</vt:lpstr>
      <vt:lpstr>Wingdings</vt:lpstr>
      <vt:lpstr>Azure</vt:lpstr>
      <vt:lpstr>1_Azure</vt:lpstr>
      <vt:lpstr>PowerPoint Presentation</vt:lpstr>
      <vt:lpstr>EXODUS STRUCTURE/OUTLINE</vt:lpstr>
      <vt:lpstr>REDEMPTION (1:1–12:30)</vt:lpstr>
      <vt:lpstr>1st MEETING WITH PHARAOH Exodus 5:1-23</vt:lpstr>
      <vt:lpstr>II. Exodus 5:1-19 Problem of Israel</vt:lpstr>
      <vt:lpstr>II. Exodus 5:1-19 Problem of Israel</vt:lpstr>
      <vt:lpstr>Exodus 5:20-21 Israel Complains to Moses</vt:lpstr>
      <vt:lpstr>Exodus 5:20-21 Israel Complains to Moses</vt:lpstr>
      <vt:lpstr>Exodus 5:20-21 Israel Complains to Moses</vt:lpstr>
      <vt:lpstr>Local Church Government</vt:lpstr>
      <vt:lpstr>Joseph Story</vt:lpstr>
      <vt:lpstr>Joseph Story</vt:lpstr>
      <vt:lpstr>Granville Sharp</vt:lpstr>
      <vt:lpstr>PowerPoint Presentation</vt:lpstr>
      <vt:lpstr>PowerPoint Presentation</vt:lpstr>
      <vt:lpstr>PowerPoint Presentation</vt:lpstr>
      <vt:lpstr>Speech by Attorney General Janet Reno, Newark, New Jersey, May 5, 1995. Quoted in James Bovard, “Waco Must Get a Hearing,” Wall Street Journal, May 15, 1995.</vt:lpstr>
      <vt:lpstr>Declaration of Independence</vt:lpstr>
      <vt:lpstr>John Adams</vt:lpstr>
      <vt:lpstr>PowerPoint Presentation</vt:lpstr>
      <vt:lpstr>II. Exodus 5:1-19 Problem of Israel</vt:lpstr>
      <vt:lpstr>Exodus 5:22-23 Moses Complains to God</vt:lpstr>
      <vt:lpstr>Exodus 5:22-23 Moses Complains to God</vt:lpstr>
      <vt:lpstr>PowerPoint Presentation</vt:lpstr>
      <vt:lpstr>PowerPoint Presentation</vt:lpstr>
      <vt:lpstr>Exodus 5:22-23 Moses Complains to God</vt:lpstr>
      <vt:lpstr>PowerPoint Presentation</vt:lpstr>
      <vt:lpstr>PowerPoint Presentation</vt:lpstr>
      <vt:lpstr>PowerPoint Presentation</vt:lpstr>
      <vt:lpstr>PowerPoint Presentation</vt:lpstr>
      <vt:lpstr>Satan as Ruler of this World</vt:lpstr>
      <vt:lpstr>Names &amp; Titles Demonstrating Satan’s Post-Fall, Earthly Authority  (Job 1:7; 2:2; Luke 4:5-8; Rom. 8:19-22)</vt:lpstr>
      <vt:lpstr>Ultimate Exodus  (Rev 11:15)</vt:lpstr>
      <vt:lpstr>PowerPoint Presentation</vt:lpstr>
      <vt:lpstr>AUTHORITY OF SCRIPTURE V. 19</vt:lpstr>
      <vt:lpstr>PowerPoint Presentation</vt:lpstr>
      <vt:lpstr>Conclusion</vt:lpstr>
      <vt:lpstr>1st MEETING WITH PHARAOH Exodus 5:1-23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016 Exodus 5v20-23</dc:title>
  <dc:subject>Exodus</dc:subject>
  <dc:creator>A. Woods</dc:creator>
  <dc:description>Modified by Jim McGowan</dc:description>
  <cp:lastModifiedBy>Jim McGowan</cp:lastModifiedBy>
  <cp:revision>1334</cp:revision>
  <cp:lastPrinted>2025-09-19T14:23:09Z</cp:lastPrinted>
  <dcterms:created xsi:type="dcterms:W3CDTF">2009-03-17T12:21:13Z</dcterms:created>
  <dcterms:modified xsi:type="dcterms:W3CDTF">2025-09-21T12:29:06Z</dcterms:modified>
</cp:coreProperties>
</file>