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4.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164"/>
  </p:notesMasterIdLst>
  <p:handoutMasterIdLst>
    <p:handoutMasterId r:id="rId165"/>
  </p:handoutMasterIdLst>
  <p:sldIdLst>
    <p:sldId id="11071" r:id="rId4"/>
    <p:sldId id="28008" r:id="rId5"/>
    <p:sldId id="27970" r:id="rId6"/>
    <p:sldId id="28009" r:id="rId7"/>
    <p:sldId id="28032" r:id="rId8"/>
    <p:sldId id="28033" r:id="rId9"/>
    <p:sldId id="28010" r:id="rId10"/>
    <p:sldId id="5475" r:id="rId11"/>
    <p:sldId id="28011" r:id="rId12"/>
    <p:sldId id="28013" r:id="rId13"/>
    <p:sldId id="5768" r:id="rId14"/>
    <p:sldId id="5780" r:id="rId15"/>
    <p:sldId id="5495" r:id="rId16"/>
    <p:sldId id="27479" r:id="rId17"/>
    <p:sldId id="6508" r:id="rId18"/>
    <p:sldId id="6507" r:id="rId19"/>
    <p:sldId id="5781" r:id="rId20"/>
    <p:sldId id="5782" r:id="rId21"/>
    <p:sldId id="5783" r:id="rId22"/>
    <p:sldId id="5784" r:id="rId23"/>
    <p:sldId id="492" r:id="rId24"/>
    <p:sldId id="4726" r:id="rId25"/>
    <p:sldId id="4476" r:id="rId26"/>
    <p:sldId id="545" r:id="rId27"/>
    <p:sldId id="889" r:id="rId28"/>
    <p:sldId id="28014" r:id="rId29"/>
    <p:sldId id="5498" r:id="rId30"/>
    <p:sldId id="28048" r:id="rId31"/>
    <p:sldId id="28047" r:id="rId32"/>
    <p:sldId id="5895" r:id="rId33"/>
    <p:sldId id="318" r:id="rId34"/>
    <p:sldId id="4910" r:id="rId35"/>
    <p:sldId id="7354" r:id="rId36"/>
    <p:sldId id="627" r:id="rId37"/>
    <p:sldId id="4909" r:id="rId38"/>
    <p:sldId id="5234" r:id="rId39"/>
    <p:sldId id="5896" r:id="rId40"/>
    <p:sldId id="5897" r:id="rId41"/>
    <p:sldId id="5898" r:id="rId42"/>
    <p:sldId id="5606" r:id="rId43"/>
    <p:sldId id="2675" r:id="rId44"/>
    <p:sldId id="28065" r:id="rId45"/>
    <p:sldId id="5545" r:id="rId46"/>
    <p:sldId id="4847" r:id="rId47"/>
    <p:sldId id="5892" r:id="rId48"/>
    <p:sldId id="5893" r:id="rId49"/>
    <p:sldId id="28049" r:id="rId50"/>
    <p:sldId id="1006" r:id="rId51"/>
    <p:sldId id="1013" r:id="rId52"/>
    <p:sldId id="28019" r:id="rId53"/>
    <p:sldId id="28020" r:id="rId54"/>
    <p:sldId id="1014" r:id="rId55"/>
    <p:sldId id="1019" r:id="rId56"/>
    <p:sldId id="28021" r:id="rId57"/>
    <p:sldId id="28022" r:id="rId58"/>
    <p:sldId id="1033" r:id="rId59"/>
    <p:sldId id="28023" r:id="rId60"/>
    <p:sldId id="1036" r:id="rId61"/>
    <p:sldId id="28024" r:id="rId62"/>
    <p:sldId id="28050" r:id="rId63"/>
    <p:sldId id="2643" r:id="rId64"/>
    <p:sldId id="2645" r:id="rId65"/>
    <p:sldId id="2664" r:id="rId66"/>
    <p:sldId id="5793" r:id="rId67"/>
    <p:sldId id="5794" r:id="rId68"/>
    <p:sldId id="2667" r:id="rId69"/>
    <p:sldId id="579" r:id="rId70"/>
    <p:sldId id="8866" r:id="rId71"/>
    <p:sldId id="8867" r:id="rId72"/>
    <p:sldId id="6510" r:id="rId73"/>
    <p:sldId id="749" r:id="rId74"/>
    <p:sldId id="28052" r:id="rId75"/>
    <p:sldId id="5497" r:id="rId76"/>
    <p:sldId id="28051" r:id="rId77"/>
    <p:sldId id="5552" r:id="rId78"/>
    <p:sldId id="28039" r:id="rId79"/>
    <p:sldId id="28055" r:id="rId80"/>
    <p:sldId id="28056" r:id="rId81"/>
    <p:sldId id="28057" r:id="rId82"/>
    <p:sldId id="28058" r:id="rId83"/>
    <p:sldId id="28059" r:id="rId84"/>
    <p:sldId id="28060" r:id="rId85"/>
    <p:sldId id="28061" r:id="rId86"/>
    <p:sldId id="28062" r:id="rId87"/>
    <p:sldId id="28053" r:id="rId88"/>
    <p:sldId id="28064" r:id="rId89"/>
    <p:sldId id="28063" r:id="rId90"/>
    <p:sldId id="5553" r:id="rId91"/>
    <p:sldId id="28015" r:id="rId92"/>
    <p:sldId id="6512" r:id="rId93"/>
    <p:sldId id="5525" r:id="rId94"/>
    <p:sldId id="5526" r:id="rId95"/>
    <p:sldId id="28016" r:id="rId96"/>
    <p:sldId id="28017" r:id="rId97"/>
    <p:sldId id="28018" r:id="rId98"/>
    <p:sldId id="5527" r:id="rId99"/>
    <p:sldId id="28025" r:id="rId100"/>
    <p:sldId id="5528" r:id="rId101"/>
    <p:sldId id="5803" r:id="rId102"/>
    <p:sldId id="5532" r:id="rId103"/>
    <p:sldId id="744" r:id="rId104"/>
    <p:sldId id="312" r:id="rId105"/>
    <p:sldId id="748" r:id="rId106"/>
    <p:sldId id="5542" r:id="rId107"/>
    <p:sldId id="28026" r:id="rId108"/>
    <p:sldId id="455" r:id="rId109"/>
    <p:sldId id="5533" r:id="rId110"/>
    <p:sldId id="774" r:id="rId111"/>
    <p:sldId id="5541" r:id="rId112"/>
    <p:sldId id="747" r:id="rId113"/>
    <p:sldId id="5534" r:id="rId114"/>
    <p:sldId id="5535" r:id="rId115"/>
    <p:sldId id="6524" r:id="rId116"/>
    <p:sldId id="775" r:id="rId117"/>
    <p:sldId id="5536" r:id="rId118"/>
    <p:sldId id="5874" r:id="rId119"/>
    <p:sldId id="6525" r:id="rId120"/>
    <p:sldId id="6526" r:id="rId121"/>
    <p:sldId id="6527" r:id="rId122"/>
    <p:sldId id="6528" r:id="rId123"/>
    <p:sldId id="6529" r:id="rId124"/>
    <p:sldId id="764" r:id="rId125"/>
    <p:sldId id="28027" r:id="rId126"/>
    <p:sldId id="2663" r:id="rId127"/>
    <p:sldId id="5537" r:id="rId128"/>
    <p:sldId id="6016" r:id="rId129"/>
    <p:sldId id="5540" r:id="rId130"/>
    <p:sldId id="7569" r:id="rId131"/>
    <p:sldId id="7570" r:id="rId132"/>
    <p:sldId id="5538" r:id="rId133"/>
    <p:sldId id="456" r:id="rId134"/>
    <p:sldId id="813" r:id="rId135"/>
    <p:sldId id="5543" r:id="rId136"/>
    <p:sldId id="5544" r:id="rId137"/>
    <p:sldId id="5566" r:id="rId138"/>
    <p:sldId id="6518" r:id="rId139"/>
    <p:sldId id="6519" r:id="rId140"/>
    <p:sldId id="1598" r:id="rId141"/>
    <p:sldId id="5806" r:id="rId142"/>
    <p:sldId id="1015" r:id="rId143"/>
    <p:sldId id="6516" r:id="rId144"/>
    <p:sldId id="5807" r:id="rId145"/>
    <p:sldId id="1020" r:id="rId146"/>
    <p:sldId id="5808" r:id="rId147"/>
    <p:sldId id="5809" r:id="rId148"/>
    <p:sldId id="1021" r:id="rId149"/>
    <p:sldId id="5810" r:id="rId150"/>
    <p:sldId id="5811" r:id="rId151"/>
    <p:sldId id="5812" r:id="rId152"/>
    <p:sldId id="5813" r:id="rId153"/>
    <p:sldId id="1018" r:id="rId154"/>
    <p:sldId id="5814" r:id="rId155"/>
    <p:sldId id="5815" r:id="rId156"/>
    <p:sldId id="1030" r:id="rId157"/>
    <p:sldId id="5816" r:id="rId158"/>
    <p:sldId id="1022" r:id="rId159"/>
    <p:sldId id="5817" r:id="rId160"/>
    <p:sldId id="5631" r:id="rId161"/>
    <p:sldId id="8868" r:id="rId162"/>
    <p:sldId id="6521" r:id="rId163"/>
  </p:sldIdLst>
  <p:sldSz cx="12192000" cy="6858000"/>
  <p:notesSz cx="7315200" cy="9601200"/>
  <p:custDataLst>
    <p:tags r:id="rId16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000066"/>
    <a:srgbClr val="FF00FF"/>
    <a:srgbClr val="FFFF99"/>
    <a:srgbClr val="66FF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varScale="1">
        <p:scale>
          <a:sx n="142" d="100"/>
          <a:sy n="142" d="100"/>
        </p:scale>
        <p:origin x="236" y="3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ableStyles" Target="tableStyle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microsoft.com/office/2016/11/relationships/changesInfo" Target="changesInfos/changesInfo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notesMaster" Target="notesMasters/notesMaster1.xml"/><Relationship Id="rId16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handoutMaster" Target="handoutMasters/handoutMaster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687A6DD-D8BB-410E-B47A-7C8DD28A78C6}"/>
    <pc:docChg chg="modSld">
      <pc:chgData name="Jim McGowan" userId="e2c7446dd3aca506" providerId="LiveId" clId="{4687A6DD-D8BB-410E-B47A-7C8DD28A78C6}" dt="2025-08-10T00:08:22.721" v="22" actId="1035"/>
      <pc:docMkLst>
        <pc:docMk/>
      </pc:docMkLst>
      <pc:sldChg chg="modSp mod">
        <pc:chgData name="Jim McGowan" userId="e2c7446dd3aca506" providerId="LiveId" clId="{4687A6DD-D8BB-410E-B47A-7C8DD28A78C6}" dt="2025-08-10T00:05:14.625" v="10" actId="554"/>
        <pc:sldMkLst>
          <pc:docMk/>
          <pc:sldMk cId="1161870285" sldId="453"/>
        </pc:sldMkLst>
      </pc:sldChg>
      <pc:sldChg chg="modSp mod">
        <pc:chgData name="Jim McGowan" userId="e2c7446dd3aca506" providerId="LiveId" clId="{4687A6DD-D8BB-410E-B47A-7C8DD28A78C6}" dt="2025-08-10T00:07:11.320" v="11" actId="404"/>
        <pc:sldMkLst>
          <pc:docMk/>
          <pc:sldMk cId="1319838039" sldId="774"/>
        </pc:sldMkLst>
        <pc:spChg chg="mod">
          <ac:chgData name="Jim McGowan" userId="e2c7446dd3aca506" providerId="LiveId" clId="{4687A6DD-D8BB-410E-B47A-7C8DD28A78C6}" dt="2025-08-10T00:07:11.320" v="11" actId="404"/>
          <ac:spMkLst>
            <pc:docMk/>
            <pc:sldMk cId="1319838039" sldId="774"/>
            <ac:spMk id="145413" creationId="{00000000-0000-0000-0000-000000000000}"/>
          </ac:spMkLst>
        </pc:spChg>
      </pc:sldChg>
      <pc:sldChg chg="modSp mod">
        <pc:chgData name="Jim McGowan" userId="e2c7446dd3aca506" providerId="LiveId" clId="{4687A6DD-D8BB-410E-B47A-7C8DD28A78C6}" dt="2025-08-10T00:08:17.080" v="19" actId="1035"/>
        <pc:sldMkLst>
          <pc:docMk/>
          <pc:sldMk cId="0" sldId="5535"/>
        </pc:sldMkLst>
        <pc:spChg chg="mod">
          <ac:chgData name="Jim McGowan" userId="e2c7446dd3aca506" providerId="LiveId" clId="{4687A6DD-D8BB-410E-B47A-7C8DD28A78C6}" dt="2025-08-10T00:08:17.080" v="19" actId="1035"/>
          <ac:spMkLst>
            <pc:docMk/>
            <pc:sldMk cId="0" sldId="5535"/>
            <ac:spMk id="77826" creationId="{00000000-0000-0000-0000-000000000000}"/>
          </ac:spMkLst>
        </pc:spChg>
      </pc:sldChg>
      <pc:sldChg chg="modSp mod">
        <pc:chgData name="Jim McGowan" userId="e2c7446dd3aca506" providerId="LiveId" clId="{4687A6DD-D8BB-410E-B47A-7C8DD28A78C6}" dt="2025-08-10T00:08:22.721" v="22" actId="1035"/>
        <pc:sldMkLst>
          <pc:docMk/>
          <pc:sldMk cId="3807184510" sldId="6524"/>
        </pc:sldMkLst>
        <pc:spChg chg="mod">
          <ac:chgData name="Jim McGowan" userId="e2c7446dd3aca506" providerId="LiveId" clId="{4687A6DD-D8BB-410E-B47A-7C8DD28A78C6}" dt="2025-08-10T00:08:22.721" v="22" actId="1035"/>
          <ac:spMkLst>
            <pc:docMk/>
            <pc:sldMk cId="3807184510" sldId="6524"/>
            <ac:spMk id="77826" creationId="{00000000-0000-0000-0000-000000000000}"/>
          </ac:spMkLst>
        </pc:spChg>
      </pc:sldChg>
    </pc:docChg>
  </pc:docChgLst>
  <pc:docChgLst>
    <pc:chgData name="Jim McGowan" userId="e2c7446dd3aca506" providerId="LiveId" clId="{9C25796A-7B39-4A71-8A01-5B1771AE4BD7}"/>
    <pc:docChg chg="custSel modSld modHandout">
      <pc:chgData name="Jim McGowan" userId="e2c7446dd3aca506" providerId="LiveId" clId="{9C25796A-7B39-4A71-8A01-5B1771AE4BD7}" dt="2025-08-31T01:16:45.546" v="31" actId="20577"/>
      <pc:docMkLst>
        <pc:docMk/>
      </pc:docMkLst>
      <pc:sldChg chg="modSp mod">
        <pc:chgData name="Jim McGowan" userId="e2c7446dd3aca506" providerId="LiveId" clId="{9C25796A-7B39-4A71-8A01-5B1771AE4BD7}" dt="2025-08-31T01:12:19.525" v="25" actId="12788"/>
        <pc:sldMkLst>
          <pc:docMk/>
          <pc:sldMk cId="2555006189" sldId="4476"/>
        </pc:sldMkLst>
        <pc:spChg chg="mod">
          <ac:chgData name="Jim McGowan" userId="e2c7446dd3aca506" providerId="LiveId" clId="{9C25796A-7B39-4A71-8A01-5B1771AE4BD7}" dt="2025-08-31T01:11:59.184" v="22" actId="12788"/>
          <ac:spMkLst>
            <pc:docMk/>
            <pc:sldMk cId="2555006189" sldId="4476"/>
            <ac:spMk id="57347" creationId="{00000000-0000-0000-0000-000000000000}"/>
          </ac:spMkLst>
        </pc:spChg>
        <pc:picChg chg="mod">
          <ac:chgData name="Jim McGowan" userId="e2c7446dd3aca506" providerId="LiveId" clId="{9C25796A-7B39-4A71-8A01-5B1771AE4BD7}" dt="2025-08-31T01:11:40.621" v="15" actId="208"/>
          <ac:picMkLst>
            <pc:docMk/>
            <pc:sldMk cId="2555006189" sldId="4476"/>
            <ac:picMk id="2" creationId="{C6149A26-2ECA-44C1-8604-94A1E0CFE9E3}"/>
          </ac:picMkLst>
        </pc:picChg>
        <pc:picChg chg="mod">
          <ac:chgData name="Jim McGowan" userId="e2c7446dd3aca506" providerId="LiveId" clId="{9C25796A-7B39-4A71-8A01-5B1771AE4BD7}" dt="2025-08-31T01:12:19.525" v="25" actId="12788"/>
          <ac:picMkLst>
            <pc:docMk/>
            <pc:sldMk cId="2555006189" sldId="4476"/>
            <ac:picMk id="12" creationId="{8A9E8661-CAC4-446C-A903-0440AA3B0E8A}"/>
          </ac:picMkLst>
        </pc:picChg>
      </pc:sldChg>
      <pc:sldChg chg="modSp mod">
        <pc:chgData name="Jim McGowan" userId="e2c7446dd3aca506" providerId="LiveId" clId="{9C25796A-7B39-4A71-8A01-5B1771AE4BD7}" dt="2025-08-31T01:16:45.546" v="31" actId="20577"/>
        <pc:sldMkLst>
          <pc:docMk/>
          <pc:sldMk cId="80473728" sldId="28008"/>
        </pc:sldMkLst>
        <pc:spChg chg="mod">
          <ac:chgData name="Jim McGowan" userId="e2c7446dd3aca506" providerId="LiveId" clId="{9C25796A-7B39-4A71-8A01-5B1771AE4BD7}" dt="2025-08-31T01:16:45.546" v="31" actId="20577"/>
          <ac:spMkLst>
            <pc:docMk/>
            <pc:sldMk cId="80473728" sldId="28008"/>
            <ac:spMk id="3" creationId="{F80E7AB0-7C71-4EBC-0B6A-0B2BD790E2F0}"/>
          </ac:spMkLst>
        </pc:spChg>
      </pc:sldChg>
    </pc:docChg>
  </pc:docChgLst>
  <pc:docChgLst>
    <pc:chgData name="Jim McGowan" userId="e2c7446dd3aca506" providerId="LiveId" clId="{141DB899-F08E-4CCE-B7C0-1F6CA11F9065}"/>
    <pc:docChg chg="custSel modSld modHandout">
      <pc:chgData name="Jim McGowan" userId="e2c7446dd3aca506" providerId="LiveId" clId="{141DB899-F08E-4CCE-B7C0-1F6CA11F9065}" dt="2025-08-03T00:32:31.556" v="3" actId="6549"/>
      <pc:docMkLst>
        <pc:docMk/>
      </pc:docMkLst>
      <pc:sldChg chg="addSp delSp modSp">
        <pc:chgData name="Jim McGowan" userId="e2c7446dd3aca506" providerId="LiveId" clId="{141DB899-F08E-4CCE-B7C0-1F6CA11F9065}" dt="2025-08-03T00:13:48.398" v="1"/>
        <pc:sldMkLst>
          <pc:docMk/>
          <pc:sldMk cId="4040843417" sldId="28011"/>
        </pc:sldMkLst>
      </pc:sldChg>
    </pc:docChg>
  </pc:docChgLst>
  <pc:docChgLst>
    <pc:chgData name="Jim McGowan" userId="e2c7446dd3aca506" providerId="LiveId" clId="{35339DE1-726C-42E1-8D51-979CE843A8C0}"/>
    <pc:docChg chg="undo custSel addSld delSld modSld sldOrd">
      <pc:chgData name="Jim McGowan" userId="e2c7446dd3aca506" providerId="LiveId" clId="{35339DE1-726C-42E1-8D51-979CE843A8C0}" dt="2025-07-26T16:26:57.301" v="858" actId="20577"/>
      <pc:docMkLst>
        <pc:docMk/>
      </pc:docMkLst>
      <pc:sldChg chg="del">
        <pc:chgData name="Jim McGowan" userId="e2c7446dd3aca506" providerId="LiveId" clId="{35339DE1-726C-42E1-8D51-979CE843A8C0}" dt="2025-07-26T13:56:56.484" v="21" actId="47"/>
        <pc:sldMkLst>
          <pc:docMk/>
          <pc:sldMk cId="1304271998" sldId="294"/>
        </pc:sldMkLst>
      </pc:sldChg>
      <pc:sldChg chg="modSp mod">
        <pc:chgData name="Jim McGowan" userId="e2c7446dd3aca506" providerId="LiveId" clId="{35339DE1-726C-42E1-8D51-979CE843A8C0}" dt="2025-07-26T15:23:57.254" v="609" actId="255"/>
        <pc:sldMkLst>
          <pc:docMk/>
          <pc:sldMk cId="0" sldId="744"/>
        </pc:sldMkLst>
      </pc:sldChg>
      <pc:sldChg chg="delSp modSp mod">
        <pc:chgData name="Jim McGowan" userId="e2c7446dd3aca506" providerId="LiveId" clId="{35339DE1-726C-42E1-8D51-979CE843A8C0}" dt="2025-07-26T15:04:47.773" v="502" actId="1036"/>
        <pc:sldMkLst>
          <pc:docMk/>
          <pc:sldMk cId="0" sldId="749"/>
        </pc:sldMkLst>
      </pc:sldChg>
      <pc:sldChg chg="del">
        <pc:chgData name="Jim McGowan" userId="e2c7446dd3aca506" providerId="LiveId" clId="{35339DE1-726C-42E1-8D51-979CE843A8C0}" dt="2025-07-26T13:56:56.484" v="21" actId="47"/>
        <pc:sldMkLst>
          <pc:docMk/>
          <pc:sldMk cId="3525881916" sldId="761"/>
        </pc:sldMkLst>
      </pc:sldChg>
      <pc:sldChg chg="ord">
        <pc:chgData name="Jim McGowan" userId="e2c7446dd3aca506" providerId="LiveId" clId="{35339DE1-726C-42E1-8D51-979CE843A8C0}" dt="2025-07-26T13:52:45.185" v="16"/>
        <pc:sldMkLst>
          <pc:docMk/>
          <pc:sldMk cId="3813831289" sldId="763"/>
        </pc:sldMkLst>
      </pc:sldChg>
      <pc:sldChg chg="modSp mod">
        <pc:chgData name="Jim McGowan" userId="e2c7446dd3aca506" providerId="LiveId" clId="{35339DE1-726C-42E1-8D51-979CE843A8C0}" dt="2025-07-26T16:12:50.235" v="771" actId="255"/>
        <pc:sldMkLst>
          <pc:docMk/>
          <pc:sldMk cId="135334892" sldId="775"/>
        </pc:sldMkLst>
      </pc:sldChg>
      <pc:sldChg chg="modSp mod">
        <pc:chgData name="Jim McGowan" userId="e2c7446dd3aca506" providerId="LiveId" clId="{35339DE1-726C-42E1-8D51-979CE843A8C0}" dt="2025-07-26T16:19:01.862" v="812" actId="255"/>
        <pc:sldMkLst>
          <pc:docMk/>
          <pc:sldMk cId="0" sldId="813"/>
        </pc:sldMkLst>
      </pc:sldChg>
      <pc:sldChg chg="addSp delSp modSp mod ord">
        <pc:chgData name="Jim McGowan" userId="e2c7446dd3aca506" providerId="LiveId" clId="{35339DE1-726C-42E1-8D51-979CE843A8C0}" dt="2025-07-26T14:27:30.462" v="264" actId="1035"/>
        <pc:sldMkLst>
          <pc:docMk/>
          <pc:sldMk cId="1056432650" sldId="889"/>
        </pc:sldMkLst>
      </pc:sldChg>
      <pc:sldChg chg="modSp">
        <pc:chgData name="Jim McGowan" userId="e2c7446dd3aca506" providerId="LiveId" clId="{35339DE1-726C-42E1-8D51-979CE843A8C0}" dt="2025-07-26T16:00:47.249" v="736"/>
        <pc:sldMkLst>
          <pc:docMk/>
          <pc:sldMk cId="932173436" sldId="1006"/>
        </pc:sldMkLst>
      </pc:sldChg>
      <pc:sldChg chg="modSp mod">
        <pc:chgData name="Jim McGowan" userId="e2c7446dd3aca506" providerId="LiveId" clId="{35339DE1-726C-42E1-8D51-979CE843A8C0}" dt="2025-07-26T16:24:54.434" v="856"/>
        <pc:sldMkLst>
          <pc:docMk/>
          <pc:sldMk cId="2175313287" sldId="1018"/>
        </pc:sldMkLst>
      </pc:sldChg>
      <pc:sldChg chg="modSp mod">
        <pc:chgData name="Jim McGowan" userId="e2c7446dd3aca506" providerId="LiveId" clId="{35339DE1-726C-42E1-8D51-979CE843A8C0}" dt="2025-07-26T16:21:06.084" v="820"/>
        <pc:sldMkLst>
          <pc:docMk/>
          <pc:sldMk cId="0" sldId="1020"/>
        </pc:sldMkLst>
      </pc:sldChg>
      <pc:sldChg chg="modSp mod">
        <pc:chgData name="Jim McGowan" userId="e2c7446dd3aca506" providerId="LiveId" clId="{35339DE1-726C-42E1-8D51-979CE843A8C0}" dt="2025-07-26T16:23:23.418" v="845" actId="1036"/>
        <pc:sldMkLst>
          <pc:docMk/>
          <pc:sldMk cId="0" sldId="1021"/>
        </pc:sldMkLst>
      </pc:sldChg>
      <pc:sldChg chg="modSp">
        <pc:chgData name="Jim McGowan" userId="e2c7446dd3aca506" providerId="LiveId" clId="{35339DE1-726C-42E1-8D51-979CE843A8C0}" dt="2025-07-26T15:35:08.231" v="661"/>
        <pc:sldMkLst>
          <pc:docMk/>
          <pc:sldMk cId="1661053875" sldId="1022"/>
        </pc:sldMkLst>
      </pc:sldChg>
      <pc:sldChg chg="modSp mod">
        <pc:chgData name="Jim McGowan" userId="e2c7446dd3aca506" providerId="LiveId" clId="{35339DE1-726C-42E1-8D51-979CE843A8C0}" dt="2025-07-26T15:34:45.042" v="660"/>
        <pc:sldMkLst>
          <pc:docMk/>
          <pc:sldMk cId="273737320" sldId="1030"/>
        </pc:sldMkLst>
      </pc:sldChg>
      <pc:sldChg chg="modSp">
        <pc:chgData name="Jim McGowan" userId="e2c7446dd3aca506" providerId="LiveId" clId="{35339DE1-726C-42E1-8D51-979CE843A8C0}" dt="2025-07-26T16:01:08.760" v="737"/>
        <pc:sldMkLst>
          <pc:docMk/>
          <pc:sldMk cId="260571497" sldId="1033"/>
        </pc:sldMkLst>
      </pc:sldChg>
      <pc:sldChg chg="modSp">
        <pc:chgData name="Jim McGowan" userId="e2c7446dd3aca506" providerId="LiveId" clId="{35339DE1-726C-42E1-8D51-979CE843A8C0}" dt="2025-07-26T16:01:34.650" v="740"/>
        <pc:sldMkLst>
          <pc:docMk/>
          <pc:sldMk cId="625636410" sldId="1036"/>
        </pc:sldMkLst>
      </pc:sldChg>
      <pc:sldChg chg="modSp add mod">
        <pc:chgData name="Jim McGowan" userId="e2c7446dd3aca506" providerId="LiveId" clId="{35339DE1-726C-42E1-8D51-979CE843A8C0}" dt="2025-07-26T14:09:28.679" v="164" actId="113"/>
        <pc:sldMkLst>
          <pc:docMk/>
          <pc:sldMk cId="0" sldId="1148"/>
        </pc:sldMkLst>
      </pc:sldChg>
      <pc:sldChg chg="modSp mod">
        <pc:chgData name="Jim McGowan" userId="e2c7446dd3aca506" providerId="LiveId" clId="{35339DE1-726C-42E1-8D51-979CE843A8C0}" dt="2025-07-26T16:20:30.342" v="819" actId="948"/>
        <pc:sldMkLst>
          <pc:docMk/>
          <pc:sldMk cId="3195484380" sldId="1598"/>
        </pc:sldMkLst>
      </pc:sldChg>
      <pc:sldChg chg="addSp delSp modSp mod">
        <pc:chgData name="Jim McGowan" userId="e2c7446dd3aca506" providerId="LiveId" clId="{35339DE1-726C-42E1-8D51-979CE843A8C0}" dt="2025-07-26T14:53:22.095" v="448" actId="1582"/>
        <pc:sldMkLst>
          <pc:docMk/>
          <pc:sldMk cId="0" sldId="2643"/>
        </pc:sldMkLst>
      </pc:sldChg>
      <pc:sldChg chg="addSp modSp">
        <pc:chgData name="Jim McGowan" userId="e2c7446dd3aca506" providerId="LiveId" clId="{35339DE1-726C-42E1-8D51-979CE843A8C0}" dt="2025-07-26T16:02:06.560" v="741"/>
        <pc:sldMkLst>
          <pc:docMk/>
          <pc:sldMk cId="0" sldId="2645"/>
        </pc:sldMkLst>
      </pc:sldChg>
      <pc:sldChg chg="delSp modSp mod">
        <pc:chgData name="Jim McGowan" userId="e2c7446dd3aca506" providerId="LiveId" clId="{35339DE1-726C-42E1-8D51-979CE843A8C0}" dt="2025-07-26T16:17:23.135" v="807" actId="14100"/>
        <pc:sldMkLst>
          <pc:docMk/>
          <pc:sldMk cId="0" sldId="2663"/>
        </pc:sldMkLst>
      </pc:sldChg>
      <pc:sldChg chg="addSp modSp mod">
        <pc:chgData name="Jim McGowan" userId="e2c7446dd3aca506" providerId="LiveId" clId="{35339DE1-726C-42E1-8D51-979CE843A8C0}" dt="2025-07-26T15:03:26.166" v="484" actId="1035"/>
        <pc:sldMkLst>
          <pc:docMk/>
          <pc:sldMk cId="0" sldId="2664"/>
        </pc:sldMkLst>
      </pc:sldChg>
      <pc:sldChg chg="modSp">
        <pc:chgData name="Jim McGowan" userId="e2c7446dd3aca506" providerId="LiveId" clId="{35339DE1-726C-42E1-8D51-979CE843A8C0}" dt="2025-07-26T16:03:13.893" v="745"/>
        <pc:sldMkLst>
          <pc:docMk/>
          <pc:sldMk cId="0" sldId="2667"/>
        </pc:sldMkLst>
      </pc:sldChg>
      <pc:sldChg chg="add">
        <pc:chgData name="Jim McGowan" userId="e2c7446dd3aca506" providerId="LiveId" clId="{35339DE1-726C-42E1-8D51-979CE843A8C0}" dt="2025-07-26T14:17:34.711" v="166"/>
        <pc:sldMkLst>
          <pc:docMk/>
          <pc:sldMk cId="3983266042" sldId="4726"/>
        </pc:sldMkLst>
      </pc:sldChg>
      <pc:sldChg chg="modSp">
        <pc:chgData name="Jim McGowan" userId="e2c7446dd3aca506" providerId="LiveId" clId="{35339DE1-726C-42E1-8D51-979CE843A8C0}" dt="2025-07-26T15:59:45.193" v="734"/>
        <pc:sldMkLst>
          <pc:docMk/>
          <pc:sldMk cId="2184588773" sldId="4909"/>
        </pc:sldMkLst>
      </pc:sldChg>
      <pc:sldChg chg="modSp mod">
        <pc:chgData name="Jim McGowan" userId="e2c7446dd3aca506" providerId="LiveId" clId="{35339DE1-726C-42E1-8D51-979CE843A8C0}" dt="2025-07-26T15:55:58.454" v="725"/>
        <pc:sldMkLst>
          <pc:docMk/>
          <pc:sldMk cId="224373318" sldId="5364"/>
        </pc:sldMkLst>
      </pc:sldChg>
      <pc:sldChg chg="add ord">
        <pc:chgData name="Jim McGowan" userId="e2c7446dd3aca506" providerId="LiveId" clId="{35339DE1-726C-42E1-8D51-979CE843A8C0}" dt="2025-07-26T13:53:11.113" v="18"/>
        <pc:sldMkLst>
          <pc:docMk/>
          <pc:sldMk cId="417877567" sldId="5420"/>
        </pc:sldMkLst>
      </pc:sldChg>
      <pc:sldChg chg="del">
        <pc:chgData name="Jim McGowan" userId="e2c7446dd3aca506" providerId="LiveId" clId="{35339DE1-726C-42E1-8D51-979CE843A8C0}" dt="2025-07-26T13:52:05.282" v="13" actId="2696"/>
        <pc:sldMkLst>
          <pc:docMk/>
          <pc:sldMk cId="3016541608" sldId="5420"/>
        </pc:sldMkLst>
      </pc:sldChg>
      <pc:sldChg chg="del">
        <pc:chgData name="Jim McGowan" userId="e2c7446dd3aca506" providerId="LiveId" clId="{35339DE1-726C-42E1-8D51-979CE843A8C0}" dt="2025-07-26T13:50:07.481" v="2" actId="47"/>
        <pc:sldMkLst>
          <pc:docMk/>
          <pc:sldMk cId="2089703373" sldId="5436"/>
        </pc:sldMkLst>
      </pc:sldChg>
      <pc:sldChg chg="del">
        <pc:chgData name="Jim McGowan" userId="e2c7446dd3aca506" providerId="LiveId" clId="{35339DE1-726C-42E1-8D51-979CE843A8C0}" dt="2025-07-26T13:50:07.481" v="2" actId="47"/>
        <pc:sldMkLst>
          <pc:docMk/>
          <pc:sldMk cId="517812471" sldId="5473"/>
        </pc:sldMkLst>
      </pc:sldChg>
      <pc:sldChg chg="del">
        <pc:chgData name="Jim McGowan" userId="e2c7446dd3aca506" providerId="LiveId" clId="{35339DE1-726C-42E1-8D51-979CE843A8C0}" dt="2025-07-26T13:50:07.481" v="2" actId="47"/>
        <pc:sldMkLst>
          <pc:docMk/>
          <pc:sldMk cId="546942297" sldId="5474"/>
        </pc:sldMkLst>
      </pc:sldChg>
      <pc:sldChg chg="add del">
        <pc:chgData name="Jim McGowan" userId="e2c7446dd3aca506" providerId="LiveId" clId="{35339DE1-726C-42E1-8D51-979CE843A8C0}" dt="2025-07-26T14:10:06.762" v="165"/>
        <pc:sldMkLst>
          <pc:docMk/>
          <pc:sldMk cId="3330399271" sldId="5476"/>
        </pc:sldMkLst>
      </pc:sldChg>
      <pc:sldChg chg="del">
        <pc:chgData name="Jim McGowan" userId="e2c7446dd3aca506" providerId="LiveId" clId="{35339DE1-726C-42E1-8D51-979CE843A8C0}" dt="2025-07-26T13:56:56.484" v="21" actId="47"/>
        <pc:sldMkLst>
          <pc:docMk/>
          <pc:sldMk cId="2128299285" sldId="5477"/>
        </pc:sldMkLst>
      </pc:sldChg>
      <pc:sldChg chg="del">
        <pc:chgData name="Jim McGowan" userId="e2c7446dd3aca506" providerId="LiveId" clId="{35339DE1-726C-42E1-8D51-979CE843A8C0}" dt="2025-07-26T13:56:56.484" v="21" actId="47"/>
        <pc:sldMkLst>
          <pc:docMk/>
          <pc:sldMk cId="3783428182" sldId="5478"/>
        </pc:sldMkLst>
      </pc:sldChg>
      <pc:sldChg chg="del">
        <pc:chgData name="Jim McGowan" userId="e2c7446dd3aca506" providerId="LiveId" clId="{35339DE1-726C-42E1-8D51-979CE843A8C0}" dt="2025-07-26T13:56:56.484" v="21" actId="47"/>
        <pc:sldMkLst>
          <pc:docMk/>
          <pc:sldMk cId="1049858416" sldId="5479"/>
        </pc:sldMkLst>
      </pc:sldChg>
      <pc:sldChg chg="del">
        <pc:chgData name="Jim McGowan" userId="e2c7446dd3aca506" providerId="LiveId" clId="{35339DE1-726C-42E1-8D51-979CE843A8C0}" dt="2025-07-26T13:56:56.484" v="21" actId="47"/>
        <pc:sldMkLst>
          <pc:docMk/>
          <pc:sldMk cId="3308752056" sldId="5480"/>
        </pc:sldMkLst>
      </pc:sldChg>
      <pc:sldChg chg="del">
        <pc:chgData name="Jim McGowan" userId="e2c7446dd3aca506" providerId="LiveId" clId="{35339DE1-726C-42E1-8D51-979CE843A8C0}" dt="2025-07-26T13:56:56.484" v="21" actId="47"/>
        <pc:sldMkLst>
          <pc:docMk/>
          <pc:sldMk cId="2217023389" sldId="5481"/>
        </pc:sldMkLst>
      </pc:sldChg>
      <pc:sldChg chg="del">
        <pc:chgData name="Jim McGowan" userId="e2c7446dd3aca506" providerId="LiveId" clId="{35339DE1-726C-42E1-8D51-979CE843A8C0}" dt="2025-07-26T13:56:56.484" v="21" actId="47"/>
        <pc:sldMkLst>
          <pc:docMk/>
          <pc:sldMk cId="0" sldId="5482"/>
        </pc:sldMkLst>
      </pc:sldChg>
      <pc:sldChg chg="modSp">
        <pc:chgData name="Jim McGowan" userId="e2c7446dd3aca506" providerId="LiveId" clId="{35339DE1-726C-42E1-8D51-979CE843A8C0}" dt="2025-07-26T15:56:56.759" v="730"/>
        <pc:sldMkLst>
          <pc:docMk/>
          <pc:sldMk cId="183827874" sldId="5492"/>
        </pc:sldMkLst>
      </pc:sldChg>
      <pc:sldChg chg="modSp">
        <pc:chgData name="Jim McGowan" userId="e2c7446dd3aca506" providerId="LiveId" clId="{35339DE1-726C-42E1-8D51-979CE843A8C0}" dt="2025-07-26T15:57:57.279" v="731"/>
        <pc:sldMkLst>
          <pc:docMk/>
          <pc:sldMk cId="2096087218" sldId="5495"/>
        </pc:sldMkLst>
      </pc:sldChg>
      <pc:sldChg chg="addSp delSp modSp mod">
        <pc:chgData name="Jim McGowan" userId="e2c7446dd3aca506" providerId="LiveId" clId="{35339DE1-726C-42E1-8D51-979CE843A8C0}" dt="2025-07-26T15:49:39.392" v="721" actId="12789"/>
        <pc:sldMkLst>
          <pc:docMk/>
          <pc:sldMk cId="936010627" sldId="5496"/>
        </pc:sldMkLst>
      </pc:sldChg>
      <pc:sldChg chg="modSp">
        <pc:chgData name="Jim McGowan" userId="e2c7446dd3aca506" providerId="LiveId" clId="{35339DE1-726C-42E1-8D51-979CE843A8C0}" dt="2025-07-26T16:03:54.939" v="748"/>
        <pc:sldMkLst>
          <pc:docMk/>
          <pc:sldMk cId="776680988" sldId="5497"/>
        </pc:sldMkLst>
      </pc:sldChg>
      <pc:sldChg chg="modSp mod ord">
        <pc:chgData name="Jim McGowan" userId="e2c7446dd3aca506" providerId="LiveId" clId="{35339DE1-726C-42E1-8D51-979CE843A8C0}" dt="2025-07-26T15:06:17.423" v="507" actId="6549"/>
        <pc:sldMkLst>
          <pc:docMk/>
          <pc:sldMk cId="305402054" sldId="5498"/>
        </pc:sldMkLst>
      </pc:sldChg>
      <pc:sldChg chg="del">
        <pc:chgData name="Jim McGowan" userId="e2c7446dd3aca506" providerId="LiveId" clId="{35339DE1-726C-42E1-8D51-979CE843A8C0}" dt="2025-07-26T14:42:09.592" v="401" actId="47"/>
        <pc:sldMkLst>
          <pc:docMk/>
          <pc:sldMk cId="1348578326" sldId="5501"/>
        </pc:sldMkLst>
      </pc:sldChg>
      <pc:sldChg chg="modSp">
        <pc:chgData name="Jim McGowan" userId="e2c7446dd3aca506" providerId="LiveId" clId="{35339DE1-726C-42E1-8D51-979CE843A8C0}" dt="2025-07-26T16:08:55.872" v="762"/>
        <pc:sldMkLst>
          <pc:docMk/>
          <pc:sldMk cId="318333652" sldId="5525"/>
        </pc:sldMkLst>
      </pc:sldChg>
      <pc:sldChg chg="modSp">
        <pc:chgData name="Jim McGowan" userId="e2c7446dd3aca506" providerId="LiveId" clId="{35339DE1-726C-42E1-8D51-979CE843A8C0}" dt="2025-07-26T16:08:59.129" v="763"/>
        <pc:sldMkLst>
          <pc:docMk/>
          <pc:sldMk cId="2599760602" sldId="5526"/>
        </pc:sldMkLst>
      </pc:sldChg>
      <pc:sldChg chg="modSp mod">
        <pc:chgData name="Jim McGowan" userId="e2c7446dd3aca506" providerId="LiveId" clId="{35339DE1-726C-42E1-8D51-979CE843A8C0}" dt="2025-07-26T16:10:24.280" v="765" actId="207"/>
        <pc:sldMkLst>
          <pc:docMk/>
          <pc:sldMk cId="329933841" sldId="5527"/>
        </pc:sldMkLst>
      </pc:sldChg>
      <pc:sldChg chg="addSp delSp mod">
        <pc:chgData name="Jim McGowan" userId="e2c7446dd3aca506" providerId="LiveId" clId="{35339DE1-726C-42E1-8D51-979CE843A8C0}" dt="2025-07-26T14:46:18.017" v="420" actId="22"/>
        <pc:sldMkLst>
          <pc:docMk/>
          <pc:sldMk cId="2082120695" sldId="5528"/>
        </pc:sldMkLst>
      </pc:sldChg>
      <pc:sldChg chg="modSp">
        <pc:chgData name="Jim McGowan" userId="e2c7446dd3aca506" providerId="LiveId" clId="{35339DE1-726C-42E1-8D51-979CE843A8C0}" dt="2025-07-26T16:10:35.207" v="766"/>
        <pc:sldMkLst>
          <pc:docMk/>
          <pc:sldMk cId="1628917712" sldId="5532"/>
        </pc:sldMkLst>
      </pc:sldChg>
      <pc:sldChg chg="modSp">
        <pc:chgData name="Jim McGowan" userId="e2c7446dd3aca506" providerId="LiveId" clId="{35339DE1-726C-42E1-8D51-979CE843A8C0}" dt="2025-07-26T16:11:19.417" v="768"/>
        <pc:sldMkLst>
          <pc:docMk/>
          <pc:sldMk cId="2611313193" sldId="5533"/>
        </pc:sldMkLst>
      </pc:sldChg>
      <pc:sldChg chg="modSp">
        <pc:chgData name="Jim McGowan" userId="e2c7446dd3aca506" providerId="LiveId" clId="{35339DE1-726C-42E1-8D51-979CE843A8C0}" dt="2025-07-26T16:17:39.659" v="809"/>
        <pc:sldMkLst>
          <pc:docMk/>
          <pc:sldMk cId="3290969434" sldId="5537"/>
        </pc:sldMkLst>
      </pc:sldChg>
      <pc:sldChg chg="modSp mod">
        <pc:chgData name="Jim McGowan" userId="e2c7446dd3aca506" providerId="LiveId" clId="{35339DE1-726C-42E1-8D51-979CE843A8C0}" dt="2025-07-26T16:11:47.382" v="769" actId="1582"/>
        <pc:sldMkLst>
          <pc:docMk/>
          <pc:sldMk cId="1394490898" sldId="5541"/>
        </pc:sldMkLst>
      </pc:sldChg>
      <pc:sldChg chg="addSp delSp modSp mod">
        <pc:chgData name="Jim McGowan" userId="e2c7446dd3aca506" providerId="LiveId" clId="{35339DE1-726C-42E1-8D51-979CE843A8C0}" dt="2025-07-26T16:06:23.148" v="756" actId="1035"/>
        <pc:sldMkLst>
          <pc:docMk/>
          <pc:sldMk cId="1510926811" sldId="5552"/>
        </pc:sldMkLst>
      </pc:sldChg>
      <pc:sldChg chg="modSp ord">
        <pc:chgData name="Jim McGowan" userId="e2c7446dd3aca506" providerId="LiveId" clId="{35339DE1-726C-42E1-8D51-979CE843A8C0}" dt="2025-07-26T16:08:51.113" v="761"/>
        <pc:sldMkLst>
          <pc:docMk/>
          <pc:sldMk cId="3085870502" sldId="5553"/>
        </pc:sldMkLst>
      </pc:sldChg>
      <pc:sldChg chg="del">
        <pc:chgData name="Jim McGowan" userId="e2c7446dd3aca506" providerId="LiveId" clId="{35339DE1-726C-42E1-8D51-979CE843A8C0}" dt="2025-07-26T13:53:45.409" v="19" actId="47"/>
        <pc:sldMkLst>
          <pc:docMk/>
          <pc:sldMk cId="3875816755" sldId="5761"/>
        </pc:sldMkLst>
      </pc:sldChg>
      <pc:sldChg chg="modSp del mod">
        <pc:chgData name="Jim McGowan" userId="e2c7446dd3aca506" providerId="LiveId" clId="{35339DE1-726C-42E1-8D51-979CE843A8C0}" dt="2025-07-26T14:39:25.560" v="390" actId="47"/>
        <pc:sldMkLst>
          <pc:docMk/>
          <pc:sldMk cId="3218971973" sldId="5785"/>
        </pc:sldMkLst>
      </pc:sldChg>
      <pc:sldChg chg="modSp del mod">
        <pc:chgData name="Jim McGowan" userId="e2c7446dd3aca506" providerId="LiveId" clId="{35339DE1-726C-42E1-8D51-979CE843A8C0}" dt="2025-07-26T14:41:39.208" v="397" actId="47"/>
        <pc:sldMkLst>
          <pc:docMk/>
          <pc:sldMk cId="4144584318" sldId="5786"/>
        </pc:sldMkLst>
      </pc:sldChg>
      <pc:sldChg chg="modSp">
        <pc:chgData name="Jim McGowan" userId="e2c7446dd3aca506" providerId="LiveId" clId="{35339DE1-726C-42E1-8D51-979CE843A8C0}" dt="2025-07-26T16:02:30.639" v="742"/>
        <pc:sldMkLst>
          <pc:docMk/>
          <pc:sldMk cId="4197174835" sldId="5793"/>
        </pc:sldMkLst>
      </pc:sldChg>
      <pc:sldChg chg="modSp">
        <pc:chgData name="Jim McGowan" userId="e2c7446dd3aca506" providerId="LiveId" clId="{35339DE1-726C-42E1-8D51-979CE843A8C0}" dt="2025-07-26T16:02:40.946" v="744"/>
        <pc:sldMkLst>
          <pc:docMk/>
          <pc:sldMk cId="4048278595" sldId="5794"/>
        </pc:sldMkLst>
      </pc:sldChg>
      <pc:sldChg chg="del">
        <pc:chgData name="Jim McGowan" userId="e2c7446dd3aca506" providerId="LiveId" clId="{35339DE1-726C-42E1-8D51-979CE843A8C0}" dt="2025-07-26T14:43:36.136" v="412" actId="47"/>
        <pc:sldMkLst>
          <pc:docMk/>
          <pc:sldMk cId="3536176467" sldId="5795"/>
        </pc:sldMkLst>
      </pc:sldChg>
      <pc:sldChg chg="del">
        <pc:chgData name="Jim McGowan" userId="e2c7446dd3aca506" providerId="LiveId" clId="{35339DE1-726C-42E1-8D51-979CE843A8C0}" dt="2025-07-26T14:42:37.994" v="405" actId="47"/>
        <pc:sldMkLst>
          <pc:docMk/>
          <pc:sldMk cId="4073646405" sldId="5796"/>
        </pc:sldMkLst>
      </pc:sldChg>
      <pc:sldChg chg="del">
        <pc:chgData name="Jim McGowan" userId="e2c7446dd3aca506" providerId="LiveId" clId="{35339DE1-726C-42E1-8D51-979CE843A8C0}" dt="2025-07-26T14:44:10.003" v="416" actId="47"/>
        <pc:sldMkLst>
          <pc:docMk/>
          <pc:sldMk cId="395610532" sldId="5797"/>
        </pc:sldMkLst>
      </pc:sldChg>
      <pc:sldChg chg="del">
        <pc:chgData name="Jim McGowan" userId="e2c7446dd3aca506" providerId="LiveId" clId="{35339DE1-726C-42E1-8D51-979CE843A8C0}" dt="2025-07-26T13:50:07.481" v="2" actId="47"/>
        <pc:sldMkLst>
          <pc:docMk/>
          <pc:sldMk cId="3162462512" sldId="5870"/>
        </pc:sldMkLst>
      </pc:sldChg>
      <pc:sldChg chg="del">
        <pc:chgData name="Jim McGowan" userId="e2c7446dd3aca506" providerId="LiveId" clId="{35339DE1-726C-42E1-8D51-979CE843A8C0}" dt="2025-07-26T13:56:56.484" v="21" actId="47"/>
        <pc:sldMkLst>
          <pc:docMk/>
          <pc:sldMk cId="2625298126" sldId="5872"/>
        </pc:sldMkLst>
      </pc:sldChg>
      <pc:sldChg chg="del">
        <pc:chgData name="Jim McGowan" userId="e2c7446dd3aca506" providerId="LiveId" clId="{35339DE1-726C-42E1-8D51-979CE843A8C0}" dt="2025-07-26T13:56:56.484" v="21" actId="47"/>
        <pc:sldMkLst>
          <pc:docMk/>
          <pc:sldMk cId="3609021741" sldId="5873"/>
        </pc:sldMkLst>
      </pc:sldChg>
      <pc:sldChg chg="modSp">
        <pc:chgData name="Jim McGowan" userId="e2c7446dd3aca506" providerId="LiveId" clId="{35339DE1-726C-42E1-8D51-979CE843A8C0}" dt="2025-07-26T16:13:16.420" v="772"/>
        <pc:sldMkLst>
          <pc:docMk/>
          <pc:sldMk cId="388552376" sldId="5874"/>
        </pc:sldMkLst>
      </pc:sldChg>
      <pc:sldChg chg="modSp mod">
        <pc:chgData name="Jim McGowan" userId="e2c7446dd3aca506" providerId="LiveId" clId="{35339DE1-726C-42E1-8D51-979CE843A8C0}" dt="2025-07-26T15:46:51.644" v="703" actId="1582"/>
        <pc:sldMkLst>
          <pc:docMk/>
          <pc:sldMk cId="2648209776" sldId="5884"/>
        </pc:sldMkLst>
      </pc:sldChg>
      <pc:sldChg chg="modSp mod">
        <pc:chgData name="Jim McGowan" userId="e2c7446dd3aca506" providerId="LiveId" clId="{35339DE1-726C-42E1-8D51-979CE843A8C0}" dt="2025-07-26T15:47:26.849" v="707" actId="14100"/>
        <pc:sldMkLst>
          <pc:docMk/>
          <pc:sldMk cId="428913881" sldId="5885"/>
        </pc:sldMkLst>
      </pc:sldChg>
      <pc:sldChg chg="modSp mod">
        <pc:chgData name="Jim McGowan" userId="e2c7446dd3aca506" providerId="LiveId" clId="{35339DE1-726C-42E1-8D51-979CE843A8C0}" dt="2025-07-26T15:56:10.646" v="726" actId="948"/>
        <pc:sldMkLst>
          <pc:docMk/>
          <pc:sldMk cId="1419153195" sldId="5886"/>
        </pc:sldMkLst>
      </pc:sldChg>
      <pc:sldChg chg="modSp mod">
        <pc:chgData name="Jim McGowan" userId="e2c7446dd3aca506" providerId="LiveId" clId="{35339DE1-726C-42E1-8D51-979CE843A8C0}" dt="2025-07-26T15:56:25.533" v="727" actId="948"/>
        <pc:sldMkLst>
          <pc:docMk/>
          <pc:sldMk cId="3026095413" sldId="5887"/>
        </pc:sldMkLst>
      </pc:sldChg>
      <pc:sldChg chg="modSp mod">
        <pc:chgData name="Jim McGowan" userId="e2c7446dd3aca506" providerId="LiveId" clId="{35339DE1-726C-42E1-8D51-979CE843A8C0}" dt="2025-07-26T15:56:39.063" v="728" actId="948"/>
        <pc:sldMkLst>
          <pc:docMk/>
          <pc:sldMk cId="2598242145" sldId="5888"/>
        </pc:sldMkLst>
      </pc:sldChg>
      <pc:sldChg chg="addSp delSp modSp mod">
        <pc:chgData name="Jim McGowan" userId="e2c7446dd3aca506" providerId="LiveId" clId="{35339DE1-726C-42E1-8D51-979CE843A8C0}" dt="2025-07-26T14:02:46.511" v="136" actId="12789"/>
        <pc:sldMkLst>
          <pc:docMk/>
          <pc:sldMk cId="3294099453" sldId="5889"/>
        </pc:sldMkLst>
      </pc:sldChg>
      <pc:sldChg chg="modSp mod">
        <pc:chgData name="Jim McGowan" userId="e2c7446dd3aca506" providerId="LiveId" clId="{35339DE1-726C-42E1-8D51-979CE843A8C0}" dt="2025-07-26T14:35:00.173" v="364" actId="1036"/>
        <pc:sldMkLst>
          <pc:docMk/>
          <pc:sldMk cId="3470173520" sldId="5892"/>
        </pc:sldMkLst>
      </pc:sldChg>
      <pc:sldChg chg="addSp delSp modSp mod">
        <pc:chgData name="Jim McGowan" userId="e2c7446dd3aca506" providerId="LiveId" clId="{35339DE1-726C-42E1-8D51-979CE843A8C0}" dt="2025-07-26T14:35:03.598" v="367" actId="1036"/>
        <pc:sldMkLst>
          <pc:docMk/>
          <pc:sldMk cId="2675751026" sldId="5893"/>
        </pc:sldMkLst>
      </pc:sldChg>
      <pc:sldChg chg="modSp">
        <pc:chgData name="Jim McGowan" userId="e2c7446dd3aca506" providerId="LiveId" clId="{35339DE1-726C-42E1-8D51-979CE843A8C0}" dt="2025-07-26T15:59:59.246" v="735"/>
        <pc:sldMkLst>
          <pc:docMk/>
          <pc:sldMk cId="1388677943" sldId="5896"/>
        </pc:sldMkLst>
      </pc:sldChg>
      <pc:sldChg chg="addSp delSp modSp mod">
        <pc:chgData name="Jim McGowan" userId="e2c7446dd3aca506" providerId="LiveId" clId="{35339DE1-726C-42E1-8D51-979CE843A8C0}" dt="2025-07-26T14:32:27.480" v="347" actId="14100"/>
        <pc:sldMkLst>
          <pc:docMk/>
          <pc:sldMk cId="4003124338" sldId="5897"/>
        </pc:sldMkLst>
      </pc:sldChg>
      <pc:sldChg chg="del">
        <pc:chgData name="Jim McGowan" userId="e2c7446dd3aca506" providerId="LiveId" clId="{35339DE1-726C-42E1-8D51-979CE843A8C0}" dt="2025-07-26T13:56:56.484" v="21" actId="47"/>
        <pc:sldMkLst>
          <pc:docMk/>
          <pc:sldMk cId="4164357929" sldId="6503"/>
        </pc:sldMkLst>
      </pc:sldChg>
      <pc:sldChg chg="del">
        <pc:chgData name="Jim McGowan" userId="e2c7446dd3aca506" providerId="LiveId" clId="{35339DE1-726C-42E1-8D51-979CE843A8C0}" dt="2025-07-26T13:57:10.409" v="22" actId="47"/>
        <pc:sldMkLst>
          <pc:docMk/>
          <pc:sldMk cId="4176060885" sldId="6504"/>
        </pc:sldMkLst>
      </pc:sldChg>
      <pc:sldChg chg="modSp">
        <pc:chgData name="Jim McGowan" userId="e2c7446dd3aca506" providerId="LiveId" clId="{35339DE1-726C-42E1-8D51-979CE843A8C0}" dt="2025-07-26T16:03:30.918" v="746"/>
        <pc:sldMkLst>
          <pc:docMk/>
          <pc:sldMk cId="2738385121" sldId="6510"/>
        </pc:sldMkLst>
      </pc:sldChg>
      <pc:sldChg chg="modSp mod">
        <pc:chgData name="Jim McGowan" userId="e2c7446dd3aca506" providerId="LiveId" clId="{35339DE1-726C-42E1-8D51-979CE843A8C0}" dt="2025-07-26T16:19:54.009" v="815" actId="948"/>
        <pc:sldMkLst>
          <pc:docMk/>
          <pc:sldMk cId="2204568476" sldId="6518"/>
        </pc:sldMkLst>
      </pc:sldChg>
      <pc:sldChg chg="modSp mod">
        <pc:chgData name="Jim McGowan" userId="e2c7446dd3aca506" providerId="LiveId" clId="{35339DE1-726C-42E1-8D51-979CE843A8C0}" dt="2025-07-26T16:20:12.073" v="817" actId="948"/>
        <pc:sldMkLst>
          <pc:docMk/>
          <pc:sldMk cId="2836656636" sldId="6519"/>
        </pc:sldMkLst>
      </pc:sldChg>
      <pc:sldChg chg="modSp mod">
        <pc:chgData name="Jim McGowan" userId="e2c7446dd3aca506" providerId="LiveId" clId="{35339DE1-726C-42E1-8D51-979CE843A8C0}" dt="2025-07-26T16:26:57.301" v="858" actId="20577"/>
        <pc:sldMkLst>
          <pc:docMk/>
          <pc:sldMk cId="2596264674" sldId="6521"/>
        </pc:sldMkLst>
      </pc:sldChg>
      <pc:sldChg chg="modSp">
        <pc:chgData name="Jim McGowan" userId="e2c7446dd3aca506" providerId="LiveId" clId="{35339DE1-726C-42E1-8D51-979CE843A8C0}" dt="2025-07-26T16:13:25.668" v="773"/>
        <pc:sldMkLst>
          <pc:docMk/>
          <pc:sldMk cId="2195910810" sldId="6525"/>
        </pc:sldMkLst>
      </pc:sldChg>
      <pc:sldChg chg="modSp">
        <pc:chgData name="Jim McGowan" userId="e2c7446dd3aca506" providerId="LiveId" clId="{35339DE1-726C-42E1-8D51-979CE843A8C0}" dt="2025-07-26T16:13:34.462" v="774"/>
        <pc:sldMkLst>
          <pc:docMk/>
          <pc:sldMk cId="61936219" sldId="6526"/>
        </pc:sldMkLst>
      </pc:sldChg>
      <pc:sldChg chg="modSp">
        <pc:chgData name="Jim McGowan" userId="e2c7446dd3aca506" providerId="LiveId" clId="{35339DE1-726C-42E1-8D51-979CE843A8C0}" dt="2025-07-26T16:13:43.761" v="775"/>
        <pc:sldMkLst>
          <pc:docMk/>
          <pc:sldMk cId="3169241315" sldId="6527"/>
        </pc:sldMkLst>
      </pc:sldChg>
      <pc:sldChg chg="modSp">
        <pc:chgData name="Jim McGowan" userId="e2c7446dd3aca506" providerId="LiveId" clId="{35339DE1-726C-42E1-8D51-979CE843A8C0}" dt="2025-07-26T16:13:51.526" v="776"/>
        <pc:sldMkLst>
          <pc:docMk/>
          <pc:sldMk cId="3501837384" sldId="6528"/>
        </pc:sldMkLst>
      </pc:sldChg>
      <pc:sldChg chg="modSp">
        <pc:chgData name="Jim McGowan" userId="e2c7446dd3aca506" providerId="LiveId" clId="{35339DE1-726C-42E1-8D51-979CE843A8C0}" dt="2025-07-26T16:13:58.965" v="777"/>
        <pc:sldMkLst>
          <pc:docMk/>
          <pc:sldMk cId="2570885993" sldId="6529"/>
        </pc:sldMkLst>
      </pc:sldChg>
      <pc:sldChg chg="ord">
        <pc:chgData name="Jim McGowan" userId="e2c7446dd3aca506" providerId="LiveId" clId="{35339DE1-726C-42E1-8D51-979CE843A8C0}" dt="2025-07-26T14:04:04.846" v="142"/>
        <pc:sldMkLst>
          <pc:docMk/>
          <pc:sldMk cId="1712768381" sldId="6906"/>
        </pc:sldMkLst>
      </pc:sldChg>
      <pc:sldChg chg="modSp mod">
        <pc:chgData name="Jim McGowan" userId="e2c7446dd3aca506" providerId="LiveId" clId="{35339DE1-726C-42E1-8D51-979CE843A8C0}" dt="2025-07-26T15:49:24.895" v="717" actId="12789"/>
        <pc:sldMkLst>
          <pc:docMk/>
          <pc:sldMk cId="3164322901" sldId="7565"/>
        </pc:sldMkLst>
      </pc:sldChg>
      <pc:sldChg chg="modSp">
        <pc:chgData name="Jim McGowan" userId="e2c7446dd3aca506" providerId="LiveId" clId="{35339DE1-726C-42E1-8D51-979CE843A8C0}" dt="2025-07-26T15:55:34.737" v="722"/>
        <pc:sldMkLst>
          <pc:docMk/>
          <pc:sldMk cId="2939551458" sldId="7566"/>
        </pc:sldMkLst>
      </pc:sldChg>
      <pc:sldChg chg="addSp delSp modSp mod">
        <pc:chgData name="Jim McGowan" userId="e2c7446dd3aca506" providerId="LiveId" clId="{35339DE1-726C-42E1-8D51-979CE843A8C0}" dt="2025-07-26T16:18:09.136" v="810"/>
        <pc:sldMkLst>
          <pc:docMk/>
          <pc:sldMk cId="235328326" sldId="7569"/>
        </pc:sldMkLst>
      </pc:sldChg>
      <pc:sldChg chg="del ord">
        <pc:chgData name="Jim McGowan" userId="e2c7446dd3aca506" providerId="LiveId" clId="{35339DE1-726C-42E1-8D51-979CE843A8C0}" dt="2025-07-26T13:56:56.484" v="21" actId="47"/>
        <pc:sldMkLst>
          <pc:docMk/>
          <pc:sldMk cId="3517848778" sldId="8822"/>
        </pc:sldMkLst>
      </pc:sldChg>
      <pc:sldChg chg="modSp">
        <pc:chgData name="Jim McGowan" userId="e2c7446dd3aca506" providerId="LiveId" clId="{35339DE1-726C-42E1-8D51-979CE843A8C0}" dt="2025-07-26T15:35:24.659" v="663"/>
        <pc:sldMkLst>
          <pc:docMk/>
          <pc:sldMk cId="870666992" sldId="8868"/>
        </pc:sldMkLst>
      </pc:sldChg>
      <pc:sldChg chg="del">
        <pc:chgData name="Jim McGowan" userId="e2c7446dd3aca506" providerId="LiveId" clId="{35339DE1-726C-42E1-8D51-979CE843A8C0}" dt="2025-07-26T13:56:56.484" v="21" actId="47"/>
        <pc:sldMkLst>
          <pc:docMk/>
          <pc:sldMk cId="3118208420" sldId="8876"/>
        </pc:sldMkLst>
      </pc:sldChg>
      <pc:sldChg chg="addSp delSp mod">
        <pc:chgData name="Jim McGowan" userId="e2c7446dd3aca506" providerId="LiveId" clId="{35339DE1-726C-42E1-8D51-979CE843A8C0}" dt="2025-07-26T14:46:04.235" v="418" actId="22"/>
        <pc:sldMkLst>
          <pc:docMk/>
          <pc:sldMk cId="3397934649" sldId="28025"/>
        </pc:sldMkLst>
      </pc:sldChg>
      <pc:sldChg chg="del">
        <pc:chgData name="Jim McGowan" userId="e2c7446dd3aca506" providerId="LiveId" clId="{35339DE1-726C-42E1-8D51-979CE843A8C0}" dt="2025-07-26T13:56:56.484" v="21" actId="47"/>
        <pc:sldMkLst>
          <pc:docMk/>
          <pc:sldMk cId="3958082956" sldId="28028"/>
        </pc:sldMkLst>
      </pc:sldChg>
      <pc:sldChg chg="del">
        <pc:chgData name="Jim McGowan" userId="e2c7446dd3aca506" providerId="LiveId" clId="{35339DE1-726C-42E1-8D51-979CE843A8C0}" dt="2025-07-26T13:56:56.484" v="21" actId="47"/>
        <pc:sldMkLst>
          <pc:docMk/>
          <pc:sldMk cId="2581174016" sldId="28029"/>
        </pc:sldMkLst>
      </pc:sldChg>
      <pc:sldChg chg="del">
        <pc:chgData name="Jim McGowan" userId="e2c7446dd3aca506" providerId="LiveId" clId="{35339DE1-726C-42E1-8D51-979CE843A8C0}" dt="2025-07-26T13:56:56.484" v="21" actId="47"/>
        <pc:sldMkLst>
          <pc:docMk/>
          <pc:sldMk cId="1145117048" sldId="28030"/>
        </pc:sldMkLst>
      </pc:sldChg>
      <pc:sldChg chg="del">
        <pc:chgData name="Jim McGowan" userId="e2c7446dd3aca506" providerId="LiveId" clId="{35339DE1-726C-42E1-8D51-979CE843A8C0}" dt="2025-07-26T13:56:56.484" v="21" actId="47"/>
        <pc:sldMkLst>
          <pc:docMk/>
          <pc:sldMk cId="1774998851" sldId="28031"/>
        </pc:sldMkLst>
      </pc:sldChg>
      <pc:sldChg chg="modSp add">
        <pc:chgData name="Jim McGowan" userId="e2c7446dd3aca506" providerId="LiveId" clId="{35339DE1-726C-42E1-8D51-979CE843A8C0}" dt="2025-07-26T15:55:49.764" v="724"/>
        <pc:sldMkLst>
          <pc:docMk/>
          <pc:sldMk cId="3215828623" sldId="28032"/>
        </pc:sldMkLst>
      </pc:sldChg>
      <pc:sldChg chg="add">
        <pc:chgData name="Jim McGowan" userId="e2c7446dd3aca506" providerId="LiveId" clId="{35339DE1-726C-42E1-8D51-979CE843A8C0}" dt="2025-07-26T13:49:35.977" v="1"/>
        <pc:sldMkLst>
          <pc:docMk/>
          <pc:sldMk cId="3948610753" sldId="28033"/>
        </pc:sldMkLst>
      </pc:sldChg>
      <pc:sldChg chg="modSp add mod">
        <pc:chgData name="Jim McGowan" userId="e2c7446dd3aca506" providerId="LiveId" clId="{35339DE1-726C-42E1-8D51-979CE843A8C0}" dt="2025-07-26T15:15:19.306" v="571" actId="12788"/>
        <pc:sldMkLst>
          <pc:docMk/>
          <pc:sldMk cId="1501146006" sldId="28039"/>
        </pc:sldMkLst>
      </pc:sldChg>
      <pc:sldChg chg="add del">
        <pc:chgData name="Jim McGowan" userId="e2c7446dd3aca506" providerId="LiveId" clId="{35339DE1-726C-42E1-8D51-979CE843A8C0}" dt="2025-07-26T15:15:54.502" v="576" actId="47"/>
        <pc:sldMkLst>
          <pc:docMk/>
          <pc:sldMk cId="3908906729" sldId="28040"/>
        </pc:sldMkLst>
      </pc:sldChg>
      <pc:sldChg chg="modSp add mod">
        <pc:chgData name="Jim McGowan" userId="e2c7446dd3aca506" providerId="LiveId" clId="{35339DE1-726C-42E1-8D51-979CE843A8C0}" dt="2025-07-26T15:44:18.989" v="699" actId="1582"/>
        <pc:sldMkLst>
          <pc:docMk/>
          <pc:sldMk cId="2176326378" sldId="28046"/>
        </pc:sldMkLst>
      </pc:sldChg>
      <pc:sldChg chg="modSp add mod">
        <pc:chgData name="Jim McGowan" userId="e2c7446dd3aca506" providerId="LiveId" clId="{35339DE1-726C-42E1-8D51-979CE843A8C0}" dt="2025-07-26T15:59:02.638" v="733" actId="1582"/>
        <pc:sldMkLst>
          <pc:docMk/>
          <pc:sldMk cId="3584652167" sldId="28047"/>
        </pc:sldMkLst>
      </pc:sldChg>
      <pc:sldChg chg="modSp add mod">
        <pc:chgData name="Jim McGowan" userId="e2c7446dd3aca506" providerId="LiveId" clId="{35339DE1-726C-42E1-8D51-979CE843A8C0}" dt="2025-07-26T15:06:32.303" v="508"/>
        <pc:sldMkLst>
          <pc:docMk/>
          <pc:sldMk cId="284814522" sldId="28048"/>
        </pc:sldMkLst>
      </pc:sldChg>
      <pc:sldChg chg="modSp add mod">
        <pc:chgData name="Jim McGowan" userId="e2c7446dd3aca506" providerId="LiveId" clId="{35339DE1-726C-42E1-8D51-979CE843A8C0}" dt="2025-07-26T15:06:46.328" v="509"/>
        <pc:sldMkLst>
          <pc:docMk/>
          <pc:sldMk cId="2803234835" sldId="28049"/>
        </pc:sldMkLst>
      </pc:sldChg>
      <pc:sldChg chg="modSp add mod">
        <pc:chgData name="Jim McGowan" userId="e2c7446dd3aca506" providerId="LiveId" clId="{35339DE1-726C-42E1-8D51-979CE843A8C0}" dt="2025-07-26T15:07:45.049" v="512"/>
        <pc:sldMkLst>
          <pc:docMk/>
          <pc:sldMk cId="887118614" sldId="28050"/>
        </pc:sldMkLst>
      </pc:sldChg>
      <pc:sldChg chg="modSp add mod">
        <pc:chgData name="Jim McGowan" userId="e2c7446dd3aca506" providerId="LiveId" clId="{35339DE1-726C-42E1-8D51-979CE843A8C0}" dt="2025-07-26T15:09:14.146" v="514" actId="108"/>
        <pc:sldMkLst>
          <pc:docMk/>
          <pc:sldMk cId="813164252" sldId="28051"/>
        </pc:sldMkLst>
      </pc:sldChg>
      <pc:sldChg chg="modSp add mod">
        <pc:chgData name="Jim McGowan" userId="e2c7446dd3aca506" providerId="LiveId" clId="{35339DE1-726C-42E1-8D51-979CE843A8C0}" dt="2025-07-26T15:06:56.004" v="510"/>
        <pc:sldMkLst>
          <pc:docMk/>
          <pc:sldMk cId="1238747014" sldId="28052"/>
        </pc:sldMkLst>
      </pc:sldChg>
      <pc:sldChg chg="modSp add del mod">
        <pc:chgData name="Jim McGowan" userId="e2c7446dd3aca506" providerId="LiveId" clId="{35339DE1-726C-42E1-8D51-979CE843A8C0}" dt="2025-07-26T14:43:05.484" v="408" actId="47"/>
        <pc:sldMkLst>
          <pc:docMk/>
          <pc:sldMk cId="2542898435" sldId="28052"/>
        </pc:sldMkLst>
      </pc:sldChg>
      <pc:sldChg chg="modSp add mod">
        <pc:chgData name="Jim McGowan" userId="e2c7446dd3aca506" providerId="LiveId" clId="{35339DE1-726C-42E1-8D51-979CE843A8C0}" dt="2025-07-26T15:21:41.443" v="599" actId="207"/>
        <pc:sldMkLst>
          <pc:docMk/>
          <pc:sldMk cId="2662558949" sldId="28053"/>
        </pc:sldMkLst>
      </pc:sldChg>
      <pc:sldChg chg="modSp add del mod">
        <pc:chgData name="Jim McGowan" userId="e2c7446dd3aca506" providerId="LiveId" clId="{35339DE1-726C-42E1-8D51-979CE843A8C0}" dt="2025-07-26T15:23:26.654" v="608" actId="47"/>
        <pc:sldMkLst>
          <pc:docMk/>
          <pc:sldMk cId="2001810405" sldId="28054"/>
        </pc:sldMkLst>
      </pc:sldChg>
      <pc:sldChg chg="modSp add mod">
        <pc:chgData name="Jim McGowan" userId="e2c7446dd3aca506" providerId="LiveId" clId="{35339DE1-726C-42E1-8D51-979CE843A8C0}" dt="2025-07-26T15:15:48.380" v="575" actId="207"/>
        <pc:sldMkLst>
          <pc:docMk/>
          <pc:sldMk cId="3814460198" sldId="28055"/>
        </pc:sldMkLst>
      </pc:sldChg>
      <pc:sldChg chg="addSp delSp modSp add mod">
        <pc:chgData name="Jim McGowan" userId="e2c7446dd3aca506" providerId="LiveId" clId="{35339DE1-726C-42E1-8D51-979CE843A8C0}" dt="2025-07-26T16:07:51.277" v="759" actId="478"/>
        <pc:sldMkLst>
          <pc:docMk/>
          <pc:sldMk cId="3032783540" sldId="28056"/>
        </pc:sldMkLst>
      </pc:sldChg>
      <pc:sldChg chg="add">
        <pc:chgData name="Jim McGowan" userId="e2c7446dd3aca506" providerId="LiveId" clId="{35339DE1-726C-42E1-8D51-979CE843A8C0}" dt="2025-07-26T15:18:28.526" v="579"/>
        <pc:sldMkLst>
          <pc:docMk/>
          <pc:sldMk cId="1778684" sldId="28057"/>
        </pc:sldMkLst>
      </pc:sldChg>
      <pc:sldChg chg="modSp add mod ord">
        <pc:chgData name="Jim McGowan" userId="e2c7446dd3aca506" providerId="LiveId" clId="{35339DE1-726C-42E1-8D51-979CE843A8C0}" dt="2025-07-26T15:18:55.518" v="584" actId="108"/>
        <pc:sldMkLst>
          <pc:docMk/>
          <pc:sldMk cId="3102663108" sldId="28058"/>
        </pc:sldMkLst>
      </pc:sldChg>
      <pc:sldChg chg="modSp add mod">
        <pc:chgData name="Jim McGowan" userId="e2c7446dd3aca506" providerId="LiveId" clId="{35339DE1-726C-42E1-8D51-979CE843A8C0}" dt="2025-07-26T15:19:28.267" v="587" actId="108"/>
        <pc:sldMkLst>
          <pc:docMk/>
          <pc:sldMk cId="3238036502" sldId="28059"/>
        </pc:sldMkLst>
      </pc:sldChg>
      <pc:sldChg chg="modSp add mod">
        <pc:chgData name="Jim McGowan" userId="e2c7446dd3aca506" providerId="LiveId" clId="{35339DE1-726C-42E1-8D51-979CE843A8C0}" dt="2025-07-26T15:20:31.490" v="590" actId="108"/>
        <pc:sldMkLst>
          <pc:docMk/>
          <pc:sldMk cId="1882574194" sldId="28060"/>
        </pc:sldMkLst>
      </pc:sldChg>
      <pc:sldChg chg="addSp modSp add ord">
        <pc:chgData name="Jim McGowan" userId="e2c7446dd3aca506" providerId="LiveId" clId="{35339DE1-726C-42E1-8D51-979CE843A8C0}" dt="2025-07-26T16:06:41.959" v="757"/>
        <pc:sldMkLst>
          <pc:docMk/>
          <pc:sldMk cId="4220036406" sldId="28061"/>
        </pc:sldMkLst>
      </pc:sldChg>
      <pc:sldChg chg="modSp add mod">
        <pc:chgData name="Jim McGowan" userId="e2c7446dd3aca506" providerId="LiveId" clId="{35339DE1-726C-42E1-8D51-979CE843A8C0}" dt="2025-07-26T15:21:18.488" v="596" actId="108"/>
        <pc:sldMkLst>
          <pc:docMk/>
          <pc:sldMk cId="24517755" sldId="28062"/>
        </pc:sldMkLst>
      </pc:sldChg>
      <pc:sldChg chg="modSp add mod ord">
        <pc:chgData name="Jim McGowan" userId="e2c7446dd3aca506" providerId="LiveId" clId="{35339DE1-726C-42E1-8D51-979CE843A8C0}" dt="2025-07-26T15:22:40.881" v="607"/>
        <pc:sldMkLst>
          <pc:docMk/>
          <pc:sldMk cId="627269255" sldId="28063"/>
        </pc:sldMkLst>
      </pc:sldChg>
      <pc:sldChg chg="modSp add">
        <pc:chgData name="Jim McGowan" userId="e2c7446dd3aca506" providerId="LiveId" clId="{35339DE1-726C-42E1-8D51-979CE843A8C0}" dt="2025-07-26T16:08:41.649" v="760"/>
        <pc:sldMkLst>
          <pc:docMk/>
          <pc:sldMk cId="3041316077" sldId="2806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- 041</a:t>
            </a:r>
          </a:p>
          <a:p>
            <a:pPr>
              <a:defRPr/>
            </a:pPr>
            <a:r>
              <a:rPr lang="en-US" sz="1500" dirty="0"/>
              <a:t>09-07-2025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9/6/25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6269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73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78</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114</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131</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9/6/25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9/6/25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9/6/25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4.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22.png"/><Relationship Id="rId4" Type="http://schemas.openxmlformats.org/officeDocument/2006/relationships/customXml" Target="../ink/ink2.xml"/><Relationship Id="rId9"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714F-1440-2EE5-BE14-1DFD9B9FDC0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3525DAE-81EE-5AD7-F37B-5D32E428862C}"/>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47966ABD-4034-EF49-FE4A-56D7D9B35699}"/>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C4DEEB9C-1DE2-1444-506C-2751551A04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13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37757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pic>
        <p:nvPicPr>
          <p:cNvPr id="4" name="Picture 2" descr="http://t1.gstatic.com/images?q=tbn:ANd9GcQxv3vyi4YqgamHAJTIgWkNJkLqWWIuAG2pkecTpX67vjz6XE96K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2869" y="1332267"/>
            <a:ext cx="2278931" cy="32121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137507"/>
            <a:ext cx="8162565" cy="3785652"/>
          </a:xfrm>
          <a:prstGeom prst="rect">
            <a:avLst/>
          </a:prstGeom>
          <a:noFill/>
          <a:ln w="9525">
            <a:noFill/>
            <a:miter lim="800000"/>
            <a:headEnd/>
            <a:tailEnd/>
          </a:ln>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646331"/>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p:txBody>
      </p:sp>
      <p:sp>
        <p:nvSpPr>
          <p:cNvPr id="4" name="TextBox 4"/>
          <p:cNvSpPr txBox="1">
            <a:spLocks noChangeArrowheads="1"/>
          </p:cNvSpPr>
          <p:nvPr/>
        </p:nvSpPr>
        <p:spPr bwMode="auto">
          <a:xfrm>
            <a:off x="3505200" y="6130918"/>
            <a:ext cx="5181600" cy="584775"/>
          </a:xfrm>
          <a:prstGeom prst="rect">
            <a:avLst/>
          </a:prstGeom>
          <a:noFill/>
          <a:ln w="9525">
            <a:noFill/>
            <a:miter lim="800000"/>
            <a:headEnd/>
            <a:tailEnd/>
          </a:ln>
        </p:spPr>
        <p:txBody>
          <a:bodyPr>
            <a:spAutoFit/>
          </a:bodyPr>
          <a:lstStyle/>
          <a:p>
            <a:pPr algn="ctr">
              <a:spcAft>
                <a:spcPts val="600"/>
              </a:spcAft>
              <a:defRPr/>
            </a:pPr>
            <a:r>
              <a:rPr lang="en-US" sz="16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Destiny: The Future Reign of the Servant Kings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(Monument, CO: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Panyim</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2012), 454.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649" y="1371600"/>
            <a:ext cx="2622497"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6682A60B-9990-4D5F-C54B-62630D6BD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905000"/>
            <a:ext cx="108966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657600" y="2133600"/>
            <a:ext cx="7924800" cy="288460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248097"/>
            <a:ext cx="8001000" cy="141245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1030" name="Picture 6" descr="http://www.presbyteriansofthepast.com/wp-content/uploads/2015/10/Cover-Image-Beza-for-his-Bio-of-Calvin-10-12-20151-221x300.jpg"/>
          <p:cNvPicPr>
            <a:picLocks noChangeAspect="1" noChangeArrowheads="1"/>
          </p:cNvPicPr>
          <p:nvPr/>
        </p:nvPicPr>
        <p:blipFill>
          <a:blip r:embed="rId2" cstate="print"/>
          <a:srcRect/>
          <a:stretch>
            <a:fillRect/>
          </a:stretch>
        </p:blipFill>
        <p:spPr bwMode="auto">
          <a:xfrm>
            <a:off x="609600" y="2290804"/>
            <a:ext cx="2634759" cy="3576596"/>
          </a:xfrm>
          <a:prstGeom prst="rect">
            <a:avLst/>
          </a:prstGeom>
          <a:noFill/>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217565" y="208962"/>
            <a:ext cx="375687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60E00F08-8B49-E6F0-8CCD-D096FF4313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22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470586"/>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sz="3600"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098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133600"/>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371601"/>
            <a:ext cx="10976344" cy="5029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3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D179FB18-8118-A372-EB25-C1D7EE94E5C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8555FA27-2C98-C9AD-D744-74055FEA1D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51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pic>
        <p:nvPicPr>
          <p:cNvPr id="5" name="Picture 2">
            <a:extLst>
              <a:ext uri="{FF2B5EF4-FFF2-40B4-BE49-F238E27FC236}">
                <a16:creationId xmlns:a16="http://schemas.microsoft.com/office/drawing/2014/main" id="{1F5DB834-6586-D13A-FE2F-6E8C0AD6F0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7651" name="Picture 2" descr="https://encrypted-tbn1.gstatic.com/images?q=tbn:ANd9GcQileAyv1EM7poIp7ESaXAcXrR3g8wmSEi8qEez1LEfoNRgER0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2" y="76200"/>
            <a:ext cx="935184"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038600" y="3055462"/>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245" y="2565282"/>
            <a:ext cx="2959355" cy="1727436"/>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124200" y="1600200"/>
            <a:ext cx="8409213"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5" y="1752600"/>
            <a:ext cx="2237015"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marL="0" indent="0" algn="ctr">
              <a:spcBef>
                <a:spcPts val="0"/>
              </a:spcBef>
              <a:spcAft>
                <a:spcPts val="1200"/>
              </a:spcAft>
              <a:buNone/>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rPr>
              <a:t>UNREWARDED BELIVERS</a:t>
            </a:r>
            <a:endParaRPr lang="en-US" baseline="30000" dirty="0">
              <a:effectLst>
                <a:outerShdw blurRad="38100" dist="38100" dir="2700000" algn="tl">
                  <a:srgbClr val="000000">
                    <a:alpha val="43137"/>
                  </a:srgbClr>
                </a:outerShdw>
              </a:effectLst>
              <a:latin typeface="Calibri" panose="020F0502020204030204" pitchFamily="34" charset="0"/>
            </a:endParaRPr>
          </a:p>
          <a:p>
            <a:pPr marL="0" indent="0" algn="just">
              <a:spcBef>
                <a:spcPts val="0"/>
              </a:spcBef>
              <a:spcAft>
                <a:spcPts val="1200"/>
              </a:spcAft>
              <a:buNone/>
            </a:pPr>
            <a:r>
              <a:rPr lang="en-US" sz="3600">
                <a:effectLst>
                  <a:outerShdw blurRad="38100" dist="38100" dir="2700000" algn="tl">
                    <a:srgbClr val="000000">
                      <a:alpha val="43137"/>
                    </a:srgbClr>
                  </a:outerShdw>
                </a:effectLst>
                <a:latin typeface="Calibri" panose="020F0502020204030204" pitchFamily="34" charset="0"/>
              </a:rPr>
              <a:t>“If </a:t>
            </a:r>
            <a:r>
              <a:rPr lang="en-US" sz="3600" dirty="0">
                <a:effectLst>
                  <a:outerShdw blurRad="38100" dist="38100" dir="2700000" algn="tl">
                    <a:srgbClr val="000000">
                      <a:alpha val="43137"/>
                    </a:srgbClr>
                  </a:outerShdw>
                </a:effectLst>
                <a:latin typeface="Calibri" panose="020F0502020204030204" pitchFamily="34" charset="0"/>
              </a:rPr>
              <a:t>any man’s work is burned up, he will suffer loss; but he himself will be saved, yet so as through </a:t>
            </a:r>
            <a:r>
              <a:rPr lang="en-US" sz="3600">
                <a:effectLst>
                  <a:outerShdw blurRad="38100" dist="38100" dir="2700000" algn="tl">
                    <a:srgbClr val="000000">
                      <a:alpha val="43137"/>
                    </a:srgbClr>
                  </a:outerShdw>
                </a:effectLst>
                <a:latin typeface="Calibri" panose="020F0502020204030204" pitchFamily="34" charset="0"/>
              </a:rPr>
              <a:t>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1" name="Picture 2" descr="https://solzemli.files.wordpress.com/2010/03/saint_paul_theapost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0872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609600" y="1143000"/>
            <a:ext cx="109728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977738"/>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lnSpc>
                <a:spcPct val="90000"/>
              </a:lnSpc>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600" dirty="0">
                <a:cs typeface="Calibri" panose="020F0502020204030204" pitchFamily="34" charset="0"/>
              </a:rPr>
              <a:t>“Therefore many other signs Jesus also performed in the presence of the disciples, which are not written in this book; but these have been written so that you may </a:t>
            </a:r>
            <a:r>
              <a:rPr lang="en-US" sz="3600" b="1" u="sng" dirty="0">
                <a:solidFill>
                  <a:srgbClr val="FFFFCC"/>
                </a:solidFill>
                <a:cs typeface="Calibri" panose="020F0502020204030204" pitchFamily="34" charset="0"/>
              </a:rPr>
              <a:t>believe</a:t>
            </a:r>
            <a:r>
              <a:rPr lang="en-US" sz="3600" dirty="0">
                <a:cs typeface="Calibri" panose="020F0502020204030204" pitchFamily="34" charset="0"/>
              </a:rPr>
              <a:t> that Jesus is the Christ, the Son of God; and that </a:t>
            </a:r>
            <a:r>
              <a:rPr lang="en-US" sz="3600" b="1" u="sng" dirty="0">
                <a:solidFill>
                  <a:srgbClr val="FFFFCC"/>
                </a:solidFill>
                <a:cs typeface="Calibri" panose="020F0502020204030204" pitchFamily="34" charset="0"/>
              </a:rPr>
              <a:t>believing</a:t>
            </a:r>
            <a:r>
              <a:rPr lang="en-US" sz="3600" b="1" dirty="0">
                <a:cs typeface="Calibri" panose="020F0502020204030204" pitchFamily="34" charset="0"/>
              </a:rPr>
              <a:t> </a:t>
            </a:r>
            <a:r>
              <a:rPr lang="en-US" sz="36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5427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550" y="228600"/>
            <a:ext cx="974725" cy="1295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u="sng"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8884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729"/>
            <a:ext cx="12192000" cy="6857999"/>
          </a:xfrm>
          <a:prstGeom prst="rect">
            <a:avLst/>
          </a:prstGeom>
        </p:spPr>
      </p:pic>
      <p:sp>
        <p:nvSpPr>
          <p:cNvPr id="134147" name="Rectangle 1"/>
          <p:cNvSpPr>
            <a:spLocks noChangeArrowheads="1"/>
          </p:cNvSpPr>
          <p:nvPr/>
        </p:nvSpPr>
        <p:spPr bwMode="auto">
          <a:xfrm>
            <a:off x="1631230" y="0"/>
            <a:ext cx="8929541" cy="186974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E916ECB3-5EB8-4445-B3C0-836D3374F9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new Calvinist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2" y="138974"/>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5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B146D8A2-F98C-E4FE-6E97-B522DC74065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9EFEDB62-898E-3FA5-9E97-87B6105A73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35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E702EA27-CFBC-BE8B-5EC9-76BD058A5AAA}"/>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848F0679-41B6-5C21-CCA3-9568458FA3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340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9C8A8980-410E-F7AF-75E3-CA9A6F063D2D}"/>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A5BA9253-2165-7944-2CF4-CB5AF33029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4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Seven churches in Asia Minor (Rev. 3:19)</a:t>
            </a:r>
          </a:p>
        </p:txBody>
      </p:sp>
      <p:sp>
        <p:nvSpPr>
          <p:cNvPr id="4" name="Title 1">
            <a:extLst>
              <a:ext uri="{FF2B5EF4-FFF2-40B4-BE49-F238E27FC236}">
                <a16:creationId xmlns:a16="http://schemas.microsoft.com/office/drawing/2014/main" id="{D7F427E9-C2A4-5D03-1DE3-75C1271FA70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4B9C992A-0F60-C44B-D19F-D6D8DE62B36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38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2362200" y="4648200"/>
            <a:ext cx="22860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F84ED823-27E7-471C-8AD4-4B21E753D62C}"/>
              </a:ext>
            </a:extLst>
          </p:cNvPr>
          <p:cNvSpPr>
            <a:spLocks noChangeArrowheads="1"/>
          </p:cNvSpPr>
          <p:nvPr/>
        </p:nvSpPr>
        <p:spPr bwMode="auto">
          <a:xfrm>
            <a:off x="6629400" y="4191000"/>
            <a:ext cx="1280746"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2660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400302" y="228314"/>
            <a:ext cx="7391399" cy="1143286"/>
          </a:xfrm>
        </p:spPr>
        <p:txBody>
          <a:bodyPr/>
          <a:lstStyle/>
          <a:p>
            <a:pPr algn="ctr" eaLnBrk="1" hangingPunct="1">
              <a:defRPr/>
            </a:pPr>
            <a:r>
              <a:rPr lang="en-US" altLang="en-US" sz="3200" dirty="0">
                <a:solidFill>
                  <a:srgbClr val="00FFFF"/>
                </a:solidFill>
                <a:effectLst>
                  <a:outerShdw blurRad="38100" dist="38100" dir="2700000" algn="tl">
                    <a:srgbClr val="000000">
                      <a:alpha val="43137"/>
                    </a:srgbClr>
                  </a:outerShdw>
                </a:effectLst>
              </a:rPr>
              <a:t>William Newell</a:t>
            </a:r>
            <a:br>
              <a:rPr lang="en-US" altLang="en-US" sz="1600" dirty="0">
                <a:solidFill>
                  <a:schemeClr val="tx1"/>
                </a:solidFill>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William Newell, The Book of the Revelation (Chicago: Moody, 1935), 75.</a:t>
            </a:r>
            <a:endParaRPr lang="en-US" altLang="en-US" sz="1600" dirty="0">
              <a:solidFill>
                <a:schemeClr val="tx1"/>
              </a:solidFill>
              <a:effectLst>
                <a:outerShdw blurRad="38100" dist="38100" dir="2700000" algn="tl">
                  <a:srgbClr val="000000">
                    <a:alpha val="43137"/>
                  </a:srgbClr>
                </a:outerShdw>
              </a:effectLst>
            </a:endParaRPr>
          </a:p>
        </p:txBody>
      </p:sp>
      <p:sp>
        <p:nvSpPr>
          <p:cNvPr id="57347" name="Content Placeholder 2"/>
          <p:cNvSpPr>
            <a:spLocks noGrp="1"/>
          </p:cNvSpPr>
          <p:nvPr>
            <p:ph idx="1"/>
          </p:nvPr>
        </p:nvSpPr>
        <p:spPr>
          <a:xfrm>
            <a:off x="1386840" y="1524000"/>
            <a:ext cx="9418320" cy="2058402"/>
          </a:xfrm>
        </p:spPr>
        <p:txBody>
          <a:bodyPr/>
          <a:lstStyle/>
          <a:p>
            <a:pPr marL="0" indent="0" algn="just" eaLnBrk="1" hangingPunct="1">
              <a:buNone/>
              <a:defRPr/>
            </a:pPr>
            <a:r>
              <a:rPr lang="en-US" dirty="0">
                <a:effectLst>
                  <a:outerShdw blurRad="38100" dist="38100" dir="2700000" algn="tl">
                    <a:srgbClr val="000000">
                      <a:alpha val="43137"/>
                    </a:srgbClr>
                  </a:outerShdw>
                </a:effectLst>
              </a:rPr>
              <a:t>“The name comes from </a:t>
            </a:r>
            <a:r>
              <a:rPr lang="en-US" i="1" dirty="0" err="1">
                <a:effectLst>
                  <a:outerShdw blurRad="38100" dist="38100" dir="2700000" algn="tl">
                    <a:srgbClr val="000000">
                      <a:alpha val="43137"/>
                    </a:srgbClr>
                  </a:outerShdw>
                </a:effectLst>
              </a:rPr>
              <a:t>laos</a:t>
            </a:r>
            <a:r>
              <a:rPr lang="en-US" dirty="0">
                <a:effectLst>
                  <a:outerShdw blurRad="38100" dist="38100" dir="2700000" algn="tl">
                    <a:srgbClr val="000000">
                      <a:alpha val="43137"/>
                    </a:srgbClr>
                  </a:outerShdw>
                </a:effectLst>
              </a:rPr>
              <a:t>, people, and </a:t>
            </a:r>
            <a:r>
              <a:rPr lang="en-US" i="1" dirty="0" err="1">
                <a:effectLst>
                  <a:outerShdw blurRad="38100" dist="38100" dir="2700000" algn="tl">
                    <a:srgbClr val="000000">
                      <a:alpha val="43137"/>
                    </a:srgbClr>
                  </a:outerShdw>
                </a:effectLst>
              </a:rPr>
              <a:t>dikao</a:t>
            </a:r>
            <a:r>
              <a:rPr lang="en-US" dirty="0">
                <a:effectLst>
                  <a:outerShdw blurRad="38100" dist="38100" dir="2700000" algn="tl">
                    <a:srgbClr val="000000">
                      <a:alpha val="43137"/>
                    </a:srgbClr>
                  </a:outerShdw>
                </a:effectLst>
              </a:rPr>
              <a:t>, to rule: the rule of the people: ‘democracy,’ in other words</a:t>
            </a:r>
            <a:r>
              <a:rPr lang="en-US" kern="1200" dirty="0">
                <a:effectLst>
                  <a:outerShdw blurRad="38100" dist="38100" dir="2700000" algn="tl">
                    <a:srgbClr val="000000">
                      <a:alpha val="43137"/>
                    </a:srgbClr>
                  </a:outerShdw>
                </a:effectLst>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2" name="Picture 1">
            <a:extLst>
              <a:ext uri="{FF2B5EF4-FFF2-40B4-BE49-F238E27FC236}">
                <a16:creationId xmlns:a16="http://schemas.microsoft.com/office/drawing/2014/main" id="{C6149A26-2ECA-44C1-8604-94A1E0CFE9E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3400" y="65546"/>
            <a:ext cx="753114" cy="1097280"/>
          </a:xfrm>
          <a:prstGeom prst="rect">
            <a:avLst/>
          </a:prstGeom>
          <a:ln>
            <a:solidFill>
              <a:schemeClr val="tx1"/>
            </a:solidFill>
          </a:ln>
        </p:spPr>
      </p:pic>
      <p:pic>
        <p:nvPicPr>
          <p:cNvPr id="12" name="Picture 2" descr="Image result for laodicea">
            <a:extLst>
              <a:ext uri="{FF2B5EF4-FFF2-40B4-BE49-F238E27FC236}">
                <a16:creationId xmlns:a16="http://schemas.microsoft.com/office/drawing/2014/main" id="{8A9E8661-CAC4-446C-A903-0440AA3B0E8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38501" y="3124200"/>
            <a:ext cx="5714999" cy="32004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500618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a:extLst>
              <a:ext uri="{FF2B5EF4-FFF2-40B4-BE49-F238E27FC236}">
                <a16:creationId xmlns:a16="http://schemas.microsoft.com/office/drawing/2014/main" id="{6EDD14AE-D924-41BF-9E5C-7BA0ADB751DC}"/>
              </a:ext>
            </a:extLst>
          </p:cNvPr>
          <p:cNvSpPr>
            <a:spLocks noGrp="1"/>
          </p:cNvSpPr>
          <p:nvPr>
            <p:ph idx="1"/>
          </p:nvPr>
        </p:nvSpPr>
        <p:spPr>
          <a:xfrm>
            <a:off x="1981200" y="1981201"/>
            <a:ext cx="8229600" cy="4525963"/>
          </a:xfrm>
        </p:spPr>
        <p:txBody>
          <a:bodyPr/>
          <a:lstStyle/>
          <a:p>
            <a:pPr eaLnBrk="1" hangingPunct="1">
              <a:defRPr/>
            </a:pPr>
            <a:r>
              <a:rPr lang="en-US" sz="2800">
                <a:solidFill>
                  <a:schemeClr val="bg1"/>
                </a:solidFill>
              </a:rPr>
              <a:t>Imminency?</a:t>
            </a:r>
          </a:p>
          <a:p>
            <a:pPr eaLnBrk="1" hangingPunct="1">
              <a:defRPr/>
            </a:pPr>
            <a:r>
              <a:rPr lang="en-US" sz="2800">
                <a:solidFill>
                  <a:schemeClr val="bg1"/>
                </a:solidFill>
              </a:rPr>
              <a:t>Ethnocentricity</a:t>
            </a:r>
          </a:p>
          <a:p>
            <a:pPr eaLnBrk="1" hangingPunct="1">
              <a:defRPr/>
            </a:pPr>
            <a:r>
              <a:rPr lang="en-US" sz="2800">
                <a:solidFill>
                  <a:schemeClr val="bg1"/>
                </a:solidFill>
              </a:rPr>
              <a:t>Does not exactly fit church history</a:t>
            </a:r>
          </a:p>
          <a:p>
            <a:pPr eaLnBrk="1" hangingPunct="1">
              <a:defRPr/>
            </a:pPr>
            <a:r>
              <a:rPr lang="en-US" sz="2800">
                <a:solidFill>
                  <a:schemeClr val="bg1"/>
                </a:solidFill>
              </a:rPr>
              <a:t>Allegorical</a:t>
            </a:r>
          </a:p>
        </p:txBody>
      </p:sp>
      <p:pic>
        <p:nvPicPr>
          <p:cNvPr id="81923" name="Picture 2" descr="http://images.clipart.com/thb/thb11/CL/5344_2005030011/010716_0868_33/24563980.thb.jpg?010716_0868_3375_o__i">
            <a:extLst>
              <a:ext uri="{FF2B5EF4-FFF2-40B4-BE49-F238E27FC236}">
                <a16:creationId xmlns:a16="http://schemas.microsoft.com/office/drawing/2014/main" id="{EB9F1C39-F0B0-4C24-A413-BF79177AE5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0200" y="920750"/>
            <a:ext cx="8801100" cy="49545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64969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95CC86-0C06-40B0-A0AC-4E8850A28F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1752600" y="0"/>
            <a:ext cx="8686800" cy="1931298"/>
          </a:xfrm>
          <a:prstGeom prst="rect">
            <a:avLst/>
          </a:prstGeom>
          <a:noFill/>
          <a:ln w="28575">
            <a:noFill/>
            <a:miter lim="800000"/>
            <a:headEnd/>
            <a:tailEnd/>
          </a:ln>
        </p:spPr>
        <p:txBody>
          <a:bodyPr wrap="square">
            <a:spAutoFit/>
          </a:bodyPr>
          <a:lstStyle/>
          <a:p>
            <a:pPr marL="342900" marR="0" lvl="0" indent="-342900" algn="ctr" defTabSz="685800" eaLnBrk="0" latinLnBrk="0" hangingPunct="0">
              <a:lnSpc>
                <a:spcPct val="100000"/>
              </a:lnSpc>
              <a:spcAft>
                <a:spcPts val="900"/>
              </a:spcAft>
              <a:buClr>
                <a:schemeClr val="tx2"/>
              </a:buClr>
              <a:buSzPct val="75000"/>
              <a:buFont typeface="Wingdings" panose="05000000000000000000" pitchFamily="2" charset="2"/>
              <a:buNone/>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3:19</a:t>
            </a:r>
          </a:p>
          <a:p>
            <a:pPr marL="0" marR="0" lvl="0" indent="0" algn="just"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whom I love, I reprove and discipline; therefore be zealous and repent.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C241D71-E87D-D5E3-1733-615EF5F51C04}"/>
              </a:ext>
            </a:extLst>
          </p:cNvPr>
          <p:cNvPicPr>
            <a:picLocks noChangeAspect="1"/>
          </p:cNvPicPr>
          <p:nvPr/>
        </p:nvPicPr>
        <p:blipFill>
          <a:blip r:embed="rId3"/>
          <a:stretch>
            <a:fillRect/>
          </a:stretch>
        </p:blipFill>
        <p:spPr>
          <a:xfrm>
            <a:off x="4178878" y="2057400"/>
            <a:ext cx="3834245"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6432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7D3-68F4-B07B-E80E-89A79EC304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AA205BD-5087-A567-17BD-83C714463AA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EB620D2-531D-8071-3896-E2D40DDA9AB8}"/>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A857600-DA41-0947-EF5F-2A55CCEDF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52073"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2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2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65F0-6A69-2180-C053-7E3AA43257D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5BC3B89-BA2E-3D39-CBFB-D77EFC51E811}"/>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E1BBC67-E31B-2BFC-E358-43CE0FBA627B}"/>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4AB572A4-DCBF-BE8F-648D-BEDD1B664E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1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7CB60-D357-815F-D6AC-44EF266FE68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53D2F9F-6FA0-3C68-8FD3-285C8C7B5E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a:extLst>
              <a:ext uri="{FF2B5EF4-FFF2-40B4-BE49-F238E27FC236}">
                <a16:creationId xmlns:a16="http://schemas.microsoft.com/office/drawing/2014/main" id="{7961F846-65B2-24FA-C6E7-36AEDCA5FA75}"/>
              </a:ext>
            </a:extLst>
          </p:cNvPr>
          <p:cNvSpPr>
            <a:spLocks noChangeArrowheads="1"/>
          </p:cNvSpPr>
          <p:nvPr/>
        </p:nvSpPr>
        <p:spPr bwMode="auto">
          <a:xfrm>
            <a:off x="3048000" y="0"/>
            <a:ext cx="6096000" cy="196977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will be saved.”</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8C62EDF-474C-268E-B346-EA5D684A328C}"/>
              </a:ext>
            </a:extLst>
          </p:cNvPr>
          <p:cNvPicPr>
            <a:picLocks noChangeAspect="1"/>
          </p:cNvPicPr>
          <p:nvPr/>
        </p:nvPicPr>
        <p:blipFill>
          <a:blip r:embed="rId3"/>
          <a:stretch>
            <a:fillRect/>
          </a:stretch>
        </p:blipFill>
        <p:spPr>
          <a:xfrm>
            <a:off x="4246855" y="2433638"/>
            <a:ext cx="3698293" cy="23782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465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752600"/>
            <a:ext cx="10972800" cy="429319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rPr>
              <a:t>﻿...we chose Augustine as a case in point...Specifically, his reinterpretation of Matt 24:13 (‘he who endures to the end will be saved’) as a spiritual salvation instead of a physical salvation (to enter and populate the Millennium) caused drastic changes in his soteriology. Perseverance of the saints (faithfulness until the end of one’s physical life) became the </a:t>
            </a:r>
            <a:r>
              <a:rPr lang="en-US" i="1" dirty="0">
                <a:effectLst/>
              </a:rPr>
              <a:t>sine qua non</a:t>
            </a:r>
            <a:r>
              <a:rPr lang="en-US" dirty="0">
                <a:effectLst/>
              </a:rPr>
              <a:t> of his soteriology. One could believe in Christ, have the fruit of the elect, but prove he was not elect if he should not persevere in faithfulness until the end of his physical life.”</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76200"/>
            <a:ext cx="914401"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209800" y="183684"/>
            <a:ext cx="7772400" cy="1492716"/>
          </a:xfrm>
          <a:prstGeom prst="rect">
            <a:avLst/>
          </a:prstGeom>
        </p:spPr>
        <p:txBody>
          <a:bodyPr wrap="square">
            <a:spAutoFit/>
          </a:bodyPr>
          <a:lstStyle/>
          <a:p>
            <a:pPr algn="ctr">
              <a:spcAft>
                <a:spcPts val="600"/>
              </a:spcAft>
            </a:pPr>
            <a:r>
              <a:rPr lang="en-US" sz="32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Dave Anderson</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David R. Anderson, “The Soteriological Impact of Augustine’s Change from Premillennialism to Amillennialism: Part One,” Journal of the Grace Evangelical Society Volume 15, no. 28 (2002): 25.and Part Two is in no 29, Autumn, 2002.</a:t>
            </a:r>
          </a:p>
        </p:txBody>
      </p:sp>
    </p:spTree>
    <p:extLst>
      <p:ext uri="{BB962C8B-B14F-4D97-AF65-F5344CB8AC3E}">
        <p14:creationId xmlns:p14="http://schemas.microsoft.com/office/powerpoint/2010/main" val="224456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86" y="1219200"/>
            <a:ext cx="10972814" cy="5131397"/>
          </a:xfrm>
          <a:prstGeom prst="rect">
            <a:avLst/>
          </a:prstGeom>
          <a:noFill/>
          <a:ln w="9525">
            <a:noFill/>
            <a:miter lim="800000"/>
            <a:headEnd/>
            <a:tailEnd/>
          </a:ln>
          <a:effectLst/>
        </p:spPr>
        <p:txBody>
          <a:bodyPr/>
          <a:lstStyle/>
          <a:p>
            <a:pPr algn="just">
              <a:spcBef>
                <a:spcPts val="0"/>
              </a:spcBef>
              <a:spcAft>
                <a:spcPts val="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shall be saved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endurance will be a Spirit-empowered product and proof of the reality that he is saved. Neither the high cost of discipleship nor the deception of false prophets nor the enticement of sin will cause true believers to renounce Christ, because He Himself will protect them from defection. Endurance is always a mark of salvation…The perseverance of the saints in faith is a very basic element of salvation teaching in the New Testament. It states that people who are genuinely saved do not depart from the faith (see John 8: 31; 1 Cor. 15: 1-2; Col. 1: 21-23; Heb. 2: 1-3; 3: 14; 4: 14; 6: 11-12; 10: 39; 12: 14; James 1: 2-4)…Endurance…does give evidence of the spiritual life that resides in the believer...”</a:t>
            </a:r>
            <a:endPar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0471" y="230395"/>
            <a:ext cx="7671058" cy="912605"/>
          </a:xfrm>
          <a:prstGeom prst="rect">
            <a:avLst/>
          </a:prstGeom>
          <a:noFill/>
          <a:ln w="9525">
            <a:noFill/>
            <a:miter lim="800000"/>
            <a:headEnd/>
            <a:tailEnd/>
          </a:ln>
          <a:effectLst/>
        </p:spPr>
        <p:txBody>
          <a:bodyPr anchor="ctr"/>
          <a:lstStyle/>
          <a:p>
            <a:pPr algn="ctr">
              <a:spcAft>
                <a:spcPts val="600"/>
              </a:spcAf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24‒25</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Macarthur New Testament Commentary (Chicago: Moody, 1989), 28.</a:t>
            </a:r>
            <a:endPar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extLst>
      <p:ext uri="{BB962C8B-B14F-4D97-AF65-F5344CB8AC3E}">
        <p14:creationId xmlns:p14="http://schemas.microsoft.com/office/powerpoint/2010/main" val="299924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717EA-0D9A-D121-14B5-226147B59C1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54559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349361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89655F-106A-35B0-136B-79375C100008}"/>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55643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E9D6B-F0C1-8696-5866-3C3546CA053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are in Judea must flee to the mountains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218458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rael judea samaria map">
            <a:extLst>
              <a:ext uri="{FF2B5EF4-FFF2-40B4-BE49-F238E27FC236}">
                <a16:creationId xmlns:a16="http://schemas.microsoft.com/office/drawing/2014/main" id="{F75FE331-EB3E-4E03-B0D8-D5E2C8F8E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474" y="457200"/>
            <a:ext cx="842505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948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90BE53-DABD-B457-529B-57517DE33C1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winter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Sabbath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88677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819400" y="1828800"/>
            <a:ext cx="8763000" cy="3581400"/>
          </a:xfrm>
        </p:spPr>
        <p:txBody>
          <a:bodyPr/>
          <a:lstStyle/>
          <a:p>
            <a:pPr marL="0" indent="0" algn="just">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stormy weather comes with torrential rains that make crossing wadis in the Judean hills treacherous…concern about the possibility of travel on the Sabbath, where rabbinic law prohibited going more than a Sabbath day’s journey (i.e., beyond the immediate vicinity of the city)…”</a:t>
            </a:r>
          </a:p>
        </p:txBody>
      </p:sp>
      <p:sp>
        <p:nvSpPr>
          <p:cNvPr id="4" name="Rectangle 3">
            <a:extLst>
              <a:ext uri="{FF2B5EF4-FFF2-40B4-BE49-F238E27FC236}">
                <a16:creationId xmlns:a16="http://schemas.microsoft.com/office/drawing/2014/main" id="{F4A522DE-C22F-4793-8E9A-DD9EFFFBC798}"/>
              </a:ext>
            </a:extLst>
          </p:cNvPr>
          <p:cNvSpPr/>
          <p:nvPr/>
        </p:nvSpPr>
        <p:spPr>
          <a:xfrm>
            <a:off x="1524000" y="152400"/>
            <a:ext cx="9144000" cy="1541448"/>
          </a:xfrm>
          <a:prstGeom prst="rect">
            <a:avLst/>
          </a:prstGeom>
        </p:spPr>
        <p:txBody>
          <a:bodyPr wrap="square">
            <a:spAutoFit/>
          </a:bodyPr>
          <a:lstStyle/>
          <a:p>
            <a:pPr algn="ctr">
              <a:spcAft>
                <a:spcPts val="45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Randall Price</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Problems with a First-Century Fulfillment of the Olivet Discourse,” 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End Times Controversy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Thomas Ice (Eugene, OR: Harvest, 2003), 394.</a:t>
            </a:r>
          </a:p>
        </p:txBody>
      </p:sp>
      <p:pic>
        <p:nvPicPr>
          <p:cNvPr id="3" name="Picture 2">
            <a:extLst>
              <a:ext uri="{FF2B5EF4-FFF2-40B4-BE49-F238E27FC236}">
                <a16:creationId xmlns:a16="http://schemas.microsoft.com/office/drawing/2014/main" id="{71EC39F0-5A9B-ACF9-177B-C6A15EBE284E}"/>
              </a:ext>
            </a:extLst>
          </p:cNvPr>
          <p:cNvPicPr>
            <a:picLocks noChangeAspect="1"/>
          </p:cNvPicPr>
          <p:nvPr/>
        </p:nvPicPr>
        <p:blipFill>
          <a:blip r:embed="rId2"/>
          <a:stretch>
            <a:fillRect/>
          </a:stretch>
        </p:blipFill>
        <p:spPr>
          <a:xfrm>
            <a:off x="601916" y="2057400"/>
            <a:ext cx="195943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12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FB319-F65D-5BBC-B954-2E21D6594FE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1"/>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45276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FFC84-6108-4F21-ABE1-C4E3FE031F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45583" y="0"/>
            <a:ext cx="10921999"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Deuteronomy 7:7</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7 </a:t>
            </a:r>
            <a:r>
              <a:rPr lang="en-US" sz="3600" dirty="0">
                <a:effectLst>
                  <a:outerShdw blurRad="38100" dist="38100" dir="2700000" algn="tl">
                    <a:srgbClr val="000000">
                      <a:alpha val="43137"/>
                    </a:srgbClr>
                  </a:outerShdw>
                </a:effectLst>
              </a:rPr>
              <a:t>“The LORD did not set His love on you nor </a:t>
            </a:r>
            <a:r>
              <a:rPr lang="en-US" sz="3600" b="1" u="sng" dirty="0">
                <a:solidFill>
                  <a:srgbClr val="FFFFCC"/>
                </a:solidFill>
                <a:effectLst>
                  <a:outerShdw blurRad="38100" dist="38100" dir="2700000" algn="tl">
                    <a:srgbClr val="000000">
                      <a:alpha val="43137"/>
                    </a:srgbClr>
                  </a:outerShdw>
                </a:effectLst>
              </a:rPr>
              <a:t>choose you</a:t>
            </a:r>
            <a:r>
              <a:rPr lang="en-US" sz="3600" dirty="0">
                <a:effectLst>
                  <a:outerShdw blurRad="38100" dist="38100" dir="2700000" algn="tl">
                    <a:srgbClr val="000000">
                      <a:alpha val="43137"/>
                    </a:srgbClr>
                  </a:outerShdw>
                </a:effectLst>
              </a:rPr>
              <a:t> because you were more in number than any of the peoples, for you were the fewest of all peoples.”</a:t>
            </a:r>
          </a:p>
        </p:txBody>
      </p:sp>
    </p:spTree>
    <p:extLst>
      <p:ext uri="{BB962C8B-B14F-4D97-AF65-F5344CB8AC3E}">
        <p14:creationId xmlns:p14="http://schemas.microsoft.com/office/powerpoint/2010/main" val="3320574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FDADD9-BD26-874D-1C35-BCF678FDF483}"/>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None/>
              <a:defRPr/>
            </a:pPr>
            <a:r>
              <a:rPr lang="en-US" sz="4000" dirty="0">
                <a:solidFill>
                  <a:schemeClr val="tx2"/>
                </a:solidFill>
                <a:ea typeface="+mj-ea"/>
                <a:cs typeface="Calibri" panose="020F0502020204030204" pitchFamily="34" charset="0"/>
              </a:rPr>
              <a:t>Isaiah 65:21-22</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21 </a:t>
            </a:r>
            <a:r>
              <a:rPr lang="en-US" sz="3600" dirty="0">
                <a:effectLst>
                  <a:outerShdw blurRad="38100" dist="38100" dir="2700000" algn="tl">
                    <a:srgbClr val="000000">
                      <a:alpha val="43137"/>
                    </a:srgbClr>
                  </a:outerShdw>
                </a:effectLst>
              </a:rPr>
              <a:t>“They will build houses and inhabit </a:t>
            </a:r>
            <a:r>
              <a:rPr lang="en-US" sz="3600" i="1" dirty="0">
                <a:effectLst>
                  <a:outerShdw blurRad="38100" dist="38100" dir="2700000" algn="tl">
                    <a:srgbClr val="000000">
                      <a:alpha val="43137"/>
                    </a:srgbClr>
                  </a:outerShdw>
                </a:effectLst>
              </a:rPr>
              <a:t>them</a:t>
            </a:r>
            <a:r>
              <a:rPr lang="en-US" sz="3600" dirty="0">
                <a:effectLst>
                  <a:outerShdw blurRad="38100" dist="38100" dir="2700000" algn="tl">
                    <a:srgbClr val="000000">
                      <a:alpha val="43137"/>
                    </a:srgbClr>
                  </a:outerShdw>
                </a:effectLst>
              </a:rPr>
              <a:t>; They will also plant vineyards and eat their fruit.</a:t>
            </a:r>
            <a:r>
              <a:rPr lang="en-US" sz="3600" baseline="30000" dirty="0">
                <a:effectLst>
                  <a:outerShdw blurRad="38100" dist="38100" dir="2700000" algn="tl">
                    <a:srgbClr val="000000">
                      <a:alpha val="43137"/>
                    </a:srgbClr>
                  </a:outerShdw>
                </a:effectLst>
              </a:rPr>
              <a:t>22 </a:t>
            </a:r>
            <a:r>
              <a:rPr lang="en-US" sz="3600" dirty="0">
                <a:effectLst>
                  <a:outerShdw blurRad="38100" dist="38100" dir="2700000" algn="tl">
                    <a:srgbClr val="000000">
                      <a:alpha val="43137"/>
                    </a:srgbClr>
                  </a:outerShdw>
                </a:effectLst>
              </a:rPr>
              <a:t>They will not build and another inhabit, They will not plant and another eat; For as the lifetime of a tree, </a:t>
            </a:r>
            <a:r>
              <a:rPr lang="en-US" sz="3600" i="1" dirty="0">
                <a:effectLst>
                  <a:outerShdw blurRad="38100" dist="38100" dir="2700000" algn="tl">
                    <a:srgbClr val="000000">
                      <a:alpha val="43137"/>
                    </a:srgbClr>
                  </a:outerShdw>
                </a:effectLst>
              </a:rPr>
              <a:t>so will be</a:t>
            </a:r>
            <a:r>
              <a:rPr lang="en-US" sz="3600" dirty="0">
                <a:effectLst>
                  <a:outerShdw blurRad="38100" dist="38100" dir="2700000" algn="tl">
                    <a:srgbClr val="000000">
                      <a:alpha val="43137"/>
                    </a:srgbClr>
                  </a:outerShdw>
                </a:effectLst>
              </a:rPr>
              <a:t> the days of My people, And </a:t>
            </a:r>
            <a:r>
              <a:rPr lang="en-US" sz="3600" b="1" u="sng" dirty="0">
                <a:solidFill>
                  <a:srgbClr val="FFFFCC"/>
                </a:solidFill>
                <a:effectLst>
                  <a:outerShdw blurRad="38100" dist="38100" dir="2700000" algn="tl">
                    <a:srgbClr val="000000">
                      <a:alpha val="43137"/>
                    </a:srgbClr>
                  </a:outerShdw>
                </a:effectLst>
              </a:rPr>
              <a:t>My chosen ones</a:t>
            </a:r>
            <a:r>
              <a:rPr lang="en-US" sz="3600" dirty="0">
                <a:effectLst>
                  <a:outerShdw blurRad="38100" dist="38100" dir="2700000" algn="tl">
                    <a:srgbClr val="000000">
                      <a:alpha val="43137"/>
                    </a:srgbClr>
                  </a:outerShdw>
                </a:effectLst>
              </a:rPr>
              <a:t> will wear out the work of their hands.”</a:t>
            </a:r>
            <a:endParaRPr lang="en-US" sz="3600"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934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83"/>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077766"/>
          </a:xfrm>
          <a:prstGeom prst="rect">
            <a:avLst/>
          </a:prstGeom>
          <a:noFill/>
          <a:ln w="28575">
            <a:noFill/>
            <a:miter lim="800000"/>
            <a:headEnd/>
            <a:tailEnd/>
          </a:ln>
        </p:spPr>
        <p:txBody>
          <a:bodyPr wrap="square">
            <a:spAutoFit/>
          </a:bodyPr>
          <a:lstStyle/>
          <a:p>
            <a:pPr algn="ctr" eaLnBrk="0" hangingPunct="0">
              <a:spcAft>
                <a:spcPts val="1200"/>
              </a:spcAft>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24:3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was sitting on the Mount of Olives, the disciples came to Him privately,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‘Tell us, when will these things happen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will be the sign of Your coming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end of the age?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97097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49250" y="2"/>
            <a:ext cx="11387667" cy="2200602"/>
          </a:xfrm>
          <a:prstGeom prst="rect">
            <a:avLst/>
          </a:prstGeom>
          <a:noFill/>
          <a:ln w="28575">
            <a:noFill/>
            <a:miter lim="800000"/>
            <a:headEnd/>
            <a:tailEnd/>
          </a:ln>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24:31</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great trumpet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elect from the four winds, from one end of the sky to the other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0082"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7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1683C-DE88-47F5-9B76-E65E0F8981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423332" y="2"/>
            <a:ext cx="11419417" cy="4247317"/>
          </a:xfrm>
          <a:prstGeom prst="rect">
            <a:avLst/>
          </a:prstGeom>
          <a:noFill/>
          <a:ln w="28575">
            <a:noFill/>
            <a:miter lim="800000"/>
            <a:headEnd/>
            <a:tailEnd/>
          </a:ln>
        </p:spPr>
        <p:txBody>
          <a:bodyPr wrap="square">
            <a:spAutoFit/>
          </a:bodyPr>
          <a:lstStyle/>
          <a:p>
            <a:pPr algn="ctr">
              <a:spcAft>
                <a:spcPts val="12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23:37-39</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gathers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say,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15980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F0B43-B6F0-0F66-C039-D8AEF1944441}"/>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CB236916-AD51-C7FE-6FF8-8DA2E03DEBE5}"/>
              </a:ext>
            </a:extLst>
          </p:cNvPr>
          <p:cNvSpPr txBox="1"/>
          <p:nvPr/>
        </p:nvSpPr>
        <p:spPr>
          <a:xfrm>
            <a:off x="609600" y="0"/>
            <a:ext cx="10972800" cy="2423740"/>
          </a:xfrm>
          <a:prstGeom prst="rect">
            <a:avLst/>
          </a:prstGeom>
          <a:noFill/>
        </p:spPr>
        <p:txBody>
          <a:bodyPr wrap="square">
            <a:spAutoFit/>
          </a:bodyPr>
          <a:lstStyle/>
          <a:p>
            <a:pPr marL="342900" marR="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1:19</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for I know that this will turn out for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deliverance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through your prayers and the provision of the Spirit of Jesus Christ, </a:t>
            </a:r>
          </a:p>
        </p:txBody>
      </p:sp>
      <p:pic>
        <p:nvPicPr>
          <p:cNvPr id="7" name="Picture 6">
            <a:extLst>
              <a:ext uri="{FF2B5EF4-FFF2-40B4-BE49-F238E27FC236}">
                <a16:creationId xmlns:a16="http://schemas.microsoft.com/office/drawing/2014/main" id="{91BFF2ED-50D2-B9A2-AD42-F557B6C49E18}"/>
              </a:ext>
            </a:extLst>
          </p:cNvPr>
          <p:cNvPicPr>
            <a:picLocks noChangeAspect="1"/>
          </p:cNvPicPr>
          <p:nvPr/>
        </p:nvPicPr>
        <p:blipFill>
          <a:blip r:embed="rId3"/>
          <a:srcRect l="5859" t="17360" r="27345" b="36459"/>
          <a:stretch>
            <a:fillRect/>
          </a:stretch>
        </p:blipFill>
        <p:spPr>
          <a:xfrm>
            <a:off x="4234544" y="3352800"/>
            <a:ext cx="3722913" cy="1447800"/>
          </a:xfrm>
          <a:prstGeom prst="rect">
            <a:avLst/>
          </a:prstGeom>
        </p:spPr>
      </p:pic>
    </p:spTree>
    <p:extLst>
      <p:ext uri="{BB962C8B-B14F-4D97-AF65-F5344CB8AC3E}">
        <p14:creationId xmlns:p14="http://schemas.microsoft.com/office/powerpoint/2010/main" val="347017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5226A-EBC4-6D2D-F869-AFE2AC35D33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454792"/>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11:7</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faith Noah, being warned by God about things not yet seen, in reverence prepared an ark for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a:t>
            </a:r>
            <a:r>
              <a:rPr lang="en-US" sz="35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his household, by which he condemned the world, and became an heir of the righteousness which is according to faith.”</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C581123-5966-FC5B-626B-63FF8775130D}"/>
              </a:ext>
            </a:extLst>
          </p:cNvPr>
          <p:cNvPicPr>
            <a:picLocks noChangeAspect="1"/>
          </p:cNvPicPr>
          <p:nvPr/>
        </p:nvPicPr>
        <p:blipFill>
          <a:blip r:embed="rId3"/>
          <a:srcRect l="5859" t="17360" r="27345" b="36459"/>
          <a:stretch>
            <a:fillRect/>
          </a:stretch>
        </p:blipFill>
        <p:spPr>
          <a:xfrm>
            <a:off x="4234544" y="3352800"/>
            <a:ext cx="3722913" cy="1447800"/>
          </a:xfrm>
          <a:prstGeom prst="rect">
            <a:avLst/>
          </a:prstGeom>
        </p:spPr>
      </p:pic>
    </p:spTree>
    <p:extLst>
      <p:ext uri="{BB962C8B-B14F-4D97-AF65-F5344CB8AC3E}">
        <p14:creationId xmlns:p14="http://schemas.microsoft.com/office/powerpoint/2010/main" val="267575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E282E-C0A6-BE09-7B67-BD22346FE6A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2EAC0F6-2D79-AF31-A91E-169C277D2A51}"/>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38A28896-1165-8F23-AA91-A16535F7491F}"/>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19E05AE-3E38-11C5-1C67-1BA9292D11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3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81538-2E98-44F9-8B53-E641F5F68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branch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dries up; and they gather them, and cast them into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burned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ACD88E76-92B1-4459-8F53-6924F84206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217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6"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425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28E2-AF25-1819-6747-859DC2513E68}"/>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CD10CC79-99F3-0466-0FB5-21EFAC505872}"/>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BD681E20-5CE0-45E9-40C8-2D188FB37D0E}"/>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32E14D31-14BD-C9D9-01D1-7BA5BFCCF6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73096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06067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5181" y="304800"/>
            <a:ext cx="8281638" cy="624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C227-3598-01E7-1532-514B016D526F}"/>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D90B30DD-E93F-8AD6-EA32-51C7633D3EBA}"/>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C5F3A38E-AE18-334A-4D97-ACC1AEA6A4C8}"/>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0F81750C-DC78-22EC-CA82-0F5CA6EC66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127667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ABA99-5D75-1E93-89A9-4E2F2C03877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1592508-6E5D-E678-6AAC-9C48DD82E3BF}"/>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ED6FD7F4-AA7F-B838-F5C1-9C34D2635D8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DFFFAF64-E675-1456-52BE-AE91920546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85123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BDC87-147B-4D2B-8EC3-C777E53BE7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branch and dries up;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gather them, and cast them into the fire and they are burned.”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B5F52D3F-A643-43E4-A058-7D82FA27D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57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C949-9640-BD63-D5BE-22BF80010CA0}"/>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FAFA275-59EC-2512-970D-85425CE09346}"/>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42603195-C708-FA0F-2E0B-CDB2142ABF7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dirty="0">
                <a:solidFill>
                  <a:srgbClr val="FFFFCC"/>
                </a:solidFill>
              </a:rPr>
              <a:t>“</a:t>
            </a:r>
            <a:r>
              <a:rPr lang="en-US" altLang="en-US" sz="2800" b="1" u="sng" dirty="0">
                <a:solidFill>
                  <a:srgbClr val="FFFFCC"/>
                </a:solidFill>
              </a:rPr>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23942055-8E31-A7A3-C165-D8D9CFD7D0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76709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8B05AA-7FE8-43C4-98FA-A31EB33BE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173893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sp>
        <p:nvSpPr>
          <p:cNvPr id="4" name="Rectangle 1"/>
          <p:cNvSpPr>
            <a:spLocks noChangeArrowheads="1"/>
          </p:cNvSpPr>
          <p:nvPr/>
        </p:nvSpPr>
        <p:spPr bwMode="auto">
          <a:xfrm>
            <a:off x="609600" y="1618119"/>
            <a:ext cx="10972800" cy="1677382"/>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6:8</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it yields thorns and thistles, it is worthless and close to being cursed, and it ends up being burned.</a:t>
            </a:r>
          </a:p>
        </p:txBody>
      </p:sp>
      <p:sp>
        <p:nvSpPr>
          <p:cNvPr id="5" name="Rectangle 1"/>
          <p:cNvSpPr>
            <a:spLocks noChangeArrowheads="1"/>
          </p:cNvSpPr>
          <p:nvPr/>
        </p:nvSpPr>
        <p:spPr bwMode="auto">
          <a:xfrm>
            <a:off x="609600" y="3094004"/>
            <a:ext cx="10972800" cy="210826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1:6–7</a:t>
            </a:r>
          </a:p>
          <a:p>
            <a:pPr algn="just">
              <a:spcBef>
                <a:spcPts val="600"/>
              </a:spcBef>
              <a:spcAft>
                <a:spcPts val="600"/>
              </a:spcAft>
            </a:pP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have been distressed by various trials, </a:t>
            </a: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…tested by fire, may be found to result in praise and glory and honor at the revelation of Jesus Christ.</a:t>
            </a:r>
          </a:p>
        </p:txBody>
      </p:sp>
    </p:spTree>
    <p:extLst>
      <p:ext uri="{BB962C8B-B14F-4D97-AF65-F5344CB8AC3E}">
        <p14:creationId xmlns:p14="http://schemas.microsoft.com/office/powerpoint/2010/main" val="625636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239DE-579D-D915-3F89-5038EE77F9BA}"/>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2366A9E4-A716-E392-F129-5C6589C4DE60}"/>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2C5B721F-2AF4-4561-83AA-6FB5D287D2B2}"/>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Pruning to bear more fruit (John 15:2; Heb. 12:5-11)</a:t>
            </a:r>
          </a:p>
        </p:txBody>
      </p:sp>
      <p:pic>
        <p:nvPicPr>
          <p:cNvPr id="2" name="Picture 2" descr="http://forum.remonstranten-berlin.de/uploads/2010/02/aminius_achterkant.jpg">
            <a:extLst>
              <a:ext uri="{FF2B5EF4-FFF2-40B4-BE49-F238E27FC236}">
                <a16:creationId xmlns:a16="http://schemas.microsoft.com/office/drawing/2014/main" id="{8ECBEA8E-BC87-CBEB-54C7-B6D71B2652F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22811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203C-584C-7232-F000-71F00F446C6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1F0FF28-9F5F-26A2-216E-1EB3F0041C7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50B3116-E82F-D594-4F1A-31F3F96849A9}"/>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05B7347-B336-F86E-EA26-A3B84D213C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1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FontTx/>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13:5</a:t>
            </a:r>
          </a:p>
          <a:p>
            <a:pPr algn="just">
              <a:spcBef>
                <a:spcPct val="0"/>
              </a:spcBef>
              <a:buClrTx/>
              <a:buSzTx/>
              <a:buFontTx/>
              <a:buNone/>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 yourselves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you are in the faith; examine yourselves! Or do you not recognize this about yourselves, that Jesus Christ is in you—unless indeed you fail the test?”</a:t>
            </a:r>
          </a:p>
        </p:txBody>
      </p:sp>
      <p:pic>
        <p:nvPicPr>
          <p:cNvPr id="2" name="Picture 1">
            <a:extLst>
              <a:ext uri="{FF2B5EF4-FFF2-40B4-BE49-F238E27FC236}">
                <a16:creationId xmlns:a16="http://schemas.microsoft.com/office/drawing/2014/main" id="{7AEC4D0A-F9E4-E1CE-BD0A-C457E33E7F54}"/>
              </a:ext>
            </a:extLst>
          </p:cNvPr>
          <p:cNvPicPr>
            <a:picLocks noChangeAspect="1"/>
          </p:cNvPicPr>
          <p:nvPr/>
        </p:nvPicPr>
        <p:blipFill>
          <a:blip r:embed="rId3"/>
          <a:stretch>
            <a:fillRect/>
          </a:stretch>
        </p:blipFill>
        <p:spPr>
          <a:xfrm>
            <a:off x="4874295" y="2819400"/>
            <a:ext cx="2443410" cy="2011680"/>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D4B21E60-AC74-41CA-8F55-A40970853169}"/>
              </a:ext>
            </a:extLst>
          </p:cNvPr>
          <p:cNvSpPr>
            <a:spLocks noChangeArrowheads="1"/>
          </p:cNvSpPr>
          <p:nvPr/>
        </p:nvSpPr>
        <p:spPr bwMode="auto">
          <a:xfrm>
            <a:off x="609600" y="1744682"/>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“Doubts about one’s salvation are not wrong...Scripture encourages self-examination...In 2 Corinthians 13:5, Paul wrote, ‘Test yourselves to see if you are in the faith; examine yourselves! Or do you not recognize this about yourselves, that Jesus Christ is in you—unless indeed you fail the test?’ That admonition is largely ignored—and often explained away—in the contemporary church.”</a:t>
            </a:r>
          </a:p>
        </p:txBody>
      </p:sp>
      <p:sp>
        <p:nvSpPr>
          <p:cNvPr id="2" name="Rectangle 2">
            <a:extLst>
              <a:ext uri="{FF2B5EF4-FFF2-40B4-BE49-F238E27FC236}">
                <a16:creationId xmlns:a16="http://schemas.microsoft.com/office/drawing/2014/main" id="{FE16074A-5660-8790-77DC-B887FF5FE867}"/>
              </a:ext>
            </a:extLst>
          </p:cNvPr>
          <p:cNvSpPr>
            <a:spLocks noChangeArrowheads="1"/>
          </p:cNvSpPr>
          <p:nvPr/>
        </p:nvSpPr>
        <p:spPr bwMode="auto">
          <a:xfrm>
            <a:off x="2164080" y="152400"/>
            <a:ext cx="7863840" cy="1315038"/>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 (Grand Rapids: Zondervan, 1988), 190.</a:t>
            </a:r>
          </a:p>
        </p:txBody>
      </p:sp>
      <p:pic>
        <p:nvPicPr>
          <p:cNvPr id="3" name="Picture 2">
            <a:extLst>
              <a:ext uri="{FF2B5EF4-FFF2-40B4-BE49-F238E27FC236}">
                <a16:creationId xmlns:a16="http://schemas.microsoft.com/office/drawing/2014/main" id="{DDE18425-1DB4-2C21-D0C5-8A49942FFC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FDF52326-1A80-41A3-843B-4FC0BBEB852F}"/>
              </a:ext>
            </a:extLst>
          </p:cNvPr>
          <p:cNvSpPr>
            <a:spLocks noChangeArrowheads="1"/>
          </p:cNvSpPr>
          <p:nvPr/>
        </p:nvSpPr>
        <p:spPr bwMode="auto">
          <a:xfrm>
            <a:off x="2895600" y="1759327"/>
            <a:ext cx="8686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tabLst>
                <a:tab pos="1146175" algn="l"/>
              </a:tabLst>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tabLst>
                <a:tab pos="1146175" algn="l"/>
              </a:tabLst>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tabLst>
                <a:tab pos="1146175" algn="l"/>
              </a:tabLs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“Paul’s words help clarify the doctrine of assurance of faith. Paul asks the Corinthians to examine their own lives for evidence of salvation. Such evidence would include trust in Christ (Heb. 3:6), obedience to God (Matt. 7:21), growth in holiness (Heb. 12:14; 1 John 3:3), the fruit of the Spirit (Gal. 5:22, 23), love for other Christians (1 John 3:14), positive influence on others (Matt. 5:16), adhering to the apostolic teaching (1 John 4:2), and the testimony of the Holy Spirit within them (Rom. 8:15, 16).”</a:t>
            </a:r>
          </a:p>
        </p:txBody>
      </p:sp>
      <p:sp>
        <p:nvSpPr>
          <p:cNvPr id="24579" name="TextBox 2">
            <a:extLst>
              <a:ext uri="{FF2B5EF4-FFF2-40B4-BE49-F238E27FC236}">
                <a16:creationId xmlns:a16="http://schemas.microsoft.com/office/drawing/2014/main" id="{94692E4A-8DED-40B7-B14C-D06FB3F6F7DD}"/>
              </a:ext>
            </a:extLst>
          </p:cNvPr>
          <p:cNvSpPr txBox="1">
            <a:spLocks noChangeArrowheads="1"/>
          </p:cNvSpPr>
          <p:nvPr/>
        </p:nvSpPr>
        <p:spPr bwMode="auto">
          <a:xfrm>
            <a:off x="1386840" y="161925"/>
            <a:ext cx="9418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New Geneva Study Bible</a:t>
            </a:r>
          </a:p>
          <a:p>
            <a:pPr algn="ctr">
              <a:spcBef>
                <a:spcPct val="0"/>
              </a:spcBef>
              <a:buClrTx/>
              <a:buSzTx/>
              <a:buFontTx/>
              <a:buNone/>
            </a:pPr>
            <a:r>
              <a:rPr lang="en-US" alt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Luder</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Whitlock and Bruce Waltke R.C. Sproul, Moises Silva, et al, eds., </a:t>
            </a:r>
            <a:r>
              <a:rPr lang="en-US" alt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New Geneva Study Bible: Bringing the Light of the Reformation to Scripture</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(Nashville, TN: Thomas Nelson, 1995), 1844.</a:t>
            </a:r>
          </a:p>
        </p:txBody>
      </p:sp>
      <p:pic>
        <p:nvPicPr>
          <p:cNvPr id="2" name="Picture 1">
            <a:extLst>
              <a:ext uri="{FF2B5EF4-FFF2-40B4-BE49-F238E27FC236}">
                <a16:creationId xmlns:a16="http://schemas.microsoft.com/office/drawing/2014/main" id="{B0B03CA0-8921-2AAF-9D77-204768F4F396}"/>
              </a:ext>
            </a:extLst>
          </p:cNvPr>
          <p:cNvPicPr>
            <a:picLocks noChangeAspect="1"/>
          </p:cNvPicPr>
          <p:nvPr/>
        </p:nvPicPr>
        <p:blipFill>
          <a:blip r:embed="rId2"/>
          <a:stretch>
            <a:fillRect/>
          </a:stretch>
        </p:blipFill>
        <p:spPr>
          <a:xfrm>
            <a:off x="650748" y="1905000"/>
            <a:ext cx="201625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God that is in Corinth, to those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sanctified in Christ Jesus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called to be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upon the name of our Lord Jesus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both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Lord and ours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3ABA3659-463D-FFE7-9582-30BCBE7033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7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"To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that is at Corinth, with all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27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624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6493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353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5:8-9</a:t>
            </a:r>
          </a:p>
          <a:p>
            <a:pPr algn="just">
              <a:spcBef>
                <a:spcPct val="0"/>
              </a:spcBef>
              <a:buClrTx/>
              <a:buSzTx/>
              <a:buFontTx/>
              <a:buNone/>
            </a:pP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of sober spirit, be on the alert. Your adversary,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devil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prowls around like a roaring lion, seeking someone to devour. </a:t>
            </a:r>
            <a:r>
              <a:rPr lang="en-US" sz="3600" baseline="30000" dirty="0">
                <a:effectLst>
                  <a:outerShdw blurRad="38100" dist="38100" dir="2700000" algn="tl">
                    <a:srgbClr val="000000">
                      <a:alpha val="43137"/>
                    </a:srgbClr>
                  </a:outerShdw>
                </a:effectLst>
                <a:latin typeface="Calibri" panose="020F0502020204030204" pitchFamily="34" charset="0"/>
                <a:cs typeface="+mn-cs"/>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resist him, firm in your 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knowing that the same experiences of suffering are being accomplished by your brethren who are in the world.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838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835527"/>
            <a:ext cx="8162565" cy="4031873"/>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1846659"/>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Joseph Dillow,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a:p>
            <a:pPr algn="ctr">
              <a:spcAft>
                <a:spcPts val="600"/>
              </a:spcAft>
              <a:defRPr/>
            </a:pP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986" y="2057400"/>
            <a:ext cx="218541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98A9-35E5-E574-EFD1-FA725E99397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353BAA3-5A1E-DB1D-64C8-3EE38DEE8842}"/>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BD458BC-6DE6-D22E-74B0-AC2635DEDEDE}"/>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480E860-38C2-BF7B-73E7-2696FEB2BA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4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lnSpc>
                <a:spcPct val="90000"/>
              </a:lnSpc>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7CA09-3642-B655-9695-56EC6C0A789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859E6BA-1DA9-F75C-6DF1-F45624D7D5A0}"/>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4A90CA6-D9F9-DE0F-F15E-CEAFCA5D1A11}"/>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72845C3-80C8-6C31-6386-861E24D60C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6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D40A1EF-875C-3101-5F4C-E89C0D67580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92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501146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6BBE1-ED95-A34B-0EF1-DB958CE95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4FE2B-9D05-F3A6-4A95-7DCC40563756}"/>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FC247AFD-310F-9431-67B0-8CB0B6046FE2}"/>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8144601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7835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057400"/>
            <a:ext cx="822960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Essential to the Christian life and necessary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the killing of sin (Romans 8:13) and the pursuit of holiness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Hebrews 12:14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026920" y="239217"/>
            <a:ext cx="813816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God Really Save Us by Faith Alone?</a:t>
            </a: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https://www.desiringgod.org/articles/does-god-really-save-us-by-faith-alone</a:t>
            </a:r>
          </a:p>
        </p:txBody>
      </p:sp>
      <p:pic>
        <p:nvPicPr>
          <p:cNvPr id="3" name="Picture 2" descr="http://larrydixon.files.wordpress.com/2011/05/john-piper.jpg">
            <a:extLst>
              <a:ext uri="{FF2B5EF4-FFF2-40B4-BE49-F238E27FC236}">
                <a16:creationId xmlns:a16="http://schemas.microsoft.com/office/drawing/2014/main" id="{7F66222A-8420-062E-DE9F-A6387E9C03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352" y="2209800"/>
            <a:ext cx="2355448" cy="32004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778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2DF90-0FEC-E954-E37A-0051367C6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0B18D-D479-668E-E34E-FF05B330573E}"/>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D2B215B8-D115-ED43-66CA-03381168BEB6}"/>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1026631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52FDB-7DC4-DDD4-DB43-67A3A8C36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F7623-A3B9-4E52-78D0-DC5C453EFACC}"/>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7F153453-D5D7-F2E5-F215-88B342FEDC1D}"/>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2380365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BE23-B103-418F-821F-C738120B9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9F49A-8564-3CD8-E2D7-981C6D4A1012}"/>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63AEB707-7E64-3CCC-D112-115A2AEADF78}"/>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8825741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36B1-A3DD-E510-C844-6FE2C9DD00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CDA313-00E8-69FB-AA43-D40B102731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a:extLst>
              <a:ext uri="{FF2B5EF4-FFF2-40B4-BE49-F238E27FC236}">
                <a16:creationId xmlns:a16="http://schemas.microsoft.com/office/drawing/2014/main" id="{9E049A21-6474-8827-299D-38850AACF0F8}"/>
              </a:ext>
            </a:extLst>
          </p:cNvPr>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91E91-7C25-E7F2-7212-E6E5283996E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003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EC98-9680-B9EF-FE9C-3DDE1B0C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4DC81-EBD4-96ED-7537-333697AC1E8D}"/>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51A215D5-5598-72E9-0883-D78DF9474F6B}"/>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requiring faith + holy life to get to heaven</a:t>
            </a:r>
          </a:p>
        </p:txBody>
      </p:sp>
    </p:spTree>
    <p:extLst>
      <p:ext uri="{BB962C8B-B14F-4D97-AF65-F5344CB8AC3E}">
        <p14:creationId xmlns:p14="http://schemas.microsoft.com/office/powerpoint/2010/main" val="245177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755A0-D9E0-F411-1232-6D731B707E1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CC6D45-78B8-0A47-A903-F5C8273DDD8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B2B6FAC-E5C2-6E36-89C9-E128440EEB65}"/>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A572A0BF-1121-F83A-DF83-3E7DF1C2B9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5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977738"/>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13:10</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is destined for captivity, to captivity he goes; if anyone kills with the sword, with the sword he must be killed. 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and the faith of the saints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1F566F77-2C34-4466-84C6-58E26ADADF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131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A234-ADA1-0082-B782-4B7A9F1CC6F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846AE75-F066-3940-48E5-F4A409CBA165}"/>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835885A-9E12-4C0F-05F6-6AE208693223}"/>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b="1" u="sng" dirty="0">
                <a:solidFill>
                  <a:srgbClr val="FFFFCC"/>
                </a:solidFill>
                <a:cs typeface="Calibri" pitchFamily="34" charset="0"/>
              </a:rPr>
              <a:t>Revelation 14:12</a:t>
            </a: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0F8B4810-E3D7-42BF-8F1E-2EFC5C486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6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186974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14:12</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of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keep the commandments of God and their faith in Jesus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F31BF3B1-CB54-4EDC-80FE-5180BF66BD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8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970BB9EC-F5F1-4A84-FE20-4037B9A7DF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37757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3CF987E2-4347-B6E5-986E-6256C35EDC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B3A1C9AA-F8E2-A71A-D741-5D09AD1F16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74FF2226-9E9C-EC62-8D1F-8FF3D7B839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3139247913"/>
              </p:ext>
            </p:extLst>
          </p:nvPr>
        </p:nvGraphicFramePr>
        <p:xfrm>
          <a:off x="609600" y="128024"/>
          <a:ext cx="10972800" cy="6601952"/>
        </p:xfrm>
        <a:graphic>
          <a:graphicData uri="http://schemas.openxmlformats.org/drawingml/2006/table">
            <a:tbl>
              <a:tblPr>
                <a:tableStyleId>{5940675A-B579-460E-94D1-54222C63F5DA}</a:tableStyleId>
              </a:tblPr>
              <a:tblGrid>
                <a:gridCol w="3213943">
                  <a:extLst>
                    <a:ext uri="{9D8B030D-6E8A-4147-A177-3AD203B41FA5}">
                      <a16:colId xmlns:a16="http://schemas.microsoft.com/office/drawing/2014/main" val="20000"/>
                    </a:ext>
                  </a:extLst>
                </a:gridCol>
                <a:gridCol w="3408684">
                  <a:extLst>
                    <a:ext uri="{9D8B030D-6E8A-4147-A177-3AD203B41FA5}">
                      <a16:colId xmlns:a16="http://schemas.microsoft.com/office/drawing/2014/main" val="20001"/>
                    </a:ext>
                  </a:extLst>
                </a:gridCol>
                <a:gridCol w="435017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4" name="Picture 2">
            <a:extLst>
              <a:ext uri="{FF2B5EF4-FFF2-40B4-BE49-F238E27FC236}">
                <a16:creationId xmlns:a16="http://schemas.microsoft.com/office/drawing/2014/main" id="{E4B0A220-8C1B-D527-9C62-3208271ECB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07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17409</TotalTime>
  <Words>10470</Words>
  <Application>Microsoft Office PowerPoint</Application>
  <PresentationFormat>Widescreen</PresentationFormat>
  <Paragraphs>873</Paragraphs>
  <Slides>160</Slides>
  <Notes>5</Notes>
  <HiddenSlides>0</HiddenSlides>
  <MMClips>0</MMClips>
  <ScaleCrop>false</ScaleCrop>
  <HeadingPairs>
    <vt:vector size="4" baseType="variant">
      <vt:variant>
        <vt:lpstr>Theme</vt:lpstr>
      </vt:variant>
      <vt:variant>
        <vt:i4>3</vt:i4>
      </vt:variant>
      <vt:variant>
        <vt:lpstr>Slide Titles</vt:lpstr>
      </vt:variant>
      <vt:variant>
        <vt:i4>160</vt:i4>
      </vt:variant>
    </vt:vector>
  </HeadingPairs>
  <TitlesOfParts>
    <vt:vector size="163" baseType="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Examples of Old Testament Non-Persevering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William Newell William Newell, The Book of the Revelation (Chicago: Moody, 1935), 75.</vt:lpstr>
      <vt:lpstr>PowerPoint Presentation</vt:lpstr>
      <vt:lpstr>PowerPoint Presentation</vt:lpstr>
      <vt:lpstr>Problems with the Calvinistic Perseverance Definition</vt:lpstr>
      <vt:lpstr>Out of Context Verses Used to Support the Perseverance of the Saints</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Context of John 15:5-6, 8</vt:lpstr>
      <vt:lpstr>Context of John 15:5-6, 8</vt:lpstr>
      <vt:lpstr>Context of John 15:5-6, 8</vt:lpstr>
      <vt:lpstr>PowerPoint Presentation</vt:lpstr>
      <vt:lpstr>PowerPoint Presentation</vt:lpstr>
      <vt:lpstr>Context of John 15:5-6, 8</vt:lpstr>
      <vt:lpstr>Context of John 15:5-6, 8</vt:lpstr>
      <vt:lpstr>PowerPoint Presentation</vt:lpstr>
      <vt:lpstr>Context of John 15:5-6, 8</vt:lpstr>
      <vt:lpstr>PowerPoint Presentation</vt:lpstr>
      <vt:lpstr>Context of John 15:5-6, 8</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Out of Context Verses Used to Support the Perseverance of the Saints</vt:lpstr>
      <vt:lpstr>PowerPoint Presentation</vt:lpstr>
      <vt:lpstr>Hebrews 12:14</vt:lpstr>
      <vt:lpstr>Hebrews 12:14</vt:lpstr>
      <vt:lpstr>Without Personal Holiness No One Will See the Lord</vt:lpstr>
      <vt:lpstr>PowerPoint Presentation</vt:lpstr>
      <vt:lpstr>Hebrews 12:14</vt:lpstr>
      <vt:lpstr>Hebrews 12:14</vt:lpstr>
      <vt:lpstr>Hebrews 12:14</vt:lpstr>
      <vt:lpstr>PowerPoint Presentation</vt:lpstr>
      <vt:lpstr>Hebrews 12:14</vt:lpstr>
      <vt:lpstr>Out of Context Verses Used to Support the Perseverance of the Saints</vt:lpstr>
      <vt:lpstr>PowerPoint Presentation</vt:lpstr>
      <vt:lpstr>Out of Context Verses Used to Support the Perseverance of the Saints</vt:lpstr>
      <vt:lpstr>PowerPoint Presentation</vt:lpstr>
      <vt:lpstr>Problems with the Calvinistic Perseverance Definition</vt:lpstr>
      <vt:lpstr>PowerPoint Presentation</vt:lpstr>
      <vt:lpstr>PowerPoint Presentation</vt:lpstr>
      <vt:lpstr>PowerPoint Presentation</vt:lpstr>
      <vt:lpstr>Problems with the Calvinistic Perseverance Definition</vt:lpstr>
      <vt:lpstr>Problems with the Calvinistic Perseverance Definition</vt:lpstr>
      <vt:lpstr>Problems with the Calvinistic Perseverance Definition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- 041</dc:title>
  <dc:subject>Neo Calvinism vs the Bible</dc:subject>
  <dc:creator>A. Woods</dc:creator>
  <dc:description>Modified by Jim McGowan</dc:description>
  <cp:lastModifiedBy>Andy Woods</cp:lastModifiedBy>
  <cp:revision>2064</cp:revision>
  <cp:lastPrinted>2025-07-10T12:53:50Z</cp:lastPrinted>
  <dcterms:created xsi:type="dcterms:W3CDTF">2009-03-17T12:21:13Z</dcterms:created>
  <dcterms:modified xsi:type="dcterms:W3CDTF">2025-09-06T21:08:34Z</dcterms:modified>
</cp:coreProperties>
</file>