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120" r:id="rId2"/>
    <p:sldId id="2129" r:id="rId3"/>
    <p:sldId id="2127" r:id="rId4"/>
    <p:sldId id="6816" r:id="rId5"/>
    <p:sldId id="6817" r:id="rId6"/>
    <p:sldId id="6872" r:id="rId7"/>
    <p:sldId id="6873" r:id="rId8"/>
    <p:sldId id="6874" r:id="rId9"/>
    <p:sldId id="6875" r:id="rId10"/>
    <p:sldId id="6877" r:id="rId11"/>
    <p:sldId id="6876" r:id="rId12"/>
    <p:sldId id="5552" r:id="rId13"/>
    <p:sldId id="6878" r:id="rId14"/>
    <p:sldId id="6879" r:id="rId15"/>
    <p:sldId id="6880" r:id="rId16"/>
    <p:sldId id="6915" r:id="rId17"/>
    <p:sldId id="6916" r:id="rId18"/>
    <p:sldId id="6917" r:id="rId19"/>
    <p:sldId id="6882" r:id="rId20"/>
    <p:sldId id="6883" r:id="rId21"/>
    <p:sldId id="6884" r:id="rId22"/>
    <p:sldId id="6581" r:id="rId23"/>
    <p:sldId id="6885" r:id="rId24"/>
    <p:sldId id="6886" r:id="rId25"/>
    <p:sldId id="6887" r:id="rId26"/>
    <p:sldId id="6888" r:id="rId27"/>
    <p:sldId id="6889" r:id="rId28"/>
    <p:sldId id="6890" r:id="rId29"/>
    <p:sldId id="6891" r:id="rId30"/>
    <p:sldId id="6892" r:id="rId31"/>
    <p:sldId id="6893" r:id="rId32"/>
    <p:sldId id="6894" r:id="rId33"/>
    <p:sldId id="6895" r:id="rId34"/>
    <p:sldId id="6896" r:id="rId35"/>
    <p:sldId id="6897" r:id="rId36"/>
    <p:sldId id="6919" r:id="rId37"/>
    <p:sldId id="6899" r:id="rId38"/>
    <p:sldId id="6920" r:id="rId39"/>
    <p:sldId id="6901" r:id="rId40"/>
    <p:sldId id="6902" r:id="rId41"/>
    <p:sldId id="6903" r:id="rId42"/>
    <p:sldId id="6904" r:id="rId43"/>
    <p:sldId id="6905" r:id="rId44"/>
    <p:sldId id="6906" r:id="rId45"/>
    <p:sldId id="2295" r:id="rId46"/>
    <p:sldId id="6907" r:id="rId47"/>
    <p:sldId id="6910" r:id="rId48"/>
    <p:sldId id="2033" r:id="rId49"/>
    <p:sldId id="6881" r:id="rId50"/>
    <p:sldId id="6908" r:id="rId51"/>
    <p:sldId id="6918" r:id="rId52"/>
    <p:sldId id="6909" r:id="rId5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0000FF"/>
    <a:srgbClr val="0099FF"/>
    <a:srgbClr val="FFFF00"/>
    <a:srgbClr val="A50021"/>
    <a:srgbClr val="CCECFF"/>
    <a:srgbClr val="E1C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C89DD-D1E7-49ED-A4F1-E6BEB8D75061}" v="27" dt="2020-10-04T17:29:43.816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3" autoAdjust="0"/>
    <p:restoredTop sz="95974" autoAdjust="0"/>
  </p:normalViewPr>
  <p:slideViewPr>
    <p:cSldViewPr>
      <p:cViewPr varScale="1">
        <p:scale>
          <a:sx n="117" d="100"/>
          <a:sy n="117" d="100"/>
        </p:scale>
        <p:origin x="14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42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F95C89DD-D1E7-49ED-A4F1-E6BEB8D75061}"/>
    <pc:docChg chg="custSel addSld delSld modSld sldOrd">
      <pc:chgData name="Jim McGowan" userId="e2c7446dd3aca506" providerId="LiveId" clId="{F95C89DD-D1E7-49ED-A4F1-E6BEB8D75061}" dt="2020-10-04T17:31:16.942" v="204"/>
      <pc:docMkLst>
        <pc:docMk/>
      </pc:docMkLst>
      <pc:sldChg chg="addSp modSp mod">
        <pc:chgData name="Jim McGowan" userId="e2c7446dd3aca506" providerId="LiveId" clId="{F95C89DD-D1E7-49ED-A4F1-E6BEB8D75061}" dt="2020-10-04T16:46:50.619" v="76" actId="1037"/>
        <pc:sldMkLst>
          <pc:docMk/>
          <pc:sldMk cId="0" sldId="2044"/>
        </pc:sldMkLst>
        <pc:picChg chg="add mod modCrop">
          <ac:chgData name="Jim McGowan" userId="e2c7446dd3aca506" providerId="LiveId" clId="{F95C89DD-D1E7-49ED-A4F1-E6BEB8D75061}" dt="2020-10-04T16:46:50.619" v="76" actId="1037"/>
          <ac:picMkLst>
            <pc:docMk/>
            <pc:sldMk cId="0" sldId="2044"/>
            <ac:picMk id="2" creationId="{DF5CE981-2D74-4089-8E45-5824E1F3E97F}"/>
          </ac:picMkLst>
        </pc:picChg>
        <pc:picChg chg="mod">
          <ac:chgData name="Jim McGowan" userId="e2c7446dd3aca506" providerId="LiveId" clId="{F95C89DD-D1E7-49ED-A4F1-E6BEB8D75061}" dt="2020-10-04T16:46:35.281" v="66" actId="1076"/>
          <ac:picMkLst>
            <pc:docMk/>
            <pc:sldMk cId="0" sldId="2044"/>
            <ac:picMk id="4" creationId="{2940D568-3BF3-4DAD-9DC3-C8041A557D95}"/>
          </ac:picMkLst>
        </pc:picChg>
      </pc:sldChg>
      <pc:sldChg chg="modSp mod">
        <pc:chgData name="Jim McGowan" userId="e2c7446dd3aca506" providerId="LiveId" clId="{F95C89DD-D1E7-49ED-A4F1-E6BEB8D75061}" dt="2020-10-04T17:08:21.491" v="86" actId="6549"/>
        <pc:sldMkLst>
          <pc:docMk/>
          <pc:sldMk cId="0" sldId="2046"/>
        </pc:sldMkLst>
        <pc:spChg chg="mod">
          <ac:chgData name="Jim McGowan" userId="e2c7446dd3aca506" providerId="LiveId" clId="{F95C89DD-D1E7-49ED-A4F1-E6BEB8D75061}" dt="2020-10-04T17:08:21.491" v="86" actId="6549"/>
          <ac:spMkLst>
            <pc:docMk/>
            <pc:sldMk cId="0" sldId="2046"/>
            <ac:spMk id="105475" creationId="{00000000-0000-0000-0000-000000000000}"/>
          </ac:spMkLst>
        </pc:spChg>
      </pc:sldChg>
      <pc:sldChg chg="modSp mod">
        <pc:chgData name="Jim McGowan" userId="e2c7446dd3aca506" providerId="LiveId" clId="{F95C89DD-D1E7-49ED-A4F1-E6BEB8D75061}" dt="2020-10-04T17:20:37.024" v="96" actId="20577"/>
        <pc:sldMkLst>
          <pc:docMk/>
          <pc:sldMk cId="0" sldId="2048"/>
        </pc:sldMkLst>
        <pc:spChg chg="mod">
          <ac:chgData name="Jim McGowan" userId="e2c7446dd3aca506" providerId="LiveId" clId="{F95C89DD-D1E7-49ED-A4F1-E6BEB8D75061}" dt="2020-10-04T17:20:37.024" v="96" actId="20577"/>
          <ac:spMkLst>
            <pc:docMk/>
            <pc:sldMk cId="0" sldId="2048"/>
            <ac:spMk id="106499" creationId="{00000000-0000-0000-0000-000000000000}"/>
          </ac:spMkLst>
        </pc:spChg>
      </pc:sldChg>
      <pc:sldChg chg="modSp mod">
        <pc:chgData name="Jim McGowan" userId="e2c7446dd3aca506" providerId="LiveId" clId="{F95C89DD-D1E7-49ED-A4F1-E6BEB8D75061}" dt="2020-10-04T17:27:38.564" v="175" actId="12788"/>
        <pc:sldMkLst>
          <pc:docMk/>
          <pc:sldMk cId="0" sldId="2290"/>
        </pc:sldMkLst>
        <pc:spChg chg="mod">
          <ac:chgData name="Jim McGowan" userId="e2c7446dd3aca506" providerId="LiveId" clId="{F95C89DD-D1E7-49ED-A4F1-E6BEB8D75061}" dt="2020-10-04T17:27:38.564" v="175" actId="12788"/>
          <ac:spMkLst>
            <pc:docMk/>
            <pc:sldMk cId="0" sldId="2290"/>
            <ac:spMk id="2" creationId="{FC1E6624-7225-4F98-88FF-1AB692B3E28F}"/>
          </ac:spMkLst>
        </pc:spChg>
      </pc:sldChg>
      <pc:sldChg chg="modSp mod">
        <pc:chgData name="Jim McGowan" userId="e2c7446dd3aca506" providerId="LiveId" clId="{F95C89DD-D1E7-49ED-A4F1-E6BEB8D75061}" dt="2020-10-04T17:21:14.755" v="99" actId="20577"/>
        <pc:sldMkLst>
          <pc:docMk/>
          <pc:sldMk cId="2152095160" sldId="2303"/>
        </pc:sldMkLst>
        <pc:spChg chg="mod">
          <ac:chgData name="Jim McGowan" userId="e2c7446dd3aca506" providerId="LiveId" clId="{F95C89DD-D1E7-49ED-A4F1-E6BEB8D75061}" dt="2020-10-04T17:21:14.755" v="99" actId="20577"/>
          <ac:spMkLst>
            <pc:docMk/>
            <pc:sldMk cId="2152095160" sldId="2303"/>
            <ac:spMk id="106499" creationId="{00000000-0000-0000-0000-000000000000}"/>
          </ac:spMkLst>
        </pc:spChg>
      </pc:sldChg>
      <pc:sldChg chg="modSp mod">
        <pc:chgData name="Jim McGowan" userId="e2c7446dd3aca506" providerId="LiveId" clId="{F95C89DD-D1E7-49ED-A4F1-E6BEB8D75061}" dt="2020-10-04T16:55:45.589" v="84" actId="113"/>
        <pc:sldMkLst>
          <pc:docMk/>
          <pc:sldMk cId="2864168895" sldId="2304"/>
        </pc:sldMkLst>
        <pc:graphicFrameChg chg="modGraphic">
          <ac:chgData name="Jim McGowan" userId="e2c7446dd3aca506" providerId="LiveId" clId="{F95C89DD-D1E7-49ED-A4F1-E6BEB8D75061}" dt="2020-10-04T16:55:45.589" v="84" actId="113"/>
          <ac:graphicFrameMkLst>
            <pc:docMk/>
            <pc:sldMk cId="2864168895" sldId="2304"/>
            <ac:graphicFrameMk id="4" creationId="{EFD9CAF2-2919-4E3D-A94B-2CEC321B9042}"/>
          </ac:graphicFrameMkLst>
        </pc:graphicFrameChg>
      </pc:sldChg>
      <pc:sldChg chg="addSp delSp mod">
        <pc:chgData name="Jim McGowan" userId="e2c7446dd3aca506" providerId="LiveId" clId="{F95C89DD-D1E7-49ED-A4F1-E6BEB8D75061}" dt="2020-10-04T16:47:27.103" v="78" actId="22"/>
        <pc:sldMkLst>
          <pc:docMk/>
          <pc:sldMk cId="2216276526" sldId="2318"/>
        </pc:sldMkLst>
        <pc:picChg chg="add">
          <ac:chgData name="Jim McGowan" userId="e2c7446dd3aca506" providerId="LiveId" clId="{F95C89DD-D1E7-49ED-A4F1-E6BEB8D75061}" dt="2020-10-04T16:47:27.103" v="78" actId="22"/>
          <ac:picMkLst>
            <pc:docMk/>
            <pc:sldMk cId="2216276526" sldId="2318"/>
            <ac:picMk id="2" creationId="{E098E539-BA7A-4C5D-99D0-E7D386B6212D}"/>
          </ac:picMkLst>
        </pc:picChg>
        <pc:picChg chg="del">
          <ac:chgData name="Jim McGowan" userId="e2c7446dd3aca506" providerId="LiveId" clId="{F95C89DD-D1E7-49ED-A4F1-E6BEB8D75061}" dt="2020-10-04T16:47:25.170" v="77" actId="478"/>
          <ac:picMkLst>
            <pc:docMk/>
            <pc:sldMk cId="2216276526" sldId="2318"/>
            <ac:picMk id="4" creationId="{2940D568-3BF3-4DAD-9DC3-C8041A557D95}"/>
          </ac:picMkLst>
        </pc:picChg>
        <pc:picChg chg="add">
          <ac:chgData name="Jim McGowan" userId="e2c7446dd3aca506" providerId="LiveId" clId="{F95C89DD-D1E7-49ED-A4F1-E6BEB8D75061}" dt="2020-10-04T16:47:27.103" v="78" actId="22"/>
          <ac:picMkLst>
            <pc:docMk/>
            <pc:sldMk cId="2216276526" sldId="2318"/>
            <ac:picMk id="5" creationId="{27852369-2CCF-443D-9E85-E78E59B94591}"/>
          </ac:picMkLst>
        </pc:picChg>
      </pc:sldChg>
      <pc:sldChg chg="addSp delSp mod">
        <pc:chgData name="Jim McGowan" userId="e2c7446dd3aca506" providerId="LiveId" clId="{F95C89DD-D1E7-49ED-A4F1-E6BEB8D75061}" dt="2020-10-04T16:47:41.826" v="80" actId="22"/>
        <pc:sldMkLst>
          <pc:docMk/>
          <pc:sldMk cId="430200541" sldId="2319"/>
        </pc:sldMkLst>
        <pc:picChg chg="add">
          <ac:chgData name="Jim McGowan" userId="e2c7446dd3aca506" providerId="LiveId" clId="{F95C89DD-D1E7-49ED-A4F1-E6BEB8D75061}" dt="2020-10-04T16:47:41.826" v="80" actId="22"/>
          <ac:picMkLst>
            <pc:docMk/>
            <pc:sldMk cId="430200541" sldId="2319"/>
            <ac:picMk id="2" creationId="{0BD690E9-29F3-4E5B-81B2-5363A95B92F9}"/>
          </ac:picMkLst>
        </pc:picChg>
        <pc:picChg chg="del">
          <ac:chgData name="Jim McGowan" userId="e2c7446dd3aca506" providerId="LiveId" clId="{F95C89DD-D1E7-49ED-A4F1-E6BEB8D75061}" dt="2020-10-04T16:47:40.245" v="79" actId="478"/>
          <ac:picMkLst>
            <pc:docMk/>
            <pc:sldMk cId="430200541" sldId="2319"/>
            <ac:picMk id="4" creationId="{2940D568-3BF3-4DAD-9DC3-C8041A557D95}"/>
          </ac:picMkLst>
        </pc:picChg>
        <pc:picChg chg="add">
          <ac:chgData name="Jim McGowan" userId="e2c7446dd3aca506" providerId="LiveId" clId="{F95C89DD-D1E7-49ED-A4F1-E6BEB8D75061}" dt="2020-10-04T16:47:41.826" v="80" actId="22"/>
          <ac:picMkLst>
            <pc:docMk/>
            <pc:sldMk cId="430200541" sldId="2319"/>
            <ac:picMk id="5" creationId="{680BEAA5-B134-4220-8086-176E05977914}"/>
          </ac:picMkLst>
        </pc:picChg>
      </pc:sldChg>
      <pc:sldChg chg="modSp mod">
        <pc:chgData name="Jim McGowan" userId="e2c7446dd3aca506" providerId="LiveId" clId="{F95C89DD-D1E7-49ED-A4F1-E6BEB8D75061}" dt="2020-10-04T17:08:29.060" v="88" actId="6549"/>
        <pc:sldMkLst>
          <pc:docMk/>
          <pc:sldMk cId="2053935534" sldId="2320"/>
        </pc:sldMkLst>
        <pc:spChg chg="mod">
          <ac:chgData name="Jim McGowan" userId="e2c7446dd3aca506" providerId="LiveId" clId="{F95C89DD-D1E7-49ED-A4F1-E6BEB8D75061}" dt="2020-10-04T17:08:29.060" v="88" actId="6549"/>
          <ac:spMkLst>
            <pc:docMk/>
            <pc:sldMk cId="2053935534" sldId="2320"/>
            <ac:spMk id="105475" creationId="{00000000-0000-0000-0000-000000000000}"/>
          </ac:spMkLst>
        </pc:spChg>
      </pc:sldChg>
      <pc:sldChg chg="modSp mod">
        <pc:chgData name="Jim McGowan" userId="e2c7446dd3aca506" providerId="LiveId" clId="{F95C89DD-D1E7-49ED-A4F1-E6BEB8D75061}" dt="2020-10-04T17:08:43.677" v="90" actId="6549"/>
        <pc:sldMkLst>
          <pc:docMk/>
          <pc:sldMk cId="3669057166" sldId="2321"/>
        </pc:sldMkLst>
        <pc:spChg chg="mod">
          <ac:chgData name="Jim McGowan" userId="e2c7446dd3aca506" providerId="LiveId" clId="{F95C89DD-D1E7-49ED-A4F1-E6BEB8D75061}" dt="2020-10-04T17:08:43.677" v="90" actId="6549"/>
          <ac:spMkLst>
            <pc:docMk/>
            <pc:sldMk cId="3669057166" sldId="2321"/>
            <ac:spMk id="105475" creationId="{00000000-0000-0000-0000-000000000000}"/>
          </ac:spMkLst>
        </pc:spChg>
      </pc:sldChg>
      <pc:sldChg chg="modSp mod">
        <pc:chgData name="Jim McGowan" userId="e2c7446dd3aca506" providerId="LiveId" clId="{F95C89DD-D1E7-49ED-A4F1-E6BEB8D75061}" dt="2020-10-04T17:20:44.615" v="97" actId="20577"/>
        <pc:sldMkLst>
          <pc:docMk/>
          <pc:sldMk cId="2235749136" sldId="2352"/>
        </pc:sldMkLst>
        <pc:spChg chg="mod">
          <ac:chgData name="Jim McGowan" userId="e2c7446dd3aca506" providerId="LiveId" clId="{F95C89DD-D1E7-49ED-A4F1-E6BEB8D75061}" dt="2020-10-04T17:20:44.615" v="97" actId="20577"/>
          <ac:spMkLst>
            <pc:docMk/>
            <pc:sldMk cId="2235749136" sldId="2352"/>
            <ac:spMk id="106499" creationId="{00000000-0000-0000-0000-000000000000}"/>
          </ac:spMkLst>
        </pc:spChg>
      </pc:sldChg>
      <pc:sldChg chg="modSp mod">
        <pc:chgData name="Jim McGowan" userId="e2c7446dd3aca506" providerId="LiveId" clId="{F95C89DD-D1E7-49ED-A4F1-E6BEB8D75061}" dt="2020-10-04T17:20:52.394" v="98" actId="20577"/>
        <pc:sldMkLst>
          <pc:docMk/>
          <pc:sldMk cId="2086442120" sldId="2353"/>
        </pc:sldMkLst>
        <pc:spChg chg="mod">
          <ac:chgData name="Jim McGowan" userId="e2c7446dd3aca506" providerId="LiveId" clId="{F95C89DD-D1E7-49ED-A4F1-E6BEB8D75061}" dt="2020-10-04T17:20:52.394" v="98" actId="20577"/>
          <ac:spMkLst>
            <pc:docMk/>
            <pc:sldMk cId="2086442120" sldId="2353"/>
            <ac:spMk id="106499" creationId="{00000000-0000-0000-0000-000000000000}"/>
          </ac:spMkLst>
        </pc:spChg>
      </pc:sldChg>
      <pc:sldChg chg="modSp mod">
        <pc:chgData name="Jim McGowan" userId="e2c7446dd3aca506" providerId="LiveId" clId="{F95C89DD-D1E7-49ED-A4F1-E6BEB8D75061}" dt="2020-10-04T17:20:15.854" v="95" actId="20577"/>
        <pc:sldMkLst>
          <pc:docMk/>
          <pc:sldMk cId="785096643" sldId="2354"/>
        </pc:sldMkLst>
        <pc:spChg chg="mod">
          <ac:chgData name="Jim McGowan" userId="e2c7446dd3aca506" providerId="LiveId" clId="{F95C89DD-D1E7-49ED-A4F1-E6BEB8D75061}" dt="2020-10-04T17:20:15.854" v="95" actId="20577"/>
          <ac:spMkLst>
            <pc:docMk/>
            <pc:sldMk cId="785096643" sldId="2354"/>
            <ac:spMk id="106499" creationId="{00000000-0000-0000-0000-000000000000}"/>
          </ac:spMkLst>
        </pc:spChg>
      </pc:sldChg>
      <pc:sldChg chg="modSp mod">
        <pc:chgData name="Jim McGowan" userId="e2c7446dd3aca506" providerId="LiveId" clId="{F95C89DD-D1E7-49ED-A4F1-E6BEB8D75061}" dt="2020-10-04T17:22:19.806" v="102" actId="20577"/>
        <pc:sldMkLst>
          <pc:docMk/>
          <pc:sldMk cId="3184438089" sldId="2355"/>
        </pc:sldMkLst>
        <pc:spChg chg="mod">
          <ac:chgData name="Jim McGowan" userId="e2c7446dd3aca506" providerId="LiveId" clId="{F95C89DD-D1E7-49ED-A4F1-E6BEB8D75061}" dt="2020-10-04T17:22:19.806" v="102" actId="20577"/>
          <ac:spMkLst>
            <pc:docMk/>
            <pc:sldMk cId="3184438089" sldId="2355"/>
            <ac:spMk id="106499" creationId="{00000000-0000-0000-0000-000000000000}"/>
          </ac:spMkLst>
        </pc:spChg>
      </pc:sldChg>
      <pc:sldChg chg="modSp mod">
        <pc:chgData name="Jim McGowan" userId="e2c7446dd3aca506" providerId="LiveId" clId="{F95C89DD-D1E7-49ED-A4F1-E6BEB8D75061}" dt="2020-10-04T17:22:27.176" v="103" actId="20577"/>
        <pc:sldMkLst>
          <pc:docMk/>
          <pc:sldMk cId="4125325723" sldId="2356"/>
        </pc:sldMkLst>
        <pc:spChg chg="mod">
          <ac:chgData name="Jim McGowan" userId="e2c7446dd3aca506" providerId="LiveId" clId="{F95C89DD-D1E7-49ED-A4F1-E6BEB8D75061}" dt="2020-10-04T17:22:27.176" v="103" actId="20577"/>
          <ac:spMkLst>
            <pc:docMk/>
            <pc:sldMk cId="4125325723" sldId="2356"/>
            <ac:spMk id="106499" creationId="{00000000-0000-0000-0000-000000000000}"/>
          </ac:spMkLst>
        </pc:spChg>
      </pc:sldChg>
      <pc:sldChg chg="modSp mod">
        <pc:chgData name="Jim McGowan" userId="e2c7446dd3aca506" providerId="LiveId" clId="{F95C89DD-D1E7-49ED-A4F1-E6BEB8D75061}" dt="2020-10-04T17:22:37.306" v="104" actId="20577"/>
        <pc:sldMkLst>
          <pc:docMk/>
          <pc:sldMk cId="2903493309" sldId="2357"/>
        </pc:sldMkLst>
        <pc:spChg chg="mod">
          <ac:chgData name="Jim McGowan" userId="e2c7446dd3aca506" providerId="LiveId" clId="{F95C89DD-D1E7-49ED-A4F1-E6BEB8D75061}" dt="2020-10-04T17:22:37.306" v="104" actId="20577"/>
          <ac:spMkLst>
            <pc:docMk/>
            <pc:sldMk cId="2903493309" sldId="2357"/>
            <ac:spMk id="106499" creationId="{00000000-0000-0000-0000-000000000000}"/>
          </ac:spMkLst>
        </pc:spChg>
      </pc:sldChg>
      <pc:sldChg chg="modSp mod">
        <pc:chgData name="Jim McGowan" userId="e2c7446dd3aca506" providerId="LiveId" clId="{F95C89DD-D1E7-49ED-A4F1-E6BEB8D75061}" dt="2020-10-04T16:34:18.721" v="6" actId="20577"/>
        <pc:sldMkLst>
          <pc:docMk/>
          <pc:sldMk cId="1204665720" sldId="5545"/>
        </pc:sldMkLst>
        <pc:spChg chg="mod">
          <ac:chgData name="Jim McGowan" userId="e2c7446dd3aca506" providerId="LiveId" clId="{F95C89DD-D1E7-49ED-A4F1-E6BEB8D75061}" dt="2020-10-04T16:34:18.721" v="6" actId="20577"/>
          <ac:spMkLst>
            <pc:docMk/>
            <pc:sldMk cId="1204665720" sldId="5545"/>
            <ac:spMk id="53251" creationId="{D6629322-8FC8-4B24-AF26-B6E2EE4B54B0}"/>
          </ac:spMkLst>
        </pc:spChg>
      </pc:sldChg>
      <pc:sldChg chg="del ord">
        <pc:chgData name="Jim McGowan" userId="e2c7446dd3aca506" providerId="LiveId" clId="{F95C89DD-D1E7-49ED-A4F1-E6BEB8D75061}" dt="2020-10-04T17:16:51.858" v="94" actId="47"/>
        <pc:sldMkLst>
          <pc:docMk/>
          <pc:sldMk cId="4087103021" sldId="5943"/>
        </pc:sldMkLst>
      </pc:sldChg>
      <pc:sldChg chg="modSp mod">
        <pc:chgData name="Jim McGowan" userId="e2c7446dd3aca506" providerId="LiveId" clId="{F95C89DD-D1E7-49ED-A4F1-E6BEB8D75061}" dt="2020-10-04T17:26:53.062" v="174" actId="255"/>
        <pc:sldMkLst>
          <pc:docMk/>
          <pc:sldMk cId="1621373202" sldId="6555"/>
        </pc:sldMkLst>
        <pc:spChg chg="mod">
          <ac:chgData name="Jim McGowan" userId="e2c7446dd3aca506" providerId="LiveId" clId="{F95C89DD-D1E7-49ED-A4F1-E6BEB8D75061}" dt="2020-10-04T17:26:53.062" v="174" actId="255"/>
          <ac:spMkLst>
            <pc:docMk/>
            <pc:sldMk cId="1621373202" sldId="6555"/>
            <ac:spMk id="38914" creationId="{00000000-0000-0000-0000-000000000000}"/>
          </ac:spMkLst>
        </pc:spChg>
      </pc:sldChg>
      <pc:sldChg chg="del">
        <pc:chgData name="Jim McGowan" userId="e2c7446dd3aca506" providerId="LiveId" clId="{F95C89DD-D1E7-49ED-A4F1-E6BEB8D75061}" dt="2020-10-04T17:22:06.071" v="101" actId="47"/>
        <pc:sldMkLst>
          <pc:docMk/>
          <pc:sldMk cId="586418078" sldId="6579"/>
        </pc:sldMkLst>
      </pc:sldChg>
      <pc:sldChg chg="modSp mod">
        <pc:chgData name="Jim McGowan" userId="e2c7446dd3aca506" providerId="LiveId" clId="{F95C89DD-D1E7-49ED-A4F1-E6BEB8D75061}" dt="2020-10-04T16:48:20.489" v="83" actId="12788"/>
        <pc:sldMkLst>
          <pc:docMk/>
          <pc:sldMk cId="3785481488" sldId="6582"/>
        </pc:sldMkLst>
        <pc:spChg chg="mod">
          <ac:chgData name="Jim McGowan" userId="e2c7446dd3aca506" providerId="LiveId" clId="{F95C89DD-D1E7-49ED-A4F1-E6BEB8D75061}" dt="2020-10-04T16:48:20.489" v="83" actId="12788"/>
          <ac:spMkLst>
            <pc:docMk/>
            <pc:sldMk cId="3785481488" sldId="6582"/>
            <ac:spMk id="22530" creationId="{00000000-0000-0000-0000-000000000000}"/>
          </ac:spMkLst>
        </pc:spChg>
        <pc:spChg chg="mod">
          <ac:chgData name="Jim McGowan" userId="e2c7446dd3aca506" providerId="LiveId" clId="{F95C89DD-D1E7-49ED-A4F1-E6BEB8D75061}" dt="2020-10-04T16:40:42.211" v="58" actId="1035"/>
          <ac:spMkLst>
            <pc:docMk/>
            <pc:sldMk cId="3785481488" sldId="6582"/>
            <ac:spMk id="22532" creationId="{00000000-0000-0000-0000-000000000000}"/>
          </ac:spMkLst>
        </pc:spChg>
        <pc:spChg chg="mod">
          <ac:chgData name="Jim McGowan" userId="e2c7446dd3aca506" providerId="LiveId" clId="{F95C89DD-D1E7-49ED-A4F1-E6BEB8D75061}" dt="2020-10-04T16:40:03.159" v="51" actId="948"/>
          <ac:spMkLst>
            <pc:docMk/>
            <pc:sldMk cId="3785481488" sldId="6582"/>
            <ac:spMk id="35843" creationId="{00000000-0000-0000-0000-000000000000}"/>
          </ac:spMkLst>
        </pc:spChg>
        <pc:picChg chg="mod">
          <ac:chgData name="Jim McGowan" userId="e2c7446dd3aca506" providerId="LiveId" clId="{F95C89DD-D1E7-49ED-A4F1-E6BEB8D75061}" dt="2020-10-04T16:39:23.457" v="38" actId="1036"/>
          <ac:picMkLst>
            <pc:docMk/>
            <pc:sldMk cId="3785481488" sldId="6582"/>
            <ac:picMk id="2" creationId="{9696EDBC-016B-4361-AD25-6D55B871D1C3}"/>
          </ac:picMkLst>
        </pc:picChg>
      </pc:sldChg>
      <pc:sldChg chg="add">
        <pc:chgData name="Jim McGowan" userId="e2c7446dd3aca506" providerId="LiveId" clId="{F95C89DD-D1E7-49ED-A4F1-E6BEB8D75061}" dt="2020-10-04T17:16:45.654" v="93"/>
        <pc:sldMkLst>
          <pc:docMk/>
          <pc:sldMk cId="3634915823" sldId="6585"/>
        </pc:sldMkLst>
      </pc:sldChg>
      <pc:sldChg chg="add">
        <pc:chgData name="Jim McGowan" userId="e2c7446dd3aca506" providerId="LiveId" clId="{F95C89DD-D1E7-49ED-A4F1-E6BEB8D75061}" dt="2020-10-04T17:21:56.239" v="100"/>
        <pc:sldMkLst>
          <pc:docMk/>
          <pc:sldMk cId="2208657506" sldId="6586"/>
        </pc:sldMkLst>
      </pc:sldChg>
      <pc:sldChg chg="delSp modSp new mod ord">
        <pc:chgData name="Jim McGowan" userId="e2c7446dd3aca506" providerId="LiveId" clId="{F95C89DD-D1E7-49ED-A4F1-E6BEB8D75061}" dt="2020-10-04T17:31:16.942" v="204"/>
        <pc:sldMkLst>
          <pc:docMk/>
          <pc:sldMk cId="1631063789" sldId="6587"/>
        </pc:sldMkLst>
        <pc:spChg chg="mod">
          <ac:chgData name="Jim McGowan" userId="e2c7446dd3aca506" providerId="LiveId" clId="{F95C89DD-D1E7-49ED-A4F1-E6BEB8D75061}" dt="2020-10-04T17:29:43.816" v="192" actId="12789"/>
          <ac:spMkLst>
            <pc:docMk/>
            <pc:sldMk cId="1631063789" sldId="6587"/>
            <ac:spMk id="2" creationId="{F3812816-9AE5-487A-AC4E-3E88F886840F}"/>
          </ac:spMkLst>
        </pc:spChg>
        <pc:spChg chg="del">
          <ac:chgData name="Jim McGowan" userId="e2c7446dd3aca506" providerId="LiveId" clId="{F95C89DD-D1E7-49ED-A4F1-E6BEB8D75061}" dt="2020-10-04T17:29:23.325" v="177" actId="478"/>
          <ac:spMkLst>
            <pc:docMk/>
            <pc:sldMk cId="1631063789" sldId="6587"/>
            <ac:spMk id="3" creationId="{DD3114DC-EC57-424B-96F7-2B8F19C36D8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ADDFDB-6E18-4CC8-83D0-0138A413A5E0}"/>
              </a:ext>
            </a:extLst>
          </p:cNvPr>
          <p:cNvSpPr>
            <a:spLocks noGrp="1"/>
          </p:cNvSpPr>
          <p:nvPr/>
        </p:nvSpPr>
        <p:spPr>
          <a:xfrm>
            <a:off x="1524001" y="152400"/>
            <a:ext cx="3824288" cy="504825"/>
          </a:xfrm>
          <a:prstGeom prst="rect">
            <a:avLst/>
          </a:prstGeom>
        </p:spPr>
        <p:txBody>
          <a:bodyPr vert="horz" lIns="102166" tIns="51083" rIns="102166" bIns="51083" rtlCol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Genesis 008 </a:t>
            </a:r>
          </a:p>
          <a:p>
            <a:pPr algn="ctr">
              <a:defRPr/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09-27-2020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9/5/2025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5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AC120-5AD1-4F3C-9026-490E77274D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745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D6868-5447-466D-AA4D-6425132A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51BD1-C15B-4517-9060-7FB1A9FA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33B76-E940-47BC-B29D-66C5ADC0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48CB0-71BD-4942-8931-98B62F66DE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281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37" r:id="rId12"/>
    <p:sldLayoutId id="214748893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2:4-25</a:t>
            </a:r>
          </a:p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Creación del Antropo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7" y="1371600"/>
            <a:ext cx="7315200" cy="41148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133A89A-43F1-98A3-1B2F-799DC9E35CE5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AF8FB-BF49-8C5B-5CDF-C0CE53780664}"/>
              </a:ext>
            </a:extLst>
          </p:cNvPr>
          <p:cNvSpPr txBox="1"/>
          <p:nvPr/>
        </p:nvSpPr>
        <p:spPr>
          <a:xfrm>
            <a:off x="997343" y="4993967"/>
            <a:ext cx="7313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el libro de los orígenes         |   por  dr. andy woods</a:t>
            </a:r>
            <a:endParaRPr lang="es-CO" sz="22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lowchart: Data 2">
            <a:extLst>
              <a:ext uri="{FF2B5EF4-FFF2-40B4-BE49-F238E27FC236}">
                <a16:creationId xmlns:a16="http://schemas.microsoft.com/office/drawing/2014/main" id="{5BB26294-E3FF-1C77-7B4C-3A0CDE113BBF}"/>
              </a:ext>
            </a:extLst>
          </p:cNvPr>
          <p:cNvSpPr/>
          <p:nvPr/>
        </p:nvSpPr>
        <p:spPr bwMode="auto">
          <a:xfrm rot="1831805">
            <a:off x="2575285" y="2828099"/>
            <a:ext cx="144962" cy="278487"/>
          </a:xfrm>
          <a:prstGeom prst="flowChartInputOutpu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038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 Matrimonio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(Gén 2:18-25)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57800"/>
          </a:xfrm>
        </p:spPr>
        <p:txBody>
          <a:bodyPr/>
          <a:lstStyle/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Algo que no es bueno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(Gen 1:31; 2:18) – 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necesidad del hombre fue satisfecha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é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nesis 2:18-20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¿Nombró a todos los animales en un día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 	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del campo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(2:20) vs.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 la tierra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(1:25)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trajo al hombre (animales)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mente de Adán, presuposición uniformista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Contexto del matrimonio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06B41-1B67-2ED4-8D7B-671AB2D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44" y="76201"/>
            <a:ext cx="18144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1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038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 Matrimonio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(Gén 2:18-25)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57800"/>
          </a:xfrm>
        </p:spPr>
        <p:txBody>
          <a:bodyPr/>
          <a:lstStyle/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Algo que no es bueno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(Gen 1:31; 2:18) –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necesidad del hombre fue satisfecha</a:t>
            </a:r>
            <a:endParaRPr lang="en-US" sz="30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é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nesis 2:18-20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¿Nombró a todos los animales en un día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 	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del campo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(2:20) vs.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 la tierra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(1:25)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trajo al hombre (animales)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mente de Adán, presuposición uniformista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Contexto del matrimonio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06B41-1B67-2ED4-8D7B-671AB2D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44" y="76201"/>
            <a:ext cx="18144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0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1:31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vio Dios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todo lo que había hecho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y he aquí que era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bueno en gran manera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Y fue la tarde y fue la mañana: el sexto día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E2396-FF6B-4CBA-9918-9021B76F7C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947" y="2971800"/>
            <a:ext cx="2742107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61339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3962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 Matrimonio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é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 2:18-25)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1600200"/>
            <a:ext cx="6896100" cy="2438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a typeface="+mn-ea"/>
                <a:cs typeface="+mn-cs"/>
              </a:rPr>
              <a:t>Problema identificado (Gén. 2:18)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Problema reconocido (Gén. 2:19-20)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a typeface="+mn-ea"/>
                <a:cs typeface="+mn-cs"/>
              </a:rPr>
              <a:t>Problema resuelto (Gén. 2:21-25)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D5490-0818-405A-BA4D-FE1B097413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0" y="4114800"/>
            <a:ext cx="405638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985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10135-EF47-F1CA-87A7-74E9DC5C2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375E52B-DF57-BCD6-9213-CB2836D2E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038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 Matrimonio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(Gén 2:18-25)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50FBA020-88DF-E162-53DD-420BBD8B7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57800"/>
          </a:xfrm>
        </p:spPr>
        <p:txBody>
          <a:bodyPr/>
          <a:lstStyle/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Algo que no es bueno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(Gen 1:31; 2:18) – 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necesidad del hombre fue satisfecha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é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nesis 2:18-20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¿Nombró a todos los animales en un día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 	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del campo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(2:20) vs.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 la tierra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(1:25)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trajo al hombre (animales)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mente de Adán, presuposición uniformista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Contexto del matrimonio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2BE8F-DB7E-9838-7977-CDCEE2E83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44" y="76201"/>
            <a:ext cx="18144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C2DAB-A1FA-EE55-200E-C0C902B36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400404C-0ACE-8D20-89FF-7FB13EA14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038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 Matrimonio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(Gén 2:18-25)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2F031F4-3E39-F853-5631-0F73F8E17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57800"/>
          </a:xfrm>
        </p:spPr>
        <p:txBody>
          <a:bodyPr/>
          <a:lstStyle/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Algo que no es bueno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(Gen 1:31; 2:18) – 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necesidad del hombre fue satisfecha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é</a:t>
            </a: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nesis 2:18-20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¿Nombró a todos los animales en un día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del campo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(2:20) vs.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 la tierra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(1:25)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trajo al hombre (animales)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mente de Adán, presuposición uniformista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Contexto del matrimonio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F6500-B5D2-3D06-FD21-990FA3915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44" y="76201"/>
            <a:ext cx="18144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5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DDA5A-54EA-715B-1A33-0723D615F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1B1D248-BFED-FE72-8529-1A6D5BDA7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038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 Matrimonio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(Gén 2:18-25)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DAF0CC6-4065-1366-A189-5F7BD000F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57800"/>
          </a:xfrm>
        </p:spPr>
        <p:txBody>
          <a:bodyPr/>
          <a:lstStyle/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Algo que no es bueno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(Gen 1:31; 2:18) – 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necesidad del hombre fue satisfecha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é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nesis 2:18-20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¿Nombró a todos los animales en un día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del campo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(2:20) vs.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 la tierra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(1:25)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trajo al hombre (animales)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mente de Adán, presuposición uniformista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Contexto del matrimonio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6BA8A-1789-C0EF-2942-E55A8E386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44" y="76201"/>
            <a:ext cx="18144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7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3FB6E-E5B0-23A6-5802-E54695F96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2D18334-B979-0C71-B4D3-E0E032A0C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038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 Matrimonio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(Gén 2:18-25)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C123B2FB-EEDF-770F-C974-F993C3B96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57800"/>
          </a:xfrm>
        </p:spPr>
        <p:txBody>
          <a:bodyPr/>
          <a:lstStyle/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Algo que no es bueno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(Gen 1:31; 2:18) – 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necesidad del hombre fue satisfecha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é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nesis 2:18-20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¿Nombró a todos los animales en un día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del campo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(2:20) vs.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 la tierra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(1:25)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trajo al hombre (animales)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mente de Adán, presuposición uniformista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Contexto del matrimonio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C6443-1E36-D38F-4783-62436EACD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44" y="76201"/>
            <a:ext cx="18144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44D7F-64DB-71DE-7BE3-595136B92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E0A2D7E2-5E54-322E-D65C-0C5FEDA05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038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 Matrimonio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(Gén 2:18-25)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AFD1FE0-0BF0-BAF4-92BC-25D9ECCEC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57800"/>
          </a:xfrm>
        </p:spPr>
        <p:txBody>
          <a:bodyPr/>
          <a:lstStyle/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Algo que no es bueno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(Gen 1:31; 2:18) – 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necesidad del hombre fue satisfecha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é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nesis 2:18-20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¿Nombró a todos los animales en un día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del campo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(2:20) vs.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 la tierra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(1:25)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trajo al hombre (animales)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s-CO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mente de Adán, presuposición uniformista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Contexto del matrimonio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B2BAB-DCE1-9C53-4BB3-75CF4F71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44" y="76201"/>
            <a:ext cx="18144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5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0A827-717F-E6BC-8A06-B26510993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5C527F08-F9A5-B7C6-4562-4732B7B0F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038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 Matrimonio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(Gén 2:18-25)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FE650E7-6A26-0255-C908-09CAF2B75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57800"/>
          </a:xfrm>
        </p:spPr>
        <p:txBody>
          <a:bodyPr/>
          <a:lstStyle/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Algo que no es bueno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(Gen 1:31; 2:18) – 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necesidad del hombre fue satisfecha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é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nesis 2:18-20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¿Nombró a todos los animales en un día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del campo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(2:20) vs.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Bestias de la tierra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(1:25)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Los trajo al hombre (animales)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mente de Adán, presuposición uniformista</a:t>
            </a:r>
          </a:p>
          <a:p>
            <a:pPr lvl="2" eaLnBrk="1" hangingPunct="1">
              <a:spcBef>
                <a:spcPts val="0"/>
              </a:spcBef>
              <a:spcAft>
                <a:spcPts val="1400"/>
              </a:spcAft>
              <a:buClr>
                <a:srgbClr val="FFFFCC"/>
              </a:buClr>
              <a:buSzPct val="100000"/>
              <a:buFont typeface="Times New Roman" panose="02020603050405020304" pitchFamily="18" charset="0"/>
              <a:buChar char="̶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Contexto del matrimonio</a:t>
            </a:r>
            <a:endParaRPr lang="en-US" sz="28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8FEA4-CDEC-B3DE-2AC3-8A195FCEE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44" y="76201"/>
            <a:ext cx="18144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8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Orígen de la raza humana (Gén. 1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‒11)</a:t>
            </a:r>
            <a:endParaRPr lang="en-US" b="1" u="sng" dirty="0">
              <a:solidFill>
                <a:srgbClr val="FFFFCC"/>
              </a:solidFill>
            </a:endParaRP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Orígen de la raza hebrea (Gén. 12</a:t>
            </a:r>
            <a:r>
              <a:rPr lang="en-US" dirty="0">
                <a:cs typeface="Calibri" panose="020F0502020204030204" pitchFamily="34" charset="0"/>
              </a:rPr>
              <a:t>‒50)</a:t>
            </a:r>
            <a:endParaRPr lang="en-US" dirty="0"/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E86B3BC-9844-40CD-A11F-6CE77408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785" y="4191000"/>
            <a:ext cx="34324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70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F024-F37C-4755-8CCC-BF0C1182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5029200" cy="642065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del Sexto Día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2894A-42E2-4078-BF5C-626E8B0EF167}"/>
              </a:ext>
            </a:extLst>
          </p:cNvPr>
          <p:cNvSpPr txBox="1"/>
          <p:nvPr/>
        </p:nvSpPr>
        <p:spPr>
          <a:xfrm>
            <a:off x="133350" y="1043087"/>
            <a:ext cx="88773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1" indent="-514350" algn="just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Dios creó el ganado, las bestias de la tierra y todo lo que se arrastra sobre la tierra</a:t>
            </a:r>
          </a:p>
          <a:p>
            <a:pPr marL="514350" lvl="1" indent="-514350" algn="just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Dios creó a Adán</a:t>
            </a:r>
          </a:p>
          <a:p>
            <a:pPr marL="514350" lvl="1" indent="-514350" algn="just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Dios plantó el jardín</a:t>
            </a:r>
          </a:p>
          <a:p>
            <a:pPr marL="514350" lvl="1" indent="-514350" algn="just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Dios habló con Adán</a:t>
            </a:r>
          </a:p>
          <a:p>
            <a:pPr marL="514350" lvl="1" indent="-514350" algn="just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Dios trajo ciertos animales a Adán</a:t>
            </a:r>
          </a:p>
          <a:p>
            <a:pPr marL="514350" lvl="1" indent="-514350" algn="just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Adán le dio nombre a estos animales</a:t>
            </a:r>
          </a:p>
          <a:p>
            <a:pPr marL="514350" lvl="1" indent="-514350" algn="just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Dios creó a Eva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CE81A08-2CC0-4B11-BE45-A5242D47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500"/>
          <a:stretch>
            <a:fillRect/>
          </a:stretch>
        </p:blipFill>
        <p:spPr bwMode="auto">
          <a:xfrm>
            <a:off x="5691670" y="2433665"/>
            <a:ext cx="2842730" cy="145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AFDC049-3AD2-4522-8EEA-A0B40D49E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24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Mark Van Bebber and Paul S. Taylor, </a:t>
            </a:r>
            <a:r>
              <a:rPr lang="en-US" sz="16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Creation and Time: A Report on the Progressive Creationist Book by Hugh Ross</a:t>
            </a:r>
            <a:r>
              <a:rPr lang="en-US" sz="1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(Gilbert, AZ: Eden Communications, 1994), 82</a:t>
            </a:r>
            <a:endParaRPr lang="en-US" sz="24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B64A5-1BAF-92F2-D1F2-A270D35B4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1"/>
            <a:ext cx="1466850" cy="10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945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3F0EB-0539-4787-31A1-6C1BF6608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77D19003-9833-1912-A7E8-70DE3FF7D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3962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 Matrimonio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é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 2:18-25)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892C088-583F-4A72-2CEA-B334368A9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3500" y="1600200"/>
            <a:ext cx="6896100" cy="2438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a typeface="+mn-ea"/>
                <a:cs typeface="+mn-cs"/>
              </a:rPr>
              <a:t>Problema identificado (Gén. 2:18)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a typeface="+mn-ea"/>
                <a:cs typeface="+mn-cs"/>
              </a:rPr>
              <a:t>Problema reconocido (Gén. 2:19-20)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Problema resuelto (Gén. 2:21-25)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86364-6E81-CDDB-13E5-347558146A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0" y="4114800"/>
            <a:ext cx="405638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6703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Tesalonicenses 5:23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que el mismo Dios de paz los santifique por completo; y que todo su ser,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espíritu, alma y cuerpo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sea preservado irreprensible para la venida de nuestro Señor Jesucristo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16ECA-A9AE-466C-94D2-0F5849CBCF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100" y="3505200"/>
            <a:ext cx="1955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4457700" cy="914400"/>
          </a:xfrm>
        </p:spPr>
        <p:txBody>
          <a:bodyPr lIns="91440" tIns="45720" rIns="91440" bIns="45720"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Feminismo Evangélico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1"/>
            <a:ext cx="6096000" cy="2438400"/>
          </a:xfrm>
          <a:noFill/>
        </p:spPr>
        <p:txBody>
          <a:bodyPr/>
          <a:lstStyle/>
          <a:p>
            <a:pPr marL="0" indent="0" algn="just" eaLnBrk="1" hangingPunct="1">
              <a:buNone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movimiento teológico dentro de la iglesia evangélica que busca abolir todas las distinciones de roles de género dentro del matrimonio y la iglesia.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4200" y="2001193"/>
            <a:ext cx="1902049" cy="2855614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</p:pic>
      <p:pic>
        <p:nvPicPr>
          <p:cNvPr id="5" name="Picture 4" descr="C:\Users\awoods\Pictures\Microsoft Clip Organizer\j0364212.wmf">
            <a:extLst>
              <a:ext uri="{FF2B5EF4-FFF2-40B4-BE49-F238E27FC236}">
                <a16:creationId xmlns:a16="http://schemas.microsoft.com/office/drawing/2014/main" id="{2A2A521B-A854-41B0-A46F-EB6F3A87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235AFA-B86A-398B-9EDD-BCA5C054A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84" y="10887"/>
            <a:ext cx="1905916" cy="13607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4419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Autoridad del hombre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Génesis 2:21-23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80507"/>
            <a:ext cx="8229600" cy="2133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Ord</a:t>
            </a:r>
            <a:r>
              <a:rPr lang="en-US" dirty="0"/>
              <a:t>e</a:t>
            </a:r>
            <a:r>
              <a:rPr lang="en-US" dirty="0">
                <a:latin typeface="Calibri" panose="020F0502020204030204" pitchFamily="34" charset="0"/>
              </a:rPr>
              <a:t>n – 1 Tim 2:11-13; </a:t>
            </a:r>
            <a:r>
              <a:rPr lang="en-US" dirty="0"/>
              <a:t>trasciende la cultura después de la caída</a:t>
            </a:r>
            <a:endParaRPr lang="en-US" dirty="0">
              <a:latin typeface="Calibri" panose="020F0502020204030204" pitchFamily="34" charset="0"/>
            </a:endParaRP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Adán le puso el nombre a Eva </a:t>
            </a:r>
            <a:r>
              <a:rPr lang="en-US" dirty="0">
                <a:latin typeface="Calibri" panose="020F0502020204030204" pitchFamily="34" charset="0"/>
              </a:rPr>
              <a:t>(Gen 2:23; 1:5)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CD5C9-6BC4-4217-BBED-6E9C44F1F7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4523014"/>
            <a:ext cx="36576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4E9975-EFF5-33EA-6387-92F14B426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26" y="75541"/>
            <a:ext cx="2135551" cy="15246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BC971-C89F-6BF2-5EB8-12713D679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0B9C5BD-9C65-3A35-F046-77B4DB9DE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4419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Autoridad del Hombre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Génesis 2:21-23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8E4194B-B464-F829-3687-2885181F9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80507"/>
            <a:ext cx="8229600" cy="2133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Ord</a:t>
            </a:r>
            <a:r>
              <a:rPr lang="en-US" b="1" u="sng" dirty="0">
                <a:solidFill>
                  <a:srgbClr val="FFFFCC"/>
                </a:solidFill>
              </a:rPr>
              <a:t>e</a:t>
            </a: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n – 1 Tim 2:11-13; </a:t>
            </a:r>
            <a:r>
              <a:rPr lang="en-US" b="1" u="sng" dirty="0">
                <a:solidFill>
                  <a:srgbClr val="FFFFCC"/>
                </a:solidFill>
              </a:rPr>
              <a:t>trasciende la cultura después de la caída</a:t>
            </a:r>
            <a:endParaRPr lang="en-US" b="1" u="sng" dirty="0">
              <a:solidFill>
                <a:srgbClr val="FFFFCC"/>
              </a:solidFill>
              <a:latin typeface="Calibri" panose="020F0502020204030204" pitchFamily="34" charset="0"/>
            </a:endParaRP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Adán le puso el nombre a Eva </a:t>
            </a:r>
            <a:r>
              <a:rPr lang="en-US" dirty="0">
                <a:latin typeface="Calibri" panose="020F0502020204030204" pitchFamily="34" charset="0"/>
              </a:rPr>
              <a:t>(Gen 2:23; 1:5)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21C1B-2D02-5BB5-66DB-23A7D101FB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4523014"/>
            <a:ext cx="36576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CC9BF9-665A-7B97-ADC1-0FAAE7FF1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26" y="75541"/>
            <a:ext cx="2135551" cy="15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61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04644-B696-8BD1-3F61-2B70D673E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6DDA158-8A86-F910-FC9A-ACA4D83C0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4419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Autoridad del Hombre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Génesis 2:21-23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5FFAEB7F-72E5-058B-64C3-C45709439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80507"/>
            <a:ext cx="8305800" cy="2133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Ord</a:t>
            </a:r>
            <a:r>
              <a:rPr lang="en-US" dirty="0"/>
              <a:t>e</a:t>
            </a:r>
            <a:r>
              <a:rPr lang="en-US" dirty="0">
                <a:latin typeface="Calibri" panose="020F0502020204030204" pitchFamily="34" charset="0"/>
              </a:rPr>
              <a:t>n – 1 Tim 2:11-13; </a:t>
            </a:r>
            <a:r>
              <a:rPr lang="en-US" dirty="0"/>
              <a:t>trasciende la cultura después de la caída</a:t>
            </a:r>
            <a:endParaRPr lang="en-US" dirty="0">
              <a:latin typeface="Calibri" panose="020F0502020204030204" pitchFamily="34" charset="0"/>
            </a:endParaRP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Adán le puso el nombre a Eva </a:t>
            </a: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(Gen 2:23; 1:5)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3C39E-0EC8-D9C9-9912-E6FDCCF198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4523014"/>
            <a:ext cx="36576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8F02B-4536-6D85-7D68-62BDF7DF3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26" y="75541"/>
            <a:ext cx="2135551" cy="15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8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58974" cy="685800"/>
          </a:xfrm>
        </p:spPr>
        <p:txBody>
          <a:bodyPr/>
          <a:lstStyle/>
          <a:p>
            <a:pPr algn="ctr" eaLnBrk="1" hangingPunct="1"/>
            <a:r>
              <a:rPr lang="es-CO" sz="3600" dirty="0"/>
              <a:t>Significado Bíblico de Nombrar</a:t>
            </a:r>
            <a:endParaRPr 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7313" y="1676400"/>
            <a:ext cx="3729487" cy="38862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Génesis 1:8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Números 32:37-38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2 Reyes 23:24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2 Reyes 24:17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Daniel 1:6-7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960361" y="6412468"/>
            <a:ext cx="333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anose="020F0502020204030204" pitchFamily="34" charset="0"/>
              </a:rPr>
              <a:t>Fruchtenbaum, </a:t>
            </a:r>
            <a:r>
              <a:rPr lang="en-US" sz="1800" i="1" dirty="0">
                <a:latin typeface="Calibri" panose="020F0502020204030204" pitchFamily="34" charset="0"/>
              </a:rPr>
              <a:t>Genesis</a:t>
            </a:r>
            <a:r>
              <a:rPr lang="en-US" sz="1800" dirty="0">
                <a:latin typeface="Calibri" panose="020F0502020204030204" pitchFamily="34" charset="0"/>
              </a:rPr>
              <a:t>, 84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59B39-3FD3-4278-B862-07C65A4D5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1" b="5555"/>
          <a:stretch/>
        </p:blipFill>
        <p:spPr>
          <a:xfrm>
            <a:off x="364489" y="1066800"/>
            <a:ext cx="390271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7596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mujer creada del costado del hombre… </a:t>
            </a:r>
            <a:b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de su pie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143000"/>
            <a:ext cx="8305800" cy="4918075"/>
          </a:xfrm>
        </p:spPr>
        <p:txBody>
          <a:bodyPr/>
          <a:lstStyle/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Para completar lo que le falta al hombre</a:t>
            </a:r>
          </a:p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Ayuda y no esclava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2:18)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Ayuda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(ezer)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también usada para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(Exod 18:4; Deut 33:7; 1 Sam 7:12)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misma esencia que Adán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(2:24)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conservan la imagen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1:27-28)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son co-gobernantes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1:26-28)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Analogía trinitaria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feminismo ni machismo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05B6B-D357-6326-4A66-3166B1608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8" y="5562600"/>
            <a:ext cx="1762920" cy="125862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CA83C-B563-3C99-DE21-98BFAB286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96E6289F-9FDF-0849-9EA9-CD7D67286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mujer creada del costado del hombre… </a:t>
            </a:r>
            <a:b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de su pie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B5F0EF9-B711-CEE5-A205-6469DC682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143000"/>
            <a:ext cx="8305800" cy="4918075"/>
          </a:xfrm>
        </p:spPr>
        <p:txBody>
          <a:bodyPr/>
          <a:lstStyle/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Para completar lo que le falta al hombre</a:t>
            </a:r>
          </a:p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Ayuda y no esclava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2:18)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Ayuda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(ezer)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también usada para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(Exod 18:4; Deut 33:7; 1 Sam 7:12)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misma esencia que Adán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(2:24)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conservan la imagen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1:27-28)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son co-gobernantes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1:26-28)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Analogía trinitaria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feminismo ni machismo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F59BB-3D29-A1E6-DEDE-73B3DB186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8" y="5562600"/>
            <a:ext cx="1762920" cy="12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6B279D7-E07E-42EE-BC3D-7CC92BF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7E2A6228-CB3B-4F20-9370-1D1ADE661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9911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1FDC5-8901-02A4-6CD8-482C15AE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FA2F8B4E-0DAD-95F5-4EB9-A1F50C693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mujer creada del costado del hombre… </a:t>
            </a:r>
            <a:b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de su pie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935E0D9-0D73-0710-1D5A-E399C1B1F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143000"/>
            <a:ext cx="8305800" cy="4918075"/>
          </a:xfrm>
        </p:spPr>
        <p:txBody>
          <a:bodyPr/>
          <a:lstStyle/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Para completar lo que le falta al hombre</a:t>
            </a:r>
          </a:p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Ayuda y no esclava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2:18)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Ayuda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(ezer)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también usada para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(Exod 18:4; Deut 33:7; 1 Sam 7:12)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misma esencia que Adán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(2:24)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conservan la imagen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1:27-28)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son co-gobernantes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1:26-28)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Analogía trinitaria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feminismo ni machismo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6C82A-8F5D-F532-4756-B63605547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8" y="5562600"/>
            <a:ext cx="1762920" cy="12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9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8A809-9C0E-D2E3-357C-F1E755B99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C93F4B31-5071-E14B-951F-7E5BDE952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mujer creada del costado del hombre… </a:t>
            </a:r>
            <a:b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de su pie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C37397F-E4D8-5E4B-D4D1-453E585A6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143000"/>
            <a:ext cx="8305800" cy="4918075"/>
          </a:xfrm>
        </p:spPr>
        <p:txBody>
          <a:bodyPr/>
          <a:lstStyle/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Para completar lo que le falta al hombre</a:t>
            </a:r>
          </a:p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Ayuda y no esclava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2:18)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Ayuda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lang="en-US" sz="28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(ezer)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también usada para Dios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(Exod 18:4; Deut 33:7; 1 Sam 7:12)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misma esencia que Adán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(2:24)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conservan la imagen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1:27-28)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son co-gobernantes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1:26-28)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Analogía trinitaria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feminismo ni machismo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5AA8B-82E7-445D-4C22-2A47AA14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8" y="5562600"/>
            <a:ext cx="1762920" cy="12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52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4293A-C2A1-56D3-F67C-0F45D58C6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0"/>
            <a:ext cx="7498080" cy="66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0115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81A323-982F-4D83-B7B8-35CDBE08E1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9939" name="Rectangle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3999" cy="5105400"/>
          </a:xfrm>
        </p:spPr>
        <p:txBody>
          <a:bodyPr/>
          <a:lstStyle/>
          <a:p>
            <a:pPr marL="0" indent="0" algn="ctr" defTabSz="68580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Juan 16:7-11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1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s-CO" sz="3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»Pero Yo les digo la verdad: les conviene que Yo me vaya; porque si no me voy, el </a:t>
            </a:r>
            <a:r>
              <a:rPr lang="es-CO" sz="31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Consolador [paraklētos] </a:t>
            </a:r>
            <a:r>
              <a:rPr lang="es-CO" sz="3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vendrá a ustedes; pero si me voy, se lo enviaré . 8 »Y cuando </a:t>
            </a:r>
            <a:r>
              <a:rPr lang="es-CO" sz="31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Él</a:t>
            </a:r>
            <a:r>
              <a:rPr lang="es-CO" sz="3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venga, convencerá al mundo de pecado, de justicia y de juicio; 9 de pecado, porque no creen en Mí; 10 de justicia, porque Yo voy al Padre y ustedes no me verán más; 11 y de juicio, porque el príncipe de este mundo ha sido juzgado</a:t>
            </a:r>
            <a:r>
              <a:rPr lang="en-US" sz="3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91331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4BBE9-4E08-8870-658D-9E405E14B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328BBB7-4C1E-098E-517C-96011F62C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mujer creada del costado del hombre… </a:t>
            </a:r>
            <a:b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de su pie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D7B1D9B-2D50-33F4-6183-871BF4B2A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143000"/>
            <a:ext cx="8305800" cy="4918075"/>
          </a:xfrm>
        </p:spPr>
        <p:txBody>
          <a:bodyPr/>
          <a:lstStyle/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Para completar lo que le falta al hombre</a:t>
            </a:r>
          </a:p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Ayuda y no esclava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2:18)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Ayuda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(ezer)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también usada para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(Exod 18:4; Deut 33:7; 1 Sam 7:12)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misma esencia que Adán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(2:24)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conservan la imagen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1:27-28)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son co-gobernantes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1:26-28)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Analogía trinitaria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feminismo ni machismo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37E19-D52A-2D56-1E5C-02CB7167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8" y="5562600"/>
            <a:ext cx="1762920" cy="12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38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299F6-4F00-70EB-3665-6734C36B7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81AFE3C4-29B0-0B9E-1965-E1FADEF55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mujer creada del costado del hombre… </a:t>
            </a:r>
            <a:b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de su pie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84D4BB0-E180-2190-EB19-B25E689CF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143000"/>
            <a:ext cx="8305800" cy="4918075"/>
          </a:xfrm>
        </p:spPr>
        <p:txBody>
          <a:bodyPr/>
          <a:lstStyle/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Para completar lo que le falta al hombre</a:t>
            </a:r>
          </a:p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Ayuda y no esclava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2:18)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Ayuda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(ezer)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también usada para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(Exod 18:4; Deut 33:7; 1 Sam 7:12)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misma esencia que Adán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(2:24)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conservan la imagen de Dios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1:27-28)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son co-gobernantes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1:26-28)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Analogía trinitaria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feminismo ni machismo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64C63-DB2A-119D-30E5-7FCFC3414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8" y="5562600"/>
            <a:ext cx="1762920" cy="12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4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60268-F382-4999-988E-7120E0B06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937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Hagamos al hombre a nuestra imagen, conforme a nuestra semejanza; y ejerza dominio sobre los peces del mar, sobre las aves del cielo, sobre los ganados, sobre toda la tierra, y sobre todo reptil que se arrastra sobre la tierra. 27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Creó, pues, Dios al hombre a imagen suya, a imagen de Dios lo creó; varón y hembra los creó</a:t>
            </a:r>
            <a:r>
              <a:rPr lang="es-CO" sz="2800" dirty="0">
                <a:latin typeface="Calibri" panose="020F0502020204030204" pitchFamily="34" charset="0"/>
              </a:rPr>
              <a:t>. 28 Y los bendijo Dios y les dijo: Sed fecundos y multiplicaos, y llenad la tierra y sojuzgadla; ejerced dominio sobre los peces del mar, sobre las aves del cielo y sobre todo ser viviente que se mueve sobre la tierra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5210576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8ACD6-9000-F357-3340-0C560F5CF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7A31CA4-6947-5E25-9E59-3AD2BB53F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mujer creada del costado del hombre… </a:t>
            </a:r>
            <a:b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de su pie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EF3FC3F-A37A-FB20-9E2C-31F5F3F00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143000"/>
            <a:ext cx="8305800" cy="4918075"/>
          </a:xfrm>
        </p:spPr>
        <p:txBody>
          <a:bodyPr/>
          <a:lstStyle/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Para completar lo que le falta al hombre</a:t>
            </a:r>
          </a:p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Ayuda y no esclava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2:18)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Ayuda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(ezer)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también usada para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(Exod 18:4; Deut 33:7; 1 Sam 7:12)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misma esencia que Adán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(2:24)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conservan la imagen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1:27-28)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son co-gobernantes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1:26-28)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Analogía trinitaria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feminismo ni machismo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4D0C5-F34E-3851-2B86-AAFDF1F8F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8" y="5562600"/>
            <a:ext cx="1762920" cy="12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25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D50EB-9DAE-99BE-2DA7-9C259498B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84259B-61CB-75E9-DFD0-52AE87789D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63DB5AFA-F917-0FD1-B8E5-C63306EA8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937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Hagamos al hombre a nuestra imagen, conforme a nuestra semejanza;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ejerza dominio sobre los peces del mar, sobre las aves del cielo, sobre los ganados, sobre toda la tierra, y sobre todo reptil que se arrastra sobre la tierra</a:t>
            </a:r>
            <a:r>
              <a:rPr lang="es-CO" sz="2800" dirty="0">
                <a:latin typeface="Calibri" panose="020F0502020204030204" pitchFamily="34" charset="0"/>
              </a:rPr>
              <a:t>. 27 Creó, pues, Dios al hombre a imagen suya, a imagen de Dios lo creó; varón y hembra los creó. 28 Y los bendijo Dios y les dijo: Sed fecundos y multiplicaos, y llenad la tierra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sojuzgadla; ejerced dominio sobre los peces del mar, sobre las aves del cielo y sobre todo ser viviente que se mueve sobre la tierra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8282857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49C88-9F7C-EB48-9755-0D131FF7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369"/>
            <a:ext cx="7215617" cy="640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0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0E860-FC4B-64F2-2F71-9125F10B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41ADF20-DCB7-0384-1E97-4B8BE9C8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¿Relato Contradictorio de la Creación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D24DED0-AEC0-479D-677F-FD9021CB8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205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1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Resumen general de toda la creación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 –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Detalles sobre la creación del jardín, el primer hombre y sus actividades en el día 6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D487B-3E84-8A66-A007-1664450C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19" y="3841207"/>
            <a:ext cx="4007962" cy="28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99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3366E-7313-3DE6-B70D-35B7A172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FC975B7F-B1F8-872C-941E-4CD1F1A6C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mujer creada del costado del hombre… </a:t>
            </a:r>
            <a:b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de su pie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92AD3B2-C37B-E34C-DAFC-43A86BAA6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143000"/>
            <a:ext cx="8305800" cy="4918075"/>
          </a:xfrm>
        </p:spPr>
        <p:txBody>
          <a:bodyPr/>
          <a:lstStyle/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Para completar lo que le falta al hombre</a:t>
            </a:r>
          </a:p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Ayuda y no esclava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2:18)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Ayuda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(ezer)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también usada para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(Exod 18:4; Deut 33:7; 1 Sam 7:12)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misma esencia que Adán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(2:24)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conservan la imagen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1:27-28)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son co-gobernantes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1:26-28)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Analogía trinitaria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feminismo ni machismo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DB52C-98F7-9756-67B0-7F7C22E0C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8" y="5562600"/>
            <a:ext cx="1762920" cy="12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96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326A8-EF55-503E-B39F-BEDFA9AD3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5BA4F-E6AC-91A2-2846-A8B6CB4D9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0"/>
            <a:ext cx="7498080" cy="66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674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663E3-D12A-F3EF-0E1B-347FFF6DD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38D0AD7-60AF-66CE-AA97-F1595C94F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mujer creada del costado del hombre… </a:t>
            </a:r>
            <a:b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de su pie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C42ED57-F737-2031-2B14-F08EB05C9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143000"/>
            <a:ext cx="8305800" cy="4918075"/>
          </a:xfrm>
        </p:spPr>
        <p:txBody>
          <a:bodyPr/>
          <a:lstStyle/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Para completar lo que le falta al hombre</a:t>
            </a:r>
          </a:p>
          <a:p>
            <a:pPr marL="61913" indent="-461963" algn="just" eaLnBrk="1" hangingPunct="1">
              <a:spcBef>
                <a:spcPts val="0"/>
              </a:spcBef>
              <a:spcAft>
                <a:spcPts val="1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Ayuda y no esclava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2:18)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Ayuda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(ezer)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también usada para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(Exod 18:4; Deut 33:7; 1 Sam 7:12)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misma esencia que Adán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(2:24)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conservan la imagen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1:27-28)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Ambos sexos son co-gobernantes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(Gén 1:26-28)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Analogía trinitaria</a:t>
            </a: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feminismo ni machismo</a:t>
            </a:r>
            <a:endParaRPr lang="en-US" sz="28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D053F-2DA0-336F-FE88-77E99E3AB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58" y="5562600"/>
            <a:ext cx="1762920" cy="12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01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2:24-25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43000"/>
            <a:ext cx="8648700" cy="48006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Génesis 2:24</a:t>
            </a:r>
          </a:p>
          <a:p>
            <a:pPr marL="862013" lvl="1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/>
              <a:t>Nueva prioridad relacional para que el matrimonio funcione</a:t>
            </a:r>
            <a:r>
              <a:rPr lang="en-US" dirty="0">
                <a:latin typeface="Calibri" panose="020F0502020204030204" pitchFamily="34" charset="0"/>
              </a:rPr>
              <a:t> (Mateo 19:6)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Génesis 2:25</a:t>
            </a:r>
          </a:p>
          <a:p>
            <a:pPr marL="862013" lvl="1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Transición al siguiente capítulo</a:t>
            </a:r>
            <a:r>
              <a:rPr lang="en-US" dirty="0">
                <a:latin typeface="Calibri" panose="020F0502020204030204" pitchFamily="34" charset="0"/>
              </a:rPr>
              <a:t>; como Gén. 1:31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6C7E4-DDE1-1084-9F03-E67BAC59A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1"/>
            <a:ext cx="1870678" cy="133555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770F6-7C2E-3721-B229-FB6518008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65835CA-3F0D-331C-EA4F-A19BB01E8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2:24-25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B7F51D3-AD10-C8E4-C03D-DBD738C7B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50" y="1143000"/>
            <a:ext cx="8648700" cy="48006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Génesis 2:24</a:t>
            </a:r>
          </a:p>
          <a:p>
            <a:pPr marL="862013" lvl="1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b="1" u="sng" dirty="0">
                <a:solidFill>
                  <a:srgbClr val="FFFFCC"/>
                </a:solidFill>
              </a:rPr>
              <a:t>Nueva prioridad relacional para que el matrimonio funcione</a:t>
            </a: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 (Mateo 19:6)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Génesis 2:25</a:t>
            </a:r>
          </a:p>
          <a:p>
            <a:pPr marL="862013" lvl="1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Transición al siguiente capítulo</a:t>
            </a:r>
            <a:r>
              <a:rPr lang="en-US" dirty="0">
                <a:latin typeface="Calibri" panose="020F0502020204030204" pitchFamily="34" charset="0"/>
              </a:rPr>
              <a:t>; como Gén. 1:31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409A9-149D-897F-824E-C5AB55F84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1"/>
            <a:ext cx="1870678" cy="13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66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FAF6D6-4322-42C1-BEDE-8A2B8D38F2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25544" y="104957"/>
            <a:ext cx="8885794" cy="3771900"/>
          </a:xfrm>
        </p:spPr>
        <p:txBody>
          <a:bodyPr/>
          <a:lstStyle/>
          <a:p>
            <a:pPr marL="0" indent="0" algn="ctr" defTabSz="514350">
              <a:spcBef>
                <a:spcPct val="0"/>
              </a:spcBef>
              <a:spcAft>
                <a:spcPts val="900"/>
              </a:spcAft>
              <a:buNone/>
              <a:defRPr/>
            </a:pPr>
            <a:r>
              <a:rPr lang="en-US" sz="36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Mateo 19:3-6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se acercaron a Él algunos fariseos para ponerlo a prueba, diciendo: «¿Le está permitido a un hombre divorciarse de su mujer por cualquier motivo?». 4 Jesús les respondió: «¿No han leído que Aquel que los creó, desde el principio los hizo varón y hembra, 5 y dijo: “Por esta razón el hombre dejará a su padre y a su madre y se unirá a su mujer, y los dos serán una sola carne”? 6 </a:t>
            </a:r>
            <a:r>
              <a:rPr lang="es-CO" sz="30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 que ya no son dos, sino una sola carne. Por tanto, lo que Dios ha unido, ningún hombre lo separe</a:t>
            </a:r>
            <a:r>
              <a:rPr lang="es-CO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en-US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269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DD685-4870-064C-25AC-AA9227A4C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CF6181FF-2CB0-5323-24EA-BF826801B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2:24-25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F584823-ACA7-021D-5A2C-0BA968248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50" y="1143000"/>
            <a:ext cx="8648700" cy="48006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Génesis 2:24</a:t>
            </a:r>
          </a:p>
          <a:p>
            <a:pPr marL="862013" lvl="1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/>
              <a:t>Nueva prioridad relacional para que el matrimonio funcione</a:t>
            </a:r>
            <a:r>
              <a:rPr lang="en-US" dirty="0">
                <a:latin typeface="Calibri" panose="020F0502020204030204" pitchFamily="34" charset="0"/>
              </a:rPr>
              <a:t> (Mateo 19:6)</a:t>
            </a:r>
          </a:p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dirty="0">
                <a:solidFill>
                  <a:srgbClr val="FFFFCC"/>
                </a:solidFill>
                <a:latin typeface="Calibri" panose="020F0502020204030204" pitchFamily="34" charset="0"/>
              </a:rPr>
              <a:t>Génesis 2:25</a:t>
            </a:r>
          </a:p>
          <a:p>
            <a:pPr marL="862013" lvl="1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Transición al siguiente capítulo</a:t>
            </a: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; como Gén. 1:31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4AEAE-B7C7-486A-241F-5F2EE4408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1"/>
            <a:ext cx="1870678" cy="13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1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21989-0174-125B-A6A3-CDAD24EEF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BA6A6-478C-6240-ADED-1E05E77A3E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7BA927D0-A0D6-823C-4FD3-CC152703F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1:31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vio Dios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todo lo que había hecho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y he aquí que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era bueno en gran manera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Y fue la tarde y fue la mañana: el sexto día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5C696-B00B-81FB-B6C4-74E2ACAB1B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947" y="2971800"/>
            <a:ext cx="2742107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047687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526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AD697-FD3A-E171-9CC8-B9F049748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70F7A80C-C375-6000-2475-F6C25AF1B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3650" y="236220"/>
            <a:ext cx="40767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 Esquema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65EC1510-4649-CFB4-F7FE-B3084901F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495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2:4-7 – Creación del hombre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2:8-14 – El hombre es puesto en el jardín del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dén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2:15-17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 responsabilidades del hombre en el Jardín del Edén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2:18-25 – Primer matrimonio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4F5EE-8104-37E9-C798-D27AA5121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15" y="21771"/>
            <a:ext cx="1575214" cy="11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8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3650" y="236220"/>
            <a:ext cx="40767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 Esquema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495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2:4-7 – Creación del hombre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2:8-14 – El hombre es puesto en el jardín del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dén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2:15-17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 responsabilidades del hombre en el Jardín del Edén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2:18-25 – Primer matrimonio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244BF-71FD-868D-F111-167F3ED41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15" y="21771"/>
            <a:ext cx="1575214" cy="112461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724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1–2 Resumen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0394" y="1143000"/>
            <a:ext cx="6196806" cy="2514600"/>
          </a:xfrm>
        </p:spPr>
        <p:txBody>
          <a:bodyPr/>
          <a:lstStyle/>
          <a:p>
            <a:pPr marL="461963" lvl="1" indent="-46196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Ambiente perfecto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61963" lvl="1" indent="-46196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Hombre y mujer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Como pinaculo de la creación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Administradores teocráticos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44174-18CC-A7F3-B9E7-F83E5F4A0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86200"/>
            <a:ext cx="3823269" cy="272959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6B279D7-E07E-42EE-BC3D-7CC92BF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7E2A6228-CB3B-4F20-9370-1D1ADE661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9911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60969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te bendiga y te guarde;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sobre ti,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tenga de ti misericordia;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alce sobre ti Su rostro,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 dé paz”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8B9D7-8398-BD71-C04E-67B091CB7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B21D3C6-C729-8DE4-5AC7-99569BE5D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3650" y="236220"/>
            <a:ext cx="40767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 Esquema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659F582-706F-27C7-F6E7-7240279DC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495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2:4-7 – Creación del hombre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2:8-14 – El hombre es puesto en el jardín del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dén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2:15-17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 responsabilidades del hombre en el Jardín del Edén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2:18-25 – Primer matrimonio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7BD98-2C3C-1170-0AD1-44DFC8DBA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15" y="21771"/>
            <a:ext cx="1575214" cy="11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B7BC9-2BA7-D907-10A6-95EADD416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" y="74454"/>
            <a:ext cx="8951871" cy="67090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3962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 Matrimonio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é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 2:18-25)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1600200"/>
            <a:ext cx="6896100" cy="2438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a typeface="+mn-ea"/>
                <a:cs typeface="+mn-cs"/>
              </a:rPr>
              <a:t>Problema identificado (Gén. 2:18)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a typeface="+mn-ea"/>
                <a:cs typeface="+mn-cs"/>
              </a:rPr>
              <a:t>Problema reconocido (Gén. 2:19-20)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a typeface="+mn-ea"/>
                <a:cs typeface="+mn-cs"/>
              </a:rPr>
              <a:t>Problema resuelto (Gén. 2:21-25)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D5490-0818-405A-BA4D-FE1B097413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0" y="4114800"/>
            <a:ext cx="405638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433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5DC44-2FFC-6C63-29F9-59FB01233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A7657C9F-C5E5-8014-D92E-FFB2C6DCE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3962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 Matrimonio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é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 2:18-25)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B0369253-18E4-A8DF-71BE-401C81A0B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3500" y="1600200"/>
            <a:ext cx="6896100" cy="2438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Problema identificado (Gén. 2:18)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a typeface="+mn-ea"/>
                <a:cs typeface="+mn-cs"/>
              </a:rPr>
              <a:t>Problema reconocido (Gén. 2:19-20)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a typeface="+mn-ea"/>
                <a:cs typeface="+mn-cs"/>
              </a:rPr>
              <a:t>Problema resuelto (Gén. 2:21-25)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AE273-2531-E427-0A20-7A7B64D3BF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0" y="4114800"/>
            <a:ext cx="405638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2337772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11541</TotalTime>
  <Words>2634</Words>
  <Application>Microsoft Office PowerPoint</Application>
  <PresentationFormat>On-screen Show (4:3)</PresentationFormat>
  <Paragraphs>271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Calibri</vt:lpstr>
      <vt:lpstr>Century Gothic</vt:lpstr>
      <vt:lpstr>Times New Roman</vt:lpstr>
      <vt:lpstr>Wingdings</vt:lpstr>
      <vt:lpstr>Azure</vt:lpstr>
      <vt:lpstr>PowerPoint Presentation</vt:lpstr>
      <vt:lpstr>ESTRUCTURA DE GÉNESIS</vt:lpstr>
      <vt:lpstr>ESTRUCTURA DE GÉNESIS</vt:lpstr>
      <vt:lpstr>¿Relato Contradictorio de la Creación?</vt:lpstr>
      <vt:lpstr>Génesis 2 Esquema</vt:lpstr>
      <vt:lpstr>Génesis 2 Esquema</vt:lpstr>
      <vt:lpstr>PowerPoint Presentation</vt:lpstr>
      <vt:lpstr>Primer Matrimonio (Gén 2:18-25)</vt:lpstr>
      <vt:lpstr>Primer Matrimonio (Gén 2:18-25)</vt:lpstr>
      <vt:lpstr>Primer Matrimonio (Gén 2:18-25)</vt:lpstr>
      <vt:lpstr>Primer Matrimonio (Gén 2:18-25)</vt:lpstr>
      <vt:lpstr>PowerPoint Presentation</vt:lpstr>
      <vt:lpstr>Primer Matrimonio (Gén 2:18-25)</vt:lpstr>
      <vt:lpstr>Primer Matrimonio (Gén 2:18-25)</vt:lpstr>
      <vt:lpstr>Primer Matrimonio (Gén 2:18-25)</vt:lpstr>
      <vt:lpstr>Primer Matrimonio (Gén 2:18-25)</vt:lpstr>
      <vt:lpstr>Primer Matrimonio (Gén 2:18-25)</vt:lpstr>
      <vt:lpstr>Primer Matrimonio (Gén 2:18-25)</vt:lpstr>
      <vt:lpstr>Primer Matrimonio (Gén 2:18-25)</vt:lpstr>
      <vt:lpstr>Actividades del Sexto Día</vt:lpstr>
      <vt:lpstr>Primer Matrimonio (Gén 2:18-25)</vt:lpstr>
      <vt:lpstr>PowerPoint Presentation</vt:lpstr>
      <vt:lpstr>Feminismo Evangélico</vt:lpstr>
      <vt:lpstr>Autoridad del hombre Génesis 2:21-23</vt:lpstr>
      <vt:lpstr>Autoridad del Hombre Génesis 2:21-23</vt:lpstr>
      <vt:lpstr>Autoridad del Hombre Génesis 2:21-23</vt:lpstr>
      <vt:lpstr>Significado Bíblico de Nombrar</vt:lpstr>
      <vt:lpstr>La mujer creada del costado del hombre…  no de su pie</vt:lpstr>
      <vt:lpstr>La mujer creada del costado del hombre…  no de su pie</vt:lpstr>
      <vt:lpstr>La mujer creada del costado del hombre…  no de su pie</vt:lpstr>
      <vt:lpstr>La mujer creada del costado del hombre…  no de su pie</vt:lpstr>
      <vt:lpstr>PowerPoint Presentation</vt:lpstr>
      <vt:lpstr>PowerPoint Presentation</vt:lpstr>
      <vt:lpstr>La mujer creada del costado del hombre…  no de su pie</vt:lpstr>
      <vt:lpstr>La mujer creada del costado del hombre…  no de su pie</vt:lpstr>
      <vt:lpstr>PowerPoint Presentation</vt:lpstr>
      <vt:lpstr>La mujer creada del costado del hombre…  no de su pie</vt:lpstr>
      <vt:lpstr>PowerPoint Presentation</vt:lpstr>
      <vt:lpstr>PowerPoint Presentation</vt:lpstr>
      <vt:lpstr>La mujer creada del costado del hombre…  no de su pie</vt:lpstr>
      <vt:lpstr>PowerPoint Presentation</vt:lpstr>
      <vt:lpstr>La mujer creada del costado del hombre…  no de su pie</vt:lpstr>
      <vt:lpstr>Génesis 2:24-25</vt:lpstr>
      <vt:lpstr>Génesis 2:24-25</vt:lpstr>
      <vt:lpstr>PowerPoint Presentation</vt:lpstr>
      <vt:lpstr>Génesis 2:24-25</vt:lpstr>
      <vt:lpstr>PowerPoint Presentation</vt:lpstr>
      <vt:lpstr>Conclusion</vt:lpstr>
      <vt:lpstr>Génesis 2 Esquema</vt:lpstr>
      <vt:lpstr>Génesis 1–2 Resumen</vt:lpstr>
      <vt:lpstr>ESTRUCTURA DE GÉNESIS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010 - 2v8-25</dc:title>
  <dc:subject>Genesis 2</dc:subject>
  <dc:creator>A. Woods</dc:creator>
  <dc:description>Modified by Jim McGowan</dc:description>
  <cp:lastModifiedBy>Claudia Mora</cp:lastModifiedBy>
  <cp:revision>1176</cp:revision>
  <cp:lastPrinted>2020-09-24T16:46:27Z</cp:lastPrinted>
  <dcterms:created xsi:type="dcterms:W3CDTF">2009-03-17T12:21:13Z</dcterms:created>
  <dcterms:modified xsi:type="dcterms:W3CDTF">2025-09-06T01:24:33Z</dcterms:modified>
</cp:coreProperties>
</file>