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8"/>
  </p:notesMasterIdLst>
  <p:sldIdLst>
    <p:sldId id="258" r:id="rId3"/>
    <p:sldId id="593" r:id="rId4"/>
    <p:sldId id="594" r:id="rId5"/>
    <p:sldId id="464" r:id="rId6"/>
    <p:sldId id="616" r:id="rId7"/>
    <p:sldId id="583" r:id="rId8"/>
    <p:sldId id="571" r:id="rId9"/>
    <p:sldId id="617" r:id="rId10"/>
    <p:sldId id="441" r:id="rId11"/>
    <p:sldId id="618" r:id="rId12"/>
    <p:sldId id="587" r:id="rId13"/>
    <p:sldId id="395" r:id="rId14"/>
    <p:sldId id="406" r:id="rId15"/>
    <p:sldId id="290" r:id="rId16"/>
    <p:sldId id="598" r:id="rId17"/>
    <p:sldId id="597" r:id="rId18"/>
    <p:sldId id="619" r:id="rId19"/>
    <p:sldId id="596" r:id="rId20"/>
    <p:sldId id="609" r:id="rId21"/>
    <p:sldId id="595" r:id="rId22"/>
    <p:sldId id="621" r:id="rId23"/>
    <p:sldId id="568" r:id="rId24"/>
    <p:sldId id="620" r:id="rId25"/>
    <p:sldId id="602" r:id="rId26"/>
    <p:sldId id="457" r:id="rId27"/>
    <p:sldId id="622" r:id="rId28"/>
    <p:sldId id="624" r:id="rId29"/>
    <p:sldId id="623" r:id="rId30"/>
    <p:sldId id="605" r:id="rId31"/>
    <p:sldId id="625" r:id="rId32"/>
    <p:sldId id="626" r:id="rId33"/>
    <p:sldId id="603" r:id="rId34"/>
    <p:sldId id="607" r:id="rId35"/>
    <p:sldId id="608" r:id="rId36"/>
    <p:sldId id="627" r:id="rId37"/>
    <p:sldId id="628" r:id="rId38"/>
    <p:sldId id="640" r:id="rId39"/>
    <p:sldId id="450" r:id="rId40"/>
    <p:sldId id="629" r:id="rId41"/>
    <p:sldId id="630" r:id="rId42"/>
    <p:sldId id="631" r:id="rId43"/>
    <p:sldId id="632" r:id="rId44"/>
    <p:sldId id="633" r:id="rId45"/>
    <p:sldId id="634" r:id="rId46"/>
    <p:sldId id="611" r:id="rId47"/>
    <p:sldId id="635" r:id="rId48"/>
    <p:sldId id="636" r:id="rId49"/>
    <p:sldId id="612" r:id="rId50"/>
    <p:sldId id="637" r:id="rId51"/>
    <p:sldId id="613" r:id="rId52"/>
    <p:sldId id="614" r:id="rId53"/>
    <p:sldId id="638" r:id="rId54"/>
    <p:sldId id="567" r:id="rId55"/>
    <p:sldId id="639" r:id="rId56"/>
    <p:sldId id="52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AF95"/>
    <a:srgbClr val="323747"/>
    <a:srgbClr val="F38103"/>
    <a:srgbClr val="4D5973"/>
    <a:srgbClr val="2C3041"/>
    <a:srgbClr val="AED793"/>
    <a:srgbClr val="A3D6F4"/>
    <a:srgbClr val="3D4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3B04BA-CA90-4CF8-9865-3EAE2845F57B}" v="65" dt="2025-08-17T01:10:06.6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72" y="18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 Morris" userId="b27f8b3fe71fb418" providerId="LiveId" clId="{A63B04BA-CA90-4CF8-9865-3EAE2845F57B}"/>
    <pc:docChg chg="undo redo custSel addSld delSld modSld sldOrd">
      <pc:chgData name="Gabriel Morris" userId="b27f8b3fe71fb418" providerId="LiveId" clId="{A63B04BA-CA90-4CF8-9865-3EAE2845F57B}" dt="2025-08-17T01:10:16.248" v="2410" actId="313"/>
      <pc:docMkLst>
        <pc:docMk/>
      </pc:docMkLst>
      <pc:sldChg chg="del">
        <pc:chgData name="Gabriel Morris" userId="b27f8b3fe71fb418" providerId="LiveId" clId="{A63B04BA-CA90-4CF8-9865-3EAE2845F57B}" dt="2025-08-16T22:40:51.557" v="2402" actId="47"/>
        <pc:sldMkLst>
          <pc:docMk/>
          <pc:sldMk cId="2160458121" sldId="285"/>
        </pc:sldMkLst>
      </pc:sldChg>
      <pc:sldChg chg="modSp add mod ord">
        <pc:chgData name="Gabriel Morris" userId="b27f8b3fe71fb418" providerId="LiveId" clId="{A63B04BA-CA90-4CF8-9865-3EAE2845F57B}" dt="2025-08-13T19:04:42.927" v="645"/>
        <pc:sldMkLst>
          <pc:docMk/>
          <pc:sldMk cId="4184465727" sldId="290"/>
        </pc:sldMkLst>
        <pc:graphicFrameChg chg="modGraphic">
          <ac:chgData name="Gabriel Morris" userId="b27f8b3fe71fb418" providerId="LiveId" clId="{A63B04BA-CA90-4CF8-9865-3EAE2845F57B}" dt="2025-08-12T21:38:18.340" v="569" actId="13926"/>
          <ac:graphicFrameMkLst>
            <pc:docMk/>
            <pc:sldMk cId="4184465727" sldId="290"/>
            <ac:graphicFrameMk id="3" creationId="{4344A671-4240-44C8-CDB0-8F5F8A40DA66}"/>
          </ac:graphicFrameMkLst>
        </pc:graphicFrameChg>
      </pc:sldChg>
      <pc:sldChg chg="del">
        <pc:chgData name="Gabriel Morris" userId="b27f8b3fe71fb418" providerId="LiveId" clId="{A63B04BA-CA90-4CF8-9865-3EAE2845F57B}" dt="2025-08-16T22:40:51.557" v="2402" actId="47"/>
        <pc:sldMkLst>
          <pc:docMk/>
          <pc:sldMk cId="496714336" sldId="342"/>
        </pc:sldMkLst>
      </pc:sldChg>
      <pc:sldChg chg="del">
        <pc:chgData name="Gabriel Morris" userId="b27f8b3fe71fb418" providerId="LiveId" clId="{A63B04BA-CA90-4CF8-9865-3EAE2845F57B}" dt="2025-08-16T22:40:51.557" v="2402" actId="47"/>
        <pc:sldMkLst>
          <pc:docMk/>
          <pc:sldMk cId="4154729656" sldId="388"/>
        </pc:sldMkLst>
      </pc:sldChg>
      <pc:sldChg chg="modSp mod ord">
        <pc:chgData name="Gabriel Morris" userId="b27f8b3fe71fb418" providerId="LiveId" clId="{A63B04BA-CA90-4CF8-9865-3EAE2845F57B}" dt="2025-08-13T17:29:45.752" v="588"/>
        <pc:sldMkLst>
          <pc:docMk/>
          <pc:sldMk cId="161720845" sldId="395"/>
        </pc:sldMkLst>
        <pc:spChg chg="mod">
          <ac:chgData name="Gabriel Morris" userId="b27f8b3fe71fb418" providerId="LiveId" clId="{A63B04BA-CA90-4CF8-9865-3EAE2845F57B}" dt="2025-08-12T21:27:03.100" v="561" actId="1076"/>
          <ac:spMkLst>
            <pc:docMk/>
            <pc:sldMk cId="161720845" sldId="395"/>
            <ac:spMk id="2" creationId="{5F7A6654-8E7A-CAB2-A020-84753CFC9BF4}"/>
          </ac:spMkLst>
        </pc:spChg>
      </pc:sldChg>
      <pc:sldChg chg="modSp add mod ord">
        <pc:chgData name="Gabriel Morris" userId="b27f8b3fe71fb418" providerId="LiveId" clId="{A63B04BA-CA90-4CF8-9865-3EAE2845F57B}" dt="2025-08-13T19:05:32.488" v="649"/>
        <pc:sldMkLst>
          <pc:docMk/>
          <pc:sldMk cId="631270707" sldId="406"/>
        </pc:sldMkLst>
        <pc:spChg chg="mod">
          <ac:chgData name="Gabriel Morris" userId="b27f8b3fe71fb418" providerId="LiveId" clId="{A63B04BA-CA90-4CF8-9865-3EAE2845F57B}" dt="2025-08-13T18:29:22.569" v="596" actId="1076"/>
          <ac:spMkLst>
            <pc:docMk/>
            <pc:sldMk cId="631270707" sldId="406"/>
            <ac:spMk id="2" creationId="{741988CC-8B72-8C73-8F1A-49CCCD9141DF}"/>
          </ac:spMkLst>
        </pc:spChg>
        <pc:spChg chg="mod">
          <ac:chgData name="Gabriel Morris" userId="b27f8b3fe71fb418" providerId="LiveId" clId="{A63B04BA-CA90-4CF8-9865-3EAE2845F57B}" dt="2025-08-13T18:31:08.297" v="642"/>
          <ac:spMkLst>
            <pc:docMk/>
            <pc:sldMk cId="631270707" sldId="406"/>
            <ac:spMk id="4" creationId="{919DE32C-041D-D271-AD4F-FF0CFE8780DF}"/>
          </ac:spMkLst>
        </pc:spChg>
        <pc:spChg chg="mod">
          <ac:chgData name="Gabriel Morris" userId="b27f8b3fe71fb418" providerId="LiveId" clId="{A63B04BA-CA90-4CF8-9865-3EAE2845F57B}" dt="2025-08-13T18:29:57.771" v="601" actId="1076"/>
          <ac:spMkLst>
            <pc:docMk/>
            <pc:sldMk cId="631270707" sldId="406"/>
            <ac:spMk id="8" creationId="{4E97931E-CAE1-8AFA-7F50-C92B6B5B2198}"/>
          </ac:spMkLst>
        </pc:spChg>
        <pc:picChg chg="mod">
          <ac:chgData name="Gabriel Morris" userId="b27f8b3fe71fb418" providerId="LiveId" clId="{A63B04BA-CA90-4CF8-9865-3EAE2845F57B}" dt="2025-08-13T18:31:18.243" v="643" actId="1076"/>
          <ac:picMkLst>
            <pc:docMk/>
            <pc:sldMk cId="631270707" sldId="406"/>
            <ac:picMk id="3" creationId="{1D2B2487-8991-EDB7-AA36-DDA5DF7CECC1}"/>
          </ac:picMkLst>
        </pc:picChg>
      </pc:sldChg>
      <pc:sldChg chg="del">
        <pc:chgData name="Gabriel Morris" userId="b27f8b3fe71fb418" providerId="LiveId" clId="{A63B04BA-CA90-4CF8-9865-3EAE2845F57B}" dt="2025-08-16T22:40:51.557" v="2402" actId="47"/>
        <pc:sldMkLst>
          <pc:docMk/>
          <pc:sldMk cId="170214773" sldId="426"/>
        </pc:sldMkLst>
      </pc:sldChg>
      <pc:sldChg chg="modSp add mod ord">
        <pc:chgData name="Gabriel Morris" userId="b27f8b3fe71fb418" providerId="LiveId" clId="{A63B04BA-CA90-4CF8-9865-3EAE2845F57B}" dt="2025-08-16T16:34:45.856" v="1759" actId="6549"/>
        <pc:sldMkLst>
          <pc:docMk/>
          <pc:sldMk cId="2298673835" sldId="441"/>
        </pc:sldMkLst>
        <pc:spChg chg="mod">
          <ac:chgData name="Gabriel Morris" userId="b27f8b3fe71fb418" providerId="LiveId" clId="{A63B04BA-CA90-4CF8-9865-3EAE2845F57B}" dt="2025-08-11T20:22:17.408" v="220" actId="20577"/>
          <ac:spMkLst>
            <pc:docMk/>
            <pc:sldMk cId="2298673835" sldId="441"/>
            <ac:spMk id="2" creationId="{E563EA4E-0A22-22A6-4831-CAAA3D4E7B27}"/>
          </ac:spMkLst>
        </pc:spChg>
        <pc:spChg chg="mod">
          <ac:chgData name="Gabriel Morris" userId="b27f8b3fe71fb418" providerId="LiveId" clId="{A63B04BA-CA90-4CF8-9865-3EAE2845F57B}" dt="2025-08-16T16:34:45.856" v="1759" actId="6549"/>
          <ac:spMkLst>
            <pc:docMk/>
            <pc:sldMk cId="2298673835" sldId="441"/>
            <ac:spMk id="3" creationId="{C5BFB961-51C5-991A-403F-CB5BE02DA237}"/>
          </ac:spMkLst>
        </pc:spChg>
      </pc:sldChg>
      <pc:sldChg chg="modSp add mod">
        <pc:chgData name="Gabriel Morris" userId="b27f8b3fe71fb418" providerId="LiveId" clId="{A63B04BA-CA90-4CF8-9865-3EAE2845F57B}" dt="2025-08-14T01:36:59.378" v="1042" actId="20577"/>
        <pc:sldMkLst>
          <pc:docMk/>
          <pc:sldMk cId="585080006" sldId="450"/>
        </pc:sldMkLst>
        <pc:spChg chg="mod">
          <ac:chgData name="Gabriel Morris" userId="b27f8b3fe71fb418" providerId="LiveId" clId="{A63B04BA-CA90-4CF8-9865-3EAE2845F57B}" dt="2025-08-14T01:36:59.378" v="1042" actId="20577"/>
          <ac:spMkLst>
            <pc:docMk/>
            <pc:sldMk cId="585080006" sldId="450"/>
            <ac:spMk id="5" creationId="{20964256-1C05-8B41-90F8-134FC66454C1}"/>
          </ac:spMkLst>
        </pc:spChg>
        <pc:spChg chg="mod">
          <ac:chgData name="Gabriel Morris" userId="b27f8b3fe71fb418" providerId="LiveId" clId="{A63B04BA-CA90-4CF8-9865-3EAE2845F57B}" dt="2025-08-14T01:36:54.175" v="1041" actId="20577"/>
          <ac:spMkLst>
            <pc:docMk/>
            <pc:sldMk cId="585080006" sldId="450"/>
            <ac:spMk id="6" creationId="{27F08545-CC9D-D090-E0B9-30FE50ECFB79}"/>
          </ac:spMkLst>
        </pc:spChg>
      </pc:sldChg>
      <pc:sldChg chg="modSp add mod ord">
        <pc:chgData name="Gabriel Morris" userId="b27f8b3fe71fb418" providerId="LiveId" clId="{A63B04BA-CA90-4CF8-9865-3EAE2845F57B}" dt="2025-08-17T01:10:16.248" v="2410" actId="313"/>
        <pc:sldMkLst>
          <pc:docMk/>
          <pc:sldMk cId="2030900595" sldId="457"/>
        </pc:sldMkLst>
        <pc:spChg chg="mod">
          <ac:chgData name="Gabriel Morris" userId="b27f8b3fe71fb418" providerId="LiveId" clId="{A63B04BA-CA90-4CF8-9865-3EAE2845F57B}" dt="2025-08-13T21:14:28.573" v="710" actId="14100"/>
          <ac:spMkLst>
            <pc:docMk/>
            <pc:sldMk cId="2030900595" sldId="457"/>
            <ac:spMk id="2" creationId="{51E57683-031A-DF30-4003-5A8F57AFD192}"/>
          </ac:spMkLst>
        </pc:spChg>
        <pc:spChg chg="mod">
          <ac:chgData name="Gabriel Morris" userId="b27f8b3fe71fb418" providerId="LiveId" clId="{A63B04BA-CA90-4CF8-9865-3EAE2845F57B}" dt="2025-08-13T21:17:41.915" v="763" actId="1076"/>
          <ac:spMkLst>
            <pc:docMk/>
            <pc:sldMk cId="2030900595" sldId="457"/>
            <ac:spMk id="6" creationId="{8B00D1FD-82AA-07FD-5FC4-945828869C18}"/>
          </ac:spMkLst>
        </pc:spChg>
        <pc:spChg chg="mod">
          <ac:chgData name="Gabriel Morris" userId="b27f8b3fe71fb418" providerId="LiveId" clId="{A63B04BA-CA90-4CF8-9865-3EAE2845F57B}" dt="2025-08-17T01:10:16.248" v="2410" actId="313"/>
          <ac:spMkLst>
            <pc:docMk/>
            <pc:sldMk cId="2030900595" sldId="457"/>
            <ac:spMk id="7" creationId="{A69F591A-EDA7-345C-699D-2585108136A1}"/>
          </ac:spMkLst>
        </pc:spChg>
        <pc:picChg chg="mod">
          <ac:chgData name="Gabriel Morris" userId="b27f8b3fe71fb418" providerId="LiveId" clId="{A63B04BA-CA90-4CF8-9865-3EAE2845F57B}" dt="2025-08-13T21:17:25.326" v="758" actId="1076"/>
          <ac:picMkLst>
            <pc:docMk/>
            <pc:sldMk cId="2030900595" sldId="457"/>
            <ac:picMk id="4" creationId="{5BD2290C-2D8B-BC22-70D8-DCFA88B49E1A}"/>
          </ac:picMkLst>
        </pc:picChg>
        <pc:picChg chg="mod">
          <ac:chgData name="Gabriel Morris" userId="b27f8b3fe71fb418" providerId="LiveId" clId="{A63B04BA-CA90-4CF8-9865-3EAE2845F57B}" dt="2025-08-13T21:17:52.611" v="765" actId="1076"/>
          <ac:picMkLst>
            <pc:docMk/>
            <pc:sldMk cId="2030900595" sldId="457"/>
            <ac:picMk id="5" creationId="{DD1681C1-BA73-46DF-83D0-FA808B075FB8}"/>
          </ac:picMkLst>
        </pc:picChg>
      </pc:sldChg>
      <pc:sldChg chg="modSp add mod ord">
        <pc:chgData name="Gabriel Morris" userId="b27f8b3fe71fb418" providerId="LiveId" clId="{A63B04BA-CA90-4CF8-9865-3EAE2845F57B}" dt="2025-08-16T16:14:40.224" v="1746"/>
        <pc:sldMkLst>
          <pc:docMk/>
          <pc:sldMk cId="2519218570" sldId="464"/>
        </pc:sldMkLst>
        <pc:spChg chg="mod">
          <ac:chgData name="Gabriel Morris" userId="b27f8b3fe71fb418" providerId="LiveId" clId="{A63B04BA-CA90-4CF8-9865-3EAE2845F57B}" dt="2025-08-11T20:17:45.521" v="109" actId="113"/>
          <ac:spMkLst>
            <pc:docMk/>
            <pc:sldMk cId="2519218570" sldId="464"/>
            <ac:spMk id="7" creationId="{54B4929B-F718-8D44-0CDF-866CFD9AE2DF}"/>
          </ac:spMkLst>
        </pc:spChg>
      </pc:sldChg>
      <pc:sldChg chg="del">
        <pc:chgData name="Gabriel Morris" userId="b27f8b3fe71fb418" providerId="LiveId" clId="{A63B04BA-CA90-4CF8-9865-3EAE2845F57B}" dt="2025-08-14T01:39:06.444" v="1044" actId="47"/>
        <pc:sldMkLst>
          <pc:docMk/>
          <pc:sldMk cId="218919781" sldId="525"/>
        </pc:sldMkLst>
      </pc:sldChg>
      <pc:sldChg chg="modSp del mod">
        <pc:chgData name="Gabriel Morris" userId="b27f8b3fe71fb418" providerId="LiveId" clId="{A63B04BA-CA90-4CF8-9865-3EAE2845F57B}" dt="2025-08-16T19:51:19.563" v="1979" actId="47"/>
        <pc:sldMkLst>
          <pc:docMk/>
          <pc:sldMk cId="3070293602" sldId="535"/>
        </pc:sldMkLst>
      </pc:sldChg>
      <pc:sldChg chg="del">
        <pc:chgData name="Gabriel Morris" userId="b27f8b3fe71fb418" providerId="LiveId" clId="{A63B04BA-CA90-4CF8-9865-3EAE2845F57B}" dt="2025-08-14T01:39:04.380" v="1043" actId="47"/>
        <pc:sldMkLst>
          <pc:docMk/>
          <pc:sldMk cId="3291830798" sldId="550"/>
        </pc:sldMkLst>
      </pc:sldChg>
      <pc:sldChg chg="del">
        <pc:chgData name="Gabriel Morris" userId="b27f8b3fe71fb418" providerId="LiveId" clId="{A63B04BA-CA90-4CF8-9865-3EAE2845F57B}" dt="2025-08-14T01:39:07.771" v="1045" actId="47"/>
        <pc:sldMkLst>
          <pc:docMk/>
          <pc:sldMk cId="3238045603" sldId="559"/>
        </pc:sldMkLst>
      </pc:sldChg>
      <pc:sldChg chg="del ord">
        <pc:chgData name="Gabriel Morris" userId="b27f8b3fe71fb418" providerId="LiveId" clId="{A63B04BA-CA90-4CF8-9865-3EAE2845F57B}" dt="2025-08-13T17:32:51.143" v="593" actId="47"/>
        <pc:sldMkLst>
          <pc:docMk/>
          <pc:sldMk cId="1622621542" sldId="561"/>
        </pc:sldMkLst>
      </pc:sldChg>
      <pc:sldChg chg="addSp delSp modSp mod ord">
        <pc:chgData name="Gabriel Morris" userId="b27f8b3fe71fb418" providerId="LiveId" clId="{A63B04BA-CA90-4CF8-9865-3EAE2845F57B}" dt="2025-08-16T17:40:39.360" v="1972"/>
        <pc:sldMkLst>
          <pc:docMk/>
          <pc:sldMk cId="2293490229" sldId="568"/>
        </pc:sldMkLst>
        <pc:spChg chg="mod">
          <ac:chgData name="Gabriel Morris" userId="b27f8b3fe71fb418" providerId="LiveId" clId="{A63B04BA-CA90-4CF8-9865-3EAE2845F57B}" dt="2025-08-16T17:38:12.668" v="1963" actId="207"/>
          <ac:spMkLst>
            <pc:docMk/>
            <pc:sldMk cId="2293490229" sldId="568"/>
            <ac:spMk id="2" creationId="{3E046577-1E7E-3401-E87D-E3BB98A86135}"/>
          </ac:spMkLst>
        </pc:spChg>
        <pc:spChg chg="mod">
          <ac:chgData name="Gabriel Morris" userId="b27f8b3fe71fb418" providerId="LiveId" clId="{A63B04BA-CA90-4CF8-9865-3EAE2845F57B}" dt="2025-08-16T17:37:30.223" v="1953" actId="2710"/>
          <ac:spMkLst>
            <pc:docMk/>
            <pc:sldMk cId="2293490229" sldId="568"/>
            <ac:spMk id="3" creationId="{71C06118-86C6-B77C-69D8-647D8FD56E91}"/>
          </ac:spMkLst>
        </pc:spChg>
        <pc:spChg chg="add del mod">
          <ac:chgData name="Gabriel Morris" userId="b27f8b3fe71fb418" providerId="LiveId" clId="{A63B04BA-CA90-4CF8-9865-3EAE2845F57B}" dt="2025-08-16T17:37:40.283" v="1955" actId="478"/>
          <ac:spMkLst>
            <pc:docMk/>
            <pc:sldMk cId="2293490229" sldId="568"/>
            <ac:spMk id="6" creationId="{AFC36C34-FAD7-414D-C1E8-012658C386F6}"/>
          </ac:spMkLst>
        </pc:spChg>
      </pc:sldChg>
      <pc:sldChg chg="ord">
        <pc:chgData name="Gabriel Morris" userId="b27f8b3fe71fb418" providerId="LiveId" clId="{A63B04BA-CA90-4CF8-9865-3EAE2845F57B}" dt="2025-08-13T17:19:10.475" v="580"/>
        <pc:sldMkLst>
          <pc:docMk/>
          <pc:sldMk cId="1664256768" sldId="571"/>
        </pc:sldMkLst>
      </pc:sldChg>
      <pc:sldChg chg="del">
        <pc:chgData name="Gabriel Morris" userId="b27f8b3fe71fb418" providerId="LiveId" clId="{A63B04BA-CA90-4CF8-9865-3EAE2845F57B}" dt="2025-08-14T01:39:12.238" v="1046" actId="47"/>
        <pc:sldMkLst>
          <pc:docMk/>
          <pc:sldMk cId="3210988144" sldId="575"/>
        </pc:sldMkLst>
      </pc:sldChg>
      <pc:sldChg chg="del">
        <pc:chgData name="Gabriel Morris" userId="b27f8b3fe71fb418" providerId="LiveId" clId="{A63B04BA-CA90-4CF8-9865-3EAE2845F57B}" dt="2025-08-16T22:40:23.398" v="2394" actId="47"/>
        <pc:sldMkLst>
          <pc:docMk/>
          <pc:sldMk cId="1154068358" sldId="576"/>
        </pc:sldMkLst>
      </pc:sldChg>
      <pc:sldChg chg="del">
        <pc:chgData name="Gabriel Morris" userId="b27f8b3fe71fb418" providerId="LiveId" clId="{A63B04BA-CA90-4CF8-9865-3EAE2845F57B}" dt="2025-08-16T22:40:25.312" v="2395" actId="47"/>
        <pc:sldMkLst>
          <pc:docMk/>
          <pc:sldMk cId="15849643" sldId="577"/>
        </pc:sldMkLst>
      </pc:sldChg>
      <pc:sldChg chg="del">
        <pc:chgData name="Gabriel Morris" userId="b27f8b3fe71fb418" providerId="LiveId" clId="{A63B04BA-CA90-4CF8-9865-3EAE2845F57B}" dt="2025-08-16T22:40:26.251" v="2396" actId="47"/>
        <pc:sldMkLst>
          <pc:docMk/>
          <pc:sldMk cId="3380605735" sldId="578"/>
        </pc:sldMkLst>
      </pc:sldChg>
      <pc:sldChg chg="del">
        <pc:chgData name="Gabriel Morris" userId="b27f8b3fe71fb418" providerId="LiveId" clId="{A63B04BA-CA90-4CF8-9865-3EAE2845F57B}" dt="2025-08-16T22:40:38.038" v="2399" actId="47"/>
        <pc:sldMkLst>
          <pc:docMk/>
          <pc:sldMk cId="1783669168" sldId="579"/>
        </pc:sldMkLst>
      </pc:sldChg>
      <pc:sldChg chg="del">
        <pc:chgData name="Gabriel Morris" userId="b27f8b3fe71fb418" providerId="LiveId" clId="{A63B04BA-CA90-4CF8-9865-3EAE2845F57B}" dt="2025-08-16T22:40:34.609" v="2398" actId="47"/>
        <pc:sldMkLst>
          <pc:docMk/>
          <pc:sldMk cId="2678270146" sldId="580"/>
        </pc:sldMkLst>
      </pc:sldChg>
      <pc:sldChg chg="del">
        <pc:chgData name="Gabriel Morris" userId="b27f8b3fe71fb418" providerId="LiveId" clId="{A63B04BA-CA90-4CF8-9865-3EAE2845F57B}" dt="2025-08-16T22:40:30.103" v="2397" actId="47"/>
        <pc:sldMkLst>
          <pc:docMk/>
          <pc:sldMk cId="2343753392" sldId="581"/>
        </pc:sldMkLst>
      </pc:sldChg>
      <pc:sldChg chg="del">
        <pc:chgData name="Gabriel Morris" userId="b27f8b3fe71fb418" providerId="LiveId" clId="{A63B04BA-CA90-4CF8-9865-3EAE2845F57B}" dt="2025-08-16T22:40:39.241" v="2400" actId="47"/>
        <pc:sldMkLst>
          <pc:docMk/>
          <pc:sldMk cId="1396237171" sldId="582"/>
        </pc:sldMkLst>
      </pc:sldChg>
      <pc:sldChg chg="modSp mod ord">
        <pc:chgData name="Gabriel Morris" userId="b27f8b3fe71fb418" providerId="LiveId" clId="{A63B04BA-CA90-4CF8-9865-3EAE2845F57B}" dt="2025-08-16T22:32:32.496" v="2379" actId="20578"/>
        <pc:sldMkLst>
          <pc:docMk/>
          <pc:sldMk cId="2366266457" sldId="583"/>
        </pc:sldMkLst>
        <pc:spChg chg="mod">
          <ac:chgData name="Gabriel Morris" userId="b27f8b3fe71fb418" providerId="LiveId" clId="{A63B04BA-CA90-4CF8-9865-3EAE2845F57B}" dt="2025-08-11T18:32:12.108" v="106" actId="20577"/>
          <ac:spMkLst>
            <pc:docMk/>
            <pc:sldMk cId="2366266457" sldId="583"/>
            <ac:spMk id="6" creationId="{F8FA7309-0896-0037-1260-DC4A632B2F97}"/>
          </ac:spMkLst>
        </pc:spChg>
        <pc:spChg chg="mod">
          <ac:chgData name="Gabriel Morris" userId="b27f8b3fe71fb418" providerId="LiveId" clId="{A63B04BA-CA90-4CF8-9865-3EAE2845F57B}" dt="2025-08-11T18:31:28.823" v="97" actId="20577"/>
          <ac:spMkLst>
            <pc:docMk/>
            <pc:sldMk cId="2366266457" sldId="583"/>
            <ac:spMk id="7" creationId="{36FF39A4-FC10-4CF3-AA51-10145FCB8956}"/>
          </ac:spMkLst>
        </pc:spChg>
      </pc:sldChg>
      <pc:sldChg chg="del">
        <pc:chgData name="Gabriel Morris" userId="b27f8b3fe71fb418" providerId="LiveId" clId="{A63B04BA-CA90-4CF8-9865-3EAE2845F57B}" dt="2025-08-16T22:40:42.276" v="2401" actId="47"/>
        <pc:sldMkLst>
          <pc:docMk/>
          <pc:sldMk cId="851540826" sldId="584"/>
        </pc:sldMkLst>
      </pc:sldChg>
      <pc:sldChg chg="del">
        <pc:chgData name="Gabriel Morris" userId="b27f8b3fe71fb418" providerId="LiveId" clId="{A63B04BA-CA90-4CF8-9865-3EAE2845F57B}" dt="2025-08-16T22:40:51.557" v="2402" actId="47"/>
        <pc:sldMkLst>
          <pc:docMk/>
          <pc:sldMk cId="523018399" sldId="585"/>
        </pc:sldMkLst>
      </pc:sldChg>
      <pc:sldChg chg="del">
        <pc:chgData name="Gabriel Morris" userId="b27f8b3fe71fb418" providerId="LiveId" clId="{A63B04BA-CA90-4CF8-9865-3EAE2845F57B}" dt="2025-08-16T22:40:51.557" v="2402" actId="47"/>
        <pc:sldMkLst>
          <pc:docMk/>
          <pc:sldMk cId="2750545436" sldId="586"/>
        </pc:sldMkLst>
      </pc:sldChg>
      <pc:sldChg chg="ord">
        <pc:chgData name="Gabriel Morris" userId="b27f8b3fe71fb418" providerId="LiveId" clId="{A63B04BA-CA90-4CF8-9865-3EAE2845F57B}" dt="2025-08-13T17:29:16.860" v="586"/>
        <pc:sldMkLst>
          <pc:docMk/>
          <pc:sldMk cId="1551488691" sldId="587"/>
        </pc:sldMkLst>
      </pc:sldChg>
      <pc:sldChg chg="del">
        <pc:chgData name="Gabriel Morris" userId="b27f8b3fe71fb418" providerId="LiveId" clId="{A63B04BA-CA90-4CF8-9865-3EAE2845F57B}" dt="2025-08-16T22:40:51.557" v="2402" actId="47"/>
        <pc:sldMkLst>
          <pc:docMk/>
          <pc:sldMk cId="635302372" sldId="589"/>
        </pc:sldMkLst>
      </pc:sldChg>
      <pc:sldChg chg="del">
        <pc:chgData name="Gabriel Morris" userId="b27f8b3fe71fb418" providerId="LiveId" clId="{A63B04BA-CA90-4CF8-9865-3EAE2845F57B}" dt="2025-08-16T22:40:51.557" v="2402" actId="47"/>
        <pc:sldMkLst>
          <pc:docMk/>
          <pc:sldMk cId="3815302765" sldId="590"/>
        </pc:sldMkLst>
      </pc:sldChg>
      <pc:sldChg chg="del">
        <pc:chgData name="Gabriel Morris" userId="b27f8b3fe71fb418" providerId="LiveId" clId="{A63B04BA-CA90-4CF8-9865-3EAE2845F57B}" dt="2025-08-16T22:40:51.557" v="2402" actId="47"/>
        <pc:sldMkLst>
          <pc:docMk/>
          <pc:sldMk cId="2693693008" sldId="591"/>
        </pc:sldMkLst>
      </pc:sldChg>
      <pc:sldChg chg="del">
        <pc:chgData name="Gabriel Morris" userId="b27f8b3fe71fb418" providerId="LiveId" clId="{A63B04BA-CA90-4CF8-9865-3EAE2845F57B}" dt="2025-08-16T22:44:02.627" v="2405" actId="47"/>
        <pc:sldMkLst>
          <pc:docMk/>
          <pc:sldMk cId="684137676" sldId="592"/>
        </pc:sldMkLst>
      </pc:sldChg>
      <pc:sldChg chg="addSp modSp add mod">
        <pc:chgData name="Gabriel Morris" userId="b27f8b3fe71fb418" providerId="LiveId" clId="{A63B04BA-CA90-4CF8-9865-3EAE2845F57B}" dt="2025-08-16T16:58:25.007" v="1908" actId="1036"/>
        <pc:sldMkLst>
          <pc:docMk/>
          <pc:sldMk cId="3071858277" sldId="595"/>
        </pc:sldMkLst>
        <pc:spChg chg="mod">
          <ac:chgData name="Gabriel Morris" userId="b27f8b3fe71fb418" providerId="LiveId" clId="{A63B04BA-CA90-4CF8-9865-3EAE2845F57B}" dt="2025-08-14T15:20:00.448" v="1108" actId="2711"/>
          <ac:spMkLst>
            <pc:docMk/>
            <pc:sldMk cId="3071858277" sldId="595"/>
            <ac:spMk id="2" creationId="{85371676-1C8A-8D64-F750-FF6CF9763C8E}"/>
          </ac:spMkLst>
        </pc:spChg>
        <pc:spChg chg="mod">
          <ac:chgData name="Gabriel Morris" userId="b27f8b3fe71fb418" providerId="LiveId" clId="{A63B04BA-CA90-4CF8-9865-3EAE2845F57B}" dt="2025-08-16T16:58:22.087" v="1896" actId="1076"/>
          <ac:spMkLst>
            <pc:docMk/>
            <pc:sldMk cId="3071858277" sldId="595"/>
            <ac:spMk id="3" creationId="{6640432C-FE25-393D-4041-5AB140FFA022}"/>
          </ac:spMkLst>
        </pc:spChg>
        <pc:spChg chg="add mod">
          <ac:chgData name="Gabriel Morris" userId="b27f8b3fe71fb418" providerId="LiveId" clId="{A63B04BA-CA90-4CF8-9865-3EAE2845F57B}" dt="2025-08-14T15:26:55.660" v="1127" actId="20577"/>
          <ac:spMkLst>
            <pc:docMk/>
            <pc:sldMk cId="3071858277" sldId="595"/>
            <ac:spMk id="5" creationId="{405AC1D8-1110-1AFA-2C0E-A1FEC1CD84CB}"/>
          </ac:spMkLst>
        </pc:spChg>
        <pc:spChg chg="mod">
          <ac:chgData name="Gabriel Morris" userId="b27f8b3fe71fb418" providerId="LiveId" clId="{A63B04BA-CA90-4CF8-9865-3EAE2845F57B}" dt="2025-08-16T16:58:25.007" v="1908" actId="1036"/>
          <ac:spMkLst>
            <pc:docMk/>
            <pc:sldMk cId="3071858277" sldId="595"/>
            <ac:spMk id="6" creationId="{48A93B6E-3C7A-B210-5090-8251607AE560}"/>
          </ac:spMkLst>
        </pc:spChg>
        <pc:spChg chg="add mod">
          <ac:chgData name="Gabriel Morris" userId="b27f8b3fe71fb418" providerId="LiveId" clId="{A63B04BA-CA90-4CF8-9865-3EAE2845F57B}" dt="2025-08-12T16:31:06.596" v="545" actId="20577"/>
          <ac:spMkLst>
            <pc:docMk/>
            <pc:sldMk cId="3071858277" sldId="595"/>
            <ac:spMk id="7" creationId="{963E5DB2-125D-FDBA-994A-2E1AB37AC4C2}"/>
          </ac:spMkLst>
        </pc:spChg>
      </pc:sldChg>
      <pc:sldChg chg="modSp add mod ord">
        <pc:chgData name="Gabriel Morris" userId="b27f8b3fe71fb418" providerId="LiveId" clId="{A63B04BA-CA90-4CF8-9865-3EAE2845F57B}" dt="2025-08-16T17:40:06.978" v="1970" actId="207"/>
        <pc:sldMkLst>
          <pc:docMk/>
          <pc:sldMk cId="1471061464" sldId="596"/>
        </pc:sldMkLst>
        <pc:spChg chg="mod">
          <ac:chgData name="Gabriel Morris" userId="b27f8b3fe71fb418" providerId="LiveId" clId="{A63B04BA-CA90-4CF8-9865-3EAE2845F57B}" dt="2025-08-16T17:40:06.978" v="1970" actId="207"/>
          <ac:spMkLst>
            <pc:docMk/>
            <pc:sldMk cId="1471061464" sldId="596"/>
            <ac:spMk id="2" creationId="{FAB97677-95C3-A6A3-003A-4036A5A77C48}"/>
          </ac:spMkLst>
        </pc:spChg>
      </pc:sldChg>
      <pc:sldChg chg="addSp delSp modSp new mod ord">
        <pc:chgData name="Gabriel Morris" userId="b27f8b3fe71fb418" providerId="LiveId" clId="{A63B04BA-CA90-4CF8-9865-3EAE2845F57B}" dt="2025-08-16T16:51:23.765" v="1890" actId="478"/>
        <pc:sldMkLst>
          <pc:docMk/>
          <pc:sldMk cId="2094739393" sldId="597"/>
        </pc:sldMkLst>
        <pc:spChg chg="add del mod">
          <ac:chgData name="Gabriel Morris" userId="b27f8b3fe71fb418" providerId="LiveId" clId="{A63B04BA-CA90-4CF8-9865-3EAE2845F57B}" dt="2025-08-16T16:51:23.765" v="1890" actId="478"/>
          <ac:spMkLst>
            <pc:docMk/>
            <pc:sldMk cId="2094739393" sldId="597"/>
            <ac:spMk id="3" creationId="{06E50939-A3EC-1B09-A0A0-DF5C562AB7B3}"/>
          </ac:spMkLst>
        </pc:spChg>
        <pc:spChg chg="add mod">
          <ac:chgData name="Gabriel Morris" userId="b27f8b3fe71fb418" providerId="LiveId" clId="{A63B04BA-CA90-4CF8-9865-3EAE2845F57B}" dt="2025-08-13T19:58:32.291" v="657" actId="14100"/>
          <ac:spMkLst>
            <pc:docMk/>
            <pc:sldMk cId="2094739393" sldId="597"/>
            <ac:spMk id="5" creationId="{ECB45E3D-5E4B-12B1-9577-C47863CE6B70}"/>
          </ac:spMkLst>
        </pc:spChg>
        <pc:picChg chg="add mod">
          <ac:chgData name="Gabriel Morris" userId="b27f8b3fe71fb418" providerId="LiveId" clId="{A63B04BA-CA90-4CF8-9865-3EAE2845F57B}" dt="2025-08-12T21:27:52.812" v="565" actId="962"/>
          <ac:picMkLst>
            <pc:docMk/>
            <pc:sldMk cId="2094739393" sldId="597"/>
            <ac:picMk id="4" creationId="{C62C72F3-6737-C0CE-854C-9FCFC003FFC7}"/>
          </ac:picMkLst>
        </pc:picChg>
      </pc:sldChg>
      <pc:sldChg chg="add ord">
        <pc:chgData name="Gabriel Morris" userId="b27f8b3fe71fb418" providerId="LiveId" clId="{A63B04BA-CA90-4CF8-9865-3EAE2845F57B}" dt="2025-08-13T19:05:05.730" v="647"/>
        <pc:sldMkLst>
          <pc:docMk/>
          <pc:sldMk cId="3469217716" sldId="598"/>
        </pc:sldMkLst>
      </pc:sldChg>
      <pc:sldChg chg="add del">
        <pc:chgData name="Gabriel Morris" userId="b27f8b3fe71fb418" providerId="LiveId" clId="{A63B04BA-CA90-4CF8-9865-3EAE2845F57B}" dt="2025-08-16T22:40:51.557" v="2402" actId="47"/>
        <pc:sldMkLst>
          <pc:docMk/>
          <pc:sldMk cId="4072822183" sldId="599"/>
        </pc:sldMkLst>
      </pc:sldChg>
      <pc:sldChg chg="modSp add del mod ord">
        <pc:chgData name="Gabriel Morris" userId="b27f8b3fe71fb418" providerId="LiveId" clId="{A63B04BA-CA90-4CF8-9865-3EAE2845F57B}" dt="2025-08-16T16:53:23.009" v="1894" actId="47"/>
        <pc:sldMkLst>
          <pc:docMk/>
          <pc:sldMk cId="3980964491" sldId="600"/>
        </pc:sldMkLst>
      </pc:sldChg>
      <pc:sldChg chg="modSp add del mod">
        <pc:chgData name="Gabriel Morris" userId="b27f8b3fe71fb418" providerId="LiveId" clId="{A63B04BA-CA90-4CF8-9865-3EAE2845F57B}" dt="2025-08-16T19:51:20.693" v="1980" actId="47"/>
        <pc:sldMkLst>
          <pc:docMk/>
          <pc:sldMk cId="1141586013" sldId="601"/>
        </pc:sldMkLst>
      </pc:sldChg>
      <pc:sldChg chg="modSp add mod ord modAnim">
        <pc:chgData name="Gabriel Morris" userId="b27f8b3fe71fb418" providerId="LiveId" clId="{A63B04BA-CA90-4CF8-9865-3EAE2845F57B}" dt="2025-08-16T20:36:33.393" v="2032"/>
        <pc:sldMkLst>
          <pc:docMk/>
          <pc:sldMk cId="3776378795" sldId="602"/>
        </pc:sldMkLst>
        <pc:spChg chg="mod">
          <ac:chgData name="Gabriel Morris" userId="b27f8b3fe71fb418" providerId="LiveId" clId="{A63B04BA-CA90-4CF8-9865-3EAE2845F57B}" dt="2025-08-13T21:44:29.855" v="813" actId="20577"/>
          <ac:spMkLst>
            <pc:docMk/>
            <pc:sldMk cId="3776378795" sldId="602"/>
            <ac:spMk id="2" creationId="{513FACD9-F82D-B273-7FA8-0558C770715D}"/>
          </ac:spMkLst>
        </pc:spChg>
        <pc:spChg chg="mod">
          <ac:chgData name="Gabriel Morris" userId="b27f8b3fe71fb418" providerId="LiveId" clId="{A63B04BA-CA90-4CF8-9865-3EAE2845F57B}" dt="2025-08-16T20:36:33.393" v="2032"/>
          <ac:spMkLst>
            <pc:docMk/>
            <pc:sldMk cId="3776378795" sldId="602"/>
            <ac:spMk id="7" creationId="{AE088569-ED95-EBD6-E4DB-25B5DD7B34EE}"/>
          </ac:spMkLst>
        </pc:spChg>
      </pc:sldChg>
      <pc:sldChg chg="modSp add mod ord">
        <pc:chgData name="Gabriel Morris" userId="b27f8b3fe71fb418" providerId="LiveId" clId="{A63B04BA-CA90-4CF8-9865-3EAE2845F57B}" dt="2025-08-16T20:37:06.218" v="2037"/>
        <pc:sldMkLst>
          <pc:docMk/>
          <pc:sldMk cId="1365048624" sldId="603"/>
        </pc:sldMkLst>
        <pc:spChg chg="mod">
          <ac:chgData name="Gabriel Morris" userId="b27f8b3fe71fb418" providerId="LiveId" clId="{A63B04BA-CA90-4CF8-9865-3EAE2845F57B}" dt="2025-08-16T20:37:06.218" v="2037"/>
          <ac:spMkLst>
            <pc:docMk/>
            <pc:sldMk cId="1365048624" sldId="603"/>
            <ac:spMk id="7" creationId="{2C5618F2-BA34-6DF0-9D21-14AAADD950D5}"/>
          </ac:spMkLst>
        </pc:spChg>
      </pc:sldChg>
      <pc:sldChg chg="add del ord">
        <pc:chgData name="Gabriel Morris" userId="b27f8b3fe71fb418" providerId="LiveId" clId="{A63B04BA-CA90-4CF8-9865-3EAE2845F57B}" dt="2025-08-13T21:46:17.230" v="823" actId="47"/>
        <pc:sldMkLst>
          <pc:docMk/>
          <pc:sldMk cId="547451737" sldId="604"/>
        </pc:sldMkLst>
      </pc:sldChg>
      <pc:sldChg chg="modSp add mod ord">
        <pc:chgData name="Gabriel Morris" userId="b27f8b3fe71fb418" providerId="LiveId" clId="{A63B04BA-CA90-4CF8-9865-3EAE2845F57B}" dt="2025-08-16T20:32:33.397" v="2004"/>
        <pc:sldMkLst>
          <pc:docMk/>
          <pc:sldMk cId="1981363561" sldId="605"/>
        </pc:sldMkLst>
        <pc:spChg chg="mod">
          <ac:chgData name="Gabriel Morris" userId="b27f8b3fe71fb418" providerId="LiveId" clId="{A63B04BA-CA90-4CF8-9865-3EAE2845F57B}" dt="2025-08-13T21:48:25.293" v="829" actId="6549"/>
          <ac:spMkLst>
            <pc:docMk/>
            <pc:sldMk cId="1981363561" sldId="605"/>
            <ac:spMk id="6" creationId="{75D8D901-5F23-DAA9-FF2B-7C53B10AF6CD}"/>
          </ac:spMkLst>
        </pc:spChg>
        <pc:spChg chg="mod">
          <ac:chgData name="Gabriel Morris" userId="b27f8b3fe71fb418" providerId="LiveId" clId="{A63B04BA-CA90-4CF8-9865-3EAE2845F57B}" dt="2025-08-13T21:48:35.421" v="844" actId="20577"/>
          <ac:spMkLst>
            <pc:docMk/>
            <pc:sldMk cId="1981363561" sldId="605"/>
            <ac:spMk id="7" creationId="{6C3A9FA5-D49D-F25B-3EEB-8A2494BAD5EC}"/>
          </ac:spMkLst>
        </pc:spChg>
      </pc:sldChg>
      <pc:sldChg chg="modSp add del mod ord">
        <pc:chgData name="Gabriel Morris" userId="b27f8b3fe71fb418" providerId="LiveId" clId="{A63B04BA-CA90-4CF8-9865-3EAE2845F57B}" dt="2025-08-16T20:51:05.886" v="2044" actId="47"/>
        <pc:sldMkLst>
          <pc:docMk/>
          <pc:sldMk cId="1607986138" sldId="606"/>
        </pc:sldMkLst>
      </pc:sldChg>
      <pc:sldChg chg="modSp add del mod">
        <pc:chgData name="Gabriel Morris" userId="b27f8b3fe71fb418" providerId="LiveId" clId="{A63B04BA-CA90-4CF8-9865-3EAE2845F57B}" dt="2025-08-14T00:16:32.095" v="880" actId="47"/>
        <pc:sldMkLst>
          <pc:docMk/>
          <pc:sldMk cId="222628138" sldId="607"/>
        </pc:sldMkLst>
      </pc:sldChg>
      <pc:sldChg chg="addSp delSp modSp add mod ord">
        <pc:chgData name="Gabriel Morris" userId="b27f8b3fe71fb418" providerId="LiveId" clId="{A63B04BA-CA90-4CF8-9865-3EAE2845F57B}" dt="2025-08-16T20:38:11.501" v="2042"/>
        <pc:sldMkLst>
          <pc:docMk/>
          <pc:sldMk cId="1928593367" sldId="607"/>
        </pc:sldMkLst>
        <pc:spChg chg="add mod">
          <ac:chgData name="Gabriel Morris" userId="b27f8b3fe71fb418" providerId="LiveId" clId="{A63B04BA-CA90-4CF8-9865-3EAE2845F57B}" dt="2025-08-14T00:25:19.464" v="977" actId="1076"/>
          <ac:spMkLst>
            <pc:docMk/>
            <pc:sldMk cId="1928593367" sldId="607"/>
            <ac:spMk id="2" creationId="{FB5BB383-45A3-A3B6-BEDD-D5E85A5EDB38}"/>
          </ac:spMkLst>
        </pc:spChg>
        <pc:spChg chg="mod">
          <ac:chgData name="Gabriel Morris" userId="b27f8b3fe71fb418" providerId="LiveId" clId="{A63B04BA-CA90-4CF8-9865-3EAE2845F57B}" dt="2025-08-14T00:25:16.358" v="976" actId="1076"/>
          <ac:spMkLst>
            <pc:docMk/>
            <pc:sldMk cId="1928593367" sldId="607"/>
            <ac:spMk id="6" creationId="{E6135C28-C968-0C8F-55AD-0A14C58804C4}"/>
          </ac:spMkLst>
        </pc:spChg>
      </pc:sldChg>
      <pc:sldChg chg="delSp modSp add mod ord">
        <pc:chgData name="Gabriel Morris" userId="b27f8b3fe71fb418" providerId="LiveId" clId="{A63B04BA-CA90-4CF8-9865-3EAE2845F57B}" dt="2025-08-16T20:55:22.286" v="2047"/>
        <pc:sldMkLst>
          <pc:docMk/>
          <pc:sldMk cId="3666659283" sldId="608"/>
        </pc:sldMkLst>
        <pc:spChg chg="mod">
          <ac:chgData name="Gabriel Morris" userId="b27f8b3fe71fb418" providerId="LiveId" clId="{A63B04BA-CA90-4CF8-9865-3EAE2845F57B}" dt="2025-08-14T00:26:28.906" v="1021" actId="207"/>
          <ac:spMkLst>
            <pc:docMk/>
            <pc:sldMk cId="3666659283" sldId="608"/>
            <ac:spMk id="2" creationId="{BD9909D2-7DEF-851A-6AC6-4647D9A2ED01}"/>
          </ac:spMkLst>
        </pc:spChg>
      </pc:sldChg>
      <pc:sldChg chg="delSp modSp add mod ord">
        <pc:chgData name="Gabriel Morris" userId="b27f8b3fe71fb418" providerId="LiveId" clId="{A63B04BA-CA90-4CF8-9865-3EAE2845F57B}" dt="2025-08-16T19:33:33.851" v="1975"/>
        <pc:sldMkLst>
          <pc:docMk/>
          <pc:sldMk cId="2121550053" sldId="609"/>
        </pc:sldMkLst>
        <pc:spChg chg="mod">
          <ac:chgData name="Gabriel Morris" userId="b27f8b3fe71fb418" providerId="LiveId" clId="{A63B04BA-CA90-4CF8-9865-3EAE2845F57B}" dt="2025-08-16T17:44:29.930" v="1973" actId="20578"/>
          <ac:spMkLst>
            <pc:docMk/>
            <pc:sldMk cId="2121550053" sldId="609"/>
            <ac:spMk id="2" creationId="{9CD2B27F-D553-5FB6-0613-998C53F421F5}"/>
          </ac:spMkLst>
        </pc:spChg>
        <pc:spChg chg="mod">
          <ac:chgData name="Gabriel Morris" userId="b27f8b3fe71fb418" providerId="LiveId" clId="{A63B04BA-CA90-4CF8-9865-3EAE2845F57B}" dt="2025-08-14T16:26:51.675" v="1349" actId="1076"/>
          <ac:spMkLst>
            <pc:docMk/>
            <pc:sldMk cId="2121550053" sldId="609"/>
            <ac:spMk id="3" creationId="{4F86765F-6E6D-9F6E-02DE-67936AB05FB5}"/>
          </ac:spMkLst>
        </pc:spChg>
      </pc:sldChg>
      <pc:sldChg chg="add del ord">
        <pc:chgData name="Gabriel Morris" userId="b27f8b3fe71fb418" providerId="LiveId" clId="{A63B04BA-CA90-4CF8-9865-3EAE2845F57B}" dt="2025-08-16T21:15:44.464" v="2056" actId="47"/>
        <pc:sldMkLst>
          <pc:docMk/>
          <pc:sldMk cId="300441876" sldId="610"/>
        </pc:sldMkLst>
      </pc:sldChg>
      <pc:sldChg chg="addSp delSp modSp add mod ord">
        <pc:chgData name="Gabriel Morris" userId="b27f8b3fe71fb418" providerId="LiveId" clId="{A63B04BA-CA90-4CF8-9865-3EAE2845F57B}" dt="2025-08-15T15:52:31.117" v="1532" actId="208"/>
        <pc:sldMkLst>
          <pc:docMk/>
          <pc:sldMk cId="2033617279" sldId="611"/>
        </pc:sldMkLst>
        <pc:spChg chg="add mod">
          <ac:chgData name="Gabriel Morris" userId="b27f8b3fe71fb418" providerId="LiveId" clId="{A63B04BA-CA90-4CF8-9865-3EAE2845F57B}" dt="2025-08-15T15:52:31.117" v="1532" actId="208"/>
          <ac:spMkLst>
            <pc:docMk/>
            <pc:sldMk cId="2033617279" sldId="611"/>
            <ac:spMk id="6" creationId="{C08AADBB-A584-6D63-05DA-4B8E718DEF6C}"/>
          </ac:spMkLst>
        </pc:spChg>
      </pc:sldChg>
      <pc:sldChg chg="addSp delSp modSp add mod ord">
        <pc:chgData name="Gabriel Morris" userId="b27f8b3fe71fb418" providerId="LiveId" clId="{A63B04BA-CA90-4CF8-9865-3EAE2845F57B}" dt="2025-08-16T01:09:49.367" v="1701" actId="1076"/>
        <pc:sldMkLst>
          <pc:docMk/>
          <pc:sldMk cId="1385351282" sldId="612"/>
        </pc:sldMkLst>
        <pc:spChg chg="mod">
          <ac:chgData name="Gabriel Morris" userId="b27f8b3fe71fb418" providerId="LiveId" clId="{A63B04BA-CA90-4CF8-9865-3EAE2845F57B}" dt="2025-08-16T01:01:52.275" v="1672" actId="1076"/>
          <ac:spMkLst>
            <pc:docMk/>
            <pc:sldMk cId="1385351282" sldId="612"/>
            <ac:spMk id="2" creationId="{4B49BC97-5252-044B-3CC9-C112553BCA03}"/>
          </ac:spMkLst>
        </pc:spChg>
        <pc:spChg chg="mod">
          <ac:chgData name="Gabriel Morris" userId="b27f8b3fe71fb418" providerId="LiveId" clId="{A63B04BA-CA90-4CF8-9865-3EAE2845F57B}" dt="2025-08-16T01:02:22.605" v="1693" actId="20577"/>
          <ac:spMkLst>
            <pc:docMk/>
            <pc:sldMk cId="1385351282" sldId="612"/>
            <ac:spMk id="6" creationId="{69F89851-FE3B-5707-70CD-56791EF5CF00}"/>
          </ac:spMkLst>
        </pc:spChg>
        <pc:spChg chg="mod">
          <ac:chgData name="Gabriel Morris" userId="b27f8b3fe71fb418" providerId="LiveId" clId="{A63B04BA-CA90-4CF8-9865-3EAE2845F57B}" dt="2025-08-16T01:09:46.262" v="1700" actId="1076"/>
          <ac:spMkLst>
            <pc:docMk/>
            <pc:sldMk cId="1385351282" sldId="612"/>
            <ac:spMk id="7" creationId="{73D49618-E140-120B-8E29-3F98518819B5}"/>
          </ac:spMkLst>
        </pc:spChg>
        <pc:picChg chg="add mod">
          <ac:chgData name="Gabriel Morris" userId="b27f8b3fe71fb418" providerId="LiveId" clId="{A63B04BA-CA90-4CF8-9865-3EAE2845F57B}" dt="2025-08-16T01:09:49.367" v="1701" actId="1076"/>
          <ac:picMkLst>
            <pc:docMk/>
            <pc:sldMk cId="1385351282" sldId="612"/>
            <ac:picMk id="3" creationId="{B6E27817-4275-F71F-3DDB-18C5B6B57A34}"/>
          </ac:picMkLst>
        </pc:picChg>
        <pc:picChg chg="del mod">
          <ac:chgData name="Gabriel Morris" userId="b27f8b3fe71fb418" providerId="LiveId" clId="{A63B04BA-CA90-4CF8-9865-3EAE2845F57B}" dt="2025-08-16T01:01:15.512" v="1663" actId="478"/>
          <ac:picMkLst>
            <pc:docMk/>
            <pc:sldMk cId="1385351282" sldId="612"/>
            <ac:picMk id="4" creationId="{08146807-FA74-55A6-5412-DDEADCA938F6}"/>
          </ac:picMkLst>
        </pc:picChg>
        <pc:picChg chg="del mod">
          <ac:chgData name="Gabriel Morris" userId="b27f8b3fe71fb418" providerId="LiveId" clId="{A63B04BA-CA90-4CF8-9865-3EAE2845F57B}" dt="2025-08-16T01:01:23.805" v="1667" actId="478"/>
          <ac:picMkLst>
            <pc:docMk/>
            <pc:sldMk cId="1385351282" sldId="612"/>
            <ac:picMk id="5" creationId="{36200FEF-F3DA-446F-DB04-11B3C4DEFB0C}"/>
          </ac:picMkLst>
        </pc:picChg>
      </pc:sldChg>
      <pc:sldChg chg="addSp modSp new mod">
        <pc:chgData name="Gabriel Morris" userId="b27f8b3fe71fb418" providerId="LiveId" clId="{A63B04BA-CA90-4CF8-9865-3EAE2845F57B}" dt="2025-08-16T14:26:49.721" v="1740" actId="1076"/>
        <pc:sldMkLst>
          <pc:docMk/>
          <pc:sldMk cId="520945949" sldId="613"/>
        </pc:sldMkLst>
        <pc:spChg chg="add mod">
          <ac:chgData name="Gabriel Morris" userId="b27f8b3fe71fb418" providerId="LiveId" clId="{A63B04BA-CA90-4CF8-9865-3EAE2845F57B}" dt="2025-08-16T14:26:49.721" v="1740" actId="1076"/>
          <ac:spMkLst>
            <pc:docMk/>
            <pc:sldMk cId="520945949" sldId="613"/>
            <ac:spMk id="5" creationId="{2DA86C4E-0463-CF57-A283-F616BD2850CB}"/>
          </ac:spMkLst>
        </pc:spChg>
        <pc:picChg chg="add mod">
          <ac:chgData name="Gabriel Morris" userId="b27f8b3fe71fb418" providerId="LiveId" clId="{A63B04BA-CA90-4CF8-9865-3EAE2845F57B}" dt="2025-08-16T14:24:25.561" v="1705" actId="962"/>
          <ac:picMkLst>
            <pc:docMk/>
            <pc:sldMk cId="520945949" sldId="613"/>
            <ac:picMk id="4" creationId="{1B45F167-B629-E389-390F-203681E22A85}"/>
          </ac:picMkLst>
        </pc:picChg>
      </pc:sldChg>
      <pc:sldChg chg="add">
        <pc:chgData name="Gabriel Morris" userId="b27f8b3fe71fb418" providerId="LiveId" clId="{A63B04BA-CA90-4CF8-9865-3EAE2845F57B}" dt="2025-08-16T14:27:26.815" v="1741"/>
        <pc:sldMkLst>
          <pc:docMk/>
          <pc:sldMk cId="4056650931" sldId="614"/>
        </pc:sldMkLst>
      </pc:sldChg>
      <pc:sldChg chg="add del ord">
        <pc:chgData name="Gabriel Morris" userId="b27f8b3fe71fb418" providerId="LiveId" clId="{A63B04BA-CA90-4CF8-9865-3EAE2845F57B}" dt="2025-08-16T22:40:21.975" v="2393" actId="47"/>
        <pc:sldMkLst>
          <pc:docMk/>
          <pc:sldMk cId="876112127" sldId="615"/>
        </pc:sldMkLst>
      </pc:sldChg>
      <pc:sldChg chg="add ord">
        <pc:chgData name="Gabriel Morris" userId="b27f8b3fe71fb418" providerId="LiveId" clId="{A63B04BA-CA90-4CF8-9865-3EAE2845F57B}" dt="2025-08-16T16:18:33.417" v="1751"/>
        <pc:sldMkLst>
          <pc:docMk/>
          <pc:sldMk cId="3010494018" sldId="616"/>
        </pc:sldMkLst>
      </pc:sldChg>
      <pc:sldChg chg="add ord">
        <pc:chgData name="Gabriel Morris" userId="b27f8b3fe71fb418" providerId="LiveId" clId="{A63B04BA-CA90-4CF8-9865-3EAE2845F57B}" dt="2025-08-16T16:31:54.011" v="1754"/>
        <pc:sldMkLst>
          <pc:docMk/>
          <pc:sldMk cId="2174382038" sldId="617"/>
        </pc:sldMkLst>
      </pc:sldChg>
      <pc:sldChg chg="modSp add mod">
        <pc:chgData name="Gabriel Morris" userId="b27f8b3fe71fb418" providerId="LiveId" clId="{A63B04BA-CA90-4CF8-9865-3EAE2845F57B}" dt="2025-08-16T16:40:27.398" v="1879" actId="207"/>
        <pc:sldMkLst>
          <pc:docMk/>
          <pc:sldMk cId="4191683748" sldId="618"/>
        </pc:sldMkLst>
        <pc:spChg chg="mod">
          <ac:chgData name="Gabriel Morris" userId="b27f8b3fe71fb418" providerId="LiveId" clId="{A63B04BA-CA90-4CF8-9865-3EAE2845F57B}" dt="2025-08-16T16:40:27.398" v="1879" actId="207"/>
          <ac:spMkLst>
            <pc:docMk/>
            <pc:sldMk cId="4191683748" sldId="618"/>
            <ac:spMk id="3" creationId="{557FA3D6-372E-EFC6-5BE6-A48B6205F084}"/>
          </ac:spMkLst>
        </pc:spChg>
      </pc:sldChg>
      <pc:sldChg chg="modSp add del mod">
        <pc:chgData name="Gabriel Morris" userId="b27f8b3fe71fb418" providerId="LiveId" clId="{A63B04BA-CA90-4CF8-9865-3EAE2845F57B}" dt="2025-08-16T16:50:31.528" v="1888" actId="47"/>
        <pc:sldMkLst>
          <pc:docMk/>
          <pc:sldMk cId="410442384" sldId="619"/>
        </pc:sldMkLst>
        <pc:spChg chg="mod">
          <ac:chgData name="Gabriel Morris" userId="b27f8b3fe71fb418" providerId="LiveId" clId="{A63B04BA-CA90-4CF8-9865-3EAE2845F57B}" dt="2025-08-16T16:49:16.572" v="1887" actId="14100"/>
          <ac:spMkLst>
            <pc:docMk/>
            <pc:sldMk cId="410442384" sldId="619"/>
            <ac:spMk id="5" creationId="{9178C7E6-C940-D81C-D400-283B40CA27A2}"/>
          </ac:spMkLst>
        </pc:spChg>
        <pc:picChg chg="mod modCrop">
          <ac:chgData name="Gabriel Morris" userId="b27f8b3fe71fb418" providerId="LiveId" clId="{A63B04BA-CA90-4CF8-9865-3EAE2845F57B}" dt="2025-08-16T16:49:00.596" v="1885" actId="732"/>
          <ac:picMkLst>
            <pc:docMk/>
            <pc:sldMk cId="410442384" sldId="619"/>
            <ac:picMk id="4" creationId="{2614DBE6-7447-E1D4-CEA8-0E0A5E482E4F}"/>
          </ac:picMkLst>
        </pc:picChg>
      </pc:sldChg>
      <pc:sldChg chg="add ord">
        <pc:chgData name="Gabriel Morris" userId="b27f8b3fe71fb418" providerId="LiveId" clId="{A63B04BA-CA90-4CF8-9865-3EAE2845F57B}" dt="2025-08-16T16:53:19.728" v="1893"/>
        <pc:sldMkLst>
          <pc:docMk/>
          <pc:sldMk cId="541241216" sldId="619"/>
        </pc:sldMkLst>
      </pc:sldChg>
      <pc:sldChg chg="add">
        <pc:chgData name="Gabriel Morris" userId="b27f8b3fe71fb418" providerId="LiveId" clId="{A63B04BA-CA90-4CF8-9865-3EAE2845F57B}" dt="2025-08-16T17:38:38.461" v="1964" actId="2890"/>
        <pc:sldMkLst>
          <pc:docMk/>
          <pc:sldMk cId="129347330" sldId="620"/>
        </pc:sldMkLst>
      </pc:sldChg>
      <pc:sldChg chg="modSp add del mod">
        <pc:chgData name="Gabriel Morris" userId="b27f8b3fe71fb418" providerId="LiveId" clId="{A63B04BA-CA90-4CF8-9865-3EAE2845F57B}" dt="2025-08-16T17:36:00.423" v="1912" actId="2890"/>
        <pc:sldMkLst>
          <pc:docMk/>
          <pc:sldMk cId="3913537465" sldId="620"/>
        </pc:sldMkLst>
        <pc:spChg chg="mod">
          <ac:chgData name="Gabriel Morris" userId="b27f8b3fe71fb418" providerId="LiveId" clId="{A63B04BA-CA90-4CF8-9865-3EAE2845F57B}" dt="2025-08-16T17:35:59.795" v="1911" actId="1076"/>
          <ac:spMkLst>
            <pc:docMk/>
            <pc:sldMk cId="3913537465" sldId="620"/>
            <ac:spMk id="2" creationId="{C362FECF-A607-F76C-3810-BD7256D248E8}"/>
          </ac:spMkLst>
        </pc:spChg>
      </pc:sldChg>
      <pc:sldChg chg="add ord">
        <pc:chgData name="Gabriel Morris" userId="b27f8b3fe71fb418" providerId="LiveId" clId="{A63B04BA-CA90-4CF8-9865-3EAE2845F57B}" dt="2025-08-16T19:35:15.693" v="1978"/>
        <pc:sldMkLst>
          <pc:docMk/>
          <pc:sldMk cId="3243640697" sldId="621"/>
        </pc:sldMkLst>
      </pc:sldChg>
      <pc:sldChg chg="modSp add mod ord">
        <pc:chgData name="Gabriel Morris" userId="b27f8b3fe71fb418" providerId="LiveId" clId="{A63B04BA-CA90-4CF8-9865-3EAE2845F57B}" dt="2025-08-16T20:36:41.224" v="2033"/>
        <pc:sldMkLst>
          <pc:docMk/>
          <pc:sldMk cId="3143951385" sldId="622"/>
        </pc:sldMkLst>
        <pc:spChg chg="mod">
          <ac:chgData name="Gabriel Morris" userId="b27f8b3fe71fb418" providerId="LiveId" clId="{A63B04BA-CA90-4CF8-9865-3EAE2845F57B}" dt="2025-08-16T20:36:41.224" v="2033"/>
          <ac:spMkLst>
            <pc:docMk/>
            <pc:sldMk cId="3143951385" sldId="622"/>
            <ac:spMk id="7" creationId="{48E7055B-5CED-B851-BDD4-B747EA84E0CF}"/>
          </ac:spMkLst>
        </pc:spChg>
      </pc:sldChg>
      <pc:sldChg chg="modSp add mod">
        <pc:chgData name="Gabriel Morris" userId="b27f8b3fe71fb418" providerId="LiveId" clId="{A63B04BA-CA90-4CF8-9865-3EAE2845F57B}" dt="2025-08-16T20:36:53.350" v="2035"/>
        <pc:sldMkLst>
          <pc:docMk/>
          <pc:sldMk cId="17331104" sldId="623"/>
        </pc:sldMkLst>
        <pc:spChg chg="mod">
          <ac:chgData name="Gabriel Morris" userId="b27f8b3fe71fb418" providerId="LiveId" clId="{A63B04BA-CA90-4CF8-9865-3EAE2845F57B}" dt="2025-08-16T20:36:53.350" v="2035"/>
          <ac:spMkLst>
            <pc:docMk/>
            <pc:sldMk cId="17331104" sldId="623"/>
            <ac:spMk id="7" creationId="{20E91F8F-163D-BF41-F8BE-1712EA6B1E88}"/>
          </ac:spMkLst>
        </pc:spChg>
      </pc:sldChg>
      <pc:sldChg chg="modSp add mod">
        <pc:chgData name="Gabriel Morris" userId="b27f8b3fe71fb418" providerId="LiveId" clId="{A63B04BA-CA90-4CF8-9865-3EAE2845F57B}" dt="2025-08-16T20:36:47.608" v="2034"/>
        <pc:sldMkLst>
          <pc:docMk/>
          <pc:sldMk cId="2578123539" sldId="624"/>
        </pc:sldMkLst>
        <pc:spChg chg="mod">
          <ac:chgData name="Gabriel Morris" userId="b27f8b3fe71fb418" providerId="LiveId" clId="{A63B04BA-CA90-4CF8-9865-3EAE2845F57B}" dt="2025-08-16T20:36:47.608" v="2034"/>
          <ac:spMkLst>
            <pc:docMk/>
            <pc:sldMk cId="2578123539" sldId="624"/>
            <ac:spMk id="7" creationId="{53A9C116-464A-3703-2F26-DA025C259F1C}"/>
          </ac:spMkLst>
        </pc:spChg>
      </pc:sldChg>
      <pc:sldChg chg="modSp add mod">
        <pc:chgData name="Gabriel Morris" userId="b27f8b3fe71fb418" providerId="LiveId" clId="{A63B04BA-CA90-4CF8-9865-3EAE2845F57B}" dt="2025-08-16T20:36:58.927" v="2036"/>
        <pc:sldMkLst>
          <pc:docMk/>
          <pc:sldMk cId="2591640389" sldId="625"/>
        </pc:sldMkLst>
        <pc:spChg chg="mod">
          <ac:chgData name="Gabriel Morris" userId="b27f8b3fe71fb418" providerId="LiveId" clId="{A63B04BA-CA90-4CF8-9865-3EAE2845F57B}" dt="2025-08-16T20:36:58.927" v="2036"/>
          <ac:spMkLst>
            <pc:docMk/>
            <pc:sldMk cId="2591640389" sldId="625"/>
            <ac:spMk id="7" creationId="{781DEB61-D30A-C13A-14AD-0367BEAF227C}"/>
          </ac:spMkLst>
        </pc:spChg>
      </pc:sldChg>
      <pc:sldChg chg="modSp add mod ord">
        <pc:chgData name="Gabriel Morris" userId="b27f8b3fe71fb418" providerId="LiveId" clId="{A63B04BA-CA90-4CF8-9865-3EAE2845F57B}" dt="2025-08-16T20:34:47.388" v="2019" actId="404"/>
        <pc:sldMkLst>
          <pc:docMk/>
          <pc:sldMk cId="2528811883" sldId="626"/>
        </pc:sldMkLst>
        <pc:spChg chg="mod">
          <ac:chgData name="Gabriel Morris" userId="b27f8b3fe71fb418" providerId="LiveId" clId="{A63B04BA-CA90-4CF8-9865-3EAE2845F57B}" dt="2025-08-16T20:34:47.388" v="2019" actId="404"/>
          <ac:spMkLst>
            <pc:docMk/>
            <pc:sldMk cId="2528811883" sldId="626"/>
            <ac:spMk id="7" creationId="{D61FFB58-6DC6-98B8-66FD-BF61DD3D6845}"/>
          </ac:spMkLst>
        </pc:spChg>
      </pc:sldChg>
      <pc:sldChg chg="modSp add mod">
        <pc:chgData name="Gabriel Morris" userId="b27f8b3fe71fb418" providerId="LiveId" clId="{A63B04BA-CA90-4CF8-9865-3EAE2845F57B}" dt="2025-08-16T20:38:15.554" v="2043" actId="207"/>
        <pc:sldMkLst>
          <pc:docMk/>
          <pc:sldMk cId="2007108111" sldId="627"/>
        </pc:sldMkLst>
        <pc:spChg chg="mod">
          <ac:chgData name="Gabriel Morris" userId="b27f8b3fe71fb418" providerId="LiveId" clId="{A63B04BA-CA90-4CF8-9865-3EAE2845F57B}" dt="2025-08-16T20:38:15.554" v="2043" actId="207"/>
          <ac:spMkLst>
            <pc:docMk/>
            <pc:sldMk cId="2007108111" sldId="627"/>
            <ac:spMk id="7" creationId="{720A20F0-8521-D344-B8DC-100F4C8E36D6}"/>
          </ac:spMkLst>
        </pc:spChg>
      </pc:sldChg>
      <pc:sldChg chg="addSp modSp new mod">
        <pc:chgData name="Gabriel Morris" userId="b27f8b3fe71fb418" providerId="LiveId" clId="{A63B04BA-CA90-4CF8-9865-3EAE2845F57B}" dt="2025-08-16T20:56:46.310" v="2052" actId="14100"/>
        <pc:sldMkLst>
          <pc:docMk/>
          <pc:sldMk cId="2641221517" sldId="628"/>
        </pc:sldMkLst>
        <pc:picChg chg="add mod">
          <ac:chgData name="Gabriel Morris" userId="b27f8b3fe71fb418" providerId="LiveId" clId="{A63B04BA-CA90-4CF8-9865-3EAE2845F57B}" dt="2025-08-16T20:56:46.310" v="2052" actId="14100"/>
          <ac:picMkLst>
            <pc:docMk/>
            <pc:sldMk cId="2641221517" sldId="628"/>
            <ac:picMk id="3" creationId="{887EE937-AB53-D752-3678-73A516E60421}"/>
          </ac:picMkLst>
        </pc:picChg>
      </pc:sldChg>
      <pc:sldChg chg="add ord">
        <pc:chgData name="Gabriel Morris" userId="b27f8b3fe71fb418" providerId="LiveId" clId="{A63B04BA-CA90-4CF8-9865-3EAE2845F57B}" dt="2025-08-16T21:15:41.517" v="2055"/>
        <pc:sldMkLst>
          <pc:docMk/>
          <pc:sldMk cId="3039770495" sldId="629"/>
        </pc:sldMkLst>
      </pc:sldChg>
      <pc:sldChg chg="addSp modSp add mod ord">
        <pc:chgData name="Gabriel Morris" userId="b27f8b3fe71fb418" providerId="LiveId" clId="{A63B04BA-CA90-4CF8-9865-3EAE2845F57B}" dt="2025-08-16T21:55:26.034" v="2229" actId="931"/>
        <pc:sldMkLst>
          <pc:docMk/>
          <pc:sldMk cId="286175968" sldId="630"/>
        </pc:sldMkLst>
        <pc:spChg chg="mod">
          <ac:chgData name="Gabriel Morris" userId="b27f8b3fe71fb418" providerId="LiveId" clId="{A63B04BA-CA90-4CF8-9865-3EAE2845F57B}" dt="2025-08-16T21:37:29.733" v="2097" actId="113"/>
          <ac:spMkLst>
            <pc:docMk/>
            <pc:sldMk cId="286175968" sldId="630"/>
            <ac:spMk id="2" creationId="{EB03B3EC-D73C-DF7D-A93E-AF8E87FB4F66}"/>
          </ac:spMkLst>
        </pc:spChg>
        <pc:picChg chg="add mod">
          <ac:chgData name="Gabriel Morris" userId="b27f8b3fe71fb418" providerId="LiveId" clId="{A63B04BA-CA90-4CF8-9865-3EAE2845F57B}" dt="2025-08-16T21:55:26.034" v="2229" actId="931"/>
          <ac:picMkLst>
            <pc:docMk/>
            <pc:sldMk cId="286175968" sldId="630"/>
            <ac:picMk id="5" creationId="{04A7D33A-0406-855A-1EF4-A9E910B733C1}"/>
          </ac:picMkLst>
        </pc:picChg>
      </pc:sldChg>
      <pc:sldChg chg="addSp modSp new mod">
        <pc:chgData name="Gabriel Morris" userId="b27f8b3fe71fb418" providerId="LiveId" clId="{A63B04BA-CA90-4CF8-9865-3EAE2845F57B}" dt="2025-08-16T21:47:29.405" v="2199" actId="404"/>
        <pc:sldMkLst>
          <pc:docMk/>
          <pc:sldMk cId="238883672" sldId="631"/>
        </pc:sldMkLst>
        <pc:spChg chg="add mod">
          <ac:chgData name="Gabriel Morris" userId="b27f8b3fe71fb418" providerId="LiveId" clId="{A63B04BA-CA90-4CF8-9865-3EAE2845F57B}" dt="2025-08-16T21:47:29.405" v="2199" actId="404"/>
          <ac:spMkLst>
            <pc:docMk/>
            <pc:sldMk cId="238883672" sldId="631"/>
            <ac:spMk id="5" creationId="{0C8F676E-0106-31AA-1937-1FC67C121042}"/>
          </ac:spMkLst>
        </pc:spChg>
        <pc:picChg chg="add mod modCrop">
          <ac:chgData name="Gabriel Morris" userId="b27f8b3fe71fb418" providerId="LiveId" clId="{A63B04BA-CA90-4CF8-9865-3EAE2845F57B}" dt="2025-08-16T21:45:04.644" v="2107" actId="732"/>
          <ac:picMkLst>
            <pc:docMk/>
            <pc:sldMk cId="238883672" sldId="631"/>
            <ac:picMk id="4" creationId="{6E9B7860-A490-8E53-F4A5-6CB613F34830}"/>
          </ac:picMkLst>
        </pc:picChg>
      </pc:sldChg>
      <pc:sldChg chg="modSp add mod">
        <pc:chgData name="Gabriel Morris" userId="b27f8b3fe71fb418" providerId="LiveId" clId="{A63B04BA-CA90-4CF8-9865-3EAE2845F57B}" dt="2025-08-16T21:51:15.436" v="2220" actId="113"/>
        <pc:sldMkLst>
          <pc:docMk/>
          <pc:sldMk cId="3320148951" sldId="632"/>
        </pc:sldMkLst>
        <pc:spChg chg="mod">
          <ac:chgData name="Gabriel Morris" userId="b27f8b3fe71fb418" providerId="LiveId" clId="{A63B04BA-CA90-4CF8-9865-3EAE2845F57B}" dt="2025-08-16T21:51:15.436" v="2220" actId="113"/>
          <ac:spMkLst>
            <pc:docMk/>
            <pc:sldMk cId="3320148951" sldId="632"/>
            <ac:spMk id="5" creationId="{25DEDD4F-53CF-617A-EF9E-4ADFD578275E}"/>
          </ac:spMkLst>
        </pc:spChg>
      </pc:sldChg>
      <pc:sldChg chg="addSp delSp modSp new mod">
        <pc:chgData name="Gabriel Morris" userId="b27f8b3fe71fb418" providerId="LiveId" clId="{A63B04BA-CA90-4CF8-9865-3EAE2845F57B}" dt="2025-08-16T22:02:19.707" v="2364" actId="1076"/>
        <pc:sldMkLst>
          <pc:docMk/>
          <pc:sldMk cId="491678289" sldId="633"/>
        </pc:sldMkLst>
        <pc:spChg chg="del mod">
          <ac:chgData name="Gabriel Morris" userId="b27f8b3fe71fb418" providerId="LiveId" clId="{A63B04BA-CA90-4CF8-9865-3EAE2845F57B}" dt="2025-08-16T21:58:38.610" v="2294" actId="478"/>
          <ac:spMkLst>
            <pc:docMk/>
            <pc:sldMk cId="491678289" sldId="633"/>
            <ac:spMk id="2" creationId="{456649E8-FEE3-4D30-DAAE-E215F19C2A65}"/>
          </ac:spMkLst>
        </pc:spChg>
        <pc:spChg chg="add del">
          <ac:chgData name="Gabriel Morris" userId="b27f8b3fe71fb418" providerId="LiveId" clId="{A63B04BA-CA90-4CF8-9865-3EAE2845F57B}" dt="2025-08-16T21:55:31.878" v="2231" actId="478"/>
          <ac:spMkLst>
            <pc:docMk/>
            <pc:sldMk cId="491678289" sldId="633"/>
            <ac:spMk id="4" creationId="{90FE29CE-F36F-DA2D-0693-D9B0AEF83DAE}"/>
          </ac:spMkLst>
        </pc:spChg>
        <pc:spChg chg="add del mod">
          <ac:chgData name="Gabriel Morris" userId="b27f8b3fe71fb418" providerId="LiveId" clId="{A63B04BA-CA90-4CF8-9865-3EAE2845F57B}" dt="2025-08-16T21:56:28.833" v="2289" actId="478"/>
          <ac:spMkLst>
            <pc:docMk/>
            <pc:sldMk cId="491678289" sldId="633"/>
            <ac:spMk id="7" creationId="{5E962571-C2A5-EEC0-9F4B-A7A99DEF4927}"/>
          </ac:spMkLst>
        </pc:spChg>
        <pc:spChg chg="add mod">
          <ac:chgData name="Gabriel Morris" userId="b27f8b3fe71fb418" providerId="LiveId" clId="{A63B04BA-CA90-4CF8-9865-3EAE2845F57B}" dt="2025-08-16T22:02:19.707" v="2364" actId="1076"/>
          <ac:spMkLst>
            <pc:docMk/>
            <pc:sldMk cId="491678289" sldId="633"/>
            <ac:spMk id="8" creationId="{0D703530-D447-CE12-AD7D-1AE4971B5FF3}"/>
          </ac:spMkLst>
        </pc:spChg>
        <pc:spChg chg="add mod">
          <ac:chgData name="Gabriel Morris" userId="b27f8b3fe71fb418" providerId="LiveId" clId="{A63B04BA-CA90-4CF8-9865-3EAE2845F57B}" dt="2025-08-16T21:59:28.405" v="2363" actId="6549"/>
          <ac:spMkLst>
            <pc:docMk/>
            <pc:sldMk cId="491678289" sldId="633"/>
            <ac:spMk id="9" creationId="{18A17BC3-502F-BE12-B319-1F5A551EC00B}"/>
          </ac:spMkLst>
        </pc:spChg>
        <pc:picChg chg="add del mod">
          <ac:chgData name="Gabriel Morris" userId="b27f8b3fe71fb418" providerId="LiveId" clId="{A63B04BA-CA90-4CF8-9865-3EAE2845F57B}" dt="2025-08-16T21:56:30.655" v="2290" actId="478"/>
          <ac:picMkLst>
            <pc:docMk/>
            <pc:sldMk cId="491678289" sldId="633"/>
            <ac:picMk id="6" creationId="{4FC54136-4E6A-C89D-6D61-9A9498F6B280}"/>
          </ac:picMkLst>
        </pc:picChg>
      </pc:sldChg>
      <pc:sldChg chg="add ord">
        <pc:chgData name="Gabriel Morris" userId="b27f8b3fe71fb418" providerId="LiveId" clId="{A63B04BA-CA90-4CF8-9865-3EAE2845F57B}" dt="2025-08-16T22:04:40.889" v="2367"/>
        <pc:sldMkLst>
          <pc:docMk/>
          <pc:sldMk cId="2550335660" sldId="634"/>
        </pc:sldMkLst>
      </pc:sldChg>
      <pc:sldChg chg="add ord">
        <pc:chgData name="Gabriel Morris" userId="b27f8b3fe71fb418" providerId="LiveId" clId="{A63B04BA-CA90-4CF8-9865-3EAE2845F57B}" dt="2025-08-16T22:13:58.514" v="2370"/>
        <pc:sldMkLst>
          <pc:docMk/>
          <pc:sldMk cId="2018167613" sldId="635"/>
        </pc:sldMkLst>
      </pc:sldChg>
      <pc:sldChg chg="add ord">
        <pc:chgData name="Gabriel Morris" userId="b27f8b3fe71fb418" providerId="LiveId" clId="{A63B04BA-CA90-4CF8-9865-3EAE2845F57B}" dt="2025-08-16T22:30:51.737" v="2373"/>
        <pc:sldMkLst>
          <pc:docMk/>
          <pc:sldMk cId="2088374644" sldId="636"/>
        </pc:sldMkLst>
      </pc:sldChg>
      <pc:sldChg chg="add ord">
        <pc:chgData name="Gabriel Morris" userId="b27f8b3fe71fb418" providerId="LiveId" clId="{A63B04BA-CA90-4CF8-9865-3EAE2845F57B}" dt="2025-08-16T22:31:19.915" v="2376"/>
        <pc:sldMkLst>
          <pc:docMk/>
          <pc:sldMk cId="1563306106" sldId="637"/>
        </pc:sldMkLst>
      </pc:sldChg>
      <pc:sldChg chg="modSp add mod ord">
        <pc:chgData name="Gabriel Morris" userId="b27f8b3fe71fb418" providerId="LiveId" clId="{A63B04BA-CA90-4CF8-9865-3EAE2845F57B}" dt="2025-08-16T22:33:52.783" v="2389" actId="113"/>
        <pc:sldMkLst>
          <pc:docMk/>
          <pc:sldMk cId="4087180328" sldId="638"/>
        </pc:sldMkLst>
        <pc:spChg chg="mod">
          <ac:chgData name="Gabriel Morris" userId="b27f8b3fe71fb418" providerId="LiveId" clId="{A63B04BA-CA90-4CF8-9865-3EAE2845F57B}" dt="2025-08-16T22:33:52.783" v="2389" actId="113"/>
          <ac:spMkLst>
            <pc:docMk/>
            <pc:sldMk cId="4087180328" sldId="638"/>
            <ac:spMk id="6" creationId="{098EB9DE-8D8F-6038-E3AA-806B7065E889}"/>
          </ac:spMkLst>
        </pc:spChg>
        <pc:spChg chg="mod">
          <ac:chgData name="Gabriel Morris" userId="b27f8b3fe71fb418" providerId="LiveId" clId="{A63B04BA-CA90-4CF8-9865-3EAE2845F57B}" dt="2025-08-16T22:33:20.121" v="2384" actId="1076"/>
          <ac:spMkLst>
            <pc:docMk/>
            <pc:sldMk cId="4087180328" sldId="638"/>
            <ac:spMk id="7" creationId="{E66EC76A-2A0C-C5F3-177D-41E63B473F84}"/>
          </ac:spMkLst>
        </pc:spChg>
      </pc:sldChg>
      <pc:sldChg chg="add ord">
        <pc:chgData name="Gabriel Morris" userId="b27f8b3fe71fb418" providerId="LiveId" clId="{A63B04BA-CA90-4CF8-9865-3EAE2845F57B}" dt="2025-08-16T22:40:56.858" v="2404"/>
        <pc:sldMkLst>
          <pc:docMk/>
          <pc:sldMk cId="2034130037" sldId="639"/>
        </pc:sldMkLst>
      </pc:sldChg>
      <pc:sldChg chg="addSp delSp modSp new mod modAnim">
        <pc:chgData name="Gabriel Morris" userId="b27f8b3fe71fb418" providerId="LiveId" clId="{A63B04BA-CA90-4CF8-9865-3EAE2845F57B}" dt="2025-08-16T23:03:13.852" v="2409"/>
        <pc:sldMkLst>
          <pc:docMk/>
          <pc:sldMk cId="1191359369" sldId="640"/>
        </pc:sldMkLst>
        <pc:spChg chg="add del">
          <ac:chgData name="Gabriel Morris" userId="b27f8b3fe71fb418" providerId="LiveId" clId="{A63B04BA-CA90-4CF8-9865-3EAE2845F57B}" dt="2025-08-16T23:02:56.767" v="2408" actId="478"/>
          <ac:spMkLst>
            <pc:docMk/>
            <pc:sldMk cId="1191359369" sldId="640"/>
            <ac:spMk id="4" creationId="{26AE01F1-60D6-3A7E-3D18-2973FE2EDC58}"/>
          </ac:spMkLst>
        </pc:spChg>
        <pc:picChg chg="add mod">
          <ac:chgData name="Gabriel Morris" userId="b27f8b3fe71fb418" providerId="LiveId" clId="{A63B04BA-CA90-4CF8-9865-3EAE2845F57B}" dt="2025-08-16T23:03:13.852" v="2409"/>
          <ac:picMkLst>
            <pc:docMk/>
            <pc:sldMk cId="1191359369" sldId="640"/>
            <ac:picMk id="5" creationId="{281FC70B-F4CB-72C7-34B0-6515F86D2B11}"/>
          </ac:picMkLst>
        </pc:picChg>
      </pc:sldChg>
    </pc:docChg>
  </pc:docChgLst>
  <pc:docChgLst>
    <pc:chgData name="Gabriel Morris" userId="b27f8b3fe71fb418" providerId="LiveId" clId="{0E656349-1A3A-4F31-863D-443A99F38C0A}"/>
    <pc:docChg chg="undo custSel addSld modSld sldOrd">
      <pc:chgData name="Gabriel Morris" userId="b27f8b3fe71fb418" providerId="LiveId" clId="{0E656349-1A3A-4F31-863D-443A99F38C0A}" dt="2025-08-11T16:52:20.024" v="40" actId="20577"/>
      <pc:docMkLst>
        <pc:docMk/>
      </pc:docMkLst>
      <pc:sldChg chg="ord">
        <pc:chgData name="Gabriel Morris" userId="b27f8b3fe71fb418" providerId="LiveId" clId="{0E656349-1A3A-4F31-863D-443A99F38C0A}" dt="2025-08-11T16:18:04.797" v="1"/>
        <pc:sldMkLst>
          <pc:docMk/>
          <pc:sldMk cId="1664256768" sldId="571"/>
        </pc:sldMkLst>
      </pc:sldChg>
      <pc:sldChg chg="addSp delSp modSp add mod">
        <pc:chgData name="Gabriel Morris" userId="b27f8b3fe71fb418" providerId="LiveId" clId="{0E656349-1A3A-4F31-863D-443A99F38C0A}" dt="2025-08-11T16:32:50.796" v="21"/>
        <pc:sldMkLst>
          <pc:docMk/>
          <pc:sldMk cId="3992328235" sldId="593"/>
        </pc:sldMkLst>
        <pc:spChg chg="mod">
          <ac:chgData name="Gabriel Morris" userId="b27f8b3fe71fb418" providerId="LiveId" clId="{0E656349-1A3A-4F31-863D-443A99F38C0A}" dt="2025-08-11T16:32:25.495" v="18" actId="1076"/>
          <ac:spMkLst>
            <pc:docMk/>
            <pc:sldMk cId="3992328235" sldId="593"/>
            <ac:spMk id="3" creationId="{C5BFB961-51C5-991A-403F-CB5BE02DA237}"/>
          </ac:spMkLst>
        </pc:spChg>
        <pc:spChg chg="add mod">
          <ac:chgData name="Gabriel Morris" userId="b27f8b3fe71fb418" providerId="LiveId" clId="{0E656349-1A3A-4F31-863D-443A99F38C0A}" dt="2025-08-11T16:32:50.796" v="21"/>
          <ac:spMkLst>
            <pc:docMk/>
            <pc:sldMk cId="3992328235" sldId="593"/>
            <ac:spMk id="6" creationId="{3B6B767C-F229-11DA-6D37-339B4AC99A9C}"/>
          </ac:spMkLst>
        </pc:spChg>
      </pc:sldChg>
      <pc:sldChg chg="modSp add mod">
        <pc:chgData name="Gabriel Morris" userId="b27f8b3fe71fb418" providerId="LiveId" clId="{0E656349-1A3A-4F31-863D-443A99F38C0A}" dt="2025-08-11T16:52:20.024" v="40" actId="20577"/>
        <pc:sldMkLst>
          <pc:docMk/>
          <pc:sldMk cId="3001628441" sldId="594"/>
        </pc:sldMkLst>
        <pc:spChg chg="mod">
          <ac:chgData name="Gabriel Morris" userId="b27f8b3fe71fb418" providerId="LiveId" clId="{0E656349-1A3A-4F31-863D-443A99F38C0A}" dt="2025-08-11T16:52:20.024" v="40" actId="20577"/>
          <ac:spMkLst>
            <pc:docMk/>
            <pc:sldMk cId="3001628441" sldId="594"/>
            <ac:spMk id="3" creationId="{C5BFB961-51C5-991A-403F-CB5BE02DA23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9A141-76B7-4C8A-8B3B-E3310E9B582D}" type="datetimeFigureOut">
              <a:rPr lang="en-US" smtClean="0"/>
              <a:t>Saturday/8/16/2025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519C5-3630-4112-869F-46D869B81955}" type="slidenum">
              <a:rPr lang="en-US" smtClean="0"/>
              <a:t>‹#›</a:t>
            </a:fld>
            <a:endParaRPr lang="en-US" dirty="0"/>
          </a:p>
        </p:txBody>
      </p:sp>
    </p:spTree>
    <p:extLst>
      <p:ext uri="{BB962C8B-B14F-4D97-AF65-F5344CB8AC3E}">
        <p14:creationId xmlns:p14="http://schemas.microsoft.com/office/powerpoint/2010/main" val="3942158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F31CD0-8859-ACED-E60F-E7A6BCC765CA}"/>
              </a:ext>
            </a:extLst>
          </p:cNvPr>
          <p:cNvSpPr/>
          <p:nvPr userDrawn="1"/>
        </p:nvSpPr>
        <p:spPr>
          <a:xfrm>
            <a:off x="1251283" y="1041400"/>
            <a:ext cx="9785685" cy="494230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3DC5D9-A43C-4505-290F-6ACC0B54DE17}"/>
              </a:ext>
            </a:extLst>
          </p:cNvPr>
          <p:cNvSpPr>
            <a:spLocks noGrp="1"/>
          </p:cNvSpPr>
          <p:nvPr>
            <p:ph type="ctrTitle"/>
          </p:nvPr>
        </p:nvSpPr>
        <p:spPr>
          <a:xfrm>
            <a:off x="1524000" y="1041400"/>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7BC5228E-4B0A-40B5-D890-BD02CE6C9806}"/>
              </a:ext>
            </a:extLst>
          </p:cNvPr>
          <p:cNvSpPr>
            <a:spLocks noGrp="1"/>
          </p:cNvSpPr>
          <p:nvPr>
            <p:ph type="subTitle" idx="1"/>
          </p:nvPr>
        </p:nvSpPr>
        <p:spPr>
          <a:xfrm>
            <a:off x="1524000" y="3856038"/>
            <a:ext cx="9144000" cy="21335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2376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5A87-95C1-3C54-DF4F-2B000CC706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C0FCF9-43FA-CD7B-6093-ED824F0C8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CBEFC-4F81-AA05-9B64-639AE18ECE51}"/>
              </a:ext>
            </a:extLst>
          </p:cNvPr>
          <p:cNvSpPr>
            <a:spLocks noGrp="1"/>
          </p:cNvSpPr>
          <p:nvPr>
            <p:ph type="dt" sz="half" idx="10"/>
          </p:nvPr>
        </p:nvSpPr>
        <p:spPr/>
        <p:txBody>
          <a:bodyPr/>
          <a:lstStyle/>
          <a:p>
            <a:fld id="{DB6AC5B1-A999-417D-A070-65FC69FD31E7}" type="datetime1">
              <a:rPr lang="en-US" smtClean="0"/>
              <a:t>Saturday/8/16/2025</a:t>
            </a:fld>
            <a:endParaRPr lang="en-US" dirty="0"/>
          </a:p>
        </p:txBody>
      </p:sp>
      <p:sp>
        <p:nvSpPr>
          <p:cNvPr id="5" name="Footer Placeholder 4">
            <a:extLst>
              <a:ext uri="{FF2B5EF4-FFF2-40B4-BE49-F238E27FC236}">
                <a16:creationId xmlns:a16="http://schemas.microsoft.com/office/drawing/2014/main" id="{0F339497-6877-4AE7-4CDF-8B477C08AC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8085FE-5788-6294-4AFA-7AA0B89AE74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87800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1C516F-ED56-D3EC-39EF-ACDAAB22CC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B75-076E-5ABC-88D7-EEA87E414A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B887A-73D8-B0B4-39CC-081D19487404}"/>
              </a:ext>
            </a:extLst>
          </p:cNvPr>
          <p:cNvSpPr>
            <a:spLocks noGrp="1"/>
          </p:cNvSpPr>
          <p:nvPr>
            <p:ph type="dt" sz="half" idx="10"/>
          </p:nvPr>
        </p:nvSpPr>
        <p:spPr/>
        <p:txBody>
          <a:bodyPr/>
          <a:lstStyle/>
          <a:p>
            <a:fld id="{1D08A4B8-1CBB-4DF9-A73F-092B9970A592}" type="datetime1">
              <a:rPr lang="en-US" smtClean="0"/>
              <a:t>Saturday/8/16/2025</a:t>
            </a:fld>
            <a:endParaRPr lang="en-US" dirty="0"/>
          </a:p>
        </p:txBody>
      </p:sp>
      <p:sp>
        <p:nvSpPr>
          <p:cNvPr id="5" name="Footer Placeholder 4">
            <a:extLst>
              <a:ext uri="{FF2B5EF4-FFF2-40B4-BE49-F238E27FC236}">
                <a16:creationId xmlns:a16="http://schemas.microsoft.com/office/drawing/2014/main" id="{220A3721-DEC2-E67A-9457-E99ADB5B45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872ADB-5686-4B9F-09BF-56D02EF62EF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886984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F31CD0-8859-ACED-E60F-E7A6BCC765CA}"/>
              </a:ext>
            </a:extLst>
          </p:cNvPr>
          <p:cNvSpPr/>
          <p:nvPr userDrawn="1"/>
        </p:nvSpPr>
        <p:spPr>
          <a:xfrm>
            <a:off x="1251283" y="1041400"/>
            <a:ext cx="9785685" cy="494230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3DC5D9-A43C-4505-290F-6ACC0B54DE17}"/>
              </a:ext>
            </a:extLst>
          </p:cNvPr>
          <p:cNvSpPr>
            <a:spLocks noGrp="1"/>
          </p:cNvSpPr>
          <p:nvPr>
            <p:ph type="ctrTitle"/>
          </p:nvPr>
        </p:nvSpPr>
        <p:spPr>
          <a:xfrm>
            <a:off x="1524000" y="1041400"/>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7BC5228E-4B0A-40B5-D890-BD02CE6C9806}"/>
              </a:ext>
            </a:extLst>
          </p:cNvPr>
          <p:cNvSpPr>
            <a:spLocks noGrp="1"/>
          </p:cNvSpPr>
          <p:nvPr>
            <p:ph type="subTitle" idx="1"/>
          </p:nvPr>
        </p:nvSpPr>
        <p:spPr>
          <a:xfrm>
            <a:off x="1524000" y="3856038"/>
            <a:ext cx="9144000" cy="21335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13034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1FD5-94D9-3133-1E2C-5AFBF1D9C8D9}"/>
              </a:ext>
            </a:extLst>
          </p:cNvPr>
          <p:cNvSpPr>
            <a:spLocks noGrp="1"/>
          </p:cNvSpPr>
          <p:nvPr>
            <p:ph type="title"/>
          </p:nvPr>
        </p:nvSpPr>
        <p:spPr>
          <a:xfrm>
            <a:off x="838200" y="299755"/>
            <a:ext cx="10515600" cy="1325563"/>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2993B873-D3A3-49F3-4049-2E983D6B94BF}"/>
              </a:ext>
            </a:extLst>
          </p:cNvPr>
          <p:cNvSpPr>
            <a:spLocks noGrp="1"/>
          </p:cNvSpPr>
          <p:nvPr>
            <p:ph idx="1"/>
          </p:nvPr>
        </p:nvSpPr>
        <p:spPr>
          <a:xfrm>
            <a:off x="838200" y="181516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3937F-2A6A-412E-FC8F-8CC1287351B8}"/>
              </a:ext>
            </a:extLst>
          </p:cNvPr>
          <p:cNvSpPr>
            <a:spLocks noGrp="1"/>
          </p:cNvSpPr>
          <p:nvPr>
            <p:ph type="dt" sz="half" idx="10"/>
          </p:nvPr>
        </p:nvSpPr>
        <p:spPr/>
        <p:txBody>
          <a:bodyPr/>
          <a:lstStyle/>
          <a:p>
            <a:fld id="{19FF5F7A-3344-453A-9FDC-4A087DC3CA96}" type="datetime1">
              <a:rPr lang="en-US" smtClean="0"/>
              <a:t>Saturday/8/16/2025</a:t>
            </a:fld>
            <a:endParaRPr lang="en-US" dirty="0"/>
          </a:p>
        </p:txBody>
      </p:sp>
      <p:sp>
        <p:nvSpPr>
          <p:cNvPr id="5" name="Footer Placeholder 4">
            <a:extLst>
              <a:ext uri="{FF2B5EF4-FFF2-40B4-BE49-F238E27FC236}">
                <a16:creationId xmlns:a16="http://schemas.microsoft.com/office/drawing/2014/main" id="{BE2AE107-E9EA-3C86-A113-F285BF4EE4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FBDA78-9C76-47A0-9EDC-3BEE5CC8B0F1}"/>
              </a:ext>
            </a:extLst>
          </p:cNvPr>
          <p:cNvSpPr>
            <a:spLocks noGrp="1"/>
          </p:cNvSpPr>
          <p:nvPr>
            <p:ph type="sldNum" sz="quarter" idx="12"/>
          </p:nvPr>
        </p:nvSpPr>
        <p:spPr/>
        <p:txBody>
          <a:bodyPr/>
          <a:lstStyle/>
          <a:p>
            <a:fld id="{911F4346-F410-4D36-8E3C-C1EF28A87118}" type="slidenum">
              <a:rPr lang="en-US" smtClean="0"/>
              <a:t>‹#›</a:t>
            </a:fld>
            <a:endParaRPr lang="en-US" dirty="0"/>
          </a:p>
        </p:txBody>
      </p:sp>
      <p:cxnSp>
        <p:nvCxnSpPr>
          <p:cNvPr id="8" name="Straight Connector 7">
            <a:extLst>
              <a:ext uri="{FF2B5EF4-FFF2-40B4-BE49-F238E27FC236}">
                <a16:creationId xmlns:a16="http://schemas.microsoft.com/office/drawing/2014/main" id="{5E4F3B6F-0E18-8641-D905-EB5C51A307E4}"/>
              </a:ext>
            </a:extLst>
          </p:cNvPr>
          <p:cNvCxnSpPr>
            <a:cxnSpLocks/>
          </p:cNvCxnSpPr>
          <p:nvPr userDrawn="1"/>
        </p:nvCxnSpPr>
        <p:spPr>
          <a:xfrm>
            <a:off x="336883" y="1673777"/>
            <a:ext cx="89675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171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11DC-83B7-EF59-614B-9BC53C310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4D2C62-5101-70D0-723F-146AF111A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CBBAE7-1786-C9F0-2C5B-CDDE722AA55E}"/>
              </a:ext>
            </a:extLst>
          </p:cNvPr>
          <p:cNvSpPr>
            <a:spLocks noGrp="1"/>
          </p:cNvSpPr>
          <p:nvPr>
            <p:ph type="dt" sz="half" idx="10"/>
          </p:nvPr>
        </p:nvSpPr>
        <p:spPr/>
        <p:txBody>
          <a:bodyPr/>
          <a:lstStyle/>
          <a:p>
            <a:fld id="{14A994D6-BDB3-43FE-8D99-BE49D0C802B7}" type="datetime1">
              <a:rPr lang="en-US" smtClean="0"/>
              <a:t>Saturday/8/16/2025</a:t>
            </a:fld>
            <a:endParaRPr lang="en-US" dirty="0"/>
          </a:p>
        </p:txBody>
      </p:sp>
      <p:sp>
        <p:nvSpPr>
          <p:cNvPr id="5" name="Footer Placeholder 4">
            <a:extLst>
              <a:ext uri="{FF2B5EF4-FFF2-40B4-BE49-F238E27FC236}">
                <a16:creationId xmlns:a16="http://schemas.microsoft.com/office/drawing/2014/main" id="{2C69979F-34AA-4059-FF3A-FA5D880E48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14427E-5041-90D5-07DA-40BCEE15CAE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669087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44B8-ED68-F8F0-9291-4DF5D6844F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DF638-F76B-1AED-7D44-5569001B10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44F1F3-FC5F-4FE4-A1E0-42D9D6CAB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A25F56-4578-2185-32F1-CBC1AB3C0F8B}"/>
              </a:ext>
            </a:extLst>
          </p:cNvPr>
          <p:cNvSpPr>
            <a:spLocks noGrp="1"/>
          </p:cNvSpPr>
          <p:nvPr>
            <p:ph type="dt" sz="half" idx="10"/>
          </p:nvPr>
        </p:nvSpPr>
        <p:spPr/>
        <p:txBody>
          <a:bodyPr/>
          <a:lstStyle/>
          <a:p>
            <a:fld id="{2AFD0462-785E-424E-B205-874207265204}" type="datetime1">
              <a:rPr lang="en-US" smtClean="0"/>
              <a:t>Saturday/8/16/2025</a:t>
            </a:fld>
            <a:endParaRPr lang="en-US" dirty="0"/>
          </a:p>
        </p:txBody>
      </p:sp>
      <p:sp>
        <p:nvSpPr>
          <p:cNvPr id="6" name="Footer Placeholder 5">
            <a:extLst>
              <a:ext uri="{FF2B5EF4-FFF2-40B4-BE49-F238E27FC236}">
                <a16:creationId xmlns:a16="http://schemas.microsoft.com/office/drawing/2014/main" id="{6636528B-4A93-077A-2FD0-EB22C7ABF3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8ECB9F-37C0-D3FC-E0AF-2BFA5168DF9E}"/>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407152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8930-317A-0486-275A-AC083C4BD6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B8748-49F6-18F5-3E70-2828630C1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CB081C-0BFC-C0A3-DA15-ACBE2F084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04B377-1A74-DD90-6E8E-F09F09AB2A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9EB02-6BDD-880A-5A89-31E0A490A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D21072-8B13-801C-F3DB-894B3EA18BA7}"/>
              </a:ext>
            </a:extLst>
          </p:cNvPr>
          <p:cNvSpPr>
            <a:spLocks noGrp="1"/>
          </p:cNvSpPr>
          <p:nvPr>
            <p:ph type="dt" sz="half" idx="10"/>
          </p:nvPr>
        </p:nvSpPr>
        <p:spPr/>
        <p:txBody>
          <a:bodyPr/>
          <a:lstStyle/>
          <a:p>
            <a:fld id="{C5619D1D-8B62-44A3-9382-D08D38657782}" type="datetime1">
              <a:rPr lang="en-US" smtClean="0"/>
              <a:t>Saturday/8/16/2025</a:t>
            </a:fld>
            <a:endParaRPr lang="en-US" dirty="0"/>
          </a:p>
        </p:txBody>
      </p:sp>
      <p:sp>
        <p:nvSpPr>
          <p:cNvPr id="8" name="Footer Placeholder 7">
            <a:extLst>
              <a:ext uri="{FF2B5EF4-FFF2-40B4-BE49-F238E27FC236}">
                <a16:creationId xmlns:a16="http://schemas.microsoft.com/office/drawing/2014/main" id="{AF9A48FD-6B18-DDE3-0364-2D4A3FBFC49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988163E-BA9B-B504-17C0-9CBBFF025F6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16714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4034A-9F38-50F3-6E65-52C85AE693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76FCBB-D48D-73F1-A36C-B9E385F5AE70}"/>
              </a:ext>
            </a:extLst>
          </p:cNvPr>
          <p:cNvSpPr>
            <a:spLocks noGrp="1"/>
          </p:cNvSpPr>
          <p:nvPr>
            <p:ph type="dt" sz="half" idx="10"/>
          </p:nvPr>
        </p:nvSpPr>
        <p:spPr/>
        <p:txBody>
          <a:bodyPr/>
          <a:lstStyle/>
          <a:p>
            <a:fld id="{6C6B4065-B144-49DE-AB4D-E92B97533B86}" type="datetime1">
              <a:rPr lang="en-US" smtClean="0"/>
              <a:t>Saturday/8/16/2025</a:t>
            </a:fld>
            <a:endParaRPr lang="en-US" dirty="0"/>
          </a:p>
        </p:txBody>
      </p:sp>
      <p:sp>
        <p:nvSpPr>
          <p:cNvPr id="4" name="Footer Placeholder 3">
            <a:extLst>
              <a:ext uri="{FF2B5EF4-FFF2-40B4-BE49-F238E27FC236}">
                <a16:creationId xmlns:a16="http://schemas.microsoft.com/office/drawing/2014/main" id="{921EA4E7-1B18-7C35-012E-E4E59E7E8C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5354F7-C9C1-F62C-12E8-BF5A5F04F08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797500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A89C4-1E0B-33EB-B844-DA50E2902A9E}"/>
              </a:ext>
            </a:extLst>
          </p:cNvPr>
          <p:cNvSpPr>
            <a:spLocks noGrp="1"/>
          </p:cNvSpPr>
          <p:nvPr>
            <p:ph type="dt" sz="half" idx="10"/>
          </p:nvPr>
        </p:nvSpPr>
        <p:spPr/>
        <p:txBody>
          <a:bodyPr/>
          <a:lstStyle/>
          <a:p>
            <a:fld id="{6883EE4A-36A7-40E4-B09B-3DC13E6FEFE5}" type="datetime1">
              <a:rPr lang="en-US" smtClean="0"/>
              <a:t>Saturday/8/16/2025</a:t>
            </a:fld>
            <a:endParaRPr lang="en-US" dirty="0"/>
          </a:p>
        </p:txBody>
      </p:sp>
      <p:sp>
        <p:nvSpPr>
          <p:cNvPr id="3" name="Footer Placeholder 2">
            <a:extLst>
              <a:ext uri="{FF2B5EF4-FFF2-40B4-BE49-F238E27FC236}">
                <a16:creationId xmlns:a16="http://schemas.microsoft.com/office/drawing/2014/main" id="{DCC7E982-3B4E-5AC2-7938-AD053FCEB80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B36882-1D92-58D3-9C46-8318F8085E74}"/>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495418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951D-74B8-0777-0C48-E3F2D0BF2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03E704-3BA3-75A7-8182-3E55942A6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913ECD-93F8-1F47-C690-DA6B14E4C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F2D26-2FD5-9ECD-D8CA-17C387A1C25C}"/>
              </a:ext>
            </a:extLst>
          </p:cNvPr>
          <p:cNvSpPr>
            <a:spLocks noGrp="1"/>
          </p:cNvSpPr>
          <p:nvPr>
            <p:ph type="dt" sz="half" idx="10"/>
          </p:nvPr>
        </p:nvSpPr>
        <p:spPr/>
        <p:txBody>
          <a:bodyPr/>
          <a:lstStyle/>
          <a:p>
            <a:fld id="{8E299304-6B7A-4872-B5FB-CDA890EA1757}" type="datetime1">
              <a:rPr lang="en-US" smtClean="0"/>
              <a:t>Saturday/8/16/2025</a:t>
            </a:fld>
            <a:endParaRPr lang="en-US" dirty="0"/>
          </a:p>
        </p:txBody>
      </p:sp>
      <p:sp>
        <p:nvSpPr>
          <p:cNvPr id="6" name="Footer Placeholder 5">
            <a:extLst>
              <a:ext uri="{FF2B5EF4-FFF2-40B4-BE49-F238E27FC236}">
                <a16:creationId xmlns:a16="http://schemas.microsoft.com/office/drawing/2014/main" id="{7800EFA4-CE2F-2B92-DCC0-EBB0D56E57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3D5FD1-A7BC-C506-C0D3-1DC8CFC6A178}"/>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309821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1FD5-94D9-3133-1E2C-5AFBF1D9C8D9}"/>
              </a:ext>
            </a:extLst>
          </p:cNvPr>
          <p:cNvSpPr>
            <a:spLocks noGrp="1"/>
          </p:cNvSpPr>
          <p:nvPr>
            <p:ph type="title"/>
          </p:nvPr>
        </p:nvSpPr>
        <p:spPr>
          <a:xfrm>
            <a:off x="838200" y="299755"/>
            <a:ext cx="10515600" cy="1325563"/>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2993B873-D3A3-49F3-4049-2E983D6B94BF}"/>
              </a:ext>
            </a:extLst>
          </p:cNvPr>
          <p:cNvSpPr>
            <a:spLocks noGrp="1"/>
          </p:cNvSpPr>
          <p:nvPr>
            <p:ph idx="1"/>
          </p:nvPr>
        </p:nvSpPr>
        <p:spPr>
          <a:xfrm>
            <a:off x="838200" y="181516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3937F-2A6A-412E-FC8F-8CC1287351B8}"/>
              </a:ext>
            </a:extLst>
          </p:cNvPr>
          <p:cNvSpPr>
            <a:spLocks noGrp="1"/>
          </p:cNvSpPr>
          <p:nvPr>
            <p:ph type="dt" sz="half" idx="10"/>
          </p:nvPr>
        </p:nvSpPr>
        <p:spPr/>
        <p:txBody>
          <a:bodyPr/>
          <a:lstStyle/>
          <a:p>
            <a:fld id="{19FF5F7A-3344-453A-9FDC-4A087DC3CA96}" type="datetime1">
              <a:rPr lang="en-US" smtClean="0"/>
              <a:t>Saturday/8/16/2025</a:t>
            </a:fld>
            <a:endParaRPr lang="en-US" dirty="0"/>
          </a:p>
        </p:txBody>
      </p:sp>
      <p:sp>
        <p:nvSpPr>
          <p:cNvPr id="5" name="Footer Placeholder 4">
            <a:extLst>
              <a:ext uri="{FF2B5EF4-FFF2-40B4-BE49-F238E27FC236}">
                <a16:creationId xmlns:a16="http://schemas.microsoft.com/office/drawing/2014/main" id="{BE2AE107-E9EA-3C86-A113-F285BF4EE4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FBDA78-9C76-47A0-9EDC-3BEE5CC8B0F1}"/>
              </a:ext>
            </a:extLst>
          </p:cNvPr>
          <p:cNvSpPr>
            <a:spLocks noGrp="1"/>
          </p:cNvSpPr>
          <p:nvPr>
            <p:ph type="sldNum" sz="quarter" idx="12"/>
          </p:nvPr>
        </p:nvSpPr>
        <p:spPr/>
        <p:txBody>
          <a:bodyPr/>
          <a:lstStyle/>
          <a:p>
            <a:fld id="{911F4346-F410-4D36-8E3C-C1EF28A87118}" type="slidenum">
              <a:rPr lang="en-US" smtClean="0"/>
              <a:t>‹#›</a:t>
            </a:fld>
            <a:endParaRPr lang="en-US" dirty="0"/>
          </a:p>
        </p:txBody>
      </p:sp>
      <p:cxnSp>
        <p:nvCxnSpPr>
          <p:cNvPr id="8" name="Straight Connector 7">
            <a:extLst>
              <a:ext uri="{FF2B5EF4-FFF2-40B4-BE49-F238E27FC236}">
                <a16:creationId xmlns:a16="http://schemas.microsoft.com/office/drawing/2014/main" id="{5E4F3B6F-0E18-8641-D905-EB5C51A307E4}"/>
              </a:ext>
            </a:extLst>
          </p:cNvPr>
          <p:cNvCxnSpPr>
            <a:cxnSpLocks/>
          </p:cNvCxnSpPr>
          <p:nvPr userDrawn="1"/>
        </p:nvCxnSpPr>
        <p:spPr>
          <a:xfrm>
            <a:off x="336883" y="1673777"/>
            <a:ext cx="89675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177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B589-6A59-5F72-EFD4-E3ADE048D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B4999B-FCA5-FA5B-DADE-36BEA331E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9517F9B-A558-47E7-5FDF-58063F1D3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0AC31-B6F9-5EE3-FAD3-072745D3C2E6}"/>
              </a:ext>
            </a:extLst>
          </p:cNvPr>
          <p:cNvSpPr>
            <a:spLocks noGrp="1"/>
          </p:cNvSpPr>
          <p:nvPr>
            <p:ph type="dt" sz="half" idx="10"/>
          </p:nvPr>
        </p:nvSpPr>
        <p:spPr/>
        <p:txBody>
          <a:bodyPr/>
          <a:lstStyle/>
          <a:p>
            <a:fld id="{DA86355F-1A34-41CB-B6C4-197CB3E18BCE}" type="datetime1">
              <a:rPr lang="en-US" smtClean="0"/>
              <a:t>Saturday/8/16/2025</a:t>
            </a:fld>
            <a:endParaRPr lang="en-US" dirty="0"/>
          </a:p>
        </p:txBody>
      </p:sp>
      <p:sp>
        <p:nvSpPr>
          <p:cNvPr id="6" name="Footer Placeholder 5">
            <a:extLst>
              <a:ext uri="{FF2B5EF4-FFF2-40B4-BE49-F238E27FC236}">
                <a16:creationId xmlns:a16="http://schemas.microsoft.com/office/drawing/2014/main" id="{4AB4B49B-9FC4-20A8-5B3B-B4B2A8926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99399-A685-5446-FA80-A800102BBC0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4039688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5A87-95C1-3C54-DF4F-2B000CC706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C0FCF9-43FA-CD7B-6093-ED824F0C8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CBEFC-4F81-AA05-9B64-639AE18ECE51}"/>
              </a:ext>
            </a:extLst>
          </p:cNvPr>
          <p:cNvSpPr>
            <a:spLocks noGrp="1"/>
          </p:cNvSpPr>
          <p:nvPr>
            <p:ph type="dt" sz="half" idx="10"/>
          </p:nvPr>
        </p:nvSpPr>
        <p:spPr/>
        <p:txBody>
          <a:bodyPr/>
          <a:lstStyle/>
          <a:p>
            <a:fld id="{DB6AC5B1-A999-417D-A070-65FC69FD31E7}" type="datetime1">
              <a:rPr lang="en-US" smtClean="0"/>
              <a:t>Saturday/8/16/2025</a:t>
            </a:fld>
            <a:endParaRPr lang="en-US" dirty="0"/>
          </a:p>
        </p:txBody>
      </p:sp>
      <p:sp>
        <p:nvSpPr>
          <p:cNvPr id="5" name="Footer Placeholder 4">
            <a:extLst>
              <a:ext uri="{FF2B5EF4-FFF2-40B4-BE49-F238E27FC236}">
                <a16:creationId xmlns:a16="http://schemas.microsoft.com/office/drawing/2014/main" id="{0F339497-6877-4AE7-4CDF-8B477C08AC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8085FE-5788-6294-4AFA-7AA0B89AE74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487922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1C516F-ED56-D3EC-39EF-ACDAAB22CC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B75-076E-5ABC-88D7-EEA87E414A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B887A-73D8-B0B4-39CC-081D19487404}"/>
              </a:ext>
            </a:extLst>
          </p:cNvPr>
          <p:cNvSpPr>
            <a:spLocks noGrp="1"/>
          </p:cNvSpPr>
          <p:nvPr>
            <p:ph type="dt" sz="half" idx="10"/>
          </p:nvPr>
        </p:nvSpPr>
        <p:spPr/>
        <p:txBody>
          <a:bodyPr/>
          <a:lstStyle/>
          <a:p>
            <a:fld id="{1D08A4B8-1CBB-4DF9-A73F-092B9970A592}" type="datetime1">
              <a:rPr lang="en-US" smtClean="0"/>
              <a:t>Saturday/8/16/2025</a:t>
            </a:fld>
            <a:endParaRPr lang="en-US" dirty="0"/>
          </a:p>
        </p:txBody>
      </p:sp>
      <p:sp>
        <p:nvSpPr>
          <p:cNvPr id="5" name="Footer Placeholder 4">
            <a:extLst>
              <a:ext uri="{FF2B5EF4-FFF2-40B4-BE49-F238E27FC236}">
                <a16:creationId xmlns:a16="http://schemas.microsoft.com/office/drawing/2014/main" id="{220A3721-DEC2-E67A-9457-E99ADB5B45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872ADB-5686-4B9F-09BF-56D02EF62EF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7941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11DC-83B7-EF59-614B-9BC53C310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4D2C62-5101-70D0-723F-146AF111A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CBBAE7-1786-C9F0-2C5B-CDDE722AA55E}"/>
              </a:ext>
            </a:extLst>
          </p:cNvPr>
          <p:cNvSpPr>
            <a:spLocks noGrp="1"/>
          </p:cNvSpPr>
          <p:nvPr>
            <p:ph type="dt" sz="half" idx="10"/>
          </p:nvPr>
        </p:nvSpPr>
        <p:spPr/>
        <p:txBody>
          <a:bodyPr/>
          <a:lstStyle/>
          <a:p>
            <a:fld id="{14A994D6-BDB3-43FE-8D99-BE49D0C802B7}" type="datetime1">
              <a:rPr lang="en-US" smtClean="0"/>
              <a:t>Saturday/8/16/2025</a:t>
            </a:fld>
            <a:endParaRPr lang="en-US" dirty="0"/>
          </a:p>
        </p:txBody>
      </p:sp>
      <p:sp>
        <p:nvSpPr>
          <p:cNvPr id="5" name="Footer Placeholder 4">
            <a:extLst>
              <a:ext uri="{FF2B5EF4-FFF2-40B4-BE49-F238E27FC236}">
                <a16:creationId xmlns:a16="http://schemas.microsoft.com/office/drawing/2014/main" id="{2C69979F-34AA-4059-FF3A-FA5D880E48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14427E-5041-90D5-07DA-40BCEE15CAE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269836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44B8-ED68-F8F0-9291-4DF5D6844F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DF638-F76B-1AED-7D44-5569001B10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44F1F3-FC5F-4FE4-A1E0-42D9D6CAB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A25F56-4578-2185-32F1-CBC1AB3C0F8B}"/>
              </a:ext>
            </a:extLst>
          </p:cNvPr>
          <p:cNvSpPr>
            <a:spLocks noGrp="1"/>
          </p:cNvSpPr>
          <p:nvPr>
            <p:ph type="dt" sz="half" idx="10"/>
          </p:nvPr>
        </p:nvSpPr>
        <p:spPr/>
        <p:txBody>
          <a:bodyPr/>
          <a:lstStyle/>
          <a:p>
            <a:fld id="{2AFD0462-785E-424E-B205-874207265204}" type="datetime1">
              <a:rPr lang="en-US" smtClean="0"/>
              <a:t>Saturday/8/16/2025</a:t>
            </a:fld>
            <a:endParaRPr lang="en-US" dirty="0"/>
          </a:p>
        </p:txBody>
      </p:sp>
      <p:sp>
        <p:nvSpPr>
          <p:cNvPr id="6" name="Footer Placeholder 5">
            <a:extLst>
              <a:ext uri="{FF2B5EF4-FFF2-40B4-BE49-F238E27FC236}">
                <a16:creationId xmlns:a16="http://schemas.microsoft.com/office/drawing/2014/main" id="{6636528B-4A93-077A-2FD0-EB22C7ABF3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8ECB9F-37C0-D3FC-E0AF-2BFA5168DF9E}"/>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28910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8930-317A-0486-275A-AC083C4BD6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B8748-49F6-18F5-3E70-2828630C1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CB081C-0BFC-C0A3-DA15-ACBE2F084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04B377-1A74-DD90-6E8E-F09F09AB2A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9EB02-6BDD-880A-5A89-31E0A490A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D21072-8B13-801C-F3DB-894B3EA18BA7}"/>
              </a:ext>
            </a:extLst>
          </p:cNvPr>
          <p:cNvSpPr>
            <a:spLocks noGrp="1"/>
          </p:cNvSpPr>
          <p:nvPr>
            <p:ph type="dt" sz="half" idx="10"/>
          </p:nvPr>
        </p:nvSpPr>
        <p:spPr/>
        <p:txBody>
          <a:bodyPr/>
          <a:lstStyle/>
          <a:p>
            <a:fld id="{C5619D1D-8B62-44A3-9382-D08D38657782}" type="datetime1">
              <a:rPr lang="en-US" smtClean="0"/>
              <a:t>Saturday/8/16/2025</a:t>
            </a:fld>
            <a:endParaRPr lang="en-US" dirty="0"/>
          </a:p>
        </p:txBody>
      </p:sp>
      <p:sp>
        <p:nvSpPr>
          <p:cNvPr id="8" name="Footer Placeholder 7">
            <a:extLst>
              <a:ext uri="{FF2B5EF4-FFF2-40B4-BE49-F238E27FC236}">
                <a16:creationId xmlns:a16="http://schemas.microsoft.com/office/drawing/2014/main" id="{AF9A48FD-6B18-DDE3-0364-2D4A3FBFC49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988163E-BA9B-B504-17C0-9CBBFF025F6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479497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4034A-9F38-50F3-6E65-52C85AE693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76FCBB-D48D-73F1-A36C-B9E385F5AE70}"/>
              </a:ext>
            </a:extLst>
          </p:cNvPr>
          <p:cNvSpPr>
            <a:spLocks noGrp="1"/>
          </p:cNvSpPr>
          <p:nvPr>
            <p:ph type="dt" sz="half" idx="10"/>
          </p:nvPr>
        </p:nvSpPr>
        <p:spPr/>
        <p:txBody>
          <a:bodyPr/>
          <a:lstStyle/>
          <a:p>
            <a:fld id="{6C6B4065-B144-49DE-AB4D-E92B97533B86}" type="datetime1">
              <a:rPr lang="en-US" smtClean="0"/>
              <a:t>Saturday/8/16/2025</a:t>
            </a:fld>
            <a:endParaRPr lang="en-US" dirty="0"/>
          </a:p>
        </p:txBody>
      </p:sp>
      <p:sp>
        <p:nvSpPr>
          <p:cNvPr id="4" name="Footer Placeholder 3">
            <a:extLst>
              <a:ext uri="{FF2B5EF4-FFF2-40B4-BE49-F238E27FC236}">
                <a16:creationId xmlns:a16="http://schemas.microsoft.com/office/drawing/2014/main" id="{921EA4E7-1B18-7C35-012E-E4E59E7E8C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5354F7-C9C1-F62C-12E8-BF5A5F04F08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249126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A89C4-1E0B-33EB-B844-DA50E2902A9E}"/>
              </a:ext>
            </a:extLst>
          </p:cNvPr>
          <p:cNvSpPr>
            <a:spLocks noGrp="1"/>
          </p:cNvSpPr>
          <p:nvPr>
            <p:ph type="dt" sz="half" idx="10"/>
          </p:nvPr>
        </p:nvSpPr>
        <p:spPr/>
        <p:txBody>
          <a:bodyPr/>
          <a:lstStyle/>
          <a:p>
            <a:fld id="{6883EE4A-36A7-40E4-B09B-3DC13E6FEFE5}" type="datetime1">
              <a:rPr lang="en-US" smtClean="0"/>
              <a:t>Saturday/8/16/2025</a:t>
            </a:fld>
            <a:endParaRPr lang="en-US" dirty="0"/>
          </a:p>
        </p:txBody>
      </p:sp>
      <p:sp>
        <p:nvSpPr>
          <p:cNvPr id="3" name="Footer Placeholder 2">
            <a:extLst>
              <a:ext uri="{FF2B5EF4-FFF2-40B4-BE49-F238E27FC236}">
                <a16:creationId xmlns:a16="http://schemas.microsoft.com/office/drawing/2014/main" id="{DCC7E982-3B4E-5AC2-7938-AD053FCEB80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B36882-1D92-58D3-9C46-8318F8085E74}"/>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087206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951D-74B8-0777-0C48-E3F2D0BF2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03E704-3BA3-75A7-8182-3E55942A6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913ECD-93F8-1F47-C690-DA6B14E4C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F2D26-2FD5-9ECD-D8CA-17C387A1C25C}"/>
              </a:ext>
            </a:extLst>
          </p:cNvPr>
          <p:cNvSpPr>
            <a:spLocks noGrp="1"/>
          </p:cNvSpPr>
          <p:nvPr>
            <p:ph type="dt" sz="half" idx="10"/>
          </p:nvPr>
        </p:nvSpPr>
        <p:spPr/>
        <p:txBody>
          <a:bodyPr/>
          <a:lstStyle/>
          <a:p>
            <a:fld id="{8E299304-6B7A-4872-B5FB-CDA890EA1757}" type="datetime1">
              <a:rPr lang="en-US" smtClean="0"/>
              <a:t>Saturday/8/16/2025</a:t>
            </a:fld>
            <a:endParaRPr lang="en-US" dirty="0"/>
          </a:p>
        </p:txBody>
      </p:sp>
      <p:sp>
        <p:nvSpPr>
          <p:cNvPr id="6" name="Footer Placeholder 5">
            <a:extLst>
              <a:ext uri="{FF2B5EF4-FFF2-40B4-BE49-F238E27FC236}">
                <a16:creationId xmlns:a16="http://schemas.microsoft.com/office/drawing/2014/main" id="{7800EFA4-CE2F-2B92-DCC0-EBB0D56E57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3D5FD1-A7BC-C506-C0D3-1DC8CFC6A178}"/>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425515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B589-6A59-5F72-EFD4-E3ADE048D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B4999B-FCA5-FA5B-DADE-36BEA331E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9517F9B-A558-47E7-5FDF-58063F1D3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0AC31-B6F9-5EE3-FAD3-072745D3C2E6}"/>
              </a:ext>
            </a:extLst>
          </p:cNvPr>
          <p:cNvSpPr>
            <a:spLocks noGrp="1"/>
          </p:cNvSpPr>
          <p:nvPr>
            <p:ph type="dt" sz="half" idx="10"/>
          </p:nvPr>
        </p:nvSpPr>
        <p:spPr/>
        <p:txBody>
          <a:bodyPr/>
          <a:lstStyle/>
          <a:p>
            <a:fld id="{DA86355F-1A34-41CB-B6C4-197CB3E18BCE}" type="datetime1">
              <a:rPr lang="en-US" smtClean="0"/>
              <a:t>Saturday/8/16/2025</a:t>
            </a:fld>
            <a:endParaRPr lang="en-US" dirty="0"/>
          </a:p>
        </p:txBody>
      </p:sp>
      <p:sp>
        <p:nvSpPr>
          <p:cNvPr id="6" name="Footer Placeholder 5">
            <a:extLst>
              <a:ext uri="{FF2B5EF4-FFF2-40B4-BE49-F238E27FC236}">
                <a16:creationId xmlns:a16="http://schemas.microsoft.com/office/drawing/2014/main" id="{4AB4B49B-9FC4-20A8-5B3B-B4B2A8926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99399-A685-5446-FA80-A800102BBC0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74556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3DC8FB-1AA8-084E-FEDB-B229EB01B9D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1380"/>
            <a:ext cx="12192000" cy="6855239"/>
          </a:xfrm>
          <a:prstGeom prst="rect">
            <a:avLst/>
          </a:prstGeom>
        </p:spPr>
      </p:pic>
      <p:sp>
        <p:nvSpPr>
          <p:cNvPr id="9" name="Rectangle 8">
            <a:extLst>
              <a:ext uri="{FF2B5EF4-FFF2-40B4-BE49-F238E27FC236}">
                <a16:creationId xmlns:a16="http://schemas.microsoft.com/office/drawing/2014/main" id="{146C680A-A4E9-CF94-8EAF-287402746E9D}"/>
              </a:ext>
            </a:extLst>
          </p:cNvPr>
          <p:cNvSpPr/>
          <p:nvPr userDrawn="1"/>
        </p:nvSpPr>
        <p:spPr>
          <a:xfrm>
            <a:off x="0" y="0"/>
            <a:ext cx="12192000" cy="6858000"/>
          </a:xfrm>
          <a:prstGeom prst="rect">
            <a:avLst/>
          </a:prstGeom>
          <a:gradFill>
            <a:gsLst>
              <a:gs pos="0">
                <a:schemeClr val="tx1">
                  <a:alpha val="49000"/>
                </a:schemeClr>
              </a:gs>
              <a:gs pos="44000">
                <a:schemeClr val="accent2">
                  <a:lumMod val="50000"/>
                  <a:alpha val="61000"/>
                </a:schemeClr>
              </a:gs>
              <a:gs pos="100000">
                <a:schemeClr val="accent2">
                  <a:lumMod val="29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42F15DD-4698-A3FE-ADF7-F27C634EBC39}"/>
              </a:ext>
            </a:extLst>
          </p:cNvPr>
          <p:cNvSpPr>
            <a:spLocks noGrp="1"/>
          </p:cNvSpPr>
          <p:nvPr>
            <p:ph type="body" idx="1"/>
          </p:nvPr>
        </p:nvSpPr>
        <p:spPr>
          <a:xfrm>
            <a:off x="625003" y="181815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13550221-CAC6-8B30-9BD6-1557AF07AE10}"/>
              </a:ext>
            </a:extLst>
          </p:cNvPr>
          <p:cNvSpPr>
            <a:spLocks noGrp="1"/>
          </p:cNvSpPr>
          <p:nvPr>
            <p:ph type="title"/>
          </p:nvPr>
        </p:nvSpPr>
        <p:spPr>
          <a:xfrm>
            <a:off x="625003" y="30573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36AAFDAC-897B-D5FF-D8E0-58369D9C6427}"/>
              </a:ext>
            </a:extLst>
          </p:cNvPr>
          <p:cNvSpPr>
            <a:spLocks noGrp="1"/>
          </p:cNvSpPr>
          <p:nvPr>
            <p:ph type="dt" sz="half" idx="2"/>
          </p:nvPr>
        </p:nvSpPr>
        <p:spPr>
          <a:xfrm>
            <a:off x="9711743" y="6356350"/>
            <a:ext cx="1159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B7E4A-D8C0-463E-B618-E790AB1D6571}" type="datetime1">
              <a:rPr lang="en-US" smtClean="0"/>
              <a:t>Saturday/8/16/2025</a:t>
            </a:fld>
            <a:endParaRPr lang="en-US" dirty="0"/>
          </a:p>
        </p:txBody>
      </p:sp>
      <p:sp>
        <p:nvSpPr>
          <p:cNvPr id="5" name="Footer Placeholder 4">
            <a:extLst>
              <a:ext uri="{FF2B5EF4-FFF2-40B4-BE49-F238E27FC236}">
                <a16:creationId xmlns:a16="http://schemas.microsoft.com/office/drawing/2014/main" id="{0F79A36C-D31F-17F5-7405-CFE5769E072E}"/>
              </a:ext>
            </a:extLst>
          </p:cNvPr>
          <p:cNvSpPr>
            <a:spLocks noGrp="1"/>
          </p:cNvSpPr>
          <p:nvPr>
            <p:ph type="ftr" sz="quarter" idx="3"/>
          </p:nvPr>
        </p:nvSpPr>
        <p:spPr>
          <a:xfrm>
            <a:off x="625002" y="6356350"/>
            <a:ext cx="90867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641564-0FDC-E2E1-4D54-8625AEC0764D}"/>
              </a:ext>
            </a:extLst>
          </p:cNvPr>
          <p:cNvSpPr>
            <a:spLocks noGrp="1"/>
          </p:cNvSpPr>
          <p:nvPr>
            <p:ph type="sldNum" sz="quarter" idx="4"/>
          </p:nvPr>
        </p:nvSpPr>
        <p:spPr>
          <a:xfrm>
            <a:off x="10871661" y="6356350"/>
            <a:ext cx="11599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F4346-F410-4D36-8E3C-C1EF28A87118}" type="slidenum">
              <a:rPr lang="en-US" smtClean="0"/>
              <a:t>‹#›</a:t>
            </a:fld>
            <a:endParaRPr lang="en-US" dirty="0"/>
          </a:p>
        </p:txBody>
      </p:sp>
    </p:spTree>
    <p:extLst>
      <p:ext uri="{BB962C8B-B14F-4D97-AF65-F5344CB8AC3E}">
        <p14:creationId xmlns:p14="http://schemas.microsoft.com/office/powerpoint/2010/main" val="3831357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3DC8FB-1AA8-084E-FEDB-B229EB01B9DC}"/>
              </a:ext>
            </a:extLst>
          </p:cNvPr>
          <p:cNvPicPr>
            <a:picLocks noChangeAspect="1"/>
          </p:cNvPicPr>
          <p:nvPr userDrawn="1"/>
        </p:nvPicPr>
        <p:blipFill>
          <a:blip r:embed="rId13"/>
          <a:stretch>
            <a:fillRect/>
          </a:stretch>
        </p:blipFill>
        <p:spPr>
          <a:xfrm>
            <a:off x="0" y="1380"/>
            <a:ext cx="12192000" cy="6855239"/>
          </a:xfrm>
          <a:prstGeom prst="rect">
            <a:avLst/>
          </a:prstGeom>
        </p:spPr>
      </p:pic>
      <p:sp>
        <p:nvSpPr>
          <p:cNvPr id="9" name="Rectangle 8">
            <a:extLst>
              <a:ext uri="{FF2B5EF4-FFF2-40B4-BE49-F238E27FC236}">
                <a16:creationId xmlns:a16="http://schemas.microsoft.com/office/drawing/2014/main" id="{146C680A-A4E9-CF94-8EAF-287402746E9D}"/>
              </a:ext>
            </a:extLst>
          </p:cNvPr>
          <p:cNvSpPr/>
          <p:nvPr userDrawn="1"/>
        </p:nvSpPr>
        <p:spPr>
          <a:xfrm>
            <a:off x="0" y="0"/>
            <a:ext cx="12192000" cy="6858000"/>
          </a:xfrm>
          <a:prstGeom prst="rect">
            <a:avLst/>
          </a:prstGeom>
          <a:gradFill>
            <a:gsLst>
              <a:gs pos="0">
                <a:schemeClr val="tx1">
                  <a:alpha val="49000"/>
                </a:schemeClr>
              </a:gs>
              <a:gs pos="44000">
                <a:schemeClr val="accent2">
                  <a:lumMod val="50000"/>
                  <a:alpha val="61000"/>
                </a:schemeClr>
              </a:gs>
              <a:gs pos="100000">
                <a:schemeClr val="accent2">
                  <a:lumMod val="29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42F15DD-4698-A3FE-ADF7-F27C634EBC39}"/>
              </a:ext>
            </a:extLst>
          </p:cNvPr>
          <p:cNvSpPr>
            <a:spLocks noGrp="1"/>
          </p:cNvSpPr>
          <p:nvPr>
            <p:ph type="body" idx="1"/>
          </p:nvPr>
        </p:nvSpPr>
        <p:spPr>
          <a:xfrm>
            <a:off x="625003" y="181815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13550221-CAC6-8B30-9BD6-1557AF07AE10}"/>
              </a:ext>
            </a:extLst>
          </p:cNvPr>
          <p:cNvSpPr>
            <a:spLocks noGrp="1"/>
          </p:cNvSpPr>
          <p:nvPr>
            <p:ph type="title"/>
          </p:nvPr>
        </p:nvSpPr>
        <p:spPr>
          <a:xfrm>
            <a:off x="625003" y="30573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36AAFDAC-897B-D5FF-D8E0-58369D9C6427}"/>
              </a:ext>
            </a:extLst>
          </p:cNvPr>
          <p:cNvSpPr>
            <a:spLocks noGrp="1"/>
          </p:cNvSpPr>
          <p:nvPr>
            <p:ph type="dt" sz="half" idx="2"/>
          </p:nvPr>
        </p:nvSpPr>
        <p:spPr>
          <a:xfrm>
            <a:off x="9711743" y="6356350"/>
            <a:ext cx="1159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B7E4A-D8C0-463E-B618-E790AB1D6571}" type="datetime1">
              <a:rPr lang="en-US" smtClean="0"/>
              <a:t>Saturday/8/16/2025</a:t>
            </a:fld>
            <a:endParaRPr lang="en-US" dirty="0"/>
          </a:p>
        </p:txBody>
      </p:sp>
      <p:sp>
        <p:nvSpPr>
          <p:cNvPr id="5" name="Footer Placeholder 4">
            <a:extLst>
              <a:ext uri="{FF2B5EF4-FFF2-40B4-BE49-F238E27FC236}">
                <a16:creationId xmlns:a16="http://schemas.microsoft.com/office/drawing/2014/main" id="{0F79A36C-D31F-17F5-7405-CFE5769E072E}"/>
              </a:ext>
            </a:extLst>
          </p:cNvPr>
          <p:cNvSpPr>
            <a:spLocks noGrp="1"/>
          </p:cNvSpPr>
          <p:nvPr>
            <p:ph type="ftr" sz="quarter" idx="3"/>
          </p:nvPr>
        </p:nvSpPr>
        <p:spPr>
          <a:xfrm>
            <a:off x="625002" y="6356350"/>
            <a:ext cx="90867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641564-0FDC-E2E1-4D54-8625AEC0764D}"/>
              </a:ext>
            </a:extLst>
          </p:cNvPr>
          <p:cNvSpPr>
            <a:spLocks noGrp="1"/>
          </p:cNvSpPr>
          <p:nvPr>
            <p:ph type="sldNum" sz="quarter" idx="4"/>
          </p:nvPr>
        </p:nvSpPr>
        <p:spPr>
          <a:xfrm>
            <a:off x="10871661" y="6356350"/>
            <a:ext cx="11599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F4346-F410-4D36-8E3C-C1EF28A87118}" type="slidenum">
              <a:rPr lang="en-US" smtClean="0"/>
              <a:t>‹#›</a:t>
            </a:fld>
            <a:endParaRPr lang="en-US" dirty="0"/>
          </a:p>
        </p:txBody>
      </p:sp>
    </p:spTree>
    <p:extLst>
      <p:ext uri="{BB962C8B-B14F-4D97-AF65-F5344CB8AC3E}">
        <p14:creationId xmlns:p14="http://schemas.microsoft.com/office/powerpoint/2010/main" val="33335056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ideo" Target="https://www.youtube.com/embed/ZCuGLC3FABI?feature=oembed"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1006045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A1BF7-961F-A40F-12E8-F04BED3A07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970D1-4E30-A5F4-5CEA-77EC30DF7DD3}"/>
              </a:ext>
            </a:extLst>
          </p:cNvPr>
          <p:cNvSpPr>
            <a:spLocks noGrp="1"/>
          </p:cNvSpPr>
          <p:nvPr>
            <p:ph type="title"/>
          </p:nvPr>
        </p:nvSpPr>
        <p:spPr/>
        <p:txBody>
          <a:bodyPr>
            <a:normAutofit/>
          </a:bodyPr>
          <a:lstStyle/>
          <a:p>
            <a:r>
              <a:rPr lang="en-US" dirty="0">
                <a:solidFill>
                  <a:srgbClr val="FFC000"/>
                </a:solidFill>
              </a:rPr>
              <a:t>A. The Preaching Prophet (3:1-10)</a:t>
            </a:r>
          </a:p>
        </p:txBody>
      </p:sp>
      <p:sp>
        <p:nvSpPr>
          <p:cNvPr id="3" name="Content Placeholder 2">
            <a:extLst>
              <a:ext uri="{FF2B5EF4-FFF2-40B4-BE49-F238E27FC236}">
                <a16:creationId xmlns:a16="http://schemas.microsoft.com/office/drawing/2014/main" id="{557FA3D6-372E-EFC6-5BE6-A48B6205F084}"/>
              </a:ext>
            </a:extLst>
          </p:cNvPr>
          <p:cNvSpPr>
            <a:spLocks noGrp="1"/>
          </p:cNvSpPr>
          <p:nvPr>
            <p:ph idx="1"/>
          </p:nvPr>
        </p:nvSpPr>
        <p:spPr>
          <a:xfrm>
            <a:off x="625002" y="1815165"/>
            <a:ext cx="11195937" cy="4351338"/>
          </a:xfrm>
        </p:spPr>
        <p:txBody>
          <a:bodyPr>
            <a:normAutofit/>
          </a:bodyPr>
          <a:lstStyle/>
          <a:p>
            <a:pPr marL="857250" indent="-857250">
              <a:buFont typeface="+mj-lt"/>
              <a:buAutoNum type="romanUcPeriod"/>
            </a:pPr>
            <a:r>
              <a:rPr lang="en-US" sz="3600" dirty="0"/>
              <a:t>Jonah’s re-commission (1-2)</a:t>
            </a:r>
          </a:p>
          <a:p>
            <a:pPr marL="1314450" lvl="1" indent="-857250">
              <a:buFont typeface="+mj-lt"/>
              <a:buAutoNum type="alphaLcParenR"/>
            </a:pPr>
            <a:r>
              <a:rPr lang="en-US" sz="2800" dirty="0">
                <a:solidFill>
                  <a:srgbClr val="FFC000"/>
                </a:solidFill>
              </a:rPr>
              <a:t>God’s attributes in action (1)</a:t>
            </a:r>
          </a:p>
          <a:p>
            <a:pPr marL="1314450" lvl="1" indent="-857250">
              <a:buFont typeface="+mj-lt"/>
              <a:buAutoNum type="alphaLcParenR"/>
            </a:pPr>
            <a:r>
              <a:rPr lang="en-US" sz="2800" dirty="0">
                <a:solidFill>
                  <a:srgbClr val="FFC000"/>
                </a:solidFill>
              </a:rPr>
              <a:t>God’s Instructions (2)</a:t>
            </a:r>
          </a:p>
          <a:p>
            <a:pPr marL="857250" indent="-857250">
              <a:buFont typeface="+mj-lt"/>
              <a:buAutoNum type="romanUcPeriod"/>
            </a:pPr>
            <a:r>
              <a:rPr lang="en-US" sz="3600" dirty="0"/>
              <a:t>Jonah’s sermon to Nineveh (3-4)</a:t>
            </a:r>
          </a:p>
          <a:p>
            <a:pPr marL="1314450" lvl="1" indent="-857250">
              <a:buFont typeface="+mj-lt"/>
              <a:buAutoNum type="alphaLcPeriod"/>
            </a:pPr>
            <a:r>
              <a:rPr lang="en-US" sz="3200" dirty="0">
                <a:solidFill>
                  <a:srgbClr val="FFC000"/>
                </a:solidFill>
              </a:rPr>
              <a:t>Jonah’s obedience (3)</a:t>
            </a:r>
          </a:p>
          <a:p>
            <a:pPr marL="1314450" lvl="1" indent="-857250">
              <a:buFont typeface="+mj-lt"/>
              <a:buAutoNum type="alphaLcPeriod"/>
            </a:pPr>
            <a:r>
              <a:rPr lang="en-US" sz="3200" dirty="0">
                <a:solidFill>
                  <a:srgbClr val="FFC000"/>
                </a:solidFill>
              </a:rPr>
              <a:t>Jonah’s sermon (4)</a:t>
            </a:r>
          </a:p>
          <a:p>
            <a:pPr marL="857250" indent="-857250">
              <a:buFont typeface="+mj-lt"/>
              <a:buAutoNum type="romanUcPeriod"/>
            </a:pPr>
            <a:r>
              <a:rPr lang="en-US" sz="3600" dirty="0"/>
              <a:t>Nineveh's response (5-9)</a:t>
            </a:r>
          </a:p>
          <a:p>
            <a:pPr marL="857250" indent="-857250">
              <a:buFont typeface="+mj-lt"/>
              <a:buAutoNum type="romanUcPeriod"/>
            </a:pPr>
            <a:r>
              <a:rPr lang="en-US" sz="3600" dirty="0"/>
              <a:t>God’s response (10)</a:t>
            </a:r>
          </a:p>
          <a:p>
            <a:pPr marL="857250" indent="-857250">
              <a:buFont typeface="+mj-lt"/>
              <a:buAutoNum type="romanUcPeriod"/>
            </a:pPr>
            <a:endParaRPr lang="en-US" sz="3600" b="1" dirty="0"/>
          </a:p>
          <a:p>
            <a:pPr marL="857250" indent="-857250">
              <a:buFont typeface="+mj-lt"/>
              <a:buAutoNum type="romanUcPeriod"/>
            </a:pPr>
            <a:endParaRPr lang="en-US" sz="3600" b="1" dirty="0"/>
          </a:p>
        </p:txBody>
      </p:sp>
    </p:spTree>
    <p:extLst>
      <p:ext uri="{BB962C8B-B14F-4D97-AF65-F5344CB8AC3E}">
        <p14:creationId xmlns:p14="http://schemas.microsoft.com/office/powerpoint/2010/main" val="4191683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36BFF-E17E-F098-177B-97D0E062F8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9246B94-5CDD-D7A3-7A79-8657535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993" y="12371"/>
            <a:ext cx="12148013" cy="6833257"/>
          </a:xfrm>
          <a:prstGeom prst="rect">
            <a:avLst/>
          </a:prstGeom>
        </p:spPr>
      </p:pic>
      <p:sp>
        <p:nvSpPr>
          <p:cNvPr id="2" name="Rectangle: Rounded Corners 1">
            <a:extLst>
              <a:ext uri="{FF2B5EF4-FFF2-40B4-BE49-F238E27FC236}">
                <a16:creationId xmlns:a16="http://schemas.microsoft.com/office/drawing/2014/main" id="{023F69A8-D0DC-DD12-C05C-3C6D17FCE1BA}"/>
              </a:ext>
            </a:extLst>
          </p:cNvPr>
          <p:cNvSpPr/>
          <p:nvPr/>
        </p:nvSpPr>
        <p:spPr>
          <a:xfrm>
            <a:off x="21993" y="5156200"/>
            <a:ext cx="12148013" cy="1663700"/>
          </a:xfrm>
          <a:prstGeom prst="roundRect">
            <a:avLst>
              <a:gd name="adj" fmla="val 0"/>
            </a:avLst>
          </a:prstGeom>
          <a:solidFill>
            <a:schemeClr val="bg1">
              <a:lumMod val="95000"/>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6D9EF23-AEEF-D44B-C2C1-504CD584D871}"/>
              </a:ext>
            </a:extLst>
          </p:cNvPr>
          <p:cNvSpPr txBox="1"/>
          <p:nvPr/>
        </p:nvSpPr>
        <p:spPr>
          <a:xfrm>
            <a:off x="473479" y="5340566"/>
            <a:ext cx="11718521" cy="1077218"/>
          </a:xfrm>
          <a:prstGeom prst="rect">
            <a:avLst/>
          </a:prstGeom>
          <a:noFill/>
        </p:spPr>
        <p:txBody>
          <a:bodyPr wrap="square" rtlCol="0">
            <a:spAutoFit/>
          </a:bodyPr>
          <a:lstStyle/>
          <a:p>
            <a:r>
              <a:rPr lang="en-US" sz="3200" b="1" dirty="0"/>
              <a:t>“Then the LORD commanded the fish, and it vomited Jonah up onto the dry land.”</a:t>
            </a:r>
          </a:p>
        </p:txBody>
      </p:sp>
      <p:sp>
        <p:nvSpPr>
          <p:cNvPr id="7" name="TextBox 6">
            <a:extLst>
              <a:ext uri="{FF2B5EF4-FFF2-40B4-BE49-F238E27FC236}">
                <a16:creationId xmlns:a16="http://schemas.microsoft.com/office/drawing/2014/main" id="{722CE67B-EDF4-7D0E-E117-FAD719E7B34C}"/>
              </a:ext>
            </a:extLst>
          </p:cNvPr>
          <p:cNvSpPr txBox="1"/>
          <p:nvPr/>
        </p:nvSpPr>
        <p:spPr>
          <a:xfrm>
            <a:off x="6332739" y="6125397"/>
            <a:ext cx="5486400" cy="584775"/>
          </a:xfrm>
          <a:prstGeom prst="rect">
            <a:avLst/>
          </a:prstGeom>
          <a:noFill/>
        </p:spPr>
        <p:txBody>
          <a:bodyPr wrap="square" rtlCol="0">
            <a:spAutoFit/>
          </a:bodyPr>
          <a:lstStyle/>
          <a:p>
            <a:pPr algn="r"/>
            <a:r>
              <a:rPr lang="en-US" sz="3200" b="1" dirty="0"/>
              <a:t>Jonah 2:10</a:t>
            </a:r>
          </a:p>
        </p:txBody>
      </p:sp>
    </p:spTree>
    <p:extLst>
      <p:ext uri="{BB962C8B-B14F-4D97-AF65-F5344CB8AC3E}">
        <p14:creationId xmlns:p14="http://schemas.microsoft.com/office/powerpoint/2010/main" val="1551488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0AE64974-3687-0A72-7651-80D3605FE3BB}"/>
              </a:ext>
            </a:extLst>
          </p:cNvPr>
          <p:cNvPicPr>
            <a:picLocks noChangeAspect="1"/>
          </p:cNvPicPr>
          <p:nvPr/>
        </p:nvPicPr>
        <p:blipFill>
          <a:blip r:embed="rId2"/>
          <a:stretch>
            <a:fillRect/>
          </a:stretch>
        </p:blipFill>
        <p:spPr>
          <a:xfrm>
            <a:off x="0" y="0"/>
            <a:ext cx="12192000" cy="6858000"/>
          </a:xfrm>
          <a:prstGeom prst="rect">
            <a:avLst/>
          </a:prstGeom>
        </p:spPr>
      </p:pic>
      <p:sp>
        <p:nvSpPr>
          <p:cNvPr id="2" name="Oval 1">
            <a:extLst>
              <a:ext uri="{FF2B5EF4-FFF2-40B4-BE49-F238E27FC236}">
                <a16:creationId xmlns:a16="http://schemas.microsoft.com/office/drawing/2014/main" id="{5F7A6654-8E7A-CAB2-A020-84753CFC9BF4}"/>
              </a:ext>
            </a:extLst>
          </p:cNvPr>
          <p:cNvSpPr/>
          <p:nvPr/>
        </p:nvSpPr>
        <p:spPr>
          <a:xfrm>
            <a:off x="3793435" y="1033669"/>
            <a:ext cx="3200400" cy="2046909"/>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720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1988CC-8B72-8C73-8F1A-49CCCD9141DF}"/>
              </a:ext>
            </a:extLst>
          </p:cNvPr>
          <p:cNvSpPr>
            <a:spLocks noGrp="1"/>
          </p:cNvSpPr>
          <p:nvPr>
            <p:ph type="ftr" sz="quarter" idx="11"/>
          </p:nvPr>
        </p:nvSpPr>
        <p:spPr>
          <a:xfrm>
            <a:off x="4746936" y="6448884"/>
            <a:ext cx="7803381" cy="365125"/>
          </a:xfrm>
        </p:spPr>
        <p:txBody>
          <a:bodyPr/>
          <a:lstStyle/>
          <a:p>
            <a:pPr>
              <a:buNone/>
            </a:pPr>
            <a:r>
              <a:rPr lang="en-US" dirty="0">
                <a:effectLst/>
              </a:rPr>
              <a:t>Stanton, Gerald B. “The Prophet Jonah and His Message Part 1.” </a:t>
            </a:r>
            <a:r>
              <a:rPr lang="en-US" i="1" dirty="0">
                <a:effectLst/>
              </a:rPr>
              <a:t>Bibliotheca Sacra</a:t>
            </a:r>
            <a:r>
              <a:rPr lang="en-US" dirty="0">
                <a:effectLst/>
              </a:rPr>
              <a:t> 108, no. 430 (1951).</a:t>
            </a:r>
          </a:p>
        </p:txBody>
      </p:sp>
      <p:pic>
        <p:nvPicPr>
          <p:cNvPr id="3" name="Picture 2">
            <a:extLst>
              <a:ext uri="{FF2B5EF4-FFF2-40B4-BE49-F238E27FC236}">
                <a16:creationId xmlns:a16="http://schemas.microsoft.com/office/drawing/2014/main" id="{1D2B2487-8991-EDB7-AA36-DDA5DF7CEC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3220" y="308154"/>
            <a:ext cx="1131680" cy="1697521"/>
          </a:xfrm>
          <a:prstGeom prst="rect">
            <a:avLst/>
          </a:prstGeom>
        </p:spPr>
      </p:pic>
      <p:sp>
        <p:nvSpPr>
          <p:cNvPr id="4" name="Title 1">
            <a:extLst>
              <a:ext uri="{FF2B5EF4-FFF2-40B4-BE49-F238E27FC236}">
                <a16:creationId xmlns:a16="http://schemas.microsoft.com/office/drawing/2014/main" id="{919DE32C-041D-D271-AD4F-FF0CFE8780DF}"/>
              </a:ext>
            </a:extLst>
          </p:cNvPr>
          <p:cNvSpPr txBox="1">
            <a:spLocks/>
          </p:cNvSpPr>
          <p:nvPr/>
        </p:nvSpPr>
        <p:spPr>
          <a:xfrm>
            <a:off x="321364" y="543610"/>
            <a:ext cx="9765196" cy="1525241"/>
          </a:xfrm>
          <a:prstGeom prst="rect">
            <a:avLst/>
          </a:prstGeom>
        </p:spPr>
        <p:txBody>
          <a:bodyPr>
            <a:normAutofit fontScale="90000" lnSpcReduction="10000"/>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400" dirty="0"/>
              <a:t>“The Prophet Jonah and His Message Part 1.” </a:t>
            </a:r>
          </a:p>
          <a:p>
            <a:r>
              <a:rPr lang="en-US" sz="4400" dirty="0"/>
              <a:t>by Gerald B. Stanton</a:t>
            </a:r>
          </a:p>
          <a:p>
            <a:r>
              <a:rPr lang="en-US" sz="2800" dirty="0"/>
              <a:t>From: </a:t>
            </a:r>
            <a:r>
              <a:rPr lang="en-US" sz="2800" i="1" dirty="0"/>
              <a:t>Bibliotheca Sacra</a:t>
            </a:r>
            <a:r>
              <a:rPr lang="en-US" sz="2800" dirty="0"/>
              <a:t> </a:t>
            </a:r>
          </a:p>
        </p:txBody>
      </p:sp>
      <p:sp>
        <p:nvSpPr>
          <p:cNvPr id="5" name="Content Placeholder 2">
            <a:extLst>
              <a:ext uri="{FF2B5EF4-FFF2-40B4-BE49-F238E27FC236}">
                <a16:creationId xmlns:a16="http://schemas.microsoft.com/office/drawing/2014/main" id="{E5535EFC-E174-93F0-BB98-F53BE23D53BC}"/>
              </a:ext>
            </a:extLst>
          </p:cNvPr>
          <p:cNvSpPr txBox="1">
            <a:spLocks/>
          </p:cNvSpPr>
          <p:nvPr/>
        </p:nvSpPr>
        <p:spPr>
          <a:xfrm>
            <a:off x="321365" y="1815165"/>
            <a:ext cx="11670195"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solidFill>
                <a:srgbClr val="FFC000"/>
              </a:solidFill>
            </a:endParaRPr>
          </a:p>
        </p:txBody>
      </p:sp>
      <p:sp>
        <p:nvSpPr>
          <p:cNvPr id="8" name="TextBox 7">
            <a:extLst>
              <a:ext uri="{FF2B5EF4-FFF2-40B4-BE49-F238E27FC236}">
                <a16:creationId xmlns:a16="http://schemas.microsoft.com/office/drawing/2014/main" id="{4E97931E-CAE1-8AFA-7F50-C92B6B5B2198}"/>
              </a:ext>
            </a:extLst>
          </p:cNvPr>
          <p:cNvSpPr txBox="1"/>
          <p:nvPr/>
        </p:nvSpPr>
        <p:spPr>
          <a:xfrm>
            <a:off x="450574" y="2196185"/>
            <a:ext cx="11540986" cy="3970318"/>
          </a:xfrm>
          <a:prstGeom prst="rect">
            <a:avLst/>
          </a:prstGeom>
          <a:noFill/>
        </p:spPr>
        <p:txBody>
          <a:bodyPr wrap="square" rtlCol="0">
            <a:spAutoFit/>
          </a:bodyPr>
          <a:lstStyle/>
          <a:p>
            <a:r>
              <a:rPr lang="en-US" sz="2800" dirty="0">
                <a:solidFill>
                  <a:schemeClr val="bg1"/>
                </a:solidFill>
              </a:rPr>
              <a:t>“The Book of Jonah is geographically accurate. Much of the action takes place on the Mediterranean Sea. Jaffa is a modern city, of course, and its location reveals why Jonah “went down to Joppa.” The ruins of ancient Nineveh have been excavated. One of the most conspicuous mounds in the midst of the ruins is called the “Yunas” mound. Yunas is the native word for Jonah, indeed, and tradition is that it contains the tomb of the ancient prophet. This mound is so sacred to the natives that no large-scale excavation has been permitted, but still it was this word “Yunas” that led to the identification of the site of Nineveh.”</a:t>
            </a:r>
          </a:p>
        </p:txBody>
      </p:sp>
    </p:spTree>
    <p:extLst>
      <p:ext uri="{BB962C8B-B14F-4D97-AF65-F5344CB8AC3E}">
        <p14:creationId xmlns:p14="http://schemas.microsoft.com/office/powerpoint/2010/main" val="631270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4344A671-4240-44C8-CDB0-8F5F8A40DA66}"/>
              </a:ext>
            </a:extLst>
          </p:cNvPr>
          <p:cNvGraphicFramePr>
            <a:graphicFrameLocks noGrp="1"/>
          </p:cNvGraphicFramePr>
          <p:nvPr>
            <p:extLst>
              <p:ext uri="{D42A27DB-BD31-4B8C-83A1-F6EECF244321}">
                <p14:modId xmlns:p14="http://schemas.microsoft.com/office/powerpoint/2010/main" val="3500052442"/>
              </p:ext>
            </p:extLst>
          </p:nvPr>
        </p:nvGraphicFramePr>
        <p:xfrm>
          <a:off x="177417" y="122829"/>
          <a:ext cx="8106774" cy="6341263"/>
        </p:xfrm>
        <a:graphic>
          <a:graphicData uri="http://schemas.openxmlformats.org/drawingml/2006/table">
            <a:tbl>
              <a:tblPr firstRow="1" bandRow="1">
                <a:tableStyleId>{5C22544A-7EE6-4342-B048-85BDC9FD1C3A}</a:tableStyleId>
              </a:tblPr>
              <a:tblGrid>
                <a:gridCol w="2388362">
                  <a:extLst>
                    <a:ext uri="{9D8B030D-6E8A-4147-A177-3AD203B41FA5}">
                      <a16:colId xmlns:a16="http://schemas.microsoft.com/office/drawing/2014/main" val="485232105"/>
                    </a:ext>
                  </a:extLst>
                </a:gridCol>
                <a:gridCol w="1637731">
                  <a:extLst>
                    <a:ext uri="{9D8B030D-6E8A-4147-A177-3AD203B41FA5}">
                      <a16:colId xmlns:a16="http://schemas.microsoft.com/office/drawing/2014/main" val="2294062064"/>
                    </a:ext>
                  </a:extLst>
                </a:gridCol>
                <a:gridCol w="2470245">
                  <a:extLst>
                    <a:ext uri="{9D8B030D-6E8A-4147-A177-3AD203B41FA5}">
                      <a16:colId xmlns:a16="http://schemas.microsoft.com/office/drawing/2014/main" val="3251890379"/>
                    </a:ext>
                  </a:extLst>
                </a:gridCol>
                <a:gridCol w="1610436">
                  <a:extLst>
                    <a:ext uri="{9D8B030D-6E8A-4147-A177-3AD203B41FA5}">
                      <a16:colId xmlns:a16="http://schemas.microsoft.com/office/drawing/2014/main" val="289112859"/>
                    </a:ext>
                  </a:extLst>
                </a:gridCol>
              </a:tblGrid>
              <a:tr h="457778">
                <a:tc gridSpan="4">
                  <a:txBody>
                    <a:bodyPr/>
                    <a:lstStyle/>
                    <a:p>
                      <a:pPr algn="ctr"/>
                      <a:r>
                        <a:rPr lang="en-US" sz="2400" dirty="0">
                          <a:solidFill>
                            <a:srgbClr val="FFFF00"/>
                          </a:solidFill>
                        </a:rPr>
                        <a:t>KINGS OF ASSYRIA</a:t>
                      </a:r>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57253936"/>
                  </a:ext>
                </a:extLst>
              </a:tr>
              <a:tr h="548178">
                <a:tc>
                  <a:txBody>
                    <a:bodyPr/>
                    <a:lstStyle/>
                    <a:p>
                      <a:r>
                        <a:rPr lang="en-US" b="1" dirty="0"/>
                        <a:t>KING</a:t>
                      </a:r>
                    </a:p>
                  </a:txBody>
                  <a:tcPr/>
                </a:tc>
                <a:tc>
                  <a:txBody>
                    <a:bodyPr/>
                    <a:lstStyle/>
                    <a:p>
                      <a:r>
                        <a:rPr lang="en-US" b="1" dirty="0"/>
                        <a:t>REIGN</a:t>
                      </a:r>
                    </a:p>
                  </a:txBody>
                  <a:tcPr/>
                </a:tc>
                <a:tc>
                  <a:txBody>
                    <a:bodyPr/>
                    <a:lstStyle/>
                    <a:p>
                      <a:r>
                        <a:rPr lang="en-US" b="1" dirty="0"/>
                        <a:t>KING</a:t>
                      </a:r>
                    </a:p>
                  </a:txBody>
                  <a:tcPr/>
                </a:tc>
                <a:tc>
                  <a:txBody>
                    <a:bodyPr/>
                    <a:lstStyle/>
                    <a:p>
                      <a:r>
                        <a:rPr lang="en-US" b="1" dirty="0"/>
                        <a:t>REIGN</a:t>
                      </a:r>
                    </a:p>
                  </a:txBody>
                  <a:tcPr/>
                </a:tc>
                <a:extLst>
                  <a:ext uri="{0D108BD9-81ED-4DB2-BD59-A6C34878D82A}">
                    <a16:rowId xmlns:a16="http://schemas.microsoft.com/office/drawing/2014/main" val="1911945187"/>
                  </a:ext>
                </a:extLst>
              </a:tr>
              <a:tr h="427061">
                <a:tc>
                  <a:txBody>
                    <a:bodyPr/>
                    <a:lstStyle/>
                    <a:p>
                      <a:r>
                        <a:rPr lang="en-US" b="1" dirty="0"/>
                        <a:t>Ashur-uballit I</a:t>
                      </a:r>
                    </a:p>
                  </a:txBody>
                  <a:tcPr/>
                </a:tc>
                <a:tc>
                  <a:txBody>
                    <a:bodyPr/>
                    <a:lstStyle/>
                    <a:p>
                      <a:r>
                        <a:rPr lang="en-US" b="1" dirty="0"/>
                        <a:t>1365–1330</a:t>
                      </a:r>
                    </a:p>
                  </a:txBody>
                  <a:tcPr/>
                </a:tc>
                <a:tc>
                  <a:txBody>
                    <a:bodyPr/>
                    <a:lstStyle/>
                    <a:p>
                      <a:r>
                        <a:rPr lang="en-US" sz="1800" b="1" dirty="0"/>
                        <a:t>Shamsi-Adad V</a:t>
                      </a:r>
                      <a:endParaRPr lang="en-US" b="1" dirty="0"/>
                    </a:p>
                  </a:txBody>
                  <a:tcPr/>
                </a:tc>
                <a:tc>
                  <a:txBody>
                    <a:bodyPr/>
                    <a:lstStyle/>
                    <a:p>
                      <a:r>
                        <a:rPr lang="en-US" sz="1800" b="1" dirty="0"/>
                        <a:t>824–810</a:t>
                      </a:r>
                      <a:endParaRPr lang="en-US" b="1" dirty="0"/>
                    </a:p>
                  </a:txBody>
                  <a:tcPr/>
                </a:tc>
                <a:extLst>
                  <a:ext uri="{0D108BD9-81ED-4DB2-BD59-A6C34878D82A}">
                    <a16:rowId xmlns:a16="http://schemas.microsoft.com/office/drawing/2014/main" val="289881447"/>
                  </a:ext>
                </a:extLst>
              </a:tr>
              <a:tr h="395785">
                <a:tc>
                  <a:txBody>
                    <a:bodyPr/>
                    <a:lstStyle/>
                    <a:p>
                      <a:r>
                        <a:rPr lang="en-US" sz="1800" b="1" dirty="0"/>
                        <a:t>Adad-nirari I</a:t>
                      </a:r>
                      <a:endParaRPr lang="en-US" b="1" dirty="0"/>
                    </a:p>
                  </a:txBody>
                  <a:tcPr>
                    <a:solidFill>
                      <a:schemeClr val="bg2"/>
                    </a:solidFill>
                  </a:tcPr>
                </a:tc>
                <a:tc>
                  <a:txBody>
                    <a:bodyPr/>
                    <a:lstStyle/>
                    <a:p>
                      <a:r>
                        <a:rPr lang="en-US" sz="1800" b="1" dirty="0"/>
                        <a:t>1307–1275</a:t>
                      </a:r>
                      <a:endParaRPr lang="en-US" b="1" dirty="0"/>
                    </a:p>
                  </a:txBody>
                  <a:tcPr>
                    <a:solidFill>
                      <a:schemeClr val="bg2"/>
                    </a:solidFill>
                  </a:tcPr>
                </a:tc>
                <a:tc>
                  <a:txBody>
                    <a:bodyPr/>
                    <a:lstStyle/>
                    <a:p>
                      <a:r>
                        <a:rPr lang="en-US" sz="1800" b="1" dirty="0"/>
                        <a:t>Adad-nirari III</a:t>
                      </a:r>
                      <a:endParaRPr lang="en-US" b="1" dirty="0"/>
                    </a:p>
                  </a:txBody>
                  <a:tcPr>
                    <a:solidFill>
                      <a:schemeClr val="bg2"/>
                    </a:solidFill>
                  </a:tcPr>
                </a:tc>
                <a:tc>
                  <a:txBody>
                    <a:bodyPr/>
                    <a:lstStyle/>
                    <a:p>
                      <a:r>
                        <a:rPr lang="en-US" sz="1800" b="1" dirty="0"/>
                        <a:t>810–782</a:t>
                      </a:r>
                      <a:endParaRPr lang="en-US" b="1" dirty="0"/>
                    </a:p>
                  </a:txBody>
                  <a:tcPr>
                    <a:solidFill>
                      <a:schemeClr val="bg2"/>
                    </a:solidFill>
                  </a:tcPr>
                </a:tc>
                <a:extLst>
                  <a:ext uri="{0D108BD9-81ED-4DB2-BD59-A6C34878D82A}">
                    <a16:rowId xmlns:a16="http://schemas.microsoft.com/office/drawing/2014/main" val="3509403553"/>
                  </a:ext>
                </a:extLst>
              </a:tr>
              <a:tr h="409433">
                <a:tc>
                  <a:txBody>
                    <a:bodyPr/>
                    <a:lstStyle/>
                    <a:p>
                      <a:r>
                        <a:rPr lang="en-US" sz="1800" b="1" dirty="0"/>
                        <a:t>Shalmaneser I</a:t>
                      </a:r>
                      <a:endParaRPr lang="en-US" b="1" dirty="0"/>
                    </a:p>
                  </a:txBody>
                  <a:tcPr/>
                </a:tc>
                <a:tc>
                  <a:txBody>
                    <a:bodyPr/>
                    <a:lstStyle/>
                    <a:p>
                      <a:r>
                        <a:rPr lang="en-US" sz="1800" b="1" dirty="0"/>
                        <a:t>1274–1245</a:t>
                      </a:r>
                      <a:endParaRPr lang="en-US" b="1" dirty="0"/>
                    </a:p>
                  </a:txBody>
                  <a:tcPr>
                    <a:solidFill>
                      <a:schemeClr val="accent5">
                        <a:lumMod val="20000"/>
                        <a:lumOff val="80000"/>
                      </a:schemeClr>
                    </a:solidFill>
                  </a:tcPr>
                </a:tc>
                <a:tc>
                  <a:txBody>
                    <a:bodyPr/>
                    <a:lstStyle/>
                    <a:p>
                      <a:r>
                        <a:rPr lang="en-US" sz="1800" b="1" dirty="0"/>
                        <a:t>Shalmaneser IV</a:t>
                      </a:r>
                      <a:endParaRPr lang="en-US" b="1" dirty="0"/>
                    </a:p>
                  </a:txBody>
                  <a:tcPr>
                    <a:solidFill>
                      <a:schemeClr val="accent5">
                        <a:lumMod val="20000"/>
                        <a:lumOff val="80000"/>
                      </a:schemeClr>
                    </a:solidFill>
                  </a:tcPr>
                </a:tc>
                <a:tc>
                  <a:txBody>
                    <a:bodyPr/>
                    <a:lstStyle/>
                    <a:p>
                      <a:r>
                        <a:rPr lang="en-US" sz="1800" b="1" dirty="0"/>
                        <a:t>782–773</a:t>
                      </a:r>
                      <a:endParaRPr lang="en-US" b="1" dirty="0"/>
                    </a:p>
                  </a:txBody>
                  <a:tcPr>
                    <a:solidFill>
                      <a:schemeClr val="accent5">
                        <a:lumMod val="20000"/>
                        <a:lumOff val="80000"/>
                      </a:schemeClr>
                    </a:solidFill>
                  </a:tcPr>
                </a:tc>
                <a:extLst>
                  <a:ext uri="{0D108BD9-81ED-4DB2-BD59-A6C34878D82A}">
                    <a16:rowId xmlns:a16="http://schemas.microsoft.com/office/drawing/2014/main" val="1986075533"/>
                  </a:ext>
                </a:extLst>
              </a:tr>
              <a:tr h="409433">
                <a:tc>
                  <a:txBody>
                    <a:bodyPr/>
                    <a:lstStyle/>
                    <a:p>
                      <a:r>
                        <a:rPr lang="en-US" sz="1800" b="1" dirty="0"/>
                        <a:t>Tukulti-Ninurta I</a:t>
                      </a:r>
                      <a:endParaRPr lang="en-US" b="1" dirty="0"/>
                    </a:p>
                  </a:txBody>
                  <a:tcPr/>
                </a:tc>
                <a:tc>
                  <a:txBody>
                    <a:bodyPr/>
                    <a:lstStyle/>
                    <a:p>
                      <a:r>
                        <a:rPr lang="en-US" sz="1800" b="1" dirty="0"/>
                        <a:t>1244–1208</a:t>
                      </a:r>
                      <a:endParaRPr lang="en-US" b="1" dirty="0"/>
                    </a:p>
                  </a:txBody>
                  <a:tcPr/>
                </a:tc>
                <a:tc>
                  <a:txBody>
                    <a:bodyPr/>
                    <a:lstStyle/>
                    <a:p>
                      <a:r>
                        <a:rPr lang="en-US" sz="1800" b="1" dirty="0">
                          <a:solidFill>
                            <a:srgbClr val="FF0000"/>
                          </a:solidFill>
                        </a:rPr>
                        <a:t>Ashur-dan III</a:t>
                      </a:r>
                      <a:endParaRPr lang="en-US" b="1" dirty="0">
                        <a:solidFill>
                          <a:srgbClr val="FF0000"/>
                        </a:solidFill>
                      </a:endParaRPr>
                    </a:p>
                  </a:txBody>
                  <a:tcPr>
                    <a:solidFill>
                      <a:srgbClr val="92D050"/>
                    </a:solidFill>
                  </a:tcPr>
                </a:tc>
                <a:tc>
                  <a:txBody>
                    <a:bodyPr/>
                    <a:lstStyle/>
                    <a:p>
                      <a:r>
                        <a:rPr lang="en-US" sz="1800" b="1" dirty="0">
                          <a:solidFill>
                            <a:srgbClr val="FF0000"/>
                          </a:solidFill>
                        </a:rPr>
                        <a:t>773–754</a:t>
                      </a:r>
                      <a:endParaRPr lang="en-US" b="1" dirty="0">
                        <a:solidFill>
                          <a:srgbClr val="FF0000"/>
                        </a:solidFill>
                      </a:endParaRPr>
                    </a:p>
                  </a:txBody>
                  <a:tcPr>
                    <a:solidFill>
                      <a:srgbClr val="92D050"/>
                    </a:solidFill>
                  </a:tcPr>
                </a:tc>
                <a:extLst>
                  <a:ext uri="{0D108BD9-81ED-4DB2-BD59-A6C34878D82A}">
                    <a16:rowId xmlns:a16="http://schemas.microsoft.com/office/drawing/2014/main" val="4104474847"/>
                  </a:ext>
                </a:extLst>
              </a:tr>
              <a:tr h="354842">
                <a:tc>
                  <a:txBody>
                    <a:bodyPr/>
                    <a:lstStyle/>
                    <a:p>
                      <a:r>
                        <a:rPr lang="en-US" sz="1800" b="1" dirty="0"/>
                        <a:t>Ashur-dan I</a:t>
                      </a:r>
                      <a:endParaRPr lang="en-US" b="1" dirty="0"/>
                    </a:p>
                  </a:txBody>
                  <a:tcPr/>
                </a:tc>
                <a:tc>
                  <a:txBody>
                    <a:bodyPr/>
                    <a:lstStyle/>
                    <a:p>
                      <a:r>
                        <a:rPr lang="en-US" sz="1800" b="1" dirty="0"/>
                        <a:t>1179–1133</a:t>
                      </a:r>
                      <a:endParaRPr lang="en-US" b="1" dirty="0"/>
                    </a:p>
                  </a:txBody>
                  <a:tcPr/>
                </a:tc>
                <a:tc>
                  <a:txBody>
                    <a:bodyPr/>
                    <a:lstStyle/>
                    <a:p>
                      <a:r>
                        <a:rPr lang="en-US" sz="1800" b="1" dirty="0"/>
                        <a:t>Ashur-nirari V</a:t>
                      </a:r>
                      <a:endParaRPr lang="en-US" b="1" dirty="0"/>
                    </a:p>
                  </a:txBody>
                  <a:tcPr/>
                </a:tc>
                <a:tc>
                  <a:txBody>
                    <a:bodyPr/>
                    <a:lstStyle/>
                    <a:p>
                      <a:r>
                        <a:rPr lang="en-US" sz="1800" b="1" dirty="0"/>
                        <a:t>754–745</a:t>
                      </a:r>
                      <a:endParaRPr lang="en-US" b="1" dirty="0"/>
                    </a:p>
                  </a:txBody>
                  <a:tcPr/>
                </a:tc>
                <a:extLst>
                  <a:ext uri="{0D108BD9-81ED-4DB2-BD59-A6C34878D82A}">
                    <a16:rowId xmlns:a16="http://schemas.microsoft.com/office/drawing/2014/main" val="1505816519"/>
                  </a:ext>
                </a:extLst>
              </a:tr>
              <a:tr h="398514">
                <a:tc>
                  <a:txBody>
                    <a:bodyPr/>
                    <a:lstStyle/>
                    <a:p>
                      <a:r>
                        <a:rPr lang="en-US" sz="1800" b="1" dirty="0"/>
                        <a:t>Tiglath-pileser I</a:t>
                      </a:r>
                      <a:endParaRPr lang="en-US" b="1" dirty="0"/>
                    </a:p>
                  </a:txBody>
                  <a:tcPr/>
                </a:tc>
                <a:tc>
                  <a:txBody>
                    <a:bodyPr/>
                    <a:lstStyle/>
                    <a:p>
                      <a:r>
                        <a:rPr lang="en-US" sz="1800" b="1" dirty="0"/>
                        <a:t>1115–1076</a:t>
                      </a:r>
                      <a:endParaRPr lang="en-US" b="1" dirty="0"/>
                    </a:p>
                  </a:txBody>
                  <a:tcPr/>
                </a:tc>
                <a:tc>
                  <a:txBody>
                    <a:bodyPr/>
                    <a:lstStyle/>
                    <a:p>
                      <a:r>
                        <a:rPr lang="en-US" sz="1800" b="1" dirty="0"/>
                        <a:t>Tiglath-pileser III</a:t>
                      </a:r>
                      <a:endParaRPr lang="en-US" b="1" dirty="0"/>
                    </a:p>
                  </a:txBody>
                  <a:tcPr/>
                </a:tc>
                <a:tc>
                  <a:txBody>
                    <a:bodyPr/>
                    <a:lstStyle/>
                    <a:p>
                      <a:r>
                        <a:rPr lang="en-US" sz="1800" b="1" dirty="0"/>
                        <a:t>745–727</a:t>
                      </a:r>
                      <a:endParaRPr lang="en-US" b="1" dirty="0"/>
                    </a:p>
                  </a:txBody>
                  <a:tcPr/>
                </a:tc>
                <a:extLst>
                  <a:ext uri="{0D108BD9-81ED-4DB2-BD59-A6C34878D82A}">
                    <a16:rowId xmlns:a16="http://schemas.microsoft.com/office/drawing/2014/main" val="707348116"/>
                  </a:ext>
                </a:extLst>
              </a:tr>
              <a:tr h="366223">
                <a:tc>
                  <a:txBody>
                    <a:bodyPr/>
                    <a:lstStyle/>
                    <a:p>
                      <a:r>
                        <a:rPr lang="en-US" sz="1800" b="1" dirty="0"/>
                        <a:t>Ashur-rabi II</a:t>
                      </a:r>
                      <a:endParaRPr lang="en-US" b="1" dirty="0"/>
                    </a:p>
                  </a:txBody>
                  <a:tcPr/>
                </a:tc>
                <a:tc>
                  <a:txBody>
                    <a:bodyPr/>
                    <a:lstStyle/>
                    <a:p>
                      <a:r>
                        <a:rPr lang="en-US" sz="1800" b="1" dirty="0"/>
                        <a:t>1012–972</a:t>
                      </a:r>
                      <a:endParaRPr lang="en-US" b="1" dirty="0"/>
                    </a:p>
                  </a:txBody>
                  <a:tcPr/>
                </a:tc>
                <a:tc>
                  <a:txBody>
                    <a:bodyPr/>
                    <a:lstStyle/>
                    <a:p>
                      <a:r>
                        <a:rPr lang="en-US" sz="1800" b="1" dirty="0"/>
                        <a:t>Shalmaneser V</a:t>
                      </a:r>
                      <a:endParaRPr lang="en-US" b="1" dirty="0"/>
                    </a:p>
                  </a:txBody>
                  <a:tcPr/>
                </a:tc>
                <a:tc>
                  <a:txBody>
                    <a:bodyPr/>
                    <a:lstStyle/>
                    <a:p>
                      <a:r>
                        <a:rPr lang="en-US" sz="1800" b="1" dirty="0"/>
                        <a:t>727–722</a:t>
                      </a:r>
                      <a:endParaRPr lang="en-US" b="1" dirty="0"/>
                    </a:p>
                  </a:txBody>
                  <a:tcPr/>
                </a:tc>
                <a:extLst>
                  <a:ext uri="{0D108BD9-81ED-4DB2-BD59-A6C34878D82A}">
                    <a16:rowId xmlns:a16="http://schemas.microsoft.com/office/drawing/2014/main" val="3210833861"/>
                  </a:ext>
                </a:extLst>
              </a:tr>
              <a:tr h="366223">
                <a:tc>
                  <a:txBody>
                    <a:bodyPr/>
                    <a:lstStyle/>
                    <a:p>
                      <a:r>
                        <a:rPr lang="en-US" sz="1800" b="1" dirty="0"/>
                        <a:t>Ashur-resh-ishi II</a:t>
                      </a:r>
                      <a:endParaRPr lang="en-US" b="1" dirty="0"/>
                    </a:p>
                  </a:txBody>
                  <a:tcPr/>
                </a:tc>
                <a:tc>
                  <a:txBody>
                    <a:bodyPr/>
                    <a:lstStyle/>
                    <a:p>
                      <a:r>
                        <a:rPr lang="en-US" sz="1800" b="1" dirty="0"/>
                        <a:t>972–967</a:t>
                      </a:r>
                      <a:endParaRPr lang="en-US" b="1" dirty="0"/>
                    </a:p>
                  </a:txBody>
                  <a:tcPr/>
                </a:tc>
                <a:tc>
                  <a:txBody>
                    <a:bodyPr/>
                    <a:lstStyle/>
                    <a:p>
                      <a:r>
                        <a:rPr lang="en-US" sz="1800" b="1" dirty="0"/>
                        <a:t>Sargon II</a:t>
                      </a:r>
                      <a:endParaRPr lang="en-US" b="1" dirty="0"/>
                    </a:p>
                  </a:txBody>
                  <a:tcPr/>
                </a:tc>
                <a:tc>
                  <a:txBody>
                    <a:bodyPr/>
                    <a:lstStyle/>
                    <a:p>
                      <a:r>
                        <a:rPr lang="en-US" sz="1800" b="1" kern="1200" dirty="0">
                          <a:solidFill>
                            <a:schemeClr val="dk1"/>
                          </a:solidFill>
                          <a:latin typeface="+mn-lt"/>
                          <a:ea typeface="+mn-ea"/>
                          <a:cs typeface="+mn-cs"/>
                        </a:rPr>
                        <a:t>721–705</a:t>
                      </a:r>
                      <a:endParaRPr lang="en-US" b="1" dirty="0"/>
                    </a:p>
                  </a:txBody>
                  <a:tcPr/>
                </a:tc>
                <a:extLst>
                  <a:ext uri="{0D108BD9-81ED-4DB2-BD59-A6C34878D82A}">
                    <a16:rowId xmlns:a16="http://schemas.microsoft.com/office/drawing/2014/main" val="3727302075"/>
                  </a:ext>
                </a:extLst>
              </a:tr>
              <a:tr h="366223">
                <a:tc>
                  <a:txBody>
                    <a:bodyPr/>
                    <a:lstStyle/>
                    <a:p>
                      <a:r>
                        <a:rPr lang="en-US" sz="1800" b="1" dirty="0"/>
                        <a:t>Tiglath-pileser II</a:t>
                      </a:r>
                      <a:endParaRPr lang="en-US" b="1" dirty="0"/>
                    </a:p>
                  </a:txBody>
                  <a:tcPr/>
                </a:tc>
                <a:tc>
                  <a:txBody>
                    <a:bodyPr/>
                    <a:lstStyle/>
                    <a:p>
                      <a:r>
                        <a:rPr lang="en-US" sz="1800" b="1" dirty="0"/>
                        <a:t>967–935</a:t>
                      </a:r>
                      <a:endParaRPr lang="en-US" b="1" dirty="0"/>
                    </a:p>
                  </a:txBody>
                  <a:tcPr/>
                </a:tc>
                <a:tc>
                  <a:txBody>
                    <a:bodyPr/>
                    <a:lstStyle/>
                    <a:p>
                      <a:r>
                        <a:rPr lang="en-US" sz="1800" b="1" dirty="0"/>
                        <a:t>Sennacherib</a:t>
                      </a:r>
                      <a:endParaRPr lang="en-US" b="1" dirty="0"/>
                    </a:p>
                  </a:txBody>
                  <a:tcPr/>
                </a:tc>
                <a:tc>
                  <a:txBody>
                    <a:bodyPr/>
                    <a:lstStyle/>
                    <a:p>
                      <a:r>
                        <a:rPr lang="en-US" sz="1800" b="1" dirty="0"/>
                        <a:t>704–681</a:t>
                      </a:r>
                      <a:endParaRPr lang="en-US" b="1" dirty="0"/>
                    </a:p>
                  </a:txBody>
                  <a:tcPr/>
                </a:tc>
                <a:extLst>
                  <a:ext uri="{0D108BD9-81ED-4DB2-BD59-A6C34878D82A}">
                    <a16:rowId xmlns:a16="http://schemas.microsoft.com/office/drawing/2014/main" val="2338026150"/>
                  </a:ext>
                </a:extLst>
              </a:tr>
              <a:tr h="0">
                <a:tc>
                  <a:txBody>
                    <a:bodyPr/>
                    <a:lstStyle/>
                    <a:p>
                      <a:r>
                        <a:rPr lang="en-US" sz="1800" b="1" dirty="0"/>
                        <a:t>Ashur-dan II</a:t>
                      </a:r>
                      <a:endParaRPr lang="en-US" b="1" dirty="0"/>
                    </a:p>
                  </a:txBody>
                  <a:tcPr/>
                </a:tc>
                <a:tc>
                  <a:txBody>
                    <a:bodyPr/>
                    <a:lstStyle/>
                    <a:p>
                      <a:r>
                        <a:rPr lang="en-US" sz="1800" b="1" dirty="0"/>
                        <a:t>935–912</a:t>
                      </a:r>
                      <a:endParaRPr lang="en-US" b="1" dirty="0"/>
                    </a:p>
                  </a:txBody>
                  <a:tcPr/>
                </a:tc>
                <a:tc>
                  <a:txBody>
                    <a:bodyPr/>
                    <a:lstStyle/>
                    <a:p>
                      <a:r>
                        <a:rPr lang="en-US" sz="1800" b="1" dirty="0"/>
                        <a:t>Esarhaddon</a:t>
                      </a:r>
                      <a:endParaRPr lang="en-US" b="1" dirty="0"/>
                    </a:p>
                  </a:txBody>
                  <a:tcPr/>
                </a:tc>
                <a:tc>
                  <a:txBody>
                    <a:bodyPr/>
                    <a:lstStyle/>
                    <a:p>
                      <a:r>
                        <a:rPr lang="en-US" sz="1800" b="1" dirty="0"/>
                        <a:t>681–669</a:t>
                      </a:r>
                      <a:endParaRPr lang="en-US" b="1" dirty="0"/>
                    </a:p>
                  </a:txBody>
                  <a:tcPr/>
                </a:tc>
                <a:extLst>
                  <a:ext uri="{0D108BD9-81ED-4DB2-BD59-A6C34878D82A}">
                    <a16:rowId xmlns:a16="http://schemas.microsoft.com/office/drawing/2014/main" val="1140249162"/>
                  </a:ext>
                </a:extLst>
              </a:tr>
              <a:tr h="366223">
                <a:tc>
                  <a:txBody>
                    <a:bodyPr/>
                    <a:lstStyle/>
                    <a:p>
                      <a:r>
                        <a:rPr lang="en-US" sz="1800" b="1" dirty="0"/>
                        <a:t>Adad-nirari II</a:t>
                      </a:r>
                      <a:endParaRPr lang="en-US" b="1" dirty="0"/>
                    </a:p>
                  </a:txBody>
                  <a:tcPr/>
                </a:tc>
                <a:tc>
                  <a:txBody>
                    <a:bodyPr/>
                    <a:lstStyle/>
                    <a:p>
                      <a:r>
                        <a:rPr lang="en-US" sz="1800" b="1" dirty="0"/>
                        <a:t>912–889</a:t>
                      </a:r>
                      <a:endParaRPr lang="en-US" b="1" dirty="0"/>
                    </a:p>
                  </a:txBody>
                  <a:tcPr/>
                </a:tc>
                <a:tc>
                  <a:txBody>
                    <a:bodyPr/>
                    <a:lstStyle/>
                    <a:p>
                      <a:r>
                        <a:rPr lang="en-US" sz="1800" b="1" dirty="0"/>
                        <a:t>Ashur-banipal</a:t>
                      </a:r>
                      <a:endParaRPr lang="en-US" b="1" dirty="0"/>
                    </a:p>
                  </a:txBody>
                  <a:tcPr/>
                </a:tc>
                <a:tc>
                  <a:txBody>
                    <a:bodyPr/>
                    <a:lstStyle/>
                    <a:p>
                      <a:r>
                        <a:rPr lang="en-US" sz="1800" b="1" dirty="0"/>
                        <a:t>669–633</a:t>
                      </a:r>
                      <a:endParaRPr lang="en-US" b="1" dirty="0"/>
                    </a:p>
                  </a:txBody>
                  <a:tcPr/>
                </a:tc>
                <a:extLst>
                  <a:ext uri="{0D108BD9-81ED-4DB2-BD59-A6C34878D82A}">
                    <a16:rowId xmlns:a16="http://schemas.microsoft.com/office/drawing/2014/main" val="3730923731"/>
                  </a:ext>
                </a:extLst>
              </a:tr>
              <a:tr h="366223">
                <a:tc>
                  <a:txBody>
                    <a:bodyPr/>
                    <a:lstStyle/>
                    <a:p>
                      <a:r>
                        <a:rPr lang="en-US" sz="1800" b="1" dirty="0"/>
                        <a:t>Tukulti-Ninurta II</a:t>
                      </a:r>
                      <a:endParaRPr lang="en-US" b="1" dirty="0"/>
                    </a:p>
                  </a:txBody>
                  <a:tcPr/>
                </a:tc>
                <a:tc>
                  <a:txBody>
                    <a:bodyPr/>
                    <a:lstStyle/>
                    <a:p>
                      <a:r>
                        <a:rPr lang="en-US" sz="1800" b="1" dirty="0"/>
                        <a:t>889–884</a:t>
                      </a:r>
                      <a:endParaRPr lang="en-US" b="1" dirty="0"/>
                    </a:p>
                  </a:txBody>
                  <a:tcPr/>
                </a:tc>
                <a:tc>
                  <a:txBody>
                    <a:bodyPr/>
                    <a:lstStyle/>
                    <a:p>
                      <a:r>
                        <a:rPr lang="en-US" sz="1800" b="1" dirty="0"/>
                        <a:t>Ashur-etil-ilani</a:t>
                      </a:r>
                      <a:endParaRPr lang="en-US" b="1" dirty="0"/>
                    </a:p>
                  </a:txBody>
                  <a:tcPr/>
                </a:tc>
                <a:tc>
                  <a:txBody>
                    <a:bodyPr/>
                    <a:lstStyle/>
                    <a:p>
                      <a:r>
                        <a:rPr lang="en-US" sz="1800" b="1" dirty="0"/>
                        <a:t>633–622</a:t>
                      </a:r>
                      <a:endParaRPr lang="en-US" b="1" dirty="0"/>
                    </a:p>
                  </a:txBody>
                  <a:tcPr/>
                </a:tc>
                <a:extLst>
                  <a:ext uri="{0D108BD9-81ED-4DB2-BD59-A6C34878D82A}">
                    <a16:rowId xmlns:a16="http://schemas.microsoft.com/office/drawing/2014/main" val="4033558946"/>
                  </a:ext>
                </a:extLst>
              </a:tr>
              <a:tr h="366223">
                <a:tc>
                  <a:txBody>
                    <a:bodyPr/>
                    <a:lstStyle/>
                    <a:p>
                      <a:r>
                        <a:rPr lang="en-US" sz="1800" b="1" dirty="0"/>
                        <a:t>Ashur-nasir-apal II</a:t>
                      </a:r>
                      <a:endParaRPr lang="en-US" b="1" dirty="0"/>
                    </a:p>
                  </a:txBody>
                  <a:tcPr/>
                </a:tc>
                <a:tc>
                  <a:txBody>
                    <a:bodyPr/>
                    <a:lstStyle/>
                    <a:p>
                      <a:r>
                        <a:rPr lang="en-US" sz="1800" b="1" dirty="0"/>
                        <a:t>884–858</a:t>
                      </a:r>
                      <a:endParaRPr lang="en-US" b="1" dirty="0"/>
                    </a:p>
                  </a:txBody>
                  <a:tcPr/>
                </a:tc>
                <a:tc>
                  <a:txBody>
                    <a:bodyPr/>
                    <a:lstStyle/>
                    <a:p>
                      <a:r>
                        <a:rPr lang="en-US" sz="1800" b="1" dirty="0"/>
                        <a:t>Sin-shur-ishkun</a:t>
                      </a:r>
                      <a:endParaRPr lang="en-US" b="1" dirty="0"/>
                    </a:p>
                  </a:txBody>
                  <a:tcPr/>
                </a:tc>
                <a:tc>
                  <a:txBody>
                    <a:bodyPr/>
                    <a:lstStyle/>
                    <a:p>
                      <a:r>
                        <a:rPr lang="en-US" sz="1800" b="1" kern="1200" dirty="0">
                          <a:solidFill>
                            <a:schemeClr val="dk1"/>
                          </a:solidFill>
                          <a:latin typeface="+mn-lt"/>
                          <a:ea typeface="+mn-ea"/>
                          <a:cs typeface="+mn-cs"/>
                        </a:rPr>
                        <a:t>621–612</a:t>
                      </a:r>
                      <a:endParaRPr lang="en-US" b="1" dirty="0"/>
                    </a:p>
                  </a:txBody>
                  <a:tcPr/>
                </a:tc>
                <a:extLst>
                  <a:ext uri="{0D108BD9-81ED-4DB2-BD59-A6C34878D82A}">
                    <a16:rowId xmlns:a16="http://schemas.microsoft.com/office/drawing/2014/main" val="2115172671"/>
                  </a:ext>
                </a:extLst>
              </a:tr>
              <a:tr h="366223">
                <a:tc>
                  <a:txBody>
                    <a:bodyPr/>
                    <a:lstStyle/>
                    <a:p>
                      <a:r>
                        <a:rPr lang="en-US" sz="1800" b="1" dirty="0"/>
                        <a:t>Shalmaneser III</a:t>
                      </a:r>
                      <a:endParaRPr lang="en-US" b="1" dirty="0"/>
                    </a:p>
                  </a:txBody>
                  <a:tcPr/>
                </a:tc>
                <a:tc>
                  <a:txBody>
                    <a:bodyPr/>
                    <a:lstStyle/>
                    <a:p>
                      <a:r>
                        <a:rPr lang="en-US" sz="1800" b="1" dirty="0"/>
                        <a:t>858–824</a:t>
                      </a:r>
                      <a:endParaRPr lang="en-US" b="1" dirty="0"/>
                    </a:p>
                  </a:txBody>
                  <a:tcPr/>
                </a:tc>
                <a:tc>
                  <a:txBody>
                    <a:bodyPr/>
                    <a:lstStyle/>
                    <a:p>
                      <a:r>
                        <a:rPr lang="en-US" sz="1800" b="1" dirty="0"/>
                        <a:t>Ashur-uballit</a:t>
                      </a:r>
                      <a:endParaRPr lang="en-US" b="1" dirty="0"/>
                    </a:p>
                  </a:txBody>
                  <a:tcPr/>
                </a:tc>
                <a:tc>
                  <a:txBody>
                    <a:bodyPr/>
                    <a:lstStyle/>
                    <a:p>
                      <a:r>
                        <a:rPr lang="en-US" sz="1800" b="1" dirty="0"/>
                        <a:t>612–608</a:t>
                      </a:r>
                      <a:endParaRPr lang="en-US" b="1" dirty="0"/>
                    </a:p>
                  </a:txBody>
                  <a:tcPr/>
                </a:tc>
                <a:extLst>
                  <a:ext uri="{0D108BD9-81ED-4DB2-BD59-A6C34878D82A}">
                    <a16:rowId xmlns:a16="http://schemas.microsoft.com/office/drawing/2014/main" val="2244446102"/>
                  </a:ext>
                </a:extLst>
              </a:tr>
            </a:tbl>
          </a:graphicData>
        </a:graphic>
      </p:graphicFrame>
      <p:sp>
        <p:nvSpPr>
          <p:cNvPr id="4" name="Footer Placeholder 1">
            <a:extLst>
              <a:ext uri="{FF2B5EF4-FFF2-40B4-BE49-F238E27FC236}">
                <a16:creationId xmlns:a16="http://schemas.microsoft.com/office/drawing/2014/main" id="{00DC48FC-2055-9645-B8FB-0E13616FA6A4}"/>
              </a:ext>
            </a:extLst>
          </p:cNvPr>
          <p:cNvSpPr>
            <a:spLocks noGrp="1"/>
          </p:cNvSpPr>
          <p:nvPr>
            <p:ph type="ftr" sz="quarter" idx="11"/>
          </p:nvPr>
        </p:nvSpPr>
        <p:spPr>
          <a:xfrm>
            <a:off x="154675" y="6464092"/>
            <a:ext cx="966493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Chart adapted from John H. Walton, Chronological and Background Charts of the Old Testament (Grand Rapids, MI: Zondervan Academic, 2019), 31.</a:t>
            </a:r>
          </a:p>
        </p:txBody>
      </p:sp>
      <p:pic>
        <p:nvPicPr>
          <p:cNvPr id="6" name="Picture 5">
            <a:extLst>
              <a:ext uri="{FF2B5EF4-FFF2-40B4-BE49-F238E27FC236}">
                <a16:creationId xmlns:a16="http://schemas.microsoft.com/office/drawing/2014/main" id="{32EFF7C3-44A3-3DA5-4A43-86C5808A6CC7}"/>
              </a:ext>
            </a:extLst>
          </p:cNvPr>
          <p:cNvPicPr>
            <a:picLocks noChangeAspect="1"/>
          </p:cNvPicPr>
          <p:nvPr/>
        </p:nvPicPr>
        <p:blipFill>
          <a:blip r:embed="rId2"/>
          <a:stretch>
            <a:fillRect/>
          </a:stretch>
        </p:blipFill>
        <p:spPr>
          <a:xfrm>
            <a:off x="8284191" y="122828"/>
            <a:ext cx="3730392" cy="6341263"/>
          </a:xfrm>
          <a:prstGeom prst="rect">
            <a:avLst/>
          </a:prstGeom>
        </p:spPr>
      </p:pic>
    </p:spTree>
    <p:extLst>
      <p:ext uri="{BB962C8B-B14F-4D97-AF65-F5344CB8AC3E}">
        <p14:creationId xmlns:p14="http://schemas.microsoft.com/office/powerpoint/2010/main" val="4184465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9C0195-205B-7696-4CC3-51B6DBB46F9C}"/>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6C820CB0-5223-4793-D78D-821895A40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179225C-C220-B10B-31A1-6D79461A3D54}"/>
              </a:ext>
            </a:extLst>
          </p:cNvPr>
          <p:cNvPicPr>
            <a:picLocks noChangeAspect="1"/>
          </p:cNvPicPr>
          <p:nvPr/>
        </p:nvPicPr>
        <p:blipFill>
          <a:blip r:embed="rId2"/>
          <a:stretch>
            <a:fillRect/>
          </a:stretch>
        </p:blipFill>
        <p:spPr>
          <a:xfrm>
            <a:off x="0" y="0"/>
            <a:ext cx="12192000" cy="6858000"/>
          </a:xfrm>
          <a:prstGeom prst="rect">
            <a:avLst/>
          </a:prstGeom>
        </p:spPr>
      </p:pic>
      <p:sp>
        <p:nvSpPr>
          <p:cNvPr id="2" name="Oval 1">
            <a:extLst>
              <a:ext uri="{FF2B5EF4-FFF2-40B4-BE49-F238E27FC236}">
                <a16:creationId xmlns:a16="http://schemas.microsoft.com/office/drawing/2014/main" id="{3DEC934F-67C0-016C-4D14-DBE8386A63A2}"/>
              </a:ext>
            </a:extLst>
          </p:cNvPr>
          <p:cNvSpPr/>
          <p:nvPr/>
        </p:nvSpPr>
        <p:spPr>
          <a:xfrm>
            <a:off x="3793435" y="1033669"/>
            <a:ext cx="3200400" cy="2046909"/>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69217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6C2726D-678F-8B2D-A760-2248A98FD5A6}"/>
              </a:ext>
            </a:extLst>
          </p:cNvPr>
          <p:cNvSpPr>
            <a:spLocks noGrp="1"/>
          </p:cNvSpPr>
          <p:nvPr>
            <p:ph type="ftr" sz="quarter" idx="11"/>
          </p:nvPr>
        </p:nvSpPr>
        <p:spPr/>
        <p:txBody>
          <a:bodyPr/>
          <a:lstStyle/>
          <a:p>
            <a:endParaRPr lang="en-US" dirty="0"/>
          </a:p>
        </p:txBody>
      </p:sp>
      <p:pic>
        <p:nvPicPr>
          <p:cNvPr id="4" name="Picture 3" descr="A map of the middle east&#10;&#10;AI-generated content may be incorrect.">
            <a:extLst>
              <a:ext uri="{FF2B5EF4-FFF2-40B4-BE49-F238E27FC236}">
                <a16:creationId xmlns:a16="http://schemas.microsoft.com/office/drawing/2014/main" id="{C62C72F3-6737-C0CE-854C-9FCFC003FF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1"/>
            <a:ext cx="12192000" cy="6856617"/>
          </a:xfrm>
          <a:prstGeom prst="rect">
            <a:avLst/>
          </a:prstGeom>
        </p:spPr>
      </p:pic>
      <p:sp>
        <p:nvSpPr>
          <p:cNvPr id="5" name="Oval 4">
            <a:extLst>
              <a:ext uri="{FF2B5EF4-FFF2-40B4-BE49-F238E27FC236}">
                <a16:creationId xmlns:a16="http://schemas.microsoft.com/office/drawing/2014/main" id="{ECB45E3D-5E4B-12B1-9577-C47863CE6B70}"/>
              </a:ext>
            </a:extLst>
          </p:cNvPr>
          <p:cNvSpPr/>
          <p:nvPr/>
        </p:nvSpPr>
        <p:spPr>
          <a:xfrm>
            <a:off x="4152900" y="2263139"/>
            <a:ext cx="1470660" cy="1082041"/>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4739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907C6-5D5B-9B21-0D09-99FD64FB05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DE2FF5-0099-9C40-AE19-68A817C198C9}"/>
              </a:ext>
            </a:extLst>
          </p:cNvPr>
          <p:cNvSpPr>
            <a:spLocks noGrp="1"/>
          </p:cNvSpPr>
          <p:nvPr>
            <p:ph type="title"/>
          </p:nvPr>
        </p:nvSpPr>
        <p:spPr/>
        <p:txBody>
          <a:bodyPr>
            <a:normAutofit/>
          </a:bodyPr>
          <a:lstStyle/>
          <a:p>
            <a:r>
              <a:rPr lang="en-US" dirty="0">
                <a:solidFill>
                  <a:srgbClr val="FFC000"/>
                </a:solidFill>
              </a:rPr>
              <a:t>A. The Preaching Prophet (3:1-10)</a:t>
            </a:r>
          </a:p>
        </p:txBody>
      </p:sp>
      <p:sp>
        <p:nvSpPr>
          <p:cNvPr id="3" name="Content Placeholder 2">
            <a:extLst>
              <a:ext uri="{FF2B5EF4-FFF2-40B4-BE49-F238E27FC236}">
                <a16:creationId xmlns:a16="http://schemas.microsoft.com/office/drawing/2014/main" id="{3F1458FB-3D2D-082C-B630-6D9A0706C6BD}"/>
              </a:ext>
            </a:extLst>
          </p:cNvPr>
          <p:cNvSpPr>
            <a:spLocks noGrp="1"/>
          </p:cNvSpPr>
          <p:nvPr>
            <p:ph idx="1"/>
          </p:nvPr>
        </p:nvSpPr>
        <p:spPr>
          <a:xfrm>
            <a:off x="625002" y="1815165"/>
            <a:ext cx="11195937" cy="4351338"/>
          </a:xfrm>
        </p:spPr>
        <p:txBody>
          <a:bodyPr>
            <a:normAutofit/>
          </a:bodyPr>
          <a:lstStyle/>
          <a:p>
            <a:pPr marL="857250" indent="-857250">
              <a:buFont typeface="+mj-lt"/>
              <a:buAutoNum type="romanUcPeriod"/>
            </a:pPr>
            <a:r>
              <a:rPr lang="en-US" sz="3600" dirty="0"/>
              <a:t>Jonah’s re-commission (1-2)</a:t>
            </a:r>
          </a:p>
          <a:p>
            <a:pPr marL="1314450" lvl="1" indent="-857250">
              <a:buFont typeface="+mj-lt"/>
              <a:buAutoNum type="alphaLcParenR"/>
            </a:pPr>
            <a:r>
              <a:rPr lang="en-US" sz="2800" dirty="0">
                <a:solidFill>
                  <a:srgbClr val="FFC000"/>
                </a:solidFill>
              </a:rPr>
              <a:t>God’s attributes in action (1)</a:t>
            </a:r>
          </a:p>
          <a:p>
            <a:pPr marL="1314450" lvl="1" indent="-857250">
              <a:buFont typeface="+mj-lt"/>
              <a:buAutoNum type="alphaLcParenR"/>
            </a:pPr>
            <a:r>
              <a:rPr lang="en-US" sz="2800" dirty="0">
                <a:solidFill>
                  <a:srgbClr val="FFC000"/>
                </a:solidFill>
              </a:rPr>
              <a:t>God’s Instructions (2)</a:t>
            </a:r>
          </a:p>
          <a:p>
            <a:pPr marL="857250" indent="-857250">
              <a:buFont typeface="+mj-lt"/>
              <a:buAutoNum type="romanUcPeriod"/>
            </a:pPr>
            <a:r>
              <a:rPr lang="en-US" sz="3600" dirty="0"/>
              <a:t>Jonah’s sermon to Nineveh (3-4)</a:t>
            </a:r>
          </a:p>
          <a:p>
            <a:pPr marL="1314450" lvl="1" indent="-857250">
              <a:buFont typeface="+mj-lt"/>
              <a:buAutoNum type="alphaLcPeriod"/>
            </a:pPr>
            <a:r>
              <a:rPr lang="en-US" sz="3200" dirty="0">
                <a:solidFill>
                  <a:srgbClr val="FFC000"/>
                </a:solidFill>
              </a:rPr>
              <a:t>Jonah’s obedience (3)</a:t>
            </a:r>
          </a:p>
          <a:p>
            <a:pPr marL="1314450" lvl="1" indent="-857250">
              <a:buFont typeface="+mj-lt"/>
              <a:buAutoNum type="alphaLcPeriod"/>
            </a:pPr>
            <a:r>
              <a:rPr lang="en-US" sz="3200" dirty="0">
                <a:solidFill>
                  <a:srgbClr val="FFC000"/>
                </a:solidFill>
              </a:rPr>
              <a:t>Jonah’s sermon (4)</a:t>
            </a:r>
          </a:p>
          <a:p>
            <a:pPr marL="857250" indent="-857250">
              <a:buFont typeface="+mj-lt"/>
              <a:buAutoNum type="romanUcPeriod"/>
            </a:pPr>
            <a:r>
              <a:rPr lang="en-US" sz="3600" dirty="0"/>
              <a:t>Nineveh's response (5-9)</a:t>
            </a:r>
          </a:p>
          <a:p>
            <a:pPr marL="857250" indent="-857250">
              <a:buFont typeface="+mj-lt"/>
              <a:buAutoNum type="romanUcPeriod"/>
            </a:pPr>
            <a:r>
              <a:rPr lang="en-US" sz="3600" dirty="0"/>
              <a:t>God’s response (10)</a:t>
            </a:r>
          </a:p>
          <a:p>
            <a:pPr marL="857250" indent="-857250">
              <a:buFont typeface="+mj-lt"/>
              <a:buAutoNum type="romanUcPeriod"/>
            </a:pPr>
            <a:endParaRPr lang="en-US" sz="3600" b="1" dirty="0"/>
          </a:p>
          <a:p>
            <a:pPr marL="857250" indent="-857250">
              <a:buFont typeface="+mj-lt"/>
              <a:buAutoNum type="romanUcPeriod"/>
            </a:pPr>
            <a:endParaRPr lang="en-US" sz="3600" b="1" dirty="0"/>
          </a:p>
        </p:txBody>
      </p:sp>
    </p:spTree>
    <p:extLst>
      <p:ext uri="{BB962C8B-B14F-4D97-AF65-F5344CB8AC3E}">
        <p14:creationId xmlns:p14="http://schemas.microsoft.com/office/powerpoint/2010/main" val="541241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E8062F-2BB6-4BC5-590F-7B7130EEB8D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A08C690-0DBA-10E6-63C6-D580984F7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a:extLst>
              <a:ext uri="{FF2B5EF4-FFF2-40B4-BE49-F238E27FC236}">
                <a16:creationId xmlns:a16="http://schemas.microsoft.com/office/drawing/2014/main" id="{A2CB2430-3144-D59A-9C0D-1D444051E8C7}"/>
              </a:ext>
            </a:extLst>
          </p:cNvPr>
          <p:cNvPicPr>
            <a:picLocks noChangeAspect="1"/>
          </p:cNvPicPr>
          <p:nvPr/>
        </p:nvPicPr>
        <p:blipFill>
          <a:blip r:embed="rId2"/>
          <a:srcRect l="5547" r="5547"/>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1CC541F1-A6FA-5044-29F7-0FAC9596BDB9}"/>
              </a:ext>
            </a:extLst>
          </p:cNvPr>
          <p:cNvSpPr/>
          <p:nvPr/>
        </p:nvSpPr>
        <p:spPr>
          <a:xfrm>
            <a:off x="-1504" y="0"/>
            <a:ext cx="12193504" cy="6856718"/>
          </a:xfrm>
          <a:prstGeom prst="rect">
            <a:avLst/>
          </a:prstGeom>
          <a:solidFill>
            <a:schemeClr val="tx1">
              <a:lumMod val="85000"/>
              <a:lumOff val="15000"/>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AB97677-95C3-A6A3-003A-4036A5A77C48}"/>
              </a:ext>
            </a:extLst>
          </p:cNvPr>
          <p:cNvSpPr txBox="1"/>
          <p:nvPr/>
        </p:nvSpPr>
        <p:spPr>
          <a:xfrm>
            <a:off x="306664" y="561459"/>
            <a:ext cx="11577168" cy="3539430"/>
          </a:xfrm>
          <a:prstGeom prst="rect">
            <a:avLst/>
          </a:prstGeom>
          <a:noFill/>
        </p:spPr>
        <p:txBody>
          <a:bodyPr wrap="square" rtlCol="0">
            <a:spAutoFit/>
          </a:bodyPr>
          <a:lstStyle/>
          <a:p>
            <a:pPr algn="just"/>
            <a:r>
              <a:rPr lang="en-US" sz="3200" dirty="0">
                <a:solidFill>
                  <a:schemeClr val="bg2"/>
                </a:solidFill>
              </a:rPr>
              <a:t>“Then the LORD passed by in front of him and proclaimed, “The LORD, the LORD God, </a:t>
            </a:r>
            <a:r>
              <a:rPr lang="en-US" sz="3200" b="1" dirty="0">
                <a:solidFill>
                  <a:srgbClr val="FFC000"/>
                </a:solidFill>
              </a:rPr>
              <a:t>compassionate and gracious</a:t>
            </a:r>
            <a:r>
              <a:rPr lang="en-US" sz="3200" dirty="0">
                <a:solidFill>
                  <a:schemeClr val="bg2"/>
                </a:solidFill>
              </a:rPr>
              <a:t>, slow to anger, and abounding in lovingkindness and truth; who keeps lovingkindness for thousands, who forgives iniquity, transgression and sin; yet He will by no means leave the guilty unpunished, visiting the iniquity of fathers on the children and on the grandchildren to the third and fourth generations.”</a:t>
            </a:r>
          </a:p>
        </p:txBody>
      </p:sp>
      <p:sp>
        <p:nvSpPr>
          <p:cNvPr id="6" name="TextBox 5">
            <a:extLst>
              <a:ext uri="{FF2B5EF4-FFF2-40B4-BE49-F238E27FC236}">
                <a16:creationId xmlns:a16="http://schemas.microsoft.com/office/drawing/2014/main" id="{ABB66F58-858D-C9AC-2C8D-9585C96BD158}"/>
              </a:ext>
            </a:extLst>
          </p:cNvPr>
          <p:cNvSpPr txBox="1"/>
          <p:nvPr/>
        </p:nvSpPr>
        <p:spPr>
          <a:xfrm>
            <a:off x="306664" y="4894028"/>
            <a:ext cx="11577168" cy="584775"/>
          </a:xfrm>
          <a:prstGeom prst="rect">
            <a:avLst/>
          </a:prstGeom>
          <a:noFill/>
        </p:spPr>
        <p:txBody>
          <a:bodyPr wrap="square" rtlCol="0">
            <a:spAutoFit/>
          </a:bodyPr>
          <a:lstStyle/>
          <a:p>
            <a:pPr algn="ctr"/>
            <a:r>
              <a:rPr lang="en-US" sz="3200" dirty="0">
                <a:solidFill>
                  <a:schemeClr val="accent3">
                    <a:lumMod val="40000"/>
                    <a:lumOff val="60000"/>
                  </a:schemeClr>
                </a:solidFill>
              </a:rPr>
              <a:t>Exodus 34:6-7</a:t>
            </a:r>
          </a:p>
        </p:txBody>
      </p:sp>
    </p:spTree>
    <p:extLst>
      <p:ext uri="{BB962C8B-B14F-4D97-AF65-F5344CB8AC3E}">
        <p14:creationId xmlns:p14="http://schemas.microsoft.com/office/powerpoint/2010/main" val="1471061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A6FE2E-280E-DC94-AA86-19A9975030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B855E61-406C-517B-7F34-F17FCA5077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a:extLst>
              <a:ext uri="{FF2B5EF4-FFF2-40B4-BE49-F238E27FC236}">
                <a16:creationId xmlns:a16="http://schemas.microsoft.com/office/drawing/2014/main" id="{DFAF8BC4-F436-2F04-5309-6421E114F56C}"/>
              </a:ext>
            </a:extLst>
          </p:cNvPr>
          <p:cNvPicPr>
            <a:picLocks noChangeAspect="1"/>
          </p:cNvPicPr>
          <p:nvPr/>
        </p:nvPicPr>
        <p:blipFill>
          <a:blip r:embed="rId2"/>
          <a:srcRect l="5547" r="5547"/>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4F86765F-6E6D-9F6E-02DE-67936AB05FB5}"/>
              </a:ext>
            </a:extLst>
          </p:cNvPr>
          <p:cNvSpPr/>
          <p:nvPr/>
        </p:nvSpPr>
        <p:spPr>
          <a:xfrm>
            <a:off x="0" y="0"/>
            <a:ext cx="12193504" cy="6856718"/>
          </a:xfrm>
          <a:prstGeom prst="rect">
            <a:avLst/>
          </a:prstGeom>
          <a:solidFill>
            <a:schemeClr val="tx1">
              <a:lumMod val="85000"/>
              <a:lumOff val="15000"/>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CD2B27F-D553-5FB6-0613-998C53F421F5}"/>
              </a:ext>
            </a:extLst>
          </p:cNvPr>
          <p:cNvSpPr txBox="1"/>
          <p:nvPr/>
        </p:nvSpPr>
        <p:spPr>
          <a:xfrm>
            <a:off x="306664" y="1038537"/>
            <a:ext cx="11577168" cy="4878900"/>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US" sz="3200" dirty="0">
                <a:solidFill>
                  <a:srgbClr val="FFC000"/>
                </a:solidFill>
                <a:latin typeface="Times New Roman" panose="02020603050405020304" pitchFamily="18" charset="0"/>
                <a:cs typeface="Times New Roman" panose="02020603050405020304" pitchFamily="18" charset="0"/>
              </a:rPr>
              <a:t>channun </a:t>
            </a:r>
            <a:r>
              <a:rPr lang="he-IL" sz="3200" dirty="0">
                <a:solidFill>
                  <a:srgbClr val="FFC000"/>
                </a:solidFill>
                <a:latin typeface="Times New Roman" panose="02020603050405020304" pitchFamily="18" charset="0"/>
                <a:cs typeface="Times New Roman" panose="02020603050405020304" pitchFamily="18" charset="0"/>
              </a:rPr>
              <a:t>חַנּוּן</a:t>
            </a:r>
            <a:r>
              <a:rPr lang="en-US" sz="3200" b="1" dirty="0">
                <a:solidFill>
                  <a:srgbClr val="FFC000"/>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 gracious, kind, merciful</a:t>
            </a:r>
          </a:p>
          <a:p>
            <a:pPr marL="914400" lvl="1" indent="-457200">
              <a:lnSpc>
                <a:spcPct val="200000"/>
              </a:lnSpc>
              <a:buFont typeface="Arial" panose="020B0604020202020204" pitchFamily="34" charset="0"/>
              <a:buChar char="•"/>
            </a:pPr>
            <a:r>
              <a:rPr lang="en-US" sz="3200" dirty="0">
                <a:solidFill>
                  <a:schemeClr val="bg1"/>
                </a:solidFill>
                <a:latin typeface="Times New Roman" panose="02020603050405020304" pitchFamily="18" charset="0"/>
                <a:cs typeface="Times New Roman" panose="02020603050405020304" pitchFamily="18" charset="0"/>
              </a:rPr>
              <a:t>Root – </a:t>
            </a:r>
            <a:r>
              <a:rPr lang="en-US" sz="3200" i="1" dirty="0">
                <a:solidFill>
                  <a:schemeClr val="bg1"/>
                </a:solidFill>
                <a:latin typeface="Times New Roman" panose="02020603050405020304" pitchFamily="18" charset="0"/>
                <a:cs typeface="Times New Roman" panose="02020603050405020304" pitchFamily="18" charset="0"/>
              </a:rPr>
              <a:t>hen </a:t>
            </a:r>
            <a:r>
              <a:rPr lang="he-IL" sz="3200" dirty="0">
                <a:solidFill>
                  <a:schemeClr val="bg1"/>
                </a:solidFill>
                <a:latin typeface="Times New Roman" panose="02020603050405020304" pitchFamily="18" charset="0"/>
                <a:cs typeface="Times New Roman" panose="02020603050405020304" pitchFamily="18" charset="0"/>
              </a:rPr>
              <a:t>חַן</a:t>
            </a:r>
            <a:r>
              <a:rPr lang="en-US" sz="3200" dirty="0">
                <a:solidFill>
                  <a:schemeClr val="bg1"/>
                </a:solidFill>
                <a:latin typeface="Times New Roman" panose="02020603050405020304" pitchFamily="18" charset="0"/>
                <a:cs typeface="Times New Roman" panose="02020603050405020304" pitchFamily="18" charset="0"/>
              </a:rPr>
              <a:t> – grace, favor freely given</a:t>
            </a:r>
          </a:p>
          <a:p>
            <a:pPr marL="457200" indent="-457200">
              <a:lnSpc>
                <a:spcPct val="200000"/>
              </a:lnSpc>
              <a:buFont typeface="Arial" panose="020B0604020202020204" pitchFamily="34" charset="0"/>
              <a:buChar char="•"/>
            </a:pPr>
            <a:r>
              <a:rPr lang="en-US" sz="3200" dirty="0">
                <a:solidFill>
                  <a:srgbClr val="FFC000"/>
                </a:solidFill>
                <a:latin typeface="Times New Roman" panose="02020603050405020304" pitchFamily="18" charset="0"/>
                <a:cs typeface="Times New Roman" panose="02020603050405020304" pitchFamily="18" charset="0"/>
              </a:rPr>
              <a:t>rachum </a:t>
            </a:r>
            <a:r>
              <a:rPr lang="he-IL" sz="3200" dirty="0">
                <a:solidFill>
                  <a:srgbClr val="FFC000"/>
                </a:solidFill>
                <a:latin typeface="Times New Roman" panose="02020603050405020304" pitchFamily="18" charset="0"/>
                <a:cs typeface="Times New Roman" panose="02020603050405020304" pitchFamily="18" charset="0"/>
              </a:rPr>
              <a:t>רַחוּם</a:t>
            </a:r>
            <a:r>
              <a:rPr lang="en-US" sz="3200" dirty="0">
                <a:solidFill>
                  <a:schemeClr val="bg1"/>
                </a:solidFill>
                <a:latin typeface="Times New Roman" panose="02020603050405020304" pitchFamily="18" charset="0"/>
                <a:cs typeface="Times New Roman" panose="02020603050405020304" pitchFamily="18" charset="0"/>
              </a:rPr>
              <a:t> – compassionate, merciful</a:t>
            </a:r>
          </a:p>
          <a:p>
            <a:pPr marL="914400" lvl="1" indent="-457200">
              <a:lnSpc>
                <a:spcPct val="200000"/>
              </a:lnSpc>
              <a:buFont typeface="Arial" panose="020B0604020202020204" pitchFamily="34" charset="0"/>
              <a:buChar char="•"/>
            </a:pPr>
            <a:r>
              <a:rPr lang="en-US" sz="3200" dirty="0">
                <a:solidFill>
                  <a:schemeClr val="bg1"/>
                </a:solidFill>
                <a:latin typeface="Times New Roman" panose="02020603050405020304" pitchFamily="18" charset="0"/>
                <a:cs typeface="Times New Roman" panose="02020603050405020304" pitchFamily="18" charset="0"/>
              </a:rPr>
              <a:t>Root – </a:t>
            </a:r>
            <a:r>
              <a:rPr lang="en-US" sz="3200" i="1" dirty="0">
                <a:solidFill>
                  <a:schemeClr val="bg1"/>
                </a:solidFill>
                <a:latin typeface="Times New Roman" panose="02020603050405020304" pitchFamily="18" charset="0"/>
                <a:cs typeface="Times New Roman" panose="02020603050405020304" pitchFamily="18" charset="0"/>
              </a:rPr>
              <a:t>rehem</a:t>
            </a:r>
            <a:r>
              <a:rPr lang="en-US" sz="3200" dirty="0">
                <a:solidFill>
                  <a:schemeClr val="bg1"/>
                </a:solidFill>
                <a:latin typeface="Times New Roman" panose="02020603050405020304" pitchFamily="18" charset="0"/>
                <a:cs typeface="Times New Roman" panose="02020603050405020304" pitchFamily="18" charset="0"/>
              </a:rPr>
              <a:t> </a:t>
            </a:r>
            <a:r>
              <a:rPr lang="he-IL" sz="3200" dirty="0">
                <a:solidFill>
                  <a:schemeClr val="bg1"/>
                </a:solidFill>
                <a:latin typeface="Times New Roman" panose="02020603050405020304" pitchFamily="18" charset="0"/>
                <a:cs typeface="Times New Roman" panose="02020603050405020304" pitchFamily="18" charset="0"/>
              </a:rPr>
              <a:t>רחם</a:t>
            </a:r>
            <a:r>
              <a:rPr lang="en-US" sz="3200" dirty="0">
                <a:solidFill>
                  <a:schemeClr val="bg1"/>
                </a:solidFill>
                <a:latin typeface="Times New Roman" panose="02020603050405020304" pitchFamily="18" charset="0"/>
                <a:cs typeface="Times New Roman" panose="02020603050405020304" pitchFamily="18" charset="0"/>
              </a:rPr>
              <a:t> – womb, bowels</a:t>
            </a:r>
          </a:p>
          <a:p>
            <a:pPr marL="457200" indent="-457200">
              <a:lnSpc>
                <a:spcPct val="200000"/>
              </a:lnSpc>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2121550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838199" y="1815164"/>
            <a:ext cx="10956235" cy="5042835"/>
          </a:xfrm>
        </p:spPr>
        <p:txBody>
          <a:bodyPr>
            <a:normAutofit fontScale="92500"/>
          </a:bodyPr>
          <a:lstStyle/>
          <a:p>
            <a:pPr marL="742950" indent="-742950">
              <a:buFont typeface="+mj-lt"/>
              <a:buAutoNum type="arabicPeriod"/>
            </a:pPr>
            <a:r>
              <a:rPr lang="en-US" dirty="0"/>
              <a:t>Who wrote it?  </a:t>
            </a:r>
            <a:r>
              <a:rPr lang="en-US" b="1" dirty="0">
                <a:solidFill>
                  <a:srgbClr val="FFC000"/>
                </a:solidFill>
              </a:rPr>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When was it written?  </a:t>
            </a:r>
            <a:r>
              <a:rPr kumimoji="0" lang="en-US" sz="4000" b="1"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770-750 BC</a:t>
            </a:r>
          </a:p>
          <a:p>
            <a:pPr marL="742950" indent="-742950">
              <a:buFont typeface="+mj-lt"/>
              <a:buAutoNum type="arabicPeriod"/>
            </a:pPr>
            <a:r>
              <a:rPr lang="en-US" dirty="0"/>
              <a:t>Who was it written to?  </a:t>
            </a:r>
            <a:r>
              <a:rPr lang="en-US" b="1" dirty="0">
                <a:solidFill>
                  <a:srgbClr val="FFC000"/>
                </a:solidFill>
              </a:rPr>
              <a:t>Israel</a:t>
            </a:r>
          </a:p>
          <a:p>
            <a:pPr marL="742950" indent="-742950">
              <a:buFont typeface="+mj-lt"/>
              <a:buAutoNum type="arabicPeriod"/>
            </a:pPr>
            <a:r>
              <a:rPr lang="en-US" dirty="0"/>
              <a:t>Historicity of the book?  </a:t>
            </a:r>
            <a:r>
              <a:rPr lang="en-US" b="1" dirty="0">
                <a:solidFill>
                  <a:srgbClr val="FFC000"/>
                </a:solidFill>
              </a:rPr>
              <a:t>Fact!</a:t>
            </a:r>
          </a:p>
          <a:p>
            <a:pPr marL="742950" indent="-742950">
              <a:buFont typeface="+mj-lt"/>
              <a:buAutoNum type="arabicPeriod"/>
            </a:pPr>
            <a:r>
              <a:rPr lang="en-US" dirty="0"/>
              <a:t>Genre of the book? </a:t>
            </a:r>
            <a:r>
              <a:rPr lang="en-US" b="1" dirty="0">
                <a:solidFill>
                  <a:srgbClr val="FFC000"/>
                </a:solidFill>
              </a:rPr>
              <a:t>Historical Narrative</a:t>
            </a:r>
          </a:p>
          <a:p>
            <a:pPr marL="742950" indent="-742950">
              <a:buFont typeface="+mj-lt"/>
              <a:buAutoNum type="arabicPeriod"/>
            </a:pPr>
            <a:r>
              <a:rPr lang="en-US" dirty="0"/>
              <a:t>What is it all about? (Message) </a:t>
            </a:r>
            <a:r>
              <a:rPr lang="en-US" b="1" dirty="0">
                <a:solidFill>
                  <a:srgbClr val="FFC000"/>
                </a:solidFill>
              </a:rPr>
              <a:t>To showcase God’s universal love and plan of redemption which extends beyond Israel to include all nations</a:t>
            </a:r>
          </a:p>
          <a:p>
            <a:pPr marL="742950" indent="-742950">
              <a:buFont typeface="+mj-lt"/>
              <a:buAutoNum type="arabicPeriod"/>
            </a:pPr>
            <a:endParaRPr lang="en-US" dirty="0"/>
          </a:p>
        </p:txBody>
      </p:sp>
      <p:sp>
        <p:nvSpPr>
          <p:cNvPr id="6" name="Title 1">
            <a:extLst>
              <a:ext uri="{FF2B5EF4-FFF2-40B4-BE49-F238E27FC236}">
                <a16:creationId xmlns:a16="http://schemas.microsoft.com/office/drawing/2014/main" id="{3B6B767C-F229-11DA-6D37-339B4AC99A9C}"/>
              </a:ext>
            </a:extLst>
          </p:cNvPr>
          <p:cNvSpPr>
            <a:spLocks noGrp="1"/>
          </p:cNvSpPr>
          <p:nvPr>
            <p:ph type="title"/>
          </p:nvPr>
        </p:nvSpPr>
        <p:spPr>
          <a:xfrm>
            <a:off x="838200" y="299755"/>
            <a:ext cx="10515600" cy="1325563"/>
          </a:xfrm>
        </p:spPr>
        <p:txBody>
          <a:bodyPr>
            <a:noAutofit/>
          </a:bodyPr>
          <a:lstStyle/>
          <a:p>
            <a:r>
              <a:rPr lang="en-US" sz="4800" dirty="0"/>
              <a:t>INTRODUCTORY MATTERS OF JONAH</a:t>
            </a:r>
          </a:p>
        </p:txBody>
      </p:sp>
    </p:spTree>
    <p:extLst>
      <p:ext uri="{BB962C8B-B14F-4D97-AF65-F5344CB8AC3E}">
        <p14:creationId xmlns:p14="http://schemas.microsoft.com/office/powerpoint/2010/main" val="3992328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7C4884-DFAA-C0FB-3A41-03EBD90BADC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AE762F9-E8A3-1123-2F14-D2DF0BD891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a:extLst>
              <a:ext uri="{FF2B5EF4-FFF2-40B4-BE49-F238E27FC236}">
                <a16:creationId xmlns:a16="http://schemas.microsoft.com/office/drawing/2014/main" id="{57C48C88-4571-E9CA-E313-999F5820F3FA}"/>
              </a:ext>
            </a:extLst>
          </p:cNvPr>
          <p:cNvPicPr>
            <a:picLocks noChangeAspect="1"/>
          </p:cNvPicPr>
          <p:nvPr/>
        </p:nvPicPr>
        <p:blipFill>
          <a:blip r:embed="rId2"/>
          <a:srcRect l="5547" r="5547"/>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6640432C-FE25-393D-4041-5AB140FFA022}"/>
              </a:ext>
            </a:extLst>
          </p:cNvPr>
          <p:cNvSpPr/>
          <p:nvPr/>
        </p:nvSpPr>
        <p:spPr>
          <a:xfrm>
            <a:off x="-1504" y="0"/>
            <a:ext cx="12193504" cy="6856718"/>
          </a:xfrm>
          <a:prstGeom prst="rect">
            <a:avLst/>
          </a:prstGeom>
          <a:solidFill>
            <a:schemeClr val="tx1">
              <a:lumMod val="85000"/>
              <a:lumOff val="15000"/>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5371676-1C8A-8D64-F750-FF6CF9763C8E}"/>
              </a:ext>
            </a:extLst>
          </p:cNvPr>
          <p:cNvSpPr txBox="1"/>
          <p:nvPr/>
        </p:nvSpPr>
        <p:spPr>
          <a:xfrm>
            <a:off x="306664" y="1038537"/>
            <a:ext cx="11577168" cy="1569660"/>
          </a:xfrm>
          <a:prstGeom prst="rect">
            <a:avLst/>
          </a:prstGeom>
          <a:noFill/>
        </p:spPr>
        <p:txBody>
          <a:bodyPr wrap="square" rtlCol="0">
            <a:spAutoFit/>
          </a:bodyPr>
          <a:lstStyle/>
          <a:p>
            <a:pPr algn="ctr"/>
            <a:r>
              <a:rPr lang="en-US" sz="3200" dirty="0">
                <a:solidFill>
                  <a:schemeClr val="accent3">
                    <a:lumMod val="40000"/>
                    <a:lumOff val="60000"/>
                  </a:schemeClr>
                </a:solidFill>
              </a:rPr>
              <a:t>“But You, O Lord, are a God </a:t>
            </a:r>
            <a:r>
              <a:rPr lang="en-US" sz="3200" b="1" dirty="0">
                <a:solidFill>
                  <a:srgbClr val="FFC000"/>
                </a:solidFill>
              </a:rPr>
              <a:t>merciful and gracious (</a:t>
            </a:r>
            <a:r>
              <a:rPr lang="en-US" sz="3200" dirty="0">
                <a:solidFill>
                  <a:srgbClr val="FFC000"/>
                </a:solidFill>
                <a:latin typeface="Times New Roman" panose="02020603050405020304" pitchFamily="18" charset="0"/>
                <a:cs typeface="Times New Roman" panose="02020603050405020304" pitchFamily="18" charset="0"/>
              </a:rPr>
              <a:t>rachum </a:t>
            </a:r>
            <a:r>
              <a:rPr lang="he-IL" sz="3200" dirty="0">
                <a:solidFill>
                  <a:srgbClr val="FFC000"/>
                </a:solidFill>
                <a:latin typeface="Times New Roman" panose="02020603050405020304" pitchFamily="18" charset="0"/>
                <a:cs typeface="Times New Roman" panose="02020603050405020304" pitchFamily="18" charset="0"/>
              </a:rPr>
              <a:t>רַחוּם</a:t>
            </a:r>
            <a:r>
              <a:rPr lang="en-US" sz="3200" dirty="0">
                <a:solidFill>
                  <a:srgbClr val="FFC000"/>
                </a:solidFill>
                <a:latin typeface="Times New Roman" panose="02020603050405020304" pitchFamily="18" charset="0"/>
                <a:cs typeface="Times New Roman" panose="02020603050405020304" pitchFamily="18" charset="0"/>
              </a:rPr>
              <a:t> and channun </a:t>
            </a:r>
            <a:r>
              <a:rPr lang="he-IL" sz="3200" dirty="0">
                <a:solidFill>
                  <a:srgbClr val="FFC000"/>
                </a:solidFill>
                <a:latin typeface="Times New Roman" panose="02020603050405020304" pitchFamily="18" charset="0"/>
                <a:cs typeface="Times New Roman" panose="02020603050405020304" pitchFamily="18" charset="0"/>
              </a:rPr>
              <a:t>חַנּוּן</a:t>
            </a:r>
            <a:r>
              <a:rPr lang="en-US" sz="3200" b="1" dirty="0">
                <a:solidFill>
                  <a:srgbClr val="FFC000"/>
                </a:solidFill>
              </a:rPr>
              <a:t>)</a:t>
            </a:r>
            <a:r>
              <a:rPr lang="en-US" sz="3200" dirty="0">
                <a:solidFill>
                  <a:schemeClr val="accent3">
                    <a:lumMod val="40000"/>
                    <a:lumOff val="60000"/>
                  </a:schemeClr>
                </a:solidFill>
              </a:rPr>
              <a:t>, Slow to anger and abundant in lovingkindness and truth.”</a:t>
            </a:r>
          </a:p>
        </p:txBody>
      </p:sp>
      <p:sp>
        <p:nvSpPr>
          <p:cNvPr id="6" name="TextBox 5">
            <a:extLst>
              <a:ext uri="{FF2B5EF4-FFF2-40B4-BE49-F238E27FC236}">
                <a16:creationId xmlns:a16="http://schemas.microsoft.com/office/drawing/2014/main" id="{48A93B6E-3C7A-B210-5090-8251607AE560}"/>
              </a:ext>
            </a:extLst>
          </p:cNvPr>
          <p:cNvSpPr txBox="1"/>
          <p:nvPr/>
        </p:nvSpPr>
        <p:spPr>
          <a:xfrm>
            <a:off x="306664" y="2614654"/>
            <a:ext cx="11577168" cy="584775"/>
          </a:xfrm>
          <a:prstGeom prst="rect">
            <a:avLst/>
          </a:prstGeom>
          <a:noFill/>
        </p:spPr>
        <p:txBody>
          <a:bodyPr wrap="square" rtlCol="0">
            <a:spAutoFit/>
          </a:bodyPr>
          <a:lstStyle/>
          <a:p>
            <a:pPr algn="ctr"/>
            <a:r>
              <a:rPr lang="en-US" sz="3200" dirty="0">
                <a:solidFill>
                  <a:schemeClr val="accent3">
                    <a:lumMod val="40000"/>
                    <a:lumOff val="60000"/>
                  </a:schemeClr>
                </a:solidFill>
              </a:rPr>
              <a:t>Psalm 86:15</a:t>
            </a:r>
          </a:p>
        </p:txBody>
      </p:sp>
      <p:sp>
        <p:nvSpPr>
          <p:cNvPr id="5" name="TextBox 4">
            <a:extLst>
              <a:ext uri="{FF2B5EF4-FFF2-40B4-BE49-F238E27FC236}">
                <a16:creationId xmlns:a16="http://schemas.microsoft.com/office/drawing/2014/main" id="{405AC1D8-1110-1AFA-2C0E-A1FEC1CD84CB}"/>
              </a:ext>
            </a:extLst>
          </p:cNvPr>
          <p:cNvSpPr txBox="1"/>
          <p:nvPr/>
        </p:nvSpPr>
        <p:spPr>
          <a:xfrm>
            <a:off x="307416" y="3722102"/>
            <a:ext cx="11577168" cy="1569660"/>
          </a:xfrm>
          <a:prstGeom prst="rect">
            <a:avLst/>
          </a:prstGeom>
          <a:noFill/>
        </p:spPr>
        <p:txBody>
          <a:bodyPr wrap="square" rtlCol="0">
            <a:spAutoFit/>
          </a:bodyPr>
          <a:lstStyle/>
          <a:p>
            <a:pPr algn="just"/>
            <a:r>
              <a:rPr lang="en-US" sz="3200" dirty="0">
                <a:solidFill>
                  <a:schemeClr val="accent3">
                    <a:lumMod val="40000"/>
                    <a:lumOff val="60000"/>
                  </a:schemeClr>
                </a:solidFill>
              </a:rPr>
              <a:t>“The LORD is </a:t>
            </a:r>
            <a:r>
              <a:rPr lang="en-US" sz="3200" b="1" dirty="0">
                <a:solidFill>
                  <a:srgbClr val="FFC000"/>
                </a:solidFill>
              </a:rPr>
              <a:t>gracious and merciful (</a:t>
            </a:r>
            <a:r>
              <a:rPr lang="en-US" sz="3200" dirty="0">
                <a:solidFill>
                  <a:srgbClr val="FFC000"/>
                </a:solidFill>
                <a:latin typeface="Times New Roman" panose="02020603050405020304" pitchFamily="18" charset="0"/>
                <a:cs typeface="Times New Roman" panose="02020603050405020304" pitchFamily="18" charset="0"/>
              </a:rPr>
              <a:t>channun </a:t>
            </a:r>
            <a:r>
              <a:rPr lang="he-IL" sz="3200" dirty="0">
                <a:solidFill>
                  <a:srgbClr val="FFC000"/>
                </a:solidFill>
                <a:latin typeface="Times New Roman" panose="02020603050405020304" pitchFamily="18" charset="0"/>
                <a:cs typeface="Times New Roman" panose="02020603050405020304" pitchFamily="18" charset="0"/>
              </a:rPr>
              <a:t>חַנּוּן</a:t>
            </a:r>
            <a:r>
              <a:rPr lang="en-US" sz="3200" dirty="0">
                <a:solidFill>
                  <a:srgbClr val="FFC000"/>
                </a:solidFill>
                <a:latin typeface="Times New Roman" panose="02020603050405020304" pitchFamily="18" charset="0"/>
                <a:cs typeface="Times New Roman" panose="02020603050405020304" pitchFamily="18" charset="0"/>
              </a:rPr>
              <a:t> and rachum </a:t>
            </a:r>
            <a:r>
              <a:rPr lang="he-IL" sz="3200" dirty="0">
                <a:solidFill>
                  <a:srgbClr val="FFC000"/>
                </a:solidFill>
                <a:latin typeface="Times New Roman" panose="02020603050405020304" pitchFamily="18" charset="0"/>
                <a:cs typeface="Times New Roman" panose="02020603050405020304" pitchFamily="18" charset="0"/>
              </a:rPr>
              <a:t>רַחוּם</a:t>
            </a:r>
            <a:r>
              <a:rPr lang="en-US" sz="3200" b="1" dirty="0">
                <a:solidFill>
                  <a:srgbClr val="FFC000"/>
                </a:solidFill>
              </a:rPr>
              <a:t>)</a:t>
            </a:r>
            <a:r>
              <a:rPr lang="en-US" sz="3200" dirty="0">
                <a:solidFill>
                  <a:schemeClr val="accent3">
                    <a:lumMod val="40000"/>
                    <a:lumOff val="60000"/>
                  </a:schemeClr>
                </a:solidFill>
              </a:rPr>
              <a:t>; Slow to anger and great in lovingkindness. The LORD is good to all, And </a:t>
            </a:r>
            <a:r>
              <a:rPr lang="en-US" sz="3200" dirty="0">
                <a:solidFill>
                  <a:srgbClr val="FFC000"/>
                </a:solidFill>
              </a:rPr>
              <a:t>His mercies (rachamim </a:t>
            </a:r>
            <a:r>
              <a:rPr lang="he-IL" sz="3200" dirty="0">
                <a:solidFill>
                  <a:srgbClr val="FFC000"/>
                </a:solidFill>
              </a:rPr>
              <a:t>רַחַם</a:t>
            </a:r>
            <a:r>
              <a:rPr lang="en-US" sz="3200" dirty="0">
                <a:solidFill>
                  <a:srgbClr val="FFC000"/>
                </a:solidFill>
              </a:rPr>
              <a:t>) </a:t>
            </a:r>
            <a:r>
              <a:rPr lang="en-US" sz="3200" dirty="0">
                <a:solidFill>
                  <a:schemeClr val="accent3">
                    <a:lumMod val="40000"/>
                    <a:lumOff val="60000"/>
                  </a:schemeClr>
                </a:solidFill>
              </a:rPr>
              <a:t>are over all His works.”</a:t>
            </a:r>
          </a:p>
        </p:txBody>
      </p:sp>
      <p:sp>
        <p:nvSpPr>
          <p:cNvPr id="7" name="TextBox 6">
            <a:extLst>
              <a:ext uri="{FF2B5EF4-FFF2-40B4-BE49-F238E27FC236}">
                <a16:creationId xmlns:a16="http://schemas.microsoft.com/office/drawing/2014/main" id="{963E5DB2-125D-FDBA-994A-2E1AB37AC4C2}"/>
              </a:ext>
            </a:extLst>
          </p:cNvPr>
          <p:cNvSpPr txBox="1"/>
          <p:nvPr/>
        </p:nvSpPr>
        <p:spPr>
          <a:xfrm>
            <a:off x="305892" y="5489464"/>
            <a:ext cx="11577168" cy="584775"/>
          </a:xfrm>
          <a:prstGeom prst="rect">
            <a:avLst/>
          </a:prstGeom>
          <a:noFill/>
        </p:spPr>
        <p:txBody>
          <a:bodyPr wrap="square" rtlCol="0">
            <a:spAutoFit/>
          </a:bodyPr>
          <a:lstStyle/>
          <a:p>
            <a:pPr algn="ctr"/>
            <a:r>
              <a:rPr lang="en-US" sz="3200" dirty="0">
                <a:solidFill>
                  <a:schemeClr val="accent3">
                    <a:lumMod val="40000"/>
                    <a:lumOff val="60000"/>
                  </a:schemeClr>
                </a:solidFill>
              </a:rPr>
              <a:t>Psalm 145:8-9</a:t>
            </a:r>
          </a:p>
        </p:txBody>
      </p:sp>
    </p:spTree>
    <p:extLst>
      <p:ext uri="{BB962C8B-B14F-4D97-AF65-F5344CB8AC3E}">
        <p14:creationId xmlns:p14="http://schemas.microsoft.com/office/powerpoint/2010/main" val="3071858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3BEB28-D6D6-842A-ABF8-41C9F234599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4969EA5-8F9C-606D-6C8B-02104D3FA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a:extLst>
              <a:ext uri="{FF2B5EF4-FFF2-40B4-BE49-F238E27FC236}">
                <a16:creationId xmlns:a16="http://schemas.microsoft.com/office/drawing/2014/main" id="{613B2231-5336-EC3C-51BB-362EF845D26F}"/>
              </a:ext>
            </a:extLst>
          </p:cNvPr>
          <p:cNvPicPr>
            <a:picLocks noChangeAspect="1"/>
          </p:cNvPicPr>
          <p:nvPr/>
        </p:nvPicPr>
        <p:blipFill>
          <a:blip r:embed="rId2"/>
          <a:srcRect l="5547" r="5547"/>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65E5734A-2D68-6218-915E-D49971A89A01}"/>
              </a:ext>
            </a:extLst>
          </p:cNvPr>
          <p:cNvSpPr/>
          <p:nvPr/>
        </p:nvSpPr>
        <p:spPr>
          <a:xfrm>
            <a:off x="0" y="0"/>
            <a:ext cx="12193504" cy="6856718"/>
          </a:xfrm>
          <a:prstGeom prst="rect">
            <a:avLst/>
          </a:prstGeom>
          <a:solidFill>
            <a:schemeClr val="tx1">
              <a:lumMod val="85000"/>
              <a:lumOff val="15000"/>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36F6C6F-293A-150D-6244-893B0957BB04}"/>
              </a:ext>
            </a:extLst>
          </p:cNvPr>
          <p:cNvSpPr txBox="1"/>
          <p:nvPr/>
        </p:nvSpPr>
        <p:spPr>
          <a:xfrm>
            <a:off x="306664" y="1038537"/>
            <a:ext cx="11577168" cy="4878900"/>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US" sz="3200" dirty="0">
                <a:solidFill>
                  <a:srgbClr val="FFC000"/>
                </a:solidFill>
                <a:latin typeface="Times New Roman" panose="02020603050405020304" pitchFamily="18" charset="0"/>
                <a:cs typeface="Times New Roman" panose="02020603050405020304" pitchFamily="18" charset="0"/>
              </a:rPr>
              <a:t>channun </a:t>
            </a:r>
            <a:r>
              <a:rPr lang="he-IL" sz="3200" dirty="0">
                <a:solidFill>
                  <a:srgbClr val="FFC000"/>
                </a:solidFill>
                <a:latin typeface="Times New Roman" panose="02020603050405020304" pitchFamily="18" charset="0"/>
                <a:cs typeface="Times New Roman" panose="02020603050405020304" pitchFamily="18" charset="0"/>
              </a:rPr>
              <a:t>חַנּוּן</a:t>
            </a:r>
            <a:r>
              <a:rPr lang="en-US" sz="3200" b="1" dirty="0">
                <a:solidFill>
                  <a:srgbClr val="FFC000"/>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 gracious, kind, merciful</a:t>
            </a:r>
          </a:p>
          <a:p>
            <a:pPr marL="914400" lvl="1" indent="-457200">
              <a:lnSpc>
                <a:spcPct val="200000"/>
              </a:lnSpc>
              <a:buFont typeface="Arial" panose="020B0604020202020204" pitchFamily="34" charset="0"/>
              <a:buChar char="•"/>
            </a:pPr>
            <a:r>
              <a:rPr lang="en-US" sz="3200" dirty="0">
                <a:solidFill>
                  <a:schemeClr val="bg1"/>
                </a:solidFill>
                <a:latin typeface="Times New Roman" panose="02020603050405020304" pitchFamily="18" charset="0"/>
                <a:cs typeface="Times New Roman" panose="02020603050405020304" pitchFamily="18" charset="0"/>
              </a:rPr>
              <a:t>Root – </a:t>
            </a:r>
            <a:r>
              <a:rPr lang="en-US" sz="3200" i="1" dirty="0">
                <a:solidFill>
                  <a:schemeClr val="bg1"/>
                </a:solidFill>
                <a:latin typeface="Times New Roman" panose="02020603050405020304" pitchFamily="18" charset="0"/>
                <a:cs typeface="Times New Roman" panose="02020603050405020304" pitchFamily="18" charset="0"/>
              </a:rPr>
              <a:t>hen </a:t>
            </a:r>
            <a:r>
              <a:rPr lang="he-IL" sz="3200" dirty="0">
                <a:solidFill>
                  <a:schemeClr val="bg1"/>
                </a:solidFill>
                <a:latin typeface="Times New Roman" panose="02020603050405020304" pitchFamily="18" charset="0"/>
                <a:cs typeface="Times New Roman" panose="02020603050405020304" pitchFamily="18" charset="0"/>
              </a:rPr>
              <a:t>חַן</a:t>
            </a:r>
            <a:r>
              <a:rPr lang="en-US" sz="3200" dirty="0">
                <a:solidFill>
                  <a:schemeClr val="bg1"/>
                </a:solidFill>
                <a:latin typeface="Times New Roman" panose="02020603050405020304" pitchFamily="18" charset="0"/>
                <a:cs typeface="Times New Roman" panose="02020603050405020304" pitchFamily="18" charset="0"/>
              </a:rPr>
              <a:t> – grace, favor freely given</a:t>
            </a:r>
          </a:p>
          <a:p>
            <a:pPr marL="457200" indent="-457200">
              <a:lnSpc>
                <a:spcPct val="200000"/>
              </a:lnSpc>
              <a:buFont typeface="Arial" panose="020B0604020202020204" pitchFamily="34" charset="0"/>
              <a:buChar char="•"/>
            </a:pPr>
            <a:r>
              <a:rPr lang="en-US" sz="3200" dirty="0">
                <a:solidFill>
                  <a:srgbClr val="FFC000"/>
                </a:solidFill>
                <a:latin typeface="Times New Roman" panose="02020603050405020304" pitchFamily="18" charset="0"/>
                <a:cs typeface="Times New Roman" panose="02020603050405020304" pitchFamily="18" charset="0"/>
              </a:rPr>
              <a:t>rachum </a:t>
            </a:r>
            <a:r>
              <a:rPr lang="he-IL" sz="3200" dirty="0">
                <a:solidFill>
                  <a:srgbClr val="FFC000"/>
                </a:solidFill>
                <a:latin typeface="Times New Roman" panose="02020603050405020304" pitchFamily="18" charset="0"/>
                <a:cs typeface="Times New Roman" panose="02020603050405020304" pitchFamily="18" charset="0"/>
              </a:rPr>
              <a:t>רַחוּם</a:t>
            </a:r>
            <a:r>
              <a:rPr lang="en-US" sz="3200" dirty="0">
                <a:solidFill>
                  <a:schemeClr val="bg1"/>
                </a:solidFill>
                <a:latin typeface="Times New Roman" panose="02020603050405020304" pitchFamily="18" charset="0"/>
                <a:cs typeface="Times New Roman" panose="02020603050405020304" pitchFamily="18" charset="0"/>
              </a:rPr>
              <a:t> – compassionate, merciful</a:t>
            </a:r>
          </a:p>
          <a:p>
            <a:pPr marL="914400" lvl="1" indent="-457200">
              <a:lnSpc>
                <a:spcPct val="200000"/>
              </a:lnSpc>
              <a:buFont typeface="Arial" panose="020B0604020202020204" pitchFamily="34" charset="0"/>
              <a:buChar char="•"/>
            </a:pPr>
            <a:r>
              <a:rPr lang="en-US" sz="3200" dirty="0">
                <a:solidFill>
                  <a:schemeClr val="bg1"/>
                </a:solidFill>
                <a:latin typeface="Times New Roman" panose="02020603050405020304" pitchFamily="18" charset="0"/>
                <a:cs typeface="Times New Roman" panose="02020603050405020304" pitchFamily="18" charset="0"/>
              </a:rPr>
              <a:t>Root – </a:t>
            </a:r>
            <a:r>
              <a:rPr lang="en-US" sz="3200" i="1" dirty="0">
                <a:solidFill>
                  <a:schemeClr val="bg1"/>
                </a:solidFill>
                <a:latin typeface="Times New Roman" panose="02020603050405020304" pitchFamily="18" charset="0"/>
                <a:cs typeface="Times New Roman" panose="02020603050405020304" pitchFamily="18" charset="0"/>
              </a:rPr>
              <a:t>rehem</a:t>
            </a:r>
            <a:r>
              <a:rPr lang="en-US" sz="3200" dirty="0">
                <a:solidFill>
                  <a:schemeClr val="bg1"/>
                </a:solidFill>
                <a:latin typeface="Times New Roman" panose="02020603050405020304" pitchFamily="18" charset="0"/>
                <a:cs typeface="Times New Roman" panose="02020603050405020304" pitchFamily="18" charset="0"/>
              </a:rPr>
              <a:t> </a:t>
            </a:r>
            <a:r>
              <a:rPr lang="he-IL" sz="3200" dirty="0">
                <a:solidFill>
                  <a:schemeClr val="bg1"/>
                </a:solidFill>
                <a:latin typeface="Times New Roman" panose="02020603050405020304" pitchFamily="18" charset="0"/>
                <a:cs typeface="Times New Roman" panose="02020603050405020304" pitchFamily="18" charset="0"/>
              </a:rPr>
              <a:t>רחם</a:t>
            </a:r>
            <a:r>
              <a:rPr lang="en-US" sz="3200" dirty="0">
                <a:solidFill>
                  <a:schemeClr val="bg1"/>
                </a:solidFill>
                <a:latin typeface="Times New Roman" panose="02020603050405020304" pitchFamily="18" charset="0"/>
                <a:cs typeface="Times New Roman" panose="02020603050405020304" pitchFamily="18" charset="0"/>
              </a:rPr>
              <a:t> – womb, bowels</a:t>
            </a:r>
          </a:p>
          <a:p>
            <a:pPr marL="457200" indent="-457200">
              <a:lnSpc>
                <a:spcPct val="200000"/>
              </a:lnSpc>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3243640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6CCD20-E203-F90E-5C2D-51719CD8375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DB2ABD1-9E3A-A422-D11A-EC3342C2C2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a:extLst>
              <a:ext uri="{FF2B5EF4-FFF2-40B4-BE49-F238E27FC236}">
                <a16:creationId xmlns:a16="http://schemas.microsoft.com/office/drawing/2014/main" id="{8247F32A-634D-3BB4-071E-5AC4CB936F4F}"/>
              </a:ext>
            </a:extLst>
          </p:cNvPr>
          <p:cNvPicPr>
            <a:picLocks noChangeAspect="1"/>
          </p:cNvPicPr>
          <p:nvPr/>
        </p:nvPicPr>
        <p:blipFill>
          <a:blip r:embed="rId2"/>
          <a:srcRect l="5547" r="5547"/>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71C06118-86C6-B77C-69D8-647D8FD56E91}"/>
              </a:ext>
            </a:extLst>
          </p:cNvPr>
          <p:cNvSpPr/>
          <p:nvPr/>
        </p:nvSpPr>
        <p:spPr>
          <a:xfrm>
            <a:off x="-1504" y="0"/>
            <a:ext cx="12193504" cy="6856718"/>
          </a:xfrm>
          <a:prstGeom prst="rect">
            <a:avLst/>
          </a:prstGeom>
          <a:solidFill>
            <a:schemeClr val="tx1">
              <a:lumMod val="85000"/>
              <a:lumOff val="15000"/>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dirty="0"/>
          </a:p>
        </p:txBody>
      </p:sp>
      <p:sp>
        <p:nvSpPr>
          <p:cNvPr id="2" name="TextBox 1">
            <a:extLst>
              <a:ext uri="{FF2B5EF4-FFF2-40B4-BE49-F238E27FC236}">
                <a16:creationId xmlns:a16="http://schemas.microsoft.com/office/drawing/2014/main" id="{3E046577-1E7E-3401-E87D-E3BB98A86135}"/>
              </a:ext>
            </a:extLst>
          </p:cNvPr>
          <p:cNvSpPr txBox="1"/>
          <p:nvPr/>
        </p:nvSpPr>
        <p:spPr>
          <a:xfrm>
            <a:off x="306664" y="561459"/>
            <a:ext cx="11577168" cy="5186676"/>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200" dirty="0">
                <a:solidFill>
                  <a:srgbClr val="FFC000"/>
                </a:solidFill>
              </a:rPr>
              <a:t>Mercy</a:t>
            </a:r>
            <a:r>
              <a:rPr lang="en-US" sz="3200" dirty="0">
                <a:solidFill>
                  <a:schemeClr val="accent3">
                    <a:lumMod val="40000"/>
                    <a:lumOff val="60000"/>
                  </a:schemeClr>
                </a:solidFill>
              </a:rPr>
              <a:t> - the undeserved kindness or forgiveness shown to someone who is guilty, suffering, or in need. </a:t>
            </a:r>
          </a:p>
          <a:p>
            <a:pPr marL="457200" indent="-457200">
              <a:lnSpc>
                <a:spcPct val="150000"/>
              </a:lnSpc>
              <a:buFont typeface="Arial" panose="020B0604020202020204" pitchFamily="34" charset="0"/>
              <a:buChar char="•"/>
            </a:pPr>
            <a:r>
              <a:rPr lang="en-US" sz="3200" dirty="0">
                <a:solidFill>
                  <a:srgbClr val="FFC000"/>
                </a:solidFill>
              </a:rPr>
              <a:t>Compassion</a:t>
            </a:r>
            <a:r>
              <a:rPr lang="en-US" sz="3200" dirty="0">
                <a:solidFill>
                  <a:schemeClr val="accent3">
                    <a:lumMod val="40000"/>
                    <a:lumOff val="60000"/>
                  </a:schemeClr>
                </a:solidFill>
              </a:rPr>
              <a:t> - the deep, heartfelt sympathy and willingness to relieve another’s distress—an active, emotional identification with the suffering of others which leads to action.</a:t>
            </a:r>
          </a:p>
          <a:p>
            <a:pPr marL="457200" indent="-457200">
              <a:lnSpc>
                <a:spcPct val="150000"/>
              </a:lnSpc>
              <a:buFont typeface="Arial" panose="020B0604020202020204" pitchFamily="34" charset="0"/>
              <a:buChar char="•"/>
            </a:pPr>
            <a:r>
              <a:rPr lang="en-US" sz="3200" dirty="0">
                <a:solidFill>
                  <a:srgbClr val="FFC000"/>
                </a:solidFill>
              </a:rPr>
              <a:t>Graciousness</a:t>
            </a:r>
            <a:r>
              <a:rPr lang="en-US" sz="3200" dirty="0">
                <a:solidFill>
                  <a:schemeClr val="accent3">
                    <a:lumMod val="40000"/>
                    <a:lumOff val="60000"/>
                  </a:schemeClr>
                </a:solidFill>
              </a:rPr>
              <a:t> - the undeserved kindness and or favor to men in need.</a:t>
            </a:r>
          </a:p>
        </p:txBody>
      </p:sp>
    </p:spTree>
    <p:extLst>
      <p:ext uri="{BB962C8B-B14F-4D97-AF65-F5344CB8AC3E}">
        <p14:creationId xmlns:p14="http://schemas.microsoft.com/office/powerpoint/2010/main" val="2293490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D14C0D-7667-EA09-E605-0AB9E3FCAC6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24781D0-89BD-F5A4-FF6C-DBE6BBE1D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a:extLst>
              <a:ext uri="{FF2B5EF4-FFF2-40B4-BE49-F238E27FC236}">
                <a16:creationId xmlns:a16="http://schemas.microsoft.com/office/drawing/2014/main" id="{8007C8DA-59A9-3F81-9F0D-7D388F324F7E}"/>
              </a:ext>
            </a:extLst>
          </p:cNvPr>
          <p:cNvPicPr>
            <a:picLocks noChangeAspect="1"/>
          </p:cNvPicPr>
          <p:nvPr/>
        </p:nvPicPr>
        <p:blipFill>
          <a:blip r:embed="rId2"/>
          <a:srcRect l="5547" r="5547"/>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1EDF5083-6E8A-3D24-D223-8D3F2594A26D}"/>
              </a:ext>
            </a:extLst>
          </p:cNvPr>
          <p:cNvSpPr/>
          <p:nvPr/>
        </p:nvSpPr>
        <p:spPr>
          <a:xfrm>
            <a:off x="-1504" y="0"/>
            <a:ext cx="12193504" cy="6856718"/>
          </a:xfrm>
          <a:prstGeom prst="rect">
            <a:avLst/>
          </a:prstGeom>
          <a:solidFill>
            <a:schemeClr val="tx1">
              <a:lumMod val="85000"/>
              <a:lumOff val="15000"/>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8763A87-D53E-19C9-C1A5-0FB5792AC85E}"/>
              </a:ext>
            </a:extLst>
          </p:cNvPr>
          <p:cNvSpPr txBox="1"/>
          <p:nvPr/>
        </p:nvSpPr>
        <p:spPr>
          <a:xfrm>
            <a:off x="306664" y="561459"/>
            <a:ext cx="11577168" cy="3539430"/>
          </a:xfrm>
          <a:prstGeom prst="rect">
            <a:avLst/>
          </a:prstGeom>
          <a:noFill/>
        </p:spPr>
        <p:txBody>
          <a:bodyPr wrap="square" rtlCol="0">
            <a:spAutoFit/>
          </a:bodyPr>
          <a:lstStyle/>
          <a:p>
            <a:pPr algn="just"/>
            <a:r>
              <a:rPr lang="en-US" sz="3200" dirty="0">
                <a:solidFill>
                  <a:schemeClr val="accent3">
                    <a:lumMod val="40000"/>
                    <a:lumOff val="60000"/>
                  </a:schemeClr>
                </a:solidFill>
              </a:rPr>
              <a:t>“Then the LORD passed by in front of him and proclaimed, “The LORD, the LORD God, </a:t>
            </a:r>
            <a:r>
              <a:rPr lang="en-US" sz="3200" b="1" dirty="0">
                <a:solidFill>
                  <a:srgbClr val="FFC000"/>
                </a:solidFill>
              </a:rPr>
              <a:t>compassionate and gracious</a:t>
            </a:r>
            <a:r>
              <a:rPr lang="en-US" sz="3200" dirty="0">
                <a:solidFill>
                  <a:schemeClr val="accent3">
                    <a:lumMod val="40000"/>
                    <a:lumOff val="60000"/>
                  </a:schemeClr>
                </a:solidFill>
              </a:rPr>
              <a:t>, slow to anger, and abounding in lovingkindness and truth; who keeps lovingkindness for thousands, who forgives iniquity, transgression and sin; </a:t>
            </a:r>
            <a:r>
              <a:rPr lang="en-US" sz="3200" b="1" dirty="0">
                <a:solidFill>
                  <a:srgbClr val="F9AF95"/>
                </a:solidFill>
              </a:rPr>
              <a:t>yet He will by no means leave the guilty unpunished</a:t>
            </a:r>
            <a:r>
              <a:rPr lang="en-US" sz="3200" dirty="0">
                <a:solidFill>
                  <a:schemeClr val="accent3">
                    <a:lumMod val="40000"/>
                    <a:lumOff val="60000"/>
                  </a:schemeClr>
                </a:solidFill>
              </a:rPr>
              <a:t>, visiting the iniquity of fathers on the children and on the grandchildren to the third and fourth generations.”</a:t>
            </a:r>
          </a:p>
        </p:txBody>
      </p:sp>
      <p:sp>
        <p:nvSpPr>
          <p:cNvPr id="6" name="TextBox 5">
            <a:extLst>
              <a:ext uri="{FF2B5EF4-FFF2-40B4-BE49-F238E27FC236}">
                <a16:creationId xmlns:a16="http://schemas.microsoft.com/office/drawing/2014/main" id="{E7FE2EF3-703F-340F-D681-6376E6610145}"/>
              </a:ext>
            </a:extLst>
          </p:cNvPr>
          <p:cNvSpPr txBox="1"/>
          <p:nvPr/>
        </p:nvSpPr>
        <p:spPr>
          <a:xfrm>
            <a:off x="306664" y="4894028"/>
            <a:ext cx="11577168" cy="584775"/>
          </a:xfrm>
          <a:prstGeom prst="rect">
            <a:avLst/>
          </a:prstGeom>
          <a:noFill/>
        </p:spPr>
        <p:txBody>
          <a:bodyPr wrap="square" rtlCol="0">
            <a:spAutoFit/>
          </a:bodyPr>
          <a:lstStyle/>
          <a:p>
            <a:pPr algn="ctr"/>
            <a:r>
              <a:rPr lang="en-US" sz="3200" dirty="0">
                <a:solidFill>
                  <a:schemeClr val="accent3">
                    <a:lumMod val="40000"/>
                    <a:lumOff val="60000"/>
                  </a:schemeClr>
                </a:solidFill>
              </a:rPr>
              <a:t>Exodus 34:6-7</a:t>
            </a:r>
          </a:p>
        </p:txBody>
      </p:sp>
    </p:spTree>
    <p:extLst>
      <p:ext uri="{BB962C8B-B14F-4D97-AF65-F5344CB8AC3E}">
        <p14:creationId xmlns:p14="http://schemas.microsoft.com/office/powerpoint/2010/main" val="129347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E4A24-F5EB-2F51-A0A6-4E6E9B690A2A}"/>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3FACD9-F82D-B273-7FA8-0558C770715D}"/>
              </a:ext>
            </a:extLst>
          </p:cNvPr>
          <p:cNvSpPr>
            <a:spLocks noGrp="1"/>
          </p:cNvSpPr>
          <p:nvPr>
            <p:ph type="ftr" sz="quarter" idx="11"/>
          </p:nvPr>
        </p:nvSpPr>
        <p:spPr>
          <a:xfrm>
            <a:off x="3383280" y="6354724"/>
            <a:ext cx="744980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Lewis Sperry Chafer, </a:t>
            </a:r>
            <a:r>
              <a:rPr kumimoji="0" lang="en-US" sz="1200" b="0" i="1" u="none" strike="noStrike" kern="1200" cap="none" spc="0" normalizeH="0" baseline="0" noProof="0" dirty="0">
                <a:ln>
                  <a:noFill/>
                </a:ln>
                <a:solidFill>
                  <a:prstClr val="black">
                    <a:tint val="75000"/>
                  </a:prstClr>
                </a:solidFill>
                <a:effectLst/>
                <a:uLnTx/>
                <a:uFillTx/>
                <a:latin typeface="Calibri"/>
                <a:ea typeface="+mn-ea"/>
                <a:cs typeface="+mn-cs"/>
              </a:rPr>
              <a:t>Grace</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(Philadelphia, PA: Sunday School Times Company, 1922), 4-16.</a:t>
            </a:r>
          </a:p>
        </p:txBody>
      </p:sp>
      <p:pic>
        <p:nvPicPr>
          <p:cNvPr id="4" name="Picture 3">
            <a:extLst>
              <a:ext uri="{FF2B5EF4-FFF2-40B4-BE49-F238E27FC236}">
                <a16:creationId xmlns:a16="http://schemas.microsoft.com/office/drawing/2014/main" id="{3788EF5D-265E-A3F6-A530-43FA223EE1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47267" y="1869954"/>
            <a:ext cx="2438986" cy="3905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3060D0BE-DCB1-5D6F-54F8-F498A00ED396}"/>
              </a:ext>
            </a:extLst>
          </p:cNvPr>
          <p:cNvPicPr>
            <a:picLocks noChangeAspect="1"/>
          </p:cNvPicPr>
          <p:nvPr/>
        </p:nvPicPr>
        <p:blipFill rotWithShape="1">
          <a:blip r:embed="rId3">
            <a:extLst>
              <a:ext uri="{28A0092B-C50C-407E-A947-70E740481C1C}">
                <a14:useLocalDpi xmlns:a14="http://schemas.microsoft.com/office/drawing/2010/main" val="0"/>
              </a:ext>
            </a:extLst>
          </a:blip>
          <a:srcRect l="20735" r="20735"/>
          <a:stretch/>
        </p:blipFill>
        <p:spPr>
          <a:xfrm>
            <a:off x="405747" y="1869954"/>
            <a:ext cx="1331451" cy="1517288"/>
          </a:xfrm>
          <a:prstGeom prst="rect">
            <a:avLst/>
          </a:prstGeom>
        </p:spPr>
      </p:pic>
      <p:sp>
        <p:nvSpPr>
          <p:cNvPr id="6" name="Title 1">
            <a:extLst>
              <a:ext uri="{FF2B5EF4-FFF2-40B4-BE49-F238E27FC236}">
                <a16:creationId xmlns:a16="http://schemas.microsoft.com/office/drawing/2014/main" id="{E5D3DEC9-BCD9-F6B6-10C4-D17231DC4D7A}"/>
              </a:ext>
            </a:extLst>
          </p:cNvPr>
          <p:cNvSpPr txBox="1">
            <a:spLocks/>
          </p:cNvSpPr>
          <p:nvPr/>
        </p:nvSpPr>
        <p:spPr>
          <a:xfrm>
            <a:off x="435703" y="524268"/>
            <a:ext cx="10515600" cy="766287"/>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erpetua" panose="02020502060401020303" pitchFamily="18" charset="0"/>
                <a:ea typeface="+mj-ea"/>
                <a:cs typeface="Browallia New" panose="020B0502040204020203" pitchFamily="34" charset="-34"/>
              </a:rPr>
              <a:t>“Grace: An Exposition of God’s Marvelous Gift” </a:t>
            </a:r>
            <a:endParaRPr kumimoji="0" lang="en-US" sz="4400" b="0" i="0" u="none" strike="noStrike" kern="1200" cap="none" spc="0" normalizeH="0" baseline="0" noProof="0" dirty="0">
              <a:ln>
                <a:noFill/>
              </a:ln>
              <a:solidFill>
                <a:srgbClr val="FFC000"/>
              </a:solidFill>
              <a:effectLst/>
              <a:uLnTx/>
              <a:uFillTx/>
              <a:latin typeface="Perpetua" panose="02020502060401020303" pitchFamily="18" charset="0"/>
              <a:ea typeface="+mj-ea"/>
              <a:cs typeface="Browallia New" panose="020B0502040204020203" pitchFamily="34" charset="-34"/>
            </a:endParaRPr>
          </a:p>
        </p:txBody>
      </p:sp>
      <p:sp>
        <p:nvSpPr>
          <p:cNvPr id="7" name="Content Placeholder 2">
            <a:extLst>
              <a:ext uri="{FF2B5EF4-FFF2-40B4-BE49-F238E27FC236}">
                <a16:creationId xmlns:a16="http://schemas.microsoft.com/office/drawing/2014/main" id="{AE088569-ED95-EBD6-E4DB-25B5DD7B34EE}"/>
              </a:ext>
            </a:extLst>
          </p:cNvPr>
          <p:cNvSpPr txBox="1">
            <a:spLocks/>
          </p:cNvSpPr>
          <p:nvPr/>
        </p:nvSpPr>
        <p:spPr>
          <a:xfrm>
            <a:off x="1988820" y="1773073"/>
            <a:ext cx="6986512" cy="446401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Grace is not withheld because of demerit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cannot be lessened because of demerit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cannot incur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is not exercised in the just payment of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is never the over-payment of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does not appear in the immediate divine dealings with the sins of the unsaved</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does not appear in the immediate divine dealings with the sins of the saved</a:t>
            </a:r>
          </a:p>
        </p:txBody>
      </p:sp>
    </p:spTree>
    <p:extLst>
      <p:ext uri="{BB962C8B-B14F-4D97-AF65-F5344CB8AC3E}">
        <p14:creationId xmlns:p14="http://schemas.microsoft.com/office/powerpoint/2010/main" val="3776378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E57683-031A-DF30-4003-5A8F57AFD192}"/>
              </a:ext>
            </a:extLst>
          </p:cNvPr>
          <p:cNvSpPr>
            <a:spLocks noGrp="1"/>
          </p:cNvSpPr>
          <p:nvPr>
            <p:ph type="ftr" sz="quarter" idx="11"/>
          </p:nvPr>
        </p:nvSpPr>
        <p:spPr>
          <a:xfrm>
            <a:off x="3383280" y="6354724"/>
            <a:ext cx="744980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Lewis Sperry Chafer, </a:t>
            </a:r>
            <a:r>
              <a:rPr kumimoji="0" lang="en-US" sz="1200" b="0" i="1" u="none" strike="noStrike" kern="1200" cap="none" spc="0" normalizeH="0" baseline="0" noProof="0" dirty="0">
                <a:ln>
                  <a:noFill/>
                </a:ln>
                <a:solidFill>
                  <a:prstClr val="black">
                    <a:tint val="75000"/>
                  </a:prstClr>
                </a:solidFill>
                <a:effectLst/>
                <a:uLnTx/>
                <a:uFillTx/>
                <a:latin typeface="Calibri"/>
                <a:ea typeface="+mn-ea"/>
                <a:cs typeface="+mn-cs"/>
              </a:rPr>
              <a:t>Grace</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(Philadelphia, PA: Sunday School Times Company, 1922), 4.</a:t>
            </a:r>
          </a:p>
        </p:txBody>
      </p:sp>
      <p:pic>
        <p:nvPicPr>
          <p:cNvPr id="4" name="Picture 3">
            <a:extLst>
              <a:ext uri="{FF2B5EF4-FFF2-40B4-BE49-F238E27FC236}">
                <a16:creationId xmlns:a16="http://schemas.microsoft.com/office/drawing/2014/main" id="{5BD2290C-2D8B-BC22-70D8-DCFA88B49E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47267" y="1869954"/>
            <a:ext cx="2438986" cy="3905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DD1681C1-BA73-46DF-83D0-FA808B075FB8}"/>
              </a:ext>
            </a:extLst>
          </p:cNvPr>
          <p:cNvPicPr>
            <a:picLocks noChangeAspect="1"/>
          </p:cNvPicPr>
          <p:nvPr/>
        </p:nvPicPr>
        <p:blipFill rotWithShape="1">
          <a:blip r:embed="rId3">
            <a:extLst>
              <a:ext uri="{28A0092B-C50C-407E-A947-70E740481C1C}">
                <a14:useLocalDpi xmlns:a14="http://schemas.microsoft.com/office/drawing/2010/main" val="0"/>
              </a:ext>
            </a:extLst>
          </a:blip>
          <a:srcRect l="20735" r="20735"/>
          <a:stretch/>
        </p:blipFill>
        <p:spPr>
          <a:xfrm>
            <a:off x="405747" y="1869954"/>
            <a:ext cx="1331451" cy="1517288"/>
          </a:xfrm>
          <a:prstGeom prst="rect">
            <a:avLst/>
          </a:prstGeom>
        </p:spPr>
      </p:pic>
      <p:sp>
        <p:nvSpPr>
          <p:cNvPr id="6" name="Title 1">
            <a:extLst>
              <a:ext uri="{FF2B5EF4-FFF2-40B4-BE49-F238E27FC236}">
                <a16:creationId xmlns:a16="http://schemas.microsoft.com/office/drawing/2014/main" id="{8B00D1FD-82AA-07FD-5FC4-945828869C18}"/>
              </a:ext>
            </a:extLst>
          </p:cNvPr>
          <p:cNvSpPr txBox="1">
            <a:spLocks/>
          </p:cNvSpPr>
          <p:nvPr/>
        </p:nvSpPr>
        <p:spPr>
          <a:xfrm>
            <a:off x="435703" y="524268"/>
            <a:ext cx="10515600" cy="766287"/>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erpetua" panose="02020502060401020303" pitchFamily="18" charset="0"/>
                <a:ea typeface="+mj-ea"/>
                <a:cs typeface="Browallia New" panose="020B0502040204020203" pitchFamily="34" charset="-34"/>
              </a:rPr>
              <a:t>“Grace: An Exposition of God’s Marvelous Gift” </a:t>
            </a:r>
            <a:endParaRPr kumimoji="0" lang="en-US" sz="4400" b="0" i="0" u="none" strike="noStrike" kern="1200" cap="none" spc="0" normalizeH="0" baseline="0" noProof="0" dirty="0">
              <a:ln>
                <a:noFill/>
              </a:ln>
              <a:solidFill>
                <a:srgbClr val="FFC000"/>
              </a:solidFill>
              <a:effectLst/>
              <a:uLnTx/>
              <a:uFillTx/>
              <a:latin typeface="Perpetua" panose="02020502060401020303" pitchFamily="18" charset="0"/>
              <a:ea typeface="+mj-ea"/>
              <a:cs typeface="Browallia New" panose="020B0502040204020203" pitchFamily="34" charset="-34"/>
            </a:endParaRPr>
          </a:p>
        </p:txBody>
      </p:sp>
      <p:sp>
        <p:nvSpPr>
          <p:cNvPr id="7" name="Content Placeholder 2">
            <a:extLst>
              <a:ext uri="{FF2B5EF4-FFF2-40B4-BE49-F238E27FC236}">
                <a16:creationId xmlns:a16="http://schemas.microsoft.com/office/drawing/2014/main" id="{A69F591A-EDA7-345C-699D-2585108136A1}"/>
              </a:ext>
            </a:extLst>
          </p:cNvPr>
          <p:cNvSpPr txBox="1">
            <a:spLocks/>
          </p:cNvSpPr>
          <p:nvPr/>
        </p:nvSpPr>
        <p:spPr>
          <a:xfrm>
            <a:off x="1988820" y="1773073"/>
            <a:ext cx="6986512" cy="446401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finds its greatest triumph and glory in the sphere of human helplessness. Grace ceases to be grace if God is compelled to withdraw it in the presence of human failure and sin. In fact, grace cannot be exercised where there is the slightest degree of human merit to be recognized.”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endParaRPr>
          </a:p>
        </p:txBody>
      </p:sp>
    </p:spTree>
    <p:extLst>
      <p:ext uri="{BB962C8B-B14F-4D97-AF65-F5344CB8AC3E}">
        <p14:creationId xmlns:p14="http://schemas.microsoft.com/office/powerpoint/2010/main" val="2030900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3BEEB-D210-A3E6-472F-CCB6115D565C}"/>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4E165A-8345-D5EB-5F97-5D9634CA570F}"/>
              </a:ext>
            </a:extLst>
          </p:cNvPr>
          <p:cNvSpPr>
            <a:spLocks noGrp="1"/>
          </p:cNvSpPr>
          <p:nvPr>
            <p:ph type="ftr" sz="quarter" idx="11"/>
          </p:nvPr>
        </p:nvSpPr>
        <p:spPr>
          <a:xfrm>
            <a:off x="3383280" y="6354724"/>
            <a:ext cx="744980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Lewis Sperry Chafer, </a:t>
            </a:r>
            <a:r>
              <a:rPr kumimoji="0" lang="en-US" sz="1200" b="0" i="1" u="none" strike="noStrike" kern="1200" cap="none" spc="0" normalizeH="0" baseline="0" noProof="0" dirty="0">
                <a:ln>
                  <a:noFill/>
                </a:ln>
                <a:solidFill>
                  <a:prstClr val="black">
                    <a:tint val="75000"/>
                  </a:prstClr>
                </a:solidFill>
                <a:effectLst/>
                <a:uLnTx/>
                <a:uFillTx/>
                <a:latin typeface="Calibri"/>
                <a:ea typeface="+mn-ea"/>
                <a:cs typeface="+mn-cs"/>
              </a:rPr>
              <a:t>Grace</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(Philadelphia, PA: Sunday School Times Company, 1922), 4-16.</a:t>
            </a:r>
          </a:p>
        </p:txBody>
      </p:sp>
      <p:pic>
        <p:nvPicPr>
          <p:cNvPr id="4" name="Picture 3">
            <a:extLst>
              <a:ext uri="{FF2B5EF4-FFF2-40B4-BE49-F238E27FC236}">
                <a16:creationId xmlns:a16="http://schemas.microsoft.com/office/drawing/2014/main" id="{106E8A25-077C-3F05-1A1B-C482219DAB2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47267" y="1869954"/>
            <a:ext cx="2438986" cy="3905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EC1E45DC-4567-D1F3-7D92-3136379D45BF}"/>
              </a:ext>
            </a:extLst>
          </p:cNvPr>
          <p:cNvPicPr>
            <a:picLocks noChangeAspect="1"/>
          </p:cNvPicPr>
          <p:nvPr/>
        </p:nvPicPr>
        <p:blipFill rotWithShape="1">
          <a:blip r:embed="rId3">
            <a:extLst>
              <a:ext uri="{28A0092B-C50C-407E-A947-70E740481C1C}">
                <a14:useLocalDpi xmlns:a14="http://schemas.microsoft.com/office/drawing/2010/main" val="0"/>
              </a:ext>
            </a:extLst>
          </a:blip>
          <a:srcRect l="20735" r="20735"/>
          <a:stretch/>
        </p:blipFill>
        <p:spPr>
          <a:xfrm>
            <a:off x="405747" y="1869954"/>
            <a:ext cx="1331451" cy="1517288"/>
          </a:xfrm>
          <a:prstGeom prst="rect">
            <a:avLst/>
          </a:prstGeom>
        </p:spPr>
      </p:pic>
      <p:sp>
        <p:nvSpPr>
          <p:cNvPr id="6" name="Title 1">
            <a:extLst>
              <a:ext uri="{FF2B5EF4-FFF2-40B4-BE49-F238E27FC236}">
                <a16:creationId xmlns:a16="http://schemas.microsoft.com/office/drawing/2014/main" id="{EF33434E-00E9-3C25-874B-9CB3F4257C3B}"/>
              </a:ext>
            </a:extLst>
          </p:cNvPr>
          <p:cNvSpPr txBox="1">
            <a:spLocks/>
          </p:cNvSpPr>
          <p:nvPr/>
        </p:nvSpPr>
        <p:spPr>
          <a:xfrm>
            <a:off x="435703" y="524268"/>
            <a:ext cx="10515600" cy="766287"/>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erpetua" panose="02020502060401020303" pitchFamily="18" charset="0"/>
                <a:ea typeface="+mj-ea"/>
                <a:cs typeface="Browallia New" panose="020B0502040204020203" pitchFamily="34" charset="-34"/>
              </a:rPr>
              <a:t>“Grace: An Exposition of God’s Marvelous Gift” </a:t>
            </a:r>
            <a:endParaRPr kumimoji="0" lang="en-US" sz="4400" b="0" i="0" u="none" strike="noStrike" kern="1200" cap="none" spc="0" normalizeH="0" baseline="0" noProof="0" dirty="0">
              <a:ln>
                <a:noFill/>
              </a:ln>
              <a:solidFill>
                <a:srgbClr val="FFC000"/>
              </a:solidFill>
              <a:effectLst/>
              <a:uLnTx/>
              <a:uFillTx/>
              <a:latin typeface="Perpetua" panose="02020502060401020303" pitchFamily="18" charset="0"/>
              <a:ea typeface="+mj-ea"/>
              <a:cs typeface="Browallia New" panose="020B0502040204020203" pitchFamily="34" charset="-34"/>
            </a:endParaRPr>
          </a:p>
        </p:txBody>
      </p:sp>
      <p:sp>
        <p:nvSpPr>
          <p:cNvPr id="7" name="Content Placeholder 2">
            <a:extLst>
              <a:ext uri="{FF2B5EF4-FFF2-40B4-BE49-F238E27FC236}">
                <a16:creationId xmlns:a16="http://schemas.microsoft.com/office/drawing/2014/main" id="{48E7055B-5CED-B851-BDD4-B747EA84E0CF}"/>
              </a:ext>
            </a:extLst>
          </p:cNvPr>
          <p:cNvSpPr txBox="1">
            <a:spLocks/>
          </p:cNvSpPr>
          <p:nvPr/>
        </p:nvSpPr>
        <p:spPr>
          <a:xfrm>
            <a:off x="1988820" y="1773073"/>
            <a:ext cx="6986512" cy="446401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i="0" u="none" strike="noStrike" kern="1200" cap="none" spc="0" normalizeH="0" baseline="0" noProof="0" dirty="0">
                <a:ln>
                  <a:noFill/>
                </a:ln>
                <a:effectLst/>
                <a:uLnTx/>
                <a:uFillTx/>
                <a:latin typeface="Calibri"/>
                <a:ea typeface="+mn-ea"/>
                <a:cs typeface="Browallia New" panose="020B0604020202020204" pitchFamily="34" charset="-34"/>
              </a:rPr>
              <a:t>Grace is not withheld because of demerit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Grace cannot be lessened because of demerit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cannot incur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is not exercised in the just payment of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is never the over-payment of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does not appear in the immediate divine dealings with the sins of the unsaved</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does not appear in the immediate divine dealings with the sins of the saved</a:t>
            </a:r>
          </a:p>
        </p:txBody>
      </p:sp>
    </p:spTree>
    <p:extLst>
      <p:ext uri="{BB962C8B-B14F-4D97-AF65-F5344CB8AC3E}">
        <p14:creationId xmlns:p14="http://schemas.microsoft.com/office/powerpoint/2010/main" val="3143951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893B3-6307-85AC-41C0-A4542A00D0A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30BAB485-BE17-D6D8-3E6A-89CEC5E47CE3}"/>
              </a:ext>
            </a:extLst>
          </p:cNvPr>
          <p:cNvSpPr>
            <a:spLocks noGrp="1"/>
          </p:cNvSpPr>
          <p:nvPr>
            <p:ph type="ftr" sz="quarter" idx="11"/>
          </p:nvPr>
        </p:nvSpPr>
        <p:spPr>
          <a:xfrm>
            <a:off x="3383280" y="6354724"/>
            <a:ext cx="744980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Lewis Sperry Chafer, </a:t>
            </a:r>
            <a:r>
              <a:rPr kumimoji="0" lang="en-US" sz="1200" b="0" i="1" u="none" strike="noStrike" kern="1200" cap="none" spc="0" normalizeH="0" baseline="0" noProof="0" dirty="0">
                <a:ln>
                  <a:noFill/>
                </a:ln>
                <a:solidFill>
                  <a:prstClr val="black">
                    <a:tint val="75000"/>
                  </a:prstClr>
                </a:solidFill>
                <a:effectLst/>
                <a:uLnTx/>
                <a:uFillTx/>
                <a:latin typeface="Calibri"/>
                <a:ea typeface="+mn-ea"/>
                <a:cs typeface="+mn-cs"/>
              </a:rPr>
              <a:t>Grace</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(Philadelphia, PA: Sunday School Times Company, 1922), 4-16.</a:t>
            </a:r>
          </a:p>
        </p:txBody>
      </p:sp>
      <p:pic>
        <p:nvPicPr>
          <p:cNvPr id="4" name="Picture 3">
            <a:extLst>
              <a:ext uri="{FF2B5EF4-FFF2-40B4-BE49-F238E27FC236}">
                <a16:creationId xmlns:a16="http://schemas.microsoft.com/office/drawing/2014/main" id="{CFF27D95-05AE-6807-C7B2-D670E20454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47267" y="1869954"/>
            <a:ext cx="2438986" cy="3905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89A58845-A400-1BC2-4414-C1A11EB8A5AA}"/>
              </a:ext>
            </a:extLst>
          </p:cNvPr>
          <p:cNvPicPr>
            <a:picLocks noChangeAspect="1"/>
          </p:cNvPicPr>
          <p:nvPr/>
        </p:nvPicPr>
        <p:blipFill rotWithShape="1">
          <a:blip r:embed="rId3">
            <a:extLst>
              <a:ext uri="{28A0092B-C50C-407E-A947-70E740481C1C}">
                <a14:useLocalDpi xmlns:a14="http://schemas.microsoft.com/office/drawing/2010/main" val="0"/>
              </a:ext>
            </a:extLst>
          </a:blip>
          <a:srcRect l="20735" r="20735"/>
          <a:stretch/>
        </p:blipFill>
        <p:spPr>
          <a:xfrm>
            <a:off x="405747" y="1869954"/>
            <a:ext cx="1331451" cy="1517288"/>
          </a:xfrm>
          <a:prstGeom prst="rect">
            <a:avLst/>
          </a:prstGeom>
        </p:spPr>
      </p:pic>
      <p:sp>
        <p:nvSpPr>
          <p:cNvPr id="6" name="Title 1">
            <a:extLst>
              <a:ext uri="{FF2B5EF4-FFF2-40B4-BE49-F238E27FC236}">
                <a16:creationId xmlns:a16="http://schemas.microsoft.com/office/drawing/2014/main" id="{FD47634F-0C85-FC20-DA95-582D4A3A7EEF}"/>
              </a:ext>
            </a:extLst>
          </p:cNvPr>
          <p:cNvSpPr txBox="1">
            <a:spLocks/>
          </p:cNvSpPr>
          <p:nvPr/>
        </p:nvSpPr>
        <p:spPr>
          <a:xfrm>
            <a:off x="435703" y="524268"/>
            <a:ext cx="10515600" cy="766287"/>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erpetua" panose="02020502060401020303" pitchFamily="18" charset="0"/>
                <a:ea typeface="+mj-ea"/>
                <a:cs typeface="Browallia New" panose="020B0502040204020203" pitchFamily="34" charset="-34"/>
              </a:rPr>
              <a:t>“Grace: An Exposition of God’s Marvelous Gift” </a:t>
            </a:r>
            <a:endParaRPr kumimoji="0" lang="en-US" sz="4400" b="0" i="0" u="none" strike="noStrike" kern="1200" cap="none" spc="0" normalizeH="0" baseline="0" noProof="0" dirty="0">
              <a:ln>
                <a:noFill/>
              </a:ln>
              <a:solidFill>
                <a:srgbClr val="FFC000"/>
              </a:solidFill>
              <a:effectLst/>
              <a:uLnTx/>
              <a:uFillTx/>
              <a:latin typeface="Perpetua" panose="02020502060401020303" pitchFamily="18" charset="0"/>
              <a:ea typeface="+mj-ea"/>
              <a:cs typeface="Browallia New" panose="020B0502040204020203" pitchFamily="34" charset="-34"/>
            </a:endParaRPr>
          </a:p>
        </p:txBody>
      </p:sp>
      <p:sp>
        <p:nvSpPr>
          <p:cNvPr id="7" name="Content Placeholder 2">
            <a:extLst>
              <a:ext uri="{FF2B5EF4-FFF2-40B4-BE49-F238E27FC236}">
                <a16:creationId xmlns:a16="http://schemas.microsoft.com/office/drawing/2014/main" id="{53A9C116-464A-3703-2F26-DA025C259F1C}"/>
              </a:ext>
            </a:extLst>
          </p:cNvPr>
          <p:cNvSpPr txBox="1">
            <a:spLocks/>
          </p:cNvSpPr>
          <p:nvPr/>
        </p:nvSpPr>
        <p:spPr>
          <a:xfrm>
            <a:off x="1988820" y="1773073"/>
            <a:ext cx="6986512" cy="446401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i="0" u="none" strike="noStrike" kern="1200" cap="none" spc="0" normalizeH="0" baseline="0" noProof="0" dirty="0">
                <a:ln>
                  <a:noFill/>
                </a:ln>
                <a:effectLst/>
                <a:uLnTx/>
                <a:uFillTx/>
                <a:latin typeface="Calibri"/>
                <a:ea typeface="+mn-ea"/>
                <a:cs typeface="Browallia New" panose="020B0604020202020204" pitchFamily="34" charset="-34"/>
              </a:rPr>
              <a:t>Grace is not withheld because of demerit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i="0" u="none" strike="noStrike" kern="1200" cap="none" spc="0" normalizeH="0" baseline="0" noProof="0" dirty="0">
                <a:ln>
                  <a:noFill/>
                </a:ln>
                <a:effectLst/>
                <a:uLnTx/>
                <a:uFillTx/>
                <a:latin typeface="Calibri"/>
                <a:ea typeface="+mn-ea"/>
                <a:cs typeface="Browallia New" panose="020B0604020202020204" pitchFamily="34" charset="-34"/>
              </a:rPr>
              <a:t>Grace cannot be lessened because of demerit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Grace cannot incur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is not exercised in the just payment of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is never the over-payment of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does not appear in the immediate divine dealings with the sins of the unsaved</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does not appear in the immediate divine dealings with the sins of the saved</a:t>
            </a:r>
          </a:p>
        </p:txBody>
      </p:sp>
    </p:spTree>
    <p:extLst>
      <p:ext uri="{BB962C8B-B14F-4D97-AF65-F5344CB8AC3E}">
        <p14:creationId xmlns:p14="http://schemas.microsoft.com/office/powerpoint/2010/main" val="2578123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44777-7D2E-561F-1BCE-42AF83A6068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3EC94F-5178-E80C-E577-DF59A2870A4A}"/>
              </a:ext>
            </a:extLst>
          </p:cNvPr>
          <p:cNvSpPr>
            <a:spLocks noGrp="1"/>
          </p:cNvSpPr>
          <p:nvPr>
            <p:ph type="ftr" sz="quarter" idx="11"/>
          </p:nvPr>
        </p:nvSpPr>
        <p:spPr>
          <a:xfrm>
            <a:off x="3383280" y="6354724"/>
            <a:ext cx="744980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Lewis Sperry Chafer, </a:t>
            </a:r>
            <a:r>
              <a:rPr kumimoji="0" lang="en-US" sz="1200" b="0" i="1" u="none" strike="noStrike" kern="1200" cap="none" spc="0" normalizeH="0" baseline="0" noProof="0" dirty="0">
                <a:ln>
                  <a:noFill/>
                </a:ln>
                <a:solidFill>
                  <a:prstClr val="black">
                    <a:tint val="75000"/>
                  </a:prstClr>
                </a:solidFill>
                <a:effectLst/>
                <a:uLnTx/>
                <a:uFillTx/>
                <a:latin typeface="Calibri"/>
                <a:ea typeface="+mn-ea"/>
                <a:cs typeface="+mn-cs"/>
              </a:rPr>
              <a:t>Grace</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(Philadelphia, PA: Sunday School Times Company, 1922), 4-16.</a:t>
            </a:r>
          </a:p>
        </p:txBody>
      </p:sp>
      <p:pic>
        <p:nvPicPr>
          <p:cNvPr id="4" name="Picture 3">
            <a:extLst>
              <a:ext uri="{FF2B5EF4-FFF2-40B4-BE49-F238E27FC236}">
                <a16:creationId xmlns:a16="http://schemas.microsoft.com/office/drawing/2014/main" id="{330D69D6-7D97-CB8D-0F2E-3AB6D2615A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47267" y="1869954"/>
            <a:ext cx="2438986" cy="3905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1AEF7FB-2AEB-F2D5-4C68-B1079CBC39E9}"/>
              </a:ext>
            </a:extLst>
          </p:cNvPr>
          <p:cNvPicPr>
            <a:picLocks noChangeAspect="1"/>
          </p:cNvPicPr>
          <p:nvPr/>
        </p:nvPicPr>
        <p:blipFill rotWithShape="1">
          <a:blip r:embed="rId3">
            <a:extLst>
              <a:ext uri="{28A0092B-C50C-407E-A947-70E740481C1C}">
                <a14:useLocalDpi xmlns:a14="http://schemas.microsoft.com/office/drawing/2010/main" val="0"/>
              </a:ext>
            </a:extLst>
          </a:blip>
          <a:srcRect l="20735" r="20735"/>
          <a:stretch/>
        </p:blipFill>
        <p:spPr>
          <a:xfrm>
            <a:off x="405747" y="1869954"/>
            <a:ext cx="1331451" cy="1517288"/>
          </a:xfrm>
          <a:prstGeom prst="rect">
            <a:avLst/>
          </a:prstGeom>
        </p:spPr>
      </p:pic>
      <p:sp>
        <p:nvSpPr>
          <p:cNvPr id="6" name="Title 1">
            <a:extLst>
              <a:ext uri="{FF2B5EF4-FFF2-40B4-BE49-F238E27FC236}">
                <a16:creationId xmlns:a16="http://schemas.microsoft.com/office/drawing/2014/main" id="{97938816-B7F4-ED45-94FF-9175616E5385}"/>
              </a:ext>
            </a:extLst>
          </p:cNvPr>
          <p:cNvSpPr txBox="1">
            <a:spLocks/>
          </p:cNvSpPr>
          <p:nvPr/>
        </p:nvSpPr>
        <p:spPr>
          <a:xfrm>
            <a:off x="435703" y="524268"/>
            <a:ext cx="10515600" cy="766287"/>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erpetua" panose="02020502060401020303" pitchFamily="18" charset="0"/>
                <a:ea typeface="+mj-ea"/>
                <a:cs typeface="Browallia New" panose="020B0502040204020203" pitchFamily="34" charset="-34"/>
              </a:rPr>
              <a:t>“Grace: An Exposition of God’s Marvelous Gift” </a:t>
            </a:r>
            <a:endParaRPr kumimoji="0" lang="en-US" sz="4400" b="0" i="0" u="none" strike="noStrike" kern="1200" cap="none" spc="0" normalizeH="0" baseline="0" noProof="0" dirty="0">
              <a:ln>
                <a:noFill/>
              </a:ln>
              <a:solidFill>
                <a:srgbClr val="FFC000"/>
              </a:solidFill>
              <a:effectLst/>
              <a:uLnTx/>
              <a:uFillTx/>
              <a:latin typeface="Perpetua" panose="02020502060401020303" pitchFamily="18" charset="0"/>
              <a:ea typeface="+mj-ea"/>
              <a:cs typeface="Browallia New" panose="020B0502040204020203" pitchFamily="34" charset="-34"/>
            </a:endParaRPr>
          </a:p>
        </p:txBody>
      </p:sp>
      <p:sp>
        <p:nvSpPr>
          <p:cNvPr id="7" name="Content Placeholder 2">
            <a:extLst>
              <a:ext uri="{FF2B5EF4-FFF2-40B4-BE49-F238E27FC236}">
                <a16:creationId xmlns:a16="http://schemas.microsoft.com/office/drawing/2014/main" id="{20E91F8F-163D-BF41-F8BE-1712EA6B1E88}"/>
              </a:ext>
            </a:extLst>
          </p:cNvPr>
          <p:cNvSpPr txBox="1">
            <a:spLocks/>
          </p:cNvSpPr>
          <p:nvPr/>
        </p:nvSpPr>
        <p:spPr>
          <a:xfrm>
            <a:off x="1988820" y="1773073"/>
            <a:ext cx="6986512" cy="446401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i="0" u="none" strike="noStrike" kern="1200" cap="none" spc="0" normalizeH="0" baseline="0" noProof="0" dirty="0">
                <a:ln>
                  <a:noFill/>
                </a:ln>
                <a:effectLst/>
                <a:uLnTx/>
                <a:uFillTx/>
                <a:latin typeface="Calibri"/>
                <a:ea typeface="+mn-ea"/>
                <a:cs typeface="Browallia New" panose="020B0604020202020204" pitchFamily="34" charset="-34"/>
              </a:rPr>
              <a:t>Grace is not withheld because of demerit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i="0" u="none" strike="noStrike" kern="1200" cap="none" spc="0" normalizeH="0" baseline="0" noProof="0" dirty="0">
                <a:ln>
                  <a:noFill/>
                </a:ln>
                <a:effectLst/>
                <a:uLnTx/>
                <a:uFillTx/>
                <a:latin typeface="Calibri"/>
                <a:ea typeface="+mn-ea"/>
                <a:cs typeface="Browallia New" panose="020B0604020202020204" pitchFamily="34" charset="-34"/>
              </a:rPr>
              <a:t>Grace cannot be lessened because of demerit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cannot incur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Grace is not exercised in the just payment of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is never the over-payment of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does not appear in the immediate divine dealings with the sins of the unsaved</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does not appear in the immediate divine dealings with the sins of the saved</a:t>
            </a:r>
          </a:p>
        </p:txBody>
      </p:sp>
    </p:spTree>
    <p:extLst>
      <p:ext uri="{BB962C8B-B14F-4D97-AF65-F5344CB8AC3E}">
        <p14:creationId xmlns:p14="http://schemas.microsoft.com/office/powerpoint/2010/main" val="17331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6347A-FDF9-E03E-3FFE-43CFC8D6CDF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222F529-916B-217D-98AF-F4A0BCE1CFF3}"/>
              </a:ext>
            </a:extLst>
          </p:cNvPr>
          <p:cNvPicPr>
            <a:picLocks noChangeAspect="1"/>
          </p:cNvPicPr>
          <p:nvPr/>
        </p:nvPicPr>
        <p:blipFill>
          <a:blip r:embed="rId2"/>
          <a:srcRect l="3903" t="2970" b="15751"/>
          <a:stretch/>
        </p:blipFill>
        <p:spPr>
          <a:xfrm>
            <a:off x="-1" y="0"/>
            <a:ext cx="12192001" cy="6845630"/>
          </a:xfrm>
          <a:prstGeom prst="rect">
            <a:avLst/>
          </a:prstGeom>
        </p:spPr>
      </p:pic>
      <p:sp>
        <p:nvSpPr>
          <p:cNvPr id="6" name="TextBox 5">
            <a:extLst>
              <a:ext uri="{FF2B5EF4-FFF2-40B4-BE49-F238E27FC236}">
                <a16:creationId xmlns:a16="http://schemas.microsoft.com/office/drawing/2014/main" id="{75D8D901-5F23-DAA9-FF2B-7C53B10AF6CD}"/>
              </a:ext>
            </a:extLst>
          </p:cNvPr>
          <p:cNvSpPr txBox="1"/>
          <p:nvPr/>
        </p:nvSpPr>
        <p:spPr>
          <a:xfrm>
            <a:off x="6095999" y="1196446"/>
            <a:ext cx="5486400" cy="2554545"/>
          </a:xfrm>
          <a:prstGeom prst="rect">
            <a:avLst/>
          </a:prstGeom>
          <a:noFill/>
        </p:spPr>
        <p:txBody>
          <a:bodyPr wrap="square" rtlCol="0">
            <a:spAutoFit/>
          </a:bodyPr>
          <a:lstStyle/>
          <a:p>
            <a:r>
              <a:rPr lang="en-US" sz="3200" dirty="0">
                <a:solidFill>
                  <a:srgbClr val="C00000"/>
                </a:solidFill>
              </a:rPr>
              <a:t>“For by grace you have been saved through faith; and that not of yourselves, it is the gift of God; not as a result of works, so that no one may boast.”</a:t>
            </a:r>
          </a:p>
        </p:txBody>
      </p:sp>
      <p:sp>
        <p:nvSpPr>
          <p:cNvPr id="7" name="TextBox 6">
            <a:extLst>
              <a:ext uri="{FF2B5EF4-FFF2-40B4-BE49-F238E27FC236}">
                <a16:creationId xmlns:a16="http://schemas.microsoft.com/office/drawing/2014/main" id="{6C3A9FA5-D49D-F25B-3EEB-8A2494BAD5EC}"/>
              </a:ext>
            </a:extLst>
          </p:cNvPr>
          <p:cNvSpPr txBox="1"/>
          <p:nvPr/>
        </p:nvSpPr>
        <p:spPr>
          <a:xfrm>
            <a:off x="6096000" y="6024486"/>
            <a:ext cx="5486400" cy="584775"/>
          </a:xfrm>
          <a:prstGeom prst="rect">
            <a:avLst/>
          </a:prstGeom>
          <a:noFill/>
        </p:spPr>
        <p:txBody>
          <a:bodyPr wrap="square" rtlCol="0">
            <a:spAutoFit/>
          </a:bodyPr>
          <a:lstStyle/>
          <a:p>
            <a:r>
              <a:rPr lang="en-US" sz="3200" dirty="0"/>
              <a:t>Ephesians 2:8-9</a:t>
            </a:r>
          </a:p>
        </p:txBody>
      </p:sp>
    </p:spTree>
    <p:extLst>
      <p:ext uri="{BB962C8B-B14F-4D97-AF65-F5344CB8AC3E}">
        <p14:creationId xmlns:p14="http://schemas.microsoft.com/office/powerpoint/2010/main" val="1981363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Autofit/>
          </a:bodyPr>
          <a:lstStyle/>
          <a:p>
            <a:r>
              <a:rPr lang="en-US" sz="4800" dirty="0"/>
              <a:t>INTRODUCTORY MATTERS OF JONAH</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625002" y="1815165"/>
            <a:ext cx="11195937" cy="4351338"/>
          </a:xfrm>
        </p:spPr>
        <p:txBody>
          <a:bodyPr>
            <a:normAutofit/>
          </a:bodyPr>
          <a:lstStyle/>
          <a:p>
            <a:pPr marL="742950" indent="-742950">
              <a:buAutoNum type="arabicPeriod" startAt="7"/>
            </a:pPr>
            <a:r>
              <a:rPr lang="en-US" sz="3600" dirty="0"/>
              <a:t>Why was it written? (Purpose) </a:t>
            </a:r>
            <a:r>
              <a:rPr lang="fr-FR" sz="3600" b="1" dirty="0">
                <a:solidFill>
                  <a:srgbClr val="FFC000"/>
                </a:solidFill>
              </a:rPr>
              <a:t>Expose Israel’s ethnocentrism and encourage national repentance</a:t>
            </a:r>
            <a:endParaRPr lang="en-US" sz="3600" b="1" dirty="0">
              <a:solidFill>
                <a:srgbClr val="FFC000"/>
              </a:solidFill>
            </a:endParaRPr>
          </a:p>
          <a:p>
            <a:pPr marL="742950" indent="-742950">
              <a:buAutoNum type="arabicPeriod" startAt="7"/>
            </a:pPr>
            <a:r>
              <a:rPr lang="en-US" sz="3600" dirty="0"/>
              <a:t>What’s in it? (Survey) </a:t>
            </a:r>
            <a:r>
              <a:rPr lang="en-US" sz="3600" b="1" dirty="0">
                <a:solidFill>
                  <a:srgbClr val="FFC000"/>
                </a:solidFill>
              </a:rPr>
              <a:t>Defiance (1-2) Compliance (3-4)</a:t>
            </a:r>
          </a:p>
          <a:p>
            <a:pPr marL="742950" indent="-742950">
              <a:buAutoNum type="arabicPeriod" startAt="7"/>
            </a:pPr>
            <a:r>
              <a:rPr lang="en-US" sz="3600" dirty="0"/>
              <a:t>Christ in Jonah? </a:t>
            </a:r>
            <a:r>
              <a:rPr lang="en-US" sz="3600" b="1" dirty="0">
                <a:solidFill>
                  <a:srgbClr val="FFC000"/>
                </a:solidFill>
              </a:rPr>
              <a:t>Yes, through Messianic typology</a:t>
            </a:r>
          </a:p>
          <a:p>
            <a:pPr marL="742950" indent="-742950">
              <a:buAutoNum type="arabicPeriod" startAt="7"/>
            </a:pPr>
            <a:r>
              <a:rPr lang="en-US" sz="3600" dirty="0"/>
              <a:t>What makes this book unique? </a:t>
            </a:r>
            <a:r>
              <a:rPr lang="en-US" sz="3600" b="1" dirty="0">
                <a:solidFill>
                  <a:srgbClr val="FFC000"/>
                </a:solidFill>
              </a:rPr>
              <a:t>5 unique things</a:t>
            </a:r>
          </a:p>
          <a:p>
            <a:pPr marL="742950" indent="-742950">
              <a:buAutoNum type="arabicPeriod" startAt="7"/>
            </a:pPr>
            <a:r>
              <a:rPr lang="en-US" sz="3600" dirty="0"/>
              <a:t>Structure/outline of the book? </a:t>
            </a:r>
          </a:p>
        </p:txBody>
      </p:sp>
    </p:spTree>
    <p:extLst>
      <p:ext uri="{BB962C8B-B14F-4D97-AF65-F5344CB8AC3E}">
        <p14:creationId xmlns:p14="http://schemas.microsoft.com/office/powerpoint/2010/main" val="3001628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9AAF9-7B6B-4FA0-2AD0-6E38F474D157}"/>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11648E-29F7-2FBA-FEF1-BE544682FD1A}"/>
              </a:ext>
            </a:extLst>
          </p:cNvPr>
          <p:cNvSpPr>
            <a:spLocks noGrp="1"/>
          </p:cNvSpPr>
          <p:nvPr>
            <p:ph type="ftr" sz="quarter" idx="11"/>
          </p:nvPr>
        </p:nvSpPr>
        <p:spPr>
          <a:xfrm>
            <a:off x="3383280" y="6354724"/>
            <a:ext cx="744980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Lewis Sperry Chafer, </a:t>
            </a:r>
            <a:r>
              <a:rPr kumimoji="0" lang="en-US" sz="1200" b="0" i="1" u="none" strike="noStrike" kern="1200" cap="none" spc="0" normalizeH="0" baseline="0" noProof="0" dirty="0">
                <a:ln>
                  <a:noFill/>
                </a:ln>
                <a:solidFill>
                  <a:prstClr val="black">
                    <a:tint val="75000"/>
                  </a:prstClr>
                </a:solidFill>
                <a:effectLst/>
                <a:uLnTx/>
                <a:uFillTx/>
                <a:latin typeface="Calibri"/>
                <a:ea typeface="+mn-ea"/>
                <a:cs typeface="+mn-cs"/>
              </a:rPr>
              <a:t>Grace</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(Philadelphia, PA: Sunday School Times Company, 1922), 4-16.</a:t>
            </a:r>
          </a:p>
        </p:txBody>
      </p:sp>
      <p:pic>
        <p:nvPicPr>
          <p:cNvPr id="4" name="Picture 3">
            <a:extLst>
              <a:ext uri="{FF2B5EF4-FFF2-40B4-BE49-F238E27FC236}">
                <a16:creationId xmlns:a16="http://schemas.microsoft.com/office/drawing/2014/main" id="{BB702146-D3D2-A1E5-FE4C-9B80464D38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47267" y="1869954"/>
            <a:ext cx="2438986" cy="3905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36A218D2-7E69-D658-F6C0-8D1B24972F6F}"/>
              </a:ext>
            </a:extLst>
          </p:cNvPr>
          <p:cNvPicPr>
            <a:picLocks noChangeAspect="1"/>
          </p:cNvPicPr>
          <p:nvPr/>
        </p:nvPicPr>
        <p:blipFill rotWithShape="1">
          <a:blip r:embed="rId3">
            <a:extLst>
              <a:ext uri="{28A0092B-C50C-407E-A947-70E740481C1C}">
                <a14:useLocalDpi xmlns:a14="http://schemas.microsoft.com/office/drawing/2010/main" val="0"/>
              </a:ext>
            </a:extLst>
          </a:blip>
          <a:srcRect l="20735" r="20735"/>
          <a:stretch/>
        </p:blipFill>
        <p:spPr>
          <a:xfrm>
            <a:off x="405747" y="1869954"/>
            <a:ext cx="1331451" cy="1517288"/>
          </a:xfrm>
          <a:prstGeom prst="rect">
            <a:avLst/>
          </a:prstGeom>
        </p:spPr>
      </p:pic>
      <p:sp>
        <p:nvSpPr>
          <p:cNvPr id="6" name="Title 1">
            <a:extLst>
              <a:ext uri="{FF2B5EF4-FFF2-40B4-BE49-F238E27FC236}">
                <a16:creationId xmlns:a16="http://schemas.microsoft.com/office/drawing/2014/main" id="{C19F83EC-1B61-88F0-1B79-7565D5E436B1}"/>
              </a:ext>
            </a:extLst>
          </p:cNvPr>
          <p:cNvSpPr txBox="1">
            <a:spLocks/>
          </p:cNvSpPr>
          <p:nvPr/>
        </p:nvSpPr>
        <p:spPr>
          <a:xfrm>
            <a:off x="435703" y="524268"/>
            <a:ext cx="10515600" cy="766287"/>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erpetua" panose="02020502060401020303" pitchFamily="18" charset="0"/>
                <a:ea typeface="+mj-ea"/>
                <a:cs typeface="Browallia New" panose="020B0502040204020203" pitchFamily="34" charset="-34"/>
              </a:rPr>
              <a:t>“Grace: An Exposition of God’s Marvelous Gift” </a:t>
            </a:r>
            <a:endParaRPr kumimoji="0" lang="en-US" sz="4400" b="0" i="0" u="none" strike="noStrike" kern="1200" cap="none" spc="0" normalizeH="0" baseline="0" noProof="0" dirty="0">
              <a:ln>
                <a:noFill/>
              </a:ln>
              <a:solidFill>
                <a:srgbClr val="FFC000"/>
              </a:solidFill>
              <a:effectLst/>
              <a:uLnTx/>
              <a:uFillTx/>
              <a:latin typeface="Perpetua" panose="02020502060401020303" pitchFamily="18" charset="0"/>
              <a:ea typeface="+mj-ea"/>
              <a:cs typeface="Browallia New" panose="020B0502040204020203" pitchFamily="34" charset="-34"/>
            </a:endParaRPr>
          </a:p>
        </p:txBody>
      </p:sp>
      <p:sp>
        <p:nvSpPr>
          <p:cNvPr id="7" name="Content Placeholder 2">
            <a:extLst>
              <a:ext uri="{FF2B5EF4-FFF2-40B4-BE49-F238E27FC236}">
                <a16:creationId xmlns:a16="http://schemas.microsoft.com/office/drawing/2014/main" id="{781DEB61-D30A-C13A-14AD-0367BEAF227C}"/>
              </a:ext>
            </a:extLst>
          </p:cNvPr>
          <p:cNvSpPr txBox="1">
            <a:spLocks/>
          </p:cNvSpPr>
          <p:nvPr/>
        </p:nvSpPr>
        <p:spPr>
          <a:xfrm>
            <a:off x="1988820" y="1773073"/>
            <a:ext cx="6986512" cy="446401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i="0" u="none" strike="noStrike" kern="1200" cap="none" spc="0" normalizeH="0" baseline="0" noProof="0" dirty="0">
                <a:ln>
                  <a:noFill/>
                </a:ln>
                <a:effectLst/>
                <a:uLnTx/>
                <a:uFillTx/>
                <a:latin typeface="Calibri"/>
                <a:ea typeface="+mn-ea"/>
                <a:cs typeface="Browallia New" panose="020B0604020202020204" pitchFamily="34" charset="-34"/>
              </a:rPr>
              <a:t>Grace is not withheld because of demerit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i="0" u="none" strike="noStrike" kern="1200" cap="none" spc="0" normalizeH="0" baseline="0" noProof="0" dirty="0">
                <a:ln>
                  <a:noFill/>
                </a:ln>
                <a:effectLst/>
                <a:uLnTx/>
                <a:uFillTx/>
                <a:latin typeface="Calibri"/>
                <a:ea typeface="+mn-ea"/>
                <a:cs typeface="Browallia New" panose="020B0604020202020204" pitchFamily="34" charset="-34"/>
              </a:rPr>
              <a:t>Grace cannot be lessened because of demerit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cannot incur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is not exercised in the just payment of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Grace is never the over-payment of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does not appear in the immediate divine dealings with the sins of the unsaved</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does not appear in the immediate divine dealings with the sins of the saved</a:t>
            </a:r>
          </a:p>
        </p:txBody>
      </p:sp>
    </p:spTree>
    <p:extLst>
      <p:ext uri="{BB962C8B-B14F-4D97-AF65-F5344CB8AC3E}">
        <p14:creationId xmlns:p14="http://schemas.microsoft.com/office/powerpoint/2010/main" val="2591640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1512B-0811-E0ED-7A08-391D74908C47}"/>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31463F3-2131-4477-0B25-7753F1E20AFB}"/>
              </a:ext>
            </a:extLst>
          </p:cNvPr>
          <p:cNvSpPr>
            <a:spLocks noGrp="1"/>
          </p:cNvSpPr>
          <p:nvPr>
            <p:ph type="ftr" sz="quarter" idx="11"/>
          </p:nvPr>
        </p:nvSpPr>
        <p:spPr>
          <a:xfrm>
            <a:off x="3383280" y="6354724"/>
            <a:ext cx="744980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Lewis Sperry Chafer, </a:t>
            </a:r>
            <a:r>
              <a:rPr kumimoji="0" lang="en-US" sz="1200" b="0" i="1" u="none" strike="noStrike" kern="1200" cap="none" spc="0" normalizeH="0" baseline="0" noProof="0" dirty="0">
                <a:ln>
                  <a:noFill/>
                </a:ln>
                <a:solidFill>
                  <a:prstClr val="black">
                    <a:tint val="75000"/>
                  </a:prstClr>
                </a:solidFill>
                <a:effectLst/>
                <a:uLnTx/>
                <a:uFillTx/>
                <a:latin typeface="Calibri"/>
                <a:ea typeface="+mn-ea"/>
                <a:cs typeface="+mn-cs"/>
              </a:rPr>
              <a:t>Grace</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(Philadelphia, PA: Sunday School Times Company, 1922), 4.</a:t>
            </a:r>
          </a:p>
        </p:txBody>
      </p:sp>
      <p:pic>
        <p:nvPicPr>
          <p:cNvPr id="4" name="Picture 3">
            <a:extLst>
              <a:ext uri="{FF2B5EF4-FFF2-40B4-BE49-F238E27FC236}">
                <a16:creationId xmlns:a16="http://schemas.microsoft.com/office/drawing/2014/main" id="{DA301263-B827-7354-0BEF-AC3FC2133F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47267" y="1869954"/>
            <a:ext cx="2438986" cy="3905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521D1D6A-08D2-457C-03D2-1EDEEA73A917}"/>
              </a:ext>
            </a:extLst>
          </p:cNvPr>
          <p:cNvPicPr>
            <a:picLocks noChangeAspect="1"/>
          </p:cNvPicPr>
          <p:nvPr/>
        </p:nvPicPr>
        <p:blipFill rotWithShape="1">
          <a:blip r:embed="rId3">
            <a:extLst>
              <a:ext uri="{28A0092B-C50C-407E-A947-70E740481C1C}">
                <a14:useLocalDpi xmlns:a14="http://schemas.microsoft.com/office/drawing/2010/main" val="0"/>
              </a:ext>
            </a:extLst>
          </a:blip>
          <a:srcRect l="20735" r="20735"/>
          <a:stretch/>
        </p:blipFill>
        <p:spPr>
          <a:xfrm>
            <a:off x="405747" y="1869954"/>
            <a:ext cx="1331451" cy="1517288"/>
          </a:xfrm>
          <a:prstGeom prst="rect">
            <a:avLst/>
          </a:prstGeom>
        </p:spPr>
      </p:pic>
      <p:sp>
        <p:nvSpPr>
          <p:cNvPr id="6" name="Title 1">
            <a:extLst>
              <a:ext uri="{FF2B5EF4-FFF2-40B4-BE49-F238E27FC236}">
                <a16:creationId xmlns:a16="http://schemas.microsoft.com/office/drawing/2014/main" id="{8F3DB79C-DEB5-F0CD-01D6-F26EF5F2E0BE}"/>
              </a:ext>
            </a:extLst>
          </p:cNvPr>
          <p:cNvSpPr txBox="1">
            <a:spLocks/>
          </p:cNvSpPr>
          <p:nvPr/>
        </p:nvSpPr>
        <p:spPr>
          <a:xfrm>
            <a:off x="435703" y="524268"/>
            <a:ext cx="10515600" cy="766287"/>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erpetua" panose="02020502060401020303" pitchFamily="18" charset="0"/>
                <a:ea typeface="+mj-ea"/>
                <a:cs typeface="Browallia New" panose="020B0502040204020203" pitchFamily="34" charset="-34"/>
              </a:rPr>
              <a:t>“Grace: An Exposition of God’s Marvelous Gift” </a:t>
            </a:r>
            <a:endParaRPr kumimoji="0" lang="en-US" sz="4400" b="0" i="0" u="none" strike="noStrike" kern="1200" cap="none" spc="0" normalizeH="0" baseline="0" noProof="0" dirty="0">
              <a:ln>
                <a:noFill/>
              </a:ln>
              <a:solidFill>
                <a:srgbClr val="FFC000"/>
              </a:solidFill>
              <a:effectLst/>
              <a:uLnTx/>
              <a:uFillTx/>
              <a:latin typeface="Perpetua" panose="02020502060401020303" pitchFamily="18" charset="0"/>
              <a:ea typeface="+mj-ea"/>
              <a:cs typeface="Browallia New" panose="020B0502040204020203" pitchFamily="34" charset="-34"/>
            </a:endParaRPr>
          </a:p>
        </p:txBody>
      </p:sp>
      <p:sp>
        <p:nvSpPr>
          <p:cNvPr id="7" name="Content Placeholder 2">
            <a:extLst>
              <a:ext uri="{FF2B5EF4-FFF2-40B4-BE49-F238E27FC236}">
                <a16:creationId xmlns:a16="http://schemas.microsoft.com/office/drawing/2014/main" id="{D61FFB58-6DC6-98B8-66FD-BF61DD3D6845}"/>
              </a:ext>
            </a:extLst>
          </p:cNvPr>
          <p:cNvSpPr txBox="1">
            <a:spLocks/>
          </p:cNvSpPr>
          <p:nvPr/>
        </p:nvSpPr>
        <p:spPr>
          <a:xfrm>
            <a:off x="1988820" y="1773073"/>
            <a:ext cx="6986512" cy="44640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speaks of a gift, not of barter or trade however unequal. It is pure kindness, not the fulfilling of an obligation. An act in order to be gracious must stand disassociated and alone. Divine salvation is, therefore, the kindness of God toward sinners. It is not less than it would be had they sinned less. It is not more than it would be had they sinned more. It is wholly unrelated to every question of human merit. Grace is neither treating a person as he deserves, nor treating a person better than he deserves. It is treating a person graciously without the slightest reference to his deserts. Grace is infinite love expressing itself in infinite goodness.”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endParaRPr>
          </a:p>
        </p:txBody>
      </p:sp>
    </p:spTree>
    <p:extLst>
      <p:ext uri="{BB962C8B-B14F-4D97-AF65-F5344CB8AC3E}">
        <p14:creationId xmlns:p14="http://schemas.microsoft.com/office/powerpoint/2010/main" val="2528811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F25D8-3F24-6B19-7495-F059E168AB2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727128-AA2A-3A46-94EC-490541B2EBDE}"/>
              </a:ext>
            </a:extLst>
          </p:cNvPr>
          <p:cNvSpPr>
            <a:spLocks noGrp="1"/>
          </p:cNvSpPr>
          <p:nvPr>
            <p:ph type="ftr" sz="quarter" idx="11"/>
          </p:nvPr>
        </p:nvSpPr>
        <p:spPr>
          <a:xfrm>
            <a:off x="3383280" y="6354724"/>
            <a:ext cx="744980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Lewis Sperry Chafer, </a:t>
            </a:r>
            <a:r>
              <a:rPr kumimoji="0" lang="en-US" sz="1200" b="0" i="1" u="none" strike="noStrike" kern="1200" cap="none" spc="0" normalizeH="0" baseline="0" noProof="0" dirty="0">
                <a:ln>
                  <a:noFill/>
                </a:ln>
                <a:solidFill>
                  <a:prstClr val="black">
                    <a:tint val="75000"/>
                  </a:prstClr>
                </a:solidFill>
                <a:effectLst/>
                <a:uLnTx/>
                <a:uFillTx/>
                <a:latin typeface="Calibri"/>
                <a:ea typeface="+mn-ea"/>
                <a:cs typeface="+mn-cs"/>
              </a:rPr>
              <a:t>Grace</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(Philadelphia, PA: Sunday School Times Company, 1922), 4-16.</a:t>
            </a:r>
          </a:p>
        </p:txBody>
      </p:sp>
      <p:pic>
        <p:nvPicPr>
          <p:cNvPr id="4" name="Picture 3">
            <a:extLst>
              <a:ext uri="{FF2B5EF4-FFF2-40B4-BE49-F238E27FC236}">
                <a16:creationId xmlns:a16="http://schemas.microsoft.com/office/drawing/2014/main" id="{6C7AFF3C-A406-55A0-29E0-D567C335B61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47267" y="1869954"/>
            <a:ext cx="2438986" cy="3905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5A0F540F-80DE-63A4-CD2A-2B1F321F7D61}"/>
              </a:ext>
            </a:extLst>
          </p:cNvPr>
          <p:cNvPicPr>
            <a:picLocks noChangeAspect="1"/>
          </p:cNvPicPr>
          <p:nvPr/>
        </p:nvPicPr>
        <p:blipFill rotWithShape="1">
          <a:blip r:embed="rId3">
            <a:extLst>
              <a:ext uri="{28A0092B-C50C-407E-A947-70E740481C1C}">
                <a14:useLocalDpi xmlns:a14="http://schemas.microsoft.com/office/drawing/2010/main" val="0"/>
              </a:ext>
            </a:extLst>
          </a:blip>
          <a:srcRect l="20735" r="20735"/>
          <a:stretch/>
        </p:blipFill>
        <p:spPr>
          <a:xfrm>
            <a:off x="405747" y="1869954"/>
            <a:ext cx="1331451" cy="1517288"/>
          </a:xfrm>
          <a:prstGeom prst="rect">
            <a:avLst/>
          </a:prstGeom>
        </p:spPr>
      </p:pic>
      <p:sp>
        <p:nvSpPr>
          <p:cNvPr id="6" name="Title 1">
            <a:extLst>
              <a:ext uri="{FF2B5EF4-FFF2-40B4-BE49-F238E27FC236}">
                <a16:creationId xmlns:a16="http://schemas.microsoft.com/office/drawing/2014/main" id="{A9C58CAE-5A4B-F0D8-C2CC-DD7E983D0B10}"/>
              </a:ext>
            </a:extLst>
          </p:cNvPr>
          <p:cNvSpPr txBox="1">
            <a:spLocks/>
          </p:cNvSpPr>
          <p:nvPr/>
        </p:nvSpPr>
        <p:spPr>
          <a:xfrm>
            <a:off x="435703" y="524268"/>
            <a:ext cx="10515600" cy="766287"/>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erpetua" panose="02020502060401020303" pitchFamily="18" charset="0"/>
                <a:ea typeface="+mj-ea"/>
                <a:cs typeface="Browallia New" panose="020B0502040204020203" pitchFamily="34" charset="-34"/>
              </a:rPr>
              <a:t>“Grace: An Exposition of God’s Marvelous Gift” </a:t>
            </a:r>
            <a:endParaRPr kumimoji="0" lang="en-US" sz="4400" b="0" i="0" u="none" strike="noStrike" kern="1200" cap="none" spc="0" normalizeH="0" baseline="0" noProof="0" dirty="0">
              <a:ln>
                <a:noFill/>
              </a:ln>
              <a:solidFill>
                <a:srgbClr val="FFC000"/>
              </a:solidFill>
              <a:effectLst/>
              <a:uLnTx/>
              <a:uFillTx/>
              <a:latin typeface="Perpetua" panose="02020502060401020303" pitchFamily="18" charset="0"/>
              <a:ea typeface="+mj-ea"/>
              <a:cs typeface="Browallia New" panose="020B0502040204020203" pitchFamily="34" charset="-34"/>
            </a:endParaRPr>
          </a:p>
        </p:txBody>
      </p:sp>
      <p:sp>
        <p:nvSpPr>
          <p:cNvPr id="7" name="Content Placeholder 2">
            <a:extLst>
              <a:ext uri="{FF2B5EF4-FFF2-40B4-BE49-F238E27FC236}">
                <a16:creationId xmlns:a16="http://schemas.microsoft.com/office/drawing/2014/main" id="{2C5618F2-BA34-6DF0-9D21-14AAADD950D5}"/>
              </a:ext>
            </a:extLst>
          </p:cNvPr>
          <p:cNvSpPr txBox="1">
            <a:spLocks/>
          </p:cNvSpPr>
          <p:nvPr/>
        </p:nvSpPr>
        <p:spPr>
          <a:xfrm>
            <a:off x="1988820" y="1773073"/>
            <a:ext cx="6986512" cy="446401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is not withheld because of demerit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cannot be lessened because of demerit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cannot incur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is not exercised in the just payment of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is never the over-payment of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Grace does not appear in the immediate divine dealings with the sins of the unsaved</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does not appear in the immediate divine dealings with the sins of the saved</a:t>
            </a:r>
          </a:p>
        </p:txBody>
      </p:sp>
    </p:spTree>
    <p:extLst>
      <p:ext uri="{BB962C8B-B14F-4D97-AF65-F5344CB8AC3E}">
        <p14:creationId xmlns:p14="http://schemas.microsoft.com/office/powerpoint/2010/main" val="1365048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40858-A00D-61B0-93B7-89418FD4B48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A6865CD-E972-0602-3E5C-9BB0BA1EE73C}"/>
              </a:ext>
            </a:extLst>
          </p:cNvPr>
          <p:cNvPicPr>
            <a:picLocks noChangeAspect="1"/>
          </p:cNvPicPr>
          <p:nvPr/>
        </p:nvPicPr>
        <p:blipFill>
          <a:blip r:embed="rId2"/>
          <a:srcRect l="3903" t="2970" b="15751"/>
          <a:stretch/>
        </p:blipFill>
        <p:spPr>
          <a:xfrm>
            <a:off x="-1" y="0"/>
            <a:ext cx="12192001" cy="6845630"/>
          </a:xfrm>
          <a:prstGeom prst="rect">
            <a:avLst/>
          </a:prstGeom>
        </p:spPr>
      </p:pic>
      <p:sp>
        <p:nvSpPr>
          <p:cNvPr id="6" name="TextBox 5">
            <a:extLst>
              <a:ext uri="{FF2B5EF4-FFF2-40B4-BE49-F238E27FC236}">
                <a16:creationId xmlns:a16="http://schemas.microsoft.com/office/drawing/2014/main" id="{E6135C28-C968-0C8F-55AD-0A14C58804C4}"/>
              </a:ext>
            </a:extLst>
          </p:cNvPr>
          <p:cNvSpPr txBox="1"/>
          <p:nvPr/>
        </p:nvSpPr>
        <p:spPr>
          <a:xfrm>
            <a:off x="5049079" y="658898"/>
            <a:ext cx="6162260" cy="1569660"/>
          </a:xfrm>
          <a:prstGeom prst="rect">
            <a:avLst/>
          </a:prstGeom>
          <a:noFill/>
        </p:spPr>
        <p:txBody>
          <a:bodyPr wrap="square" rtlCol="0">
            <a:spAutoFit/>
          </a:bodyPr>
          <a:lstStyle/>
          <a:p>
            <a:r>
              <a:rPr lang="en-US" sz="3200" dirty="0"/>
              <a:t>“…being justified as a gift by His grace through the redemption which is in Christ Jesus…”  </a:t>
            </a:r>
            <a:r>
              <a:rPr lang="en-US" sz="3200" dirty="0">
                <a:solidFill>
                  <a:srgbClr val="C00000"/>
                </a:solidFill>
              </a:rPr>
              <a:t>Rom 3:25</a:t>
            </a:r>
          </a:p>
        </p:txBody>
      </p:sp>
      <p:sp>
        <p:nvSpPr>
          <p:cNvPr id="2" name="TextBox 1">
            <a:extLst>
              <a:ext uri="{FF2B5EF4-FFF2-40B4-BE49-F238E27FC236}">
                <a16:creationId xmlns:a16="http://schemas.microsoft.com/office/drawing/2014/main" id="{FB5BB383-45A3-A3B6-BEDD-D5E85A5EDB38}"/>
              </a:ext>
            </a:extLst>
          </p:cNvPr>
          <p:cNvSpPr txBox="1"/>
          <p:nvPr/>
        </p:nvSpPr>
        <p:spPr>
          <a:xfrm>
            <a:off x="5420139" y="3013600"/>
            <a:ext cx="6308035" cy="3046988"/>
          </a:xfrm>
          <a:prstGeom prst="rect">
            <a:avLst/>
          </a:prstGeom>
          <a:noFill/>
        </p:spPr>
        <p:txBody>
          <a:bodyPr wrap="square" rtlCol="0">
            <a:spAutoFit/>
          </a:bodyPr>
          <a:lstStyle/>
          <a:p>
            <a:r>
              <a:rPr lang="en-US" sz="3200" dirty="0"/>
              <a:t>“In Him we have redemption through His blood, the forgiveness of our trespasses, according to the riches of His grace which He lavished on us. In all wisdom and insight.”  </a:t>
            </a:r>
            <a:r>
              <a:rPr lang="en-US" sz="3200" dirty="0">
                <a:solidFill>
                  <a:srgbClr val="C00000"/>
                </a:solidFill>
              </a:rPr>
              <a:t>Eph 1:7 </a:t>
            </a:r>
          </a:p>
        </p:txBody>
      </p:sp>
    </p:spTree>
    <p:extLst>
      <p:ext uri="{BB962C8B-B14F-4D97-AF65-F5344CB8AC3E}">
        <p14:creationId xmlns:p14="http://schemas.microsoft.com/office/powerpoint/2010/main" val="1928593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DBD57-9775-D6EA-FC41-F2F09E0A6BA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4557A7A-1B5A-4D9C-FFE8-0C1056C03A77}"/>
              </a:ext>
            </a:extLst>
          </p:cNvPr>
          <p:cNvPicPr>
            <a:picLocks noChangeAspect="1"/>
          </p:cNvPicPr>
          <p:nvPr/>
        </p:nvPicPr>
        <p:blipFill>
          <a:blip r:embed="rId2"/>
          <a:srcRect l="3903" t="2970" b="15751"/>
          <a:stretch/>
        </p:blipFill>
        <p:spPr>
          <a:xfrm>
            <a:off x="-1" y="0"/>
            <a:ext cx="12192001" cy="6845630"/>
          </a:xfrm>
          <a:prstGeom prst="rect">
            <a:avLst/>
          </a:prstGeom>
        </p:spPr>
      </p:pic>
      <p:sp>
        <p:nvSpPr>
          <p:cNvPr id="2" name="TextBox 1">
            <a:extLst>
              <a:ext uri="{FF2B5EF4-FFF2-40B4-BE49-F238E27FC236}">
                <a16:creationId xmlns:a16="http://schemas.microsoft.com/office/drawing/2014/main" id="{BD9909D2-7DEF-851A-6AC6-4647D9A2ED01}"/>
              </a:ext>
            </a:extLst>
          </p:cNvPr>
          <p:cNvSpPr txBox="1"/>
          <p:nvPr/>
        </p:nvSpPr>
        <p:spPr>
          <a:xfrm>
            <a:off x="5380383" y="614957"/>
            <a:ext cx="6308035" cy="5509200"/>
          </a:xfrm>
          <a:prstGeom prst="rect">
            <a:avLst/>
          </a:prstGeom>
          <a:noFill/>
        </p:spPr>
        <p:txBody>
          <a:bodyPr wrap="square" rtlCol="0">
            <a:spAutoFit/>
          </a:bodyPr>
          <a:lstStyle/>
          <a:p>
            <a:r>
              <a:rPr lang="en-US" sz="3200" dirty="0"/>
              <a:t>“When you were dead in your transgressions and the uncircumcision of your flesh, He made you alive together with Him, having forgiven us all our transgressions, having canceled out the certificate of debt consisting of decrees against us, which was hostile to us; and He has taken it out of the way, having nailed it to the cross.”  </a:t>
            </a:r>
            <a:r>
              <a:rPr lang="en-US" sz="3200" dirty="0">
                <a:solidFill>
                  <a:srgbClr val="C00000"/>
                </a:solidFill>
              </a:rPr>
              <a:t>Colossians 2:13-14 </a:t>
            </a:r>
          </a:p>
        </p:txBody>
      </p:sp>
    </p:spTree>
    <p:extLst>
      <p:ext uri="{BB962C8B-B14F-4D97-AF65-F5344CB8AC3E}">
        <p14:creationId xmlns:p14="http://schemas.microsoft.com/office/powerpoint/2010/main" val="3666659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3B6DA-E730-0D76-D441-3023951AE6E1}"/>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467E13-D1CB-79FA-2EC2-1682F75238FA}"/>
              </a:ext>
            </a:extLst>
          </p:cNvPr>
          <p:cNvSpPr>
            <a:spLocks noGrp="1"/>
          </p:cNvSpPr>
          <p:nvPr>
            <p:ph type="ftr" sz="quarter" idx="11"/>
          </p:nvPr>
        </p:nvSpPr>
        <p:spPr>
          <a:xfrm>
            <a:off x="3383280" y="6354724"/>
            <a:ext cx="744980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Lewis Sperry Chafer, </a:t>
            </a:r>
            <a:r>
              <a:rPr kumimoji="0" lang="en-US" sz="1200" b="0" i="1" u="none" strike="noStrike" kern="1200" cap="none" spc="0" normalizeH="0" baseline="0" noProof="0" dirty="0">
                <a:ln>
                  <a:noFill/>
                </a:ln>
                <a:solidFill>
                  <a:prstClr val="black">
                    <a:tint val="75000"/>
                  </a:prstClr>
                </a:solidFill>
                <a:effectLst/>
                <a:uLnTx/>
                <a:uFillTx/>
                <a:latin typeface="Calibri"/>
                <a:ea typeface="+mn-ea"/>
                <a:cs typeface="+mn-cs"/>
              </a:rPr>
              <a:t>Grace</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(Philadelphia, PA: Sunday School Times Company, 1922), 4-16.</a:t>
            </a:r>
          </a:p>
        </p:txBody>
      </p:sp>
      <p:pic>
        <p:nvPicPr>
          <p:cNvPr id="4" name="Picture 3">
            <a:extLst>
              <a:ext uri="{FF2B5EF4-FFF2-40B4-BE49-F238E27FC236}">
                <a16:creationId xmlns:a16="http://schemas.microsoft.com/office/drawing/2014/main" id="{F61CB066-EC9C-AFD1-6DA1-F1440D07D6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47267" y="1869954"/>
            <a:ext cx="2438986" cy="3905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F4B52C78-96EA-D79F-91EE-394E0AD3BF6D}"/>
              </a:ext>
            </a:extLst>
          </p:cNvPr>
          <p:cNvPicPr>
            <a:picLocks noChangeAspect="1"/>
          </p:cNvPicPr>
          <p:nvPr/>
        </p:nvPicPr>
        <p:blipFill rotWithShape="1">
          <a:blip r:embed="rId3">
            <a:extLst>
              <a:ext uri="{28A0092B-C50C-407E-A947-70E740481C1C}">
                <a14:useLocalDpi xmlns:a14="http://schemas.microsoft.com/office/drawing/2010/main" val="0"/>
              </a:ext>
            </a:extLst>
          </a:blip>
          <a:srcRect l="20735" r="20735"/>
          <a:stretch/>
        </p:blipFill>
        <p:spPr>
          <a:xfrm>
            <a:off x="405747" y="1869954"/>
            <a:ext cx="1331451" cy="1517288"/>
          </a:xfrm>
          <a:prstGeom prst="rect">
            <a:avLst/>
          </a:prstGeom>
        </p:spPr>
      </p:pic>
      <p:sp>
        <p:nvSpPr>
          <p:cNvPr id="6" name="Title 1">
            <a:extLst>
              <a:ext uri="{FF2B5EF4-FFF2-40B4-BE49-F238E27FC236}">
                <a16:creationId xmlns:a16="http://schemas.microsoft.com/office/drawing/2014/main" id="{4548FB17-9C6F-1841-1F69-517D3272CDF1}"/>
              </a:ext>
            </a:extLst>
          </p:cNvPr>
          <p:cNvSpPr txBox="1">
            <a:spLocks/>
          </p:cNvSpPr>
          <p:nvPr/>
        </p:nvSpPr>
        <p:spPr>
          <a:xfrm>
            <a:off x="435703" y="524268"/>
            <a:ext cx="10515600" cy="766287"/>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erpetua" panose="02020502060401020303" pitchFamily="18" charset="0"/>
                <a:ea typeface="+mj-ea"/>
                <a:cs typeface="Browallia New" panose="020B0502040204020203" pitchFamily="34" charset="-34"/>
              </a:rPr>
              <a:t>“Grace: An Exposition of God’s Marvelous Gift” </a:t>
            </a:r>
            <a:endParaRPr kumimoji="0" lang="en-US" sz="4400" b="0" i="0" u="none" strike="noStrike" kern="1200" cap="none" spc="0" normalizeH="0" baseline="0" noProof="0" dirty="0">
              <a:ln>
                <a:noFill/>
              </a:ln>
              <a:solidFill>
                <a:srgbClr val="FFC000"/>
              </a:solidFill>
              <a:effectLst/>
              <a:uLnTx/>
              <a:uFillTx/>
              <a:latin typeface="Perpetua" panose="02020502060401020303" pitchFamily="18" charset="0"/>
              <a:ea typeface="+mj-ea"/>
              <a:cs typeface="Browallia New" panose="020B0502040204020203" pitchFamily="34" charset="-34"/>
            </a:endParaRPr>
          </a:p>
        </p:txBody>
      </p:sp>
      <p:sp>
        <p:nvSpPr>
          <p:cNvPr id="7" name="Content Placeholder 2">
            <a:extLst>
              <a:ext uri="{FF2B5EF4-FFF2-40B4-BE49-F238E27FC236}">
                <a16:creationId xmlns:a16="http://schemas.microsoft.com/office/drawing/2014/main" id="{720A20F0-8521-D344-B8DC-100F4C8E36D6}"/>
              </a:ext>
            </a:extLst>
          </p:cNvPr>
          <p:cNvSpPr txBox="1">
            <a:spLocks/>
          </p:cNvSpPr>
          <p:nvPr/>
        </p:nvSpPr>
        <p:spPr>
          <a:xfrm>
            <a:off x="1988820" y="1773073"/>
            <a:ext cx="6986512" cy="446401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is not withheld because of demerit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cannot be lessened because of demerit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cannot incur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is not exercised in the just payment of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is never the over-payment of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does not appear in the immediate divine dealings with the sins of the unsaved</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Grace does not appear in the immediate divine dealings with the sins of the saved</a:t>
            </a:r>
          </a:p>
        </p:txBody>
      </p:sp>
    </p:spTree>
    <p:extLst>
      <p:ext uri="{BB962C8B-B14F-4D97-AF65-F5344CB8AC3E}">
        <p14:creationId xmlns:p14="http://schemas.microsoft.com/office/powerpoint/2010/main" val="2007108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7C215E-CC26-896E-B3F3-1F36FC732BA6}"/>
              </a:ext>
            </a:extLst>
          </p:cNvPr>
          <p:cNvSpPr>
            <a:spLocks noGrp="1"/>
          </p:cNvSpPr>
          <p:nvPr>
            <p:ph type="ftr" sz="quarter" idx="11"/>
          </p:nvPr>
        </p:nvSpPr>
        <p:spPr/>
        <p:txBody>
          <a:bodyPr/>
          <a:lstStyle/>
          <a:p>
            <a:endParaRPr lang="en-US" dirty="0"/>
          </a:p>
        </p:txBody>
      </p:sp>
      <p:pic>
        <p:nvPicPr>
          <p:cNvPr id="3" name="Picture 2">
            <a:extLst>
              <a:ext uri="{FF2B5EF4-FFF2-40B4-BE49-F238E27FC236}">
                <a16:creationId xmlns:a16="http://schemas.microsoft.com/office/drawing/2014/main" id="{887EE937-AB53-D752-3678-73A516E60421}"/>
              </a:ext>
            </a:extLst>
          </p:cNvPr>
          <p:cNvPicPr>
            <a:picLocks noChangeAspect="1"/>
          </p:cNvPicPr>
          <p:nvPr/>
        </p:nvPicPr>
        <p:blipFill>
          <a:blip r:embed="rId2"/>
          <a:stretch>
            <a:fillRect/>
          </a:stretch>
        </p:blipFill>
        <p:spPr>
          <a:xfrm>
            <a:off x="1" y="-30971"/>
            <a:ext cx="12192000" cy="6861545"/>
          </a:xfrm>
          <a:prstGeom prst="rect">
            <a:avLst/>
          </a:prstGeom>
        </p:spPr>
      </p:pic>
    </p:spTree>
    <p:extLst>
      <p:ext uri="{BB962C8B-B14F-4D97-AF65-F5344CB8AC3E}">
        <p14:creationId xmlns:p14="http://schemas.microsoft.com/office/powerpoint/2010/main" val="2641221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D32D45F-8B88-DDD8-12CC-3707909EFAE0}"/>
              </a:ext>
            </a:extLst>
          </p:cNvPr>
          <p:cNvSpPr>
            <a:spLocks noGrp="1"/>
          </p:cNvSpPr>
          <p:nvPr>
            <p:ph type="ftr" sz="quarter" idx="11"/>
          </p:nvPr>
        </p:nvSpPr>
        <p:spPr/>
        <p:txBody>
          <a:bodyPr/>
          <a:lstStyle/>
          <a:p>
            <a:endParaRPr lang="en-US" dirty="0"/>
          </a:p>
        </p:txBody>
      </p:sp>
      <p:pic>
        <p:nvPicPr>
          <p:cNvPr id="5" name="Online Media 4" title="Jeffrey Dahmer Talks about Evolution and Jesus Christ">
            <a:hlinkClick r:id="" action="ppaction://media"/>
            <a:extLst>
              <a:ext uri="{FF2B5EF4-FFF2-40B4-BE49-F238E27FC236}">
                <a16:creationId xmlns:a16="http://schemas.microsoft.com/office/drawing/2014/main" id="{281FC70B-F4CB-72C7-34B0-6515F86D2B11}"/>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119135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E62C563-87C0-F898-8E41-3A85C9D7679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4212400B-6DA4-36D9-9EF7-7FF2B7D7D418}"/>
              </a:ext>
            </a:extLst>
          </p:cNvPr>
          <p:cNvSpPr/>
          <p:nvPr/>
        </p:nvSpPr>
        <p:spPr>
          <a:xfrm>
            <a:off x="0" y="0"/>
            <a:ext cx="7920454"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ontent Placeholder 2">
            <a:extLst>
              <a:ext uri="{FF2B5EF4-FFF2-40B4-BE49-F238E27FC236}">
                <a16:creationId xmlns:a16="http://schemas.microsoft.com/office/drawing/2014/main" id="{20964256-1C05-8B41-90F8-134FC66454C1}"/>
              </a:ext>
            </a:extLst>
          </p:cNvPr>
          <p:cNvSpPr txBox="1">
            <a:spLocks/>
          </p:cNvSpPr>
          <p:nvPr/>
        </p:nvSpPr>
        <p:spPr>
          <a:xfrm>
            <a:off x="464405" y="1737347"/>
            <a:ext cx="6991644" cy="51769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kumimoji="0" lang="en-US" sz="2800" b="0" i="0" u="none" strike="noStrike" kern="1200" cap="none" spc="0" normalizeH="0" baseline="0" noProof="0" dirty="0">
                <a:ln>
                  <a:noFill/>
                </a:ln>
                <a:solidFill>
                  <a:prstClr val="black">
                    <a:lumMod val="75000"/>
                    <a:lumOff val="25000"/>
                  </a:prstClr>
                </a:solidFill>
                <a:effectLst/>
                <a:uLnTx/>
                <a:uFillTx/>
                <a:latin typeface="Calibri"/>
                <a:ea typeface="+mn-ea"/>
                <a:cs typeface="Browallia New" panose="020B0604020202020204" pitchFamily="34" charset="-34"/>
              </a:rPr>
              <a:t>Here is a trustworthy saying that deserves full acceptance: Christ Jesus came into the world to save sinners—of whom I am the worst. But for that very reason I was shown mercy so that in me, the worst of sinners, Christ Jesus might display his unlimited </a:t>
            </a:r>
            <a:r>
              <a:rPr lang="en-US" sz="2800" dirty="0">
                <a:solidFill>
                  <a:prstClr val="black">
                    <a:lumMod val="75000"/>
                    <a:lumOff val="25000"/>
                  </a:prstClr>
                </a:solidFill>
              </a:rPr>
              <a:t>(perfect, NASB) </a:t>
            </a:r>
            <a:r>
              <a:rPr kumimoji="0" lang="en-US" sz="2800" b="0" i="0" u="none" strike="noStrike" kern="1200" cap="none" spc="0" normalizeH="0" baseline="0" noProof="0" dirty="0">
                <a:ln>
                  <a:noFill/>
                </a:ln>
                <a:solidFill>
                  <a:prstClr val="black">
                    <a:lumMod val="75000"/>
                    <a:lumOff val="25000"/>
                  </a:prstClr>
                </a:solidFill>
                <a:effectLst/>
                <a:uLnTx/>
                <a:uFillTx/>
                <a:latin typeface="Calibri"/>
                <a:ea typeface="+mn-ea"/>
                <a:cs typeface="Browallia New" panose="020B0604020202020204" pitchFamily="34" charset="-34"/>
              </a:rPr>
              <a:t>patience as an example for those who would believe on him and receive eternal life. Now to the King eternal, immortal, invisible, the only God, be honor and glory for ever and ever. </a:t>
            </a:r>
            <a:endPar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endParaRPr>
          </a:p>
        </p:txBody>
      </p:sp>
      <p:sp>
        <p:nvSpPr>
          <p:cNvPr id="6" name="Title 1">
            <a:extLst>
              <a:ext uri="{FF2B5EF4-FFF2-40B4-BE49-F238E27FC236}">
                <a16:creationId xmlns:a16="http://schemas.microsoft.com/office/drawing/2014/main" id="{27F08545-CC9D-D090-E0B9-30FE50ECFB79}"/>
              </a:ext>
            </a:extLst>
          </p:cNvPr>
          <p:cNvSpPr txBox="1">
            <a:spLocks/>
          </p:cNvSpPr>
          <p:nvPr/>
        </p:nvSpPr>
        <p:spPr>
          <a:xfrm>
            <a:off x="365847" y="411784"/>
            <a:ext cx="7371384"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lumMod val="75000"/>
                    <a:lumOff val="25000"/>
                  </a:prstClr>
                </a:solidFill>
                <a:effectLst/>
                <a:uLnTx/>
                <a:uFillTx/>
                <a:latin typeface="Perpetua" panose="02020502060401020303" pitchFamily="18" charset="0"/>
                <a:ea typeface="+mj-ea"/>
                <a:cs typeface="Browallia New" panose="020B0502040204020203" pitchFamily="34" charset="-34"/>
              </a:rPr>
              <a:t>1 Timothy 1:15-17 (NIV)</a:t>
            </a:r>
          </a:p>
        </p:txBody>
      </p:sp>
      <p:pic>
        <p:nvPicPr>
          <p:cNvPr id="8" name="Picture 7" descr="A person holding a person's stomach&#10;&#10;Description automatically generated">
            <a:extLst>
              <a:ext uri="{FF2B5EF4-FFF2-40B4-BE49-F238E27FC236}">
                <a16:creationId xmlns:a16="http://schemas.microsoft.com/office/drawing/2014/main" id="{CA77DC7D-B3E1-43FA-E840-4671691984F7}"/>
              </a:ext>
            </a:extLst>
          </p:cNvPr>
          <p:cNvPicPr>
            <a:picLocks noChangeAspect="1"/>
          </p:cNvPicPr>
          <p:nvPr/>
        </p:nvPicPr>
        <p:blipFill rotWithShape="1">
          <a:blip r:embed="rId2">
            <a:extLst>
              <a:ext uri="{28A0092B-C50C-407E-A947-70E740481C1C}">
                <a14:useLocalDpi xmlns:a14="http://schemas.microsoft.com/office/drawing/2010/main" val="0"/>
              </a:ext>
            </a:extLst>
          </a:blip>
          <a:srcRect b="2962"/>
          <a:stretch/>
        </p:blipFill>
        <p:spPr>
          <a:xfrm>
            <a:off x="7920453" y="-126609"/>
            <a:ext cx="4388777" cy="7040867"/>
          </a:xfrm>
          <a:prstGeom prst="rect">
            <a:avLst/>
          </a:prstGeom>
        </p:spPr>
      </p:pic>
    </p:spTree>
    <p:extLst>
      <p:ext uri="{BB962C8B-B14F-4D97-AF65-F5344CB8AC3E}">
        <p14:creationId xmlns:p14="http://schemas.microsoft.com/office/powerpoint/2010/main" val="585080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F7EE6-397C-1FD0-CDB0-1293D46215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ECCC6F-1ADC-914C-B5AC-2E4BC75093DF}"/>
              </a:ext>
            </a:extLst>
          </p:cNvPr>
          <p:cNvSpPr>
            <a:spLocks noGrp="1"/>
          </p:cNvSpPr>
          <p:nvPr>
            <p:ph type="title"/>
          </p:nvPr>
        </p:nvSpPr>
        <p:spPr/>
        <p:txBody>
          <a:bodyPr>
            <a:normAutofit/>
          </a:bodyPr>
          <a:lstStyle/>
          <a:p>
            <a:r>
              <a:rPr lang="en-US" dirty="0">
                <a:solidFill>
                  <a:srgbClr val="FFC000"/>
                </a:solidFill>
              </a:rPr>
              <a:t>A. The Preaching Prophet (3:1-10)</a:t>
            </a:r>
          </a:p>
        </p:txBody>
      </p:sp>
      <p:sp>
        <p:nvSpPr>
          <p:cNvPr id="3" name="Content Placeholder 2">
            <a:extLst>
              <a:ext uri="{FF2B5EF4-FFF2-40B4-BE49-F238E27FC236}">
                <a16:creationId xmlns:a16="http://schemas.microsoft.com/office/drawing/2014/main" id="{4350D184-D317-356B-C010-64435868831B}"/>
              </a:ext>
            </a:extLst>
          </p:cNvPr>
          <p:cNvSpPr>
            <a:spLocks noGrp="1"/>
          </p:cNvSpPr>
          <p:nvPr>
            <p:ph idx="1"/>
          </p:nvPr>
        </p:nvSpPr>
        <p:spPr>
          <a:xfrm>
            <a:off x="625002" y="1815165"/>
            <a:ext cx="11195937" cy="4351338"/>
          </a:xfrm>
        </p:spPr>
        <p:txBody>
          <a:bodyPr>
            <a:normAutofit/>
          </a:bodyPr>
          <a:lstStyle/>
          <a:p>
            <a:pPr marL="857250" indent="-857250">
              <a:buFont typeface="+mj-lt"/>
              <a:buAutoNum type="romanUcPeriod"/>
            </a:pPr>
            <a:r>
              <a:rPr lang="en-US" sz="3600" dirty="0"/>
              <a:t>Jonah’s re-commission (1-2)</a:t>
            </a:r>
          </a:p>
          <a:p>
            <a:pPr marL="1314450" lvl="1" indent="-857250">
              <a:buFont typeface="+mj-lt"/>
              <a:buAutoNum type="alphaLcParenR"/>
            </a:pPr>
            <a:r>
              <a:rPr lang="en-US" sz="2800" dirty="0">
                <a:solidFill>
                  <a:srgbClr val="FFC000"/>
                </a:solidFill>
              </a:rPr>
              <a:t>God’s attributes in action (1)</a:t>
            </a:r>
          </a:p>
          <a:p>
            <a:pPr marL="1314450" lvl="1" indent="-857250">
              <a:buFont typeface="+mj-lt"/>
              <a:buAutoNum type="alphaLcParenR"/>
            </a:pPr>
            <a:r>
              <a:rPr lang="en-US" sz="2800" dirty="0">
                <a:solidFill>
                  <a:srgbClr val="FFC000"/>
                </a:solidFill>
              </a:rPr>
              <a:t>God’s Instructions (2)</a:t>
            </a:r>
          </a:p>
          <a:p>
            <a:pPr marL="857250" indent="-857250">
              <a:buFont typeface="+mj-lt"/>
              <a:buAutoNum type="romanUcPeriod"/>
            </a:pPr>
            <a:r>
              <a:rPr lang="en-US" sz="3600" dirty="0"/>
              <a:t>Jonah’s sermon to Nineveh (3-4)</a:t>
            </a:r>
          </a:p>
          <a:p>
            <a:pPr marL="1314450" lvl="1" indent="-857250">
              <a:buFont typeface="+mj-lt"/>
              <a:buAutoNum type="alphaLcPeriod"/>
            </a:pPr>
            <a:r>
              <a:rPr lang="en-US" sz="3200" dirty="0">
                <a:solidFill>
                  <a:srgbClr val="FFC000"/>
                </a:solidFill>
              </a:rPr>
              <a:t>Jonah’s obedience (3)</a:t>
            </a:r>
          </a:p>
          <a:p>
            <a:pPr marL="1314450" lvl="1" indent="-857250">
              <a:buFont typeface="+mj-lt"/>
              <a:buAutoNum type="alphaLcPeriod"/>
            </a:pPr>
            <a:r>
              <a:rPr lang="en-US" sz="3200" dirty="0">
                <a:solidFill>
                  <a:srgbClr val="FFC000"/>
                </a:solidFill>
              </a:rPr>
              <a:t>Jonah’s sermon (4)</a:t>
            </a:r>
          </a:p>
          <a:p>
            <a:pPr marL="857250" indent="-857250">
              <a:buFont typeface="+mj-lt"/>
              <a:buAutoNum type="romanUcPeriod"/>
            </a:pPr>
            <a:r>
              <a:rPr lang="en-US" sz="3600" dirty="0"/>
              <a:t>Nineveh's response (5-9)</a:t>
            </a:r>
          </a:p>
          <a:p>
            <a:pPr marL="857250" indent="-857250">
              <a:buFont typeface="+mj-lt"/>
              <a:buAutoNum type="romanUcPeriod"/>
            </a:pPr>
            <a:r>
              <a:rPr lang="en-US" sz="3600" dirty="0"/>
              <a:t>God’s response (10)</a:t>
            </a:r>
          </a:p>
          <a:p>
            <a:pPr marL="857250" indent="-857250">
              <a:buFont typeface="+mj-lt"/>
              <a:buAutoNum type="romanUcPeriod"/>
            </a:pPr>
            <a:endParaRPr lang="en-US" sz="3600" b="1" dirty="0"/>
          </a:p>
          <a:p>
            <a:pPr marL="857250" indent="-857250">
              <a:buFont typeface="+mj-lt"/>
              <a:buAutoNum type="romanUcPeriod"/>
            </a:pPr>
            <a:endParaRPr lang="en-US" sz="3600" b="1" dirty="0"/>
          </a:p>
        </p:txBody>
      </p:sp>
    </p:spTree>
    <p:extLst>
      <p:ext uri="{BB962C8B-B14F-4D97-AF65-F5344CB8AC3E}">
        <p14:creationId xmlns:p14="http://schemas.microsoft.com/office/powerpoint/2010/main" val="3039770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Outline of Jonah</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a:bodyPr>
          <a:lstStyle/>
          <a:p>
            <a:pPr marL="857250" indent="-857250">
              <a:buFont typeface="+mj-lt"/>
              <a:buAutoNum type="romanUcPeriod"/>
            </a:pPr>
            <a:r>
              <a:rPr lang="en-US" sz="4400" dirty="0"/>
              <a:t>Defiance (1-2)</a:t>
            </a:r>
          </a:p>
          <a:p>
            <a:pPr marL="1314450" lvl="1" indent="-857250">
              <a:buFont typeface="+mj-lt"/>
              <a:buAutoNum type="alphaUcPeriod"/>
            </a:pPr>
            <a:r>
              <a:rPr lang="en-US" sz="4000" dirty="0"/>
              <a:t>The running prophet (1)</a:t>
            </a:r>
          </a:p>
          <a:p>
            <a:pPr marL="1314450" lvl="1" indent="-857250">
              <a:buFont typeface="+mj-lt"/>
              <a:buAutoNum type="alphaUcPeriod"/>
            </a:pPr>
            <a:r>
              <a:rPr lang="en-US" sz="4000" dirty="0"/>
              <a:t>The praying prophet (2)</a:t>
            </a:r>
          </a:p>
          <a:p>
            <a:pPr marL="857250" indent="-857250">
              <a:buFont typeface="+mj-lt"/>
              <a:buAutoNum type="romanUcPeriod"/>
            </a:pPr>
            <a:r>
              <a:rPr lang="en-US" sz="4400" dirty="0"/>
              <a:t>Compliance (3-4)</a:t>
            </a:r>
          </a:p>
          <a:p>
            <a:pPr marL="1314450" lvl="1" indent="-857250">
              <a:buFont typeface="+mj-lt"/>
              <a:buAutoNum type="alphaUcPeriod"/>
            </a:pPr>
            <a:r>
              <a:rPr lang="en-US" sz="4000" b="1" dirty="0">
                <a:solidFill>
                  <a:srgbClr val="FFC000"/>
                </a:solidFill>
              </a:rPr>
              <a:t>The preaching prophet (3)</a:t>
            </a:r>
          </a:p>
          <a:p>
            <a:pPr marL="1314450" lvl="1" indent="-857250">
              <a:buFont typeface="+mj-lt"/>
              <a:buAutoNum type="alphaUcPeriod"/>
            </a:pPr>
            <a:r>
              <a:rPr lang="en-US" sz="4000" dirty="0"/>
              <a:t>The pouting prophet (4)</a:t>
            </a:r>
          </a:p>
          <a:p>
            <a:endParaRPr lang="en-US" sz="4400" dirty="0"/>
          </a:p>
          <a:p>
            <a:endParaRPr lang="en-US" sz="4400" dirty="0"/>
          </a:p>
        </p:txBody>
      </p:sp>
      <p:sp>
        <p:nvSpPr>
          <p:cNvPr id="3" name="Footer Placeholder 1">
            <a:extLst>
              <a:ext uri="{FF2B5EF4-FFF2-40B4-BE49-F238E27FC236}">
                <a16:creationId xmlns:a16="http://schemas.microsoft.com/office/drawing/2014/main" id="{7AEBAABA-F0D7-0ECE-69A1-3D4B2A45D524}"/>
              </a:ext>
            </a:extLst>
          </p:cNvPr>
          <p:cNvSpPr>
            <a:spLocks noGrp="1"/>
          </p:cNvSpPr>
          <p:nvPr>
            <p:ph type="ftr" sz="quarter" idx="11"/>
          </p:nvPr>
        </p:nvSpPr>
        <p:spPr>
          <a:xfrm>
            <a:off x="838200" y="6235323"/>
            <a:ext cx="9086739" cy="365125"/>
          </a:xfrm>
        </p:spPr>
        <p:txBody>
          <a:bodyPr/>
          <a:lstStyle/>
          <a:p>
            <a:r>
              <a:rPr lang="en-US" dirty="0">
                <a:effectLst/>
              </a:rPr>
              <a:t>Outline adapted from </a:t>
            </a:r>
            <a:r>
              <a:rPr lang="en-US" i="1" dirty="0">
                <a:effectLst/>
              </a:rPr>
              <a:t>Jonah Argument</a:t>
            </a:r>
            <a:r>
              <a:rPr lang="en-US" dirty="0">
                <a:effectLst/>
              </a:rPr>
              <a:t>, by Andrew Marshall Woods, 2007, 13.</a:t>
            </a:r>
          </a:p>
        </p:txBody>
      </p:sp>
    </p:spTree>
    <p:extLst>
      <p:ext uri="{BB962C8B-B14F-4D97-AF65-F5344CB8AC3E}">
        <p14:creationId xmlns:p14="http://schemas.microsoft.com/office/powerpoint/2010/main" val="2519218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663FE-096B-00F7-A7FF-26F635EA18D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5D8B8DC-D4BF-0CA7-CC4D-9D089CC34000}"/>
              </a:ext>
            </a:extLst>
          </p:cNvPr>
          <p:cNvPicPr>
            <a:picLocks noChangeAspect="1"/>
          </p:cNvPicPr>
          <p:nvPr/>
        </p:nvPicPr>
        <p:blipFill>
          <a:blip r:embed="rId2"/>
          <a:srcRect l="3903" t="2970" b="15751"/>
          <a:stretch/>
        </p:blipFill>
        <p:spPr>
          <a:xfrm>
            <a:off x="-1" y="0"/>
            <a:ext cx="12192001" cy="6845630"/>
          </a:xfrm>
          <a:prstGeom prst="rect">
            <a:avLst/>
          </a:prstGeom>
        </p:spPr>
      </p:pic>
      <p:sp>
        <p:nvSpPr>
          <p:cNvPr id="2" name="TextBox 1">
            <a:extLst>
              <a:ext uri="{FF2B5EF4-FFF2-40B4-BE49-F238E27FC236}">
                <a16:creationId xmlns:a16="http://schemas.microsoft.com/office/drawing/2014/main" id="{EB03B3EC-D73C-DF7D-A93E-AF8E87FB4F66}"/>
              </a:ext>
            </a:extLst>
          </p:cNvPr>
          <p:cNvSpPr txBox="1"/>
          <p:nvPr/>
        </p:nvSpPr>
        <p:spPr>
          <a:xfrm>
            <a:off x="5380383" y="1555862"/>
            <a:ext cx="6308035" cy="3046988"/>
          </a:xfrm>
          <a:prstGeom prst="rect">
            <a:avLst/>
          </a:prstGeom>
          <a:noFill/>
        </p:spPr>
        <p:txBody>
          <a:bodyPr wrap="square" rtlCol="0">
            <a:spAutoFit/>
          </a:bodyPr>
          <a:lstStyle/>
          <a:p>
            <a:r>
              <a:rPr lang="en-US" sz="3200" dirty="0"/>
              <a:t>“No one has seen God at any time; the only begotten God who is in the bosom of the Father, He has </a:t>
            </a:r>
            <a:r>
              <a:rPr lang="en-US" sz="3200" b="1" dirty="0"/>
              <a:t>explained</a:t>
            </a:r>
            <a:r>
              <a:rPr lang="en-US" sz="3200" dirty="0"/>
              <a:t> Him.”</a:t>
            </a:r>
          </a:p>
          <a:p>
            <a:endParaRPr lang="en-US" sz="3200" dirty="0"/>
          </a:p>
          <a:p>
            <a:r>
              <a:rPr lang="en-US" sz="3200" dirty="0">
                <a:solidFill>
                  <a:srgbClr val="C00000"/>
                </a:solidFill>
              </a:rPr>
              <a:t>John 1:18</a:t>
            </a:r>
          </a:p>
        </p:txBody>
      </p:sp>
    </p:spTree>
    <p:extLst>
      <p:ext uri="{BB962C8B-B14F-4D97-AF65-F5344CB8AC3E}">
        <p14:creationId xmlns:p14="http://schemas.microsoft.com/office/powerpoint/2010/main" val="286175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1F3CEF8-A90E-1748-4478-AC093242A3A6}"/>
              </a:ext>
            </a:extLst>
          </p:cNvPr>
          <p:cNvSpPr>
            <a:spLocks noGrp="1"/>
          </p:cNvSpPr>
          <p:nvPr>
            <p:ph type="ftr" sz="quarter" idx="11"/>
          </p:nvPr>
        </p:nvSpPr>
        <p:spPr/>
        <p:txBody>
          <a:bodyPr/>
          <a:lstStyle/>
          <a:p>
            <a:endParaRPr lang="en-US" dirty="0"/>
          </a:p>
        </p:txBody>
      </p:sp>
      <p:pic>
        <p:nvPicPr>
          <p:cNvPr id="4" name="Picture 3" descr="A person writing on a book&#10;&#10;AI-generated content may be incorrect.">
            <a:extLst>
              <a:ext uri="{FF2B5EF4-FFF2-40B4-BE49-F238E27FC236}">
                <a16:creationId xmlns:a16="http://schemas.microsoft.com/office/drawing/2014/main" id="{6E9B7860-A490-8E53-F4A5-6CB613F34830}"/>
              </a:ext>
            </a:extLst>
          </p:cNvPr>
          <p:cNvPicPr>
            <a:picLocks noChangeAspect="1"/>
          </p:cNvPicPr>
          <p:nvPr/>
        </p:nvPicPr>
        <p:blipFill>
          <a:blip r:embed="rId2"/>
          <a:srcRect t="14366" r="28636" b="13459"/>
          <a:stretch>
            <a:fillRect/>
          </a:stretch>
        </p:blipFill>
        <p:spPr>
          <a:xfrm>
            <a:off x="92765" y="1"/>
            <a:ext cx="12099235" cy="6858000"/>
          </a:xfrm>
          <a:prstGeom prst="rect">
            <a:avLst/>
          </a:prstGeom>
        </p:spPr>
      </p:pic>
      <p:sp>
        <p:nvSpPr>
          <p:cNvPr id="5" name="TextBox 4">
            <a:extLst>
              <a:ext uri="{FF2B5EF4-FFF2-40B4-BE49-F238E27FC236}">
                <a16:creationId xmlns:a16="http://schemas.microsoft.com/office/drawing/2014/main" id="{0C8F676E-0106-31AA-1937-1FC67C121042}"/>
              </a:ext>
            </a:extLst>
          </p:cNvPr>
          <p:cNvSpPr txBox="1"/>
          <p:nvPr/>
        </p:nvSpPr>
        <p:spPr>
          <a:xfrm>
            <a:off x="625002" y="694472"/>
            <a:ext cx="6308035" cy="3970318"/>
          </a:xfrm>
          <a:prstGeom prst="rect">
            <a:avLst/>
          </a:prstGeom>
          <a:noFill/>
        </p:spPr>
        <p:txBody>
          <a:bodyPr wrap="square" rtlCol="0">
            <a:spAutoFit/>
          </a:bodyPr>
          <a:lstStyle/>
          <a:p>
            <a:r>
              <a:rPr lang="en-US" sz="2800" dirty="0"/>
              <a:t>“For the time will come when they will not endure sound doctrine; but wanting to have their ears tickled, they will accumulate for themselves teachers in accordance to their own desires, and will turn away their ears from the truth and will turn aside to myths.”</a:t>
            </a:r>
          </a:p>
          <a:p>
            <a:endParaRPr lang="en-US" sz="2800" dirty="0"/>
          </a:p>
          <a:p>
            <a:r>
              <a:rPr lang="en-US" sz="2800" dirty="0">
                <a:solidFill>
                  <a:srgbClr val="C00000"/>
                </a:solidFill>
              </a:rPr>
              <a:t>2 Timothy 4:3</a:t>
            </a:r>
          </a:p>
        </p:txBody>
      </p:sp>
    </p:spTree>
    <p:extLst>
      <p:ext uri="{BB962C8B-B14F-4D97-AF65-F5344CB8AC3E}">
        <p14:creationId xmlns:p14="http://schemas.microsoft.com/office/powerpoint/2010/main" val="238883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FD32C-ED05-2E91-2EFA-90E5CFA3B0D7}"/>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810DC8-37E9-16A7-23DA-76AB772CF298}"/>
              </a:ext>
            </a:extLst>
          </p:cNvPr>
          <p:cNvSpPr>
            <a:spLocks noGrp="1"/>
          </p:cNvSpPr>
          <p:nvPr>
            <p:ph type="ftr" sz="quarter" idx="11"/>
          </p:nvPr>
        </p:nvSpPr>
        <p:spPr/>
        <p:txBody>
          <a:bodyPr/>
          <a:lstStyle/>
          <a:p>
            <a:endParaRPr lang="en-US" dirty="0"/>
          </a:p>
        </p:txBody>
      </p:sp>
      <p:pic>
        <p:nvPicPr>
          <p:cNvPr id="4" name="Picture 3" descr="A person writing on a book&#10;&#10;AI-generated content may be incorrect.">
            <a:extLst>
              <a:ext uri="{FF2B5EF4-FFF2-40B4-BE49-F238E27FC236}">
                <a16:creationId xmlns:a16="http://schemas.microsoft.com/office/drawing/2014/main" id="{B42EA546-6C95-7877-8BF0-1F0C07205153}"/>
              </a:ext>
            </a:extLst>
          </p:cNvPr>
          <p:cNvPicPr>
            <a:picLocks noChangeAspect="1"/>
          </p:cNvPicPr>
          <p:nvPr/>
        </p:nvPicPr>
        <p:blipFill>
          <a:blip r:embed="rId2"/>
          <a:srcRect t="14366" r="28636" b="13459"/>
          <a:stretch>
            <a:fillRect/>
          </a:stretch>
        </p:blipFill>
        <p:spPr>
          <a:xfrm>
            <a:off x="92765" y="1"/>
            <a:ext cx="12099235" cy="6858000"/>
          </a:xfrm>
          <a:prstGeom prst="rect">
            <a:avLst/>
          </a:prstGeom>
        </p:spPr>
      </p:pic>
      <p:sp>
        <p:nvSpPr>
          <p:cNvPr id="5" name="TextBox 4">
            <a:extLst>
              <a:ext uri="{FF2B5EF4-FFF2-40B4-BE49-F238E27FC236}">
                <a16:creationId xmlns:a16="http://schemas.microsoft.com/office/drawing/2014/main" id="{25DEDD4F-53CF-617A-EF9E-4ADFD578275E}"/>
              </a:ext>
            </a:extLst>
          </p:cNvPr>
          <p:cNvSpPr txBox="1"/>
          <p:nvPr/>
        </p:nvSpPr>
        <p:spPr>
          <a:xfrm>
            <a:off x="625002" y="694472"/>
            <a:ext cx="6308035" cy="3539430"/>
          </a:xfrm>
          <a:prstGeom prst="rect">
            <a:avLst/>
          </a:prstGeom>
          <a:noFill/>
        </p:spPr>
        <p:txBody>
          <a:bodyPr wrap="square" rtlCol="0">
            <a:spAutoFit/>
          </a:bodyPr>
          <a:lstStyle/>
          <a:p>
            <a:r>
              <a:rPr lang="en-US" sz="3200" dirty="0"/>
              <a:t>“Therefore, I testify to you this day that </a:t>
            </a:r>
            <a:r>
              <a:rPr lang="en-US" sz="3200" b="1" dirty="0"/>
              <a:t>I am innocent of the blood of all men.</a:t>
            </a:r>
            <a:r>
              <a:rPr lang="en-US" sz="3200" dirty="0"/>
              <a:t> “For I did not shrink from </a:t>
            </a:r>
            <a:r>
              <a:rPr lang="en-US" sz="3200" b="1" dirty="0"/>
              <a:t>declaring to you the whole purpose of God</a:t>
            </a:r>
            <a:r>
              <a:rPr lang="en-US" sz="3200" dirty="0"/>
              <a:t>.”</a:t>
            </a:r>
          </a:p>
          <a:p>
            <a:endParaRPr lang="en-US" sz="3200" dirty="0"/>
          </a:p>
          <a:p>
            <a:r>
              <a:rPr lang="en-US" sz="3200" dirty="0">
                <a:solidFill>
                  <a:srgbClr val="C00000"/>
                </a:solidFill>
              </a:rPr>
              <a:t>Acts 20:26-27</a:t>
            </a:r>
          </a:p>
        </p:txBody>
      </p:sp>
    </p:spTree>
    <p:extLst>
      <p:ext uri="{BB962C8B-B14F-4D97-AF65-F5344CB8AC3E}">
        <p14:creationId xmlns:p14="http://schemas.microsoft.com/office/powerpoint/2010/main" val="3320148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D703530-D447-CE12-AD7D-1AE4971B5FF3}"/>
              </a:ext>
            </a:extLst>
          </p:cNvPr>
          <p:cNvSpPr txBox="1"/>
          <p:nvPr/>
        </p:nvSpPr>
        <p:spPr>
          <a:xfrm>
            <a:off x="838200" y="1268464"/>
            <a:ext cx="10321290" cy="5016758"/>
          </a:xfrm>
          <a:prstGeom prst="rect">
            <a:avLst/>
          </a:prstGeom>
          <a:noFill/>
        </p:spPr>
        <p:txBody>
          <a:bodyPr wrap="square" rtlCol="0">
            <a:spAutoFit/>
          </a:bodyPr>
          <a:lstStyle/>
          <a:p>
            <a:r>
              <a:rPr lang="en-US" sz="3200" dirty="0">
                <a:solidFill>
                  <a:schemeClr val="accent3">
                    <a:lumMod val="40000"/>
                    <a:lumOff val="60000"/>
                  </a:schemeClr>
                </a:solidFill>
              </a:rPr>
              <a:t>“Now as for you, son of man, I have appointed you a watchman for the house of Israel; so you will hear a message from My mouth and give them warning from Me. “When I say to the wicked, ‘O wicked man, you will surely die,’ and you do not speak to warn the wicked from his way, that wicked man shall die in his iniquity, but his blood I will require from your hand. “But if you on your part warn a wicked man to turn from his way and he does not turn from his way, he will die in his iniquity, but you have delivered your life.”</a:t>
            </a:r>
          </a:p>
        </p:txBody>
      </p:sp>
      <p:sp>
        <p:nvSpPr>
          <p:cNvPr id="9" name="Title 1">
            <a:extLst>
              <a:ext uri="{FF2B5EF4-FFF2-40B4-BE49-F238E27FC236}">
                <a16:creationId xmlns:a16="http://schemas.microsoft.com/office/drawing/2014/main" id="{18A17BC3-502F-BE12-B319-1F5A551EC00B}"/>
              </a:ext>
            </a:extLst>
          </p:cNvPr>
          <p:cNvSpPr txBox="1">
            <a:spLocks/>
          </p:cNvSpPr>
          <p:nvPr/>
        </p:nvSpPr>
        <p:spPr>
          <a:xfrm>
            <a:off x="838200" y="299755"/>
            <a:ext cx="10515600"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dirty="0">
                <a:solidFill>
                  <a:srgbClr val="FFC000"/>
                </a:solidFill>
              </a:rPr>
              <a:t>Ezekiel 33:6-9</a:t>
            </a:r>
          </a:p>
        </p:txBody>
      </p:sp>
    </p:spTree>
    <p:extLst>
      <p:ext uri="{BB962C8B-B14F-4D97-AF65-F5344CB8AC3E}">
        <p14:creationId xmlns:p14="http://schemas.microsoft.com/office/powerpoint/2010/main" val="491678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3F151-9AA2-9C67-22B6-0218B4701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168E2F-929F-1AFB-829C-385F732159CF}"/>
              </a:ext>
            </a:extLst>
          </p:cNvPr>
          <p:cNvSpPr>
            <a:spLocks noGrp="1"/>
          </p:cNvSpPr>
          <p:nvPr>
            <p:ph type="title"/>
          </p:nvPr>
        </p:nvSpPr>
        <p:spPr/>
        <p:txBody>
          <a:bodyPr>
            <a:normAutofit/>
          </a:bodyPr>
          <a:lstStyle/>
          <a:p>
            <a:r>
              <a:rPr lang="en-US" dirty="0">
                <a:solidFill>
                  <a:srgbClr val="FFC000"/>
                </a:solidFill>
              </a:rPr>
              <a:t>A. The Preaching Prophet (3:1-10)</a:t>
            </a:r>
          </a:p>
        </p:txBody>
      </p:sp>
      <p:sp>
        <p:nvSpPr>
          <p:cNvPr id="3" name="Content Placeholder 2">
            <a:extLst>
              <a:ext uri="{FF2B5EF4-FFF2-40B4-BE49-F238E27FC236}">
                <a16:creationId xmlns:a16="http://schemas.microsoft.com/office/drawing/2014/main" id="{51E9D204-0C34-230C-DC35-F9437996DA8D}"/>
              </a:ext>
            </a:extLst>
          </p:cNvPr>
          <p:cNvSpPr>
            <a:spLocks noGrp="1"/>
          </p:cNvSpPr>
          <p:nvPr>
            <p:ph idx="1"/>
          </p:nvPr>
        </p:nvSpPr>
        <p:spPr>
          <a:xfrm>
            <a:off x="625002" y="1815165"/>
            <a:ext cx="11195937" cy="4351338"/>
          </a:xfrm>
        </p:spPr>
        <p:txBody>
          <a:bodyPr>
            <a:normAutofit/>
          </a:bodyPr>
          <a:lstStyle/>
          <a:p>
            <a:pPr marL="857250" indent="-857250">
              <a:buFont typeface="+mj-lt"/>
              <a:buAutoNum type="romanUcPeriod"/>
            </a:pPr>
            <a:r>
              <a:rPr lang="en-US" sz="3600" dirty="0"/>
              <a:t>Jonah’s re-commission (1-2)</a:t>
            </a:r>
          </a:p>
          <a:p>
            <a:pPr marL="1314450" lvl="1" indent="-857250">
              <a:buFont typeface="+mj-lt"/>
              <a:buAutoNum type="alphaLcParenR"/>
            </a:pPr>
            <a:r>
              <a:rPr lang="en-US" sz="2800" dirty="0">
                <a:solidFill>
                  <a:srgbClr val="FFC000"/>
                </a:solidFill>
              </a:rPr>
              <a:t>God’s attributes in action (1)</a:t>
            </a:r>
          </a:p>
          <a:p>
            <a:pPr marL="1314450" lvl="1" indent="-857250">
              <a:buFont typeface="+mj-lt"/>
              <a:buAutoNum type="alphaLcParenR"/>
            </a:pPr>
            <a:r>
              <a:rPr lang="en-US" sz="2800" dirty="0">
                <a:solidFill>
                  <a:srgbClr val="FFC000"/>
                </a:solidFill>
              </a:rPr>
              <a:t>God’s Instructions (2)</a:t>
            </a:r>
          </a:p>
          <a:p>
            <a:pPr marL="857250" indent="-857250">
              <a:buFont typeface="+mj-lt"/>
              <a:buAutoNum type="romanUcPeriod"/>
            </a:pPr>
            <a:r>
              <a:rPr lang="en-US" sz="3600" dirty="0"/>
              <a:t>Jonah’s sermon to Nineveh (3-4)</a:t>
            </a:r>
          </a:p>
          <a:p>
            <a:pPr marL="1314450" lvl="1" indent="-857250">
              <a:buFont typeface="+mj-lt"/>
              <a:buAutoNum type="alphaLcPeriod"/>
            </a:pPr>
            <a:r>
              <a:rPr lang="en-US" sz="3200" dirty="0">
                <a:solidFill>
                  <a:srgbClr val="FFC000"/>
                </a:solidFill>
              </a:rPr>
              <a:t>Jonah’s obedience (3)</a:t>
            </a:r>
          </a:p>
          <a:p>
            <a:pPr marL="1314450" lvl="1" indent="-857250">
              <a:buFont typeface="+mj-lt"/>
              <a:buAutoNum type="alphaLcPeriod"/>
            </a:pPr>
            <a:r>
              <a:rPr lang="en-US" sz="3200" dirty="0">
                <a:solidFill>
                  <a:srgbClr val="FFC000"/>
                </a:solidFill>
              </a:rPr>
              <a:t>Jonah’s sermon (4)</a:t>
            </a:r>
          </a:p>
          <a:p>
            <a:pPr marL="857250" indent="-857250">
              <a:buFont typeface="+mj-lt"/>
              <a:buAutoNum type="romanUcPeriod"/>
            </a:pPr>
            <a:r>
              <a:rPr lang="en-US" sz="3600" dirty="0"/>
              <a:t>Nineveh's response (5-9)</a:t>
            </a:r>
          </a:p>
          <a:p>
            <a:pPr marL="857250" indent="-857250">
              <a:buFont typeface="+mj-lt"/>
              <a:buAutoNum type="romanUcPeriod"/>
            </a:pPr>
            <a:r>
              <a:rPr lang="en-US" sz="3600" dirty="0"/>
              <a:t>God’s response (10)</a:t>
            </a:r>
          </a:p>
          <a:p>
            <a:pPr marL="857250" indent="-857250">
              <a:buFont typeface="+mj-lt"/>
              <a:buAutoNum type="romanUcPeriod"/>
            </a:pPr>
            <a:endParaRPr lang="en-US" sz="3600" b="1" dirty="0"/>
          </a:p>
          <a:p>
            <a:pPr marL="857250" indent="-857250">
              <a:buFont typeface="+mj-lt"/>
              <a:buAutoNum type="romanUcPeriod"/>
            </a:pPr>
            <a:endParaRPr lang="en-US" sz="3600" b="1" dirty="0"/>
          </a:p>
        </p:txBody>
      </p:sp>
    </p:spTree>
    <p:extLst>
      <p:ext uri="{BB962C8B-B14F-4D97-AF65-F5344CB8AC3E}">
        <p14:creationId xmlns:p14="http://schemas.microsoft.com/office/powerpoint/2010/main" val="2550335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6DDF1-3285-3428-865E-F6578C411FB4}"/>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1C7DF1-9010-1EC0-D503-C25782E119F9}"/>
              </a:ext>
            </a:extLst>
          </p:cNvPr>
          <p:cNvSpPr>
            <a:spLocks noGrp="1"/>
          </p:cNvSpPr>
          <p:nvPr>
            <p:ph type="ftr" sz="quarter" idx="11"/>
          </p:nvPr>
        </p:nvSpPr>
        <p:spPr/>
        <p:txBody>
          <a:bodyPr/>
          <a:lstStyle/>
          <a:p>
            <a:endParaRPr lang="en-US" dirty="0"/>
          </a:p>
        </p:txBody>
      </p:sp>
      <p:pic>
        <p:nvPicPr>
          <p:cNvPr id="4" name="Picture 3" descr="A map of the middle east&#10;&#10;AI-generated content may be incorrect.">
            <a:extLst>
              <a:ext uri="{FF2B5EF4-FFF2-40B4-BE49-F238E27FC236}">
                <a16:creationId xmlns:a16="http://schemas.microsoft.com/office/drawing/2014/main" id="{9551DF9B-8488-B940-F0EA-0304C06EC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1"/>
            <a:ext cx="12192000" cy="6856617"/>
          </a:xfrm>
          <a:prstGeom prst="rect">
            <a:avLst/>
          </a:prstGeom>
        </p:spPr>
      </p:pic>
      <p:sp>
        <p:nvSpPr>
          <p:cNvPr id="5" name="Oval 4">
            <a:extLst>
              <a:ext uri="{FF2B5EF4-FFF2-40B4-BE49-F238E27FC236}">
                <a16:creationId xmlns:a16="http://schemas.microsoft.com/office/drawing/2014/main" id="{2BD259E4-8FF9-51D4-762F-E5FCBDDB47DE}"/>
              </a:ext>
            </a:extLst>
          </p:cNvPr>
          <p:cNvSpPr/>
          <p:nvPr/>
        </p:nvSpPr>
        <p:spPr>
          <a:xfrm>
            <a:off x="4152900" y="2263139"/>
            <a:ext cx="1470660" cy="1082041"/>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C08AADBB-A584-6D63-05DA-4B8E718DEF6C}"/>
              </a:ext>
            </a:extLst>
          </p:cNvPr>
          <p:cNvSpPr/>
          <p:nvPr/>
        </p:nvSpPr>
        <p:spPr>
          <a:xfrm>
            <a:off x="6798365" y="2422164"/>
            <a:ext cx="715618" cy="71860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36172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ECD52-5869-ACD3-1216-46BC70F50B8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54B245-A226-25C3-9C7B-74E784F11C12}"/>
              </a:ext>
            </a:extLst>
          </p:cNvPr>
          <p:cNvSpPr>
            <a:spLocks noGrp="1"/>
          </p:cNvSpPr>
          <p:nvPr>
            <p:ph idx="1"/>
          </p:nvPr>
        </p:nvSpPr>
        <p:spPr>
          <a:xfrm>
            <a:off x="838199" y="1815164"/>
            <a:ext cx="10956235" cy="5042835"/>
          </a:xfrm>
        </p:spPr>
        <p:txBody>
          <a:bodyPr>
            <a:normAutofit fontScale="92500"/>
          </a:bodyPr>
          <a:lstStyle/>
          <a:p>
            <a:pPr marL="742950" indent="-742950">
              <a:buFont typeface="+mj-lt"/>
              <a:buAutoNum type="arabicPeriod"/>
            </a:pPr>
            <a:r>
              <a:rPr lang="en-US" dirty="0"/>
              <a:t>Who wrote it?  </a:t>
            </a:r>
            <a:r>
              <a:rPr lang="en-US" b="1" dirty="0">
                <a:solidFill>
                  <a:srgbClr val="FFC000"/>
                </a:solidFill>
              </a:rPr>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When was it written?  </a:t>
            </a:r>
            <a:r>
              <a:rPr kumimoji="0" lang="en-US" sz="4000" b="1"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770-750 BC</a:t>
            </a:r>
          </a:p>
          <a:p>
            <a:pPr marL="742950" indent="-742950">
              <a:buFont typeface="+mj-lt"/>
              <a:buAutoNum type="arabicPeriod"/>
            </a:pPr>
            <a:r>
              <a:rPr lang="en-US" dirty="0"/>
              <a:t>Who was it written to?  </a:t>
            </a:r>
            <a:r>
              <a:rPr lang="en-US" b="1" dirty="0">
                <a:solidFill>
                  <a:srgbClr val="FFC000"/>
                </a:solidFill>
              </a:rPr>
              <a:t>Israel</a:t>
            </a:r>
          </a:p>
          <a:p>
            <a:pPr marL="742950" indent="-742950">
              <a:buFont typeface="+mj-lt"/>
              <a:buAutoNum type="arabicPeriod"/>
            </a:pPr>
            <a:r>
              <a:rPr lang="en-US" dirty="0"/>
              <a:t>Historicity of the book?  </a:t>
            </a:r>
            <a:r>
              <a:rPr lang="en-US" b="1" dirty="0">
                <a:solidFill>
                  <a:srgbClr val="FFC000"/>
                </a:solidFill>
              </a:rPr>
              <a:t>Fact!</a:t>
            </a:r>
          </a:p>
          <a:p>
            <a:pPr marL="742950" indent="-742950">
              <a:buFont typeface="+mj-lt"/>
              <a:buAutoNum type="arabicPeriod"/>
            </a:pPr>
            <a:r>
              <a:rPr lang="en-US" dirty="0"/>
              <a:t>Genre of the book? </a:t>
            </a:r>
            <a:r>
              <a:rPr lang="en-US" b="1" dirty="0">
                <a:solidFill>
                  <a:srgbClr val="FFC000"/>
                </a:solidFill>
              </a:rPr>
              <a:t>Historical Narrative</a:t>
            </a:r>
          </a:p>
          <a:p>
            <a:pPr marL="742950" indent="-742950">
              <a:buFont typeface="+mj-lt"/>
              <a:buAutoNum type="arabicPeriod"/>
            </a:pPr>
            <a:r>
              <a:rPr lang="en-US" dirty="0"/>
              <a:t>What is it all about? (Message) </a:t>
            </a:r>
            <a:r>
              <a:rPr lang="en-US" b="1" dirty="0">
                <a:solidFill>
                  <a:srgbClr val="FFC000"/>
                </a:solidFill>
              </a:rPr>
              <a:t>To showcase God’s universal love and plan of redemption which extends beyond Israel to include all nations</a:t>
            </a:r>
          </a:p>
          <a:p>
            <a:pPr marL="742950" indent="-742950">
              <a:buFont typeface="+mj-lt"/>
              <a:buAutoNum type="arabicPeriod"/>
            </a:pPr>
            <a:endParaRPr lang="en-US" dirty="0"/>
          </a:p>
        </p:txBody>
      </p:sp>
      <p:sp>
        <p:nvSpPr>
          <p:cNvPr id="6" name="Title 1">
            <a:extLst>
              <a:ext uri="{FF2B5EF4-FFF2-40B4-BE49-F238E27FC236}">
                <a16:creationId xmlns:a16="http://schemas.microsoft.com/office/drawing/2014/main" id="{9AC28954-FB19-4310-6F75-4970A2B974E8}"/>
              </a:ext>
            </a:extLst>
          </p:cNvPr>
          <p:cNvSpPr>
            <a:spLocks noGrp="1"/>
          </p:cNvSpPr>
          <p:nvPr>
            <p:ph type="title"/>
          </p:nvPr>
        </p:nvSpPr>
        <p:spPr>
          <a:xfrm>
            <a:off x="838200" y="299755"/>
            <a:ext cx="10515600" cy="1325563"/>
          </a:xfrm>
        </p:spPr>
        <p:txBody>
          <a:bodyPr>
            <a:noAutofit/>
          </a:bodyPr>
          <a:lstStyle/>
          <a:p>
            <a:r>
              <a:rPr lang="en-US" sz="4800" dirty="0"/>
              <a:t>INTRODUCTORY MATTERS OF JONAH</a:t>
            </a:r>
          </a:p>
        </p:txBody>
      </p:sp>
    </p:spTree>
    <p:extLst>
      <p:ext uri="{BB962C8B-B14F-4D97-AF65-F5344CB8AC3E}">
        <p14:creationId xmlns:p14="http://schemas.microsoft.com/office/powerpoint/2010/main" val="2018167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F1299-F363-2EF6-9495-F3F97E8D28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5320BA-CD75-B20D-266B-E0FE1BE79912}"/>
              </a:ext>
            </a:extLst>
          </p:cNvPr>
          <p:cNvSpPr>
            <a:spLocks noGrp="1"/>
          </p:cNvSpPr>
          <p:nvPr>
            <p:ph type="title"/>
          </p:nvPr>
        </p:nvSpPr>
        <p:spPr/>
        <p:txBody>
          <a:bodyPr>
            <a:normAutofit/>
          </a:bodyPr>
          <a:lstStyle/>
          <a:p>
            <a:r>
              <a:rPr lang="en-US" dirty="0">
                <a:solidFill>
                  <a:srgbClr val="FFC000"/>
                </a:solidFill>
              </a:rPr>
              <a:t>A. The Preaching Prophet (3:1-10)</a:t>
            </a:r>
          </a:p>
        </p:txBody>
      </p:sp>
      <p:sp>
        <p:nvSpPr>
          <p:cNvPr id="3" name="Content Placeholder 2">
            <a:extLst>
              <a:ext uri="{FF2B5EF4-FFF2-40B4-BE49-F238E27FC236}">
                <a16:creationId xmlns:a16="http://schemas.microsoft.com/office/drawing/2014/main" id="{712A8D32-43E7-4D11-060E-EE0A4E5CC963}"/>
              </a:ext>
            </a:extLst>
          </p:cNvPr>
          <p:cNvSpPr>
            <a:spLocks noGrp="1"/>
          </p:cNvSpPr>
          <p:nvPr>
            <p:ph idx="1"/>
          </p:nvPr>
        </p:nvSpPr>
        <p:spPr>
          <a:xfrm>
            <a:off x="625002" y="1815165"/>
            <a:ext cx="11195937" cy="4351338"/>
          </a:xfrm>
        </p:spPr>
        <p:txBody>
          <a:bodyPr>
            <a:normAutofit/>
          </a:bodyPr>
          <a:lstStyle/>
          <a:p>
            <a:pPr marL="857250" indent="-857250">
              <a:buFont typeface="+mj-lt"/>
              <a:buAutoNum type="romanUcPeriod"/>
            </a:pPr>
            <a:r>
              <a:rPr lang="en-US" sz="3600" dirty="0"/>
              <a:t>Jonah’s re-commission (1-2)</a:t>
            </a:r>
          </a:p>
          <a:p>
            <a:pPr marL="1314450" lvl="1" indent="-857250">
              <a:buFont typeface="+mj-lt"/>
              <a:buAutoNum type="alphaLcParenR"/>
            </a:pPr>
            <a:r>
              <a:rPr lang="en-US" sz="2800" dirty="0">
                <a:solidFill>
                  <a:srgbClr val="FFC000"/>
                </a:solidFill>
              </a:rPr>
              <a:t>God’s attributes in action (1)</a:t>
            </a:r>
          </a:p>
          <a:p>
            <a:pPr marL="1314450" lvl="1" indent="-857250">
              <a:buFont typeface="+mj-lt"/>
              <a:buAutoNum type="alphaLcParenR"/>
            </a:pPr>
            <a:r>
              <a:rPr lang="en-US" sz="2800" dirty="0">
                <a:solidFill>
                  <a:srgbClr val="FFC000"/>
                </a:solidFill>
              </a:rPr>
              <a:t>God’s Instructions (2)</a:t>
            </a:r>
          </a:p>
          <a:p>
            <a:pPr marL="857250" indent="-857250">
              <a:buFont typeface="+mj-lt"/>
              <a:buAutoNum type="romanUcPeriod"/>
            </a:pPr>
            <a:r>
              <a:rPr lang="en-US" sz="3600" dirty="0"/>
              <a:t>Jonah’s sermon to Nineveh (3-4)</a:t>
            </a:r>
          </a:p>
          <a:p>
            <a:pPr marL="1314450" lvl="1" indent="-857250">
              <a:buFont typeface="+mj-lt"/>
              <a:buAutoNum type="alphaLcPeriod"/>
            </a:pPr>
            <a:r>
              <a:rPr lang="en-US" sz="3200" dirty="0">
                <a:solidFill>
                  <a:srgbClr val="FFC000"/>
                </a:solidFill>
              </a:rPr>
              <a:t>Jonah’s obedience (3)</a:t>
            </a:r>
          </a:p>
          <a:p>
            <a:pPr marL="1314450" lvl="1" indent="-857250">
              <a:buFont typeface="+mj-lt"/>
              <a:buAutoNum type="alphaLcPeriod"/>
            </a:pPr>
            <a:r>
              <a:rPr lang="en-US" sz="3200" dirty="0">
                <a:solidFill>
                  <a:srgbClr val="FFC000"/>
                </a:solidFill>
              </a:rPr>
              <a:t>Jonah’s sermon (4)</a:t>
            </a:r>
          </a:p>
          <a:p>
            <a:pPr marL="857250" indent="-857250">
              <a:buFont typeface="+mj-lt"/>
              <a:buAutoNum type="romanUcPeriod"/>
            </a:pPr>
            <a:r>
              <a:rPr lang="en-US" sz="3600" dirty="0"/>
              <a:t>Nineveh's response (5-9)</a:t>
            </a:r>
          </a:p>
          <a:p>
            <a:pPr marL="857250" indent="-857250">
              <a:buFont typeface="+mj-lt"/>
              <a:buAutoNum type="romanUcPeriod"/>
            </a:pPr>
            <a:r>
              <a:rPr lang="en-US" sz="3600" dirty="0"/>
              <a:t>God’s response (10)</a:t>
            </a:r>
          </a:p>
          <a:p>
            <a:pPr marL="857250" indent="-857250">
              <a:buFont typeface="+mj-lt"/>
              <a:buAutoNum type="romanUcPeriod"/>
            </a:pPr>
            <a:endParaRPr lang="en-US" sz="3600" b="1" dirty="0"/>
          </a:p>
          <a:p>
            <a:pPr marL="857250" indent="-857250">
              <a:buFont typeface="+mj-lt"/>
              <a:buAutoNum type="romanUcPeriod"/>
            </a:pPr>
            <a:endParaRPr lang="en-US" sz="3600" b="1" dirty="0"/>
          </a:p>
        </p:txBody>
      </p:sp>
    </p:spTree>
    <p:extLst>
      <p:ext uri="{BB962C8B-B14F-4D97-AF65-F5344CB8AC3E}">
        <p14:creationId xmlns:p14="http://schemas.microsoft.com/office/powerpoint/2010/main" val="20883746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3C40C-F6A5-66EB-C44B-B66B3EF454D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49BC97-5252-044B-3CC9-C112553BCA03}"/>
              </a:ext>
            </a:extLst>
          </p:cNvPr>
          <p:cNvSpPr>
            <a:spLocks noGrp="1"/>
          </p:cNvSpPr>
          <p:nvPr>
            <p:ph type="ftr" sz="quarter" idx="11"/>
          </p:nvPr>
        </p:nvSpPr>
        <p:spPr>
          <a:xfrm>
            <a:off x="3727837" y="6354724"/>
            <a:ext cx="744980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James D. Nogalski, The Books of Joel, Obadiah, and Jonah, ed. E. J. Young et al., The New International Commentary on the Old Testament (Grand Rapids, MI: William B. Eerdmans Publishing Company, 2023), 369–370.</a:t>
            </a:r>
          </a:p>
        </p:txBody>
      </p:sp>
      <p:sp>
        <p:nvSpPr>
          <p:cNvPr id="6" name="Title 1">
            <a:extLst>
              <a:ext uri="{FF2B5EF4-FFF2-40B4-BE49-F238E27FC236}">
                <a16:creationId xmlns:a16="http://schemas.microsoft.com/office/drawing/2014/main" id="{69F89851-FE3B-5707-70CD-56791EF5CF00}"/>
              </a:ext>
            </a:extLst>
          </p:cNvPr>
          <p:cNvSpPr txBox="1">
            <a:spLocks/>
          </p:cNvSpPr>
          <p:nvPr/>
        </p:nvSpPr>
        <p:spPr>
          <a:xfrm>
            <a:off x="435703" y="524268"/>
            <a:ext cx="10515600" cy="766287"/>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erpetua" panose="02020502060401020303" pitchFamily="18" charset="0"/>
                <a:ea typeface="+mj-ea"/>
                <a:cs typeface="Browallia New" panose="020B0502040204020203" pitchFamily="34" charset="-34"/>
              </a:rPr>
              <a:t>NICOT - “The Books of Joel, Obadiah, and Jonah” </a:t>
            </a:r>
            <a:endParaRPr kumimoji="0" lang="en-US" sz="4400" b="0" i="0" u="none" strike="noStrike" kern="1200" cap="none" spc="0" normalizeH="0" baseline="0" noProof="0" dirty="0">
              <a:ln>
                <a:noFill/>
              </a:ln>
              <a:solidFill>
                <a:srgbClr val="FFC000"/>
              </a:solidFill>
              <a:effectLst/>
              <a:uLnTx/>
              <a:uFillTx/>
              <a:latin typeface="Perpetua" panose="02020502060401020303" pitchFamily="18" charset="0"/>
              <a:ea typeface="+mj-ea"/>
              <a:cs typeface="Browallia New" panose="020B0502040204020203" pitchFamily="34" charset="-34"/>
            </a:endParaRPr>
          </a:p>
        </p:txBody>
      </p:sp>
      <p:sp>
        <p:nvSpPr>
          <p:cNvPr id="7" name="Content Placeholder 2">
            <a:extLst>
              <a:ext uri="{FF2B5EF4-FFF2-40B4-BE49-F238E27FC236}">
                <a16:creationId xmlns:a16="http://schemas.microsoft.com/office/drawing/2014/main" id="{73D49618-E140-120B-8E29-3F98518819B5}"/>
              </a:ext>
            </a:extLst>
          </p:cNvPr>
          <p:cNvSpPr txBox="1">
            <a:spLocks/>
          </p:cNvSpPr>
          <p:nvPr/>
        </p:nvSpPr>
        <p:spPr>
          <a:xfrm>
            <a:off x="3727837" y="1506200"/>
            <a:ext cx="8058416" cy="494677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“When one reads this sermon within the broader context of Jonah’s flight (ch. 1) and his chagrin at Yahweh’s mercy (ch. 4), especially in light of the statement indicating that Yahweh’s mercy was the reason Jonah fled in the first place (4:2), it becomes painfully obvious that Jonah’s lucid brevity should not be interpreted positively. Jonah is not acting out of a sense of conviction that the delivery of the message will cause the Ninevites to change their ways. Rather, Jonah’s actions should be understood as those of a child forced to do something the child does not want to do. Jonah does just enough to fulfill his commission. He was expected to deliver a message of impending judgment, and that is precisely what he does—that and nothing more. He did not want the Ninevites to change. He wants them to ignore his message so that Yahweh would be forced to follow through with the judgment as promised.”</a:t>
            </a:r>
          </a:p>
        </p:txBody>
      </p:sp>
      <p:pic>
        <p:nvPicPr>
          <p:cNvPr id="3" name="Picture 2">
            <a:extLst>
              <a:ext uri="{FF2B5EF4-FFF2-40B4-BE49-F238E27FC236}">
                <a16:creationId xmlns:a16="http://schemas.microsoft.com/office/drawing/2014/main" id="{B6E27817-4275-F71F-3DDB-18C5B6B57A34}"/>
              </a:ext>
            </a:extLst>
          </p:cNvPr>
          <p:cNvPicPr>
            <a:picLocks noChangeAspect="1"/>
          </p:cNvPicPr>
          <p:nvPr/>
        </p:nvPicPr>
        <p:blipFill>
          <a:blip r:embed="rId2"/>
          <a:stretch>
            <a:fillRect/>
          </a:stretch>
        </p:blipFill>
        <p:spPr>
          <a:xfrm>
            <a:off x="435703" y="1506200"/>
            <a:ext cx="2907296" cy="4413030"/>
          </a:xfrm>
          <a:prstGeom prst="rect">
            <a:avLst/>
          </a:prstGeom>
        </p:spPr>
      </p:pic>
    </p:spTree>
    <p:extLst>
      <p:ext uri="{BB962C8B-B14F-4D97-AF65-F5344CB8AC3E}">
        <p14:creationId xmlns:p14="http://schemas.microsoft.com/office/powerpoint/2010/main" val="1385351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D7B96-5D1D-6D69-0122-C6A81E2F15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29552A-E777-37F5-E197-E990DDF33105}"/>
              </a:ext>
            </a:extLst>
          </p:cNvPr>
          <p:cNvSpPr>
            <a:spLocks noGrp="1"/>
          </p:cNvSpPr>
          <p:nvPr>
            <p:ph type="title"/>
          </p:nvPr>
        </p:nvSpPr>
        <p:spPr/>
        <p:txBody>
          <a:bodyPr>
            <a:normAutofit/>
          </a:bodyPr>
          <a:lstStyle/>
          <a:p>
            <a:r>
              <a:rPr lang="en-US" dirty="0">
                <a:solidFill>
                  <a:srgbClr val="FFC000"/>
                </a:solidFill>
              </a:rPr>
              <a:t>A. The Preaching Prophet (3:1-10)</a:t>
            </a:r>
          </a:p>
        </p:txBody>
      </p:sp>
      <p:sp>
        <p:nvSpPr>
          <p:cNvPr id="3" name="Content Placeholder 2">
            <a:extLst>
              <a:ext uri="{FF2B5EF4-FFF2-40B4-BE49-F238E27FC236}">
                <a16:creationId xmlns:a16="http://schemas.microsoft.com/office/drawing/2014/main" id="{27ECADF7-B93F-C841-2A20-CB6F55D344DD}"/>
              </a:ext>
            </a:extLst>
          </p:cNvPr>
          <p:cNvSpPr>
            <a:spLocks noGrp="1"/>
          </p:cNvSpPr>
          <p:nvPr>
            <p:ph idx="1"/>
          </p:nvPr>
        </p:nvSpPr>
        <p:spPr>
          <a:xfrm>
            <a:off x="625002" y="1815165"/>
            <a:ext cx="11195937" cy="4351338"/>
          </a:xfrm>
        </p:spPr>
        <p:txBody>
          <a:bodyPr>
            <a:normAutofit/>
          </a:bodyPr>
          <a:lstStyle/>
          <a:p>
            <a:pPr marL="857250" indent="-857250">
              <a:buFont typeface="+mj-lt"/>
              <a:buAutoNum type="romanUcPeriod"/>
            </a:pPr>
            <a:r>
              <a:rPr lang="en-US" sz="3600" dirty="0"/>
              <a:t>Jonah’s re-commission (1-2)</a:t>
            </a:r>
          </a:p>
          <a:p>
            <a:pPr marL="1314450" lvl="1" indent="-857250">
              <a:buFont typeface="+mj-lt"/>
              <a:buAutoNum type="alphaLcParenR"/>
            </a:pPr>
            <a:r>
              <a:rPr lang="en-US" sz="2800" dirty="0">
                <a:solidFill>
                  <a:srgbClr val="FFC000"/>
                </a:solidFill>
              </a:rPr>
              <a:t>God’s attributes in action (1)</a:t>
            </a:r>
          </a:p>
          <a:p>
            <a:pPr marL="1314450" lvl="1" indent="-857250">
              <a:buFont typeface="+mj-lt"/>
              <a:buAutoNum type="alphaLcParenR"/>
            </a:pPr>
            <a:r>
              <a:rPr lang="en-US" sz="2800" dirty="0">
                <a:solidFill>
                  <a:srgbClr val="FFC000"/>
                </a:solidFill>
              </a:rPr>
              <a:t>God’s Instructions (2)</a:t>
            </a:r>
          </a:p>
          <a:p>
            <a:pPr marL="857250" indent="-857250">
              <a:buFont typeface="+mj-lt"/>
              <a:buAutoNum type="romanUcPeriod"/>
            </a:pPr>
            <a:r>
              <a:rPr lang="en-US" sz="3600" dirty="0"/>
              <a:t>Jonah’s sermon to Nineveh (3-4)</a:t>
            </a:r>
          </a:p>
          <a:p>
            <a:pPr marL="1314450" lvl="1" indent="-857250">
              <a:buFont typeface="+mj-lt"/>
              <a:buAutoNum type="alphaLcPeriod"/>
            </a:pPr>
            <a:r>
              <a:rPr lang="en-US" sz="3200" dirty="0">
                <a:solidFill>
                  <a:srgbClr val="FFC000"/>
                </a:solidFill>
              </a:rPr>
              <a:t>Jonah’s obedience (3)</a:t>
            </a:r>
          </a:p>
          <a:p>
            <a:pPr marL="1314450" lvl="1" indent="-857250">
              <a:buFont typeface="+mj-lt"/>
              <a:buAutoNum type="alphaLcPeriod"/>
            </a:pPr>
            <a:r>
              <a:rPr lang="en-US" sz="3200" dirty="0">
                <a:solidFill>
                  <a:srgbClr val="FFC000"/>
                </a:solidFill>
              </a:rPr>
              <a:t>Jonah’s sermon (4)</a:t>
            </a:r>
          </a:p>
          <a:p>
            <a:pPr marL="857250" indent="-857250">
              <a:buFont typeface="+mj-lt"/>
              <a:buAutoNum type="romanUcPeriod"/>
            </a:pPr>
            <a:r>
              <a:rPr lang="en-US" sz="3600" dirty="0"/>
              <a:t>Nineveh's response (5-9)</a:t>
            </a:r>
          </a:p>
          <a:p>
            <a:pPr marL="857250" indent="-857250">
              <a:buFont typeface="+mj-lt"/>
              <a:buAutoNum type="romanUcPeriod"/>
            </a:pPr>
            <a:r>
              <a:rPr lang="en-US" sz="3600" dirty="0"/>
              <a:t>God’s response (10)</a:t>
            </a:r>
          </a:p>
          <a:p>
            <a:pPr marL="857250" indent="-857250">
              <a:buFont typeface="+mj-lt"/>
              <a:buAutoNum type="romanUcPeriod"/>
            </a:pPr>
            <a:endParaRPr lang="en-US" sz="3600" b="1" dirty="0"/>
          </a:p>
          <a:p>
            <a:pPr marL="857250" indent="-857250">
              <a:buFont typeface="+mj-lt"/>
              <a:buAutoNum type="romanUcPeriod"/>
            </a:pPr>
            <a:endParaRPr lang="en-US" sz="3600" b="1" dirty="0"/>
          </a:p>
        </p:txBody>
      </p:sp>
    </p:spTree>
    <p:extLst>
      <p:ext uri="{BB962C8B-B14F-4D97-AF65-F5344CB8AC3E}">
        <p14:creationId xmlns:p14="http://schemas.microsoft.com/office/powerpoint/2010/main" val="1563306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D2AE5-92E3-1BB9-CA1F-5FC4AFE822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B4BD3F-3023-15E8-EB6F-ADFCA607C096}"/>
              </a:ext>
            </a:extLst>
          </p:cNvPr>
          <p:cNvSpPr>
            <a:spLocks noGrp="1"/>
          </p:cNvSpPr>
          <p:nvPr>
            <p:ph type="title"/>
          </p:nvPr>
        </p:nvSpPr>
        <p:spPr/>
        <p:txBody>
          <a:bodyPr>
            <a:noAutofit/>
          </a:bodyPr>
          <a:lstStyle/>
          <a:p>
            <a:r>
              <a:rPr lang="en-US" sz="4800" dirty="0"/>
              <a:t>INTRODUCTORY MATTERS OF JONAH</a:t>
            </a:r>
          </a:p>
        </p:txBody>
      </p:sp>
      <p:sp>
        <p:nvSpPr>
          <p:cNvPr id="3" name="Content Placeholder 2">
            <a:extLst>
              <a:ext uri="{FF2B5EF4-FFF2-40B4-BE49-F238E27FC236}">
                <a16:creationId xmlns:a16="http://schemas.microsoft.com/office/drawing/2014/main" id="{69FDBEAC-D20A-681C-6CA9-AE21DF51771B}"/>
              </a:ext>
            </a:extLst>
          </p:cNvPr>
          <p:cNvSpPr>
            <a:spLocks noGrp="1"/>
          </p:cNvSpPr>
          <p:nvPr>
            <p:ph idx="1"/>
          </p:nvPr>
        </p:nvSpPr>
        <p:spPr>
          <a:xfrm>
            <a:off x="625002" y="1815165"/>
            <a:ext cx="11195937" cy="4351338"/>
          </a:xfrm>
        </p:spPr>
        <p:txBody>
          <a:bodyPr>
            <a:normAutofit/>
          </a:bodyPr>
          <a:lstStyle/>
          <a:p>
            <a:pPr marL="742950" indent="-742950">
              <a:buAutoNum type="arabicPeriod" startAt="7"/>
            </a:pPr>
            <a:r>
              <a:rPr lang="en-US" sz="3600" dirty="0"/>
              <a:t>Why was it written? (Purpose) </a:t>
            </a:r>
            <a:r>
              <a:rPr lang="fr-FR" sz="3600" b="1" dirty="0">
                <a:solidFill>
                  <a:srgbClr val="FFC000"/>
                </a:solidFill>
              </a:rPr>
              <a:t>Expose Israel’s ethnocentrism and encourage national repentance</a:t>
            </a:r>
            <a:endParaRPr lang="en-US" sz="3600" b="1" dirty="0">
              <a:solidFill>
                <a:srgbClr val="FFC000"/>
              </a:solidFill>
            </a:endParaRPr>
          </a:p>
          <a:p>
            <a:pPr marL="742950" indent="-742950">
              <a:buAutoNum type="arabicPeriod" startAt="7"/>
            </a:pPr>
            <a:r>
              <a:rPr lang="en-US" sz="3600" dirty="0"/>
              <a:t>What’s in it? (Survey) </a:t>
            </a:r>
            <a:r>
              <a:rPr lang="en-US" sz="3600" b="1" dirty="0">
                <a:solidFill>
                  <a:srgbClr val="FFC000"/>
                </a:solidFill>
              </a:rPr>
              <a:t>Defiance (1-2) Compliance (3-4)</a:t>
            </a:r>
          </a:p>
          <a:p>
            <a:pPr marL="742950" indent="-742950">
              <a:buAutoNum type="arabicPeriod" startAt="7"/>
            </a:pPr>
            <a:r>
              <a:rPr lang="en-US" sz="3600" dirty="0"/>
              <a:t>Christ in Jonah? </a:t>
            </a:r>
            <a:r>
              <a:rPr lang="en-US" sz="3600" b="1" dirty="0">
                <a:solidFill>
                  <a:srgbClr val="FFC000"/>
                </a:solidFill>
              </a:rPr>
              <a:t>Yes, through Messianic typology</a:t>
            </a:r>
          </a:p>
          <a:p>
            <a:pPr marL="742950" indent="-742950">
              <a:buAutoNum type="arabicPeriod" startAt="7"/>
            </a:pPr>
            <a:r>
              <a:rPr lang="en-US" sz="3600" dirty="0"/>
              <a:t>What makes this book unique? </a:t>
            </a:r>
            <a:r>
              <a:rPr lang="en-US" sz="3600" b="1" dirty="0">
                <a:solidFill>
                  <a:srgbClr val="FFC000"/>
                </a:solidFill>
              </a:rPr>
              <a:t>5 unique things</a:t>
            </a:r>
          </a:p>
          <a:p>
            <a:pPr marL="742950" indent="-742950">
              <a:buAutoNum type="arabicPeriod" startAt="7"/>
            </a:pPr>
            <a:r>
              <a:rPr lang="en-US" sz="3600" dirty="0"/>
              <a:t>Structure/outline of the book? </a:t>
            </a:r>
          </a:p>
        </p:txBody>
      </p:sp>
    </p:spTree>
    <p:extLst>
      <p:ext uri="{BB962C8B-B14F-4D97-AF65-F5344CB8AC3E}">
        <p14:creationId xmlns:p14="http://schemas.microsoft.com/office/powerpoint/2010/main" val="3010494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1AE35E-6FE3-1AAB-D18A-C34C90C317A3}"/>
              </a:ext>
            </a:extLst>
          </p:cNvPr>
          <p:cNvSpPr>
            <a:spLocks noGrp="1"/>
          </p:cNvSpPr>
          <p:nvPr>
            <p:ph type="ftr" sz="quarter" idx="11"/>
          </p:nvPr>
        </p:nvSpPr>
        <p:spPr/>
        <p:txBody>
          <a:bodyPr/>
          <a:lstStyle/>
          <a:p>
            <a:endParaRPr lang="en-US" dirty="0"/>
          </a:p>
        </p:txBody>
      </p:sp>
      <p:pic>
        <p:nvPicPr>
          <p:cNvPr id="4" name="Picture 3" descr="A person with beard and frost on his face&#10;&#10;AI-generated content may be incorrect.">
            <a:extLst>
              <a:ext uri="{FF2B5EF4-FFF2-40B4-BE49-F238E27FC236}">
                <a16:creationId xmlns:a16="http://schemas.microsoft.com/office/drawing/2014/main" id="{1B45F167-B629-E389-390F-203681E22A85}"/>
              </a:ext>
            </a:extLst>
          </p:cNvPr>
          <p:cNvPicPr>
            <a:picLocks noChangeAspect="1"/>
          </p:cNvPicPr>
          <p:nvPr/>
        </p:nvPicPr>
        <p:blipFill>
          <a:blip r:embed="rId2"/>
          <a:stretch>
            <a:fillRect/>
          </a:stretch>
        </p:blipFill>
        <p:spPr>
          <a:xfrm>
            <a:off x="0" y="12560"/>
            <a:ext cx="12192000" cy="6832879"/>
          </a:xfrm>
          <a:prstGeom prst="rect">
            <a:avLst/>
          </a:prstGeom>
        </p:spPr>
      </p:pic>
      <p:sp>
        <p:nvSpPr>
          <p:cNvPr id="5" name="Content Placeholder 2">
            <a:extLst>
              <a:ext uri="{FF2B5EF4-FFF2-40B4-BE49-F238E27FC236}">
                <a16:creationId xmlns:a16="http://schemas.microsoft.com/office/drawing/2014/main" id="{2DA86C4E-0463-CF57-A283-F616BD2850CB}"/>
              </a:ext>
            </a:extLst>
          </p:cNvPr>
          <p:cNvSpPr txBox="1">
            <a:spLocks/>
          </p:cNvSpPr>
          <p:nvPr/>
        </p:nvSpPr>
        <p:spPr>
          <a:xfrm>
            <a:off x="452724" y="4203977"/>
            <a:ext cx="5895067" cy="18022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“Then he believed in the LORD; and He reckoned it to him as righteousness.”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Genesis 15:6</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endParaRPr>
          </a:p>
        </p:txBody>
      </p:sp>
    </p:spTree>
    <p:extLst>
      <p:ext uri="{BB962C8B-B14F-4D97-AF65-F5344CB8AC3E}">
        <p14:creationId xmlns:p14="http://schemas.microsoft.com/office/powerpoint/2010/main" val="5209459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E57683-031A-DF30-4003-5A8F57AFD192}"/>
              </a:ext>
            </a:extLst>
          </p:cNvPr>
          <p:cNvSpPr>
            <a:spLocks noGrp="1"/>
          </p:cNvSpPr>
          <p:nvPr>
            <p:ph type="ftr" sz="quarter" idx="11"/>
          </p:nvPr>
        </p:nvSpPr>
        <p:spPr>
          <a:xfrm>
            <a:off x="1746343" y="6354724"/>
            <a:ext cx="908673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Hawley, Grant, et al. </a:t>
            </a:r>
            <a:r>
              <a:rPr kumimoji="0" lang="en-US" sz="1200" b="0" i="1" u="none" strike="noStrike" kern="1200" cap="none" spc="0" normalizeH="0" baseline="0" noProof="0" dirty="0">
                <a:ln>
                  <a:noFill/>
                </a:ln>
                <a:solidFill>
                  <a:prstClr val="black">
                    <a:tint val="75000"/>
                  </a:prstClr>
                </a:solidFill>
                <a:effectLst/>
                <a:uLnTx/>
                <a:uFillTx/>
                <a:latin typeface="Calibri"/>
                <a:ea typeface="+mn-ea"/>
                <a:cs typeface="+mn-cs"/>
              </a:rPr>
              <a:t>21 Tough Questions About Grace</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Allen Texas: Bold Grace, 2015, 34-35.</a:t>
            </a:r>
          </a:p>
        </p:txBody>
      </p:sp>
      <p:pic>
        <p:nvPicPr>
          <p:cNvPr id="4" name="Picture 3">
            <a:extLst>
              <a:ext uri="{FF2B5EF4-FFF2-40B4-BE49-F238E27FC236}">
                <a16:creationId xmlns:a16="http://schemas.microsoft.com/office/drawing/2014/main" id="{5BD2290C-2D8B-BC22-70D8-DCFA88B49E1A}"/>
              </a:ext>
            </a:extLst>
          </p:cNvPr>
          <p:cNvPicPr>
            <a:picLocks noChangeAspect="1"/>
          </p:cNvPicPr>
          <p:nvPr/>
        </p:nvPicPr>
        <p:blipFill>
          <a:blip r:embed="rId2"/>
          <a:stretch>
            <a:fillRect/>
          </a:stretch>
        </p:blipFill>
        <p:spPr>
          <a:xfrm>
            <a:off x="8975332" y="1773073"/>
            <a:ext cx="3033968" cy="44640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DD1681C1-BA73-46DF-83D0-FA808B075FB8}"/>
              </a:ext>
            </a:extLst>
          </p:cNvPr>
          <p:cNvPicPr>
            <a:picLocks noChangeAspect="1"/>
          </p:cNvPicPr>
          <p:nvPr/>
        </p:nvPicPr>
        <p:blipFill rotWithShape="1">
          <a:blip r:embed="rId3"/>
          <a:srcRect r="12248"/>
          <a:stretch/>
        </p:blipFill>
        <p:spPr>
          <a:xfrm>
            <a:off x="289344" y="479426"/>
            <a:ext cx="1331451" cy="1517288"/>
          </a:xfrm>
          <a:prstGeom prst="rect">
            <a:avLst/>
          </a:prstGeom>
        </p:spPr>
      </p:pic>
      <p:sp>
        <p:nvSpPr>
          <p:cNvPr id="6" name="Title 1">
            <a:extLst>
              <a:ext uri="{FF2B5EF4-FFF2-40B4-BE49-F238E27FC236}">
                <a16:creationId xmlns:a16="http://schemas.microsoft.com/office/drawing/2014/main" id="{8B00D1FD-82AA-07FD-5FC4-945828869C18}"/>
              </a:ext>
            </a:extLst>
          </p:cNvPr>
          <p:cNvSpPr txBox="1">
            <a:spLocks/>
          </p:cNvSpPr>
          <p:nvPr/>
        </p:nvSpPr>
        <p:spPr>
          <a:xfrm>
            <a:off x="1746343" y="620909"/>
            <a:ext cx="10515600"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erpetua" panose="02020502060401020303" pitchFamily="18" charset="0"/>
                <a:ea typeface="+mj-ea"/>
                <a:cs typeface="Browallia New" panose="020B0502040204020203" pitchFamily="34" charset="-34"/>
              </a:rPr>
              <a:t>“How Were People Saved in the Old Testament” </a:t>
            </a:r>
            <a:endParaRPr kumimoji="0" lang="en-US" sz="4400" b="0" i="0" u="none" strike="noStrike" kern="1200" cap="none" spc="0" normalizeH="0" baseline="0" noProof="0" dirty="0">
              <a:ln>
                <a:noFill/>
              </a:ln>
              <a:solidFill>
                <a:srgbClr val="FFC000"/>
              </a:solidFill>
              <a:effectLst/>
              <a:uLnTx/>
              <a:uFillTx/>
              <a:latin typeface="Perpetua" panose="02020502060401020303" pitchFamily="18" charset="0"/>
              <a:ea typeface="+mj-ea"/>
              <a:cs typeface="Browallia New" panose="020B0502040204020203" pitchFamily="34" charset="-34"/>
            </a:endParaRPr>
          </a:p>
        </p:txBody>
      </p:sp>
      <p:sp>
        <p:nvSpPr>
          <p:cNvPr id="7" name="Content Placeholder 2">
            <a:extLst>
              <a:ext uri="{FF2B5EF4-FFF2-40B4-BE49-F238E27FC236}">
                <a16:creationId xmlns:a16="http://schemas.microsoft.com/office/drawing/2014/main" id="{A69F591A-EDA7-345C-699D-2585108136A1}"/>
              </a:ext>
            </a:extLst>
          </p:cNvPr>
          <p:cNvSpPr txBox="1">
            <a:spLocks/>
          </p:cNvSpPr>
          <p:nvPr/>
        </p:nvSpPr>
        <p:spPr>
          <a:xfrm>
            <a:off x="1699684" y="1673767"/>
            <a:ext cx="7196759" cy="5030208"/>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“Faith was the necessary condition for salvation in the OT as well as in the New: “And the people of Nineveh believed God…And Abraham believed in the LORD and He counted it to him as righteousness” (Genesis 15:6). This is not a generic faith in the existence of God, but rather, a specific faith in the revelation of the true God who is the sole origin of salvation. “Salvation belongs to the Lord” (Jonah 2</a:t>
            </a:r>
            <a:r>
              <a:rPr kumimoji="0" lang="en-US" sz="44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sym typeface="Wingdings" panose="05000000000000000000" pitchFamily="2" charset="2"/>
              </a:rPr>
              <a:t>:9).</a:t>
            </a:r>
            <a:endParaRPr kumimoji="0" lang="en-US" sz="44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44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endParaRPr>
          </a:p>
        </p:txBody>
      </p:sp>
    </p:spTree>
    <p:extLst>
      <p:ext uri="{BB962C8B-B14F-4D97-AF65-F5344CB8AC3E}">
        <p14:creationId xmlns:p14="http://schemas.microsoft.com/office/powerpoint/2010/main" val="40566509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162D0-B591-91B5-709C-B50FF02338D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2EDE042-4452-8FB6-13DB-80AD9C657674}"/>
              </a:ext>
            </a:extLst>
          </p:cNvPr>
          <p:cNvPicPr>
            <a:picLocks noChangeAspect="1"/>
          </p:cNvPicPr>
          <p:nvPr/>
        </p:nvPicPr>
        <p:blipFill>
          <a:blip r:embed="rId2"/>
          <a:srcRect l="3903" t="2970" b="15751"/>
          <a:stretch/>
        </p:blipFill>
        <p:spPr>
          <a:xfrm>
            <a:off x="-1" y="0"/>
            <a:ext cx="12192001" cy="6845630"/>
          </a:xfrm>
          <a:prstGeom prst="rect">
            <a:avLst/>
          </a:prstGeom>
        </p:spPr>
      </p:pic>
      <p:sp>
        <p:nvSpPr>
          <p:cNvPr id="6" name="TextBox 5">
            <a:extLst>
              <a:ext uri="{FF2B5EF4-FFF2-40B4-BE49-F238E27FC236}">
                <a16:creationId xmlns:a16="http://schemas.microsoft.com/office/drawing/2014/main" id="{098EB9DE-8D8F-6038-E3AA-806B7065E889}"/>
              </a:ext>
            </a:extLst>
          </p:cNvPr>
          <p:cNvSpPr txBox="1"/>
          <p:nvPr/>
        </p:nvSpPr>
        <p:spPr>
          <a:xfrm>
            <a:off x="5433391" y="791762"/>
            <a:ext cx="6228521" cy="4401205"/>
          </a:xfrm>
          <a:prstGeom prst="rect">
            <a:avLst/>
          </a:prstGeom>
          <a:noFill/>
        </p:spPr>
        <p:txBody>
          <a:bodyPr wrap="square" rtlCol="0">
            <a:spAutoFit/>
          </a:bodyPr>
          <a:lstStyle/>
          <a:p>
            <a:r>
              <a:rPr lang="en-US" sz="2800" dirty="0">
                <a:solidFill>
                  <a:srgbClr val="C00000"/>
                </a:solidFill>
              </a:rPr>
              <a:t>for just as JONAH WAS THREE DAYS AND THREE NIGHTS IN THE BELLY OF THE SEA MONSTER, so will the Son of Man be three days and three nights in the heart of the earth. “</a:t>
            </a:r>
            <a:r>
              <a:rPr lang="en-US" sz="2800" b="1" dirty="0">
                <a:solidFill>
                  <a:srgbClr val="C00000"/>
                </a:solidFill>
              </a:rPr>
              <a:t>The men of Nineveh will stand up with this generation at the judgment</a:t>
            </a:r>
            <a:r>
              <a:rPr lang="en-US" sz="2800" dirty="0">
                <a:solidFill>
                  <a:srgbClr val="C00000"/>
                </a:solidFill>
              </a:rPr>
              <a:t>, and will condemn it because </a:t>
            </a:r>
            <a:r>
              <a:rPr lang="en-US" sz="2800" b="1" dirty="0">
                <a:solidFill>
                  <a:srgbClr val="C00000"/>
                </a:solidFill>
              </a:rPr>
              <a:t>they repented </a:t>
            </a:r>
            <a:r>
              <a:rPr lang="en-US" sz="2800" dirty="0">
                <a:solidFill>
                  <a:srgbClr val="C00000"/>
                </a:solidFill>
              </a:rPr>
              <a:t>at the preaching of Jonah; and behold, something greater than Jonah is here.</a:t>
            </a:r>
          </a:p>
        </p:txBody>
      </p:sp>
      <p:sp>
        <p:nvSpPr>
          <p:cNvPr id="7" name="TextBox 6">
            <a:extLst>
              <a:ext uri="{FF2B5EF4-FFF2-40B4-BE49-F238E27FC236}">
                <a16:creationId xmlns:a16="http://schemas.microsoft.com/office/drawing/2014/main" id="{E66EC76A-2A0C-C5F3-177D-41E63B473F84}"/>
              </a:ext>
            </a:extLst>
          </p:cNvPr>
          <p:cNvSpPr txBox="1"/>
          <p:nvPr/>
        </p:nvSpPr>
        <p:spPr>
          <a:xfrm>
            <a:off x="5565913" y="5984729"/>
            <a:ext cx="5486400" cy="584775"/>
          </a:xfrm>
          <a:prstGeom prst="rect">
            <a:avLst/>
          </a:prstGeom>
          <a:noFill/>
        </p:spPr>
        <p:txBody>
          <a:bodyPr wrap="square" rtlCol="0">
            <a:spAutoFit/>
          </a:bodyPr>
          <a:lstStyle/>
          <a:p>
            <a:r>
              <a:rPr lang="en-US" sz="3200" dirty="0"/>
              <a:t>Matthew 12:41c</a:t>
            </a:r>
          </a:p>
        </p:txBody>
      </p:sp>
    </p:spTree>
    <p:extLst>
      <p:ext uri="{BB962C8B-B14F-4D97-AF65-F5344CB8AC3E}">
        <p14:creationId xmlns:p14="http://schemas.microsoft.com/office/powerpoint/2010/main" val="40871803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2377D07-D2CA-F598-5DC5-09F135DAE2B1}"/>
              </a:ext>
            </a:extLst>
          </p:cNvPr>
          <p:cNvSpPr>
            <a:spLocks noGrp="1"/>
          </p:cNvSpPr>
          <p:nvPr>
            <p:ph type="ftr" sz="quarter" idx="11"/>
          </p:nvPr>
        </p:nvSpPr>
        <p:spPr/>
        <p:txBody>
          <a:bodyPr/>
          <a:lstStyle/>
          <a:p>
            <a:endParaRPr lang="en-US" dirty="0"/>
          </a:p>
        </p:txBody>
      </p:sp>
      <p:sp>
        <p:nvSpPr>
          <p:cNvPr id="3" name="Title 1">
            <a:extLst>
              <a:ext uri="{FF2B5EF4-FFF2-40B4-BE49-F238E27FC236}">
                <a16:creationId xmlns:a16="http://schemas.microsoft.com/office/drawing/2014/main" id="{DDC82D5A-1157-C489-78C3-35B0AE77DD41}"/>
              </a:ext>
            </a:extLst>
          </p:cNvPr>
          <p:cNvSpPr txBox="1">
            <a:spLocks/>
          </p:cNvSpPr>
          <p:nvPr/>
        </p:nvSpPr>
        <p:spPr>
          <a:xfrm>
            <a:off x="4255169" y="2766218"/>
            <a:ext cx="4359441"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6600" dirty="0"/>
              <a:t>Conclusion</a:t>
            </a:r>
            <a:endParaRPr lang="en-US" sz="6600" dirty="0">
              <a:solidFill>
                <a:srgbClr val="FFC000"/>
              </a:solidFill>
            </a:endParaRPr>
          </a:p>
        </p:txBody>
      </p:sp>
    </p:spTree>
    <p:extLst>
      <p:ext uri="{BB962C8B-B14F-4D97-AF65-F5344CB8AC3E}">
        <p14:creationId xmlns:p14="http://schemas.microsoft.com/office/powerpoint/2010/main" val="13844718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32A5A-7DE6-A408-7B1D-D721BA73C4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996FA2-0650-A713-D842-DFFD835C5CD7}"/>
              </a:ext>
            </a:extLst>
          </p:cNvPr>
          <p:cNvSpPr>
            <a:spLocks noGrp="1"/>
          </p:cNvSpPr>
          <p:nvPr>
            <p:ph type="title"/>
          </p:nvPr>
        </p:nvSpPr>
        <p:spPr/>
        <p:txBody>
          <a:bodyPr>
            <a:normAutofit/>
          </a:bodyPr>
          <a:lstStyle/>
          <a:p>
            <a:r>
              <a:rPr lang="en-US" dirty="0">
                <a:solidFill>
                  <a:srgbClr val="FFC000"/>
                </a:solidFill>
              </a:rPr>
              <a:t>A. The Preaching Prophet (3:1-10)</a:t>
            </a:r>
          </a:p>
        </p:txBody>
      </p:sp>
      <p:sp>
        <p:nvSpPr>
          <p:cNvPr id="3" name="Content Placeholder 2">
            <a:extLst>
              <a:ext uri="{FF2B5EF4-FFF2-40B4-BE49-F238E27FC236}">
                <a16:creationId xmlns:a16="http://schemas.microsoft.com/office/drawing/2014/main" id="{38A3244C-8530-4F31-0491-581133FDFC22}"/>
              </a:ext>
            </a:extLst>
          </p:cNvPr>
          <p:cNvSpPr>
            <a:spLocks noGrp="1"/>
          </p:cNvSpPr>
          <p:nvPr>
            <p:ph idx="1"/>
          </p:nvPr>
        </p:nvSpPr>
        <p:spPr>
          <a:xfrm>
            <a:off x="625002" y="1815165"/>
            <a:ext cx="11195937" cy="4351338"/>
          </a:xfrm>
        </p:spPr>
        <p:txBody>
          <a:bodyPr>
            <a:normAutofit/>
          </a:bodyPr>
          <a:lstStyle/>
          <a:p>
            <a:pPr marL="857250" indent="-857250">
              <a:buFont typeface="+mj-lt"/>
              <a:buAutoNum type="romanUcPeriod"/>
            </a:pPr>
            <a:r>
              <a:rPr lang="en-US" sz="3600" dirty="0"/>
              <a:t>Jonah’s re-commission (1-2)</a:t>
            </a:r>
          </a:p>
          <a:p>
            <a:pPr marL="1314450" lvl="1" indent="-857250">
              <a:buFont typeface="+mj-lt"/>
              <a:buAutoNum type="alphaLcParenR"/>
            </a:pPr>
            <a:r>
              <a:rPr lang="en-US" sz="2800" dirty="0">
                <a:solidFill>
                  <a:srgbClr val="FFC000"/>
                </a:solidFill>
              </a:rPr>
              <a:t>God’s attributes in action (1)</a:t>
            </a:r>
          </a:p>
          <a:p>
            <a:pPr marL="1314450" lvl="1" indent="-857250">
              <a:buFont typeface="+mj-lt"/>
              <a:buAutoNum type="alphaLcParenR"/>
            </a:pPr>
            <a:r>
              <a:rPr lang="en-US" sz="2800" dirty="0">
                <a:solidFill>
                  <a:srgbClr val="FFC000"/>
                </a:solidFill>
              </a:rPr>
              <a:t>God’s Instructions (2)</a:t>
            </a:r>
          </a:p>
          <a:p>
            <a:pPr marL="857250" indent="-857250">
              <a:buFont typeface="+mj-lt"/>
              <a:buAutoNum type="romanUcPeriod"/>
            </a:pPr>
            <a:r>
              <a:rPr lang="en-US" sz="3600" dirty="0"/>
              <a:t>Jonah’s sermon to Nineveh (3-4)</a:t>
            </a:r>
          </a:p>
          <a:p>
            <a:pPr marL="1314450" lvl="1" indent="-857250">
              <a:buFont typeface="+mj-lt"/>
              <a:buAutoNum type="alphaLcPeriod"/>
            </a:pPr>
            <a:r>
              <a:rPr lang="en-US" sz="3200" dirty="0">
                <a:solidFill>
                  <a:srgbClr val="FFC000"/>
                </a:solidFill>
              </a:rPr>
              <a:t>Jonah’s obedience (3)</a:t>
            </a:r>
          </a:p>
          <a:p>
            <a:pPr marL="1314450" lvl="1" indent="-857250">
              <a:buFont typeface="+mj-lt"/>
              <a:buAutoNum type="alphaLcPeriod"/>
            </a:pPr>
            <a:r>
              <a:rPr lang="en-US" sz="3200" dirty="0">
                <a:solidFill>
                  <a:srgbClr val="FFC000"/>
                </a:solidFill>
              </a:rPr>
              <a:t>Jonah’s sermon (4)</a:t>
            </a:r>
          </a:p>
          <a:p>
            <a:pPr marL="857250" indent="-857250">
              <a:buFont typeface="+mj-lt"/>
              <a:buAutoNum type="romanUcPeriod"/>
            </a:pPr>
            <a:r>
              <a:rPr lang="en-US" sz="3600" dirty="0"/>
              <a:t>Nineveh's response (5-9)</a:t>
            </a:r>
          </a:p>
          <a:p>
            <a:pPr marL="857250" indent="-857250">
              <a:buFont typeface="+mj-lt"/>
              <a:buAutoNum type="romanUcPeriod"/>
            </a:pPr>
            <a:r>
              <a:rPr lang="en-US" sz="3600" dirty="0"/>
              <a:t>God’s response (10)</a:t>
            </a:r>
          </a:p>
          <a:p>
            <a:pPr marL="857250" indent="-857250">
              <a:buFont typeface="+mj-lt"/>
              <a:buAutoNum type="romanUcPeriod"/>
            </a:pPr>
            <a:endParaRPr lang="en-US" sz="3600" b="1" dirty="0"/>
          </a:p>
          <a:p>
            <a:pPr marL="857250" indent="-857250">
              <a:buFont typeface="+mj-lt"/>
              <a:buAutoNum type="romanUcPeriod"/>
            </a:pPr>
            <a:endParaRPr lang="en-US" sz="3600" b="1" dirty="0"/>
          </a:p>
        </p:txBody>
      </p:sp>
    </p:spTree>
    <p:extLst>
      <p:ext uri="{BB962C8B-B14F-4D97-AF65-F5344CB8AC3E}">
        <p14:creationId xmlns:p14="http://schemas.microsoft.com/office/powerpoint/2010/main" val="20341300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1896457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236B8-470B-CFFE-E945-285E3C56208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8DAE490-2266-A30A-B666-E94BDE71B0C5}"/>
              </a:ext>
            </a:extLst>
          </p:cNvPr>
          <p:cNvPicPr>
            <a:picLocks noChangeAspect="1"/>
          </p:cNvPicPr>
          <p:nvPr/>
        </p:nvPicPr>
        <p:blipFill>
          <a:blip r:embed="rId2"/>
          <a:srcRect l="3903" t="2970" b="15751"/>
          <a:stretch/>
        </p:blipFill>
        <p:spPr>
          <a:xfrm>
            <a:off x="-1" y="0"/>
            <a:ext cx="12192001" cy="6845630"/>
          </a:xfrm>
          <a:prstGeom prst="rect">
            <a:avLst/>
          </a:prstGeom>
        </p:spPr>
      </p:pic>
      <p:sp>
        <p:nvSpPr>
          <p:cNvPr id="6" name="TextBox 5">
            <a:extLst>
              <a:ext uri="{FF2B5EF4-FFF2-40B4-BE49-F238E27FC236}">
                <a16:creationId xmlns:a16="http://schemas.microsoft.com/office/drawing/2014/main" id="{F8FA7309-0896-0037-1260-DC4A632B2F97}"/>
              </a:ext>
            </a:extLst>
          </p:cNvPr>
          <p:cNvSpPr txBox="1"/>
          <p:nvPr/>
        </p:nvSpPr>
        <p:spPr>
          <a:xfrm>
            <a:off x="6095999" y="2065126"/>
            <a:ext cx="5486400" cy="1077218"/>
          </a:xfrm>
          <a:prstGeom prst="rect">
            <a:avLst/>
          </a:prstGeom>
          <a:noFill/>
        </p:spPr>
        <p:txBody>
          <a:bodyPr wrap="square" rtlCol="0">
            <a:spAutoFit/>
          </a:bodyPr>
          <a:lstStyle/>
          <a:p>
            <a:r>
              <a:rPr lang="en-US" sz="3200" dirty="0">
                <a:solidFill>
                  <a:srgbClr val="C00000"/>
                </a:solidFill>
              </a:rPr>
              <a:t>“…and behold, something greater than Jonah is here.”</a:t>
            </a:r>
          </a:p>
        </p:txBody>
      </p:sp>
      <p:sp>
        <p:nvSpPr>
          <p:cNvPr id="7" name="TextBox 6">
            <a:extLst>
              <a:ext uri="{FF2B5EF4-FFF2-40B4-BE49-F238E27FC236}">
                <a16:creationId xmlns:a16="http://schemas.microsoft.com/office/drawing/2014/main" id="{36FF39A4-FC10-4CF3-AA51-10145FCB8956}"/>
              </a:ext>
            </a:extLst>
          </p:cNvPr>
          <p:cNvSpPr txBox="1"/>
          <p:nvPr/>
        </p:nvSpPr>
        <p:spPr>
          <a:xfrm>
            <a:off x="6096000" y="6024486"/>
            <a:ext cx="5486400" cy="584775"/>
          </a:xfrm>
          <a:prstGeom prst="rect">
            <a:avLst/>
          </a:prstGeom>
          <a:noFill/>
        </p:spPr>
        <p:txBody>
          <a:bodyPr wrap="square" rtlCol="0">
            <a:spAutoFit/>
          </a:bodyPr>
          <a:lstStyle/>
          <a:p>
            <a:r>
              <a:rPr lang="en-US" sz="3200" dirty="0"/>
              <a:t>Matthew 12:41c</a:t>
            </a:r>
          </a:p>
        </p:txBody>
      </p:sp>
    </p:spTree>
    <p:extLst>
      <p:ext uri="{BB962C8B-B14F-4D97-AF65-F5344CB8AC3E}">
        <p14:creationId xmlns:p14="http://schemas.microsoft.com/office/powerpoint/2010/main" val="2366266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F387B-ECEC-E7E7-F6C6-427C5F3B63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3688AC-CF57-D326-4030-3EC60BD48C12}"/>
              </a:ext>
            </a:extLst>
          </p:cNvPr>
          <p:cNvSpPr>
            <a:spLocks noGrp="1"/>
          </p:cNvSpPr>
          <p:nvPr>
            <p:ph type="title"/>
          </p:nvPr>
        </p:nvSpPr>
        <p:spPr>
          <a:xfrm>
            <a:off x="838200" y="257552"/>
            <a:ext cx="10515600" cy="1325563"/>
          </a:xfrm>
        </p:spPr>
        <p:txBody>
          <a:bodyPr>
            <a:normAutofit/>
          </a:bodyPr>
          <a:lstStyle/>
          <a:p>
            <a:r>
              <a:rPr lang="en-US" sz="6600" dirty="0"/>
              <a:t>B. The Praying Prophet (2)</a:t>
            </a:r>
            <a:endParaRPr lang="en-US" sz="6600" dirty="0">
              <a:solidFill>
                <a:srgbClr val="FFC000"/>
              </a:solidFill>
            </a:endParaRPr>
          </a:p>
        </p:txBody>
      </p:sp>
      <p:sp>
        <p:nvSpPr>
          <p:cNvPr id="7" name="Content Placeholder 2">
            <a:extLst>
              <a:ext uri="{FF2B5EF4-FFF2-40B4-BE49-F238E27FC236}">
                <a16:creationId xmlns:a16="http://schemas.microsoft.com/office/drawing/2014/main" id="{C9F1D988-97A5-6F87-24C7-F78B5F1FB10A}"/>
              </a:ext>
            </a:extLst>
          </p:cNvPr>
          <p:cNvSpPr>
            <a:spLocks noGrp="1"/>
          </p:cNvSpPr>
          <p:nvPr>
            <p:ph idx="1"/>
          </p:nvPr>
        </p:nvSpPr>
        <p:spPr>
          <a:xfrm>
            <a:off x="625002" y="1815165"/>
            <a:ext cx="11275449" cy="4351338"/>
          </a:xfrm>
        </p:spPr>
        <p:txBody>
          <a:bodyPr>
            <a:normAutofit fontScale="92500" lnSpcReduction="20000"/>
          </a:bodyPr>
          <a:lstStyle/>
          <a:p>
            <a:pPr marL="1314450" lvl="1" indent="-857250">
              <a:buAutoNum type="romanUcPeriod" startAt="5"/>
            </a:pPr>
            <a:r>
              <a:rPr lang="en-US" sz="4000" dirty="0">
                <a:solidFill>
                  <a:srgbClr val="FFC000"/>
                </a:solidFill>
              </a:rPr>
              <a:t>A Divine Rescue (2:7)</a:t>
            </a:r>
          </a:p>
          <a:p>
            <a:pPr marL="1771650" lvl="2" indent="-857250">
              <a:buFont typeface="+mj-lt"/>
              <a:buAutoNum type="alphaLcParenR"/>
            </a:pPr>
            <a:r>
              <a:rPr lang="en-US" sz="3600" dirty="0"/>
              <a:t>Jonah remembers God (7a)</a:t>
            </a:r>
          </a:p>
          <a:p>
            <a:pPr marL="1771650" lvl="2" indent="-857250">
              <a:buFont typeface="+mj-lt"/>
              <a:buAutoNum type="alphaLcParenR"/>
            </a:pPr>
            <a:r>
              <a:rPr lang="en-US" sz="3600" dirty="0"/>
              <a:t>Jonah’s prayer answered (7b)</a:t>
            </a:r>
          </a:p>
          <a:p>
            <a:pPr marL="1314450" lvl="1" indent="-857250">
              <a:buAutoNum type="romanUcPeriod" startAt="5"/>
            </a:pPr>
            <a:r>
              <a:rPr lang="en-US" sz="4000" dirty="0">
                <a:solidFill>
                  <a:srgbClr val="FFC000"/>
                </a:solidFill>
              </a:rPr>
              <a:t>Jonah’s Vow of Faithfulness (2:8-9)</a:t>
            </a:r>
          </a:p>
          <a:p>
            <a:pPr marL="1771650" lvl="2" indent="-857250">
              <a:buFont typeface="+mj-lt"/>
              <a:buAutoNum type="alphaLcParenR"/>
            </a:pPr>
            <a:r>
              <a:rPr lang="en-US" sz="3600" dirty="0"/>
              <a:t>Rejection of Idols (8)</a:t>
            </a:r>
          </a:p>
          <a:p>
            <a:pPr marL="1771650" lvl="2" indent="-857250">
              <a:buFont typeface="+mj-lt"/>
              <a:buAutoNum type="alphaLcParenR"/>
            </a:pPr>
            <a:r>
              <a:rPr lang="en-US" sz="3600" dirty="0"/>
              <a:t>Jonah’s thanksgiving (9)</a:t>
            </a:r>
          </a:p>
          <a:p>
            <a:pPr marL="1314450" lvl="1" indent="-857250">
              <a:buAutoNum type="romanUcPeriod" startAt="5"/>
            </a:pPr>
            <a:r>
              <a:rPr lang="en-US" sz="4000" dirty="0">
                <a:solidFill>
                  <a:srgbClr val="FFC000"/>
                </a:solidFill>
              </a:rPr>
              <a:t>A Divine Response (2:10)</a:t>
            </a:r>
          </a:p>
          <a:p>
            <a:pPr marL="1771650" lvl="2" indent="-857250">
              <a:buFont typeface="+mj-lt"/>
              <a:buAutoNum type="alphaLcParenR"/>
            </a:pPr>
            <a:r>
              <a:rPr lang="en-US" sz="3600" dirty="0"/>
              <a:t>God’s control over nature (10a)</a:t>
            </a:r>
          </a:p>
          <a:p>
            <a:pPr marL="1771650" lvl="2" indent="-857250">
              <a:buFont typeface="+mj-lt"/>
              <a:buAutoNum type="alphaLcParenR"/>
            </a:pPr>
            <a:r>
              <a:rPr lang="en-US" sz="3600" dirty="0"/>
              <a:t>Jonah’s deliverance (10b)</a:t>
            </a:r>
          </a:p>
          <a:p>
            <a:pPr marL="1314450" lvl="1" indent="-857250">
              <a:buAutoNum type="romanUcPeriod" startAt="5"/>
            </a:pPr>
            <a:endParaRPr lang="en-US" sz="3600" dirty="0"/>
          </a:p>
          <a:p>
            <a:pPr marL="1771650" lvl="2" indent="-857250">
              <a:buFont typeface="+mj-lt"/>
              <a:buAutoNum type="alphaLcParenR"/>
            </a:pPr>
            <a:endParaRPr lang="en-US" sz="3600" dirty="0"/>
          </a:p>
          <a:p>
            <a:pPr marL="1771650" lvl="2" indent="-857250">
              <a:buFont typeface="+mj-lt"/>
              <a:buAutoNum type="alphaLcParenR"/>
            </a:pPr>
            <a:endParaRPr lang="en-US" sz="3600" b="1" dirty="0"/>
          </a:p>
          <a:p>
            <a:pPr marL="1657350" lvl="2" indent="-742950">
              <a:buFont typeface="+mj-lt"/>
              <a:buAutoNum type="alphaLcParenR"/>
            </a:pPr>
            <a:endParaRPr lang="en-US" sz="4000" dirty="0"/>
          </a:p>
          <a:p>
            <a:endParaRPr lang="en-US" sz="4400" dirty="0"/>
          </a:p>
        </p:txBody>
      </p:sp>
    </p:spTree>
    <p:extLst>
      <p:ext uri="{BB962C8B-B14F-4D97-AF65-F5344CB8AC3E}">
        <p14:creationId xmlns:p14="http://schemas.microsoft.com/office/powerpoint/2010/main" val="1664256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14843-76C0-54C4-9B2F-671035235D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CCF8FB-8569-EB05-E09A-5CBE226E08E7}"/>
              </a:ext>
            </a:extLst>
          </p:cNvPr>
          <p:cNvSpPr>
            <a:spLocks noGrp="1"/>
          </p:cNvSpPr>
          <p:nvPr>
            <p:ph type="title"/>
          </p:nvPr>
        </p:nvSpPr>
        <p:spPr>
          <a:xfrm>
            <a:off x="838200" y="257552"/>
            <a:ext cx="10515600" cy="1325563"/>
          </a:xfrm>
        </p:spPr>
        <p:txBody>
          <a:bodyPr>
            <a:normAutofit/>
          </a:bodyPr>
          <a:lstStyle/>
          <a:p>
            <a:r>
              <a:rPr lang="en-US" sz="6600" dirty="0"/>
              <a:t>Outline of Jonah</a:t>
            </a:r>
            <a:endParaRPr lang="en-US" sz="6600" dirty="0">
              <a:solidFill>
                <a:srgbClr val="FFC000"/>
              </a:solidFill>
            </a:endParaRPr>
          </a:p>
        </p:txBody>
      </p:sp>
      <p:sp>
        <p:nvSpPr>
          <p:cNvPr id="7" name="Content Placeholder 2">
            <a:extLst>
              <a:ext uri="{FF2B5EF4-FFF2-40B4-BE49-F238E27FC236}">
                <a16:creationId xmlns:a16="http://schemas.microsoft.com/office/drawing/2014/main" id="{391EEA3A-BD48-91AB-1986-4C2457AAAB8B}"/>
              </a:ext>
            </a:extLst>
          </p:cNvPr>
          <p:cNvSpPr>
            <a:spLocks noGrp="1"/>
          </p:cNvSpPr>
          <p:nvPr>
            <p:ph idx="1"/>
          </p:nvPr>
        </p:nvSpPr>
        <p:spPr>
          <a:xfrm>
            <a:off x="625002" y="1815165"/>
            <a:ext cx="11275449" cy="4351338"/>
          </a:xfrm>
        </p:spPr>
        <p:txBody>
          <a:bodyPr>
            <a:normAutofit/>
          </a:bodyPr>
          <a:lstStyle/>
          <a:p>
            <a:pPr marL="857250" indent="-857250">
              <a:buFont typeface="+mj-lt"/>
              <a:buAutoNum type="romanUcPeriod"/>
            </a:pPr>
            <a:r>
              <a:rPr lang="en-US" sz="4400" dirty="0"/>
              <a:t>Defiance (1-2)</a:t>
            </a:r>
          </a:p>
          <a:p>
            <a:pPr marL="1314450" lvl="1" indent="-857250">
              <a:buFont typeface="+mj-lt"/>
              <a:buAutoNum type="alphaUcPeriod"/>
            </a:pPr>
            <a:r>
              <a:rPr lang="en-US" sz="4000" dirty="0"/>
              <a:t>The running prophet (1)</a:t>
            </a:r>
          </a:p>
          <a:p>
            <a:pPr marL="1314450" lvl="1" indent="-857250">
              <a:buFont typeface="+mj-lt"/>
              <a:buAutoNum type="alphaUcPeriod"/>
            </a:pPr>
            <a:r>
              <a:rPr lang="en-US" sz="4000" dirty="0"/>
              <a:t>The praying prophet (2)</a:t>
            </a:r>
          </a:p>
          <a:p>
            <a:pPr marL="857250" indent="-857250">
              <a:buFont typeface="+mj-lt"/>
              <a:buAutoNum type="romanUcPeriod"/>
            </a:pPr>
            <a:r>
              <a:rPr lang="en-US" sz="4400" dirty="0"/>
              <a:t>Compliance (3-4)</a:t>
            </a:r>
          </a:p>
          <a:p>
            <a:pPr marL="1314450" lvl="1" indent="-857250">
              <a:buFont typeface="+mj-lt"/>
              <a:buAutoNum type="alphaUcPeriod"/>
            </a:pPr>
            <a:r>
              <a:rPr lang="en-US" sz="4000" b="1" dirty="0">
                <a:solidFill>
                  <a:srgbClr val="FFC000"/>
                </a:solidFill>
              </a:rPr>
              <a:t>The preaching prophet (3)</a:t>
            </a:r>
          </a:p>
          <a:p>
            <a:pPr marL="1314450" lvl="1" indent="-857250">
              <a:buFont typeface="+mj-lt"/>
              <a:buAutoNum type="alphaUcPeriod"/>
            </a:pPr>
            <a:r>
              <a:rPr lang="en-US" sz="4000" dirty="0"/>
              <a:t>The pouting prophet (4)</a:t>
            </a:r>
          </a:p>
          <a:p>
            <a:endParaRPr lang="en-US" sz="4400" dirty="0"/>
          </a:p>
          <a:p>
            <a:endParaRPr lang="en-US" sz="4400" dirty="0"/>
          </a:p>
        </p:txBody>
      </p:sp>
      <p:sp>
        <p:nvSpPr>
          <p:cNvPr id="3" name="Footer Placeholder 1">
            <a:extLst>
              <a:ext uri="{FF2B5EF4-FFF2-40B4-BE49-F238E27FC236}">
                <a16:creationId xmlns:a16="http://schemas.microsoft.com/office/drawing/2014/main" id="{B086E14C-A5B4-6E9C-C400-6A5664BC6725}"/>
              </a:ext>
            </a:extLst>
          </p:cNvPr>
          <p:cNvSpPr>
            <a:spLocks noGrp="1"/>
          </p:cNvSpPr>
          <p:nvPr>
            <p:ph type="ftr" sz="quarter" idx="11"/>
          </p:nvPr>
        </p:nvSpPr>
        <p:spPr>
          <a:xfrm>
            <a:off x="838200" y="6235323"/>
            <a:ext cx="9086739" cy="365125"/>
          </a:xfrm>
        </p:spPr>
        <p:txBody>
          <a:bodyPr/>
          <a:lstStyle/>
          <a:p>
            <a:r>
              <a:rPr lang="en-US" dirty="0">
                <a:effectLst/>
              </a:rPr>
              <a:t>Outline adapted from </a:t>
            </a:r>
            <a:r>
              <a:rPr lang="en-US" i="1" dirty="0">
                <a:effectLst/>
              </a:rPr>
              <a:t>Jonah Argument</a:t>
            </a:r>
            <a:r>
              <a:rPr lang="en-US" dirty="0">
                <a:effectLst/>
              </a:rPr>
              <a:t>, by Andrew Marshall Woods, 2007, 13.</a:t>
            </a:r>
          </a:p>
        </p:txBody>
      </p:sp>
    </p:spTree>
    <p:extLst>
      <p:ext uri="{BB962C8B-B14F-4D97-AF65-F5344CB8AC3E}">
        <p14:creationId xmlns:p14="http://schemas.microsoft.com/office/powerpoint/2010/main" val="2174382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a:bodyPr>
          <a:lstStyle/>
          <a:p>
            <a:r>
              <a:rPr lang="en-US" dirty="0">
                <a:solidFill>
                  <a:srgbClr val="FFC000"/>
                </a:solidFill>
              </a:rPr>
              <a:t>A. The Preaching Prophet (3:1-10)</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625002" y="1815165"/>
            <a:ext cx="11195937" cy="4351338"/>
          </a:xfrm>
        </p:spPr>
        <p:txBody>
          <a:bodyPr>
            <a:normAutofit/>
          </a:bodyPr>
          <a:lstStyle/>
          <a:p>
            <a:pPr marL="857250" indent="-857250">
              <a:buFont typeface="+mj-lt"/>
              <a:buAutoNum type="romanUcPeriod"/>
            </a:pPr>
            <a:r>
              <a:rPr lang="en-US" sz="3600" dirty="0"/>
              <a:t>Jonah’s re-commission (1-2)</a:t>
            </a:r>
            <a:endParaRPr lang="en-US" sz="3200" dirty="0"/>
          </a:p>
          <a:p>
            <a:pPr marL="857250" indent="-857250">
              <a:buFont typeface="+mj-lt"/>
              <a:buAutoNum type="romanUcPeriod"/>
            </a:pPr>
            <a:r>
              <a:rPr lang="en-US" sz="3600" dirty="0"/>
              <a:t>Jonah’s sermon to Nineveh (3-4)</a:t>
            </a:r>
          </a:p>
          <a:p>
            <a:pPr marL="857250" indent="-857250">
              <a:buFont typeface="+mj-lt"/>
              <a:buAutoNum type="romanUcPeriod"/>
            </a:pPr>
            <a:r>
              <a:rPr lang="en-US" sz="3600" dirty="0"/>
              <a:t>Nineveh's response (5-9)</a:t>
            </a:r>
          </a:p>
          <a:p>
            <a:pPr marL="857250" indent="-857250">
              <a:buFont typeface="+mj-lt"/>
              <a:buAutoNum type="romanUcPeriod"/>
            </a:pPr>
            <a:r>
              <a:rPr lang="en-US" sz="3600" dirty="0"/>
              <a:t>God’s response (10)</a:t>
            </a:r>
          </a:p>
          <a:p>
            <a:pPr marL="857250" indent="-857250">
              <a:buFont typeface="+mj-lt"/>
              <a:buAutoNum type="romanUcPeriod"/>
            </a:pPr>
            <a:endParaRPr lang="en-US" sz="3600" b="1" dirty="0"/>
          </a:p>
          <a:p>
            <a:pPr marL="857250" indent="-857250">
              <a:buFont typeface="+mj-lt"/>
              <a:buAutoNum type="romanUcPeriod"/>
            </a:pPr>
            <a:endParaRPr lang="en-US" sz="3600" b="1" dirty="0"/>
          </a:p>
        </p:txBody>
      </p:sp>
    </p:spTree>
    <p:extLst>
      <p:ext uri="{BB962C8B-B14F-4D97-AF65-F5344CB8AC3E}">
        <p14:creationId xmlns:p14="http://schemas.microsoft.com/office/powerpoint/2010/main" val="2298673835"/>
      </p:ext>
    </p:extLst>
  </p:cSld>
  <p:clrMapOvr>
    <a:masterClrMapping/>
  </p:clrMapOvr>
</p:sld>
</file>

<file path=ppt/theme/theme1.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2">
      <a:majorFont>
        <a:latin typeface="Anime Ace 3 BB"/>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2">
      <a:majorFont>
        <a:latin typeface="Anime Ace 3 BB"/>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7857</TotalTime>
  <Words>3391</Words>
  <Application>Microsoft Office PowerPoint</Application>
  <PresentationFormat>Widescreen</PresentationFormat>
  <Paragraphs>311</Paragraphs>
  <Slides>55</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55</vt:i4>
      </vt:variant>
    </vt:vector>
  </HeadingPairs>
  <TitlesOfParts>
    <vt:vector size="62" baseType="lpstr">
      <vt:lpstr>Aptos</vt:lpstr>
      <vt:lpstr>Arial</vt:lpstr>
      <vt:lpstr>Calibri</vt:lpstr>
      <vt:lpstr>Perpetua</vt:lpstr>
      <vt:lpstr>Times New Roman</vt:lpstr>
      <vt:lpstr>1_Office Theme</vt:lpstr>
      <vt:lpstr>2_Office Theme</vt:lpstr>
      <vt:lpstr>PowerPoint Presentation</vt:lpstr>
      <vt:lpstr>INTRODUCTORY MATTERS OF JONAH</vt:lpstr>
      <vt:lpstr>INTRODUCTORY MATTERS OF JONAH</vt:lpstr>
      <vt:lpstr>Outline of Jonah</vt:lpstr>
      <vt:lpstr>INTRODUCTORY MATTERS OF JONAH</vt:lpstr>
      <vt:lpstr>PowerPoint Presentation</vt:lpstr>
      <vt:lpstr>B. The Praying Prophet (2)</vt:lpstr>
      <vt:lpstr>Outline of Jonah</vt:lpstr>
      <vt:lpstr>A. The Preaching Prophet (3:1-10)</vt:lpstr>
      <vt:lpstr>A. The Preaching Prophet (3:1-10)</vt:lpstr>
      <vt:lpstr>PowerPoint Presentation</vt:lpstr>
      <vt:lpstr>PowerPoint Presentation</vt:lpstr>
      <vt:lpstr>PowerPoint Presentation</vt:lpstr>
      <vt:lpstr>PowerPoint Presentation</vt:lpstr>
      <vt:lpstr>PowerPoint Presentation</vt:lpstr>
      <vt:lpstr>PowerPoint Presentation</vt:lpstr>
      <vt:lpstr>A. The Preaching Prophet (3:1-10)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The Preaching Prophet (3:1-10)</vt:lpstr>
      <vt:lpstr>PowerPoint Presentation</vt:lpstr>
      <vt:lpstr>PowerPoint Presentation</vt:lpstr>
      <vt:lpstr>PowerPoint Presentation</vt:lpstr>
      <vt:lpstr>PowerPoint Presentation</vt:lpstr>
      <vt:lpstr>A. The Preaching Prophet (3:1-10)</vt:lpstr>
      <vt:lpstr>PowerPoint Presentation</vt:lpstr>
      <vt:lpstr>INTRODUCTORY MATTERS OF JONAH</vt:lpstr>
      <vt:lpstr>A. The Preaching Prophet (3:1-10)</vt:lpstr>
      <vt:lpstr>PowerPoint Presentation</vt:lpstr>
      <vt:lpstr>A. The Preaching Prophet (3:1-10)</vt:lpstr>
      <vt:lpstr>PowerPoint Presentation</vt:lpstr>
      <vt:lpstr>PowerPoint Presentation</vt:lpstr>
      <vt:lpstr>PowerPoint Presentation</vt:lpstr>
      <vt:lpstr>PowerPoint Presentation</vt:lpstr>
      <vt:lpstr>A. The Preaching Prophet (3:1-10)</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Morris</dc:creator>
  <cp:lastModifiedBy>Gabriel Morris</cp:lastModifiedBy>
  <cp:revision>3</cp:revision>
  <dcterms:created xsi:type="dcterms:W3CDTF">2023-10-01T06:05:59Z</dcterms:created>
  <dcterms:modified xsi:type="dcterms:W3CDTF">2025-08-17T01:10:21Z</dcterms:modified>
</cp:coreProperties>
</file>