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 id="2147483709" r:id="rId3"/>
  </p:sldMasterIdLst>
  <p:notesMasterIdLst>
    <p:notesMasterId r:id="rId72"/>
  </p:notesMasterIdLst>
  <p:handoutMasterIdLst>
    <p:handoutMasterId r:id="rId73"/>
  </p:handoutMasterIdLst>
  <p:sldIdLst>
    <p:sldId id="392" r:id="rId4"/>
    <p:sldId id="455" r:id="rId5"/>
    <p:sldId id="583" r:id="rId6"/>
    <p:sldId id="352" r:id="rId7"/>
    <p:sldId id="519" r:id="rId8"/>
    <p:sldId id="456" r:id="rId9"/>
    <p:sldId id="454" r:id="rId10"/>
    <p:sldId id="690" r:id="rId11"/>
    <p:sldId id="694" r:id="rId12"/>
    <p:sldId id="695" r:id="rId13"/>
    <p:sldId id="700" r:id="rId14"/>
    <p:sldId id="691" r:id="rId15"/>
    <p:sldId id="258" r:id="rId16"/>
    <p:sldId id="286" r:id="rId17"/>
    <p:sldId id="263" r:id="rId18"/>
    <p:sldId id="272" r:id="rId19"/>
    <p:sldId id="264" r:id="rId20"/>
    <p:sldId id="287" r:id="rId21"/>
    <p:sldId id="259" r:id="rId22"/>
    <p:sldId id="288" r:id="rId23"/>
    <p:sldId id="693" r:id="rId24"/>
    <p:sldId id="723" r:id="rId25"/>
    <p:sldId id="260" r:id="rId26"/>
    <p:sldId id="289" r:id="rId27"/>
    <p:sldId id="721" r:id="rId28"/>
    <p:sldId id="709" r:id="rId29"/>
    <p:sldId id="273" r:id="rId30"/>
    <p:sldId id="710" r:id="rId31"/>
    <p:sldId id="290" r:id="rId32"/>
    <p:sldId id="711" r:id="rId33"/>
    <p:sldId id="292" r:id="rId34"/>
    <p:sldId id="706" r:id="rId35"/>
    <p:sldId id="722" r:id="rId36"/>
    <p:sldId id="294" r:id="rId37"/>
    <p:sldId id="712" r:id="rId38"/>
    <p:sldId id="724" r:id="rId39"/>
    <p:sldId id="276" r:id="rId40"/>
    <p:sldId id="295" r:id="rId41"/>
    <p:sldId id="713" r:id="rId42"/>
    <p:sldId id="277" r:id="rId43"/>
    <p:sldId id="296" r:id="rId44"/>
    <p:sldId id="278" r:id="rId45"/>
    <p:sldId id="714" r:id="rId46"/>
    <p:sldId id="297" r:id="rId47"/>
    <p:sldId id="266" r:id="rId48"/>
    <p:sldId id="298" r:id="rId49"/>
    <p:sldId id="301" r:id="rId50"/>
    <p:sldId id="716" r:id="rId51"/>
    <p:sldId id="267" r:id="rId52"/>
    <p:sldId id="302" r:id="rId53"/>
    <p:sldId id="725" r:id="rId54"/>
    <p:sldId id="268" r:id="rId55"/>
    <p:sldId id="304" r:id="rId56"/>
    <p:sldId id="715" r:id="rId57"/>
    <p:sldId id="269" r:id="rId58"/>
    <p:sldId id="305" r:id="rId59"/>
    <p:sldId id="717" r:id="rId60"/>
    <p:sldId id="306" r:id="rId61"/>
    <p:sldId id="718" r:id="rId62"/>
    <p:sldId id="280" r:id="rId63"/>
    <p:sldId id="307" r:id="rId64"/>
    <p:sldId id="719" r:id="rId65"/>
    <p:sldId id="702" r:id="rId66"/>
    <p:sldId id="281" r:id="rId67"/>
    <p:sldId id="282" r:id="rId68"/>
    <p:sldId id="310" r:id="rId69"/>
    <p:sldId id="720" r:id="rId70"/>
    <p:sldId id="393" r:id="rId71"/>
  </p:sldIdLst>
  <p:sldSz cx="12192000" cy="6858000"/>
  <p:notesSz cx="7315200" cy="9601200"/>
  <p:custDataLst>
    <p:tags r:id="rId74"/>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E2E6EA"/>
    <a:srgbClr val="006600"/>
    <a:srgbClr val="0000FF"/>
    <a:srgbClr val="663300"/>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2D1355-E241-43E8-8BF4-8BEAFE20C13B}" v="43" dt="2025-08-11T16:04:12.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8" autoAdjust="0"/>
    <p:restoredTop sz="94660"/>
  </p:normalViewPr>
  <p:slideViewPr>
    <p:cSldViewPr>
      <p:cViewPr varScale="1">
        <p:scale>
          <a:sx n="140" d="100"/>
          <a:sy n="140" d="100"/>
        </p:scale>
        <p:origin x="172" y="30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13" d="100"/>
          <a:sy n="113" d="100"/>
        </p:scale>
        <p:origin x="4132" y="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gs" Target="tags/tag1.xml"/><Relationship Id="rId79" Type="http://schemas.microsoft.com/office/2016/11/relationships/changesInfo" Target="changesInfos/changesInfo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D684A4CF-8F78-4872-ADDD-AC5A129658EA}"/>
    <pc:docChg chg="undo redo custSel addSld delSld modSld replTag delTag">
      <pc:chgData name="Jim McGowan" userId="e2c7446dd3aca506" providerId="LiveId" clId="{D684A4CF-8F78-4872-ADDD-AC5A129658EA}" dt="2023-12-28T20:26:06.563" v="298"/>
      <pc:docMkLst>
        <pc:docMk/>
      </pc:docMkLst>
      <pc:sldChg chg="addSp delSp modSp mod">
        <pc:chgData name="Jim McGowan" userId="e2c7446dd3aca506" providerId="LiveId" clId="{D684A4CF-8F78-4872-ADDD-AC5A129658EA}" dt="2023-12-28T20:19:51.063" v="148" actId="1076"/>
        <pc:sldMkLst>
          <pc:docMk/>
          <pc:sldMk cId="0" sldId="258"/>
        </pc:sldMkLst>
      </pc:sldChg>
      <pc:sldChg chg="addSp delSp modSp mod">
        <pc:chgData name="Jim McGowan" userId="e2c7446dd3aca506" providerId="LiveId" clId="{D684A4CF-8F78-4872-ADDD-AC5A129658EA}" dt="2023-12-28T20:24:14.758" v="254" actId="478"/>
        <pc:sldMkLst>
          <pc:docMk/>
          <pc:sldMk cId="0" sldId="259"/>
        </pc:sldMkLst>
      </pc:sldChg>
      <pc:sldChg chg="addSp delSp modSp mod">
        <pc:chgData name="Jim McGowan" userId="e2c7446dd3aca506" providerId="LiveId" clId="{D684A4CF-8F78-4872-ADDD-AC5A129658EA}" dt="2023-12-28T20:25:31.751" v="287" actId="478"/>
        <pc:sldMkLst>
          <pc:docMk/>
          <pc:sldMk cId="0" sldId="260"/>
        </pc:sldMkLst>
      </pc:sldChg>
      <pc:sldChg chg="addSp modSp mod">
        <pc:chgData name="Jim McGowan" userId="e2c7446dd3aca506" providerId="LiveId" clId="{D684A4CF-8F78-4872-ADDD-AC5A129658EA}" dt="2023-12-28T20:20:14.051" v="152" actId="167"/>
        <pc:sldMkLst>
          <pc:docMk/>
          <pc:sldMk cId="0" sldId="263"/>
        </pc:sldMkLst>
      </pc:sldChg>
      <pc:sldChg chg="addSp delSp modSp mod">
        <pc:chgData name="Jim McGowan" userId="e2c7446dd3aca506" providerId="LiveId" clId="{D684A4CF-8F78-4872-ADDD-AC5A129658EA}" dt="2023-12-28T20:22:59.655" v="222" actId="478"/>
        <pc:sldMkLst>
          <pc:docMk/>
          <pc:sldMk cId="0" sldId="264"/>
        </pc:sldMkLst>
      </pc:sldChg>
      <pc:sldChg chg="addSp delSp modSp mod">
        <pc:chgData name="Jim McGowan" userId="e2c7446dd3aca506" providerId="LiveId" clId="{D684A4CF-8F78-4872-ADDD-AC5A129658EA}" dt="2023-12-28T20:22:12.271" v="203" actId="6549"/>
        <pc:sldMkLst>
          <pc:docMk/>
          <pc:sldMk cId="0" sldId="272"/>
        </pc:sldMkLst>
      </pc:sldChg>
      <pc:sldChg chg="addSp delSp modSp mod">
        <pc:chgData name="Jim McGowan" userId="e2c7446dd3aca506" providerId="LiveId" clId="{D684A4CF-8F78-4872-ADDD-AC5A129658EA}" dt="2023-12-28T20:20:44.524" v="158"/>
        <pc:sldMkLst>
          <pc:docMk/>
          <pc:sldMk cId="0" sldId="286"/>
        </pc:sldMkLst>
      </pc:sldChg>
      <pc:sldChg chg="addSp delSp modSp mod">
        <pc:chgData name="Jim McGowan" userId="e2c7446dd3aca506" providerId="LiveId" clId="{D684A4CF-8F78-4872-ADDD-AC5A129658EA}" dt="2023-12-28T20:23:25.914" v="235"/>
        <pc:sldMkLst>
          <pc:docMk/>
          <pc:sldMk cId="0" sldId="287"/>
        </pc:sldMkLst>
      </pc:sldChg>
      <pc:sldChg chg="addSp delSp modSp mod">
        <pc:chgData name="Jim McGowan" userId="e2c7446dd3aca506" providerId="LiveId" clId="{D684A4CF-8F78-4872-ADDD-AC5A129658EA}" dt="2023-12-28T20:24:43.610" v="265"/>
        <pc:sldMkLst>
          <pc:docMk/>
          <pc:sldMk cId="0" sldId="288"/>
        </pc:sldMkLst>
      </pc:sldChg>
      <pc:sldChg chg="addSp delSp modSp mod">
        <pc:chgData name="Jim McGowan" userId="e2c7446dd3aca506" providerId="LiveId" clId="{D684A4CF-8F78-4872-ADDD-AC5A129658EA}" dt="2023-12-28T20:26:00.304" v="296"/>
        <pc:sldMkLst>
          <pc:docMk/>
          <pc:sldMk cId="0" sldId="289"/>
        </pc:sldMkLst>
      </pc:sldChg>
      <pc:sldChg chg="modSp mod">
        <pc:chgData name="Jim McGowan" userId="e2c7446dd3aca506" providerId="LiveId" clId="{D684A4CF-8F78-4872-ADDD-AC5A129658EA}" dt="2023-12-28T19:57:35.159" v="5" actId="6549"/>
        <pc:sldMkLst>
          <pc:docMk/>
          <pc:sldMk cId="0" sldId="392"/>
        </pc:sldMkLst>
      </pc:sldChg>
      <pc:sldChg chg="modSp mod">
        <pc:chgData name="Jim McGowan" userId="e2c7446dd3aca506" providerId="LiveId" clId="{D684A4CF-8F78-4872-ADDD-AC5A129658EA}" dt="2023-12-28T19:57:53.983" v="17" actId="6549"/>
        <pc:sldMkLst>
          <pc:docMk/>
          <pc:sldMk cId="0" sldId="393"/>
        </pc:sldMkLst>
      </pc:sldChg>
      <pc:sldChg chg="add">
        <pc:chgData name="Jim McGowan" userId="e2c7446dd3aca506" providerId="LiveId" clId="{D684A4CF-8F78-4872-ADDD-AC5A129658EA}" dt="2023-12-28T19:58:18.048" v="20"/>
        <pc:sldMkLst>
          <pc:docMk/>
          <pc:sldMk cId="3169562332" sldId="395"/>
        </pc:sldMkLst>
      </pc:sldChg>
      <pc:sldChg chg="add">
        <pc:chgData name="Jim McGowan" userId="e2c7446dd3aca506" providerId="LiveId" clId="{D684A4CF-8F78-4872-ADDD-AC5A129658EA}" dt="2023-12-28T19:58:18.048" v="20"/>
        <pc:sldMkLst>
          <pc:docMk/>
          <pc:sldMk cId="0" sldId="453"/>
        </pc:sldMkLst>
      </pc:sldChg>
      <pc:sldChg chg="add">
        <pc:chgData name="Jim McGowan" userId="e2c7446dd3aca506" providerId="LiveId" clId="{D684A4CF-8F78-4872-ADDD-AC5A129658EA}" dt="2023-12-28T19:58:18.048" v="20"/>
        <pc:sldMkLst>
          <pc:docMk/>
          <pc:sldMk cId="0" sldId="454"/>
        </pc:sldMkLst>
      </pc:sldChg>
      <pc:sldChg chg="modSp add mod">
        <pc:chgData name="Jim McGowan" userId="e2c7446dd3aca506" providerId="LiveId" clId="{D684A4CF-8F78-4872-ADDD-AC5A129658EA}" dt="2023-12-28T19:59:47.039" v="59" actId="20577"/>
        <pc:sldMkLst>
          <pc:docMk/>
          <pc:sldMk cId="3584419654" sldId="455"/>
        </pc:sldMkLst>
      </pc:sldChg>
      <pc:sldChg chg="add">
        <pc:chgData name="Jim McGowan" userId="e2c7446dd3aca506" providerId="LiveId" clId="{D684A4CF-8F78-4872-ADDD-AC5A129658EA}" dt="2023-12-28T19:58:18.048" v="20"/>
        <pc:sldMkLst>
          <pc:docMk/>
          <pc:sldMk cId="0" sldId="456"/>
        </pc:sldMkLst>
      </pc:sldChg>
      <pc:sldChg chg="add">
        <pc:chgData name="Jim McGowan" userId="e2c7446dd3aca506" providerId="LiveId" clId="{D684A4CF-8F78-4872-ADDD-AC5A129658EA}" dt="2023-12-28T19:58:18.048" v="20"/>
        <pc:sldMkLst>
          <pc:docMk/>
          <pc:sldMk cId="3234658992" sldId="519"/>
        </pc:sldMkLst>
      </pc:sldChg>
      <pc:sldChg chg="add">
        <pc:chgData name="Jim McGowan" userId="e2c7446dd3aca506" providerId="LiveId" clId="{D684A4CF-8F78-4872-ADDD-AC5A129658EA}" dt="2023-12-28T19:58:18.048" v="20"/>
        <pc:sldMkLst>
          <pc:docMk/>
          <pc:sldMk cId="1684967449" sldId="527"/>
        </pc:sldMkLst>
      </pc:sldChg>
      <pc:sldChg chg="add">
        <pc:chgData name="Jim McGowan" userId="e2c7446dd3aca506" providerId="LiveId" clId="{D684A4CF-8F78-4872-ADDD-AC5A129658EA}" dt="2023-12-28T19:58:18.048" v="20"/>
        <pc:sldMkLst>
          <pc:docMk/>
          <pc:sldMk cId="3880206135" sldId="583"/>
        </pc:sldMkLst>
      </pc:sldChg>
      <pc:sldChg chg="add del">
        <pc:chgData name="Jim McGowan" userId="e2c7446dd3aca506" providerId="LiveId" clId="{D684A4CF-8F78-4872-ADDD-AC5A129658EA}" dt="2023-12-28T19:59:59.541" v="65" actId="47"/>
        <pc:sldMkLst>
          <pc:docMk/>
          <pc:sldMk cId="2999229176" sldId="685"/>
        </pc:sldMkLst>
      </pc:sldChg>
      <pc:sldChg chg="modSp add mod">
        <pc:chgData name="Jim McGowan" userId="e2c7446dd3aca506" providerId="LiveId" clId="{D684A4CF-8F78-4872-ADDD-AC5A129658EA}" dt="2023-12-28T20:16:18.303" v="97" actId="20577"/>
        <pc:sldMkLst>
          <pc:docMk/>
          <pc:sldMk cId="3150437008" sldId="688"/>
        </pc:sldMkLst>
      </pc:sldChg>
      <pc:sldChg chg="add">
        <pc:chgData name="Jim McGowan" userId="e2c7446dd3aca506" providerId="LiveId" clId="{D684A4CF-8F78-4872-ADDD-AC5A129658EA}" dt="2023-12-28T19:59:56.210" v="62"/>
        <pc:sldMkLst>
          <pc:docMk/>
          <pc:sldMk cId="3796061574" sldId="689"/>
        </pc:sldMkLst>
      </pc:sldChg>
    </pc:docChg>
  </pc:docChgLst>
  <pc:docChgLst>
    <pc:chgData name="Jim McGowan" userId="e2c7446dd3aca506" providerId="LiveId" clId="{5E2D1355-E241-43E8-8BF4-8BEAFE20C13B}"/>
    <pc:docChg chg="undo redo custSel addSld delSld modSld sldOrd">
      <pc:chgData name="Jim McGowan" userId="e2c7446dd3aca506" providerId="LiveId" clId="{5E2D1355-E241-43E8-8BF4-8BEAFE20C13B}" dt="2025-08-11T16:42:26.983" v="860" actId="20577"/>
      <pc:docMkLst>
        <pc:docMk/>
      </pc:docMkLst>
      <pc:sldChg chg="modSp mod">
        <pc:chgData name="Jim McGowan" userId="e2c7446dd3aca506" providerId="LiveId" clId="{5E2D1355-E241-43E8-8BF4-8BEAFE20C13B}" dt="2025-08-11T14:41:24.082" v="219" actId="20577"/>
        <pc:sldMkLst>
          <pc:docMk/>
          <pc:sldMk cId="0" sldId="266"/>
        </pc:sldMkLst>
        <pc:spChg chg="mod">
          <ac:chgData name="Jim McGowan" userId="e2c7446dd3aca506" providerId="LiveId" clId="{5E2D1355-E241-43E8-8BF4-8BEAFE20C13B}" dt="2025-08-11T14:41:24.082" v="219" actId="20577"/>
          <ac:spMkLst>
            <pc:docMk/>
            <pc:sldMk cId="0" sldId="266"/>
            <ac:spMk id="3" creationId="{79907103-F53E-5A8B-8F4F-92127DF0B541}"/>
          </ac:spMkLst>
        </pc:spChg>
      </pc:sldChg>
      <pc:sldChg chg="addSp delSp modSp mod">
        <pc:chgData name="Jim McGowan" userId="e2c7446dd3aca506" providerId="LiveId" clId="{5E2D1355-E241-43E8-8BF4-8BEAFE20C13B}" dt="2025-08-11T15:14:57.516" v="414" actId="1037"/>
        <pc:sldMkLst>
          <pc:docMk/>
          <pc:sldMk cId="0" sldId="267"/>
        </pc:sldMkLst>
        <pc:spChg chg="mod">
          <ac:chgData name="Jim McGowan" userId="e2c7446dd3aca506" providerId="LiveId" clId="{5E2D1355-E241-43E8-8BF4-8BEAFE20C13B}" dt="2025-08-11T14:56:30.830" v="254" actId="6549"/>
          <ac:spMkLst>
            <pc:docMk/>
            <pc:sldMk cId="0" sldId="267"/>
            <ac:spMk id="5" creationId="{A970DB76-ADE7-FA8F-6A99-947944D671A3}"/>
          </ac:spMkLst>
        </pc:spChg>
        <pc:picChg chg="add mod modCrop">
          <ac:chgData name="Jim McGowan" userId="e2c7446dd3aca506" providerId="LiveId" clId="{5E2D1355-E241-43E8-8BF4-8BEAFE20C13B}" dt="2025-08-11T15:14:57.516" v="414" actId="1037"/>
          <ac:picMkLst>
            <pc:docMk/>
            <pc:sldMk cId="0" sldId="267"/>
            <ac:picMk id="2" creationId="{5EB9DB29-0BD4-C5FD-8215-1A48481B2523}"/>
          </ac:picMkLst>
        </pc:picChg>
        <pc:picChg chg="del">
          <ac:chgData name="Jim McGowan" userId="e2c7446dd3aca506" providerId="LiveId" clId="{5E2D1355-E241-43E8-8BF4-8BEAFE20C13B}" dt="2025-08-11T15:14:33.950" v="357" actId="478"/>
          <ac:picMkLst>
            <pc:docMk/>
            <pc:sldMk cId="0" sldId="267"/>
            <ac:picMk id="29705" creationId="{D14C1224-F2C5-930F-7167-43E74A7C382D}"/>
          </ac:picMkLst>
        </pc:picChg>
      </pc:sldChg>
      <pc:sldChg chg="addSp delSp modSp mod">
        <pc:chgData name="Jim McGowan" userId="e2c7446dd3aca506" providerId="LiveId" clId="{5E2D1355-E241-43E8-8BF4-8BEAFE20C13B}" dt="2025-08-11T15:42:37.644" v="761" actId="1038"/>
        <pc:sldMkLst>
          <pc:docMk/>
          <pc:sldMk cId="0" sldId="269"/>
        </pc:sldMkLst>
        <pc:picChg chg="del">
          <ac:chgData name="Jim McGowan" userId="e2c7446dd3aca506" providerId="LiveId" clId="{5E2D1355-E241-43E8-8BF4-8BEAFE20C13B}" dt="2025-08-11T15:37:30.727" v="669" actId="478"/>
          <ac:picMkLst>
            <pc:docMk/>
            <pc:sldMk cId="0" sldId="269"/>
            <ac:picMk id="4" creationId="{D4E68E94-D8DB-65CE-F59D-5697893C3F68}"/>
          </ac:picMkLst>
        </pc:picChg>
        <pc:picChg chg="add mod">
          <ac:chgData name="Jim McGowan" userId="e2c7446dd3aca506" providerId="LiveId" clId="{5E2D1355-E241-43E8-8BF4-8BEAFE20C13B}" dt="2025-08-11T15:42:37.644" v="761" actId="1038"/>
          <ac:picMkLst>
            <pc:docMk/>
            <pc:sldMk cId="0" sldId="269"/>
            <ac:picMk id="5" creationId="{F10B977F-3759-8121-1380-8632FFFB7FD6}"/>
          </ac:picMkLst>
        </pc:picChg>
      </pc:sldChg>
      <pc:sldChg chg="modSp mod">
        <pc:chgData name="Jim McGowan" userId="e2c7446dd3aca506" providerId="LiveId" clId="{5E2D1355-E241-43E8-8BF4-8BEAFE20C13B}" dt="2025-08-11T16:42:26.983" v="860" actId="20577"/>
        <pc:sldMkLst>
          <pc:docMk/>
          <pc:sldMk cId="0" sldId="272"/>
        </pc:sldMkLst>
        <pc:spChg chg="mod">
          <ac:chgData name="Jim McGowan" userId="e2c7446dd3aca506" providerId="LiveId" clId="{5E2D1355-E241-43E8-8BF4-8BEAFE20C13B}" dt="2025-08-11T16:42:26.983" v="860" actId="20577"/>
          <ac:spMkLst>
            <pc:docMk/>
            <pc:sldMk cId="0" sldId="272"/>
            <ac:spMk id="3" creationId="{C1AE03EE-D4A4-82EA-152B-09767FB89EAC}"/>
          </ac:spMkLst>
        </pc:spChg>
      </pc:sldChg>
      <pc:sldChg chg="modSp mod">
        <pc:chgData name="Jim McGowan" userId="e2c7446dd3aca506" providerId="LiveId" clId="{5E2D1355-E241-43E8-8BF4-8BEAFE20C13B}" dt="2025-08-11T15:58:31.134" v="823" actId="6549"/>
        <pc:sldMkLst>
          <pc:docMk/>
          <pc:sldMk cId="0" sldId="280"/>
        </pc:sldMkLst>
        <pc:spChg chg="mod">
          <ac:chgData name="Jim McGowan" userId="e2c7446dd3aca506" providerId="LiveId" clId="{5E2D1355-E241-43E8-8BF4-8BEAFE20C13B}" dt="2025-08-11T15:58:31.134" v="823" actId="6549"/>
          <ac:spMkLst>
            <pc:docMk/>
            <pc:sldMk cId="0" sldId="280"/>
            <ac:spMk id="3" creationId="{66CCE536-1041-49D6-C6E2-D5279FF37443}"/>
          </ac:spMkLst>
        </pc:spChg>
      </pc:sldChg>
      <pc:sldChg chg="addSp delSp modSp mod">
        <pc:chgData name="Jim McGowan" userId="e2c7446dd3aca506" providerId="LiveId" clId="{5E2D1355-E241-43E8-8BF4-8BEAFE20C13B}" dt="2025-08-11T16:04:43.530" v="858" actId="14100"/>
        <pc:sldMkLst>
          <pc:docMk/>
          <pc:sldMk cId="0" sldId="282"/>
        </pc:sldMkLst>
        <pc:picChg chg="add mod">
          <ac:chgData name="Jim McGowan" userId="e2c7446dd3aca506" providerId="LiveId" clId="{5E2D1355-E241-43E8-8BF4-8BEAFE20C13B}" dt="2025-08-11T16:04:43.530" v="858" actId="14100"/>
          <ac:picMkLst>
            <pc:docMk/>
            <pc:sldMk cId="0" sldId="282"/>
            <ac:picMk id="2" creationId="{19075AA5-BC24-C6D8-5D27-3058B1F08953}"/>
          </ac:picMkLst>
        </pc:picChg>
        <pc:picChg chg="del">
          <ac:chgData name="Jim McGowan" userId="e2c7446dd3aca506" providerId="LiveId" clId="{5E2D1355-E241-43E8-8BF4-8BEAFE20C13B}" dt="2025-08-11T16:04:08.485" v="841" actId="478"/>
          <ac:picMkLst>
            <pc:docMk/>
            <pc:sldMk cId="0" sldId="282"/>
            <ac:picMk id="59401" creationId="{CC70FA6D-4214-9817-7AC3-33518C10253B}"/>
          </ac:picMkLst>
        </pc:picChg>
      </pc:sldChg>
      <pc:sldChg chg="modSp mod">
        <pc:chgData name="Jim McGowan" userId="e2c7446dd3aca506" providerId="LiveId" clId="{5E2D1355-E241-43E8-8BF4-8BEAFE20C13B}" dt="2025-08-11T13:43:48.130" v="157"/>
        <pc:sldMkLst>
          <pc:docMk/>
          <pc:sldMk cId="0" sldId="289"/>
        </pc:sldMkLst>
        <pc:spChg chg="mod">
          <ac:chgData name="Jim McGowan" userId="e2c7446dd3aca506" providerId="LiveId" clId="{5E2D1355-E241-43E8-8BF4-8BEAFE20C13B}" dt="2025-08-11T13:43:48.130" v="157"/>
          <ac:spMkLst>
            <pc:docMk/>
            <pc:sldMk cId="0" sldId="289"/>
            <ac:spMk id="72708" creationId="{F1733857-96AA-B88F-2418-C017B4A06B98}"/>
          </ac:spMkLst>
        </pc:spChg>
      </pc:sldChg>
      <pc:sldChg chg="modSp mod">
        <pc:chgData name="Jim McGowan" userId="e2c7446dd3aca506" providerId="LiveId" clId="{5E2D1355-E241-43E8-8BF4-8BEAFE20C13B}" dt="2025-08-11T14:40:31.849" v="216" actId="20577"/>
        <pc:sldMkLst>
          <pc:docMk/>
          <pc:sldMk cId="0" sldId="297"/>
        </pc:sldMkLst>
        <pc:spChg chg="mod">
          <ac:chgData name="Jim McGowan" userId="e2c7446dd3aca506" providerId="LiveId" clId="{5E2D1355-E241-43E8-8BF4-8BEAFE20C13B}" dt="2025-08-11T14:40:31.849" v="216" actId="20577"/>
          <ac:spMkLst>
            <pc:docMk/>
            <pc:sldMk cId="0" sldId="297"/>
            <ac:spMk id="4" creationId="{2825ACE4-BD4D-9FAB-E652-5BE132C8C199}"/>
          </ac:spMkLst>
        </pc:spChg>
      </pc:sldChg>
      <pc:sldChg chg="modSp mod">
        <pc:chgData name="Jim McGowan" userId="e2c7446dd3aca506" providerId="LiveId" clId="{5E2D1355-E241-43E8-8BF4-8BEAFE20C13B}" dt="2025-08-11T14:41:30.015" v="222" actId="20577"/>
        <pc:sldMkLst>
          <pc:docMk/>
          <pc:sldMk cId="0" sldId="298"/>
        </pc:sldMkLst>
        <pc:spChg chg="mod">
          <ac:chgData name="Jim McGowan" userId="e2c7446dd3aca506" providerId="LiveId" clId="{5E2D1355-E241-43E8-8BF4-8BEAFE20C13B}" dt="2025-08-11T14:41:30.015" v="222" actId="20577"/>
          <ac:spMkLst>
            <pc:docMk/>
            <pc:sldMk cId="0" sldId="298"/>
            <ac:spMk id="4" creationId="{714692E0-7F05-AE2F-3195-EA7CB55184A5}"/>
          </ac:spMkLst>
        </pc:spChg>
      </pc:sldChg>
      <pc:sldChg chg="addSp delSp modSp mod delAnim modAnim">
        <pc:chgData name="Jim McGowan" userId="e2c7446dd3aca506" providerId="LiveId" clId="{5E2D1355-E241-43E8-8BF4-8BEAFE20C13B}" dt="2025-08-11T15:19:20.348" v="573" actId="1038"/>
        <pc:sldMkLst>
          <pc:docMk/>
          <pc:sldMk cId="0" sldId="302"/>
        </pc:sldMkLst>
        <pc:spChg chg="mod">
          <ac:chgData name="Jim McGowan" userId="e2c7446dd3aca506" providerId="LiveId" clId="{5E2D1355-E241-43E8-8BF4-8BEAFE20C13B}" dt="2025-08-11T14:56:34.806" v="256" actId="6549"/>
          <ac:spMkLst>
            <pc:docMk/>
            <pc:sldMk cId="0" sldId="302"/>
            <ac:spMk id="4" creationId="{D37F2CF9-7921-E8C4-B215-9B34E2783C57}"/>
          </ac:spMkLst>
        </pc:spChg>
        <pc:picChg chg="mod">
          <ac:chgData name="Jim McGowan" userId="e2c7446dd3aca506" providerId="LiveId" clId="{5E2D1355-E241-43E8-8BF4-8BEAFE20C13B}" dt="2025-08-11T15:19:10.697" v="501" actId="1038"/>
          <ac:picMkLst>
            <pc:docMk/>
            <pc:sldMk cId="0" sldId="302"/>
            <ac:picMk id="2" creationId="{00927BA5-D2EB-2F1D-A0FC-4E24F00540CE}"/>
          </ac:picMkLst>
        </pc:picChg>
        <pc:picChg chg="add mod">
          <ac:chgData name="Jim McGowan" userId="e2c7446dd3aca506" providerId="LiveId" clId="{5E2D1355-E241-43E8-8BF4-8BEAFE20C13B}" dt="2025-08-11T15:19:20.348" v="573" actId="1038"/>
          <ac:picMkLst>
            <pc:docMk/>
            <pc:sldMk cId="0" sldId="302"/>
            <ac:picMk id="5" creationId="{B3FBC159-AE7A-02FF-4EA8-EFB91AFF548D}"/>
          </ac:picMkLst>
        </pc:picChg>
        <pc:picChg chg="del ord">
          <ac:chgData name="Jim McGowan" userId="e2c7446dd3aca506" providerId="LiveId" clId="{5E2D1355-E241-43E8-8BF4-8BEAFE20C13B}" dt="2025-08-11T15:15:15.783" v="415" actId="478"/>
          <ac:picMkLst>
            <pc:docMk/>
            <pc:sldMk cId="0" sldId="302"/>
            <ac:picMk id="103432" creationId="{C203D7E5-E680-0ED5-D132-65CEB99EC060}"/>
          </ac:picMkLst>
        </pc:picChg>
      </pc:sldChg>
      <pc:sldChg chg="addSp delSp modSp mod">
        <pc:chgData name="Jim McGowan" userId="e2c7446dd3aca506" providerId="LiveId" clId="{5E2D1355-E241-43E8-8BF4-8BEAFE20C13B}" dt="2025-08-11T15:55:23.278" v="817" actId="6549"/>
        <pc:sldMkLst>
          <pc:docMk/>
          <pc:sldMk cId="0" sldId="306"/>
        </pc:sldMkLst>
        <pc:spChg chg="mod">
          <ac:chgData name="Jim McGowan" userId="e2c7446dd3aca506" providerId="LiveId" clId="{5E2D1355-E241-43E8-8BF4-8BEAFE20C13B}" dt="2025-08-11T15:55:23.278" v="817" actId="6549"/>
          <ac:spMkLst>
            <pc:docMk/>
            <pc:sldMk cId="0" sldId="306"/>
            <ac:spMk id="4" creationId="{C0229E98-0608-E6A0-CC7D-A5116403D4F6}"/>
          </ac:spMkLst>
        </pc:spChg>
        <pc:picChg chg="add mod">
          <ac:chgData name="Jim McGowan" userId="e2c7446dd3aca506" providerId="LiveId" clId="{5E2D1355-E241-43E8-8BF4-8BEAFE20C13B}" dt="2025-08-11T15:53:42.765" v="812" actId="1035"/>
          <ac:picMkLst>
            <pc:docMk/>
            <pc:sldMk cId="0" sldId="306"/>
            <ac:picMk id="2" creationId="{4B67C535-E806-9669-FCA5-F53C50050627}"/>
          </ac:picMkLst>
        </pc:picChg>
        <pc:picChg chg="del">
          <ac:chgData name="Jim McGowan" userId="e2c7446dd3aca506" providerId="LiveId" clId="{5E2D1355-E241-43E8-8BF4-8BEAFE20C13B}" dt="2025-08-11T15:53:02.261" v="781" actId="478"/>
          <ac:picMkLst>
            <pc:docMk/>
            <pc:sldMk cId="0" sldId="306"/>
            <ac:picMk id="111627" creationId="{17705F87-EB4B-FFCC-8423-6FE9F358EF98}"/>
          </ac:picMkLst>
        </pc:picChg>
      </pc:sldChg>
      <pc:sldChg chg="modSp mod">
        <pc:chgData name="Jim McGowan" userId="e2c7446dd3aca506" providerId="LiveId" clId="{5E2D1355-E241-43E8-8BF4-8BEAFE20C13B}" dt="2025-08-11T15:58:40.536" v="825" actId="6549"/>
        <pc:sldMkLst>
          <pc:docMk/>
          <pc:sldMk cId="0" sldId="307"/>
        </pc:sldMkLst>
        <pc:spChg chg="mod">
          <ac:chgData name="Jim McGowan" userId="e2c7446dd3aca506" providerId="LiveId" clId="{5E2D1355-E241-43E8-8BF4-8BEAFE20C13B}" dt="2025-08-11T15:58:40.536" v="825" actId="6549"/>
          <ac:spMkLst>
            <pc:docMk/>
            <pc:sldMk cId="0" sldId="307"/>
            <ac:spMk id="4" creationId="{A42E9F19-FAC1-A796-5707-659CC0087099}"/>
          </ac:spMkLst>
        </pc:spChg>
      </pc:sldChg>
      <pc:sldChg chg="del">
        <pc:chgData name="Jim McGowan" userId="e2c7446dd3aca506" providerId="LiveId" clId="{5E2D1355-E241-43E8-8BF4-8BEAFE20C13B}" dt="2025-08-11T13:22:00.341" v="0" actId="47"/>
        <pc:sldMkLst>
          <pc:docMk/>
          <pc:sldMk cId="1790014091" sldId="703"/>
        </pc:sldMkLst>
      </pc:sldChg>
      <pc:sldChg chg="del">
        <pc:chgData name="Jim McGowan" userId="e2c7446dd3aca506" providerId="LiveId" clId="{5E2D1355-E241-43E8-8BF4-8BEAFE20C13B}" dt="2025-08-11T13:22:00.341" v="0" actId="47"/>
        <pc:sldMkLst>
          <pc:docMk/>
          <pc:sldMk cId="4074614680" sldId="704"/>
        </pc:sldMkLst>
      </pc:sldChg>
      <pc:sldChg chg="del">
        <pc:chgData name="Jim McGowan" userId="e2c7446dd3aca506" providerId="LiveId" clId="{5E2D1355-E241-43E8-8BF4-8BEAFE20C13B}" dt="2025-08-11T13:22:00.341" v="0" actId="47"/>
        <pc:sldMkLst>
          <pc:docMk/>
          <pc:sldMk cId="3415729374" sldId="705"/>
        </pc:sldMkLst>
      </pc:sldChg>
      <pc:sldChg chg="addSp delSp modSp mod">
        <pc:chgData name="Jim McGowan" userId="e2c7446dd3aca506" providerId="LiveId" clId="{5E2D1355-E241-43E8-8BF4-8BEAFE20C13B}" dt="2025-08-11T14:38:24.895" v="213" actId="108"/>
        <pc:sldMkLst>
          <pc:docMk/>
          <pc:sldMk cId="3914896349" sldId="712"/>
        </pc:sldMkLst>
        <pc:spChg chg="mod">
          <ac:chgData name="Jim McGowan" userId="e2c7446dd3aca506" providerId="LiveId" clId="{5E2D1355-E241-43E8-8BF4-8BEAFE20C13B}" dt="2025-08-11T14:38:24.895" v="213" actId="108"/>
          <ac:spMkLst>
            <pc:docMk/>
            <pc:sldMk cId="3914896349" sldId="712"/>
            <ac:spMk id="3" creationId="{971A64FA-D2A0-C1DA-DC89-61D821AB1E27}"/>
          </ac:spMkLst>
        </pc:spChg>
        <pc:picChg chg="add mod">
          <ac:chgData name="Jim McGowan" userId="e2c7446dd3aca506" providerId="LiveId" clId="{5E2D1355-E241-43E8-8BF4-8BEAFE20C13B}" dt="2025-08-11T14:13:25.624" v="210" actId="1036"/>
          <ac:picMkLst>
            <pc:docMk/>
            <pc:sldMk cId="3914896349" sldId="712"/>
            <ac:picMk id="4" creationId="{A349276E-B2CE-37AC-B3D0-9AF2132A07F6}"/>
          </ac:picMkLst>
        </pc:picChg>
        <pc:picChg chg="del">
          <ac:chgData name="Jim McGowan" userId="e2c7446dd3aca506" providerId="LiveId" clId="{5E2D1355-E241-43E8-8BF4-8BEAFE20C13B}" dt="2025-08-11T14:10:58.874" v="161" actId="478"/>
          <ac:picMkLst>
            <pc:docMk/>
            <pc:sldMk cId="3914896349" sldId="712"/>
            <ac:picMk id="7" creationId="{CDCAE52A-3243-6E3F-EDD4-87981EAB57F4}"/>
          </ac:picMkLst>
        </pc:picChg>
      </pc:sldChg>
      <pc:sldChg chg="addSp modSp mod">
        <pc:chgData name="Jim McGowan" userId="e2c7446dd3aca506" providerId="LiveId" clId="{5E2D1355-E241-43E8-8BF4-8BEAFE20C13B}" dt="2025-08-11T15:39:24.468" v="752" actId="1035"/>
        <pc:sldMkLst>
          <pc:docMk/>
          <pc:sldMk cId="3790246607" sldId="715"/>
        </pc:sldMkLst>
        <pc:spChg chg="mod">
          <ac:chgData name="Jim McGowan" userId="e2c7446dd3aca506" providerId="LiveId" clId="{5E2D1355-E241-43E8-8BF4-8BEAFE20C13B}" dt="2025-08-11T15:38:51.398" v="738" actId="6549"/>
          <ac:spMkLst>
            <pc:docMk/>
            <pc:sldMk cId="3790246607" sldId="715"/>
            <ac:spMk id="3" creationId="{43BEC064-795F-E6CA-8CB6-893B6FA6A745}"/>
          </ac:spMkLst>
        </pc:spChg>
        <pc:picChg chg="add mod">
          <ac:chgData name="Jim McGowan" userId="e2c7446dd3aca506" providerId="LiveId" clId="{5E2D1355-E241-43E8-8BF4-8BEAFE20C13B}" dt="2025-08-11T15:39:24.468" v="752" actId="1035"/>
          <ac:picMkLst>
            <pc:docMk/>
            <pc:sldMk cId="3790246607" sldId="715"/>
            <ac:picMk id="4" creationId="{1AC9EA0E-CA56-5B25-606A-BB7AB7936402}"/>
          </ac:picMkLst>
        </pc:picChg>
      </pc:sldChg>
      <pc:sldChg chg="addSp delSp modSp mod">
        <pc:chgData name="Jim McGowan" userId="e2c7446dd3aca506" providerId="LiveId" clId="{5E2D1355-E241-43E8-8BF4-8BEAFE20C13B}" dt="2025-08-11T15:08:34.742" v="345" actId="12788"/>
        <pc:sldMkLst>
          <pc:docMk/>
          <pc:sldMk cId="1381286988" sldId="716"/>
        </pc:sldMkLst>
        <pc:spChg chg="mod">
          <ac:chgData name="Jim McGowan" userId="e2c7446dd3aca506" providerId="LiveId" clId="{5E2D1355-E241-43E8-8BF4-8BEAFE20C13B}" dt="2025-08-11T14:54:53.502" v="252" actId="14100"/>
          <ac:spMkLst>
            <pc:docMk/>
            <pc:sldMk cId="1381286988" sldId="716"/>
            <ac:spMk id="3" creationId="{C85682EF-7EB4-7FDD-F0DA-4809DD32EA77}"/>
          </ac:spMkLst>
        </pc:spChg>
        <pc:picChg chg="add del mod">
          <ac:chgData name="Jim McGowan" userId="e2c7446dd3aca506" providerId="LiveId" clId="{5E2D1355-E241-43E8-8BF4-8BEAFE20C13B}" dt="2025-08-11T15:07:43.148" v="314" actId="478"/>
          <ac:picMkLst>
            <pc:docMk/>
            <pc:sldMk cId="1381286988" sldId="716"/>
            <ac:picMk id="4" creationId="{B337B55E-14D1-FBD2-7DD3-1542B8A1AB57}"/>
          </ac:picMkLst>
        </pc:picChg>
        <pc:picChg chg="add mod">
          <ac:chgData name="Jim McGowan" userId="e2c7446dd3aca506" providerId="LiveId" clId="{5E2D1355-E241-43E8-8BF4-8BEAFE20C13B}" dt="2025-08-11T15:08:34.742" v="345" actId="12788"/>
          <ac:picMkLst>
            <pc:docMk/>
            <pc:sldMk cId="1381286988" sldId="716"/>
            <ac:picMk id="5" creationId="{DAA48A2F-5205-1041-CD11-AE4FAFAA3301}"/>
          </ac:picMkLst>
        </pc:picChg>
      </pc:sldChg>
      <pc:sldChg chg="addSp modSp mod">
        <pc:chgData name="Jim McGowan" userId="e2c7446dd3aca506" providerId="LiveId" clId="{5E2D1355-E241-43E8-8BF4-8BEAFE20C13B}" dt="2025-08-11T15:48:16.865" v="780" actId="1582"/>
        <pc:sldMkLst>
          <pc:docMk/>
          <pc:sldMk cId="4181146546" sldId="717"/>
        </pc:sldMkLst>
        <pc:spChg chg="mod">
          <ac:chgData name="Jim McGowan" userId="e2c7446dd3aca506" providerId="LiveId" clId="{5E2D1355-E241-43E8-8BF4-8BEAFE20C13B}" dt="2025-08-11T15:45:04.863" v="769" actId="14100"/>
          <ac:spMkLst>
            <pc:docMk/>
            <pc:sldMk cId="4181146546" sldId="717"/>
            <ac:spMk id="3" creationId="{5245B864-0DE7-6F55-EF1C-6CAD4CE7C7FE}"/>
          </ac:spMkLst>
        </pc:spChg>
        <pc:picChg chg="add mod">
          <ac:chgData name="Jim McGowan" userId="e2c7446dd3aca506" providerId="LiveId" clId="{5E2D1355-E241-43E8-8BF4-8BEAFE20C13B}" dt="2025-08-11T15:48:16.865" v="780" actId="1582"/>
          <ac:picMkLst>
            <pc:docMk/>
            <pc:sldMk cId="4181146546" sldId="717"/>
            <ac:picMk id="4" creationId="{3B5FD6B5-DAB8-D8DD-63F5-963A900C9ACC}"/>
          </ac:picMkLst>
        </pc:picChg>
      </pc:sldChg>
      <pc:sldChg chg="addSp modSp mod">
        <pc:chgData name="Jim McGowan" userId="e2c7446dd3aca506" providerId="LiveId" clId="{5E2D1355-E241-43E8-8BF4-8BEAFE20C13B}" dt="2025-08-11T16:00:03.668" v="840" actId="1036"/>
        <pc:sldMkLst>
          <pc:docMk/>
          <pc:sldMk cId="1246052351" sldId="718"/>
        </pc:sldMkLst>
        <pc:spChg chg="mod">
          <ac:chgData name="Jim McGowan" userId="e2c7446dd3aca506" providerId="LiveId" clId="{5E2D1355-E241-43E8-8BF4-8BEAFE20C13B}" dt="2025-08-11T15:58:24.680" v="821" actId="6549"/>
          <ac:spMkLst>
            <pc:docMk/>
            <pc:sldMk cId="1246052351" sldId="718"/>
            <ac:spMk id="3" creationId="{8A233557-793A-796D-C84E-B49D7174BBFA}"/>
          </ac:spMkLst>
        </pc:spChg>
        <pc:picChg chg="add mod">
          <ac:chgData name="Jim McGowan" userId="e2c7446dd3aca506" providerId="LiveId" clId="{5E2D1355-E241-43E8-8BF4-8BEAFE20C13B}" dt="2025-08-11T15:59:35.090" v="828"/>
          <ac:picMkLst>
            <pc:docMk/>
            <pc:sldMk cId="1246052351" sldId="718"/>
            <ac:picMk id="4" creationId="{4CA049E6-8770-1016-FE6E-796039C1980C}"/>
          </ac:picMkLst>
        </pc:picChg>
        <pc:picChg chg="add mod">
          <ac:chgData name="Jim McGowan" userId="e2c7446dd3aca506" providerId="LiveId" clId="{5E2D1355-E241-43E8-8BF4-8BEAFE20C13B}" dt="2025-08-11T16:00:03.668" v="840" actId="1036"/>
          <ac:picMkLst>
            <pc:docMk/>
            <pc:sldMk cId="1246052351" sldId="718"/>
            <ac:picMk id="5" creationId="{6D7E424D-1EB4-CE7E-8C84-3E1DD7478315}"/>
          </ac:picMkLst>
        </pc:picChg>
      </pc:sldChg>
      <pc:sldChg chg="modSp mod">
        <pc:chgData name="Jim McGowan" userId="e2c7446dd3aca506" providerId="LiveId" clId="{5E2D1355-E241-43E8-8BF4-8BEAFE20C13B}" dt="2025-08-11T15:58:46.113" v="827" actId="6549"/>
        <pc:sldMkLst>
          <pc:docMk/>
          <pc:sldMk cId="346991045" sldId="719"/>
        </pc:sldMkLst>
        <pc:spChg chg="mod">
          <ac:chgData name="Jim McGowan" userId="e2c7446dd3aca506" providerId="LiveId" clId="{5E2D1355-E241-43E8-8BF4-8BEAFE20C13B}" dt="2025-08-11T15:58:46.113" v="827" actId="6549"/>
          <ac:spMkLst>
            <pc:docMk/>
            <pc:sldMk cId="346991045" sldId="719"/>
            <ac:spMk id="4" creationId="{4219BE7D-0EFE-13C5-0A3E-3A73DE0231A7}"/>
          </ac:spMkLst>
        </pc:spChg>
      </pc:sldChg>
      <pc:sldChg chg="ord">
        <pc:chgData name="Jim McGowan" userId="e2c7446dd3aca506" providerId="LiveId" clId="{5E2D1355-E241-43E8-8BF4-8BEAFE20C13B}" dt="2025-08-11T13:30:50.644" v="4" actId="20578"/>
        <pc:sldMkLst>
          <pc:docMk/>
          <pc:sldMk cId="925874157" sldId="721"/>
        </pc:sldMkLst>
      </pc:sldChg>
      <pc:sldChg chg="add del">
        <pc:chgData name="Jim McGowan" userId="e2c7446dd3aca506" providerId="LiveId" clId="{5E2D1355-E241-43E8-8BF4-8BEAFE20C13B}" dt="2025-08-11T13:31:32.588" v="7" actId="47"/>
        <pc:sldMkLst>
          <pc:docMk/>
          <pc:sldMk cId="2108732627" sldId="724"/>
        </pc:sldMkLst>
      </pc:sldChg>
      <pc:sldChg chg="add">
        <pc:chgData name="Jim McGowan" userId="e2c7446dd3aca506" providerId="LiveId" clId="{5E2D1355-E241-43E8-8BF4-8BEAFE20C13B}" dt="2025-08-11T14:09:52.449" v="158" actId="2890"/>
        <pc:sldMkLst>
          <pc:docMk/>
          <pc:sldMk cId="3565089571" sldId="724"/>
        </pc:sldMkLst>
      </pc:sldChg>
      <pc:sldChg chg="addSp delSp modSp add mod ord">
        <pc:chgData name="Jim McGowan" userId="e2c7446dd3aca506" providerId="LiveId" clId="{5E2D1355-E241-43E8-8BF4-8BEAFE20C13B}" dt="2025-08-11T15:24:32.700" v="660" actId="12789"/>
        <pc:sldMkLst>
          <pc:docMk/>
          <pc:sldMk cId="137735958" sldId="725"/>
        </pc:sldMkLst>
        <pc:spChg chg="mod">
          <ac:chgData name="Jim McGowan" userId="e2c7446dd3aca506" providerId="LiveId" clId="{5E2D1355-E241-43E8-8BF4-8BEAFE20C13B}" dt="2025-08-11T14:54:16.254" v="248" actId="115"/>
          <ac:spMkLst>
            <pc:docMk/>
            <pc:sldMk cId="137735958" sldId="725"/>
            <ac:spMk id="3" creationId="{E2532D7A-0A5A-BD3B-224D-02AE9E360D4C}"/>
          </ac:spMkLst>
        </pc:spChg>
        <pc:picChg chg="add del mod">
          <ac:chgData name="Jim McGowan" userId="e2c7446dd3aca506" providerId="LiveId" clId="{5E2D1355-E241-43E8-8BF4-8BEAFE20C13B}" dt="2025-08-11T14:58:55.466" v="278" actId="21"/>
          <ac:picMkLst>
            <pc:docMk/>
            <pc:sldMk cId="137735958" sldId="725"/>
            <ac:picMk id="4" creationId="{942DEC03-8456-C829-994C-548A30BED97E}"/>
          </ac:picMkLst>
        </pc:picChg>
        <pc:picChg chg="add del mod">
          <ac:chgData name="Jim McGowan" userId="e2c7446dd3aca506" providerId="LiveId" clId="{5E2D1355-E241-43E8-8BF4-8BEAFE20C13B}" dt="2025-08-11T14:58:55.466" v="278" actId="21"/>
          <ac:picMkLst>
            <pc:docMk/>
            <pc:sldMk cId="137735958" sldId="725"/>
            <ac:picMk id="5" creationId="{E2B53B05-9B6C-AC95-49C2-5D3644E6C5A7}"/>
          </ac:picMkLst>
        </pc:picChg>
        <pc:picChg chg="add del mod">
          <ac:chgData name="Jim McGowan" userId="e2c7446dd3aca506" providerId="LiveId" clId="{5E2D1355-E241-43E8-8BF4-8BEAFE20C13B}" dt="2025-08-11T15:22:51.501" v="574" actId="478"/>
          <ac:picMkLst>
            <pc:docMk/>
            <pc:sldMk cId="137735958" sldId="725"/>
            <ac:picMk id="6" creationId="{69F1ABAD-18B0-D352-DDE2-7B18C8C9242E}"/>
          </ac:picMkLst>
        </pc:picChg>
        <pc:picChg chg="add del mod">
          <ac:chgData name="Jim McGowan" userId="e2c7446dd3aca506" providerId="LiveId" clId="{5E2D1355-E241-43E8-8BF4-8BEAFE20C13B}" dt="2025-08-11T15:24:08.122" v="656" actId="21"/>
          <ac:picMkLst>
            <pc:docMk/>
            <pc:sldMk cId="137735958" sldId="725"/>
            <ac:picMk id="7" creationId="{46982EC6-2DAB-5106-8840-0E40F78E17F6}"/>
          </ac:picMkLst>
        </pc:picChg>
        <pc:picChg chg="add del mod">
          <ac:chgData name="Jim McGowan" userId="e2c7446dd3aca506" providerId="LiveId" clId="{5E2D1355-E241-43E8-8BF4-8BEAFE20C13B}" dt="2025-08-11T15:24:08.122" v="656" actId="21"/>
          <ac:picMkLst>
            <pc:docMk/>
            <pc:sldMk cId="137735958" sldId="725"/>
            <ac:picMk id="8" creationId="{FAE8A9F2-F26D-9FC3-1BD0-071FE290A0EC}"/>
          </ac:picMkLst>
        </pc:picChg>
        <pc:picChg chg="add mod">
          <ac:chgData name="Jim McGowan" userId="e2c7446dd3aca506" providerId="LiveId" clId="{5E2D1355-E241-43E8-8BF4-8BEAFE20C13B}" dt="2025-08-11T15:24:32.700" v="660" actId="12789"/>
          <ac:picMkLst>
            <pc:docMk/>
            <pc:sldMk cId="137735958" sldId="725"/>
            <ac:picMk id="9" creationId="{0078ACC0-267D-5D46-BE92-E8DFB75E8792}"/>
          </ac:picMkLst>
        </pc:picChg>
      </pc:sldChg>
    </pc:docChg>
  </pc:docChgLst>
  <pc:docChgLst>
    <pc:chgData name="Jim McGowan" userId="e2c7446dd3aca506" providerId="LiveId" clId="{46B3966C-80EB-4CBB-BBF1-ABC8DA4BDF6F}"/>
    <pc:docChg chg="undo custSel addSld delSld modSld sldOrd modHandout">
      <pc:chgData name="Jim McGowan" userId="e2c7446dd3aca506" providerId="LiveId" clId="{46B3966C-80EB-4CBB-BBF1-ABC8DA4BDF6F}" dt="2025-02-28T13:00:13.687" v="941" actId="478"/>
      <pc:docMkLst>
        <pc:docMk/>
      </pc:docMkLst>
      <pc:sldChg chg="delSp modSp mod modAnim">
        <pc:chgData name="Jim McGowan" userId="e2c7446dd3aca506" providerId="LiveId" clId="{46B3966C-80EB-4CBB-BBF1-ABC8DA4BDF6F}" dt="2025-02-17T16:21:49.975" v="616" actId="313"/>
        <pc:sldMkLst>
          <pc:docMk/>
          <pc:sldMk cId="0" sldId="258"/>
        </pc:sldMkLst>
      </pc:sldChg>
      <pc:sldChg chg="modSp mod">
        <pc:chgData name="Jim McGowan" userId="e2c7446dd3aca506" providerId="LiveId" clId="{46B3966C-80EB-4CBB-BBF1-ABC8DA4BDF6F}" dt="2025-02-17T16:24:11.153" v="620" actId="313"/>
        <pc:sldMkLst>
          <pc:docMk/>
          <pc:sldMk cId="0" sldId="259"/>
        </pc:sldMkLst>
      </pc:sldChg>
      <pc:sldChg chg="modSp mod">
        <pc:chgData name="Jim McGowan" userId="e2c7446dd3aca506" providerId="LiveId" clId="{46B3966C-80EB-4CBB-BBF1-ABC8DA4BDF6F}" dt="2025-02-17T16:24:12.668" v="622" actId="313"/>
        <pc:sldMkLst>
          <pc:docMk/>
          <pc:sldMk cId="0" sldId="260"/>
        </pc:sldMkLst>
      </pc:sldChg>
      <pc:sldChg chg="addSp delSp modSp mod ord">
        <pc:chgData name="Jim McGowan" userId="e2c7446dd3aca506" providerId="LiveId" clId="{46B3966C-80EB-4CBB-BBF1-ABC8DA4BDF6F}" dt="2025-02-17T15:36:45.491" v="324" actId="1036"/>
        <pc:sldMkLst>
          <pc:docMk/>
          <pc:sldMk cId="0" sldId="263"/>
        </pc:sldMkLst>
      </pc:sldChg>
      <pc:sldChg chg="modSp mod">
        <pc:chgData name="Jim McGowan" userId="e2c7446dd3aca506" providerId="LiveId" clId="{46B3966C-80EB-4CBB-BBF1-ABC8DA4BDF6F}" dt="2025-02-17T16:23:59.692" v="618" actId="313"/>
        <pc:sldMkLst>
          <pc:docMk/>
          <pc:sldMk cId="0" sldId="264"/>
        </pc:sldMkLst>
      </pc:sldChg>
      <pc:sldChg chg="addSp delSp modSp mod">
        <pc:chgData name="Jim McGowan" userId="e2c7446dd3aca506" providerId="LiveId" clId="{46B3966C-80EB-4CBB-BBF1-ABC8DA4BDF6F}" dt="2025-02-17T16:35:17.526" v="727" actId="478"/>
        <pc:sldMkLst>
          <pc:docMk/>
          <pc:sldMk cId="0" sldId="265"/>
        </pc:sldMkLst>
      </pc:sldChg>
      <pc:sldChg chg="addSp delSp modSp mod">
        <pc:chgData name="Jim McGowan" userId="e2c7446dd3aca506" providerId="LiveId" clId="{46B3966C-80EB-4CBB-BBF1-ABC8DA4BDF6F}" dt="2025-02-17T16:36:40.735" v="741" actId="478"/>
        <pc:sldMkLst>
          <pc:docMk/>
          <pc:sldMk cId="0" sldId="266"/>
        </pc:sldMkLst>
      </pc:sldChg>
      <pc:sldChg chg="addSp delSp modSp mod">
        <pc:chgData name="Jim McGowan" userId="e2c7446dd3aca506" providerId="LiveId" clId="{46B3966C-80EB-4CBB-BBF1-ABC8DA4BDF6F}" dt="2025-02-17T16:41:09.848" v="786" actId="478"/>
        <pc:sldMkLst>
          <pc:docMk/>
          <pc:sldMk cId="0" sldId="267"/>
        </pc:sldMkLst>
      </pc:sldChg>
      <pc:sldChg chg="addSp delSp modSp mod">
        <pc:chgData name="Jim McGowan" userId="e2c7446dd3aca506" providerId="LiveId" clId="{46B3966C-80EB-4CBB-BBF1-ABC8DA4BDF6F}" dt="2025-02-17T16:42:39.608" v="799" actId="478"/>
        <pc:sldMkLst>
          <pc:docMk/>
          <pc:sldMk cId="0" sldId="268"/>
        </pc:sldMkLst>
      </pc:sldChg>
      <pc:sldChg chg="addSp delSp modSp mod">
        <pc:chgData name="Jim McGowan" userId="e2c7446dd3aca506" providerId="LiveId" clId="{46B3966C-80EB-4CBB-BBF1-ABC8DA4BDF6F}" dt="2025-02-17T16:44:13.957" v="817" actId="478"/>
        <pc:sldMkLst>
          <pc:docMk/>
          <pc:sldMk cId="0" sldId="269"/>
        </pc:sldMkLst>
      </pc:sldChg>
      <pc:sldChg chg="modSp mod">
        <pc:chgData name="Jim McGowan" userId="e2c7446dd3aca506" providerId="LiveId" clId="{46B3966C-80EB-4CBB-BBF1-ABC8DA4BDF6F}" dt="2025-02-17T16:24:13.880" v="624" actId="313"/>
        <pc:sldMkLst>
          <pc:docMk/>
          <pc:sldMk cId="0" sldId="272"/>
        </pc:sldMkLst>
      </pc:sldChg>
      <pc:sldChg chg="addSp delSp modSp mod">
        <pc:chgData name="Jim McGowan" userId="e2c7446dd3aca506" providerId="LiveId" clId="{46B3966C-80EB-4CBB-BBF1-ABC8DA4BDF6F}" dt="2025-02-17T16:25:40.215" v="636" actId="478"/>
        <pc:sldMkLst>
          <pc:docMk/>
          <pc:sldMk cId="0" sldId="273"/>
        </pc:sldMkLst>
      </pc:sldChg>
      <pc:sldChg chg="addSp delSp modSp mod">
        <pc:chgData name="Jim McGowan" userId="e2c7446dd3aca506" providerId="LiveId" clId="{46B3966C-80EB-4CBB-BBF1-ABC8DA4BDF6F}" dt="2025-02-17T17:43:37.390" v="931" actId="6549"/>
        <pc:sldMkLst>
          <pc:docMk/>
          <pc:sldMk cId="0" sldId="275"/>
        </pc:sldMkLst>
      </pc:sldChg>
      <pc:sldChg chg="addSp delSp modSp mod">
        <pc:chgData name="Jim McGowan" userId="e2c7446dd3aca506" providerId="LiveId" clId="{46B3966C-80EB-4CBB-BBF1-ABC8DA4BDF6F}" dt="2025-02-17T16:30:22.274" v="684" actId="478"/>
        <pc:sldMkLst>
          <pc:docMk/>
          <pc:sldMk cId="0" sldId="276"/>
        </pc:sldMkLst>
      </pc:sldChg>
      <pc:sldChg chg="addSp delSp modSp mod">
        <pc:chgData name="Jim McGowan" userId="e2c7446dd3aca506" providerId="LiveId" clId="{46B3966C-80EB-4CBB-BBF1-ABC8DA4BDF6F}" dt="2025-02-17T16:31:53.520" v="699" actId="478"/>
        <pc:sldMkLst>
          <pc:docMk/>
          <pc:sldMk cId="0" sldId="277"/>
        </pc:sldMkLst>
      </pc:sldChg>
      <pc:sldChg chg="addSp delSp modSp mod">
        <pc:chgData name="Jim McGowan" userId="e2c7446dd3aca506" providerId="LiveId" clId="{46B3966C-80EB-4CBB-BBF1-ABC8DA4BDF6F}" dt="2025-02-17T16:33:45.919" v="717" actId="478"/>
        <pc:sldMkLst>
          <pc:docMk/>
          <pc:sldMk cId="0" sldId="278"/>
        </pc:sldMkLst>
      </pc:sldChg>
      <pc:sldChg chg="addSp delSp modSp mod">
        <pc:chgData name="Jim McGowan" userId="e2c7446dd3aca506" providerId="LiveId" clId="{46B3966C-80EB-4CBB-BBF1-ABC8DA4BDF6F}" dt="2025-02-17T16:39:17.519" v="769"/>
        <pc:sldMkLst>
          <pc:docMk/>
          <pc:sldMk cId="0" sldId="279"/>
        </pc:sldMkLst>
      </pc:sldChg>
      <pc:sldChg chg="addSp delSp modSp mod">
        <pc:chgData name="Jim McGowan" userId="e2c7446dd3aca506" providerId="LiveId" clId="{46B3966C-80EB-4CBB-BBF1-ABC8DA4BDF6F}" dt="2025-02-17T16:45:48.602" v="838" actId="478"/>
        <pc:sldMkLst>
          <pc:docMk/>
          <pc:sldMk cId="0" sldId="280"/>
        </pc:sldMkLst>
      </pc:sldChg>
      <pc:sldChg chg="addSp delSp modSp mod">
        <pc:chgData name="Jim McGowan" userId="e2c7446dd3aca506" providerId="LiveId" clId="{46B3966C-80EB-4CBB-BBF1-ABC8DA4BDF6F}" dt="2025-02-17T16:47:45.047" v="859" actId="478"/>
        <pc:sldMkLst>
          <pc:docMk/>
          <pc:sldMk cId="0" sldId="281"/>
        </pc:sldMkLst>
      </pc:sldChg>
      <pc:sldChg chg="addSp delSp modSp mod">
        <pc:chgData name="Jim McGowan" userId="e2c7446dd3aca506" providerId="LiveId" clId="{46B3966C-80EB-4CBB-BBF1-ABC8DA4BDF6F}" dt="2025-02-17T16:48:30.390" v="867"/>
        <pc:sldMkLst>
          <pc:docMk/>
          <pc:sldMk cId="0" sldId="282"/>
        </pc:sldMkLst>
      </pc:sldChg>
      <pc:sldChg chg="modSp mod ord">
        <pc:chgData name="Jim McGowan" userId="e2c7446dd3aca506" providerId="LiveId" clId="{46B3966C-80EB-4CBB-BBF1-ABC8DA4BDF6F}" dt="2025-02-17T16:21:54.878" v="617"/>
        <pc:sldMkLst>
          <pc:docMk/>
          <pc:sldMk cId="0" sldId="286"/>
        </pc:sldMkLst>
      </pc:sldChg>
      <pc:sldChg chg="delSp modSp mod modAnim">
        <pc:chgData name="Jim McGowan" userId="e2c7446dd3aca506" providerId="LiveId" clId="{46B3966C-80EB-4CBB-BBF1-ABC8DA4BDF6F}" dt="2025-02-17T16:24:10.380" v="619" actId="313"/>
        <pc:sldMkLst>
          <pc:docMk/>
          <pc:sldMk cId="0" sldId="287"/>
        </pc:sldMkLst>
      </pc:sldChg>
      <pc:sldChg chg="modSp mod">
        <pc:chgData name="Jim McGowan" userId="e2c7446dd3aca506" providerId="LiveId" clId="{46B3966C-80EB-4CBB-BBF1-ABC8DA4BDF6F}" dt="2025-02-17T16:24:12.146" v="621" actId="313"/>
        <pc:sldMkLst>
          <pc:docMk/>
          <pc:sldMk cId="0" sldId="288"/>
        </pc:sldMkLst>
      </pc:sldChg>
      <pc:sldChg chg="modSp mod">
        <pc:chgData name="Jim McGowan" userId="e2c7446dd3aca506" providerId="LiveId" clId="{46B3966C-80EB-4CBB-BBF1-ABC8DA4BDF6F}" dt="2025-02-17T17:35:48.246" v="916" actId="1076"/>
        <pc:sldMkLst>
          <pc:docMk/>
          <pc:sldMk cId="0" sldId="289"/>
        </pc:sldMkLst>
      </pc:sldChg>
      <pc:sldChg chg="addSp delSp modSp mod">
        <pc:chgData name="Jim McGowan" userId="e2c7446dd3aca506" providerId="LiveId" clId="{46B3966C-80EB-4CBB-BBF1-ABC8DA4BDF6F}" dt="2025-02-17T17:38:45.068" v="917" actId="6549"/>
        <pc:sldMkLst>
          <pc:docMk/>
          <pc:sldMk cId="0" sldId="290"/>
        </pc:sldMkLst>
      </pc:sldChg>
      <pc:sldChg chg="addSp delSp modSp mod">
        <pc:chgData name="Jim McGowan" userId="e2c7446dd3aca506" providerId="LiveId" clId="{46B3966C-80EB-4CBB-BBF1-ABC8DA4BDF6F}" dt="2025-02-17T16:28:12.820" v="659"/>
        <pc:sldMkLst>
          <pc:docMk/>
          <pc:sldMk cId="0" sldId="291"/>
        </pc:sldMkLst>
      </pc:sldChg>
      <pc:sldChg chg="addSp delSp modSp mod">
        <pc:chgData name="Jim McGowan" userId="e2c7446dd3aca506" providerId="LiveId" clId="{46B3966C-80EB-4CBB-BBF1-ABC8DA4BDF6F}" dt="2025-02-17T16:27:43.897" v="656" actId="478"/>
        <pc:sldMkLst>
          <pc:docMk/>
          <pc:sldMk cId="0" sldId="292"/>
        </pc:sldMkLst>
      </pc:sldChg>
      <pc:sldChg chg="addSp delSp modSp mod">
        <pc:chgData name="Jim McGowan" userId="e2c7446dd3aca506" providerId="LiveId" clId="{46B3966C-80EB-4CBB-BBF1-ABC8DA4BDF6F}" dt="2025-02-17T16:27:36.750" v="655"/>
        <pc:sldMkLst>
          <pc:docMk/>
          <pc:sldMk cId="0" sldId="293"/>
        </pc:sldMkLst>
      </pc:sldChg>
      <pc:sldChg chg="addSp delSp modSp mod">
        <pc:chgData name="Jim McGowan" userId="e2c7446dd3aca506" providerId="LiveId" clId="{46B3966C-80EB-4CBB-BBF1-ABC8DA4BDF6F}" dt="2025-02-17T16:29:30.931" v="674"/>
        <pc:sldMkLst>
          <pc:docMk/>
          <pc:sldMk cId="0" sldId="294"/>
        </pc:sldMkLst>
      </pc:sldChg>
      <pc:sldChg chg="addSp delSp modSp mod">
        <pc:chgData name="Jim McGowan" userId="e2c7446dd3aca506" providerId="LiveId" clId="{46B3966C-80EB-4CBB-BBF1-ABC8DA4BDF6F}" dt="2025-02-17T17:50:26.481" v="932" actId="6549"/>
        <pc:sldMkLst>
          <pc:docMk/>
          <pc:sldMk cId="0" sldId="295"/>
        </pc:sldMkLst>
      </pc:sldChg>
      <pc:sldChg chg="addSp delSp modSp mod">
        <pc:chgData name="Jim McGowan" userId="e2c7446dd3aca506" providerId="LiveId" clId="{46B3966C-80EB-4CBB-BBF1-ABC8DA4BDF6F}" dt="2025-02-17T16:32:17.603" v="702"/>
        <pc:sldMkLst>
          <pc:docMk/>
          <pc:sldMk cId="0" sldId="296"/>
        </pc:sldMkLst>
      </pc:sldChg>
      <pc:sldChg chg="addSp delSp modSp mod">
        <pc:chgData name="Jim McGowan" userId="e2c7446dd3aca506" providerId="LiveId" clId="{46B3966C-80EB-4CBB-BBF1-ABC8DA4BDF6F}" dt="2025-02-17T18:00:18.543" v="933" actId="20577"/>
        <pc:sldMkLst>
          <pc:docMk/>
          <pc:sldMk cId="0" sldId="297"/>
        </pc:sldMkLst>
      </pc:sldChg>
      <pc:sldChg chg="addSp delSp modSp mod">
        <pc:chgData name="Jim McGowan" userId="e2c7446dd3aca506" providerId="LiveId" clId="{46B3966C-80EB-4CBB-BBF1-ABC8DA4BDF6F}" dt="2025-02-17T16:37:06.196" v="744"/>
        <pc:sldMkLst>
          <pc:docMk/>
          <pc:sldMk cId="0" sldId="298"/>
        </pc:sldMkLst>
      </pc:sldChg>
      <pc:sldChg chg="addSp delSp modSp mod">
        <pc:chgData name="Jim McGowan" userId="e2c7446dd3aca506" providerId="LiveId" clId="{46B3966C-80EB-4CBB-BBF1-ABC8DA4BDF6F}" dt="2025-02-17T16:37:30.782" v="747"/>
        <pc:sldMkLst>
          <pc:docMk/>
          <pc:sldMk cId="0" sldId="299"/>
        </pc:sldMkLst>
      </pc:sldChg>
      <pc:sldChg chg="addSp delSp modSp mod">
        <pc:chgData name="Jim McGowan" userId="e2c7446dd3aca506" providerId="LiveId" clId="{46B3966C-80EB-4CBB-BBF1-ABC8DA4BDF6F}" dt="2025-02-17T16:38:47.462" v="766" actId="478"/>
        <pc:sldMkLst>
          <pc:docMk/>
          <pc:sldMk cId="0" sldId="300"/>
        </pc:sldMkLst>
      </pc:sldChg>
      <pc:sldChg chg="addSp delSp modSp mod">
        <pc:chgData name="Jim McGowan" userId="e2c7446dd3aca506" providerId="LiveId" clId="{46B3966C-80EB-4CBB-BBF1-ABC8DA4BDF6F}" dt="2025-02-17T16:39:28.557" v="772"/>
        <pc:sldMkLst>
          <pc:docMk/>
          <pc:sldMk cId="0" sldId="301"/>
        </pc:sldMkLst>
      </pc:sldChg>
      <pc:sldChg chg="addSp delSp modSp mod">
        <pc:chgData name="Jim McGowan" userId="e2c7446dd3aca506" providerId="LiveId" clId="{46B3966C-80EB-4CBB-BBF1-ABC8DA4BDF6F}" dt="2025-02-17T16:41:33.465" v="789"/>
        <pc:sldMkLst>
          <pc:docMk/>
          <pc:sldMk cId="0" sldId="302"/>
        </pc:sldMkLst>
      </pc:sldChg>
      <pc:sldChg chg="addSp delSp modSp mod">
        <pc:chgData name="Jim McGowan" userId="e2c7446dd3aca506" providerId="LiveId" clId="{46B3966C-80EB-4CBB-BBF1-ABC8DA4BDF6F}" dt="2025-02-17T16:41:47.529" v="792"/>
        <pc:sldMkLst>
          <pc:docMk/>
          <pc:sldMk cId="0" sldId="303"/>
        </pc:sldMkLst>
      </pc:sldChg>
      <pc:sldChg chg="addSp delSp modSp mod">
        <pc:chgData name="Jim McGowan" userId="e2c7446dd3aca506" providerId="LiveId" clId="{46B3966C-80EB-4CBB-BBF1-ABC8DA4BDF6F}" dt="2025-02-17T16:43:01.990" v="802"/>
        <pc:sldMkLst>
          <pc:docMk/>
          <pc:sldMk cId="0" sldId="304"/>
        </pc:sldMkLst>
      </pc:sldChg>
      <pc:sldChg chg="addSp delSp modSp mod modAnim">
        <pc:chgData name="Jim McGowan" userId="e2c7446dd3aca506" providerId="LiveId" clId="{46B3966C-80EB-4CBB-BBF1-ABC8DA4BDF6F}" dt="2025-02-17T18:19:55.384" v="934" actId="478"/>
        <pc:sldMkLst>
          <pc:docMk/>
          <pc:sldMk cId="0" sldId="305"/>
        </pc:sldMkLst>
      </pc:sldChg>
      <pc:sldChg chg="addSp delSp modSp mod">
        <pc:chgData name="Jim McGowan" userId="e2c7446dd3aca506" providerId="LiveId" clId="{46B3966C-80EB-4CBB-BBF1-ABC8DA4BDF6F}" dt="2025-02-17T16:44:59.101" v="832" actId="1035"/>
        <pc:sldMkLst>
          <pc:docMk/>
          <pc:sldMk cId="0" sldId="306"/>
        </pc:sldMkLst>
      </pc:sldChg>
      <pc:sldChg chg="addSp delSp modSp mod">
        <pc:chgData name="Jim McGowan" userId="e2c7446dd3aca506" providerId="LiveId" clId="{46B3966C-80EB-4CBB-BBF1-ABC8DA4BDF6F}" dt="2025-02-17T16:46:32.101" v="852" actId="1035"/>
        <pc:sldMkLst>
          <pc:docMk/>
          <pc:sldMk cId="0" sldId="307"/>
        </pc:sldMkLst>
      </pc:sldChg>
      <pc:sldChg chg="addSp delSp modSp mod">
        <pc:chgData name="Jim McGowan" userId="e2c7446dd3aca506" providerId="LiveId" clId="{46B3966C-80EB-4CBB-BBF1-ABC8DA4BDF6F}" dt="2025-02-17T16:46:08.653" v="841"/>
        <pc:sldMkLst>
          <pc:docMk/>
          <pc:sldMk cId="0" sldId="308"/>
        </pc:sldMkLst>
      </pc:sldChg>
      <pc:sldChg chg="addSp delSp modSp mod">
        <pc:chgData name="Jim McGowan" userId="e2c7446dd3aca506" providerId="LiveId" clId="{46B3966C-80EB-4CBB-BBF1-ABC8DA4BDF6F}" dt="2025-02-17T16:48:16.652" v="864"/>
        <pc:sldMkLst>
          <pc:docMk/>
          <pc:sldMk cId="0" sldId="309"/>
        </pc:sldMkLst>
      </pc:sldChg>
      <pc:sldChg chg="addSp delSp modSp mod">
        <pc:chgData name="Jim McGowan" userId="e2c7446dd3aca506" providerId="LiveId" clId="{46B3966C-80EB-4CBB-BBF1-ABC8DA4BDF6F}" dt="2025-02-17T16:48:47.366" v="870"/>
        <pc:sldMkLst>
          <pc:docMk/>
          <pc:sldMk cId="0" sldId="310"/>
        </pc:sldMkLst>
      </pc:sldChg>
      <pc:sldChg chg="addSp modSp mod">
        <pc:chgData name="Jim McGowan" userId="e2c7446dd3aca506" providerId="LiveId" clId="{46B3966C-80EB-4CBB-BBF1-ABC8DA4BDF6F}" dt="2025-02-17T17:05:00.942" v="915" actId="1036"/>
        <pc:sldMkLst>
          <pc:docMk/>
          <pc:sldMk cId="0" sldId="313"/>
        </pc:sldMkLst>
      </pc:sldChg>
      <pc:sldChg chg="add">
        <pc:chgData name="Jim McGowan" userId="e2c7446dd3aca506" providerId="LiveId" clId="{46B3966C-80EB-4CBB-BBF1-ABC8DA4BDF6F}" dt="2025-02-17T15:55:02.117" v="566"/>
        <pc:sldMkLst>
          <pc:docMk/>
          <pc:sldMk cId="646959076" sldId="352"/>
        </pc:sldMkLst>
      </pc:sldChg>
      <pc:sldChg chg="modSp mod">
        <pc:chgData name="Jim McGowan" userId="e2c7446dd3aca506" providerId="LiveId" clId="{46B3966C-80EB-4CBB-BBF1-ABC8DA4BDF6F}" dt="2025-02-17T15:12:01.049" v="5" actId="6549"/>
        <pc:sldMkLst>
          <pc:docMk/>
          <pc:sldMk cId="0" sldId="392"/>
        </pc:sldMkLst>
      </pc:sldChg>
      <pc:sldChg chg="modSp mod">
        <pc:chgData name="Jim McGowan" userId="e2c7446dd3aca506" providerId="LiveId" clId="{46B3966C-80EB-4CBB-BBF1-ABC8DA4BDF6F}" dt="2025-02-17T15:12:12.169" v="11" actId="6549"/>
        <pc:sldMkLst>
          <pc:docMk/>
          <pc:sldMk cId="0" sldId="393"/>
        </pc:sldMkLst>
      </pc:sldChg>
      <pc:sldChg chg="del">
        <pc:chgData name="Jim McGowan" userId="e2c7446dd3aca506" providerId="LiveId" clId="{46B3966C-80EB-4CBB-BBF1-ABC8DA4BDF6F}" dt="2025-02-17T15:54:53.994" v="565" actId="47"/>
        <pc:sldMkLst>
          <pc:docMk/>
          <pc:sldMk cId="3169562332" sldId="395"/>
        </pc:sldMkLst>
      </pc:sldChg>
      <pc:sldChg chg="del">
        <pc:chgData name="Jim McGowan" userId="e2c7446dd3aca506" providerId="LiveId" clId="{46B3966C-80EB-4CBB-BBF1-ABC8DA4BDF6F}" dt="2025-02-17T15:55:35.055" v="567" actId="47"/>
        <pc:sldMkLst>
          <pc:docMk/>
          <pc:sldMk cId="0" sldId="453"/>
        </pc:sldMkLst>
      </pc:sldChg>
      <pc:sldChg chg="modSp mod">
        <pc:chgData name="Jim McGowan" userId="e2c7446dd3aca506" providerId="LiveId" clId="{46B3966C-80EB-4CBB-BBF1-ABC8DA4BDF6F}" dt="2025-02-17T15:51:33.875" v="545" actId="14100"/>
        <pc:sldMkLst>
          <pc:docMk/>
          <pc:sldMk cId="3584419654" sldId="455"/>
        </pc:sldMkLst>
      </pc:sldChg>
      <pc:sldChg chg="del">
        <pc:chgData name="Jim McGowan" userId="e2c7446dd3aca506" providerId="LiveId" clId="{46B3966C-80EB-4CBB-BBF1-ABC8DA4BDF6F}" dt="2025-02-17T15:54:53.994" v="565" actId="47"/>
        <pc:sldMkLst>
          <pc:docMk/>
          <pc:sldMk cId="1684967449" sldId="527"/>
        </pc:sldMkLst>
      </pc:sldChg>
      <pc:sldChg chg="modSp del mod ord">
        <pc:chgData name="Jim McGowan" userId="e2c7446dd3aca506" providerId="LiveId" clId="{46B3966C-80EB-4CBB-BBF1-ABC8DA4BDF6F}" dt="2025-02-17T17:02:09.745" v="878" actId="47"/>
        <pc:sldMkLst>
          <pc:docMk/>
          <pc:sldMk cId="3150437008" sldId="688"/>
        </pc:sldMkLst>
      </pc:sldChg>
      <pc:sldChg chg="del">
        <pc:chgData name="Jim McGowan" userId="e2c7446dd3aca506" providerId="LiveId" clId="{46B3966C-80EB-4CBB-BBF1-ABC8DA4BDF6F}" dt="2025-02-17T15:50:27.280" v="513" actId="47"/>
        <pc:sldMkLst>
          <pc:docMk/>
          <pc:sldMk cId="3796061574" sldId="689"/>
        </pc:sldMkLst>
      </pc:sldChg>
      <pc:sldChg chg="modSp add mod">
        <pc:chgData name="Jim McGowan" userId="e2c7446dd3aca506" providerId="LiveId" clId="{46B3966C-80EB-4CBB-BBF1-ABC8DA4BDF6F}" dt="2025-02-17T15:51:48.312" v="546"/>
        <pc:sldMkLst>
          <pc:docMk/>
          <pc:sldMk cId="3495068554" sldId="690"/>
        </pc:sldMkLst>
      </pc:sldChg>
      <pc:sldChg chg="modSp add mod">
        <pc:chgData name="Jim McGowan" userId="e2c7446dd3aca506" providerId="LiveId" clId="{46B3966C-80EB-4CBB-BBF1-ABC8DA4BDF6F}" dt="2025-02-17T15:52:30.736" v="551" actId="108"/>
        <pc:sldMkLst>
          <pc:docMk/>
          <pc:sldMk cId="2719996301" sldId="691"/>
        </pc:sldMkLst>
      </pc:sldChg>
      <pc:sldChg chg="addSp delSp modSp new del mod">
        <pc:chgData name="Jim McGowan" userId="e2c7446dd3aca506" providerId="LiveId" clId="{46B3966C-80EB-4CBB-BBF1-ABC8DA4BDF6F}" dt="2025-02-17T17:02:51.012" v="879" actId="47"/>
        <pc:sldMkLst>
          <pc:docMk/>
          <pc:sldMk cId="3796134846" sldId="692"/>
        </pc:sldMkLst>
      </pc:sldChg>
      <pc:sldChg chg="modSp add mod">
        <pc:chgData name="Jim McGowan" userId="e2c7446dd3aca506" providerId="LiveId" clId="{46B3966C-80EB-4CBB-BBF1-ABC8DA4BDF6F}" dt="2025-02-17T15:56:52.282" v="570" actId="108"/>
        <pc:sldMkLst>
          <pc:docMk/>
          <pc:sldMk cId="3310096408" sldId="693"/>
        </pc:sldMkLst>
      </pc:sldChg>
      <pc:sldChg chg="addSp delSp modSp add mod">
        <pc:chgData name="Jim McGowan" userId="e2c7446dd3aca506" providerId="LiveId" clId="{46B3966C-80EB-4CBB-BBF1-ABC8DA4BDF6F}" dt="2025-02-17T16:08:44.662" v="580" actId="20577"/>
        <pc:sldMkLst>
          <pc:docMk/>
          <pc:sldMk cId="0" sldId="694"/>
        </pc:sldMkLst>
      </pc:sldChg>
      <pc:sldChg chg="addSp delSp modSp add mod">
        <pc:chgData name="Jim McGowan" userId="e2c7446dd3aca506" providerId="LiveId" clId="{46B3966C-80EB-4CBB-BBF1-ABC8DA4BDF6F}" dt="2025-02-17T16:09:32.135" v="581" actId="313"/>
        <pc:sldMkLst>
          <pc:docMk/>
          <pc:sldMk cId="0" sldId="695"/>
        </pc:sldMkLst>
      </pc:sldChg>
      <pc:sldChg chg="addSp delSp modSp add mod">
        <pc:chgData name="Jim McGowan" userId="e2c7446dd3aca506" providerId="LiveId" clId="{46B3966C-80EB-4CBB-BBF1-ABC8DA4BDF6F}" dt="2025-02-17T16:09:33.845" v="582" actId="313"/>
        <pc:sldMkLst>
          <pc:docMk/>
          <pc:sldMk cId="26627567" sldId="700"/>
        </pc:sldMkLst>
      </pc:sldChg>
      <pc:sldChg chg="new del">
        <pc:chgData name="Jim McGowan" userId="e2c7446dd3aca506" providerId="LiveId" clId="{46B3966C-80EB-4CBB-BBF1-ABC8DA4BDF6F}" dt="2025-02-17T16:50:05.900" v="877" actId="47"/>
        <pc:sldMkLst>
          <pc:docMk/>
          <pc:sldMk cId="1320890813" sldId="701"/>
        </pc:sldMkLst>
      </pc:sldChg>
      <pc:sldChg chg="modSp add mod">
        <pc:chgData name="Jim McGowan" userId="e2c7446dd3aca506" providerId="LiveId" clId="{46B3966C-80EB-4CBB-BBF1-ABC8DA4BDF6F}" dt="2025-02-17T16:49:56.607" v="876" actId="108"/>
        <pc:sldMkLst>
          <pc:docMk/>
          <pc:sldMk cId="2883304046" sldId="702"/>
        </pc:sldMkLst>
      </pc:sldChg>
      <pc:sldChg chg="addSp delSp modSp new mod">
        <pc:chgData name="Jim McGowan" userId="e2c7446dd3aca506" providerId="LiveId" clId="{46B3966C-80EB-4CBB-BBF1-ABC8DA4BDF6F}" dt="2025-02-28T13:00:13.687" v="941" actId="478"/>
        <pc:sldMkLst>
          <pc:docMk/>
          <pc:sldMk cId="2934303857" sldId="720"/>
        </pc:sldMkLst>
      </pc:sldChg>
      <pc:sldMasterChg chg="delSldLayout">
        <pc:chgData name="Jim McGowan" userId="e2c7446dd3aca506" providerId="LiveId" clId="{46B3966C-80EB-4CBB-BBF1-ABC8DA4BDF6F}" dt="2025-02-17T15:55:35.055" v="567" actId="47"/>
        <pc:sldMasterMkLst>
          <pc:docMk/>
          <pc:sldMasterMk cId="1707497738" sldId="2147483709"/>
        </pc:sldMasterMkLst>
        <pc:sldLayoutChg chg="del">
          <pc:chgData name="Jim McGowan" userId="e2c7446dd3aca506" providerId="LiveId" clId="{46B3966C-80EB-4CBB-BBF1-ABC8DA4BDF6F}" dt="2025-02-17T15:55:35.055" v="567" actId="47"/>
          <pc:sldLayoutMkLst>
            <pc:docMk/>
            <pc:sldMasterMk cId="1707497738" sldId="2147483709"/>
            <pc:sldLayoutMk cId="2996264080" sldId="214748372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57C421-4910-4F13-C451-D84444FDE20D}"/>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7F7E87A-A8FC-42B9-991B-B7FB5C57F411}" type="slidenum">
              <a:rPr lang="en-US" smtClean="0"/>
              <a:t>‹#›</a:t>
            </a:fld>
            <a:endParaRPr lang="en-US"/>
          </a:p>
        </p:txBody>
      </p:sp>
      <p:sp>
        <p:nvSpPr>
          <p:cNvPr id="6" name="Rectangle 4">
            <a:extLst>
              <a:ext uri="{FF2B5EF4-FFF2-40B4-BE49-F238E27FC236}">
                <a16:creationId xmlns:a16="http://schemas.microsoft.com/office/drawing/2014/main" id="{58A9B398-BB76-839C-42EA-BE5B6CCFE393}"/>
              </a:ext>
            </a:extLst>
          </p:cNvPr>
          <p:cNvSpPr>
            <a:spLocks noGrp="1" noChangeArrowheads="1"/>
          </p:cNvSpPr>
          <p:nvPr>
            <p:ph type="ftr" sz="quarter" idx="2"/>
          </p:nvPr>
        </p:nvSpPr>
        <p:spPr bwMode="auto">
          <a:xfrm>
            <a:off x="0" y="9041130"/>
            <a:ext cx="3381248" cy="50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2180" tIns="51091" rIns="102180" bIns="51091" numCol="1" anchor="b" anchorCtr="0" compatLnSpc="1">
            <a:prstTxWarp prst="textNoShape">
              <a:avLst/>
            </a:prstTxWarp>
          </a:bodyPr>
          <a:lstStyle>
            <a:lvl1pPr>
              <a:defRPr sz="1400"/>
            </a:lvl1pPr>
          </a:lstStyle>
          <a:p>
            <a:r>
              <a:rPr lang="en-US" sz="1500" dirty="0">
                <a:latin typeface="+mn-lt"/>
              </a:rPr>
              <a:t>Sugar Land Bible Church</a:t>
            </a:r>
          </a:p>
        </p:txBody>
      </p:sp>
      <p:sp>
        <p:nvSpPr>
          <p:cNvPr id="7" name="Header Placeholder 1">
            <a:extLst>
              <a:ext uri="{FF2B5EF4-FFF2-40B4-BE49-F238E27FC236}">
                <a16:creationId xmlns:a16="http://schemas.microsoft.com/office/drawing/2014/main" id="{5BE90655-65A0-2862-2E88-0D6971F6D9A3}"/>
              </a:ext>
            </a:extLst>
          </p:cNvPr>
          <p:cNvSpPr>
            <a:spLocks noGrp="1"/>
          </p:cNvSpPr>
          <p:nvPr>
            <p:ph type="hdr" sz="quarter"/>
          </p:nvPr>
        </p:nvSpPr>
        <p:spPr>
          <a:xfrm>
            <a:off x="2210816" y="84011"/>
            <a:ext cx="3381248" cy="672084"/>
          </a:xfrm>
          <a:prstGeom prst="rect">
            <a:avLst/>
          </a:prstGeom>
        </p:spPr>
        <p:txBody>
          <a:bodyPr vert="horz" lIns="102180" tIns="51091" rIns="102180" bIns="51091" rtlCol="0"/>
          <a:lstStyle>
            <a:lvl1pPr algn="l">
              <a:defRPr sz="1400"/>
            </a:lvl1pPr>
          </a:lstStyle>
          <a:p>
            <a:pPr algn="ctr"/>
            <a:r>
              <a:rPr lang="en-US" sz="1300" dirty="0">
                <a:latin typeface="+mn-lt"/>
              </a:rPr>
              <a:t>Dr. Jim McGowan</a:t>
            </a:r>
          </a:p>
          <a:p>
            <a:pPr algn="ctr"/>
            <a:r>
              <a:rPr lang="en-US" sz="1300" dirty="0">
                <a:latin typeface="+mn-lt"/>
              </a:rPr>
              <a:t>Law and Grace: Session 47</a:t>
            </a:r>
          </a:p>
          <a:p>
            <a:pPr algn="ctr"/>
            <a:r>
              <a:rPr lang="en-US" altLang="en-US" sz="1300" kern="0" dirty="0">
                <a:solidFill>
                  <a:srgbClr val="000000"/>
                </a:solidFill>
                <a:latin typeface="Calibri" panose="020F0502020204030204" pitchFamily="34" charset="0"/>
                <a:ea typeface="+mj-ea"/>
                <a:cs typeface="Calibri" panose="020F0502020204030204" pitchFamily="34" charset="0"/>
              </a:rPr>
              <a:t>08-17-2025</a:t>
            </a:r>
            <a:endParaRPr lang="en-US" sz="1300" dirty="0"/>
          </a:p>
        </p:txBody>
      </p:sp>
    </p:spTree>
    <p:extLst>
      <p:ext uri="{BB962C8B-B14F-4D97-AF65-F5344CB8AC3E}">
        <p14:creationId xmlns:p14="http://schemas.microsoft.com/office/powerpoint/2010/main" val="1197636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DF1D239-B01E-37AF-2B0E-28262235D27A}"/>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6147" name="Rectangle 3">
            <a:extLst>
              <a:ext uri="{FF2B5EF4-FFF2-40B4-BE49-F238E27FC236}">
                <a16:creationId xmlns:a16="http://schemas.microsoft.com/office/drawing/2014/main" id="{C3B02E2E-A15C-7B1B-E5FB-ECB00111E380}"/>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6148" name="Rectangle 4">
            <a:extLst>
              <a:ext uri="{FF2B5EF4-FFF2-40B4-BE49-F238E27FC236}">
                <a16:creationId xmlns:a16="http://schemas.microsoft.com/office/drawing/2014/main" id="{8E2A9C4A-8714-A274-DDE4-779FE87BB75B}"/>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a16="http://schemas.microsoft.com/office/drawing/2014/main" id="{0572A18C-5578-6780-26B0-580B266CE2B1}"/>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0" name="Rectangle 6">
            <a:extLst>
              <a:ext uri="{FF2B5EF4-FFF2-40B4-BE49-F238E27FC236}">
                <a16:creationId xmlns:a16="http://schemas.microsoft.com/office/drawing/2014/main" id="{FB78C6AA-2E95-C7B8-9D4C-ACA0EA3E1590}"/>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6151" name="Rectangle 7">
            <a:extLst>
              <a:ext uri="{FF2B5EF4-FFF2-40B4-BE49-F238E27FC236}">
                <a16:creationId xmlns:a16="http://schemas.microsoft.com/office/drawing/2014/main" id="{87DB267B-6047-021C-B224-404AF0626C49}"/>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25C164F8-1053-4915-A40C-0476B4AB3EA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8AF6F-9475-EC6F-7E85-C1FAFC355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C8886-67BE-C6B2-1494-C391A110B504}"/>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BE6DBB8C-9D69-FBD6-A2D2-B48CF1762F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30955B-5199-2EBE-24D4-6862A1BC26B6}"/>
              </a:ext>
            </a:extLst>
          </p:cNvPr>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12</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a:extLst>
              <a:ext uri="{FF2B5EF4-FFF2-40B4-BE49-F238E27FC236}">
                <a16:creationId xmlns:a16="http://schemas.microsoft.com/office/drawing/2014/main" id="{70E84681-CF6D-A914-A236-F02E4DE83561}"/>
              </a:ext>
            </a:extLst>
          </p:cNvPr>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a:extLst>
              <a:ext uri="{FF2B5EF4-FFF2-40B4-BE49-F238E27FC236}">
                <a16:creationId xmlns:a16="http://schemas.microsoft.com/office/drawing/2014/main" id="{19421F66-EDFE-291C-2098-819E5CAE6923}"/>
              </a:ext>
            </a:extLst>
          </p:cNvPr>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a:extLst>
              <a:ext uri="{FF2B5EF4-FFF2-40B4-BE49-F238E27FC236}">
                <a16:creationId xmlns:a16="http://schemas.microsoft.com/office/drawing/2014/main" id="{EEB63C76-3EF5-7DC3-54DA-52063FDE28D5}"/>
              </a:ext>
            </a:extLst>
          </p:cNvPr>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181924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BA7F27A-2C38-C89A-30F6-8772CB92397B}"/>
              </a:ext>
            </a:extLst>
          </p:cNvPr>
          <p:cNvSpPr>
            <a:spLocks noGrp="1" noChangeArrowheads="1"/>
          </p:cNvSpPr>
          <p:nvPr>
            <p:ph type="sldNum" sz="quarter" idx="5"/>
          </p:nvPr>
        </p:nvSpPr>
        <p:spPr>
          <a:ln/>
        </p:spPr>
        <p:txBody>
          <a:bodyPr/>
          <a:lstStyle/>
          <a:p>
            <a:fld id="{8201DC59-8B49-4713-97F1-73BB08F01ADE}" type="slidenum">
              <a:rPr lang="en-US" altLang="en-US"/>
              <a:pPr/>
              <a:t>13</a:t>
            </a:fld>
            <a:endParaRPr lang="en-US" altLang="en-US"/>
          </a:p>
        </p:txBody>
      </p:sp>
      <p:sp>
        <p:nvSpPr>
          <p:cNvPr id="12290" name="Rectangle 2">
            <a:extLst>
              <a:ext uri="{FF2B5EF4-FFF2-40B4-BE49-F238E27FC236}">
                <a16:creationId xmlns:a16="http://schemas.microsoft.com/office/drawing/2014/main" id="{C73C54F2-24A3-0A84-F46A-F411FBC84D53}"/>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480C2CA6-DC39-96B8-0388-D3122D5AC4C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9FC1059-262B-F433-F0E2-AABB6938B1A6}"/>
              </a:ext>
            </a:extLst>
          </p:cNvPr>
          <p:cNvSpPr>
            <a:spLocks noGrp="1" noChangeArrowheads="1"/>
          </p:cNvSpPr>
          <p:nvPr>
            <p:ph type="sldNum" sz="quarter" idx="5"/>
          </p:nvPr>
        </p:nvSpPr>
        <p:spPr>
          <a:ln/>
        </p:spPr>
        <p:txBody>
          <a:bodyPr/>
          <a:lstStyle/>
          <a:p>
            <a:fld id="{65E8B2DA-22DB-4970-A25D-988B0ADFDBE2}" type="slidenum">
              <a:rPr lang="en-US" altLang="en-US"/>
              <a:pPr/>
              <a:t>14</a:t>
            </a:fld>
            <a:endParaRPr lang="en-US" altLang="en-US"/>
          </a:p>
        </p:txBody>
      </p:sp>
      <p:sp>
        <p:nvSpPr>
          <p:cNvPr id="67586" name="Rectangle 2">
            <a:extLst>
              <a:ext uri="{FF2B5EF4-FFF2-40B4-BE49-F238E27FC236}">
                <a16:creationId xmlns:a16="http://schemas.microsoft.com/office/drawing/2014/main" id="{168E254E-2F6F-47AB-6B46-E87E2AD53BD2}"/>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CA15D54C-B4A9-37A6-D192-5677AD65F44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21A8468-2A55-A2AF-3404-DF51A5E87DEB}"/>
              </a:ext>
            </a:extLst>
          </p:cNvPr>
          <p:cNvSpPr>
            <a:spLocks noGrp="1" noChangeArrowheads="1"/>
          </p:cNvSpPr>
          <p:nvPr>
            <p:ph type="sldNum" sz="quarter" idx="5"/>
          </p:nvPr>
        </p:nvSpPr>
        <p:spPr>
          <a:ln/>
        </p:spPr>
        <p:txBody>
          <a:bodyPr/>
          <a:lstStyle/>
          <a:p>
            <a:fld id="{011BF5E1-F539-4546-BF39-D3292FE6E558}" type="slidenum">
              <a:rPr lang="en-US" altLang="en-US"/>
              <a:pPr/>
              <a:t>15</a:t>
            </a:fld>
            <a:endParaRPr lang="en-US" altLang="en-US"/>
          </a:p>
        </p:txBody>
      </p:sp>
      <p:sp>
        <p:nvSpPr>
          <p:cNvPr id="22530" name="Rectangle 2">
            <a:extLst>
              <a:ext uri="{FF2B5EF4-FFF2-40B4-BE49-F238E27FC236}">
                <a16:creationId xmlns:a16="http://schemas.microsoft.com/office/drawing/2014/main" id="{05A35F12-2926-901E-CD5B-59CD69498DDE}"/>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8DA9B0D3-E128-9C76-16EA-A398B758790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1D3B97B-9B9B-1441-56AE-D1F524153A6B}"/>
              </a:ext>
            </a:extLst>
          </p:cNvPr>
          <p:cNvSpPr>
            <a:spLocks noGrp="1" noChangeArrowheads="1"/>
          </p:cNvSpPr>
          <p:nvPr>
            <p:ph type="sldNum" sz="quarter" idx="5"/>
          </p:nvPr>
        </p:nvSpPr>
        <p:spPr>
          <a:ln/>
        </p:spPr>
        <p:txBody>
          <a:bodyPr/>
          <a:lstStyle/>
          <a:p>
            <a:fld id="{D92D9677-DEFA-47CB-BCE1-70385DBB5594}" type="slidenum">
              <a:rPr lang="en-US" altLang="en-US"/>
              <a:pPr/>
              <a:t>17</a:t>
            </a:fld>
            <a:endParaRPr lang="en-US" altLang="en-US"/>
          </a:p>
        </p:txBody>
      </p:sp>
      <p:sp>
        <p:nvSpPr>
          <p:cNvPr id="24578" name="Rectangle 2">
            <a:extLst>
              <a:ext uri="{FF2B5EF4-FFF2-40B4-BE49-F238E27FC236}">
                <a16:creationId xmlns:a16="http://schemas.microsoft.com/office/drawing/2014/main" id="{BACBB98E-5153-1A86-F16B-2DA8BB4C7938}"/>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CEBDA858-1ED0-0ED7-8C33-5690003C496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A481D9D-7595-52DB-7FE5-867B9ACABEB7}"/>
              </a:ext>
            </a:extLst>
          </p:cNvPr>
          <p:cNvSpPr>
            <a:spLocks noGrp="1" noChangeArrowheads="1"/>
          </p:cNvSpPr>
          <p:nvPr>
            <p:ph type="sldNum" sz="quarter" idx="5"/>
          </p:nvPr>
        </p:nvSpPr>
        <p:spPr>
          <a:ln/>
        </p:spPr>
        <p:txBody>
          <a:bodyPr/>
          <a:lstStyle/>
          <a:p>
            <a:fld id="{015F6DDC-ADD7-42DF-A611-DB5BEAA6B38D}" type="slidenum">
              <a:rPr lang="en-US" altLang="en-US"/>
              <a:pPr/>
              <a:t>18</a:t>
            </a:fld>
            <a:endParaRPr lang="en-US" altLang="en-US"/>
          </a:p>
        </p:txBody>
      </p:sp>
      <p:sp>
        <p:nvSpPr>
          <p:cNvPr id="69634" name="Rectangle 2">
            <a:extLst>
              <a:ext uri="{FF2B5EF4-FFF2-40B4-BE49-F238E27FC236}">
                <a16:creationId xmlns:a16="http://schemas.microsoft.com/office/drawing/2014/main" id="{BCC529F7-8BA3-D75C-6E8E-BD68711836C4}"/>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7B5B7DEF-352F-69B8-BEBD-C582A7AB896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5DA6962-CB5F-5A82-AB5C-B84C6FB51FF2}"/>
              </a:ext>
            </a:extLst>
          </p:cNvPr>
          <p:cNvSpPr>
            <a:spLocks noGrp="1" noChangeArrowheads="1"/>
          </p:cNvSpPr>
          <p:nvPr>
            <p:ph type="sldNum" sz="quarter" idx="5"/>
          </p:nvPr>
        </p:nvSpPr>
        <p:spPr>
          <a:ln/>
        </p:spPr>
        <p:txBody>
          <a:bodyPr/>
          <a:lstStyle/>
          <a:p>
            <a:fld id="{6B658E26-6AA5-464C-84F3-790AE819AC78}" type="slidenum">
              <a:rPr lang="en-US" altLang="en-US"/>
              <a:pPr/>
              <a:t>19</a:t>
            </a:fld>
            <a:endParaRPr lang="en-US" altLang="en-US"/>
          </a:p>
        </p:txBody>
      </p:sp>
      <p:sp>
        <p:nvSpPr>
          <p:cNvPr id="14338" name="Rectangle 2">
            <a:extLst>
              <a:ext uri="{FF2B5EF4-FFF2-40B4-BE49-F238E27FC236}">
                <a16:creationId xmlns:a16="http://schemas.microsoft.com/office/drawing/2014/main" id="{CB2D7C7E-7182-8226-F36A-A5FD590B9C24}"/>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DC8109A3-E97C-3AF5-3023-A827173923E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37D5905-843F-B21E-B1B2-E1A294B3D51C}"/>
              </a:ext>
            </a:extLst>
          </p:cNvPr>
          <p:cNvSpPr>
            <a:spLocks noGrp="1" noChangeArrowheads="1"/>
          </p:cNvSpPr>
          <p:nvPr>
            <p:ph type="sldNum" sz="quarter" idx="5"/>
          </p:nvPr>
        </p:nvSpPr>
        <p:spPr>
          <a:ln/>
        </p:spPr>
        <p:txBody>
          <a:bodyPr/>
          <a:lstStyle/>
          <a:p>
            <a:fld id="{29EAE331-6273-46D8-80D4-E57E0D840E84}" type="slidenum">
              <a:rPr lang="en-US" altLang="en-US"/>
              <a:pPr/>
              <a:t>20</a:t>
            </a:fld>
            <a:endParaRPr lang="en-US" altLang="en-US"/>
          </a:p>
        </p:txBody>
      </p:sp>
      <p:sp>
        <p:nvSpPr>
          <p:cNvPr id="71682" name="Rectangle 2">
            <a:extLst>
              <a:ext uri="{FF2B5EF4-FFF2-40B4-BE49-F238E27FC236}">
                <a16:creationId xmlns:a16="http://schemas.microsoft.com/office/drawing/2014/main" id="{6B1B3522-0DC8-1F7E-1E5D-11969128FCB9}"/>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7C7B70C4-A77A-F080-1F35-882BE05B330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FC0CC-9D68-D192-6639-4E7592A54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26CA3-04FD-28E1-B2BE-618F40DDE7DA}"/>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890589A6-3ACD-B9C7-36AD-4F4A3FF98B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AB414C-44A9-68C6-F34A-2A0563182ED1}"/>
              </a:ext>
            </a:extLst>
          </p:cNvPr>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21</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a:extLst>
              <a:ext uri="{FF2B5EF4-FFF2-40B4-BE49-F238E27FC236}">
                <a16:creationId xmlns:a16="http://schemas.microsoft.com/office/drawing/2014/main" id="{C7CBD779-45A3-C940-1972-E3A9552731F5}"/>
              </a:ext>
            </a:extLst>
          </p:cNvPr>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a:extLst>
              <a:ext uri="{FF2B5EF4-FFF2-40B4-BE49-F238E27FC236}">
                <a16:creationId xmlns:a16="http://schemas.microsoft.com/office/drawing/2014/main" id="{282194FB-6BC6-192F-45DF-F9A4AA8749E0}"/>
              </a:ext>
            </a:extLst>
          </p:cNvPr>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a:extLst>
              <a:ext uri="{FF2B5EF4-FFF2-40B4-BE49-F238E27FC236}">
                <a16:creationId xmlns:a16="http://schemas.microsoft.com/office/drawing/2014/main" id="{F9000E77-A1A2-97A4-7AB4-8C18229F7094}"/>
              </a:ext>
            </a:extLst>
          </p:cNvPr>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4004587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9EBFE1-D5B3-53FD-351A-96C646008060}"/>
              </a:ext>
            </a:extLst>
          </p:cNvPr>
          <p:cNvSpPr>
            <a:spLocks noGrp="1" noChangeArrowheads="1"/>
          </p:cNvSpPr>
          <p:nvPr>
            <p:ph type="sldNum" sz="quarter" idx="5"/>
          </p:nvPr>
        </p:nvSpPr>
        <p:spPr>
          <a:ln/>
        </p:spPr>
        <p:txBody>
          <a:bodyPr/>
          <a:lstStyle/>
          <a:p>
            <a:fld id="{018FE78E-5453-4268-9DF1-650978E8F440}" type="slidenum">
              <a:rPr lang="en-US" altLang="en-US"/>
              <a:pPr/>
              <a:t>23</a:t>
            </a:fld>
            <a:endParaRPr lang="en-US" altLang="en-US"/>
          </a:p>
        </p:txBody>
      </p:sp>
      <p:sp>
        <p:nvSpPr>
          <p:cNvPr id="16386" name="Rectangle 2">
            <a:extLst>
              <a:ext uri="{FF2B5EF4-FFF2-40B4-BE49-F238E27FC236}">
                <a16:creationId xmlns:a16="http://schemas.microsoft.com/office/drawing/2014/main" id="{6684918F-344A-9A5A-9615-B12FD26173CC}"/>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9DEBF20D-A693-4031-5B5D-E86B372A94B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2</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980392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940481E-31F8-792E-5323-E4B66F099AE7}"/>
              </a:ext>
            </a:extLst>
          </p:cNvPr>
          <p:cNvSpPr>
            <a:spLocks noGrp="1" noChangeArrowheads="1"/>
          </p:cNvSpPr>
          <p:nvPr>
            <p:ph type="sldNum" sz="quarter" idx="5"/>
          </p:nvPr>
        </p:nvSpPr>
        <p:spPr>
          <a:ln/>
        </p:spPr>
        <p:txBody>
          <a:bodyPr/>
          <a:lstStyle/>
          <a:p>
            <a:fld id="{F1DC199F-16D0-4C42-A29C-5369269430F8}" type="slidenum">
              <a:rPr lang="en-US" altLang="en-US"/>
              <a:pPr/>
              <a:t>24</a:t>
            </a:fld>
            <a:endParaRPr lang="en-US" altLang="en-US"/>
          </a:p>
        </p:txBody>
      </p:sp>
      <p:sp>
        <p:nvSpPr>
          <p:cNvPr id="73730" name="Rectangle 2">
            <a:extLst>
              <a:ext uri="{FF2B5EF4-FFF2-40B4-BE49-F238E27FC236}">
                <a16:creationId xmlns:a16="http://schemas.microsoft.com/office/drawing/2014/main" id="{1881468E-6868-96B3-2FE6-05768B58A66E}"/>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2288DC55-CC27-F545-9C9C-D0AE5E9356C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8F57C53-CF85-22A0-B6CE-80F65EA6648B}"/>
              </a:ext>
            </a:extLst>
          </p:cNvPr>
          <p:cNvSpPr>
            <a:spLocks noGrp="1" noChangeArrowheads="1"/>
          </p:cNvSpPr>
          <p:nvPr>
            <p:ph type="sldNum" sz="quarter" idx="5"/>
          </p:nvPr>
        </p:nvSpPr>
        <p:spPr>
          <a:ln/>
        </p:spPr>
        <p:txBody>
          <a:bodyPr/>
          <a:lstStyle/>
          <a:p>
            <a:fld id="{7C820D42-DC18-41EE-98A7-2753D2514DE1}" type="slidenum">
              <a:rPr lang="en-US" altLang="en-US"/>
              <a:pPr/>
              <a:t>27</a:t>
            </a:fld>
            <a:endParaRPr lang="en-US" altLang="en-US"/>
          </a:p>
        </p:txBody>
      </p:sp>
      <p:sp>
        <p:nvSpPr>
          <p:cNvPr id="43010" name="Rectangle 2">
            <a:extLst>
              <a:ext uri="{FF2B5EF4-FFF2-40B4-BE49-F238E27FC236}">
                <a16:creationId xmlns:a16="http://schemas.microsoft.com/office/drawing/2014/main" id="{018ABC7D-1104-9DD3-2CAE-4CD7380CA9E2}"/>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5F6EC82C-5A93-2945-6678-0CB74CE4294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2C53BA2-128B-D007-CCE8-8BAD02A1C6FF}"/>
              </a:ext>
            </a:extLst>
          </p:cNvPr>
          <p:cNvSpPr>
            <a:spLocks noGrp="1" noChangeArrowheads="1"/>
          </p:cNvSpPr>
          <p:nvPr>
            <p:ph type="sldNum" sz="quarter" idx="5"/>
          </p:nvPr>
        </p:nvSpPr>
        <p:spPr>
          <a:ln/>
        </p:spPr>
        <p:txBody>
          <a:bodyPr/>
          <a:lstStyle/>
          <a:p>
            <a:fld id="{8A0BF781-22B1-4072-AD70-23C7FDC61F18}" type="slidenum">
              <a:rPr lang="en-US" altLang="en-US"/>
              <a:pPr/>
              <a:t>29</a:t>
            </a:fld>
            <a:endParaRPr lang="en-US" altLang="en-US"/>
          </a:p>
        </p:txBody>
      </p:sp>
      <p:sp>
        <p:nvSpPr>
          <p:cNvPr id="75778" name="Rectangle 2">
            <a:extLst>
              <a:ext uri="{FF2B5EF4-FFF2-40B4-BE49-F238E27FC236}">
                <a16:creationId xmlns:a16="http://schemas.microsoft.com/office/drawing/2014/main" id="{E280F63F-81C7-47E1-6883-846BBCBB08A3}"/>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921529B3-1099-7214-1E2E-C21FDBBAD60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59BA9A8-1807-128A-49E4-9B2F7CBF684D}"/>
              </a:ext>
            </a:extLst>
          </p:cNvPr>
          <p:cNvSpPr>
            <a:spLocks noGrp="1" noChangeArrowheads="1"/>
          </p:cNvSpPr>
          <p:nvPr>
            <p:ph type="sldNum" sz="quarter" idx="5"/>
          </p:nvPr>
        </p:nvSpPr>
        <p:spPr>
          <a:ln/>
        </p:spPr>
        <p:txBody>
          <a:bodyPr/>
          <a:lstStyle/>
          <a:p>
            <a:fld id="{7FF97F9B-FA1B-42E0-97BE-C31265851FCA}" type="slidenum">
              <a:rPr lang="en-US" altLang="en-US"/>
              <a:pPr/>
              <a:t>31</a:t>
            </a:fld>
            <a:endParaRPr lang="en-US" altLang="en-US"/>
          </a:p>
        </p:txBody>
      </p:sp>
      <p:sp>
        <p:nvSpPr>
          <p:cNvPr id="79874" name="Rectangle 2">
            <a:extLst>
              <a:ext uri="{FF2B5EF4-FFF2-40B4-BE49-F238E27FC236}">
                <a16:creationId xmlns:a16="http://schemas.microsoft.com/office/drawing/2014/main" id="{C1E77DDD-DC28-24AB-84A3-DED5465B832C}"/>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1E8216C7-6E4B-0C2C-4E1E-85E28FC6EA6D}"/>
              </a:ext>
            </a:extLst>
          </p:cNvPr>
          <p:cNvSpPr>
            <a:spLocks noGrp="1" noChangeArrowheads="1"/>
          </p:cNvSpPr>
          <p:nvPr>
            <p:ph type="body" idx="1"/>
          </p:nvPr>
        </p:nvSpPr>
        <p:spPr>
          <a:xfrm>
            <a:off x="975360" y="4560570"/>
            <a:ext cx="5364480" cy="4320540"/>
          </a:xfrm>
        </p:spPr>
        <p:txBody>
          <a:bodyPr/>
          <a:lstStyle/>
          <a:p>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791BB-E1E5-5B2C-5334-1CF8621B25A4}"/>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1F1EBED8-180E-24A0-D5C8-FEE3A9B533B3}"/>
              </a:ext>
            </a:extLst>
          </p:cNvPr>
          <p:cNvSpPr>
            <a:spLocks noGrp="1" noChangeArrowheads="1"/>
          </p:cNvSpPr>
          <p:nvPr>
            <p:ph type="sldNum" sz="quarter" idx="5"/>
          </p:nvPr>
        </p:nvSpPr>
        <p:spPr>
          <a:ln/>
        </p:spPr>
        <p:txBody>
          <a:bodyPr/>
          <a:lstStyle/>
          <a:p>
            <a:fld id="{7FF97F9B-FA1B-42E0-97BE-C31265851FCA}" type="slidenum">
              <a:rPr lang="en-US" altLang="en-US"/>
              <a:pPr/>
              <a:t>32</a:t>
            </a:fld>
            <a:endParaRPr lang="en-US" altLang="en-US"/>
          </a:p>
        </p:txBody>
      </p:sp>
      <p:sp>
        <p:nvSpPr>
          <p:cNvPr id="79874" name="Rectangle 2">
            <a:extLst>
              <a:ext uri="{FF2B5EF4-FFF2-40B4-BE49-F238E27FC236}">
                <a16:creationId xmlns:a16="http://schemas.microsoft.com/office/drawing/2014/main" id="{67DFB2ED-A50F-7CEA-97B4-6D4A5F37022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4467BAD3-29BC-1561-EDBA-38A2898E9040}"/>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346085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A821999-DE42-BB37-9CF2-D0119BF0A729}"/>
              </a:ext>
            </a:extLst>
          </p:cNvPr>
          <p:cNvSpPr>
            <a:spLocks noGrp="1" noChangeArrowheads="1"/>
          </p:cNvSpPr>
          <p:nvPr>
            <p:ph type="sldNum" sz="quarter" idx="5"/>
          </p:nvPr>
        </p:nvSpPr>
        <p:spPr>
          <a:ln/>
        </p:spPr>
        <p:txBody>
          <a:bodyPr/>
          <a:lstStyle/>
          <a:p>
            <a:fld id="{F30DCB09-E052-4FEE-8128-D9F5C6269E84}" type="slidenum">
              <a:rPr lang="en-US" altLang="en-US"/>
              <a:pPr/>
              <a:t>34</a:t>
            </a:fld>
            <a:endParaRPr lang="en-US" altLang="en-US"/>
          </a:p>
        </p:txBody>
      </p:sp>
      <p:sp>
        <p:nvSpPr>
          <p:cNvPr id="83970" name="Rectangle 2">
            <a:extLst>
              <a:ext uri="{FF2B5EF4-FFF2-40B4-BE49-F238E27FC236}">
                <a16:creationId xmlns:a16="http://schemas.microsoft.com/office/drawing/2014/main" id="{A1649265-77F7-C7B8-D4AC-7A88EE47C27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428ACAF5-4665-7CCD-2F09-C3BD5FA1ECF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28B08BD-802D-E17E-0828-C5E9BF6E23C4}"/>
              </a:ext>
            </a:extLst>
          </p:cNvPr>
          <p:cNvSpPr>
            <a:spLocks noGrp="1" noChangeArrowheads="1"/>
          </p:cNvSpPr>
          <p:nvPr>
            <p:ph type="sldNum" sz="quarter" idx="5"/>
          </p:nvPr>
        </p:nvSpPr>
        <p:spPr>
          <a:ln/>
        </p:spPr>
        <p:txBody>
          <a:bodyPr/>
          <a:lstStyle/>
          <a:p>
            <a:fld id="{09D5CC02-C733-4EDB-BA25-6F9CD6E5FE0A}" type="slidenum">
              <a:rPr lang="en-US" altLang="en-US"/>
              <a:pPr/>
              <a:t>37</a:t>
            </a:fld>
            <a:endParaRPr lang="en-US" altLang="en-US"/>
          </a:p>
        </p:txBody>
      </p:sp>
      <p:sp>
        <p:nvSpPr>
          <p:cNvPr id="49154" name="Rectangle 2">
            <a:extLst>
              <a:ext uri="{FF2B5EF4-FFF2-40B4-BE49-F238E27FC236}">
                <a16:creationId xmlns:a16="http://schemas.microsoft.com/office/drawing/2014/main" id="{F1E70979-F06C-EDF6-3851-CC735B7FFCC2}"/>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A974EEE0-53CA-2D4D-A3BA-1582722D2C8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8F89E0E-41DC-C30C-31DC-35211D33D082}"/>
              </a:ext>
            </a:extLst>
          </p:cNvPr>
          <p:cNvSpPr>
            <a:spLocks noGrp="1" noChangeArrowheads="1"/>
          </p:cNvSpPr>
          <p:nvPr>
            <p:ph type="sldNum" sz="quarter" idx="5"/>
          </p:nvPr>
        </p:nvSpPr>
        <p:spPr>
          <a:ln/>
        </p:spPr>
        <p:txBody>
          <a:bodyPr/>
          <a:lstStyle/>
          <a:p>
            <a:fld id="{0DD3793C-F79B-485B-868B-D640CD708A69}" type="slidenum">
              <a:rPr lang="en-US" altLang="en-US"/>
              <a:pPr/>
              <a:t>38</a:t>
            </a:fld>
            <a:endParaRPr lang="en-US" altLang="en-US"/>
          </a:p>
        </p:txBody>
      </p:sp>
      <p:sp>
        <p:nvSpPr>
          <p:cNvPr id="86018" name="Rectangle 2">
            <a:extLst>
              <a:ext uri="{FF2B5EF4-FFF2-40B4-BE49-F238E27FC236}">
                <a16:creationId xmlns:a16="http://schemas.microsoft.com/office/drawing/2014/main" id="{799F312F-0427-9F20-F2CC-DF859F286BD8}"/>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0C7AED83-8968-FCD8-8DEA-1602EE40CD6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49E57B3-492C-EE1E-AAAD-F3791F9592E5}"/>
              </a:ext>
            </a:extLst>
          </p:cNvPr>
          <p:cNvSpPr>
            <a:spLocks noGrp="1" noChangeArrowheads="1"/>
          </p:cNvSpPr>
          <p:nvPr>
            <p:ph type="sldNum" sz="quarter" idx="5"/>
          </p:nvPr>
        </p:nvSpPr>
        <p:spPr>
          <a:ln/>
        </p:spPr>
        <p:txBody>
          <a:bodyPr/>
          <a:lstStyle/>
          <a:p>
            <a:fld id="{41D0FC30-0292-4FE6-B2DD-4D7A79320E05}" type="slidenum">
              <a:rPr lang="en-US" altLang="en-US"/>
              <a:pPr/>
              <a:t>40</a:t>
            </a:fld>
            <a:endParaRPr lang="en-US" altLang="en-US"/>
          </a:p>
        </p:txBody>
      </p:sp>
      <p:sp>
        <p:nvSpPr>
          <p:cNvPr id="51202" name="Rectangle 2">
            <a:extLst>
              <a:ext uri="{FF2B5EF4-FFF2-40B4-BE49-F238E27FC236}">
                <a16:creationId xmlns:a16="http://schemas.microsoft.com/office/drawing/2014/main" id="{CC044D4F-2E4C-9456-78F2-C4437BE1ECE1}"/>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ABD1055A-7A87-79CE-AB7D-E795D71FCD3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7B7300D-1082-1A3B-FF15-C2277223975C}"/>
              </a:ext>
            </a:extLst>
          </p:cNvPr>
          <p:cNvSpPr>
            <a:spLocks noGrp="1" noChangeArrowheads="1"/>
          </p:cNvSpPr>
          <p:nvPr>
            <p:ph type="sldNum" sz="quarter" idx="5"/>
          </p:nvPr>
        </p:nvSpPr>
        <p:spPr>
          <a:ln/>
        </p:spPr>
        <p:txBody>
          <a:bodyPr/>
          <a:lstStyle/>
          <a:p>
            <a:fld id="{BD40CC58-26AC-49C5-92F5-6527A27DA3E5}" type="slidenum">
              <a:rPr lang="en-US" altLang="en-US"/>
              <a:pPr/>
              <a:t>41</a:t>
            </a:fld>
            <a:endParaRPr lang="en-US" altLang="en-US"/>
          </a:p>
        </p:txBody>
      </p:sp>
      <p:sp>
        <p:nvSpPr>
          <p:cNvPr id="88066" name="Rectangle 2">
            <a:extLst>
              <a:ext uri="{FF2B5EF4-FFF2-40B4-BE49-F238E27FC236}">
                <a16:creationId xmlns:a16="http://schemas.microsoft.com/office/drawing/2014/main" id="{B423F73C-C89B-0672-4464-2D861040C9AB}"/>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5B8BADC5-D4C0-6E37-FDF2-C469AF83AA4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633413" y="795338"/>
            <a:ext cx="7056437" cy="3968750"/>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80151">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AC2BC1F-946A-B76C-44FF-50693AA66C31}"/>
              </a:ext>
            </a:extLst>
          </p:cNvPr>
          <p:cNvSpPr>
            <a:spLocks noGrp="1" noChangeArrowheads="1"/>
          </p:cNvSpPr>
          <p:nvPr>
            <p:ph type="sldNum" sz="quarter" idx="5"/>
          </p:nvPr>
        </p:nvSpPr>
        <p:spPr>
          <a:ln/>
        </p:spPr>
        <p:txBody>
          <a:bodyPr/>
          <a:lstStyle/>
          <a:p>
            <a:fld id="{8C0EE4F6-5B8D-43EC-A956-B46468FC8F0C}" type="slidenum">
              <a:rPr lang="en-US" altLang="en-US"/>
              <a:pPr/>
              <a:t>42</a:t>
            </a:fld>
            <a:endParaRPr lang="en-US" altLang="en-US"/>
          </a:p>
        </p:txBody>
      </p:sp>
      <p:sp>
        <p:nvSpPr>
          <p:cNvPr id="53250" name="Rectangle 2">
            <a:extLst>
              <a:ext uri="{FF2B5EF4-FFF2-40B4-BE49-F238E27FC236}">
                <a16:creationId xmlns:a16="http://schemas.microsoft.com/office/drawing/2014/main" id="{DD00272F-FF7D-3877-48E5-DC790C326D1D}"/>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9579832C-BDF4-7B69-64C3-D6B0D0736407}"/>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84D5B5B-88C6-BBB0-29FF-B7A349613D3B}"/>
              </a:ext>
            </a:extLst>
          </p:cNvPr>
          <p:cNvSpPr>
            <a:spLocks noGrp="1" noChangeArrowheads="1"/>
          </p:cNvSpPr>
          <p:nvPr>
            <p:ph type="sldNum" sz="quarter" idx="5"/>
          </p:nvPr>
        </p:nvSpPr>
        <p:spPr>
          <a:ln/>
        </p:spPr>
        <p:txBody>
          <a:bodyPr/>
          <a:lstStyle/>
          <a:p>
            <a:fld id="{30F52932-A977-48A3-8C1A-150A8492D9D4}" type="slidenum">
              <a:rPr lang="en-US" altLang="en-US"/>
              <a:pPr/>
              <a:t>44</a:t>
            </a:fld>
            <a:endParaRPr lang="en-US" altLang="en-US"/>
          </a:p>
        </p:txBody>
      </p:sp>
      <p:sp>
        <p:nvSpPr>
          <p:cNvPr id="90114" name="Rectangle 2">
            <a:extLst>
              <a:ext uri="{FF2B5EF4-FFF2-40B4-BE49-F238E27FC236}">
                <a16:creationId xmlns:a16="http://schemas.microsoft.com/office/drawing/2014/main" id="{995ADA33-DBD6-D224-5317-7160D8DD994D}"/>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E0D15457-5CCC-3AA1-B6F7-0B153672435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E0AF582-E8BE-12FB-473A-17C4E1EDB656}"/>
              </a:ext>
            </a:extLst>
          </p:cNvPr>
          <p:cNvSpPr>
            <a:spLocks noGrp="1" noChangeArrowheads="1"/>
          </p:cNvSpPr>
          <p:nvPr>
            <p:ph type="sldNum" sz="quarter" idx="5"/>
          </p:nvPr>
        </p:nvSpPr>
        <p:spPr>
          <a:ln/>
        </p:spPr>
        <p:txBody>
          <a:bodyPr/>
          <a:lstStyle/>
          <a:p>
            <a:fld id="{98FB6BAD-C7BE-43F6-8296-12510701B126}" type="slidenum">
              <a:rPr lang="en-US" altLang="en-US"/>
              <a:pPr/>
              <a:t>45</a:t>
            </a:fld>
            <a:endParaRPr lang="en-US" altLang="en-US"/>
          </a:p>
        </p:txBody>
      </p:sp>
      <p:sp>
        <p:nvSpPr>
          <p:cNvPr id="28674" name="Rectangle 2">
            <a:extLst>
              <a:ext uri="{FF2B5EF4-FFF2-40B4-BE49-F238E27FC236}">
                <a16:creationId xmlns:a16="http://schemas.microsoft.com/office/drawing/2014/main" id="{C8B6F9BE-EF48-D27A-9497-B2CB754F6F9B}"/>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703BF342-00DD-CD8D-A00C-EB94388B48B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A38B9F7-FB88-A5F2-110E-2E0E89B35F93}"/>
              </a:ext>
            </a:extLst>
          </p:cNvPr>
          <p:cNvSpPr>
            <a:spLocks noGrp="1" noChangeArrowheads="1"/>
          </p:cNvSpPr>
          <p:nvPr>
            <p:ph type="sldNum" sz="quarter" idx="5"/>
          </p:nvPr>
        </p:nvSpPr>
        <p:spPr>
          <a:ln/>
        </p:spPr>
        <p:txBody>
          <a:bodyPr/>
          <a:lstStyle/>
          <a:p>
            <a:fld id="{C86E0D7A-1938-46E2-97D8-2DDC7BEBB558}" type="slidenum">
              <a:rPr lang="en-US" altLang="en-US"/>
              <a:pPr/>
              <a:t>46</a:t>
            </a:fld>
            <a:endParaRPr lang="en-US" altLang="en-US"/>
          </a:p>
        </p:txBody>
      </p:sp>
      <p:sp>
        <p:nvSpPr>
          <p:cNvPr id="92162" name="Rectangle 2">
            <a:extLst>
              <a:ext uri="{FF2B5EF4-FFF2-40B4-BE49-F238E27FC236}">
                <a16:creationId xmlns:a16="http://schemas.microsoft.com/office/drawing/2014/main" id="{8D7DC910-CFFC-0BE9-56C7-EF257CACB8C1}"/>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4CBAF4FF-8A86-C5A1-6B26-23DAFAF051B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E7F481E-B926-1BCF-6FD3-47EE59A39E19}"/>
              </a:ext>
            </a:extLst>
          </p:cNvPr>
          <p:cNvSpPr>
            <a:spLocks noGrp="1" noChangeArrowheads="1"/>
          </p:cNvSpPr>
          <p:nvPr>
            <p:ph type="sldNum" sz="quarter" idx="5"/>
          </p:nvPr>
        </p:nvSpPr>
        <p:spPr>
          <a:ln/>
        </p:spPr>
        <p:txBody>
          <a:bodyPr/>
          <a:lstStyle/>
          <a:p>
            <a:fld id="{3728A80E-1128-4465-ACAD-4D8EDD1A56EF}" type="slidenum">
              <a:rPr lang="en-US" altLang="en-US"/>
              <a:pPr/>
              <a:t>49</a:t>
            </a:fld>
            <a:endParaRPr lang="en-US" altLang="en-US"/>
          </a:p>
        </p:txBody>
      </p:sp>
      <p:sp>
        <p:nvSpPr>
          <p:cNvPr id="30722" name="Rectangle 2">
            <a:extLst>
              <a:ext uri="{FF2B5EF4-FFF2-40B4-BE49-F238E27FC236}">
                <a16:creationId xmlns:a16="http://schemas.microsoft.com/office/drawing/2014/main" id="{B6D794C4-4DCD-39D7-93E8-673F0B44CE0F}"/>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F6650431-A6AD-76A5-B833-F1FA24C634B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16162CD-F279-BEAA-7D7D-A664A1F1D691}"/>
              </a:ext>
            </a:extLst>
          </p:cNvPr>
          <p:cNvSpPr>
            <a:spLocks noGrp="1" noChangeArrowheads="1"/>
          </p:cNvSpPr>
          <p:nvPr>
            <p:ph type="sldNum" sz="quarter" idx="5"/>
          </p:nvPr>
        </p:nvSpPr>
        <p:spPr>
          <a:ln/>
        </p:spPr>
        <p:txBody>
          <a:bodyPr/>
          <a:lstStyle/>
          <a:p>
            <a:fld id="{46F913E4-FA2D-4048-B372-A2269A1AF528}" type="slidenum">
              <a:rPr lang="en-US" altLang="en-US"/>
              <a:pPr/>
              <a:t>50</a:t>
            </a:fld>
            <a:endParaRPr lang="en-US" altLang="en-US"/>
          </a:p>
        </p:txBody>
      </p:sp>
      <p:sp>
        <p:nvSpPr>
          <p:cNvPr id="104450" name="Rectangle 2">
            <a:extLst>
              <a:ext uri="{FF2B5EF4-FFF2-40B4-BE49-F238E27FC236}">
                <a16:creationId xmlns:a16="http://schemas.microsoft.com/office/drawing/2014/main" id="{D9C25B6F-AB27-177B-B433-B07C8D433350}"/>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BC259319-F7FE-3B47-1F57-F54233D0A83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CC4B098-2185-CACE-CE79-4423384AAE1C}"/>
              </a:ext>
            </a:extLst>
          </p:cNvPr>
          <p:cNvSpPr>
            <a:spLocks noGrp="1" noChangeArrowheads="1"/>
          </p:cNvSpPr>
          <p:nvPr>
            <p:ph type="sldNum" sz="quarter" idx="5"/>
          </p:nvPr>
        </p:nvSpPr>
        <p:spPr>
          <a:ln/>
        </p:spPr>
        <p:txBody>
          <a:bodyPr/>
          <a:lstStyle/>
          <a:p>
            <a:fld id="{97093922-D9D1-41D9-B128-3BA8E954BE47}" type="slidenum">
              <a:rPr lang="en-US" altLang="en-US"/>
              <a:pPr/>
              <a:t>52</a:t>
            </a:fld>
            <a:endParaRPr lang="en-US" altLang="en-US"/>
          </a:p>
        </p:txBody>
      </p:sp>
      <p:sp>
        <p:nvSpPr>
          <p:cNvPr id="32770" name="Rectangle 2">
            <a:extLst>
              <a:ext uri="{FF2B5EF4-FFF2-40B4-BE49-F238E27FC236}">
                <a16:creationId xmlns:a16="http://schemas.microsoft.com/office/drawing/2014/main" id="{5876B059-6722-2D6C-32F1-6DDEC08E312E}"/>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85D036E1-ACF8-BD91-3A73-C57D457974D9}"/>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7031485-A6E7-8573-7F24-9E8B8486F773}"/>
              </a:ext>
            </a:extLst>
          </p:cNvPr>
          <p:cNvSpPr>
            <a:spLocks noGrp="1" noChangeArrowheads="1"/>
          </p:cNvSpPr>
          <p:nvPr>
            <p:ph type="sldNum" sz="quarter" idx="5"/>
          </p:nvPr>
        </p:nvSpPr>
        <p:spPr>
          <a:ln/>
        </p:spPr>
        <p:txBody>
          <a:bodyPr/>
          <a:lstStyle/>
          <a:p>
            <a:fld id="{99C28164-3B8F-4AFE-A0E5-681FC6487C94}" type="slidenum">
              <a:rPr lang="en-US" altLang="en-US"/>
              <a:pPr/>
              <a:t>53</a:t>
            </a:fld>
            <a:endParaRPr lang="en-US" altLang="en-US"/>
          </a:p>
        </p:txBody>
      </p:sp>
      <p:sp>
        <p:nvSpPr>
          <p:cNvPr id="108546" name="Rectangle 2">
            <a:extLst>
              <a:ext uri="{FF2B5EF4-FFF2-40B4-BE49-F238E27FC236}">
                <a16:creationId xmlns:a16="http://schemas.microsoft.com/office/drawing/2014/main" id="{6B3B983F-D94B-52FB-627A-150BF17665FB}"/>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4B2F7B02-AEAC-D1CD-14E9-38AE3EDCA42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BFDA601-2713-5962-B0B9-6DA6D6A3BBAF}"/>
              </a:ext>
            </a:extLst>
          </p:cNvPr>
          <p:cNvSpPr>
            <a:spLocks noGrp="1" noChangeArrowheads="1"/>
          </p:cNvSpPr>
          <p:nvPr>
            <p:ph type="sldNum" sz="quarter" idx="5"/>
          </p:nvPr>
        </p:nvSpPr>
        <p:spPr>
          <a:ln/>
        </p:spPr>
        <p:txBody>
          <a:bodyPr/>
          <a:lstStyle/>
          <a:p>
            <a:fld id="{B2AA511A-68A9-42BB-8D8A-20BF511B0A5D}" type="slidenum">
              <a:rPr lang="en-US" altLang="en-US"/>
              <a:pPr/>
              <a:t>55</a:t>
            </a:fld>
            <a:endParaRPr lang="en-US" altLang="en-US"/>
          </a:p>
        </p:txBody>
      </p:sp>
      <p:sp>
        <p:nvSpPr>
          <p:cNvPr id="34818" name="Rectangle 2">
            <a:extLst>
              <a:ext uri="{FF2B5EF4-FFF2-40B4-BE49-F238E27FC236}">
                <a16:creationId xmlns:a16="http://schemas.microsoft.com/office/drawing/2014/main" id="{974F5A24-BC14-FEB0-6EA8-519E3662240C}"/>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0202CEAB-DDEB-0CC2-6510-935E97A27C8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945F501-29DD-1213-11D7-305973801EE8}"/>
              </a:ext>
            </a:extLst>
          </p:cNvPr>
          <p:cNvSpPr>
            <a:spLocks noGrp="1" noChangeArrowheads="1"/>
          </p:cNvSpPr>
          <p:nvPr>
            <p:ph type="sldNum" sz="quarter" idx="5"/>
          </p:nvPr>
        </p:nvSpPr>
        <p:spPr>
          <a:ln/>
        </p:spPr>
        <p:txBody>
          <a:bodyPr/>
          <a:lstStyle/>
          <a:p>
            <a:fld id="{AE4B6687-8E37-49DF-81C2-61502CE68491}" type="slidenum">
              <a:rPr lang="en-US" altLang="en-US"/>
              <a:pPr/>
              <a:t>56</a:t>
            </a:fld>
            <a:endParaRPr lang="en-US" altLang="en-US"/>
          </a:p>
        </p:txBody>
      </p:sp>
      <p:sp>
        <p:nvSpPr>
          <p:cNvPr id="110594" name="Rectangle 2">
            <a:extLst>
              <a:ext uri="{FF2B5EF4-FFF2-40B4-BE49-F238E27FC236}">
                <a16:creationId xmlns:a16="http://schemas.microsoft.com/office/drawing/2014/main" id="{2BBE5CAB-A87B-1915-EA07-C20989900B9D}"/>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04CA53F7-1572-3928-7774-5FF208DFF3A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spcBef>
                <a:spcPts val="0"/>
              </a:spcBef>
            </a:pPr>
            <a:r>
              <a:rPr lang="en-US" sz="1100" b="1" dirty="0">
                <a:latin typeface="+mn-lt"/>
              </a:rPr>
              <a:t>Points of Comparison &amp; Contrast</a:t>
            </a:r>
          </a:p>
          <a:p>
            <a:pPr>
              <a:spcBef>
                <a:spcPts val="0"/>
              </a:spcBef>
            </a:pPr>
            <a:r>
              <a:rPr lang="en-US" sz="1100" b="1" dirty="0">
                <a:latin typeface="+mn-lt"/>
                <a:cs typeface="Arial" charset="0"/>
              </a:rPr>
              <a:t>Steward		MOSES		CHRIST</a:t>
            </a:r>
          </a:p>
          <a:p>
            <a:pPr>
              <a:spcBef>
                <a:spcPts val="0"/>
              </a:spcBef>
            </a:pPr>
            <a:r>
              <a:rPr lang="en-US" sz="1100" b="1" dirty="0">
                <a:latin typeface="+mn-lt"/>
                <a:cs typeface="Arial" charset="0"/>
              </a:rPr>
              <a:t>Scripture portrays both Moses and Christ as Stewards.  Each was entrusted by God with the establishment of something.  </a:t>
            </a:r>
            <a:endParaRPr lang="en-US" sz="1100" dirty="0">
              <a:latin typeface="+mn-lt"/>
              <a:cs typeface="Arial" charset="0"/>
            </a:endParaRPr>
          </a:p>
          <a:p>
            <a:pPr>
              <a:spcBef>
                <a:spcPts val="0"/>
              </a:spcBef>
            </a:pPr>
            <a:r>
              <a:rPr lang="en-US" sz="1100" b="1" dirty="0">
                <a:latin typeface="+mn-lt"/>
                <a:cs typeface="Arial" charset="0"/>
              </a:rPr>
              <a:t>Principle		Israel under </a:t>
            </a:r>
            <a:r>
              <a:rPr lang="en-US" sz="1100" dirty="0">
                <a:latin typeface="+mn-lt"/>
                <a:cs typeface="Arial" charset="0"/>
              </a:rPr>
              <a:t>Law		The Church under Grace</a:t>
            </a:r>
          </a:p>
          <a:p>
            <a:pPr>
              <a:spcBef>
                <a:spcPts val="0"/>
              </a:spcBef>
            </a:pPr>
            <a:r>
              <a:rPr lang="en-US" sz="1100" dirty="0">
                <a:latin typeface="+mn-lt"/>
                <a:cs typeface="Arial" charset="0"/>
              </a:rPr>
              <a:t>The principle of Law reigns over Israel while the principle of Grace reigns over the Church.</a:t>
            </a:r>
          </a:p>
          <a:p>
            <a:pPr defTabSz="966612">
              <a:spcBef>
                <a:spcPts val="0"/>
              </a:spcBef>
              <a:defRPr/>
            </a:pPr>
            <a:r>
              <a:rPr lang="en-US" sz="1100" b="1" dirty="0">
                <a:latin typeface="+mn-lt"/>
                <a:cs typeface="Arial" charset="0"/>
              </a:rPr>
              <a:t>Who’s Works are you depending on?	</a:t>
            </a:r>
            <a:r>
              <a:rPr lang="en-US" sz="1100" dirty="0">
                <a:latin typeface="+mn-lt"/>
                <a:cs typeface="Arial" charset="0"/>
              </a:rPr>
              <a:t>Self	Christ</a:t>
            </a:r>
          </a:p>
          <a:p>
            <a:pPr>
              <a:spcBef>
                <a:spcPts val="0"/>
              </a:spcBef>
            </a:pPr>
            <a:r>
              <a:rPr lang="en-US" sz="1100" dirty="0">
                <a:latin typeface="+mn-lt"/>
                <a:cs typeface="Arial" charset="0"/>
              </a:rPr>
              <a:t>Under the Law – Do’s and Don’ts to be blessed or cursed.  Under Grace we rely on Christ’s works!  It is His works that save and make me who I am “In Christ”.</a:t>
            </a:r>
          </a:p>
          <a:p>
            <a:pPr>
              <a:spcBef>
                <a:spcPts val="0"/>
              </a:spcBef>
            </a:pPr>
            <a:r>
              <a:rPr lang="en-US" sz="1100" b="1" dirty="0">
                <a:latin typeface="+mn-lt"/>
                <a:cs typeface="Arial" charset="0"/>
              </a:rPr>
              <a:t>People Group		ISRAEL		CHURCH</a:t>
            </a:r>
          </a:p>
          <a:p>
            <a:pPr>
              <a:spcBef>
                <a:spcPts val="0"/>
              </a:spcBef>
            </a:pPr>
            <a:r>
              <a:rPr lang="en-US" sz="1100" b="1" dirty="0">
                <a:latin typeface="+mn-lt"/>
                <a:cs typeface="Arial" charset="0"/>
              </a:rPr>
              <a:t>Baptism		</a:t>
            </a:r>
            <a:r>
              <a:rPr lang="en-US" sz="1100" dirty="0">
                <a:latin typeface="+mn-lt"/>
                <a:cs typeface="Arial" charset="0"/>
              </a:rPr>
              <a:t>Into Moses		Into Christ</a:t>
            </a:r>
          </a:p>
          <a:p>
            <a:pPr>
              <a:spcBef>
                <a:spcPts val="0"/>
              </a:spcBef>
            </a:pPr>
            <a:r>
              <a:rPr lang="en-US" sz="1100" dirty="0">
                <a:latin typeface="+mn-lt"/>
                <a:cs typeface="Arial" charset="0"/>
              </a:rPr>
              <a:t>The people groups mentioned above are spoken of as having been baptized into (identified with and joined to) either Moses (LAW) or Christ (GRACE).   We as believers have been baptized into Christ which has great significance for us.</a:t>
            </a:r>
          </a:p>
          <a:p>
            <a:pPr>
              <a:spcBef>
                <a:spcPts val="0"/>
              </a:spcBef>
            </a:pPr>
            <a:r>
              <a:rPr lang="en-US" sz="1100" b="1" dirty="0">
                <a:latin typeface="+mn-lt"/>
                <a:cs typeface="Arial" charset="0"/>
              </a:rPr>
              <a:t>Ministry Characteristic	</a:t>
            </a:r>
            <a:r>
              <a:rPr lang="en-US" sz="1100" dirty="0">
                <a:latin typeface="+mn-lt"/>
                <a:cs typeface="Arial" charset="0"/>
              </a:rPr>
              <a:t>Death Condemnation	Spirit Righteousness</a:t>
            </a:r>
          </a:p>
          <a:p>
            <a:pPr>
              <a:spcBef>
                <a:spcPts val="0"/>
              </a:spcBef>
            </a:pPr>
            <a:r>
              <a:rPr lang="en-US" sz="1100" dirty="0">
                <a:latin typeface="+mn-lt"/>
                <a:cs typeface="Arial" charset="0"/>
              </a:rPr>
              <a:t>		2 Cor. 3</a:t>
            </a:r>
          </a:p>
          <a:p>
            <a:pPr>
              <a:spcBef>
                <a:spcPts val="0"/>
              </a:spcBef>
            </a:pPr>
            <a:r>
              <a:rPr lang="en-US" sz="1100" b="1" dirty="0">
                <a:latin typeface="+mn-lt"/>
                <a:cs typeface="Arial" charset="0"/>
              </a:rPr>
              <a:t>Nature of Blessings	</a:t>
            </a:r>
            <a:r>
              <a:rPr lang="en-US" sz="1100" dirty="0">
                <a:latin typeface="+mn-lt"/>
                <a:cs typeface="Arial" charset="0"/>
              </a:rPr>
              <a:t>Conditional (If) / Earthly	Unconditional / Heavenly</a:t>
            </a:r>
          </a:p>
          <a:p>
            <a:pPr defTabSz="966612">
              <a:spcBef>
                <a:spcPts val="0"/>
              </a:spcBef>
              <a:defRPr/>
            </a:pPr>
            <a:r>
              <a:rPr lang="en-US" sz="1100" dirty="0">
                <a:latin typeface="+mn-lt"/>
                <a:cs typeface="Arial" charset="0"/>
              </a:rPr>
              <a:t>	Deut. 28:1-14 (Blessings)  15-68 (Curses) 	</a:t>
            </a:r>
            <a:r>
              <a:rPr lang="en-US" sz="1100" dirty="0">
                <a:latin typeface="+mn-lt"/>
              </a:rPr>
              <a:t>Eph. 1:3; 4 (practical implications)</a:t>
            </a:r>
          </a:p>
          <a:p>
            <a:pPr>
              <a:spcBef>
                <a:spcPts val="0"/>
              </a:spcBef>
            </a:pPr>
            <a:r>
              <a:rPr lang="en-US" sz="1100" b="1" dirty="0">
                <a:latin typeface="+mn-lt"/>
                <a:cs typeface="Arial" charset="0"/>
              </a:rPr>
              <a:t>Earthly Difficulties	</a:t>
            </a:r>
            <a:r>
              <a:rPr lang="en-US" sz="1100" dirty="0">
                <a:latin typeface="+mn-lt"/>
                <a:cs typeface="Arial" charset="0"/>
              </a:rPr>
              <a:t>Curses for disobedience	Growth or discipline</a:t>
            </a:r>
          </a:p>
          <a:p>
            <a:pPr>
              <a:spcBef>
                <a:spcPts val="0"/>
              </a:spcBef>
            </a:pPr>
            <a:r>
              <a:rPr lang="en-US" sz="1100" b="1" dirty="0">
                <a:latin typeface="+mn-lt"/>
              </a:rPr>
              <a:t>NEXT SLIDE</a:t>
            </a:r>
          </a:p>
        </p:txBody>
      </p:sp>
      <p:sp>
        <p:nvSpPr>
          <p:cNvPr id="4" name="Slide Number Placeholder 3"/>
          <p:cNvSpPr>
            <a:spLocks noGrp="1"/>
          </p:cNvSpPr>
          <p:nvPr>
            <p:ph type="sldNum" sz="quarter" idx="10"/>
          </p:nvPr>
        </p:nvSpPr>
        <p:spPr/>
        <p:txBody>
          <a:bodyPr/>
          <a:lstStyle/>
          <a:p>
            <a:pPr>
              <a:defRPr/>
            </a:pPr>
            <a:fld id="{DBE69677-E5E0-4FE6-A9D6-5C6A129007F4}" type="slidenum">
              <a:rPr lang="en-US" smtClean="0"/>
              <a:pPr>
                <a:defRPr/>
              </a:pPr>
              <a:t>4</a:t>
            </a:fld>
            <a:endParaRPr lang="en-US"/>
          </a:p>
        </p:txBody>
      </p:sp>
      <p:sp>
        <p:nvSpPr>
          <p:cNvPr id="5" name="Date Placeholder 4"/>
          <p:cNvSpPr>
            <a:spLocks noGrp="1"/>
          </p:cNvSpPr>
          <p:nvPr>
            <p:ph type="dt" idx="11"/>
          </p:nvPr>
        </p:nvSpPr>
        <p:spPr/>
        <p:txBody>
          <a:bodyPr/>
          <a:lstStyle/>
          <a:p>
            <a:pPr>
              <a:defRPr/>
            </a:pPr>
            <a:fld id="{F6202AEC-F87B-422A-A070-0D1EBF90DE2B}" type="datetime1">
              <a:rPr lang="en-US" smtClean="0"/>
              <a:t>8/15/2025</a:t>
            </a:fld>
            <a:endParaRPr lang="en-US"/>
          </a:p>
        </p:txBody>
      </p:sp>
      <p:sp>
        <p:nvSpPr>
          <p:cNvPr id="6" name="Header Placeholder 5"/>
          <p:cNvSpPr>
            <a:spLocks noGrp="1"/>
          </p:cNvSpPr>
          <p:nvPr>
            <p:ph type="hdr" sz="quarter" idx="12"/>
          </p:nvPr>
        </p:nvSpPr>
        <p:spPr/>
        <p:txBody>
          <a:bodyPr/>
          <a:lstStyle/>
          <a:p>
            <a:pPr>
              <a:defRPr/>
            </a:pPr>
            <a:r>
              <a:rPr lang="en-US"/>
              <a:t>Dr. Jim McGowan - Law vs. Grace: An Overview:</a:t>
            </a:r>
            <a:endParaRPr lang="en-US" dirty="0"/>
          </a:p>
        </p:txBody>
      </p:sp>
      <p:sp>
        <p:nvSpPr>
          <p:cNvPr id="7" name="Footer Placeholder 6"/>
          <p:cNvSpPr>
            <a:spLocks noGrp="1"/>
          </p:cNvSpPr>
          <p:nvPr>
            <p:ph type="ftr" sz="quarter" idx="13"/>
          </p:nvPr>
        </p:nvSpPr>
        <p:spPr/>
        <p:txBody>
          <a:bodyPr/>
          <a:lstStyle/>
          <a:p>
            <a:pPr>
              <a:defRPr/>
            </a:pPr>
            <a:r>
              <a:rPr lang="en-US"/>
              <a:t>Sugar Land Bible Church</a:t>
            </a:r>
          </a:p>
        </p:txBody>
      </p:sp>
    </p:spTree>
    <p:extLst>
      <p:ext uri="{BB962C8B-B14F-4D97-AF65-F5344CB8AC3E}">
        <p14:creationId xmlns:p14="http://schemas.microsoft.com/office/powerpoint/2010/main" val="3822831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93BB136-AC02-4665-5425-9F3F41F749E3}"/>
              </a:ext>
            </a:extLst>
          </p:cNvPr>
          <p:cNvSpPr>
            <a:spLocks noGrp="1" noChangeArrowheads="1"/>
          </p:cNvSpPr>
          <p:nvPr>
            <p:ph type="sldNum" sz="quarter" idx="5"/>
          </p:nvPr>
        </p:nvSpPr>
        <p:spPr>
          <a:ln/>
        </p:spPr>
        <p:txBody>
          <a:bodyPr/>
          <a:lstStyle/>
          <a:p>
            <a:fld id="{3CF7F907-32C3-457F-B56F-9D24090E2F1B}" type="slidenum">
              <a:rPr lang="en-US" altLang="en-US"/>
              <a:pPr/>
              <a:t>58</a:t>
            </a:fld>
            <a:endParaRPr lang="en-US" altLang="en-US"/>
          </a:p>
        </p:txBody>
      </p:sp>
      <p:sp>
        <p:nvSpPr>
          <p:cNvPr id="112642" name="Rectangle 2">
            <a:extLst>
              <a:ext uri="{FF2B5EF4-FFF2-40B4-BE49-F238E27FC236}">
                <a16:creationId xmlns:a16="http://schemas.microsoft.com/office/drawing/2014/main" id="{3E6E84E0-5A70-5E17-D356-95770EF47117}"/>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5221CC9F-0854-D5E0-BC32-F7C1AA06372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8B467A0-65A2-FDE1-8703-BB0124C64549}"/>
              </a:ext>
            </a:extLst>
          </p:cNvPr>
          <p:cNvSpPr>
            <a:spLocks noGrp="1" noChangeArrowheads="1"/>
          </p:cNvSpPr>
          <p:nvPr>
            <p:ph type="sldNum" sz="quarter" idx="5"/>
          </p:nvPr>
        </p:nvSpPr>
        <p:spPr>
          <a:ln/>
        </p:spPr>
        <p:txBody>
          <a:bodyPr/>
          <a:lstStyle/>
          <a:p>
            <a:fld id="{F10A73E0-124F-4390-96E9-79813FDCD00F}" type="slidenum">
              <a:rPr lang="en-US" altLang="en-US"/>
              <a:pPr/>
              <a:t>60</a:t>
            </a:fld>
            <a:endParaRPr lang="en-US" altLang="en-US"/>
          </a:p>
        </p:txBody>
      </p:sp>
      <p:sp>
        <p:nvSpPr>
          <p:cNvPr id="56322" name="Rectangle 2">
            <a:extLst>
              <a:ext uri="{FF2B5EF4-FFF2-40B4-BE49-F238E27FC236}">
                <a16:creationId xmlns:a16="http://schemas.microsoft.com/office/drawing/2014/main" id="{76FB6079-0218-A913-F3A0-445B6723FBCF}"/>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B51C0992-5DEF-3AF6-FF3E-6B077639AB9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1C10C1C-1EAF-CBEC-80EC-C408433AB3C4}"/>
              </a:ext>
            </a:extLst>
          </p:cNvPr>
          <p:cNvSpPr>
            <a:spLocks noGrp="1" noChangeArrowheads="1"/>
          </p:cNvSpPr>
          <p:nvPr>
            <p:ph type="sldNum" sz="quarter" idx="5"/>
          </p:nvPr>
        </p:nvSpPr>
        <p:spPr>
          <a:ln/>
        </p:spPr>
        <p:txBody>
          <a:bodyPr/>
          <a:lstStyle/>
          <a:p>
            <a:fld id="{5DC5348B-81BF-4105-8E0E-C82CFE6272F0}" type="slidenum">
              <a:rPr lang="en-US" altLang="en-US"/>
              <a:pPr/>
              <a:t>61</a:t>
            </a:fld>
            <a:endParaRPr lang="en-US" altLang="en-US"/>
          </a:p>
        </p:txBody>
      </p:sp>
      <p:sp>
        <p:nvSpPr>
          <p:cNvPr id="114690" name="Rectangle 2">
            <a:extLst>
              <a:ext uri="{FF2B5EF4-FFF2-40B4-BE49-F238E27FC236}">
                <a16:creationId xmlns:a16="http://schemas.microsoft.com/office/drawing/2014/main" id="{0044B597-C377-1D3F-37A1-B723C1E09D91}"/>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7B7F2737-BDAE-98E1-83A3-F04433F8C1E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D1956-1C57-1860-D484-16A92C40A946}"/>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EF947389-09D8-C130-E796-D15FA5D392D9}"/>
              </a:ext>
            </a:extLst>
          </p:cNvPr>
          <p:cNvSpPr>
            <a:spLocks noGrp="1" noChangeArrowheads="1"/>
          </p:cNvSpPr>
          <p:nvPr>
            <p:ph type="sldNum" sz="quarter" idx="5"/>
          </p:nvPr>
        </p:nvSpPr>
        <p:spPr>
          <a:ln/>
        </p:spPr>
        <p:txBody>
          <a:bodyPr/>
          <a:lstStyle/>
          <a:p>
            <a:fld id="{5DC5348B-81BF-4105-8E0E-C82CFE6272F0}" type="slidenum">
              <a:rPr lang="en-US" altLang="en-US"/>
              <a:pPr/>
              <a:t>62</a:t>
            </a:fld>
            <a:endParaRPr lang="en-US" altLang="en-US"/>
          </a:p>
        </p:txBody>
      </p:sp>
      <p:sp>
        <p:nvSpPr>
          <p:cNvPr id="114690" name="Rectangle 2">
            <a:extLst>
              <a:ext uri="{FF2B5EF4-FFF2-40B4-BE49-F238E27FC236}">
                <a16:creationId xmlns:a16="http://schemas.microsoft.com/office/drawing/2014/main" id="{78AE8DD6-4CA5-8145-BE78-4419EA60B1C4}"/>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B316D702-5564-6FCE-CE93-D9BEA92D8B88}"/>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15839226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F4F9E-8718-321F-9ED5-F069508EE5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69D38-4F01-FC01-09DB-DE7ED627AE57}"/>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0EA918D0-4761-EDAD-79E1-C749E6A0A4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24A8D8-1C95-C796-EE3F-F6F1E24100D1}"/>
              </a:ext>
            </a:extLst>
          </p:cNvPr>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63</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a:extLst>
              <a:ext uri="{FF2B5EF4-FFF2-40B4-BE49-F238E27FC236}">
                <a16:creationId xmlns:a16="http://schemas.microsoft.com/office/drawing/2014/main" id="{214F248D-EBD5-D06B-B2F0-90657A8DDBDB}"/>
              </a:ext>
            </a:extLst>
          </p:cNvPr>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a:extLst>
              <a:ext uri="{FF2B5EF4-FFF2-40B4-BE49-F238E27FC236}">
                <a16:creationId xmlns:a16="http://schemas.microsoft.com/office/drawing/2014/main" id="{C8A0F086-DD3F-EC66-723E-2889E85F3450}"/>
              </a:ext>
            </a:extLst>
          </p:cNvPr>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a:extLst>
              <a:ext uri="{FF2B5EF4-FFF2-40B4-BE49-F238E27FC236}">
                <a16:creationId xmlns:a16="http://schemas.microsoft.com/office/drawing/2014/main" id="{6BB35FEE-435E-C95E-F073-C03E2279A1DB}"/>
              </a:ext>
            </a:extLst>
          </p:cNvPr>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876086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B07D979-91A6-F9AD-06B2-88D0CB7BEAD5}"/>
              </a:ext>
            </a:extLst>
          </p:cNvPr>
          <p:cNvSpPr>
            <a:spLocks noGrp="1" noChangeArrowheads="1"/>
          </p:cNvSpPr>
          <p:nvPr>
            <p:ph type="sldNum" sz="quarter" idx="5"/>
          </p:nvPr>
        </p:nvSpPr>
        <p:spPr>
          <a:ln/>
        </p:spPr>
        <p:txBody>
          <a:bodyPr/>
          <a:lstStyle/>
          <a:p>
            <a:fld id="{9E5A6145-A4A8-4A5C-8638-F2AFFE706303}" type="slidenum">
              <a:rPr lang="en-US" altLang="en-US"/>
              <a:pPr/>
              <a:t>64</a:t>
            </a:fld>
            <a:endParaRPr lang="en-US" altLang="en-US"/>
          </a:p>
        </p:txBody>
      </p:sp>
      <p:sp>
        <p:nvSpPr>
          <p:cNvPr id="58370" name="Rectangle 2">
            <a:extLst>
              <a:ext uri="{FF2B5EF4-FFF2-40B4-BE49-F238E27FC236}">
                <a16:creationId xmlns:a16="http://schemas.microsoft.com/office/drawing/2014/main" id="{F0C593B6-E3D4-0E23-1BB7-D372CAF4C53F}"/>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AEEEF91D-4A7A-1321-6950-67D69DC3FDB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3D90D48-B593-4DFF-F9F5-2EB531DD883B}"/>
              </a:ext>
            </a:extLst>
          </p:cNvPr>
          <p:cNvSpPr>
            <a:spLocks noGrp="1" noChangeArrowheads="1"/>
          </p:cNvSpPr>
          <p:nvPr>
            <p:ph type="sldNum" sz="quarter" idx="5"/>
          </p:nvPr>
        </p:nvSpPr>
        <p:spPr>
          <a:ln/>
        </p:spPr>
        <p:txBody>
          <a:bodyPr/>
          <a:lstStyle/>
          <a:p>
            <a:fld id="{4BFF5B0B-674E-430E-95A1-96AFB4830D4A}" type="slidenum">
              <a:rPr lang="en-US" altLang="en-US"/>
              <a:pPr/>
              <a:t>65</a:t>
            </a:fld>
            <a:endParaRPr lang="en-US" altLang="en-US"/>
          </a:p>
        </p:txBody>
      </p:sp>
      <p:sp>
        <p:nvSpPr>
          <p:cNvPr id="60418" name="Rectangle 2">
            <a:extLst>
              <a:ext uri="{FF2B5EF4-FFF2-40B4-BE49-F238E27FC236}">
                <a16:creationId xmlns:a16="http://schemas.microsoft.com/office/drawing/2014/main" id="{7AA9ADF4-7016-A8D3-F22F-CC09B9DABFB1}"/>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9477F30F-4FC2-DE02-809D-918F8475182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8AD7067-F5DE-5F8C-366A-CC927BCA9BB5}"/>
              </a:ext>
            </a:extLst>
          </p:cNvPr>
          <p:cNvSpPr>
            <a:spLocks noGrp="1" noChangeArrowheads="1"/>
          </p:cNvSpPr>
          <p:nvPr>
            <p:ph type="sldNum" sz="quarter" idx="5"/>
          </p:nvPr>
        </p:nvSpPr>
        <p:spPr>
          <a:ln/>
        </p:spPr>
        <p:txBody>
          <a:bodyPr/>
          <a:lstStyle/>
          <a:p>
            <a:fld id="{38C1CEF4-880A-4EEB-92D0-EDFD4B0853A6}" type="slidenum">
              <a:rPr lang="en-US" altLang="en-US"/>
              <a:pPr/>
              <a:t>66</a:t>
            </a:fld>
            <a:endParaRPr lang="en-US" altLang="en-US"/>
          </a:p>
        </p:txBody>
      </p:sp>
      <p:sp>
        <p:nvSpPr>
          <p:cNvPr id="120834" name="Rectangle 2">
            <a:extLst>
              <a:ext uri="{FF2B5EF4-FFF2-40B4-BE49-F238E27FC236}">
                <a16:creationId xmlns:a16="http://schemas.microsoft.com/office/drawing/2014/main" id="{4A178242-4DA1-8706-1F51-BEB6D07F3199}"/>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32803FA3-AF07-2B49-51BF-5611BFDFF51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35C4D-ED65-91A6-D00F-C6DB43A2590F}"/>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DB1C5C5A-F27F-ABF3-AC92-C35112D42E76}"/>
              </a:ext>
            </a:extLst>
          </p:cNvPr>
          <p:cNvSpPr>
            <a:spLocks noGrp="1" noChangeArrowheads="1"/>
          </p:cNvSpPr>
          <p:nvPr>
            <p:ph type="sldNum" sz="quarter" idx="5"/>
          </p:nvPr>
        </p:nvSpPr>
        <p:spPr>
          <a:ln/>
        </p:spPr>
        <p:txBody>
          <a:bodyPr/>
          <a:lstStyle/>
          <a:p>
            <a:fld id="{38C1CEF4-880A-4EEB-92D0-EDFD4B0853A6}" type="slidenum">
              <a:rPr lang="en-US" altLang="en-US"/>
              <a:pPr/>
              <a:t>67</a:t>
            </a:fld>
            <a:endParaRPr lang="en-US" altLang="en-US"/>
          </a:p>
        </p:txBody>
      </p:sp>
      <p:sp>
        <p:nvSpPr>
          <p:cNvPr id="120834" name="Rectangle 2">
            <a:extLst>
              <a:ext uri="{FF2B5EF4-FFF2-40B4-BE49-F238E27FC236}">
                <a16:creationId xmlns:a16="http://schemas.microsoft.com/office/drawing/2014/main" id="{98CBA7FE-8ECF-172F-EE8D-5E269C04CFE1}"/>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D3E1D17D-9B01-4869-F327-A7E5AC55936C}"/>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4231319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68</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1157685" indent="-444044">
              <a:spcBef>
                <a:spcPct val="30000"/>
              </a:spcBef>
              <a:defRPr sz="1600">
                <a:solidFill>
                  <a:schemeClr val="tx1"/>
                </a:solidFill>
                <a:latin typeface="Arial" panose="020B0604020202020204" pitchFamily="34" charset="0"/>
                <a:cs typeface="Arial" panose="020B0604020202020204" pitchFamily="34" charset="0"/>
              </a:defRPr>
            </a:lvl2pPr>
            <a:lvl3pPr marL="1782124" indent="-354840">
              <a:spcBef>
                <a:spcPct val="30000"/>
              </a:spcBef>
              <a:defRPr sz="1600">
                <a:solidFill>
                  <a:schemeClr val="tx1"/>
                </a:solidFill>
                <a:latin typeface="Arial" panose="020B0604020202020204" pitchFamily="34" charset="0"/>
                <a:cs typeface="Arial" panose="020B0604020202020204" pitchFamily="34" charset="0"/>
              </a:defRPr>
            </a:lvl3pPr>
            <a:lvl4pPr marL="2493782" indent="-354840">
              <a:spcBef>
                <a:spcPct val="30000"/>
              </a:spcBef>
              <a:defRPr sz="1600">
                <a:solidFill>
                  <a:schemeClr val="tx1"/>
                </a:solidFill>
                <a:latin typeface="Arial" panose="020B0604020202020204" pitchFamily="34" charset="0"/>
                <a:cs typeface="Arial" panose="020B0604020202020204" pitchFamily="34" charset="0"/>
              </a:defRPr>
            </a:lvl4pPr>
            <a:lvl5pPr marL="3207425" indent="-354840">
              <a:spcBef>
                <a:spcPct val="30000"/>
              </a:spcBef>
              <a:defRPr sz="1600">
                <a:solidFill>
                  <a:schemeClr val="tx1"/>
                </a:solidFill>
                <a:latin typeface="Arial" panose="020B0604020202020204" pitchFamily="34" charset="0"/>
                <a:cs typeface="Arial" panose="020B0604020202020204" pitchFamily="34" charset="0"/>
              </a:defRPr>
            </a:lvl5pPr>
            <a:lvl6pPr marL="377834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4349253"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920167"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549108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1141828">
              <a:spcBef>
                <a:spcPct val="0"/>
              </a:spcBef>
              <a:defRPr/>
            </a:pPr>
            <a:fld id="{F2A336B0-4F46-4FEA-BD6B-3A7DD238EB45}" type="slidenum">
              <a:rPr lang="en-US" altLang="en-US" sz="2000">
                <a:solidFill>
                  <a:srgbClr val="000000"/>
                </a:solidFill>
                <a:latin typeface="Calibri" panose="020F0502020204030204" pitchFamily="34" charset="0"/>
                <a:cs typeface="Calibri" panose="020F0502020204030204" pitchFamily="34" charset="0"/>
              </a:rPr>
              <a:pPr defTabSz="1141828">
                <a:spcBef>
                  <a:spcPct val="0"/>
                </a:spcBef>
                <a:defRPr/>
              </a:pPr>
              <a:t>5</a:t>
            </a:fld>
            <a:endParaRPr lang="en-US" altLang="en-US" sz="20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633413" y="795338"/>
            <a:ext cx="7056437" cy="3968750"/>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533090" y="6417905"/>
            <a:ext cx="8427882" cy="6078290"/>
          </a:xfrm>
        </p:spPr>
        <p:txBody>
          <a:bodyPr/>
          <a:lstStyle/>
          <a:p>
            <a:pPr>
              <a:spcBef>
                <a:spcPts val="0"/>
              </a:spcBef>
              <a:spcAft>
                <a:spcPts val="1558"/>
              </a:spcAft>
              <a:defRPr/>
            </a:pPr>
            <a:endParaRPr lang="en-US" altLang="en-US" sz="20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F52B7-0FAD-DE27-26E4-F2A11BD06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77E556-9821-1213-8A1C-03A9ED4E4DE9}"/>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F0BEDF15-4C39-EFC3-89DF-72048409BA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B29974-A42A-7786-FE2A-59B097A882EA}"/>
              </a:ext>
            </a:extLst>
          </p:cNvPr>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8</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a:extLst>
              <a:ext uri="{FF2B5EF4-FFF2-40B4-BE49-F238E27FC236}">
                <a16:creationId xmlns:a16="http://schemas.microsoft.com/office/drawing/2014/main" id="{11F1BE3E-4EA9-359F-4216-B559C170C3D5}"/>
              </a:ext>
            </a:extLst>
          </p:cNvPr>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a:extLst>
              <a:ext uri="{FF2B5EF4-FFF2-40B4-BE49-F238E27FC236}">
                <a16:creationId xmlns:a16="http://schemas.microsoft.com/office/drawing/2014/main" id="{DA8763BA-C39F-43FF-77B1-4AE79D85A780}"/>
              </a:ext>
            </a:extLst>
          </p:cNvPr>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a:extLst>
              <a:ext uri="{FF2B5EF4-FFF2-40B4-BE49-F238E27FC236}">
                <a16:creationId xmlns:a16="http://schemas.microsoft.com/office/drawing/2014/main" id="{05AF8B47-1420-A20E-5860-A629382C4A78}"/>
              </a:ext>
            </a:extLst>
          </p:cNvPr>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366480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39285B2-CEDE-2327-DAC6-81EA8C992BFB}"/>
              </a:ext>
            </a:extLst>
          </p:cNvPr>
          <p:cNvSpPr>
            <a:spLocks noGrp="1" noChangeArrowheads="1"/>
          </p:cNvSpPr>
          <p:nvPr>
            <p:ph type="sldNum" sz="quarter" idx="5"/>
          </p:nvPr>
        </p:nvSpPr>
        <p:spPr>
          <a:ln/>
        </p:spPr>
        <p:txBody>
          <a:bodyPr/>
          <a:lstStyle/>
          <a:p>
            <a:fld id="{379665C2-9A62-4F9F-9B8B-E9B9072B332A}" type="slidenum">
              <a:rPr lang="en-US" altLang="en-US"/>
              <a:pPr/>
              <a:t>9</a:t>
            </a:fld>
            <a:endParaRPr lang="en-US" altLang="en-US"/>
          </a:p>
        </p:txBody>
      </p:sp>
      <p:sp>
        <p:nvSpPr>
          <p:cNvPr id="8194" name="Rectangle 2">
            <a:extLst>
              <a:ext uri="{FF2B5EF4-FFF2-40B4-BE49-F238E27FC236}">
                <a16:creationId xmlns:a16="http://schemas.microsoft.com/office/drawing/2014/main" id="{094A3002-9BBE-5240-77DE-9608A195EB67}"/>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21E722BB-77CA-FD0F-E702-104B28A5067B}"/>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727A760-126B-CD53-C375-66D68CCF9CCF}"/>
              </a:ext>
            </a:extLst>
          </p:cNvPr>
          <p:cNvSpPr>
            <a:spLocks noGrp="1" noChangeArrowheads="1"/>
          </p:cNvSpPr>
          <p:nvPr>
            <p:ph type="sldNum" sz="quarter" idx="5"/>
          </p:nvPr>
        </p:nvSpPr>
        <p:spPr>
          <a:ln/>
        </p:spPr>
        <p:txBody>
          <a:bodyPr/>
          <a:lstStyle/>
          <a:p>
            <a:fld id="{3B959C6B-4BA9-40CC-98F2-78D2D7F6BBDC}" type="slidenum">
              <a:rPr lang="en-US" altLang="en-US"/>
              <a:pPr/>
              <a:t>10</a:t>
            </a:fld>
            <a:endParaRPr lang="en-US" altLang="en-US"/>
          </a:p>
        </p:txBody>
      </p:sp>
      <p:sp>
        <p:nvSpPr>
          <p:cNvPr id="101378" name="Rectangle 2">
            <a:extLst>
              <a:ext uri="{FF2B5EF4-FFF2-40B4-BE49-F238E27FC236}">
                <a16:creationId xmlns:a16="http://schemas.microsoft.com/office/drawing/2014/main" id="{6F4CF782-1ABB-D6B9-C5F8-5A5C1EB33DE2}"/>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9CD3AFF0-313A-DE7B-7C60-2D164547335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F826A14-E5E0-145D-351D-9217F24E08BE}"/>
              </a:ext>
            </a:extLst>
          </p:cNvPr>
          <p:cNvSpPr>
            <a:spLocks noGrp="1" noChangeArrowheads="1"/>
          </p:cNvSpPr>
          <p:nvPr>
            <p:ph type="sldNum" sz="quarter" idx="5"/>
          </p:nvPr>
        </p:nvSpPr>
        <p:spPr>
          <a:ln/>
        </p:spPr>
        <p:txBody>
          <a:bodyPr/>
          <a:lstStyle/>
          <a:p>
            <a:fld id="{BEE35CCA-1785-41EC-BCB7-FE9A0993E086}" type="slidenum">
              <a:rPr lang="en-US" altLang="en-US"/>
              <a:pPr/>
              <a:t>11</a:t>
            </a:fld>
            <a:endParaRPr lang="en-US" altLang="en-US"/>
          </a:p>
        </p:txBody>
      </p:sp>
      <p:sp>
        <p:nvSpPr>
          <p:cNvPr id="149506" name="Rectangle 2">
            <a:extLst>
              <a:ext uri="{FF2B5EF4-FFF2-40B4-BE49-F238E27FC236}">
                <a16:creationId xmlns:a16="http://schemas.microsoft.com/office/drawing/2014/main" id="{7DAD2E5B-BE8C-E027-6173-84C094A04E48}"/>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1A4875CD-164A-99C2-F94F-9C192DB4365F}"/>
              </a:ext>
            </a:extLst>
          </p:cNvPr>
          <p:cNvSpPr>
            <a:spLocks noGrp="1" noChangeArrowheads="1"/>
          </p:cNvSpPr>
          <p:nvPr>
            <p:ph type="body" idx="1"/>
          </p:nvPr>
        </p:nvSpPr>
        <p:spPr>
          <a:xfrm>
            <a:off x="975360" y="4560570"/>
            <a:ext cx="5364480" cy="4320540"/>
          </a:xfrm>
        </p:spPr>
        <p:txBody>
          <a:bodyPr/>
          <a:lstStyle/>
          <a:p>
            <a:endParaRPr lang="en-US" altLang="en-US" dirty="0"/>
          </a:p>
        </p:txBody>
      </p:sp>
    </p:spTree>
    <p:extLst>
      <p:ext uri="{BB962C8B-B14F-4D97-AF65-F5344CB8AC3E}">
        <p14:creationId xmlns:p14="http://schemas.microsoft.com/office/powerpoint/2010/main" val="1982355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580-2455-B07A-E9D2-0B40D99602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3C431D-8F4C-DB85-6125-3F2B96D244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529903-1761-9972-A8DA-B0E175E7551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9D8866-AFC9-1978-60A1-BFFCD407B0E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2D737E-3FFF-EF9D-BC54-574DBBD99BA7}"/>
              </a:ext>
            </a:extLst>
          </p:cNvPr>
          <p:cNvSpPr>
            <a:spLocks noGrp="1"/>
          </p:cNvSpPr>
          <p:nvPr>
            <p:ph type="sldNum" sz="quarter" idx="12"/>
          </p:nvPr>
        </p:nvSpPr>
        <p:spPr/>
        <p:txBody>
          <a:bodyPr/>
          <a:lstStyle>
            <a:lvl1pPr>
              <a:defRPr/>
            </a:lvl1pPr>
          </a:lstStyle>
          <a:p>
            <a:fld id="{C6A4884F-0DA5-4F97-A1D0-353F37024674}" type="slidenum">
              <a:rPr lang="en-US" altLang="en-US"/>
              <a:pPr/>
              <a:t>‹#›</a:t>
            </a:fld>
            <a:endParaRPr lang="en-US" altLang="en-US"/>
          </a:p>
        </p:txBody>
      </p:sp>
    </p:spTree>
    <p:extLst>
      <p:ext uri="{BB962C8B-B14F-4D97-AF65-F5344CB8AC3E}">
        <p14:creationId xmlns:p14="http://schemas.microsoft.com/office/powerpoint/2010/main" val="3967228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5A9BB-B20C-C30B-79D1-2365ADE2F8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65FC4D-D6BD-672B-0AEB-C690DBF093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13682-0128-1756-7911-C27388123EC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95F7B1C-4BFE-C2F7-3772-37EEF42EAE2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40E5824-6960-DE91-1C6A-07C2F7EECA46}"/>
              </a:ext>
            </a:extLst>
          </p:cNvPr>
          <p:cNvSpPr>
            <a:spLocks noGrp="1"/>
          </p:cNvSpPr>
          <p:nvPr>
            <p:ph type="sldNum" sz="quarter" idx="12"/>
          </p:nvPr>
        </p:nvSpPr>
        <p:spPr/>
        <p:txBody>
          <a:bodyPr/>
          <a:lstStyle>
            <a:lvl1pPr>
              <a:defRPr/>
            </a:lvl1pPr>
          </a:lstStyle>
          <a:p>
            <a:fld id="{AC003F7C-9BF9-4895-8C45-D1350AC8CD0D}" type="slidenum">
              <a:rPr lang="en-US" altLang="en-US"/>
              <a:pPr/>
              <a:t>‹#›</a:t>
            </a:fld>
            <a:endParaRPr lang="en-US" altLang="en-US"/>
          </a:p>
        </p:txBody>
      </p:sp>
    </p:spTree>
    <p:extLst>
      <p:ext uri="{BB962C8B-B14F-4D97-AF65-F5344CB8AC3E}">
        <p14:creationId xmlns:p14="http://schemas.microsoft.com/office/powerpoint/2010/main" val="825481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66D4F-E497-3066-3E95-CF5CD5F9FEC0}"/>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D6CDC8-B1EE-DAD0-BD03-81D04988010D}"/>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11769-894B-9671-D958-00C99FC21B2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02C070F-C520-B9D8-8BE7-8DDBBAC8FED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201069E-E4C9-83D8-1826-6DD60AEB31E3}"/>
              </a:ext>
            </a:extLst>
          </p:cNvPr>
          <p:cNvSpPr>
            <a:spLocks noGrp="1"/>
          </p:cNvSpPr>
          <p:nvPr>
            <p:ph type="sldNum" sz="quarter" idx="12"/>
          </p:nvPr>
        </p:nvSpPr>
        <p:spPr/>
        <p:txBody>
          <a:bodyPr/>
          <a:lstStyle>
            <a:lvl1pPr>
              <a:defRPr/>
            </a:lvl1pPr>
          </a:lstStyle>
          <a:p>
            <a:fld id="{A7CB160C-E4F9-481F-87D5-3B7BF31475CD}" type="slidenum">
              <a:rPr lang="en-US" altLang="en-US"/>
              <a:pPr/>
              <a:t>‹#›</a:t>
            </a:fld>
            <a:endParaRPr lang="en-US" altLang="en-US"/>
          </a:p>
        </p:txBody>
      </p:sp>
    </p:spTree>
    <p:extLst>
      <p:ext uri="{BB962C8B-B14F-4D97-AF65-F5344CB8AC3E}">
        <p14:creationId xmlns:p14="http://schemas.microsoft.com/office/powerpoint/2010/main" val="1747704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923C51C-668E-48EC-A8DB-674DD67A396E}" type="slidenum">
              <a:rPr lang="en-US" altLang="en-US" smtClean="0"/>
              <a:pPr/>
              <a:t>‹#›</a:t>
            </a:fld>
            <a:endParaRPr lang="en-US" altLang="en-US"/>
          </a:p>
        </p:txBody>
      </p:sp>
    </p:spTree>
    <p:extLst>
      <p:ext uri="{BB962C8B-B14F-4D97-AF65-F5344CB8AC3E}">
        <p14:creationId xmlns:p14="http://schemas.microsoft.com/office/powerpoint/2010/main" val="3718366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826F39A-476A-4456-B73B-BBD68B829F4C}" type="slidenum">
              <a:rPr lang="en-US" altLang="en-US" smtClean="0"/>
              <a:pPr/>
              <a:t>‹#›</a:t>
            </a:fld>
            <a:endParaRPr lang="en-US" altLang="en-US"/>
          </a:p>
        </p:txBody>
      </p:sp>
    </p:spTree>
    <p:extLst>
      <p:ext uri="{BB962C8B-B14F-4D97-AF65-F5344CB8AC3E}">
        <p14:creationId xmlns:p14="http://schemas.microsoft.com/office/powerpoint/2010/main" val="2068052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6FEABE8-AAAC-4BD0-BD55-342E0961738B}" type="slidenum">
              <a:rPr lang="en-US" altLang="en-US" smtClean="0"/>
              <a:pPr/>
              <a:t>‹#›</a:t>
            </a:fld>
            <a:endParaRPr lang="en-US" altLang="en-US"/>
          </a:p>
        </p:txBody>
      </p:sp>
    </p:spTree>
    <p:extLst>
      <p:ext uri="{BB962C8B-B14F-4D97-AF65-F5344CB8AC3E}">
        <p14:creationId xmlns:p14="http://schemas.microsoft.com/office/powerpoint/2010/main" val="3525360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B3AAD7E-8201-4571-9CCE-DB9D27409A27}" type="slidenum">
              <a:rPr lang="en-US" altLang="en-US" smtClean="0"/>
              <a:pPr/>
              <a:t>‹#›</a:t>
            </a:fld>
            <a:endParaRPr lang="en-US" altLang="en-US"/>
          </a:p>
        </p:txBody>
      </p:sp>
    </p:spTree>
    <p:extLst>
      <p:ext uri="{BB962C8B-B14F-4D97-AF65-F5344CB8AC3E}">
        <p14:creationId xmlns:p14="http://schemas.microsoft.com/office/powerpoint/2010/main" val="2889232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CCDF49C3-3378-45E1-B301-F3C8E6A2B42F}" type="slidenum">
              <a:rPr lang="en-US" altLang="en-US" smtClean="0"/>
              <a:pPr/>
              <a:t>‹#›</a:t>
            </a:fld>
            <a:endParaRPr lang="en-US" altLang="en-US"/>
          </a:p>
        </p:txBody>
      </p:sp>
    </p:spTree>
    <p:extLst>
      <p:ext uri="{BB962C8B-B14F-4D97-AF65-F5344CB8AC3E}">
        <p14:creationId xmlns:p14="http://schemas.microsoft.com/office/powerpoint/2010/main" val="763902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9F9E7F95-55BD-4FCF-80C2-8C343D62C207}" type="slidenum">
              <a:rPr lang="en-US" altLang="en-US" smtClean="0"/>
              <a:pPr/>
              <a:t>‹#›</a:t>
            </a:fld>
            <a:endParaRPr lang="en-US" altLang="en-US"/>
          </a:p>
        </p:txBody>
      </p:sp>
    </p:spTree>
    <p:extLst>
      <p:ext uri="{BB962C8B-B14F-4D97-AF65-F5344CB8AC3E}">
        <p14:creationId xmlns:p14="http://schemas.microsoft.com/office/powerpoint/2010/main" val="3040326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7CF1CE77-50A5-42F5-A672-27DB615CD6C8}" type="slidenum">
              <a:rPr lang="en-US" altLang="en-US" smtClean="0"/>
              <a:pPr/>
              <a:t>‹#›</a:t>
            </a:fld>
            <a:endParaRPr lang="en-US" altLang="en-US"/>
          </a:p>
        </p:txBody>
      </p:sp>
    </p:spTree>
    <p:extLst>
      <p:ext uri="{BB962C8B-B14F-4D97-AF65-F5344CB8AC3E}">
        <p14:creationId xmlns:p14="http://schemas.microsoft.com/office/powerpoint/2010/main" val="971979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9E7D623-B8FB-4406-A3EC-1632A07A91DF}" type="slidenum">
              <a:rPr lang="en-US" altLang="en-US" smtClean="0"/>
              <a:pPr/>
              <a:t>‹#›</a:t>
            </a:fld>
            <a:endParaRPr lang="en-US" altLang="en-US"/>
          </a:p>
        </p:txBody>
      </p:sp>
    </p:spTree>
    <p:extLst>
      <p:ext uri="{BB962C8B-B14F-4D97-AF65-F5344CB8AC3E}">
        <p14:creationId xmlns:p14="http://schemas.microsoft.com/office/powerpoint/2010/main" val="3112818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57BC6-DA92-E8A9-95B6-6B248053D1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FECF93-6889-9FB0-194C-E9ECD99074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8517A-43FB-2652-64C4-28531E84355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9DFDA42-E4EC-65AB-0037-907A0617E6E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CEB178E-1E7A-0A84-E7FB-896694E76FC4}"/>
              </a:ext>
            </a:extLst>
          </p:cNvPr>
          <p:cNvSpPr>
            <a:spLocks noGrp="1"/>
          </p:cNvSpPr>
          <p:nvPr>
            <p:ph type="sldNum" sz="quarter" idx="12"/>
          </p:nvPr>
        </p:nvSpPr>
        <p:spPr/>
        <p:txBody>
          <a:bodyPr/>
          <a:lstStyle>
            <a:lvl1pPr>
              <a:defRPr/>
            </a:lvl1pPr>
          </a:lstStyle>
          <a:p>
            <a:fld id="{F0CFD860-DBE5-4B87-B401-621131EE97CC}" type="slidenum">
              <a:rPr lang="en-US" altLang="en-US"/>
              <a:pPr/>
              <a:t>‹#›</a:t>
            </a:fld>
            <a:endParaRPr lang="en-US" altLang="en-US"/>
          </a:p>
        </p:txBody>
      </p:sp>
    </p:spTree>
    <p:extLst>
      <p:ext uri="{BB962C8B-B14F-4D97-AF65-F5344CB8AC3E}">
        <p14:creationId xmlns:p14="http://schemas.microsoft.com/office/powerpoint/2010/main" val="2767124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94D67EC-48C2-468C-A4F6-905BD94CC1D5}" type="slidenum">
              <a:rPr lang="en-US" altLang="en-US" smtClean="0"/>
              <a:pPr/>
              <a:t>‹#›</a:t>
            </a:fld>
            <a:endParaRPr lang="en-US" altLang="en-US"/>
          </a:p>
        </p:txBody>
      </p:sp>
    </p:spTree>
    <p:extLst>
      <p:ext uri="{BB962C8B-B14F-4D97-AF65-F5344CB8AC3E}">
        <p14:creationId xmlns:p14="http://schemas.microsoft.com/office/powerpoint/2010/main" val="1975630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F4B8409-901E-492B-8F27-C8D0F1DE2422}" type="slidenum">
              <a:rPr lang="en-US" altLang="en-US" smtClean="0"/>
              <a:pPr/>
              <a:t>‹#›</a:t>
            </a:fld>
            <a:endParaRPr lang="en-US" altLang="en-US"/>
          </a:p>
        </p:txBody>
      </p:sp>
    </p:spTree>
    <p:extLst>
      <p:ext uri="{BB962C8B-B14F-4D97-AF65-F5344CB8AC3E}">
        <p14:creationId xmlns:p14="http://schemas.microsoft.com/office/powerpoint/2010/main" val="2968640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E6EB7B2-6C20-4353-A41D-D1ECACED983B}" type="slidenum">
              <a:rPr lang="en-US" altLang="en-US" smtClean="0"/>
              <a:pPr/>
              <a:t>‹#›</a:t>
            </a:fld>
            <a:endParaRPr lang="en-US" altLang="en-US"/>
          </a:p>
        </p:txBody>
      </p:sp>
    </p:spTree>
    <p:extLst>
      <p:ext uri="{BB962C8B-B14F-4D97-AF65-F5344CB8AC3E}">
        <p14:creationId xmlns:p14="http://schemas.microsoft.com/office/powerpoint/2010/main" val="1150658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6BAE01D-A133-4B05-9E86-464099E082B7}" type="slidenum">
              <a:rPr lang="en-US" altLang="en-US" smtClean="0"/>
              <a:pPr/>
              <a:t>‹#›</a:t>
            </a:fld>
            <a:endParaRPr lang="en-US" altLang="en-US"/>
          </a:p>
        </p:txBody>
      </p:sp>
    </p:spTree>
    <p:extLst>
      <p:ext uri="{BB962C8B-B14F-4D97-AF65-F5344CB8AC3E}">
        <p14:creationId xmlns:p14="http://schemas.microsoft.com/office/powerpoint/2010/main" val="2688251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920B69E-C1C0-4984-AD2A-B1C2292BB5B6}" type="slidenum">
              <a:rPr lang="en-US" altLang="en-US" smtClean="0"/>
              <a:pPr/>
              <a:t>‹#›</a:t>
            </a:fld>
            <a:endParaRPr lang="en-US" altLang="en-US"/>
          </a:p>
        </p:txBody>
      </p:sp>
    </p:spTree>
    <p:extLst>
      <p:ext uri="{BB962C8B-B14F-4D97-AF65-F5344CB8AC3E}">
        <p14:creationId xmlns:p14="http://schemas.microsoft.com/office/powerpoint/2010/main" val="228927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9811E49-8C28-4C70-94D4-734C0A772A85}" type="slidenum">
              <a:rPr lang="en-US" altLang="en-US" smtClean="0"/>
              <a:pPr/>
              <a:t>‹#›</a:t>
            </a:fld>
            <a:endParaRPr lang="en-US" altLang="en-US"/>
          </a:p>
        </p:txBody>
      </p:sp>
    </p:spTree>
    <p:extLst>
      <p:ext uri="{BB962C8B-B14F-4D97-AF65-F5344CB8AC3E}">
        <p14:creationId xmlns:p14="http://schemas.microsoft.com/office/powerpoint/2010/main" val="3133153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B972E47-B275-4D47-9CBD-AB364396995F}" type="slidenum">
              <a:rPr lang="en-US" altLang="en-US" smtClean="0"/>
              <a:pPr/>
              <a:t>‹#›</a:t>
            </a:fld>
            <a:endParaRPr lang="en-US" altLang="en-US"/>
          </a:p>
        </p:txBody>
      </p:sp>
    </p:spTree>
    <p:extLst>
      <p:ext uri="{BB962C8B-B14F-4D97-AF65-F5344CB8AC3E}">
        <p14:creationId xmlns:p14="http://schemas.microsoft.com/office/powerpoint/2010/main" val="577541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1D56A371-6937-4896-AA16-4206C4BAF225}" type="slidenum">
              <a:rPr lang="en-US" altLang="en-US" smtClean="0"/>
              <a:pPr/>
              <a:t>‹#›</a:t>
            </a:fld>
            <a:endParaRPr lang="en-US" altLang="en-US"/>
          </a:p>
        </p:txBody>
      </p:sp>
    </p:spTree>
    <p:extLst>
      <p:ext uri="{BB962C8B-B14F-4D97-AF65-F5344CB8AC3E}">
        <p14:creationId xmlns:p14="http://schemas.microsoft.com/office/powerpoint/2010/main" val="2614642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333FAE9C-E8DD-4540-92EC-EB54A115EBDB}" type="slidenum">
              <a:rPr lang="en-US" altLang="en-US" smtClean="0"/>
              <a:pPr/>
              <a:t>‹#›</a:t>
            </a:fld>
            <a:endParaRPr lang="en-US" altLang="en-US"/>
          </a:p>
        </p:txBody>
      </p:sp>
    </p:spTree>
    <p:extLst>
      <p:ext uri="{BB962C8B-B14F-4D97-AF65-F5344CB8AC3E}">
        <p14:creationId xmlns:p14="http://schemas.microsoft.com/office/powerpoint/2010/main" val="267470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D80215D-797B-4163-817F-C99A72984BA8}" type="slidenum">
              <a:rPr lang="en-US" altLang="en-US" smtClean="0"/>
              <a:pPr/>
              <a:t>‹#›</a:t>
            </a:fld>
            <a:endParaRPr lang="en-US" altLang="en-US"/>
          </a:p>
        </p:txBody>
      </p:sp>
    </p:spTree>
    <p:extLst>
      <p:ext uri="{BB962C8B-B14F-4D97-AF65-F5344CB8AC3E}">
        <p14:creationId xmlns:p14="http://schemas.microsoft.com/office/powerpoint/2010/main" val="1025368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A28F-A084-7E76-87D9-45164F468731}"/>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CF87A1-A0DB-5AC7-C47D-D612356CD46A}"/>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40EE966-00A6-FF08-99D3-3B19B35C2A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211549C-495D-6BFD-292B-6E940A0CCCC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BA894FA-62C4-5A51-19C0-45978C092D81}"/>
              </a:ext>
            </a:extLst>
          </p:cNvPr>
          <p:cNvSpPr>
            <a:spLocks noGrp="1"/>
          </p:cNvSpPr>
          <p:nvPr>
            <p:ph type="sldNum" sz="quarter" idx="12"/>
          </p:nvPr>
        </p:nvSpPr>
        <p:spPr/>
        <p:txBody>
          <a:bodyPr/>
          <a:lstStyle>
            <a:lvl1pPr>
              <a:defRPr/>
            </a:lvl1pPr>
          </a:lstStyle>
          <a:p>
            <a:fld id="{4E9B702C-5B7D-4D6C-A5AF-CA6507F1B36A}" type="slidenum">
              <a:rPr lang="en-US" altLang="en-US"/>
              <a:pPr/>
              <a:t>‹#›</a:t>
            </a:fld>
            <a:endParaRPr lang="en-US" altLang="en-US"/>
          </a:p>
        </p:txBody>
      </p:sp>
    </p:spTree>
    <p:extLst>
      <p:ext uri="{BB962C8B-B14F-4D97-AF65-F5344CB8AC3E}">
        <p14:creationId xmlns:p14="http://schemas.microsoft.com/office/powerpoint/2010/main" val="25617161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80B672F-6716-4A17-908B-870C0D52B6A5}" type="slidenum">
              <a:rPr lang="en-US" altLang="en-US" smtClean="0"/>
              <a:pPr/>
              <a:t>‹#›</a:t>
            </a:fld>
            <a:endParaRPr lang="en-US" altLang="en-US"/>
          </a:p>
        </p:txBody>
      </p:sp>
    </p:spTree>
    <p:extLst>
      <p:ext uri="{BB962C8B-B14F-4D97-AF65-F5344CB8AC3E}">
        <p14:creationId xmlns:p14="http://schemas.microsoft.com/office/powerpoint/2010/main" val="536440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DB31606-1D57-4E47-BFF9-CEA1D94CDCCE}" type="slidenum">
              <a:rPr lang="en-US" altLang="en-US" smtClean="0"/>
              <a:pPr/>
              <a:t>‹#›</a:t>
            </a:fld>
            <a:endParaRPr lang="en-US" altLang="en-US"/>
          </a:p>
        </p:txBody>
      </p:sp>
    </p:spTree>
    <p:extLst>
      <p:ext uri="{BB962C8B-B14F-4D97-AF65-F5344CB8AC3E}">
        <p14:creationId xmlns:p14="http://schemas.microsoft.com/office/powerpoint/2010/main" val="2397515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8D0F2E7-B382-45E1-B2E7-CC6BEB6505E0}" type="slidenum">
              <a:rPr lang="en-US" altLang="en-US" smtClean="0"/>
              <a:pPr/>
              <a:t>‹#›</a:t>
            </a:fld>
            <a:endParaRPr lang="en-US" altLang="en-US"/>
          </a:p>
        </p:txBody>
      </p:sp>
    </p:spTree>
    <p:extLst>
      <p:ext uri="{BB962C8B-B14F-4D97-AF65-F5344CB8AC3E}">
        <p14:creationId xmlns:p14="http://schemas.microsoft.com/office/powerpoint/2010/main" val="2003601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726E0D7-E983-4307-94AF-198926734FC5}" type="slidenum">
              <a:rPr lang="en-US" altLang="en-US" smtClean="0"/>
              <a:pPr/>
              <a:t>‹#›</a:t>
            </a:fld>
            <a:endParaRPr lang="en-US" altLang="en-US"/>
          </a:p>
        </p:txBody>
      </p:sp>
    </p:spTree>
    <p:extLst>
      <p:ext uri="{BB962C8B-B14F-4D97-AF65-F5344CB8AC3E}">
        <p14:creationId xmlns:p14="http://schemas.microsoft.com/office/powerpoint/2010/main" val="2920162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96C3-83C6-F707-4987-0FFD18736A1F}"/>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78830676-6EC9-D70A-E710-86BBB5B5EA0B}"/>
              </a:ext>
            </a:extLst>
          </p:cNvPr>
          <p:cNvSpPr>
            <a:spLocks noGrp="1"/>
          </p:cNvSpPr>
          <p:nvPr>
            <p:ph type="tbl" idx="1"/>
          </p:nvPr>
        </p:nvSpPr>
        <p:spPr>
          <a:xfrm>
            <a:off x="609600" y="1600201"/>
            <a:ext cx="10972800" cy="4525963"/>
          </a:xfrm>
        </p:spPr>
        <p:txBody>
          <a:bodyPr/>
          <a:lstStyle/>
          <a:p>
            <a:endParaRPr lang="en-US"/>
          </a:p>
        </p:txBody>
      </p:sp>
      <p:sp>
        <p:nvSpPr>
          <p:cNvPr id="4" name="Date Placeholder 3">
            <a:extLst>
              <a:ext uri="{FF2B5EF4-FFF2-40B4-BE49-F238E27FC236}">
                <a16:creationId xmlns:a16="http://schemas.microsoft.com/office/drawing/2014/main" id="{9481E80C-ADCA-B9EA-B30B-C724EA6BB8FD}"/>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0A74B3-9D6E-E84D-125E-FCEF3BC6BB68}"/>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F95BE0-AF73-7C36-FB02-CC2DA34A2347}"/>
              </a:ext>
            </a:extLst>
          </p:cNvPr>
          <p:cNvSpPr>
            <a:spLocks noGrp="1"/>
          </p:cNvSpPr>
          <p:nvPr>
            <p:ph type="sldNum" sz="quarter" idx="12"/>
          </p:nvPr>
        </p:nvSpPr>
        <p:spPr>
          <a:xfrm>
            <a:off x="8737600" y="6245225"/>
            <a:ext cx="2844800" cy="476250"/>
          </a:xfrm>
        </p:spPr>
        <p:txBody>
          <a:bodyPr/>
          <a:lstStyle>
            <a:lvl1pPr>
              <a:defRPr/>
            </a:lvl1pPr>
          </a:lstStyle>
          <a:p>
            <a:fld id="{D5678CFD-4D51-4554-BCEC-E0FE85D12CF0}" type="slidenum">
              <a:rPr lang="en-US" altLang="en-US"/>
              <a:pPr/>
              <a:t>‹#›</a:t>
            </a:fld>
            <a:endParaRPr lang="en-US" altLang="en-US"/>
          </a:p>
        </p:txBody>
      </p:sp>
    </p:spTree>
    <p:extLst>
      <p:ext uri="{BB962C8B-B14F-4D97-AF65-F5344CB8AC3E}">
        <p14:creationId xmlns:p14="http://schemas.microsoft.com/office/powerpoint/2010/main" val="3465410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756FC-A28F-5C8B-C99B-C593678321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5BFD95-29D7-3D49-DBC4-B52B9786A074}"/>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0AF74A-FCC7-0D90-155D-106168037527}"/>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84D19A-3519-B74B-10C6-8FD52E9DF16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D8ED6A0-2D70-C972-0065-F61894B14EF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9929C37-386E-D73E-1FAB-0EC639390A14}"/>
              </a:ext>
            </a:extLst>
          </p:cNvPr>
          <p:cNvSpPr>
            <a:spLocks noGrp="1"/>
          </p:cNvSpPr>
          <p:nvPr>
            <p:ph type="sldNum" sz="quarter" idx="12"/>
          </p:nvPr>
        </p:nvSpPr>
        <p:spPr/>
        <p:txBody>
          <a:bodyPr/>
          <a:lstStyle>
            <a:lvl1pPr>
              <a:defRPr/>
            </a:lvl1pPr>
          </a:lstStyle>
          <a:p>
            <a:fld id="{848FE3BC-0F8B-4AB2-845C-9B8B173F59DA}" type="slidenum">
              <a:rPr lang="en-US" altLang="en-US"/>
              <a:pPr/>
              <a:t>‹#›</a:t>
            </a:fld>
            <a:endParaRPr lang="en-US" altLang="en-US"/>
          </a:p>
        </p:txBody>
      </p:sp>
    </p:spTree>
    <p:extLst>
      <p:ext uri="{BB962C8B-B14F-4D97-AF65-F5344CB8AC3E}">
        <p14:creationId xmlns:p14="http://schemas.microsoft.com/office/powerpoint/2010/main" val="139132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1D91-392D-2FFA-D3EA-6C0E74CF2402}"/>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727182-26AA-C982-576C-BCE5086DAC9D}"/>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B1EE14-B6E9-B0FC-69DB-37531D45DAC0}"/>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1E398D-3034-802B-6C7F-3619242ECC99}"/>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B2BAF-A074-284F-19D5-0085915ADE67}"/>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4E2B68-44F7-2BD1-0C25-BB39DC7F091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1449DB7-98C4-D239-973B-6D80F5E11AFD}"/>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D1C93AC-99C5-E546-EDD5-CBE5D5EF2386}"/>
              </a:ext>
            </a:extLst>
          </p:cNvPr>
          <p:cNvSpPr>
            <a:spLocks noGrp="1"/>
          </p:cNvSpPr>
          <p:nvPr>
            <p:ph type="sldNum" sz="quarter" idx="12"/>
          </p:nvPr>
        </p:nvSpPr>
        <p:spPr/>
        <p:txBody>
          <a:bodyPr/>
          <a:lstStyle>
            <a:lvl1pPr>
              <a:defRPr/>
            </a:lvl1pPr>
          </a:lstStyle>
          <a:p>
            <a:fld id="{0F6FDC15-51D6-4343-86BB-5CF2C5975273}" type="slidenum">
              <a:rPr lang="en-US" altLang="en-US"/>
              <a:pPr/>
              <a:t>‹#›</a:t>
            </a:fld>
            <a:endParaRPr lang="en-US" altLang="en-US"/>
          </a:p>
        </p:txBody>
      </p:sp>
    </p:spTree>
    <p:extLst>
      <p:ext uri="{BB962C8B-B14F-4D97-AF65-F5344CB8AC3E}">
        <p14:creationId xmlns:p14="http://schemas.microsoft.com/office/powerpoint/2010/main" val="673333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2953B-0636-8876-780B-D7B52374C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371F14-D054-5EC9-58F5-C5545B66C09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2B6DE5F-0FF5-FBEB-707C-5697E870A8A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E705D289-5F74-826C-416A-D15B8843255B}"/>
              </a:ext>
            </a:extLst>
          </p:cNvPr>
          <p:cNvSpPr>
            <a:spLocks noGrp="1"/>
          </p:cNvSpPr>
          <p:nvPr>
            <p:ph type="sldNum" sz="quarter" idx="12"/>
          </p:nvPr>
        </p:nvSpPr>
        <p:spPr/>
        <p:txBody>
          <a:bodyPr/>
          <a:lstStyle>
            <a:lvl1pPr>
              <a:defRPr/>
            </a:lvl1pPr>
          </a:lstStyle>
          <a:p>
            <a:fld id="{EF895AB3-48B9-4ABB-954D-03E3231A5081}" type="slidenum">
              <a:rPr lang="en-US" altLang="en-US"/>
              <a:pPr/>
              <a:t>‹#›</a:t>
            </a:fld>
            <a:endParaRPr lang="en-US" altLang="en-US"/>
          </a:p>
        </p:txBody>
      </p:sp>
    </p:spTree>
    <p:extLst>
      <p:ext uri="{BB962C8B-B14F-4D97-AF65-F5344CB8AC3E}">
        <p14:creationId xmlns:p14="http://schemas.microsoft.com/office/powerpoint/2010/main" val="2143909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3C5A20-F2AA-9758-523B-7D47197D46C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4567E471-84AA-A13F-8368-07E1EBF72BA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1E040D9-23BE-8E0B-89BF-FE45B0AF1FD2}"/>
              </a:ext>
            </a:extLst>
          </p:cNvPr>
          <p:cNvSpPr>
            <a:spLocks noGrp="1"/>
          </p:cNvSpPr>
          <p:nvPr>
            <p:ph type="sldNum" sz="quarter" idx="12"/>
          </p:nvPr>
        </p:nvSpPr>
        <p:spPr/>
        <p:txBody>
          <a:bodyPr/>
          <a:lstStyle>
            <a:lvl1pPr>
              <a:defRPr/>
            </a:lvl1pPr>
          </a:lstStyle>
          <a:p>
            <a:fld id="{D0E554B8-611D-4C04-97A5-35C0A95ADC43}" type="slidenum">
              <a:rPr lang="en-US" altLang="en-US"/>
              <a:pPr/>
              <a:t>‹#›</a:t>
            </a:fld>
            <a:endParaRPr lang="en-US" altLang="en-US"/>
          </a:p>
        </p:txBody>
      </p:sp>
    </p:spTree>
    <p:extLst>
      <p:ext uri="{BB962C8B-B14F-4D97-AF65-F5344CB8AC3E}">
        <p14:creationId xmlns:p14="http://schemas.microsoft.com/office/powerpoint/2010/main" val="102352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B2B4-390C-0C73-996E-56F3F31FDDBC}"/>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A3A23-2E01-E9EC-EADD-2185DD9B175B}"/>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8C061F-ED67-9A3E-570B-B563357D4CB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7702B-F5FA-02B8-5B8C-329096A6540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EFBDCE2-BED9-9330-EEAF-3773B05EB7F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2F7A02-46CA-E6D2-1BBA-EDDDD56A93F6}"/>
              </a:ext>
            </a:extLst>
          </p:cNvPr>
          <p:cNvSpPr>
            <a:spLocks noGrp="1"/>
          </p:cNvSpPr>
          <p:nvPr>
            <p:ph type="sldNum" sz="quarter" idx="12"/>
          </p:nvPr>
        </p:nvSpPr>
        <p:spPr/>
        <p:txBody>
          <a:bodyPr/>
          <a:lstStyle>
            <a:lvl1pPr>
              <a:defRPr/>
            </a:lvl1pPr>
          </a:lstStyle>
          <a:p>
            <a:fld id="{ED37167C-77F3-489B-A381-3A42870CF5AE}" type="slidenum">
              <a:rPr lang="en-US" altLang="en-US"/>
              <a:pPr/>
              <a:t>‹#›</a:t>
            </a:fld>
            <a:endParaRPr lang="en-US" altLang="en-US"/>
          </a:p>
        </p:txBody>
      </p:sp>
    </p:spTree>
    <p:extLst>
      <p:ext uri="{BB962C8B-B14F-4D97-AF65-F5344CB8AC3E}">
        <p14:creationId xmlns:p14="http://schemas.microsoft.com/office/powerpoint/2010/main" val="3455394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BCE97-EE56-2AB0-23AD-14D25B1CA37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07B02D-0C3F-81B8-D1FF-4F6E2407C27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F70C9B-FB1B-858F-CDC4-750734AB2B4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CBA30E-A237-02AE-C30E-98E3E94C1F1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507F0D1-E4FC-D908-96B9-B7CD64ED990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0E93DFA-B49B-6217-5BDC-3CC47639B43C}"/>
              </a:ext>
            </a:extLst>
          </p:cNvPr>
          <p:cNvSpPr>
            <a:spLocks noGrp="1"/>
          </p:cNvSpPr>
          <p:nvPr>
            <p:ph type="sldNum" sz="quarter" idx="12"/>
          </p:nvPr>
        </p:nvSpPr>
        <p:spPr/>
        <p:txBody>
          <a:bodyPr/>
          <a:lstStyle>
            <a:lvl1pPr>
              <a:defRPr/>
            </a:lvl1pPr>
          </a:lstStyle>
          <a:p>
            <a:fld id="{C048C381-E709-40E6-9E3D-2C6E676A6E4C}" type="slidenum">
              <a:rPr lang="en-US" altLang="en-US"/>
              <a:pPr/>
              <a:t>‹#›</a:t>
            </a:fld>
            <a:endParaRPr lang="en-US" altLang="en-US"/>
          </a:p>
        </p:txBody>
      </p:sp>
    </p:spTree>
    <p:extLst>
      <p:ext uri="{BB962C8B-B14F-4D97-AF65-F5344CB8AC3E}">
        <p14:creationId xmlns:p14="http://schemas.microsoft.com/office/powerpoint/2010/main" val="2182086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FA2B78-280C-2469-7066-FFB11B065FE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5C30869-FAA8-2BAE-C150-22397E6039E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2BF5DAF-613D-DDBF-B1FA-ECC79EBAC3D8}"/>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B967B988-B650-13D9-72EC-C728308243C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4F8481C6-66D7-EC7D-808A-8CA67202EB40}"/>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18885BE-1DF8-4BF3-9728-72580236167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885BE-1DF8-4BF3-9728-725802361676}" type="slidenum">
              <a:rPr lang="en-US" altLang="en-US" smtClean="0"/>
              <a:pPr/>
              <a:t>‹#›</a:t>
            </a:fld>
            <a:endParaRPr lang="en-US" altLang="en-US"/>
          </a:p>
        </p:txBody>
      </p:sp>
    </p:spTree>
    <p:extLst>
      <p:ext uri="{BB962C8B-B14F-4D97-AF65-F5344CB8AC3E}">
        <p14:creationId xmlns:p14="http://schemas.microsoft.com/office/powerpoint/2010/main" val="125376620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cs typeface="Calibri" panose="020F0502020204030204" pitchFamily="34" charset="0"/>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cs typeface="Calibri" panose="020F0502020204030204" pitchFamily="34" charset="0"/>
              </a:defRPr>
            </a:lvl1pPr>
          </a:lstStyle>
          <a:p>
            <a:fld id="{CDDEBD83-DEED-4090-8223-042C9D3E74DF}" type="slidenum">
              <a:rPr lang="en-US" altLang="en-US" smtClean="0"/>
              <a:pPr/>
              <a:t>‹#›</a:t>
            </a:fld>
            <a:endParaRPr lang="en-US" altLang="en-US" dirty="0"/>
          </a:p>
        </p:txBody>
      </p:sp>
    </p:spTree>
    <p:extLst>
      <p:ext uri="{BB962C8B-B14F-4D97-AF65-F5344CB8AC3E}">
        <p14:creationId xmlns:p14="http://schemas.microsoft.com/office/powerpoint/2010/main" val="170749773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1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15.xml"/><Relationship Id="rId5" Type="http://schemas.openxmlformats.org/officeDocument/2006/relationships/image" Target="../media/image61.png"/><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9.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08-17-2025</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6" name="Rectangle 4">
            <a:extLst>
              <a:ext uri="{FF2B5EF4-FFF2-40B4-BE49-F238E27FC236}">
                <a16:creationId xmlns:a16="http://schemas.microsoft.com/office/drawing/2014/main" id="{7FE4235D-7239-991C-098F-8A94E4023328}"/>
              </a:ext>
            </a:extLst>
          </p:cNvPr>
          <p:cNvSpPr>
            <a:spLocks noGrp="1" noChangeArrowheads="1"/>
          </p:cNvSpPr>
          <p:nvPr>
            <p:ph sz="half" idx="1"/>
          </p:nvPr>
        </p:nvSpPr>
        <p:spPr>
          <a:xfrm>
            <a:off x="4267200" y="1981199"/>
            <a:ext cx="7315200" cy="4420155"/>
          </a:xfrm>
          <a:noFill/>
          <a:ln/>
        </p:spPr>
        <p:txBody>
          <a:bodyPr>
            <a:normAutofit/>
          </a:bodyPr>
          <a:lstStyle/>
          <a:p>
            <a:pPr marL="342900" indent="-342900" algn="just">
              <a:lnSpc>
                <a:spcPct val="100000"/>
              </a:lnSpc>
              <a:spcBef>
                <a:spcPts val="0"/>
              </a:spcBef>
              <a:spcAft>
                <a:spcPts val="600"/>
              </a:spcAft>
              <a:tabLst>
                <a:tab pos="3370263" algn="l"/>
              </a:tabLst>
            </a:pPr>
            <a:r>
              <a:rPr lang="en-US" altLang="en-US" dirty="0"/>
              <a:t>In Matthew 8:14-34 we saw Jesus:</a:t>
            </a:r>
          </a:p>
          <a:p>
            <a:pPr marL="914400" lvl="1" indent="-457200" algn="just">
              <a:lnSpc>
                <a:spcPct val="100000"/>
              </a:lnSpc>
              <a:spcBef>
                <a:spcPts val="0"/>
              </a:spcBef>
              <a:spcAft>
                <a:spcPts val="600"/>
              </a:spcAft>
              <a:buFont typeface="Symbol" panose="05050102010706020507" pitchFamily="18" charset="2"/>
              <a:buChar char="-"/>
              <a:tabLst>
                <a:tab pos="3370263" algn="l"/>
              </a:tabLst>
            </a:pPr>
            <a:r>
              <a:rPr lang="en-US" altLang="en-US" sz="2800" dirty="0"/>
              <a:t>cure Peter’s mother-in-law (14-15), </a:t>
            </a:r>
          </a:p>
          <a:p>
            <a:pPr marL="914400" lvl="1" indent="-457200" algn="just">
              <a:lnSpc>
                <a:spcPct val="100000"/>
              </a:lnSpc>
              <a:spcBef>
                <a:spcPts val="0"/>
              </a:spcBef>
              <a:spcAft>
                <a:spcPts val="600"/>
              </a:spcAft>
              <a:buFont typeface="Symbol" panose="05050102010706020507" pitchFamily="18" charset="2"/>
              <a:buChar char="-"/>
              <a:tabLst>
                <a:tab pos="3370263" algn="l"/>
              </a:tabLst>
            </a:pPr>
            <a:r>
              <a:rPr lang="en-US" altLang="en-US" sz="2800" dirty="0"/>
              <a:t>publicly cast out demons (16-17), </a:t>
            </a:r>
          </a:p>
          <a:p>
            <a:pPr marL="914400" lvl="1" indent="-457200" algn="just">
              <a:lnSpc>
                <a:spcPct val="100000"/>
              </a:lnSpc>
              <a:spcBef>
                <a:spcPts val="0"/>
              </a:spcBef>
              <a:spcAft>
                <a:spcPts val="600"/>
              </a:spcAft>
              <a:buFont typeface="Symbol" panose="05050102010706020507" pitchFamily="18" charset="2"/>
              <a:buChar char="-"/>
              <a:tabLst>
                <a:tab pos="3370263" algn="l"/>
              </a:tabLst>
            </a:pPr>
            <a:r>
              <a:rPr lang="en-US" altLang="en-US" sz="2800" dirty="0"/>
              <a:t>calm a storm and challenge those who would be His disciples (18-27), and </a:t>
            </a:r>
          </a:p>
          <a:p>
            <a:pPr marL="914400" lvl="1" indent="-457200" algn="just">
              <a:lnSpc>
                <a:spcPct val="100000"/>
              </a:lnSpc>
              <a:spcBef>
                <a:spcPts val="0"/>
              </a:spcBef>
              <a:spcAft>
                <a:spcPts val="600"/>
              </a:spcAft>
              <a:buFont typeface="Symbol" panose="05050102010706020507" pitchFamily="18" charset="2"/>
              <a:buChar char="-"/>
              <a:tabLst>
                <a:tab pos="3370263" algn="l"/>
              </a:tabLst>
            </a:pPr>
            <a:r>
              <a:rPr lang="en-US" altLang="en-US" sz="2800" dirty="0"/>
              <a:t>privately cast out demons and drown a herd of swine (28-34).</a:t>
            </a:r>
          </a:p>
        </p:txBody>
      </p:sp>
      <p:pic>
        <p:nvPicPr>
          <p:cNvPr id="100359" name="Picture 7">
            <a:extLst>
              <a:ext uri="{FF2B5EF4-FFF2-40B4-BE49-F238E27FC236}">
                <a16:creationId xmlns:a16="http://schemas.microsoft.com/office/drawing/2014/main" id="{3CFD8F44-3CA5-C4FB-9F37-61B222084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9355"/>
            <a:ext cx="3535101"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DFE18B1E-752E-8B98-1B5E-329469D08217}"/>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THE MESSIAH, VALIDATED!</a:t>
            </a:r>
          </a:p>
          <a:p>
            <a:pPr algn="ctr" fontAlgn="auto">
              <a:spcAft>
                <a:spcPts val="0"/>
              </a:spcAft>
            </a:pPr>
            <a:r>
              <a:rPr lang="en-US" altLang="en-US" sz="2400" b="1" dirty="0">
                <a:solidFill>
                  <a:srgbClr val="0000CC"/>
                </a:solidFill>
                <a:latin typeface="Calibri" panose="020F0502020204030204" pitchFamily="34" charset="0"/>
                <a:ea typeface="+mn-ea"/>
              </a:rPr>
              <a:t>Matthew 8:14-34</a:t>
            </a:r>
          </a:p>
        </p:txBody>
      </p:sp>
      <p:sp>
        <p:nvSpPr>
          <p:cNvPr id="4" name="Text Box 4">
            <a:extLst>
              <a:ext uri="{FF2B5EF4-FFF2-40B4-BE49-F238E27FC236}">
                <a16:creationId xmlns:a16="http://schemas.microsoft.com/office/drawing/2014/main" id="{E981B275-1984-EE80-478D-28F4282FBAB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46 – Matthew 8:14-34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a:extLst>
              <a:ext uri="{FF2B5EF4-FFF2-40B4-BE49-F238E27FC236}">
                <a16:creationId xmlns:a16="http://schemas.microsoft.com/office/drawing/2014/main" id="{8D831E1F-5839-04EB-EC95-FEE6D28D71EE}"/>
              </a:ext>
            </a:extLst>
          </p:cNvPr>
          <p:cNvSpPr>
            <a:spLocks noGrp="1" noChangeArrowheads="1"/>
          </p:cNvSpPr>
          <p:nvPr>
            <p:ph sz="half" idx="1"/>
          </p:nvPr>
        </p:nvSpPr>
        <p:spPr>
          <a:xfrm>
            <a:off x="609600" y="1600201"/>
            <a:ext cx="10972800" cy="2285999"/>
          </a:xfrm>
        </p:spPr>
        <p:txBody>
          <a:bodyPr>
            <a:normAutofit/>
          </a:bodyPr>
          <a:lstStyle/>
          <a:p>
            <a:pPr marL="0" indent="0" algn="just">
              <a:lnSpc>
                <a:spcPct val="100000"/>
              </a:lnSpc>
              <a:spcBef>
                <a:spcPts val="0"/>
              </a:spcBef>
              <a:buNone/>
              <a:tabLst>
                <a:tab pos="3370263" algn="l"/>
              </a:tabLst>
            </a:pPr>
            <a:r>
              <a:rPr lang="en-US" altLang="en-US" dirty="0"/>
              <a:t>The purpose of all His miracles between [Matthew] chapters 4 and 12 is to authenticate His Person and His message. They are signs to force the nation of Israel to come to a decision regarding two things: first, His Person, that </a:t>
            </a:r>
            <a:r>
              <a:rPr lang="en-US" altLang="en-US" b="1" u="sng" dirty="0">
                <a:solidFill>
                  <a:srgbClr val="0000CC"/>
                </a:solidFill>
                <a:latin typeface="Calibri" panose="020F0502020204030204" pitchFamily="34" charset="0"/>
                <a:cs typeface="+mj-cs"/>
              </a:rPr>
              <a:t>He is the Messiah</a:t>
            </a:r>
            <a:r>
              <a:rPr lang="en-US" altLang="en-US" dirty="0"/>
              <a:t>; and secondly, His message, </a:t>
            </a:r>
            <a:r>
              <a:rPr lang="en-US" altLang="en-US" b="1" u="sng" dirty="0">
                <a:solidFill>
                  <a:srgbClr val="0000CC"/>
                </a:solidFill>
                <a:latin typeface="Calibri" panose="020F0502020204030204" pitchFamily="34" charset="0"/>
                <a:cs typeface="+mj-cs"/>
              </a:rPr>
              <a:t>the gospel of the Kingdom</a:t>
            </a:r>
            <a:r>
              <a:rPr lang="en-US" altLang="en-US" dirty="0"/>
              <a:t>. </a:t>
            </a:r>
          </a:p>
        </p:txBody>
      </p:sp>
      <p:sp>
        <p:nvSpPr>
          <p:cNvPr id="3" name="Rectangle 2">
            <a:extLst>
              <a:ext uri="{FF2B5EF4-FFF2-40B4-BE49-F238E27FC236}">
                <a16:creationId xmlns:a16="http://schemas.microsoft.com/office/drawing/2014/main" id="{896FF9F0-699B-F992-4AA2-946D08BFA81C}"/>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Dr. Arnold </a:t>
            </a:r>
            <a:r>
              <a:rPr lang="en-US" altLang="en-US" sz="3200" b="1" dirty="0" err="1">
                <a:solidFill>
                  <a:srgbClr val="0000CC"/>
                </a:solidFill>
                <a:latin typeface="Calibri" panose="020F0502020204030204" pitchFamily="34" charset="0"/>
                <a:ea typeface="+mn-ea"/>
              </a:rPr>
              <a:t>Fruchtenbaum</a:t>
            </a:r>
            <a:endParaRPr lang="en-US" altLang="en-US" sz="3200" b="1" dirty="0">
              <a:solidFill>
                <a:srgbClr val="0000CC"/>
              </a:solidFill>
              <a:latin typeface="Calibri" panose="020F0502020204030204" pitchFamily="34" charset="0"/>
              <a:ea typeface="+mn-ea"/>
            </a:endParaRPr>
          </a:p>
          <a:p>
            <a:pPr algn="ctr" fontAlgn="auto">
              <a:spcAft>
                <a:spcPts val="0"/>
              </a:spcAft>
            </a:pPr>
            <a:r>
              <a:rPr lang="en-US" altLang="en-US" sz="1900" i="1" dirty="0">
                <a:latin typeface="Calibri" panose="020F0502020204030204" pitchFamily="34" charset="0"/>
                <a:ea typeface="+mn-ea"/>
              </a:rPr>
              <a:t>The Messianic Bible Study Collection </a:t>
            </a:r>
            <a:r>
              <a:rPr lang="en-US" altLang="en-US" sz="1900" dirty="0">
                <a:latin typeface="Calibri" panose="020F0502020204030204" pitchFamily="34" charset="0"/>
                <a:ea typeface="+mn-ea"/>
              </a:rPr>
              <a:t>(Vol. 3, pp. 3–4). Ariel Ministries. (1983).</a:t>
            </a:r>
          </a:p>
        </p:txBody>
      </p:sp>
      <p:pic>
        <p:nvPicPr>
          <p:cNvPr id="12" name="Picture 11">
            <a:extLst>
              <a:ext uri="{FF2B5EF4-FFF2-40B4-BE49-F238E27FC236}">
                <a16:creationId xmlns:a16="http://schemas.microsoft.com/office/drawing/2014/main" id="{CDF00A5F-743D-29D9-DC67-890C4AB06A32}"/>
              </a:ext>
            </a:extLst>
          </p:cNvPr>
          <p:cNvPicPr>
            <a:picLocks noChangeAspect="1"/>
          </p:cNvPicPr>
          <p:nvPr/>
        </p:nvPicPr>
        <p:blipFill>
          <a:blip r:embed="rId3"/>
          <a:stretch>
            <a:fillRect/>
          </a:stretch>
        </p:blipFill>
        <p:spPr>
          <a:xfrm>
            <a:off x="1964267" y="3855506"/>
            <a:ext cx="8263467" cy="2743200"/>
          </a:xfrm>
          <a:prstGeom prst="rect">
            <a:avLst/>
          </a:prstGeom>
        </p:spPr>
      </p:pic>
      <p:sp>
        <p:nvSpPr>
          <p:cNvPr id="2" name="Text Box 4">
            <a:extLst>
              <a:ext uri="{FF2B5EF4-FFF2-40B4-BE49-F238E27FC236}">
                <a16:creationId xmlns:a16="http://schemas.microsoft.com/office/drawing/2014/main" id="{35E8ADA0-F218-8C9B-DC8B-09DB1EFDE37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46 – Matthew 8:14-34</a:t>
            </a:r>
          </a:p>
        </p:txBody>
      </p:sp>
    </p:spTree>
    <p:extLst>
      <p:ext uri="{BB962C8B-B14F-4D97-AF65-F5344CB8AC3E}">
        <p14:creationId xmlns:p14="http://schemas.microsoft.com/office/powerpoint/2010/main" val="26627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1989-E6CC-2150-5431-008DC6F0D91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D367959-DD46-214B-B746-99FB48CEC646}"/>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47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20F51A1A-036D-58EE-B0A0-53319E0A50F7}"/>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46</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Forgiving Sins – Matthew 9:1-17</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Matthew 9:1-17</a:t>
            </a:r>
            <a:endParaRPr lang="en-US" sz="3000" b="1" dirty="0">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9996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387DB7BF-2D72-466E-FAFD-8751D65E4894}"/>
              </a:ext>
            </a:extLst>
          </p:cNvPr>
          <p:cNvSpPr>
            <a:spLocks noGrp="1" noChangeArrowheads="1"/>
          </p:cNvSpPr>
          <p:nvPr>
            <p:ph sz="half" idx="1"/>
          </p:nvPr>
        </p:nvSpPr>
        <p:spPr>
          <a:xfrm>
            <a:off x="609600" y="1828800"/>
            <a:ext cx="6324600" cy="3429000"/>
          </a:xfrm>
        </p:spPr>
        <p:txBody>
          <a:bodyPr>
            <a:normAutofit/>
          </a:bodyPr>
          <a:lstStyle/>
          <a:p>
            <a:pPr algn="just">
              <a:lnSpc>
                <a:spcPct val="100000"/>
              </a:lnSpc>
            </a:pPr>
            <a:r>
              <a:rPr lang="en-US" altLang="en-US" dirty="0"/>
              <a:t>Matthew chapters 8 and 9 are both emphasize Jesus’ miracles. Why? </a:t>
            </a:r>
          </a:p>
          <a:p>
            <a:pPr algn="just">
              <a:lnSpc>
                <a:spcPct val="100000"/>
              </a:lnSpc>
            </a:pPr>
            <a:r>
              <a:rPr lang="en-US" altLang="en-US" dirty="0"/>
              <a:t>Because these miracles </a:t>
            </a:r>
            <a:r>
              <a:rPr lang="en-US" altLang="en-US" b="1" u="sng" dirty="0">
                <a:solidFill>
                  <a:srgbClr val="0000CC"/>
                </a:solidFill>
                <a:cs typeface="+mj-cs"/>
              </a:rPr>
              <a:t>validate</a:t>
            </a:r>
            <a:r>
              <a:rPr lang="en-US" altLang="en-US" dirty="0"/>
              <a:t> His </a:t>
            </a:r>
            <a:r>
              <a:rPr lang="en-US" altLang="en-US" b="1" u="sng" dirty="0">
                <a:solidFill>
                  <a:srgbClr val="0000CC"/>
                </a:solidFill>
                <a:cs typeface="+mj-cs"/>
              </a:rPr>
              <a:t>message</a:t>
            </a:r>
            <a:r>
              <a:rPr lang="en-US" altLang="en-US" dirty="0"/>
              <a:t> of the gospel of the kingdom…</a:t>
            </a:r>
          </a:p>
        </p:txBody>
      </p:sp>
      <p:pic>
        <p:nvPicPr>
          <p:cNvPr id="11274" name="Picture 10">
            <a:extLst>
              <a:ext uri="{FF2B5EF4-FFF2-40B4-BE49-F238E27FC236}">
                <a16:creationId xmlns:a16="http://schemas.microsoft.com/office/drawing/2014/main" id="{A503FAC6-C4C5-B39D-D12A-3EDB9F697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51" r="18750"/>
          <a:stretch>
            <a:fillRect/>
          </a:stretch>
        </p:blipFill>
        <p:spPr bwMode="auto">
          <a:xfrm>
            <a:off x="7167966" y="2057401"/>
            <a:ext cx="4414434"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1203E274-608C-1EF8-5C15-53DF6CBD670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8BE1D20E-9A33-6290-CF6A-23358D35E7E6}"/>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ABOUT JESUS’ MIRACLES</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8-9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4" name="Rectangle 4">
            <a:extLst>
              <a:ext uri="{FF2B5EF4-FFF2-40B4-BE49-F238E27FC236}">
                <a16:creationId xmlns:a16="http://schemas.microsoft.com/office/drawing/2014/main" id="{E41C5827-CAF6-56E8-EB44-0206F93C114E}"/>
              </a:ext>
            </a:extLst>
          </p:cNvPr>
          <p:cNvSpPr>
            <a:spLocks noGrp="1" noChangeArrowheads="1"/>
          </p:cNvSpPr>
          <p:nvPr>
            <p:ph sz="half" idx="1"/>
          </p:nvPr>
        </p:nvSpPr>
        <p:spPr>
          <a:xfrm>
            <a:off x="4419600" y="1828800"/>
            <a:ext cx="7162800" cy="3810000"/>
          </a:xfrm>
        </p:spPr>
        <p:txBody>
          <a:bodyPr>
            <a:normAutofit/>
          </a:bodyPr>
          <a:lstStyle/>
          <a:p>
            <a:pPr algn="just">
              <a:lnSpc>
                <a:spcPct val="100000"/>
              </a:lnSpc>
            </a:pPr>
            <a:r>
              <a:rPr lang="en-US" altLang="en-US" dirty="0"/>
              <a:t>…and b</a:t>
            </a:r>
            <a:r>
              <a:rPr kumimoji="0" lang="en-US" altLang="en-US" b="0" i="0" u="none" strike="noStrike" kern="1200" cap="none" spc="0" normalizeH="0" baseline="0" noProof="0" dirty="0" err="1">
                <a:ln>
                  <a:noFill/>
                </a:ln>
                <a:solidFill>
                  <a:prstClr val="black"/>
                </a:solidFill>
                <a:effectLst/>
                <a:uLnTx/>
                <a:uFillTx/>
                <a:ea typeface="+mn-ea"/>
                <a:cs typeface="+mn-cs"/>
              </a:rPr>
              <a:t>ecause</a:t>
            </a:r>
            <a:r>
              <a:rPr kumimoji="0" lang="en-US" altLang="en-US" b="0" i="0" u="none" strike="noStrike" kern="1200" cap="none" spc="0" normalizeH="0" baseline="0" noProof="0" dirty="0">
                <a:ln>
                  <a:noFill/>
                </a:ln>
                <a:solidFill>
                  <a:prstClr val="black"/>
                </a:solidFill>
                <a:effectLst/>
                <a:uLnTx/>
                <a:uFillTx/>
                <a:ea typeface="+mn-ea"/>
                <a:cs typeface="+mn-cs"/>
              </a:rPr>
              <a:t> these miracles </a:t>
            </a:r>
            <a:r>
              <a:rPr kumimoji="0" lang="en-US" altLang="en-US" b="1" i="0" u="sng" strike="noStrike" kern="1200" cap="none" spc="0" normalizeH="0" baseline="0" noProof="0" dirty="0">
                <a:ln>
                  <a:noFill/>
                </a:ln>
                <a:solidFill>
                  <a:srgbClr val="0000CC"/>
                </a:solidFill>
                <a:effectLst/>
                <a:uLnTx/>
                <a:uFillTx/>
                <a:ea typeface="+mn-ea"/>
                <a:cs typeface="+mn-cs"/>
              </a:rPr>
              <a:t>validate</a:t>
            </a:r>
            <a:r>
              <a:rPr kumimoji="0" lang="en-US" altLang="en-US" b="0" i="0" u="none" strike="noStrike" kern="1200" cap="none" spc="0" normalizeH="0" baseline="0" noProof="0" dirty="0">
                <a:ln>
                  <a:noFill/>
                </a:ln>
                <a:solidFill>
                  <a:prstClr val="black"/>
                </a:solidFill>
                <a:effectLst/>
                <a:uLnTx/>
                <a:uFillTx/>
                <a:ea typeface="+mn-ea"/>
                <a:cs typeface="+mn-cs"/>
              </a:rPr>
              <a:t> </a:t>
            </a:r>
            <a:r>
              <a:rPr lang="en-US" altLang="en-US" dirty="0"/>
              <a:t>His claim to be the long-promised King of Israel, the Messiah, who will reign over Israel,  as the prophesied descendent of King David, and of Judah, the Lion, the One whose kingdom will never end. (cf. </a:t>
            </a:r>
            <a:r>
              <a:rPr lang="en-US" altLang="en-US" b="1" u="sng" dirty="0">
                <a:solidFill>
                  <a:srgbClr val="0000CC"/>
                </a:solidFill>
              </a:rPr>
              <a:t>Isaiah</a:t>
            </a:r>
            <a:r>
              <a:rPr lang="en-US" altLang="en-US" dirty="0"/>
              <a:t> 29:18-19; 30:26; </a:t>
            </a:r>
            <a:r>
              <a:rPr lang="en-US" altLang="en-US" b="1" u="sng" dirty="0">
                <a:solidFill>
                  <a:srgbClr val="0000CC"/>
                </a:solidFill>
              </a:rPr>
              <a:t>35:5-6</a:t>
            </a:r>
            <a:r>
              <a:rPr lang="en-US" altLang="en-US" dirty="0"/>
              <a:t>; 42:7; 61:1-3; Jeremiah 30:17) </a:t>
            </a:r>
          </a:p>
        </p:txBody>
      </p:sp>
      <p:pic>
        <p:nvPicPr>
          <p:cNvPr id="66570" name="Picture 10">
            <a:extLst>
              <a:ext uri="{FF2B5EF4-FFF2-40B4-BE49-F238E27FC236}">
                <a16:creationId xmlns:a16="http://schemas.microsoft.com/office/drawing/2014/main" id="{FFADDBC9-B335-E29F-06B7-722CB770B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97" t="3331" r="4797" b="6807"/>
          <a:stretch>
            <a:fillRect/>
          </a:stretch>
        </p:blipFill>
        <p:spPr bwMode="auto">
          <a:xfrm>
            <a:off x="614364" y="2057400"/>
            <a:ext cx="3609975" cy="4343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66571" name="Picture 11">
            <a:extLst>
              <a:ext uri="{FF2B5EF4-FFF2-40B4-BE49-F238E27FC236}">
                <a16:creationId xmlns:a16="http://schemas.microsoft.com/office/drawing/2014/main" id="{DD783F8A-E095-194C-75B0-EA332E49A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57401"/>
            <a:ext cx="3649663" cy="439102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F7D91E1-6845-3DB6-86D8-2DCFBDCFB26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5198FC8D-9FA0-56F6-C1C9-B168BAD24AC4}"/>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ABOUT JESUS’ MIRACLES</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8-9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3FEF5F-52E9-C0E4-6097-81EBCE23AF08}"/>
              </a:ext>
            </a:extLst>
          </p:cNvPr>
          <p:cNvPicPr>
            <a:picLocks noChangeAspect="1"/>
          </p:cNvPicPr>
          <p:nvPr/>
        </p:nvPicPr>
        <p:blipFill>
          <a:blip r:embed="rId3"/>
          <a:stretch>
            <a:fillRect/>
          </a:stretch>
        </p:blipFill>
        <p:spPr>
          <a:xfrm>
            <a:off x="0" y="0"/>
            <a:ext cx="12192000" cy="6857999"/>
          </a:xfrm>
          <a:prstGeom prst="rect">
            <a:avLst/>
          </a:prstGeom>
        </p:spPr>
      </p:pic>
      <p:sp>
        <p:nvSpPr>
          <p:cNvPr id="21506" name="Rectangle 2">
            <a:extLst>
              <a:ext uri="{FF2B5EF4-FFF2-40B4-BE49-F238E27FC236}">
                <a16:creationId xmlns:a16="http://schemas.microsoft.com/office/drawing/2014/main" id="{8A8E8F47-7318-F49C-4A4C-A4E58EB4BE56}"/>
              </a:ext>
            </a:extLst>
          </p:cNvPr>
          <p:cNvSpPr>
            <a:spLocks noGrp="1" noChangeArrowheads="1"/>
          </p:cNvSpPr>
          <p:nvPr>
            <p:ph idx="1"/>
          </p:nvPr>
        </p:nvSpPr>
        <p:spPr>
          <a:xfrm>
            <a:off x="609600" y="0"/>
            <a:ext cx="10972800" cy="2560320"/>
          </a:xfrm>
        </p:spPr>
        <p:txBody>
          <a:bodyPr>
            <a:normAutofit lnSpcReduction="10000"/>
          </a:bodyPr>
          <a:lstStyle/>
          <a:p>
            <a:pPr marL="0" indent="0" algn="ctr">
              <a:lnSpc>
                <a:spcPct val="110000"/>
              </a:lnSpc>
              <a:spcBef>
                <a:spcPts val="0"/>
              </a:spcBef>
              <a:spcAft>
                <a:spcPts val="900"/>
              </a:spcAft>
              <a:buNone/>
            </a:pPr>
            <a:r>
              <a:rPr lang="en-US" altLang="en-US" sz="3200" b="1" dirty="0">
                <a:solidFill>
                  <a:srgbClr val="0000CC"/>
                </a:solidFill>
                <a:latin typeface="Calibri" panose="020F0502020204030204" pitchFamily="34" charset="0"/>
                <a:cs typeface="Calibri" panose="020F0502020204030204" pitchFamily="34" charset="0"/>
              </a:rPr>
              <a:t>Isaiah 35:5-6</a:t>
            </a:r>
          </a:p>
          <a:p>
            <a:pPr marL="0" indent="0" algn="just">
              <a:lnSpc>
                <a:spcPct val="110000"/>
              </a:lnSpc>
              <a:spcBef>
                <a:spcPts val="0"/>
              </a:spcBef>
              <a:buNone/>
            </a:pPr>
            <a:r>
              <a:rPr lang="en-US" altLang="en-US" baseline="30000" dirty="0"/>
              <a:t>5</a:t>
            </a:r>
            <a:r>
              <a:rPr lang="en-US" altLang="en-US" dirty="0"/>
              <a:t> Then the eyes of the blind will be opened and the ears of the deaf will be unstopped. </a:t>
            </a:r>
            <a:r>
              <a:rPr lang="en-US" altLang="en-US" baseline="30000" dirty="0"/>
              <a:t>6</a:t>
            </a:r>
            <a:r>
              <a:rPr lang="en-US" altLang="en-US" dirty="0"/>
              <a:t> Then the lame will leap like a deer, and the tongue of the mute will shout for joy. (cf. </a:t>
            </a:r>
            <a:r>
              <a:rPr lang="en-US" altLang="en-US" b="1" dirty="0">
                <a:solidFill>
                  <a:srgbClr val="0000CC"/>
                </a:solidFill>
                <a:cs typeface="+mj-cs"/>
              </a:rPr>
              <a:t>Isaiah 29:18-19; 30:26; 42:7; 61:1-3 Jeremiah 30:17</a:t>
            </a:r>
            <a:r>
              <a:rPr lang="en-US" altLang="en-US" dirty="0"/>
              <a:t>)</a:t>
            </a:r>
          </a:p>
        </p:txBody>
      </p:sp>
      <p:pic>
        <p:nvPicPr>
          <p:cNvPr id="3" name="Picture 2">
            <a:extLst>
              <a:ext uri="{FF2B5EF4-FFF2-40B4-BE49-F238E27FC236}">
                <a16:creationId xmlns:a16="http://schemas.microsoft.com/office/drawing/2014/main" id="{B872D88E-9EEE-60B6-C6F1-9A8371737D5C}"/>
              </a:ext>
            </a:extLst>
          </p:cNvPr>
          <p:cNvPicPr>
            <a:picLocks noChangeAspect="1"/>
          </p:cNvPicPr>
          <p:nvPr/>
        </p:nvPicPr>
        <p:blipFill>
          <a:blip r:embed="rId4"/>
          <a:stretch>
            <a:fillRect/>
          </a:stretch>
        </p:blipFill>
        <p:spPr>
          <a:xfrm>
            <a:off x="4624270" y="2286000"/>
            <a:ext cx="294346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42" name="Picture 6">
            <a:extLst>
              <a:ext uri="{FF2B5EF4-FFF2-40B4-BE49-F238E27FC236}">
                <a16:creationId xmlns:a16="http://schemas.microsoft.com/office/drawing/2014/main" id="{B8BB5F9F-CB9C-F079-0B84-484E5F665B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943" b="14009"/>
          <a:stretch>
            <a:fillRect/>
          </a:stretch>
        </p:blipFill>
        <p:spPr bwMode="auto">
          <a:xfrm>
            <a:off x="2743200" y="1828800"/>
            <a:ext cx="6705600"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943" name="Picture 7">
            <a:extLst>
              <a:ext uri="{FF2B5EF4-FFF2-40B4-BE49-F238E27FC236}">
                <a16:creationId xmlns:a16="http://schemas.microsoft.com/office/drawing/2014/main" id="{7C27DB2C-9D6A-52B5-270E-D930B17B4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061"/>
          <a:stretch>
            <a:fillRect/>
          </a:stretch>
        </p:blipFill>
        <p:spPr bwMode="auto">
          <a:xfrm>
            <a:off x="2743200" y="1828800"/>
            <a:ext cx="6705600"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D7D711DC-CA7A-051C-C080-EAAB5338927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C1AE03EE-D4A4-82EA-152B-09767FB89EAC}"/>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RETURNED BY BOAT BACK TO - CAPERNAUM</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a:t>
            </a:r>
          </a:p>
        </p:txBody>
      </p:sp>
      <p:sp>
        <p:nvSpPr>
          <p:cNvPr id="4" name="Arrow: Down 3">
            <a:extLst>
              <a:ext uri="{FF2B5EF4-FFF2-40B4-BE49-F238E27FC236}">
                <a16:creationId xmlns:a16="http://schemas.microsoft.com/office/drawing/2014/main" id="{4AFEC3A7-2972-CDF0-E278-18AE04FEDB9D}"/>
              </a:ext>
            </a:extLst>
          </p:cNvPr>
          <p:cNvSpPr/>
          <p:nvPr/>
        </p:nvSpPr>
        <p:spPr>
          <a:xfrm>
            <a:off x="6769601" y="3276600"/>
            <a:ext cx="228600" cy="457200"/>
          </a:xfrm>
          <a:prstGeom prst="down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4AE954E4-1A9F-D7AB-C637-99717E861FC1}"/>
              </a:ext>
            </a:extLst>
          </p:cNvPr>
          <p:cNvSpPr/>
          <p:nvPr/>
        </p:nvSpPr>
        <p:spPr>
          <a:xfrm>
            <a:off x="5385802" y="3204154"/>
            <a:ext cx="228600" cy="457200"/>
          </a:xfrm>
          <a:prstGeom prst="down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Arrow: Down 5">
            <a:extLst>
              <a:ext uri="{FF2B5EF4-FFF2-40B4-BE49-F238E27FC236}">
                <a16:creationId xmlns:a16="http://schemas.microsoft.com/office/drawing/2014/main" id="{DE64C558-10FD-3AC5-2B1E-C05D293B482D}"/>
              </a:ext>
            </a:extLst>
          </p:cNvPr>
          <p:cNvSpPr/>
          <p:nvPr/>
        </p:nvSpPr>
        <p:spPr>
          <a:xfrm>
            <a:off x="8610600" y="3352800"/>
            <a:ext cx="228600" cy="457200"/>
          </a:xfrm>
          <a:prstGeom prst="downArrow">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281EF69C-905F-7D60-FAF0-53AC2CCFCA90}"/>
              </a:ext>
            </a:extLst>
          </p:cNvPr>
          <p:cNvSpPr>
            <a:spLocks noGrp="1" noChangeArrowheads="1"/>
          </p:cNvSpPr>
          <p:nvPr>
            <p:ph sz="half" idx="1"/>
          </p:nvPr>
        </p:nvSpPr>
        <p:spPr>
          <a:xfrm>
            <a:off x="609600" y="1981200"/>
            <a:ext cx="6400800" cy="3810000"/>
          </a:xfrm>
        </p:spPr>
        <p:txBody>
          <a:bodyPr>
            <a:normAutofit/>
          </a:bodyPr>
          <a:lstStyle/>
          <a:p>
            <a:pPr algn="just">
              <a:lnSpc>
                <a:spcPct val="100000"/>
              </a:lnSpc>
            </a:pPr>
            <a:r>
              <a:rPr lang="en-US" altLang="en-US" dirty="0"/>
              <a:t>While Jesus did not incur any opposition from the scribes and Pharisees in chapter 8, we’ll find that this is the first of three instances of opposition in this passage. </a:t>
            </a:r>
          </a:p>
          <a:p>
            <a:pPr algn="just">
              <a:lnSpc>
                <a:spcPct val="100000"/>
              </a:lnSpc>
            </a:pPr>
            <a:r>
              <a:rPr lang="en-US" altLang="en-US" dirty="0"/>
              <a:t>Jesus begins to perform a miracle, but the scribes think Jesus is blaspheming by ‘</a:t>
            </a:r>
            <a:r>
              <a:rPr lang="en-US" altLang="en-US" b="1" u="sng" dirty="0">
                <a:solidFill>
                  <a:srgbClr val="0000CC"/>
                </a:solidFill>
              </a:rPr>
              <a:t>forgiving sins</a:t>
            </a:r>
            <a:r>
              <a:rPr lang="en-US" altLang="en-US" dirty="0"/>
              <a:t>’.    </a:t>
            </a:r>
          </a:p>
        </p:txBody>
      </p:sp>
      <p:pic>
        <p:nvPicPr>
          <p:cNvPr id="23561" name="Picture 9">
            <a:extLst>
              <a:ext uri="{FF2B5EF4-FFF2-40B4-BE49-F238E27FC236}">
                <a16:creationId xmlns:a16="http://schemas.microsoft.com/office/drawing/2014/main" id="{6CFC0D12-9ED7-C6FD-C349-171689140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823" r="3529"/>
          <a:stretch>
            <a:fillRect/>
          </a:stretch>
        </p:blipFill>
        <p:spPr bwMode="auto">
          <a:xfrm>
            <a:off x="7236085" y="2133600"/>
            <a:ext cx="434631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85AD6EEC-2B8B-F9EB-D18D-A90E7C57269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70FEBE8C-D63C-E05B-F0DE-89026A8C9E0C}"/>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AN UNSPOKEN ACCUSATION</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9:2-8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2" name="Rectangle 4">
            <a:extLst>
              <a:ext uri="{FF2B5EF4-FFF2-40B4-BE49-F238E27FC236}">
                <a16:creationId xmlns:a16="http://schemas.microsoft.com/office/drawing/2014/main" id="{3CE390A9-3A9C-8EDA-A805-5C4CDAF7D850}"/>
              </a:ext>
            </a:extLst>
          </p:cNvPr>
          <p:cNvSpPr>
            <a:spLocks noGrp="1" noChangeArrowheads="1"/>
          </p:cNvSpPr>
          <p:nvPr>
            <p:ph sz="half" idx="1"/>
          </p:nvPr>
        </p:nvSpPr>
        <p:spPr>
          <a:xfrm>
            <a:off x="620714" y="1981200"/>
            <a:ext cx="10950574" cy="1143000"/>
          </a:xfrm>
        </p:spPr>
        <p:txBody>
          <a:bodyPr>
            <a:normAutofit/>
          </a:bodyPr>
          <a:lstStyle/>
          <a:p>
            <a:pPr algn="just">
              <a:lnSpc>
                <a:spcPct val="100000"/>
              </a:lnSpc>
            </a:pPr>
            <a:r>
              <a:rPr lang="en-US" altLang="en-US" dirty="0"/>
              <a:t>We’ll see that the point of tension between Jesus and the scribes comes from the Law of Moses. </a:t>
            </a:r>
            <a:endParaRPr lang="en-US" altLang="en-US" sz="2800" dirty="0"/>
          </a:p>
        </p:txBody>
      </p:sp>
      <p:sp>
        <p:nvSpPr>
          <p:cNvPr id="5" name="Text Box 4">
            <a:extLst>
              <a:ext uri="{FF2B5EF4-FFF2-40B4-BE49-F238E27FC236}">
                <a16:creationId xmlns:a16="http://schemas.microsoft.com/office/drawing/2014/main" id="{03B4EA27-5D18-AE65-E041-0F0638958A3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6" name="Rectangle 2">
            <a:extLst>
              <a:ext uri="{FF2B5EF4-FFF2-40B4-BE49-F238E27FC236}">
                <a16:creationId xmlns:a16="http://schemas.microsoft.com/office/drawing/2014/main" id="{2DAC2C97-AA57-FAA9-5411-B058B6787A8F}"/>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AN UNSPOKEN ACCUSATION</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9:2-8</a:t>
            </a:r>
          </a:p>
        </p:txBody>
      </p:sp>
      <p:pic>
        <p:nvPicPr>
          <p:cNvPr id="3" name="Picture 2">
            <a:extLst>
              <a:ext uri="{FF2B5EF4-FFF2-40B4-BE49-F238E27FC236}">
                <a16:creationId xmlns:a16="http://schemas.microsoft.com/office/drawing/2014/main" id="{668E31D3-55AE-4C94-7D9A-99518FA64A8D}"/>
              </a:ext>
            </a:extLst>
          </p:cNvPr>
          <p:cNvPicPr>
            <a:picLocks noChangeAspect="1"/>
          </p:cNvPicPr>
          <p:nvPr/>
        </p:nvPicPr>
        <p:blipFill>
          <a:blip r:embed="rId3"/>
          <a:stretch>
            <a:fillRect/>
          </a:stretch>
        </p:blipFill>
        <p:spPr>
          <a:xfrm>
            <a:off x="2915603" y="3048000"/>
            <a:ext cx="6360795" cy="3657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6516ED30-0BF4-F9C0-0B61-08F8EC4EF64E}"/>
              </a:ext>
            </a:extLst>
          </p:cNvPr>
          <p:cNvSpPr>
            <a:spLocks noGrp="1" noChangeArrowheads="1"/>
          </p:cNvSpPr>
          <p:nvPr>
            <p:ph sz="half" idx="1"/>
          </p:nvPr>
        </p:nvSpPr>
        <p:spPr>
          <a:xfrm>
            <a:off x="609600" y="1981200"/>
            <a:ext cx="6477000" cy="3200400"/>
          </a:xfrm>
        </p:spPr>
        <p:txBody>
          <a:bodyPr/>
          <a:lstStyle/>
          <a:p>
            <a:pPr algn="just">
              <a:lnSpc>
                <a:spcPct val="100000"/>
              </a:lnSpc>
            </a:pPr>
            <a:r>
              <a:rPr lang="en-US" altLang="en-US" dirty="0"/>
              <a:t>In vv. 9-17 two issues arise.</a:t>
            </a:r>
          </a:p>
          <a:p>
            <a:pPr marL="684213" indent="-454025" algn="just">
              <a:lnSpc>
                <a:spcPct val="100000"/>
              </a:lnSpc>
              <a:buFont typeface="+mj-lt"/>
              <a:buAutoNum type="arabicParenR"/>
            </a:pPr>
            <a:r>
              <a:rPr lang="en-US" altLang="en-US" dirty="0"/>
              <a:t>Vs. 9-13: Jesus calls Matthew, the tax collector, and the Pharisees question His disciples about eating with the tax collectors and sinners.    </a:t>
            </a:r>
          </a:p>
        </p:txBody>
      </p:sp>
      <p:pic>
        <p:nvPicPr>
          <p:cNvPr id="13320" name="Picture 8">
            <a:extLst>
              <a:ext uri="{FF2B5EF4-FFF2-40B4-BE49-F238E27FC236}">
                <a16:creationId xmlns:a16="http://schemas.microsoft.com/office/drawing/2014/main" id="{69A0C866-349C-FE60-CF50-5E9EBB590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762"/>
          <a:stretch>
            <a:fillRect/>
          </a:stretch>
        </p:blipFill>
        <p:spPr bwMode="auto">
          <a:xfrm>
            <a:off x="7325710" y="2057400"/>
            <a:ext cx="425669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150102F9-7DB2-A3EC-25FC-73FDB2A9C5E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31EEAC81-63AA-0F47-8A7F-737FB2EEEEE5}"/>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TWO ISSUES NOT FROM MIRACLES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9:9-17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47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3009900" y="1143000"/>
            <a:ext cx="6172200" cy="4419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46</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Forgiving Sins – Matthew 9:1-17</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Matthew 9:1-17</a:t>
            </a:r>
            <a:endParaRPr lang="en-US" sz="3000" b="1" dirty="0">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4419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60" name="Rectangle 4">
            <a:extLst>
              <a:ext uri="{FF2B5EF4-FFF2-40B4-BE49-F238E27FC236}">
                <a16:creationId xmlns:a16="http://schemas.microsoft.com/office/drawing/2014/main" id="{ECE67234-1C57-DD48-5F93-70A7A9E076FD}"/>
              </a:ext>
            </a:extLst>
          </p:cNvPr>
          <p:cNvSpPr>
            <a:spLocks noGrp="1" noChangeArrowheads="1"/>
          </p:cNvSpPr>
          <p:nvPr>
            <p:ph sz="half" idx="1"/>
          </p:nvPr>
        </p:nvSpPr>
        <p:spPr>
          <a:xfrm>
            <a:off x="5105400" y="1981200"/>
            <a:ext cx="6477000" cy="3200400"/>
          </a:xfrm>
        </p:spPr>
        <p:txBody>
          <a:bodyPr>
            <a:normAutofit/>
          </a:bodyPr>
          <a:lstStyle/>
          <a:p>
            <a:pPr marL="744538" indent="-514350" algn="just">
              <a:lnSpc>
                <a:spcPct val="100000"/>
              </a:lnSpc>
              <a:buFont typeface="+mj-lt"/>
              <a:buAutoNum type="arabicParenR" startAt="2"/>
            </a:pPr>
            <a:r>
              <a:rPr lang="en-US" altLang="en-US" dirty="0"/>
              <a:t>Vs. 14-17: Disciples of John the Baptist then ask Jesus why it is that they and the Pharisees fast, but they don’t see Jesus’ disciples fasting according to the traditions of the Jews.</a:t>
            </a:r>
          </a:p>
        </p:txBody>
      </p:sp>
      <p:pic>
        <p:nvPicPr>
          <p:cNvPr id="70664" name="Picture 8">
            <a:extLst>
              <a:ext uri="{FF2B5EF4-FFF2-40B4-BE49-F238E27FC236}">
                <a16:creationId xmlns:a16="http://schemas.microsoft.com/office/drawing/2014/main" id="{FB68D7C3-6915-54F8-4F29-6485727CF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14" r="2136" b="1724"/>
          <a:stretch>
            <a:fillRect/>
          </a:stretch>
        </p:blipFill>
        <p:spPr bwMode="auto">
          <a:xfrm>
            <a:off x="609601" y="1981200"/>
            <a:ext cx="4331368"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Box 4">
            <a:extLst>
              <a:ext uri="{FF2B5EF4-FFF2-40B4-BE49-F238E27FC236}">
                <a16:creationId xmlns:a16="http://schemas.microsoft.com/office/drawing/2014/main" id="{72DAE46A-A551-AB61-88C2-20B9A739F55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6" name="Rectangle 2">
            <a:extLst>
              <a:ext uri="{FF2B5EF4-FFF2-40B4-BE49-F238E27FC236}">
                <a16:creationId xmlns:a16="http://schemas.microsoft.com/office/drawing/2014/main" id="{A31725D0-56A7-8412-680F-50A9D6F08F94}"/>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TWO ISSUES NOT FROM MIRACLES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9:9-17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0FF9F-7A92-1985-9D9B-3152F6E46A6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FE499390-7A51-CB29-BC8E-7BB927DA51C2}"/>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47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4A07D37A-A96E-184B-8B03-FF3ABF8FB148}"/>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46</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Forgiving Sins – Matthew 9:1-17</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Matthew 9:1-17</a:t>
            </a:r>
            <a:endParaRPr lang="en-US" sz="3000" b="1" u="sng" dirty="0">
              <a:solidFill>
                <a:srgbClr val="0000CC"/>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0096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8E46C-4AF9-BA1E-B065-4321CFC4D33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50D0B32-623C-8445-A096-8337EB0006A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10E1DB8F-B434-4095-CBA7-2EDE99F1CC57}"/>
              </a:ext>
            </a:extLst>
          </p:cNvPr>
          <p:cNvSpPr txBox="1">
            <a:spLocks noChangeArrowheads="1"/>
          </p:cNvSpPr>
          <p:nvPr/>
        </p:nvSpPr>
        <p:spPr>
          <a:xfrm>
            <a:off x="609600" y="0"/>
            <a:ext cx="10972800" cy="51816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900"/>
              </a:spcAft>
              <a:buFont typeface="Arial" panose="020B0604020202020204" pitchFamily="34" charset="0"/>
              <a:buNone/>
            </a:pPr>
            <a:r>
              <a:rPr lang="en-US" altLang="en-US" sz="3200" b="1">
                <a:solidFill>
                  <a:srgbClr val="0000CC"/>
                </a:solidFill>
                <a:latin typeface="Calibri" panose="020F0502020204030204" pitchFamily="34" charset="0"/>
                <a:cs typeface="Calibri" panose="020F0502020204030204" pitchFamily="34" charset="0"/>
              </a:rPr>
              <a:t>MATTHEW 9:1-2</a:t>
            </a:r>
          </a:p>
          <a:p>
            <a:pPr marL="0" marR="0" indent="0" algn="just">
              <a:lnSpc>
                <a:spcPct val="100000"/>
              </a:lnSpc>
              <a:spcBef>
                <a:spcPts val="0"/>
              </a:spcBef>
              <a:spcAft>
                <a:spcPts val="0"/>
              </a:spcAft>
              <a:buNone/>
            </a:pPr>
            <a:r>
              <a:rPr lang="en-US" baseline="30000">
                <a:latin typeface="Calibri" panose="020F0502020204030204" pitchFamily="34" charset="0"/>
              </a:rPr>
              <a:t>1</a:t>
            </a:r>
            <a:r>
              <a:rPr lang="en-US">
                <a:latin typeface="Calibri" panose="020F0502020204030204" pitchFamily="34" charset="0"/>
              </a:rPr>
              <a:t> Getting into a boat, Jesus crossed over </a:t>
            </a:r>
            <a:r>
              <a:rPr lang="en-US" i="1">
                <a:latin typeface="Calibri" panose="020F0502020204030204" pitchFamily="34" charset="0"/>
              </a:rPr>
              <a:t>the sea</a:t>
            </a:r>
            <a:r>
              <a:rPr lang="en-US">
                <a:latin typeface="Calibri" panose="020F0502020204030204" pitchFamily="34" charset="0"/>
              </a:rPr>
              <a:t> and came to </a:t>
            </a:r>
            <a:r>
              <a:rPr lang="en-US" b="1" u="sng">
                <a:solidFill>
                  <a:srgbClr val="0000CC"/>
                </a:solidFill>
                <a:latin typeface="Calibri" panose="020F0502020204030204" pitchFamily="34" charset="0"/>
              </a:rPr>
              <a:t>His own city</a:t>
            </a:r>
            <a:r>
              <a:rPr lang="en-US">
                <a:latin typeface="Calibri" panose="020F0502020204030204" pitchFamily="34" charset="0"/>
              </a:rPr>
              <a:t>. </a:t>
            </a:r>
            <a:r>
              <a:rPr lang="en-US" u="none" strike="noStrike" baseline="30000">
                <a:effectLst/>
                <a:latin typeface="Calibri" panose="020F0502020204030204" pitchFamily="34" charset="0"/>
              </a:rPr>
              <a:t>2</a:t>
            </a:r>
            <a:r>
              <a:rPr lang="en-US" u="none" strike="noStrike">
                <a:effectLst/>
                <a:latin typeface="Calibri" panose="020F0502020204030204" pitchFamily="34" charset="0"/>
              </a:rPr>
              <a:t> </a:t>
            </a:r>
            <a:r>
              <a:rPr lang="en-US">
                <a:effectLst/>
                <a:latin typeface="Calibri" panose="020F0502020204030204" pitchFamily="34" charset="0"/>
              </a:rPr>
              <a:t>And </a:t>
            </a:r>
            <a:r>
              <a:rPr lang="en-US" b="1" u="sng">
                <a:solidFill>
                  <a:srgbClr val="0000CC"/>
                </a:solidFill>
                <a:effectLst/>
                <a:latin typeface="Calibri" panose="020F0502020204030204" pitchFamily="34" charset="0"/>
              </a:rPr>
              <a:t>they</a:t>
            </a:r>
            <a:r>
              <a:rPr lang="en-US" b="1">
                <a:solidFill>
                  <a:srgbClr val="0000CC"/>
                </a:solidFill>
                <a:effectLst/>
                <a:latin typeface="Calibri" panose="020F0502020204030204" pitchFamily="34" charset="0"/>
              </a:rPr>
              <a:t> </a:t>
            </a:r>
            <a:r>
              <a:rPr lang="en-US">
                <a:latin typeface="Calibri" panose="020F0502020204030204" pitchFamily="34" charset="0"/>
              </a:rPr>
              <a:t>brought to Him a paralytic lying on a bed. Seeing their faith, Jesus said </a:t>
            </a:r>
            <a:r>
              <a:rPr lang="en-US" b="1" u="sng">
                <a:solidFill>
                  <a:srgbClr val="0000CC"/>
                </a:solidFill>
                <a:effectLst/>
                <a:latin typeface="Calibri" panose="020F0502020204030204" pitchFamily="34" charset="0"/>
              </a:rPr>
              <a:t>to the paralytic</a:t>
            </a:r>
            <a:r>
              <a:rPr lang="en-US" b="1">
                <a:solidFill>
                  <a:srgbClr val="0000CC"/>
                </a:solidFill>
                <a:effectLst/>
                <a:latin typeface="Calibri" panose="020F0502020204030204" pitchFamily="34" charset="0"/>
              </a:rPr>
              <a:t>, </a:t>
            </a:r>
            <a:r>
              <a:rPr lang="en-US">
                <a:latin typeface="Calibri" panose="020F0502020204030204" pitchFamily="34" charset="0"/>
              </a:rPr>
              <a:t>“Take courage, son; </a:t>
            </a:r>
            <a:r>
              <a:rPr lang="en-US" b="1" u="sng">
                <a:solidFill>
                  <a:srgbClr val="0000CC"/>
                </a:solidFill>
                <a:latin typeface="Calibri" panose="020F0502020204030204" pitchFamily="34" charset="0"/>
              </a:rPr>
              <a:t>your sins are forgiven</a:t>
            </a:r>
            <a:r>
              <a:rPr lang="en-US">
                <a:latin typeface="Calibri" panose="020F0502020204030204" pitchFamily="34" charset="0"/>
              </a:rPr>
              <a:t>.”</a:t>
            </a:r>
            <a:endParaRPr lang="en-US" altLang="en-US" dirty="0">
              <a:latin typeface="Calibri" panose="020F0502020204030204" pitchFamily="34" charset="0"/>
            </a:endParaRPr>
          </a:p>
        </p:txBody>
      </p:sp>
      <p:pic>
        <p:nvPicPr>
          <p:cNvPr id="6" name="Picture 5">
            <a:extLst>
              <a:ext uri="{FF2B5EF4-FFF2-40B4-BE49-F238E27FC236}">
                <a16:creationId xmlns:a16="http://schemas.microsoft.com/office/drawing/2014/main" id="{686C0BAB-8770-04BD-D836-0ADCA03E65C5}"/>
              </a:ext>
            </a:extLst>
          </p:cNvPr>
          <p:cNvPicPr>
            <a:picLocks noChangeAspect="1"/>
          </p:cNvPicPr>
          <p:nvPr/>
        </p:nvPicPr>
        <p:blipFill>
          <a:blip r:embed="rId3"/>
          <a:stretch>
            <a:fillRect/>
          </a:stretch>
        </p:blipFill>
        <p:spPr>
          <a:xfrm>
            <a:off x="1977795" y="2206494"/>
            <a:ext cx="8236410" cy="2975106"/>
          </a:xfrm>
          <a:prstGeom prst="rect">
            <a:avLst/>
          </a:prstGeom>
        </p:spPr>
      </p:pic>
    </p:spTree>
    <p:extLst>
      <p:ext uri="{BB962C8B-B14F-4D97-AF65-F5344CB8AC3E}">
        <p14:creationId xmlns:p14="http://schemas.microsoft.com/office/powerpoint/2010/main" val="4034407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00ED2CEA-A8C8-3C75-B609-0A5DB65FFC48}"/>
              </a:ext>
            </a:extLst>
          </p:cNvPr>
          <p:cNvSpPr>
            <a:spLocks noGrp="1" noChangeArrowheads="1"/>
          </p:cNvSpPr>
          <p:nvPr>
            <p:ph sz="half" idx="1"/>
          </p:nvPr>
        </p:nvSpPr>
        <p:spPr>
          <a:xfrm>
            <a:off x="609600" y="1981200"/>
            <a:ext cx="7315200" cy="1828800"/>
          </a:xfrm>
        </p:spPr>
        <p:txBody>
          <a:bodyPr/>
          <a:lstStyle/>
          <a:p>
            <a:pPr algn="just">
              <a:lnSpc>
                <a:spcPct val="100000"/>
              </a:lnSpc>
            </a:pPr>
            <a:r>
              <a:rPr lang="en-US" altLang="en-US" dirty="0"/>
              <a:t>Though others had brought the man who was paralyzed to Jesus, He speaks directly to the man, encouraging him and saying that his sins are </a:t>
            </a:r>
            <a:r>
              <a:rPr lang="en-US" altLang="en-US" b="1" i="1" u="sng" dirty="0">
                <a:solidFill>
                  <a:srgbClr val="0000CC"/>
                </a:solidFill>
                <a:latin typeface="Calibri" panose="020F0502020204030204" pitchFamily="34" charset="0"/>
                <a:cs typeface="+mj-cs"/>
              </a:rPr>
              <a:t>now</a:t>
            </a:r>
            <a:r>
              <a:rPr lang="en-US" altLang="en-US" dirty="0"/>
              <a:t> forgiven.</a:t>
            </a:r>
          </a:p>
        </p:txBody>
      </p:sp>
      <p:sp>
        <p:nvSpPr>
          <p:cNvPr id="2" name="Text Box 4">
            <a:extLst>
              <a:ext uri="{FF2B5EF4-FFF2-40B4-BE49-F238E27FC236}">
                <a16:creationId xmlns:a16="http://schemas.microsoft.com/office/drawing/2014/main" id="{7289D603-A5A7-1AA7-71B1-46D72ABC457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01941889-C81B-6229-3DD5-D7D055C45997}"/>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“YOUR SINS ARE </a:t>
            </a:r>
            <a:r>
              <a:rPr lang="en-US" altLang="en-US" sz="3200" b="1" i="1" dirty="0">
                <a:solidFill>
                  <a:srgbClr val="0000CC"/>
                </a:solidFill>
                <a:latin typeface="Calibri" panose="020F0502020204030204" pitchFamily="34" charset="0"/>
                <a:ea typeface="+mn-ea"/>
              </a:rPr>
              <a:t>NOW</a:t>
            </a:r>
            <a:r>
              <a:rPr lang="en-US" altLang="en-US" sz="3200" b="1" dirty="0">
                <a:solidFill>
                  <a:srgbClr val="0000CC"/>
                </a:solidFill>
                <a:latin typeface="Calibri" panose="020F0502020204030204" pitchFamily="34" charset="0"/>
                <a:ea typeface="+mn-ea"/>
              </a:rPr>
              <a:t> FORGIVEN”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9:2</a:t>
            </a:r>
          </a:p>
        </p:txBody>
      </p:sp>
      <p:pic>
        <p:nvPicPr>
          <p:cNvPr id="9" name="Picture 8">
            <a:extLst>
              <a:ext uri="{FF2B5EF4-FFF2-40B4-BE49-F238E27FC236}">
                <a16:creationId xmlns:a16="http://schemas.microsoft.com/office/drawing/2014/main" id="{0EFBA433-9D31-9A60-3558-5268F00D89EC}"/>
              </a:ext>
            </a:extLst>
          </p:cNvPr>
          <p:cNvPicPr>
            <a:picLocks noChangeAspect="1"/>
          </p:cNvPicPr>
          <p:nvPr/>
        </p:nvPicPr>
        <p:blipFill>
          <a:blip r:embed="rId3"/>
          <a:stretch>
            <a:fillRect/>
          </a:stretch>
        </p:blipFill>
        <p:spPr>
          <a:xfrm>
            <a:off x="1942819" y="3886200"/>
            <a:ext cx="3734362" cy="2743200"/>
          </a:xfrm>
          <a:prstGeom prst="rect">
            <a:avLst/>
          </a:prstGeom>
          <a:ln>
            <a:solidFill>
              <a:schemeClr val="tx1"/>
            </a:solidFill>
          </a:ln>
        </p:spPr>
      </p:pic>
      <p:pic>
        <p:nvPicPr>
          <p:cNvPr id="5" name="Picture 4">
            <a:extLst>
              <a:ext uri="{FF2B5EF4-FFF2-40B4-BE49-F238E27FC236}">
                <a16:creationId xmlns:a16="http://schemas.microsoft.com/office/drawing/2014/main" id="{4718FA63-5F06-5EBC-51A4-3D01698D10AF}"/>
              </a:ext>
            </a:extLst>
          </p:cNvPr>
          <p:cNvPicPr>
            <a:picLocks noChangeAspect="1"/>
          </p:cNvPicPr>
          <p:nvPr/>
        </p:nvPicPr>
        <p:blipFill>
          <a:blip r:embed="rId4"/>
          <a:stretch>
            <a:fillRect/>
          </a:stretch>
        </p:blipFill>
        <p:spPr>
          <a:xfrm>
            <a:off x="8500272" y="2057400"/>
            <a:ext cx="3082128"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8" name="Rectangle 4">
            <a:extLst>
              <a:ext uri="{FF2B5EF4-FFF2-40B4-BE49-F238E27FC236}">
                <a16:creationId xmlns:a16="http://schemas.microsoft.com/office/drawing/2014/main" id="{F1733857-96AA-B88F-2418-C017B4A06B98}"/>
              </a:ext>
            </a:extLst>
          </p:cNvPr>
          <p:cNvSpPr>
            <a:spLocks noGrp="1" noChangeArrowheads="1"/>
          </p:cNvSpPr>
          <p:nvPr>
            <p:ph sz="half" idx="1"/>
          </p:nvPr>
        </p:nvSpPr>
        <p:spPr>
          <a:xfrm>
            <a:off x="4724400" y="1981200"/>
            <a:ext cx="6858000" cy="3200400"/>
          </a:xfrm>
        </p:spPr>
        <p:txBody>
          <a:bodyPr>
            <a:noAutofit/>
          </a:bodyPr>
          <a:lstStyle/>
          <a:p>
            <a:pPr algn="just">
              <a:lnSpc>
                <a:spcPct val="100000"/>
              </a:lnSpc>
            </a:pPr>
            <a:r>
              <a:rPr lang="en-US" altLang="en-US" dirty="0"/>
              <a:t>The curses for breaking the Law of Moses, enumerated in Deuteronomy 28 and other O.T. passages (cf. Exodus 15:26, Psalm 103:3, and Isaiah 33:24) that came upon the </a:t>
            </a:r>
            <a:r>
              <a:rPr lang="en-US" altLang="en-US" b="1" i="1" u="sng" dirty="0">
                <a:solidFill>
                  <a:srgbClr val="0000CC"/>
                </a:solidFill>
              </a:rPr>
              <a:t>ISRAELITES WHO WERE ALL UNDER THE LAW OF MOSES</a:t>
            </a:r>
            <a:r>
              <a:rPr lang="en-US" altLang="en-US" dirty="0"/>
              <a:t>, </a:t>
            </a:r>
            <a:r>
              <a:rPr lang="en-US" altLang="en-US" b="1" i="1" u="sng" dirty="0">
                <a:solidFill>
                  <a:srgbClr val="00B050"/>
                </a:solidFill>
                <a:cs typeface="+mj-cs"/>
              </a:rPr>
              <a:t>IMPLY</a:t>
            </a:r>
            <a:r>
              <a:rPr lang="en-US" altLang="en-US" dirty="0"/>
              <a:t> that this man is sick because of his sin.</a:t>
            </a:r>
          </a:p>
        </p:txBody>
      </p:sp>
      <p:sp>
        <p:nvSpPr>
          <p:cNvPr id="5" name="Text Box 4">
            <a:extLst>
              <a:ext uri="{FF2B5EF4-FFF2-40B4-BE49-F238E27FC236}">
                <a16:creationId xmlns:a16="http://schemas.microsoft.com/office/drawing/2014/main" id="{7BF85936-6952-0E1C-4445-73E2EA2F5D4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6" name="Rectangle 2">
            <a:extLst>
              <a:ext uri="{FF2B5EF4-FFF2-40B4-BE49-F238E27FC236}">
                <a16:creationId xmlns:a16="http://schemas.microsoft.com/office/drawing/2014/main" id="{201253B2-7DE5-50FD-CA79-B4D5D29E3C57}"/>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“YOUR SINS ARE </a:t>
            </a:r>
            <a:r>
              <a:rPr lang="en-US" altLang="en-US" sz="3200" b="1" i="1" dirty="0">
                <a:solidFill>
                  <a:srgbClr val="0000CC"/>
                </a:solidFill>
                <a:latin typeface="Calibri" panose="020F0502020204030204" pitchFamily="34" charset="0"/>
                <a:ea typeface="+mn-ea"/>
              </a:rPr>
              <a:t>NOW</a:t>
            </a:r>
            <a:r>
              <a:rPr lang="en-US" altLang="en-US" sz="3200" b="1" dirty="0">
                <a:solidFill>
                  <a:srgbClr val="0000CC"/>
                </a:solidFill>
                <a:latin typeface="Calibri" panose="020F0502020204030204" pitchFamily="34" charset="0"/>
                <a:ea typeface="+mn-ea"/>
              </a:rPr>
              <a:t> FORGIVEN”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9:2</a:t>
            </a:r>
          </a:p>
        </p:txBody>
      </p:sp>
      <p:pic>
        <p:nvPicPr>
          <p:cNvPr id="9" name="Picture 8">
            <a:extLst>
              <a:ext uri="{FF2B5EF4-FFF2-40B4-BE49-F238E27FC236}">
                <a16:creationId xmlns:a16="http://schemas.microsoft.com/office/drawing/2014/main" id="{13139CD8-85B8-A5BB-971B-522522148655}"/>
              </a:ext>
            </a:extLst>
          </p:cNvPr>
          <p:cNvPicPr>
            <a:picLocks noChangeAspect="1"/>
          </p:cNvPicPr>
          <p:nvPr/>
        </p:nvPicPr>
        <p:blipFill>
          <a:blip r:embed="rId3"/>
          <a:srcRect l="25332" r="13334"/>
          <a:stretch/>
        </p:blipFill>
        <p:spPr>
          <a:xfrm>
            <a:off x="631613" y="2057400"/>
            <a:ext cx="3988139" cy="36576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6C996-BD90-A5DF-2E79-578954F0AA2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E901FC6-CEC0-E0A5-F74D-A76495647817}"/>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45CD0232-6879-B198-ADA8-CE3D081336F0}"/>
              </a:ext>
            </a:extLst>
          </p:cNvPr>
          <p:cNvSpPr txBox="1">
            <a:spLocks noChangeArrowheads="1"/>
          </p:cNvSpPr>
          <p:nvPr/>
        </p:nvSpPr>
        <p:spPr>
          <a:xfrm>
            <a:off x="609600" y="0"/>
            <a:ext cx="10972800" cy="29260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fontAlgn="auto">
              <a:lnSpc>
                <a:spcPct val="100000"/>
              </a:lnSpc>
              <a:spcBef>
                <a:spcPts val="0"/>
              </a:spcBef>
              <a:spcAft>
                <a:spcPts val="900"/>
              </a:spcAft>
              <a:buNone/>
            </a:pPr>
            <a:r>
              <a:rPr lang="en-US" sz="3200" b="1" dirty="0">
                <a:solidFill>
                  <a:srgbClr val="0000CC"/>
                </a:solidFill>
                <a:latin typeface="Calibri" panose="020F0502020204030204" pitchFamily="34" charset="0"/>
                <a:cs typeface="Calibri" panose="020F0502020204030204" pitchFamily="34" charset="0"/>
              </a:rPr>
              <a:t>Deuteronomy 28:58-59</a:t>
            </a:r>
          </a:p>
          <a:p>
            <a:pPr marL="0" marR="0" indent="0" algn="just">
              <a:lnSpc>
                <a:spcPct val="100000"/>
              </a:lnSpc>
              <a:spcBef>
                <a:spcPts val="0"/>
              </a:spcBef>
              <a:spcAft>
                <a:spcPts val="0"/>
              </a:spcAft>
              <a:buNone/>
            </a:pPr>
            <a:r>
              <a:rPr lang="en-US" baseline="30000" dirty="0">
                <a:latin typeface="Calibri" panose="020F0502020204030204" pitchFamily="34" charset="0"/>
                <a:ea typeface="Calibri" panose="020F0502020204030204" pitchFamily="34" charset="0"/>
                <a:cs typeface="Times New Roman" panose="02020603050405020304" pitchFamily="18" charset="0"/>
              </a:rPr>
              <a:t>“</a:t>
            </a:r>
            <a:r>
              <a:rPr lang="en-US" sz="2800" baseline="30000" dirty="0">
                <a:effectLst/>
                <a:latin typeface="Calibri" panose="020F0502020204030204" pitchFamily="34" charset="0"/>
                <a:ea typeface="Calibri" panose="020F0502020204030204" pitchFamily="34" charset="0"/>
                <a:cs typeface="Times New Roman" panose="02020603050405020304" pitchFamily="18" charset="0"/>
              </a:rPr>
              <a:t>58</a:t>
            </a:r>
            <a:r>
              <a:rPr lang="en-US" sz="2800" dirty="0">
                <a:effectLst/>
                <a:latin typeface="Calibri" panose="020F0502020204030204" pitchFamily="34" charset="0"/>
                <a:ea typeface="Calibri" panose="020F0502020204030204" pitchFamily="34" charset="0"/>
                <a:cs typeface="Times New Roman" panose="02020603050405020304" pitchFamily="18" charset="0"/>
              </a:rPr>
              <a:t> “If you are not careful to observe </a:t>
            </a:r>
            <a:r>
              <a:rPr lang="en-US" sz="2800" b="1" i="1" u="sng"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all the words of this law</a:t>
            </a:r>
            <a:r>
              <a:rPr lang="en-US" sz="2800" b="1" i="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which are written in this book, to fear this honored and awesome name, the LORD your God, </a:t>
            </a:r>
            <a:r>
              <a:rPr lang="en-US" baseline="30000" dirty="0">
                <a:latin typeface="Calibri" panose="020F0502020204030204" pitchFamily="34" charset="0"/>
                <a:ea typeface="Calibri" panose="020F0502020204030204" pitchFamily="34" charset="0"/>
                <a:cs typeface="Times New Roman" panose="02020603050405020304" pitchFamily="18" charset="0"/>
              </a:rPr>
              <a:t>59</a:t>
            </a:r>
            <a:r>
              <a:rPr lang="en-US" dirty="0">
                <a:latin typeface="Calibri" panose="020F0502020204030204" pitchFamily="34" charset="0"/>
                <a:ea typeface="Calibri" panose="020F0502020204030204" pitchFamily="34" charset="0"/>
                <a:cs typeface="Times New Roman" panose="02020603050405020304" pitchFamily="18" charset="0"/>
              </a:rPr>
              <a:t> then the LORD will bring </a:t>
            </a:r>
            <a:r>
              <a:rPr lang="en-US" b="1" i="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extraordinary plagues</a:t>
            </a:r>
            <a:r>
              <a:rPr lang="en-US" dirty="0">
                <a:latin typeface="Calibri" panose="020F0502020204030204" pitchFamily="34" charset="0"/>
                <a:ea typeface="Calibri" panose="020F0502020204030204" pitchFamily="34" charset="0"/>
                <a:cs typeface="Times New Roman" panose="02020603050405020304" pitchFamily="18" charset="0"/>
              </a:rPr>
              <a:t> on you and your descendants, even </a:t>
            </a:r>
            <a:r>
              <a:rPr lang="en-US" b="1" i="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severe and lasting plagues</a:t>
            </a:r>
            <a:r>
              <a:rPr lang="en-US" dirty="0">
                <a:latin typeface="Calibri" panose="020F0502020204030204" pitchFamily="34" charset="0"/>
                <a:ea typeface="Calibri" panose="020F0502020204030204" pitchFamily="34" charset="0"/>
                <a:cs typeface="Times New Roman" panose="02020603050405020304" pitchFamily="18" charset="0"/>
              </a:rPr>
              <a:t>, and </a:t>
            </a:r>
            <a:r>
              <a:rPr lang="en-US" b="1" i="1" u="sng" dirty="0">
                <a:solidFill>
                  <a:srgbClr val="0000CC"/>
                </a:solidFill>
                <a:latin typeface="Calibri" panose="020F0502020204030204" pitchFamily="34" charset="0"/>
                <a:ea typeface="Calibri" panose="020F0502020204030204" pitchFamily="34" charset="0"/>
                <a:cs typeface="Times New Roman" panose="02020603050405020304" pitchFamily="18" charset="0"/>
              </a:rPr>
              <a:t>miserable and chronic sicknesses</a:t>
            </a:r>
            <a:r>
              <a:rPr lang="en-US" dirty="0">
                <a:latin typeface="Calibri" panose="020F0502020204030204" pitchFamily="34" charset="0"/>
                <a:ea typeface="Calibri" panose="020F0502020204030204" pitchFamily="34" charset="0"/>
                <a:cs typeface="Times New Roman" panose="02020603050405020304" pitchFamily="18" charset="0"/>
              </a:rPr>
              <a:t>” (cf. Exodus 15:26, Psalm 103:3, and Isaiah 33:24). </a:t>
            </a:r>
            <a:endParaRPr lang="en-US" alt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B036090C-6BCD-A0E9-648D-9851EF68A2BA}"/>
              </a:ext>
            </a:extLst>
          </p:cNvPr>
          <p:cNvPicPr>
            <a:picLocks noChangeAspect="1"/>
          </p:cNvPicPr>
          <p:nvPr/>
        </p:nvPicPr>
        <p:blipFill>
          <a:blip r:embed="rId3"/>
          <a:srcRect l="25332" r="13334"/>
          <a:stretch/>
        </p:blipFill>
        <p:spPr>
          <a:xfrm>
            <a:off x="4849707" y="2819400"/>
            <a:ext cx="2492587"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5874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A1458-59D8-B041-F8DD-5FCB1F8E5FA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B533A28-4640-AADC-5576-6FF565808B01}"/>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92CA2075-2C1F-2D00-A863-E460BC0A58E2}"/>
              </a:ext>
            </a:extLst>
          </p:cNvPr>
          <p:cNvSpPr txBox="1">
            <a:spLocks noChangeArrowheads="1"/>
          </p:cNvSpPr>
          <p:nvPr/>
        </p:nvSpPr>
        <p:spPr>
          <a:xfrm>
            <a:off x="609600" y="0"/>
            <a:ext cx="10972800" cy="2057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900"/>
              </a:spcAft>
              <a:buFont typeface="Arial" panose="020B0604020202020204" pitchFamily="34" charset="0"/>
              <a:buNone/>
            </a:pPr>
            <a:r>
              <a:rPr lang="en-US" altLang="en-US" sz="3200" b="1" dirty="0">
                <a:solidFill>
                  <a:srgbClr val="0000CC"/>
                </a:solidFill>
                <a:latin typeface="Calibri" panose="020F0502020204030204" pitchFamily="34" charset="0"/>
                <a:cs typeface="Calibri" panose="020F0502020204030204" pitchFamily="34" charset="0"/>
              </a:rPr>
              <a:t>MATTHEW 9:3-4</a:t>
            </a:r>
          </a:p>
          <a:p>
            <a:pPr marL="0" marR="0" indent="0" algn="just">
              <a:lnSpc>
                <a:spcPct val="100000"/>
              </a:lnSpc>
              <a:spcBef>
                <a:spcPts val="0"/>
              </a:spcBef>
              <a:spcAft>
                <a:spcPts val="0"/>
              </a:spcAft>
              <a:buNone/>
            </a:pPr>
            <a:r>
              <a:rPr lang="en-US" b="1" u="none" strike="noStrike" baseline="30000" dirty="0">
                <a:solidFill>
                  <a:srgbClr val="0000CC"/>
                </a:solidFill>
                <a:effectLst/>
                <a:latin typeface="Calibri" panose="020F0502020204030204" pitchFamily="34" charset="0"/>
              </a:rPr>
              <a:t>3</a:t>
            </a:r>
            <a:r>
              <a:rPr lang="en-US" b="1" u="none" strike="noStrike" dirty="0">
                <a:solidFill>
                  <a:srgbClr val="0000CC"/>
                </a:solidFill>
                <a:effectLst/>
                <a:latin typeface="Calibri" panose="020F0502020204030204" pitchFamily="34" charset="0"/>
              </a:rPr>
              <a:t> </a:t>
            </a:r>
            <a:r>
              <a:rPr lang="en-US" b="1" dirty="0">
                <a:solidFill>
                  <a:srgbClr val="0000CC"/>
                </a:solidFill>
                <a:effectLst/>
                <a:latin typeface="Calibri" panose="020F0502020204030204" pitchFamily="34" charset="0"/>
              </a:rPr>
              <a:t>And some of the scribes </a:t>
            </a:r>
            <a:r>
              <a:rPr lang="en-US" b="1" u="sng" dirty="0">
                <a:solidFill>
                  <a:srgbClr val="0000CC"/>
                </a:solidFill>
                <a:effectLst/>
                <a:latin typeface="Calibri" panose="020F0502020204030204" pitchFamily="34" charset="0"/>
              </a:rPr>
              <a:t>said to themselves</a:t>
            </a:r>
            <a:r>
              <a:rPr lang="en-US" b="1" dirty="0">
                <a:solidFill>
                  <a:srgbClr val="0000CC"/>
                </a:solidFill>
                <a:effectLst/>
                <a:latin typeface="Calibri" panose="020F0502020204030204" pitchFamily="34" charset="0"/>
              </a:rPr>
              <a:t>, “This </a:t>
            </a:r>
            <a:r>
              <a:rPr lang="en-US" b="1" i="1" dirty="0">
                <a:solidFill>
                  <a:srgbClr val="0000CC"/>
                </a:solidFill>
                <a:effectLst/>
                <a:latin typeface="Calibri" panose="020F0502020204030204" pitchFamily="34" charset="0"/>
              </a:rPr>
              <a:t>fellow</a:t>
            </a:r>
            <a:r>
              <a:rPr lang="en-US" b="1" dirty="0">
                <a:solidFill>
                  <a:srgbClr val="0000CC"/>
                </a:solidFill>
                <a:effectLst/>
                <a:latin typeface="Calibri" panose="020F0502020204030204" pitchFamily="34" charset="0"/>
              </a:rPr>
              <a:t> </a:t>
            </a:r>
            <a:r>
              <a:rPr lang="en-US" b="1" u="sng" dirty="0">
                <a:solidFill>
                  <a:srgbClr val="0000CC"/>
                </a:solidFill>
                <a:effectLst/>
                <a:latin typeface="Calibri" panose="020F0502020204030204" pitchFamily="34" charset="0"/>
              </a:rPr>
              <a:t>blasphemes</a:t>
            </a:r>
            <a:r>
              <a:rPr lang="en-US" b="1" dirty="0">
                <a:solidFill>
                  <a:srgbClr val="0000CC"/>
                </a:solidFill>
                <a:effectLst/>
                <a:latin typeface="Calibri" panose="020F0502020204030204" pitchFamily="34" charset="0"/>
              </a:rPr>
              <a:t>.” </a:t>
            </a:r>
            <a:r>
              <a:rPr lang="en-US" u="none" strike="noStrike" baseline="30000" dirty="0">
                <a:effectLst/>
                <a:latin typeface="Calibri" panose="020F0502020204030204" pitchFamily="34" charset="0"/>
              </a:rPr>
              <a:t>4</a:t>
            </a:r>
            <a:r>
              <a:rPr lang="en-US" dirty="0">
                <a:effectLst/>
                <a:latin typeface="Calibri" panose="020F0502020204030204" pitchFamily="34" charset="0"/>
              </a:rPr>
              <a:t>And Jesus knowing their thoughts said, “Why are you thinking evil in your hearts? …</a:t>
            </a:r>
            <a:endParaRPr lang="en-US" altLang="en-US" dirty="0"/>
          </a:p>
        </p:txBody>
      </p:sp>
      <p:pic>
        <p:nvPicPr>
          <p:cNvPr id="5" name="Picture 4">
            <a:extLst>
              <a:ext uri="{FF2B5EF4-FFF2-40B4-BE49-F238E27FC236}">
                <a16:creationId xmlns:a16="http://schemas.microsoft.com/office/drawing/2014/main" id="{9CA01760-90C9-3598-183E-CF122A6B33B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23333"/>
          <a:stretch>
            <a:fillRect/>
          </a:stretch>
        </p:blipFill>
        <p:spPr>
          <a:xfrm>
            <a:off x="4093029" y="2286000"/>
            <a:ext cx="4005943"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2119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7" name="Rectangle 3">
            <a:extLst>
              <a:ext uri="{FF2B5EF4-FFF2-40B4-BE49-F238E27FC236}">
                <a16:creationId xmlns:a16="http://schemas.microsoft.com/office/drawing/2014/main" id="{8763F942-2C1C-CB61-0B14-04E5AE3F030E}"/>
              </a:ext>
            </a:extLst>
          </p:cNvPr>
          <p:cNvSpPr>
            <a:spLocks noGrp="1" noChangeArrowheads="1"/>
          </p:cNvSpPr>
          <p:nvPr>
            <p:ph sz="half" idx="1"/>
          </p:nvPr>
        </p:nvSpPr>
        <p:spPr>
          <a:xfrm>
            <a:off x="609600" y="1981200"/>
            <a:ext cx="7010400" cy="2819400"/>
          </a:xfrm>
        </p:spPr>
        <p:txBody>
          <a:bodyPr>
            <a:normAutofit/>
          </a:bodyPr>
          <a:lstStyle/>
          <a:p>
            <a:pPr algn="just">
              <a:lnSpc>
                <a:spcPct val="100000"/>
              </a:lnSpc>
            </a:pPr>
            <a:r>
              <a:rPr lang="en-US" altLang="en-US" dirty="0"/>
              <a:t>The scribes, [</a:t>
            </a:r>
            <a:r>
              <a:rPr lang="en-US" altLang="en-US" i="1" dirty="0"/>
              <a:t>and Pharisees cf. Luke 5:21</a:t>
            </a:r>
            <a:r>
              <a:rPr lang="en-US" altLang="en-US" dirty="0"/>
              <a:t>] are thinking that Jesus’ statement that this man’s sins are now forgiven is just blasphemy, since only God can forgive sins (cf. Mark 2:6-7).</a:t>
            </a:r>
          </a:p>
        </p:txBody>
      </p:sp>
      <p:sp>
        <p:nvSpPr>
          <p:cNvPr id="2" name="Text Box 4">
            <a:extLst>
              <a:ext uri="{FF2B5EF4-FFF2-40B4-BE49-F238E27FC236}">
                <a16:creationId xmlns:a16="http://schemas.microsoft.com/office/drawing/2014/main" id="{3599268A-FE5F-A656-BB8E-FEAFBD0E6C1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670056D6-E1B5-AC05-3E7A-A6B21C7D4B06}"/>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“WHY ARE YOU THINKING EVIL?”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9:3-4</a:t>
            </a:r>
          </a:p>
        </p:txBody>
      </p:sp>
      <p:pic>
        <p:nvPicPr>
          <p:cNvPr id="5" name="Picture 4">
            <a:extLst>
              <a:ext uri="{FF2B5EF4-FFF2-40B4-BE49-F238E27FC236}">
                <a16:creationId xmlns:a16="http://schemas.microsoft.com/office/drawing/2014/main" id="{29561029-BCF2-43A2-6237-53926D7CE565}"/>
              </a:ext>
            </a:extLst>
          </p:cNvPr>
          <p:cNvPicPr>
            <a:picLocks noChangeAspect="1"/>
          </p:cNvPicPr>
          <p:nvPr/>
        </p:nvPicPr>
        <p:blipFill>
          <a:blip r:embed="rId3"/>
          <a:stretch>
            <a:fillRect/>
          </a:stretch>
        </p:blipFill>
        <p:spPr>
          <a:xfrm>
            <a:off x="7848600" y="2133600"/>
            <a:ext cx="3657600" cy="3268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F5386-A29F-1BDD-5C22-B66FC9F4889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DA65D23-57BA-131E-3A40-EC3FFA265AE1}"/>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D2BAF1B0-7B2A-0358-B084-60A0766BED10}"/>
              </a:ext>
            </a:extLst>
          </p:cNvPr>
          <p:cNvSpPr txBox="1">
            <a:spLocks noChangeArrowheads="1"/>
          </p:cNvSpPr>
          <p:nvPr/>
        </p:nvSpPr>
        <p:spPr>
          <a:xfrm>
            <a:off x="609600" y="0"/>
            <a:ext cx="10972800" cy="2057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900"/>
              </a:spcAft>
              <a:buFont typeface="Arial" panose="020B0604020202020204" pitchFamily="34" charset="0"/>
              <a:buNone/>
            </a:pPr>
            <a:r>
              <a:rPr lang="en-US" altLang="en-US" sz="3200" b="1" dirty="0">
                <a:solidFill>
                  <a:srgbClr val="0000CC"/>
                </a:solidFill>
                <a:latin typeface="Calibri" panose="020F0502020204030204" pitchFamily="34" charset="0"/>
                <a:cs typeface="Calibri" panose="020F0502020204030204" pitchFamily="34" charset="0"/>
              </a:rPr>
              <a:t>MATTHEW 9:3-4</a:t>
            </a:r>
          </a:p>
          <a:p>
            <a:pPr marL="0" marR="0" indent="0" algn="just">
              <a:lnSpc>
                <a:spcPct val="100000"/>
              </a:lnSpc>
              <a:spcBef>
                <a:spcPts val="0"/>
              </a:spcBef>
              <a:spcAft>
                <a:spcPts val="0"/>
              </a:spcAft>
              <a:buNone/>
            </a:pPr>
            <a:r>
              <a:rPr lang="en-US" strike="noStrike" baseline="30000" dirty="0">
                <a:effectLst/>
                <a:latin typeface="Calibri" panose="020F0502020204030204" pitchFamily="34" charset="0"/>
              </a:rPr>
              <a:t>3</a:t>
            </a:r>
            <a:r>
              <a:rPr lang="en-US" strike="noStrike" dirty="0">
                <a:effectLst/>
                <a:latin typeface="Calibri" panose="020F0502020204030204" pitchFamily="34" charset="0"/>
              </a:rPr>
              <a:t> </a:t>
            </a:r>
            <a:r>
              <a:rPr lang="en-US" dirty="0">
                <a:effectLst/>
                <a:latin typeface="Calibri" panose="020F0502020204030204" pitchFamily="34" charset="0"/>
              </a:rPr>
              <a:t>And some of the scribes said to themselves, “This </a:t>
            </a:r>
            <a:r>
              <a:rPr lang="en-US" i="1" dirty="0">
                <a:effectLst/>
                <a:latin typeface="Calibri" panose="020F0502020204030204" pitchFamily="34" charset="0"/>
              </a:rPr>
              <a:t>fellow</a:t>
            </a:r>
            <a:r>
              <a:rPr lang="en-US" dirty="0">
                <a:effectLst/>
                <a:latin typeface="Calibri" panose="020F0502020204030204" pitchFamily="34" charset="0"/>
              </a:rPr>
              <a:t> blasphemes.” </a:t>
            </a:r>
            <a:r>
              <a:rPr lang="en-US" b="1" u="none" strike="noStrike" baseline="30000" dirty="0">
                <a:solidFill>
                  <a:srgbClr val="0000CC"/>
                </a:solidFill>
                <a:effectLst/>
                <a:latin typeface="Calibri" panose="020F0502020204030204" pitchFamily="34" charset="0"/>
              </a:rPr>
              <a:t>4</a:t>
            </a:r>
            <a:r>
              <a:rPr lang="en-US" b="1" dirty="0">
                <a:solidFill>
                  <a:srgbClr val="0000CC"/>
                </a:solidFill>
                <a:effectLst/>
                <a:latin typeface="Calibri" panose="020F0502020204030204" pitchFamily="34" charset="0"/>
              </a:rPr>
              <a:t>And Jesus </a:t>
            </a:r>
            <a:r>
              <a:rPr lang="en-US" b="1" u="sng" dirty="0">
                <a:solidFill>
                  <a:srgbClr val="0000CC"/>
                </a:solidFill>
                <a:effectLst/>
                <a:latin typeface="Calibri" panose="020F0502020204030204" pitchFamily="34" charset="0"/>
              </a:rPr>
              <a:t>knowing their thoughts</a:t>
            </a:r>
            <a:r>
              <a:rPr lang="en-US" b="1" dirty="0">
                <a:solidFill>
                  <a:srgbClr val="0000CC"/>
                </a:solidFill>
                <a:effectLst/>
                <a:latin typeface="Calibri" panose="020F0502020204030204" pitchFamily="34" charset="0"/>
              </a:rPr>
              <a:t> said, “Why are you </a:t>
            </a:r>
            <a:r>
              <a:rPr lang="en-US" b="1" u="sng" dirty="0">
                <a:solidFill>
                  <a:srgbClr val="0000CC"/>
                </a:solidFill>
                <a:latin typeface="Calibri" panose="020F0502020204030204" pitchFamily="34" charset="0"/>
              </a:rPr>
              <a:t>thinking evil</a:t>
            </a:r>
            <a:r>
              <a:rPr lang="en-US" b="1" dirty="0">
                <a:solidFill>
                  <a:srgbClr val="0000CC"/>
                </a:solidFill>
                <a:effectLst/>
                <a:latin typeface="Calibri" panose="020F0502020204030204" pitchFamily="34" charset="0"/>
              </a:rPr>
              <a:t> in your hearts?</a:t>
            </a:r>
            <a:r>
              <a:rPr lang="en-US" dirty="0">
                <a:effectLst/>
                <a:latin typeface="Calibri" panose="020F0502020204030204" pitchFamily="34" charset="0"/>
              </a:rPr>
              <a:t> …</a:t>
            </a:r>
            <a:endParaRPr lang="en-US" altLang="en-US" dirty="0"/>
          </a:p>
        </p:txBody>
      </p:sp>
      <p:pic>
        <p:nvPicPr>
          <p:cNvPr id="7" name="Picture 6">
            <a:extLst>
              <a:ext uri="{FF2B5EF4-FFF2-40B4-BE49-F238E27FC236}">
                <a16:creationId xmlns:a16="http://schemas.microsoft.com/office/drawing/2014/main" id="{7525392B-9E4B-9CAB-EA51-3E611AF106A8}"/>
              </a:ext>
            </a:extLst>
          </p:cNvPr>
          <p:cNvPicPr>
            <a:picLocks noChangeAspect="1"/>
          </p:cNvPicPr>
          <p:nvPr/>
        </p:nvPicPr>
        <p:blipFill>
          <a:blip r:embed="rId3"/>
          <a:stretch>
            <a:fillRect/>
          </a:stretch>
        </p:blipFill>
        <p:spPr>
          <a:xfrm>
            <a:off x="4267200" y="1828800"/>
            <a:ext cx="3657600" cy="3268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8649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6" name="Rectangle 4">
            <a:extLst>
              <a:ext uri="{FF2B5EF4-FFF2-40B4-BE49-F238E27FC236}">
                <a16:creationId xmlns:a16="http://schemas.microsoft.com/office/drawing/2014/main" id="{606B49B0-0863-0436-B9DE-E343FDF81F74}"/>
              </a:ext>
            </a:extLst>
          </p:cNvPr>
          <p:cNvSpPr>
            <a:spLocks noGrp="1" noChangeArrowheads="1"/>
          </p:cNvSpPr>
          <p:nvPr>
            <p:ph sz="half" idx="1"/>
          </p:nvPr>
        </p:nvSpPr>
        <p:spPr>
          <a:xfrm>
            <a:off x="4724400" y="1981200"/>
            <a:ext cx="6858000" cy="3420894"/>
          </a:xfrm>
        </p:spPr>
        <p:txBody>
          <a:bodyPr>
            <a:normAutofit/>
          </a:bodyPr>
          <a:lstStyle/>
          <a:p>
            <a:pPr algn="just">
              <a:lnSpc>
                <a:spcPct val="100000"/>
              </a:lnSpc>
            </a:pPr>
            <a:r>
              <a:rPr lang="en-US" altLang="en-US" dirty="0"/>
              <a:t>Jesus knows what they are thinking, either because He can read their expressions, or He has divine insight.</a:t>
            </a:r>
          </a:p>
          <a:p>
            <a:pPr algn="just">
              <a:lnSpc>
                <a:spcPct val="100000"/>
              </a:lnSpc>
            </a:pPr>
            <a:r>
              <a:rPr lang="en-US" altLang="en-US" dirty="0"/>
              <a:t>Notice that Jesus does not say that they’re thinking that He is evil, but their thinking is evil.</a:t>
            </a:r>
          </a:p>
        </p:txBody>
      </p:sp>
      <p:sp>
        <p:nvSpPr>
          <p:cNvPr id="3" name="Text Box 4">
            <a:extLst>
              <a:ext uri="{FF2B5EF4-FFF2-40B4-BE49-F238E27FC236}">
                <a16:creationId xmlns:a16="http://schemas.microsoft.com/office/drawing/2014/main" id="{096ABBAB-9051-462B-726D-14F91364E64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601D494A-B3EB-3886-392C-DD0922402F6F}"/>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“WHY ARE YOU THINKING EVIL?”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9:3-4</a:t>
            </a:r>
          </a:p>
        </p:txBody>
      </p:sp>
      <p:pic>
        <p:nvPicPr>
          <p:cNvPr id="6" name="Picture 5">
            <a:extLst>
              <a:ext uri="{FF2B5EF4-FFF2-40B4-BE49-F238E27FC236}">
                <a16:creationId xmlns:a16="http://schemas.microsoft.com/office/drawing/2014/main" id="{92B379F1-EC7D-D125-440C-B431F6D7C11E}"/>
              </a:ext>
            </a:extLst>
          </p:cNvPr>
          <p:cNvPicPr>
            <a:picLocks noChangeAspect="1"/>
          </p:cNvPicPr>
          <p:nvPr/>
        </p:nvPicPr>
        <p:blipFill>
          <a:blip r:embed="rId3"/>
          <a:stretch>
            <a:fillRect/>
          </a:stretch>
        </p:blipFill>
        <p:spPr>
          <a:xfrm>
            <a:off x="685800" y="2133600"/>
            <a:ext cx="3657600" cy="3268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31960-5CAA-9085-7C5B-C1DC06997AC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1A4FBF5-8FBA-C57F-AC4C-B9DE2C95DE61}"/>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C41D012E-B483-552A-5893-E9A0467DE1E5}"/>
              </a:ext>
            </a:extLst>
          </p:cNvPr>
          <p:cNvSpPr txBox="1">
            <a:spLocks noChangeArrowheads="1"/>
          </p:cNvSpPr>
          <p:nvPr/>
        </p:nvSpPr>
        <p:spPr>
          <a:xfrm>
            <a:off x="1524000" y="0"/>
            <a:ext cx="9144000" cy="51816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900"/>
              </a:spcAft>
              <a:buFont typeface="Arial" panose="020B0604020202020204" pitchFamily="34" charset="0"/>
              <a:buNone/>
            </a:pPr>
            <a:r>
              <a:rPr lang="en-US" altLang="en-US" sz="3200" b="1" dirty="0">
                <a:solidFill>
                  <a:srgbClr val="0000CC"/>
                </a:solidFill>
                <a:latin typeface="Calibri" panose="020F0502020204030204" pitchFamily="34" charset="0"/>
                <a:cs typeface="Calibri" panose="020F0502020204030204" pitchFamily="34" charset="0"/>
              </a:rPr>
              <a:t>MATTHEW 9:5</a:t>
            </a:r>
          </a:p>
          <a:p>
            <a:pPr marL="0" marR="0" indent="0" algn="just">
              <a:lnSpc>
                <a:spcPct val="100000"/>
              </a:lnSpc>
              <a:spcBef>
                <a:spcPts val="0"/>
              </a:spcBef>
              <a:spcAft>
                <a:spcPts val="0"/>
              </a:spcAft>
              <a:buNone/>
            </a:pPr>
            <a:r>
              <a:rPr lang="en-US" b="1" u="none" strike="noStrike" baseline="30000" dirty="0">
                <a:effectLst/>
                <a:latin typeface="Calibri" panose="020F0502020204030204" pitchFamily="34" charset="0"/>
              </a:rPr>
              <a:t>5</a:t>
            </a:r>
            <a:r>
              <a:rPr lang="en-US" b="1" u="none" strike="noStrike" dirty="0">
                <a:effectLst/>
                <a:latin typeface="Calibri" panose="020F0502020204030204" pitchFamily="34" charset="0"/>
              </a:rPr>
              <a:t> </a:t>
            </a:r>
            <a:r>
              <a:rPr lang="en-US" b="1" dirty="0">
                <a:solidFill>
                  <a:srgbClr val="0000CC"/>
                </a:solidFill>
                <a:latin typeface="Calibri" panose="020F0502020204030204" pitchFamily="34" charset="0"/>
              </a:rPr>
              <a:t>“</a:t>
            </a:r>
            <a:r>
              <a:rPr lang="en-US" b="1" u="sng" dirty="0">
                <a:solidFill>
                  <a:srgbClr val="0000CC"/>
                </a:solidFill>
                <a:latin typeface="Calibri" panose="020F0502020204030204" pitchFamily="34" charset="0"/>
              </a:rPr>
              <a:t>Which is easier</a:t>
            </a:r>
            <a:r>
              <a:rPr lang="en-US" b="1" dirty="0">
                <a:solidFill>
                  <a:srgbClr val="0000CC"/>
                </a:solidFill>
                <a:latin typeface="Calibri" panose="020F0502020204030204" pitchFamily="34" charset="0"/>
              </a:rPr>
              <a:t>, to say, ‘Your sins are forgiven,’ or to say, ‘Get up, and walk’?</a:t>
            </a:r>
            <a:r>
              <a:rPr lang="en-US" dirty="0">
                <a:effectLst/>
                <a:latin typeface="Calibri" panose="020F0502020204030204" pitchFamily="34" charset="0"/>
              </a:rPr>
              <a:t>...</a:t>
            </a:r>
            <a:endParaRPr lang="en-US" altLang="en-US" dirty="0"/>
          </a:p>
        </p:txBody>
      </p:sp>
      <p:pic>
        <p:nvPicPr>
          <p:cNvPr id="7" name="Picture 6">
            <a:extLst>
              <a:ext uri="{FF2B5EF4-FFF2-40B4-BE49-F238E27FC236}">
                <a16:creationId xmlns:a16="http://schemas.microsoft.com/office/drawing/2014/main" id="{4CE73DD1-A920-66EB-45A6-EDBD4F3C4DCE}"/>
              </a:ext>
            </a:extLst>
          </p:cNvPr>
          <p:cNvPicPr>
            <a:picLocks noChangeAspect="1"/>
          </p:cNvPicPr>
          <p:nvPr/>
        </p:nvPicPr>
        <p:blipFill>
          <a:blip r:embed="rId3"/>
          <a:stretch>
            <a:fillRect/>
          </a:stretch>
        </p:blipFill>
        <p:spPr>
          <a:xfrm>
            <a:off x="4267200" y="1828800"/>
            <a:ext cx="3657600" cy="3268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9892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1" name="Rectangle 3">
            <a:extLst>
              <a:ext uri="{FF2B5EF4-FFF2-40B4-BE49-F238E27FC236}">
                <a16:creationId xmlns:a16="http://schemas.microsoft.com/office/drawing/2014/main" id="{A0CBE8CD-8680-1F0F-1675-8DAF7CDCFC1D}"/>
              </a:ext>
            </a:extLst>
          </p:cNvPr>
          <p:cNvSpPr>
            <a:spLocks noGrp="1" noChangeArrowheads="1"/>
          </p:cNvSpPr>
          <p:nvPr>
            <p:ph sz="half" idx="1"/>
          </p:nvPr>
        </p:nvSpPr>
        <p:spPr>
          <a:xfrm>
            <a:off x="4648200" y="1905000"/>
            <a:ext cx="6934200" cy="4724400"/>
          </a:xfrm>
        </p:spPr>
        <p:txBody>
          <a:bodyPr>
            <a:normAutofit lnSpcReduction="10000"/>
          </a:bodyPr>
          <a:lstStyle/>
          <a:p>
            <a:pPr algn="just">
              <a:lnSpc>
                <a:spcPct val="110000"/>
              </a:lnSpc>
            </a:pPr>
            <a:r>
              <a:rPr lang="en-US" altLang="en-US" dirty="0"/>
              <a:t>By </a:t>
            </a:r>
            <a:r>
              <a:rPr lang="en-US" altLang="en-US" i="1" dirty="0"/>
              <a:t>intentionally</a:t>
            </a:r>
            <a:r>
              <a:rPr lang="en-US" altLang="en-US" dirty="0"/>
              <a:t> phrasing the question this way, Jesus was affirming that forgiving the sins of this Israelite, </a:t>
            </a:r>
            <a:r>
              <a:rPr lang="en-US" altLang="en-US" i="1" dirty="0"/>
              <a:t>in this specific case</a:t>
            </a:r>
            <a:r>
              <a:rPr lang="en-US" altLang="en-US" dirty="0"/>
              <a:t>, was equivalent to healing him. </a:t>
            </a:r>
          </a:p>
          <a:p>
            <a:pPr algn="just">
              <a:lnSpc>
                <a:spcPct val="110000"/>
              </a:lnSpc>
            </a:pPr>
            <a:r>
              <a:rPr lang="en-US" altLang="en-US" sz="2800" b="1" dirty="0">
                <a:solidFill>
                  <a:srgbClr val="0000CC"/>
                </a:solidFill>
                <a:cs typeface="+mj-cs"/>
              </a:rPr>
              <a:t>Why?  </a:t>
            </a:r>
            <a:r>
              <a:rPr lang="en-US" altLang="en-US" dirty="0"/>
              <a:t>Because of the connection between sin and sickness in the Law of Moses! </a:t>
            </a:r>
          </a:p>
          <a:p>
            <a:pPr algn="just">
              <a:lnSpc>
                <a:spcPct val="110000"/>
              </a:lnSpc>
            </a:pPr>
            <a:r>
              <a:rPr lang="en-US" altLang="en-US" dirty="0"/>
              <a:t>Under the Law, when God forgave a Jew’s sins He removed the </a:t>
            </a:r>
            <a:r>
              <a:rPr lang="en-US" altLang="en-US" b="1" dirty="0">
                <a:solidFill>
                  <a:srgbClr val="0000CC"/>
                </a:solidFill>
                <a:cs typeface="+mj-cs"/>
              </a:rPr>
              <a:t>consequences of the curse</a:t>
            </a:r>
            <a:r>
              <a:rPr lang="en-US" altLang="en-US" dirty="0"/>
              <a:t> for those sins, one of which was sickness and disease. </a:t>
            </a:r>
            <a:endParaRPr lang="en-US" altLang="en-US" dirty="0">
              <a:solidFill>
                <a:schemeClr val="bg1"/>
              </a:solidFill>
            </a:endParaRPr>
          </a:p>
        </p:txBody>
      </p:sp>
      <p:sp>
        <p:nvSpPr>
          <p:cNvPr id="2" name="Text Box 4">
            <a:extLst>
              <a:ext uri="{FF2B5EF4-FFF2-40B4-BE49-F238E27FC236}">
                <a16:creationId xmlns:a16="http://schemas.microsoft.com/office/drawing/2014/main" id="{E7D596BF-E21D-5058-8EB8-DF17678F0AC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B795FA94-7DA8-D4CD-005A-5A2D22E8CEDA}"/>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“WHICH IS EASIER?”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9:5</a:t>
            </a:r>
          </a:p>
        </p:txBody>
      </p:sp>
      <p:pic>
        <p:nvPicPr>
          <p:cNvPr id="4" name="Picture 3">
            <a:extLst>
              <a:ext uri="{FF2B5EF4-FFF2-40B4-BE49-F238E27FC236}">
                <a16:creationId xmlns:a16="http://schemas.microsoft.com/office/drawing/2014/main" id="{EE62C2A5-B5A0-7F17-F9CB-17499FBDFDD2}"/>
              </a:ext>
            </a:extLst>
          </p:cNvPr>
          <p:cNvPicPr>
            <a:picLocks noChangeAspect="1"/>
          </p:cNvPicPr>
          <p:nvPr/>
        </p:nvPicPr>
        <p:blipFill>
          <a:blip r:embed="rId3"/>
          <a:stretch>
            <a:fillRect/>
          </a:stretch>
        </p:blipFill>
        <p:spPr>
          <a:xfrm>
            <a:off x="685800" y="2133600"/>
            <a:ext cx="3657600" cy="3268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A5A88-5FA3-B03C-48B9-FA4261E6286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1AAFDD6-CDA9-533B-EF3B-8594F852346F}"/>
              </a:ext>
            </a:extLst>
          </p:cNvPr>
          <p:cNvPicPr>
            <a:picLocks noChangeAspect="1"/>
          </p:cNvPicPr>
          <p:nvPr/>
        </p:nvPicPr>
        <p:blipFill>
          <a:blip r:embed="rId3"/>
          <a:srcRect l="10310" r="11570"/>
          <a:stretch/>
        </p:blipFill>
        <p:spPr>
          <a:xfrm>
            <a:off x="609600" y="2057400"/>
            <a:ext cx="6299200"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DD2A7C19-81A9-2851-AE45-80DED444406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159BBF5E-357F-A770-D79D-13790D3B7240}"/>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“WHICH IS EASIER?”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9:5</a:t>
            </a:r>
          </a:p>
        </p:txBody>
      </p:sp>
      <p:pic>
        <p:nvPicPr>
          <p:cNvPr id="4" name="Picture 3">
            <a:extLst>
              <a:ext uri="{FF2B5EF4-FFF2-40B4-BE49-F238E27FC236}">
                <a16:creationId xmlns:a16="http://schemas.microsoft.com/office/drawing/2014/main" id="{7E632E2D-5628-3210-7112-264D5A752B7D}"/>
              </a:ext>
            </a:extLst>
          </p:cNvPr>
          <p:cNvPicPr>
            <a:picLocks noChangeAspect="1"/>
          </p:cNvPicPr>
          <p:nvPr/>
        </p:nvPicPr>
        <p:blipFill>
          <a:blip r:embed="rId4"/>
          <a:stretch>
            <a:fillRect/>
          </a:stretch>
        </p:blipFill>
        <p:spPr>
          <a:xfrm>
            <a:off x="7182393" y="2057400"/>
            <a:ext cx="4400007" cy="3931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95381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A22C7-70EF-46DE-B9ED-9551F75AD47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AFC284B-3207-AF0F-4DBA-60825CD8B0B1}"/>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5BE99E61-CEB8-140C-660E-F4BC1EAEDC33}"/>
              </a:ext>
            </a:extLst>
          </p:cNvPr>
          <p:cNvSpPr txBox="1">
            <a:spLocks noChangeArrowheads="1"/>
          </p:cNvSpPr>
          <p:nvPr/>
        </p:nvSpPr>
        <p:spPr>
          <a:xfrm>
            <a:off x="609600" y="0"/>
            <a:ext cx="10972800" cy="51816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900"/>
              </a:spcAft>
              <a:buFont typeface="Arial" panose="020B0604020202020204" pitchFamily="34" charset="0"/>
              <a:buNone/>
            </a:pPr>
            <a:r>
              <a:rPr lang="en-US" altLang="en-US" sz="3200" b="1" dirty="0">
                <a:solidFill>
                  <a:srgbClr val="0000CC"/>
                </a:solidFill>
                <a:latin typeface="Calibri" panose="020F0502020204030204" pitchFamily="34" charset="0"/>
                <a:cs typeface="Calibri" panose="020F0502020204030204" pitchFamily="34" charset="0"/>
              </a:rPr>
              <a:t>MATTHEW 9:6a</a:t>
            </a:r>
          </a:p>
          <a:p>
            <a:pPr marL="0" marR="0" indent="0" algn="just">
              <a:lnSpc>
                <a:spcPct val="100000"/>
              </a:lnSpc>
              <a:spcBef>
                <a:spcPts val="0"/>
              </a:spcBef>
              <a:spcAft>
                <a:spcPts val="0"/>
              </a:spcAft>
              <a:buNone/>
            </a:pPr>
            <a:r>
              <a:rPr lang="en-US" u="none" strike="noStrike" baseline="30000" dirty="0">
                <a:effectLst/>
                <a:latin typeface="Calibri" panose="020F0502020204030204" pitchFamily="34" charset="0"/>
              </a:rPr>
              <a:t>6</a:t>
            </a:r>
            <a:r>
              <a:rPr lang="en-US" u="none" strike="noStrike" dirty="0">
                <a:effectLst/>
                <a:latin typeface="Calibri" panose="020F0502020204030204" pitchFamily="34" charset="0"/>
              </a:rPr>
              <a:t> </a:t>
            </a:r>
            <a:r>
              <a:rPr lang="en-US" b="1" dirty="0">
                <a:solidFill>
                  <a:srgbClr val="0000CC"/>
                </a:solidFill>
                <a:latin typeface="Calibri" panose="020F0502020204030204" pitchFamily="34" charset="0"/>
              </a:rPr>
              <a:t>“But so that you may know that the </a:t>
            </a:r>
            <a:r>
              <a:rPr lang="en-US" b="1" u="sng" dirty="0">
                <a:solidFill>
                  <a:srgbClr val="0000CC"/>
                </a:solidFill>
                <a:latin typeface="Calibri" panose="020F0502020204030204" pitchFamily="34" charset="0"/>
              </a:rPr>
              <a:t>Son of Man</a:t>
            </a:r>
            <a:r>
              <a:rPr lang="en-US" b="1" dirty="0">
                <a:solidFill>
                  <a:srgbClr val="0000CC"/>
                </a:solidFill>
                <a:latin typeface="Calibri" panose="020F0502020204030204" pitchFamily="34" charset="0"/>
              </a:rPr>
              <a:t> has authority on earth to forgive sins”</a:t>
            </a:r>
            <a:r>
              <a:rPr lang="en-US" dirty="0">
                <a:effectLst/>
                <a:latin typeface="Calibri" panose="020F0502020204030204" pitchFamily="34" charset="0"/>
              </a:rPr>
              <a:t>—then He said to the paralytic, “Get up, pick up your bed and go home.”...</a:t>
            </a:r>
            <a:endParaRPr lang="en-US" altLang="en-US" dirty="0"/>
          </a:p>
        </p:txBody>
      </p:sp>
      <p:pic>
        <p:nvPicPr>
          <p:cNvPr id="7" name="Picture 6">
            <a:extLst>
              <a:ext uri="{FF2B5EF4-FFF2-40B4-BE49-F238E27FC236}">
                <a16:creationId xmlns:a16="http://schemas.microsoft.com/office/drawing/2014/main" id="{0F7C0932-A00D-F57E-E473-BF85B280FFD8}"/>
              </a:ext>
            </a:extLst>
          </p:cNvPr>
          <p:cNvPicPr>
            <a:picLocks noChangeAspect="1"/>
          </p:cNvPicPr>
          <p:nvPr/>
        </p:nvPicPr>
        <p:blipFill>
          <a:blip r:embed="rId3"/>
          <a:stretch>
            <a:fillRect/>
          </a:stretch>
        </p:blipFill>
        <p:spPr>
          <a:xfrm>
            <a:off x="3133087" y="1932150"/>
            <a:ext cx="5925826" cy="3249450"/>
          </a:xfrm>
          <a:prstGeom prst="rect">
            <a:avLst/>
          </a:prstGeom>
        </p:spPr>
      </p:pic>
    </p:spTree>
    <p:extLst>
      <p:ext uri="{BB962C8B-B14F-4D97-AF65-F5344CB8AC3E}">
        <p14:creationId xmlns:p14="http://schemas.microsoft.com/office/powerpoint/2010/main" val="1946951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8" name="Rectangle 4">
            <a:extLst>
              <a:ext uri="{FF2B5EF4-FFF2-40B4-BE49-F238E27FC236}">
                <a16:creationId xmlns:a16="http://schemas.microsoft.com/office/drawing/2014/main" id="{582D38ED-C463-506B-D3BA-33CAE1B6460D}"/>
              </a:ext>
            </a:extLst>
          </p:cNvPr>
          <p:cNvSpPr>
            <a:spLocks noGrp="1" noChangeArrowheads="1"/>
          </p:cNvSpPr>
          <p:nvPr>
            <p:ph sz="half" idx="1"/>
          </p:nvPr>
        </p:nvSpPr>
        <p:spPr>
          <a:xfrm>
            <a:off x="3733800" y="1981200"/>
            <a:ext cx="7848600" cy="3749040"/>
          </a:xfrm>
        </p:spPr>
        <p:txBody>
          <a:bodyPr>
            <a:normAutofit/>
          </a:bodyPr>
          <a:lstStyle/>
          <a:p>
            <a:pPr algn="just">
              <a:lnSpc>
                <a:spcPct val="100000"/>
              </a:lnSpc>
            </a:pPr>
            <a:r>
              <a:rPr lang="en-US" altLang="en-US" sz="3000" dirty="0"/>
              <a:t>Jesus referred to Himself as *‘the Son of Man’ about 75 times in the four Gospels, including here in v. 6. </a:t>
            </a:r>
          </a:p>
          <a:p>
            <a:pPr algn="just">
              <a:lnSpc>
                <a:spcPct val="100000"/>
              </a:lnSpc>
            </a:pPr>
            <a:r>
              <a:rPr lang="en-US" altLang="en-US" sz="3000" dirty="0"/>
              <a:t>Being the Messiah, the Son of Man, the Son of God, and showing His power to heal and forgive sins, fits with the passages shown and listed earlier.</a:t>
            </a:r>
            <a:r>
              <a:rPr lang="en-US" altLang="en-US" dirty="0"/>
              <a:t> </a:t>
            </a:r>
          </a:p>
        </p:txBody>
      </p:sp>
      <p:pic>
        <p:nvPicPr>
          <p:cNvPr id="82953" name="Picture 9">
            <a:extLst>
              <a:ext uri="{FF2B5EF4-FFF2-40B4-BE49-F238E27FC236}">
                <a16:creationId xmlns:a16="http://schemas.microsoft.com/office/drawing/2014/main" id="{4C1617B8-A6D2-8B28-75A3-0596FCBEA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2947309"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4">
            <a:extLst>
              <a:ext uri="{FF2B5EF4-FFF2-40B4-BE49-F238E27FC236}">
                <a16:creationId xmlns:a16="http://schemas.microsoft.com/office/drawing/2014/main" id="{2621AA0B-F7DD-D56C-74EC-C43F3A8DA72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692B55EC-E850-B899-994F-8EC7D23264F9}"/>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“BUT SO THAT ALL Y’ALL MAY KNOW…”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9:6a</a:t>
            </a:r>
          </a:p>
        </p:txBody>
      </p:sp>
      <p:sp>
        <p:nvSpPr>
          <p:cNvPr id="5" name="TextBox 4">
            <a:extLst>
              <a:ext uri="{FF2B5EF4-FFF2-40B4-BE49-F238E27FC236}">
                <a16:creationId xmlns:a16="http://schemas.microsoft.com/office/drawing/2014/main" id="{05941924-438C-3587-9CC3-5D618C35CEB5}"/>
              </a:ext>
            </a:extLst>
          </p:cNvPr>
          <p:cNvSpPr txBox="1"/>
          <p:nvPr/>
        </p:nvSpPr>
        <p:spPr>
          <a:xfrm>
            <a:off x="3962400" y="5658443"/>
            <a:ext cx="7620000" cy="818557"/>
          </a:xfrm>
          <a:prstGeom prst="rect">
            <a:avLst/>
          </a:prstGeom>
          <a:solidFill>
            <a:schemeClr val="bg1"/>
          </a:solidFill>
          <a:ln w="38100">
            <a:solidFill>
              <a:srgbClr val="C00000"/>
            </a:solidFill>
          </a:ln>
        </p:spPr>
        <p:txBody>
          <a:bodyPr wrap="square">
            <a:spAutoFit/>
          </a:bodyPr>
          <a:lstStyle/>
          <a:p>
            <a:pPr marR="0" lvl="0" algn="just" defTabSz="914400" rtl="0" eaLnBrk="1" fontAlgn="auto" latinLnBrk="0" hangingPunct="1">
              <a:lnSpc>
                <a:spcPct val="110000"/>
              </a:lnSpc>
              <a:spcBef>
                <a:spcPts val="1000"/>
              </a:spcBef>
              <a:spcAft>
                <a:spcPts val="0"/>
              </a:spcAft>
              <a:buClrTx/>
              <a:buSzTx/>
              <a:tabLst/>
              <a:defRPr/>
            </a:pPr>
            <a:r>
              <a:rPr kumimoji="0" lang="en-US" altLang="en-US" sz="2200" b="1" i="0" u="none" strike="noStrike" kern="1200" cap="none" spc="0" normalizeH="0" baseline="0" noProof="0" dirty="0">
                <a:ln>
                  <a:noFill/>
                </a:ln>
                <a:solidFill>
                  <a:prstClr val="black"/>
                </a:solidFill>
                <a:effectLst/>
                <a:uLnTx/>
                <a:uFillTx/>
                <a:latin typeface="Calibri" panose="020F0502020204030204"/>
                <a:ea typeface="+mn-ea"/>
                <a:cs typeface="+mn-cs"/>
              </a:rPr>
              <a:t>*The term ‘the Son of Man’ comes from Daniel 7:13-14, and means that Jesus is Messiah, who will come in power and glory.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C2E84-38A8-9C69-79DD-097B966D8BA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4BAD336-6E4C-52BE-46FB-DE746ABC2C35}"/>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971A64FA-D2A0-C1DA-DC89-61D821AB1E27}"/>
              </a:ext>
            </a:extLst>
          </p:cNvPr>
          <p:cNvSpPr txBox="1">
            <a:spLocks noChangeArrowheads="1"/>
          </p:cNvSpPr>
          <p:nvPr/>
        </p:nvSpPr>
        <p:spPr>
          <a:xfrm>
            <a:off x="609600" y="0"/>
            <a:ext cx="10972800" cy="2590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900"/>
              </a:spcAft>
              <a:buNone/>
            </a:pPr>
            <a:r>
              <a:rPr lang="en-US" sz="3200" b="1" dirty="0">
                <a:solidFill>
                  <a:srgbClr val="0000CC"/>
                </a:solidFill>
                <a:latin typeface="Calibri" panose="020F0502020204030204" pitchFamily="34" charset="0"/>
                <a:cs typeface="Calibri" panose="020F0502020204030204" pitchFamily="34" charset="0"/>
              </a:rPr>
              <a:t>DANIEL 7:13-14</a:t>
            </a:r>
            <a:endParaRPr lang="en-US" altLang="en-US" sz="3200" b="1" dirty="0">
              <a:solidFill>
                <a:srgbClr val="0000CC"/>
              </a:solidFill>
              <a:latin typeface="Calibri" panose="020F0502020204030204" pitchFamily="34" charset="0"/>
              <a:cs typeface="Calibri" panose="020F0502020204030204" pitchFamily="34" charset="0"/>
            </a:endParaRPr>
          </a:p>
          <a:p>
            <a:pPr marL="0" indent="0" algn="just">
              <a:lnSpc>
                <a:spcPct val="100000"/>
              </a:lnSpc>
              <a:spcBef>
                <a:spcPts val="0"/>
              </a:spcBef>
              <a:buNone/>
            </a:pPr>
            <a:r>
              <a:rPr lang="en-US" baseline="30000" dirty="0"/>
              <a:t>13</a:t>
            </a:r>
            <a:r>
              <a:rPr lang="en-US" dirty="0"/>
              <a:t> “I kept looking in the night visions, And behold, with the clouds of heaven One like a </a:t>
            </a:r>
            <a:r>
              <a:rPr lang="en-US" b="1" u="sng" dirty="0">
                <a:solidFill>
                  <a:srgbClr val="0000CC"/>
                </a:solidFill>
                <a:latin typeface="Calibri" panose="020F0502020204030204" pitchFamily="34" charset="0"/>
              </a:rPr>
              <a:t>Son of Man</a:t>
            </a:r>
            <a:r>
              <a:rPr lang="en-US" dirty="0"/>
              <a:t> was coming, And He came up to the Ancient of Days And was presented before Him. </a:t>
            </a:r>
            <a:r>
              <a:rPr lang="en-US" baseline="30000" dirty="0"/>
              <a:t>14</a:t>
            </a:r>
            <a:r>
              <a:rPr lang="en-US" dirty="0"/>
              <a:t> “And to Him was given dominion, Glory and a kingdom, That all the peoples, nations and </a:t>
            </a:r>
            <a:r>
              <a:rPr lang="en-US" i="1" dirty="0"/>
              <a:t>men of every</a:t>
            </a:r>
            <a:r>
              <a:rPr lang="en-US" dirty="0"/>
              <a:t> language Might serve Him. His dominion is an everlasting dominion Which will not pass away; And His kingdom is one Which will not be destroyed. </a:t>
            </a:r>
          </a:p>
        </p:txBody>
      </p:sp>
      <p:pic>
        <p:nvPicPr>
          <p:cNvPr id="4" name="Picture 3">
            <a:extLst>
              <a:ext uri="{FF2B5EF4-FFF2-40B4-BE49-F238E27FC236}">
                <a16:creationId xmlns:a16="http://schemas.microsoft.com/office/drawing/2014/main" id="{A349276E-B2CE-37AC-B3D0-9AF2132A07F6}"/>
              </a:ext>
            </a:extLst>
          </p:cNvPr>
          <p:cNvPicPr>
            <a:picLocks noChangeAspect="1"/>
          </p:cNvPicPr>
          <p:nvPr/>
        </p:nvPicPr>
        <p:blipFill>
          <a:blip r:embed="rId3"/>
          <a:stretch>
            <a:fillRect/>
          </a:stretch>
        </p:blipFill>
        <p:spPr>
          <a:xfrm>
            <a:off x="5427835" y="3352800"/>
            <a:ext cx="1336330" cy="1828800"/>
          </a:xfrm>
          <a:prstGeom prst="rect">
            <a:avLst/>
          </a:prstGeom>
        </p:spPr>
      </p:pic>
    </p:spTree>
    <p:extLst>
      <p:ext uri="{BB962C8B-B14F-4D97-AF65-F5344CB8AC3E}">
        <p14:creationId xmlns:p14="http://schemas.microsoft.com/office/powerpoint/2010/main" val="3914896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A8B26-2494-B5AF-CF9A-683D21939CD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9F597C5-8936-9730-8A11-78D70DAFF16A}"/>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135A3F1C-D747-8CE8-2C62-883728CB81AC}"/>
              </a:ext>
            </a:extLst>
          </p:cNvPr>
          <p:cNvSpPr txBox="1">
            <a:spLocks noChangeArrowheads="1"/>
          </p:cNvSpPr>
          <p:nvPr/>
        </p:nvSpPr>
        <p:spPr>
          <a:xfrm>
            <a:off x="609600" y="0"/>
            <a:ext cx="10972800" cy="2590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900"/>
              </a:spcAft>
              <a:buFont typeface="Arial" panose="020B0604020202020204" pitchFamily="34" charset="0"/>
              <a:buNone/>
            </a:pPr>
            <a:r>
              <a:rPr lang="en-US" altLang="en-US" sz="3200" b="1" dirty="0">
                <a:solidFill>
                  <a:srgbClr val="0000CC"/>
                </a:solidFill>
                <a:latin typeface="Calibri" panose="020F0502020204030204" pitchFamily="34" charset="0"/>
                <a:cs typeface="Calibri" panose="020F0502020204030204" pitchFamily="34" charset="0"/>
              </a:rPr>
              <a:t>MATTHEW 9:6b</a:t>
            </a:r>
          </a:p>
          <a:p>
            <a:pPr marL="0" marR="0" indent="0" algn="just">
              <a:lnSpc>
                <a:spcPct val="100000"/>
              </a:lnSpc>
              <a:spcBef>
                <a:spcPts val="0"/>
              </a:spcBef>
              <a:spcAft>
                <a:spcPts val="0"/>
              </a:spcAft>
              <a:buNone/>
            </a:pPr>
            <a:r>
              <a:rPr lang="en-US" u="none" strike="noStrike" baseline="30000" dirty="0">
                <a:effectLst/>
                <a:latin typeface="Calibri" panose="020F0502020204030204" pitchFamily="34" charset="0"/>
              </a:rPr>
              <a:t>6</a:t>
            </a:r>
            <a:r>
              <a:rPr lang="en-US" u="none" strike="noStrike" dirty="0">
                <a:effectLst/>
                <a:latin typeface="Calibri" panose="020F0502020204030204" pitchFamily="34" charset="0"/>
              </a:rPr>
              <a:t> </a:t>
            </a:r>
            <a:r>
              <a:rPr lang="en-US" dirty="0">
                <a:latin typeface="Calibri" panose="020F0502020204030204" pitchFamily="34" charset="0"/>
              </a:rPr>
              <a:t>“But so that you may know that the Son of Man has authority on earth to forgive sins”</a:t>
            </a:r>
            <a:r>
              <a:rPr lang="en-US" b="1" dirty="0">
                <a:solidFill>
                  <a:srgbClr val="0000CC"/>
                </a:solidFill>
                <a:latin typeface="Calibri" panose="020F0502020204030204" pitchFamily="34" charset="0"/>
              </a:rPr>
              <a:t>—then He said to the paralytic, “Get up, pick up your bed and go home.”</a:t>
            </a:r>
            <a:r>
              <a:rPr lang="en-US" dirty="0">
                <a:effectLst/>
                <a:latin typeface="Calibri" panose="020F0502020204030204" pitchFamily="34" charset="0"/>
              </a:rPr>
              <a:t>…</a:t>
            </a:r>
            <a:endParaRPr lang="en-US" altLang="en-US" dirty="0"/>
          </a:p>
        </p:txBody>
      </p:sp>
      <p:pic>
        <p:nvPicPr>
          <p:cNvPr id="7" name="Picture 6">
            <a:extLst>
              <a:ext uri="{FF2B5EF4-FFF2-40B4-BE49-F238E27FC236}">
                <a16:creationId xmlns:a16="http://schemas.microsoft.com/office/drawing/2014/main" id="{D0AFFA4E-98CC-4F4C-C55C-3940EC052677}"/>
              </a:ext>
            </a:extLst>
          </p:cNvPr>
          <p:cNvPicPr>
            <a:picLocks noChangeAspect="1"/>
          </p:cNvPicPr>
          <p:nvPr/>
        </p:nvPicPr>
        <p:blipFill>
          <a:blip r:embed="rId3"/>
          <a:stretch>
            <a:fillRect/>
          </a:stretch>
        </p:blipFill>
        <p:spPr>
          <a:xfrm>
            <a:off x="4897395" y="1905000"/>
            <a:ext cx="239721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5089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1" name="Rectangle 3">
            <a:extLst>
              <a:ext uri="{FF2B5EF4-FFF2-40B4-BE49-F238E27FC236}">
                <a16:creationId xmlns:a16="http://schemas.microsoft.com/office/drawing/2014/main" id="{FE81EBFF-19C2-B122-A9C8-EA1E6A151092}"/>
              </a:ext>
            </a:extLst>
          </p:cNvPr>
          <p:cNvSpPr>
            <a:spLocks noGrp="1" noChangeArrowheads="1"/>
          </p:cNvSpPr>
          <p:nvPr>
            <p:ph sz="half" idx="1"/>
          </p:nvPr>
        </p:nvSpPr>
        <p:spPr>
          <a:xfrm>
            <a:off x="637111" y="1981200"/>
            <a:ext cx="7291655" cy="2819400"/>
          </a:xfrm>
        </p:spPr>
        <p:txBody>
          <a:bodyPr>
            <a:normAutofit/>
          </a:bodyPr>
          <a:lstStyle/>
          <a:p>
            <a:pPr algn="just">
              <a:lnSpc>
                <a:spcPct val="100000"/>
              </a:lnSpc>
              <a:spcBef>
                <a:spcPts val="0"/>
              </a:spcBef>
              <a:spcAft>
                <a:spcPts val="1200"/>
              </a:spcAft>
            </a:pPr>
            <a:r>
              <a:rPr lang="en-US" altLang="en-US" dirty="0"/>
              <a:t>Jesus could have just told the man that His sins were forgiven.  </a:t>
            </a:r>
          </a:p>
          <a:p>
            <a:pPr algn="just">
              <a:lnSpc>
                <a:spcPct val="100000"/>
              </a:lnSpc>
              <a:spcBef>
                <a:spcPts val="0"/>
              </a:spcBef>
              <a:spcAft>
                <a:spcPts val="1200"/>
              </a:spcAft>
            </a:pPr>
            <a:r>
              <a:rPr lang="en-US" altLang="en-US" dirty="0"/>
              <a:t>He could have just told the man that he was now healed and could pick up his bed and go home. </a:t>
            </a:r>
          </a:p>
        </p:txBody>
      </p:sp>
      <p:sp>
        <p:nvSpPr>
          <p:cNvPr id="2" name="Text Box 4">
            <a:extLst>
              <a:ext uri="{FF2B5EF4-FFF2-40B4-BE49-F238E27FC236}">
                <a16:creationId xmlns:a16="http://schemas.microsoft.com/office/drawing/2014/main" id="{30F8C0F1-979D-0CAE-0E70-A983D7D373D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0F7151A8-906D-F3BF-0823-B69CB884A29C}"/>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“GO, PICK UP YOUR BED, AND GO HOME.”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9:6b</a:t>
            </a:r>
          </a:p>
        </p:txBody>
      </p:sp>
      <p:pic>
        <p:nvPicPr>
          <p:cNvPr id="4" name="Picture 3">
            <a:extLst>
              <a:ext uri="{FF2B5EF4-FFF2-40B4-BE49-F238E27FC236}">
                <a16:creationId xmlns:a16="http://schemas.microsoft.com/office/drawing/2014/main" id="{46BFF434-5BC5-32B7-6A60-34279B22938D}"/>
              </a:ext>
            </a:extLst>
          </p:cNvPr>
          <p:cNvPicPr>
            <a:picLocks noChangeAspect="1"/>
          </p:cNvPicPr>
          <p:nvPr/>
        </p:nvPicPr>
        <p:blipFill>
          <a:blip r:embed="rId3"/>
          <a:stretch>
            <a:fillRect/>
          </a:stretch>
        </p:blipFill>
        <p:spPr>
          <a:xfrm>
            <a:off x="8500272" y="2057400"/>
            <a:ext cx="3082128"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6" name="Rectangle 4">
            <a:extLst>
              <a:ext uri="{FF2B5EF4-FFF2-40B4-BE49-F238E27FC236}">
                <a16:creationId xmlns:a16="http://schemas.microsoft.com/office/drawing/2014/main" id="{24FE91DC-9C50-BA0A-194C-AD4AC7C770AE}"/>
              </a:ext>
            </a:extLst>
          </p:cNvPr>
          <p:cNvSpPr>
            <a:spLocks noGrp="1" noChangeArrowheads="1"/>
          </p:cNvSpPr>
          <p:nvPr>
            <p:ph sz="half" idx="1"/>
          </p:nvPr>
        </p:nvSpPr>
        <p:spPr>
          <a:xfrm>
            <a:off x="4263233" y="1981200"/>
            <a:ext cx="7291655" cy="4267200"/>
          </a:xfrm>
        </p:spPr>
        <p:txBody>
          <a:bodyPr>
            <a:normAutofit/>
          </a:bodyPr>
          <a:lstStyle/>
          <a:p>
            <a:pPr algn="just">
              <a:lnSpc>
                <a:spcPct val="100000"/>
              </a:lnSpc>
              <a:spcBef>
                <a:spcPts val="0"/>
              </a:spcBef>
              <a:spcAft>
                <a:spcPts val="1200"/>
              </a:spcAft>
            </a:pPr>
            <a:r>
              <a:rPr lang="en-US" altLang="en-US" dirty="0"/>
              <a:t>But to make His point clear </a:t>
            </a:r>
            <a:r>
              <a:rPr lang="en-US" dirty="0"/>
              <a:t>to the Scribes [Pharisees], and everyone present, </a:t>
            </a:r>
            <a:r>
              <a:rPr lang="en-US" altLang="en-US" dirty="0"/>
              <a:t>Jesus does both.</a:t>
            </a:r>
          </a:p>
          <a:p>
            <a:pPr algn="just">
              <a:lnSpc>
                <a:spcPct val="100000"/>
              </a:lnSpc>
              <a:spcBef>
                <a:spcPts val="0"/>
              </a:spcBef>
              <a:spcAft>
                <a:spcPts val="1200"/>
              </a:spcAft>
            </a:pPr>
            <a:r>
              <a:rPr lang="en-US" altLang="en-US" dirty="0"/>
              <a:t>He validates His place as the Holy Messiah, forgiving sins and healing, also saying that He is the son of Man of Daniel’s prophecy.   </a:t>
            </a:r>
          </a:p>
        </p:txBody>
      </p:sp>
      <p:sp>
        <p:nvSpPr>
          <p:cNvPr id="3" name="Text Box 4">
            <a:extLst>
              <a:ext uri="{FF2B5EF4-FFF2-40B4-BE49-F238E27FC236}">
                <a16:creationId xmlns:a16="http://schemas.microsoft.com/office/drawing/2014/main" id="{95BB08B8-ECF8-5EB4-2546-CA257F73BA3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4660FFBF-8E29-920C-0FC8-CAD433A7C19E}"/>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“GO, PICK UP YOUR BED, AND GO HOME.”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9:6b</a:t>
            </a:r>
          </a:p>
        </p:txBody>
      </p:sp>
      <p:pic>
        <p:nvPicPr>
          <p:cNvPr id="2" name="Picture 1">
            <a:extLst>
              <a:ext uri="{FF2B5EF4-FFF2-40B4-BE49-F238E27FC236}">
                <a16:creationId xmlns:a16="http://schemas.microsoft.com/office/drawing/2014/main" id="{34C1ED1E-779A-82ED-D721-B29D859B376B}"/>
              </a:ext>
            </a:extLst>
          </p:cNvPr>
          <p:cNvPicPr>
            <a:picLocks noChangeAspect="1"/>
          </p:cNvPicPr>
          <p:nvPr/>
        </p:nvPicPr>
        <p:blipFill>
          <a:blip r:embed="rId3"/>
          <a:stretch>
            <a:fillRect/>
          </a:stretch>
        </p:blipFill>
        <p:spPr>
          <a:xfrm>
            <a:off x="609600" y="2057400"/>
            <a:ext cx="3082128"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18DEA-0BD6-E703-1C5D-E2E5F1EEB7A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DDCCC28-12FF-6BF9-88A0-3992AD6EE7FF}"/>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72E5F8E8-83A3-7043-6F7D-905406EBDE2D}"/>
              </a:ext>
            </a:extLst>
          </p:cNvPr>
          <p:cNvSpPr txBox="1">
            <a:spLocks noChangeArrowheads="1"/>
          </p:cNvSpPr>
          <p:nvPr/>
        </p:nvSpPr>
        <p:spPr>
          <a:xfrm>
            <a:off x="609600" y="0"/>
            <a:ext cx="10972800" cy="2057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900"/>
              </a:spcAft>
              <a:buNone/>
            </a:pPr>
            <a:r>
              <a:rPr lang="en-US" altLang="en-US" sz="3200" b="1" dirty="0">
                <a:solidFill>
                  <a:srgbClr val="0000CC"/>
                </a:solidFill>
                <a:latin typeface="Calibri" panose="020F0502020204030204" pitchFamily="34" charset="0"/>
                <a:cs typeface="Calibri" panose="020F0502020204030204" pitchFamily="34" charset="0"/>
              </a:rPr>
              <a:t>MATTHEW 9:7-8</a:t>
            </a:r>
          </a:p>
          <a:p>
            <a:pPr marL="0" marR="0" indent="0" algn="just">
              <a:lnSpc>
                <a:spcPct val="100000"/>
              </a:lnSpc>
              <a:spcBef>
                <a:spcPts val="0"/>
              </a:spcBef>
              <a:spcAft>
                <a:spcPts val="0"/>
              </a:spcAft>
              <a:buNone/>
            </a:pPr>
            <a:r>
              <a:rPr lang="en-US" sz="2400" b="1" u="none" strike="noStrike" baseline="30000" dirty="0">
                <a:solidFill>
                  <a:srgbClr val="0000CC"/>
                </a:solidFill>
                <a:effectLst/>
                <a:latin typeface="Calibri" panose="020F0502020204030204" pitchFamily="34" charset="0"/>
              </a:rPr>
              <a:t>7</a:t>
            </a:r>
            <a:r>
              <a:rPr lang="en-US" sz="2400" b="1" u="none" strike="noStrike" dirty="0">
                <a:solidFill>
                  <a:srgbClr val="0000CC"/>
                </a:solidFill>
                <a:effectLst/>
                <a:latin typeface="Calibri" panose="020F0502020204030204" pitchFamily="34" charset="0"/>
              </a:rPr>
              <a:t> </a:t>
            </a:r>
            <a:r>
              <a:rPr lang="en-US" sz="2800" b="1" dirty="0">
                <a:solidFill>
                  <a:srgbClr val="0000CC"/>
                </a:solidFill>
                <a:effectLst/>
                <a:latin typeface="Calibri" panose="020F0502020204030204" pitchFamily="34" charset="0"/>
              </a:rPr>
              <a:t>And he got </a:t>
            </a:r>
            <a:r>
              <a:rPr lang="en-US" b="1" dirty="0">
                <a:solidFill>
                  <a:srgbClr val="0000CC"/>
                </a:solidFill>
                <a:latin typeface="Calibri" panose="020F0502020204030204" pitchFamily="34" charset="0"/>
              </a:rPr>
              <a:t>up</a:t>
            </a:r>
            <a:r>
              <a:rPr lang="en-US" sz="2800" b="1" dirty="0">
                <a:solidFill>
                  <a:srgbClr val="0000CC"/>
                </a:solidFill>
                <a:effectLst/>
                <a:latin typeface="Calibri" panose="020F0502020204030204" pitchFamily="34" charset="0"/>
              </a:rPr>
              <a:t> and went home. </a:t>
            </a:r>
            <a:r>
              <a:rPr lang="en-US" sz="2400" b="1" u="none" strike="noStrike" baseline="30000" dirty="0">
                <a:solidFill>
                  <a:srgbClr val="0000CC"/>
                </a:solidFill>
                <a:effectLst/>
                <a:latin typeface="Calibri" panose="020F0502020204030204" pitchFamily="34" charset="0"/>
              </a:rPr>
              <a:t>8</a:t>
            </a:r>
            <a:r>
              <a:rPr lang="en-US" sz="2400" b="1" u="none" strike="noStrike" dirty="0">
                <a:solidFill>
                  <a:srgbClr val="0000CC"/>
                </a:solidFill>
                <a:effectLst/>
                <a:latin typeface="Calibri" panose="020F0502020204030204" pitchFamily="34" charset="0"/>
              </a:rPr>
              <a:t> </a:t>
            </a:r>
            <a:r>
              <a:rPr lang="en-US" sz="2800" b="1" dirty="0">
                <a:solidFill>
                  <a:srgbClr val="0000CC"/>
                </a:solidFill>
                <a:effectLst/>
                <a:latin typeface="Calibri" panose="020F0502020204030204" pitchFamily="34" charset="0"/>
              </a:rPr>
              <a:t>But when the crowds saw </a:t>
            </a:r>
            <a:r>
              <a:rPr lang="en-US" sz="2800" b="1" i="1" dirty="0">
                <a:solidFill>
                  <a:srgbClr val="0000CC"/>
                </a:solidFill>
                <a:effectLst/>
                <a:latin typeface="Calibri" panose="020F0502020204030204" pitchFamily="34" charset="0"/>
              </a:rPr>
              <a:t>this,</a:t>
            </a:r>
            <a:r>
              <a:rPr lang="en-US" sz="2800" b="1" dirty="0">
                <a:solidFill>
                  <a:srgbClr val="0000CC"/>
                </a:solidFill>
                <a:effectLst/>
                <a:latin typeface="Calibri" panose="020F0502020204030204" pitchFamily="34" charset="0"/>
              </a:rPr>
              <a:t> they were awestruck, and glorified God, who had given such authority to men.</a:t>
            </a:r>
            <a:r>
              <a:rPr lang="en-US" sz="2400" b="1" dirty="0">
                <a:solidFill>
                  <a:srgbClr val="0000CC"/>
                </a:solidFill>
                <a:effectLst/>
                <a:latin typeface="Calibri" panose="020F0502020204030204" pitchFamily="34" charset="0"/>
              </a:rPr>
              <a:t> </a:t>
            </a:r>
          </a:p>
        </p:txBody>
      </p:sp>
      <p:pic>
        <p:nvPicPr>
          <p:cNvPr id="5" name="Picture 4">
            <a:extLst>
              <a:ext uri="{FF2B5EF4-FFF2-40B4-BE49-F238E27FC236}">
                <a16:creationId xmlns:a16="http://schemas.microsoft.com/office/drawing/2014/main" id="{60ED9A20-25A0-3E84-2D2D-003C95B560E5}"/>
              </a:ext>
            </a:extLst>
          </p:cNvPr>
          <p:cNvPicPr>
            <a:picLocks noChangeAspect="1"/>
          </p:cNvPicPr>
          <p:nvPr/>
        </p:nvPicPr>
        <p:blipFill>
          <a:blip r:embed="rId3"/>
          <a:srcRect l="36666"/>
          <a:stretch/>
        </p:blipFill>
        <p:spPr>
          <a:xfrm>
            <a:off x="4799463" y="2286000"/>
            <a:ext cx="2593075"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9900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8229600" cy="609600"/>
          </a:xfrm>
        </p:spPr>
        <p:txBody>
          <a:bodyPr/>
          <a:lstStyle/>
          <a:p>
            <a:pPr algn="ctr"/>
            <a:r>
              <a:rPr lang="en-US" sz="3200" b="1" kern="1200" dirty="0">
                <a:solidFill>
                  <a:srgbClr val="0000FF"/>
                </a:solidFill>
                <a:latin typeface="Calibri" panose="020F0502020204030204" pitchFamily="34" charset="0"/>
                <a:cs typeface="Arial" panose="020B0604020202020204" pitchFamily="34" charset="0"/>
              </a:rPr>
              <a:t>POINTS OF CONTRAST AND COMPARISON</a:t>
            </a:r>
            <a:endParaRPr lang="en-US" sz="3200" dirty="0">
              <a:latin typeface="Calibri" panose="020F0502020204030204" pitchFamily="34" charset="0"/>
            </a:endParaRPr>
          </a:p>
        </p:txBody>
      </p:sp>
      <p:graphicFrame>
        <p:nvGraphicFramePr>
          <p:cNvPr id="4" name="Table Placeholder 3"/>
          <p:cNvGraphicFramePr>
            <a:graphicFrameLocks noGrp="1"/>
          </p:cNvGraphicFramePr>
          <p:nvPr>
            <p:ph type="tbl" idx="1"/>
          </p:nvPr>
        </p:nvGraphicFramePr>
        <p:xfrm>
          <a:off x="609600" y="1295400"/>
          <a:ext cx="10972800" cy="5364494"/>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tblGrid>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Governing Principle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600" b="1" i="0" u="none" strike="noStrike" kern="1200" cap="none" normalizeH="0" baseline="0" dirty="0">
                          <a:ln>
                            <a:noFill/>
                          </a:ln>
                          <a:solidFill>
                            <a:srgbClr val="C00000"/>
                          </a:solidFill>
                          <a:effectLst/>
                          <a:latin typeface="Calibri" panose="020F0502020204030204" pitchFamily="34" charset="0"/>
                          <a:ea typeface="+mn-ea"/>
                          <a:cs typeface="Arial" charset="0"/>
                        </a:rPr>
                        <a:t>LAW</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600" b="1" i="0" u="none" strike="noStrike" kern="1200" cap="none" normalizeH="0" baseline="0" dirty="0">
                          <a:ln>
                            <a:noFill/>
                          </a:ln>
                          <a:solidFill>
                            <a:srgbClr val="0000FF"/>
                          </a:solidFill>
                          <a:effectLst/>
                          <a:latin typeface="Calibri" panose="020F0502020204030204" pitchFamily="34" charset="0"/>
                          <a:ea typeface="+mn-ea"/>
                          <a:cs typeface="Arial" charset="0"/>
                        </a:rPr>
                        <a:t>GRACE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Steward</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normalizeH="0" baseline="0" dirty="0">
                          <a:ln>
                            <a:noFill/>
                          </a:ln>
                          <a:solidFill>
                            <a:srgbClr val="C00000"/>
                          </a:solidFill>
                          <a:effectLst/>
                          <a:latin typeface="Calibri" panose="020F0502020204030204" pitchFamily="34" charset="0"/>
                          <a:ea typeface="+mn-ea"/>
                          <a:cs typeface="Arial" charset="0"/>
                        </a:rPr>
                        <a:t>MOSES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normalizeH="0" baseline="0" dirty="0">
                          <a:ln>
                            <a:noFill/>
                          </a:ln>
                          <a:solidFill>
                            <a:srgbClr val="0000FF"/>
                          </a:solidFill>
                          <a:effectLst/>
                          <a:latin typeface="Calibri" panose="020F0502020204030204" pitchFamily="34" charset="0"/>
                          <a:ea typeface="+mn-ea"/>
                          <a:cs typeface="Arial" charset="0"/>
                        </a:rPr>
                        <a:t>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People Group</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600" b="1" i="0" u="none" strike="noStrike" cap="none" normalizeH="0" baseline="0" dirty="0">
                          <a:ln>
                            <a:noFill/>
                          </a:ln>
                          <a:solidFill>
                            <a:srgbClr val="C00000"/>
                          </a:solidFill>
                          <a:effectLst/>
                          <a:latin typeface="Calibri" panose="020F0502020204030204" pitchFamily="34" charset="0"/>
                          <a:cs typeface="Arial" charset="0"/>
                        </a:rPr>
                        <a:t>ISRAEL</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600" b="1" i="0" u="none" strike="noStrike" cap="none" normalizeH="0" baseline="0" dirty="0">
                          <a:ln>
                            <a:noFill/>
                          </a:ln>
                          <a:solidFill>
                            <a:srgbClr val="0000FF"/>
                          </a:solidFill>
                          <a:effectLst/>
                          <a:latin typeface="Calibri" panose="020F0502020204030204" pitchFamily="34" charset="0"/>
                          <a:cs typeface="Arial" charset="0"/>
                        </a:rPr>
                        <a:t>CHURCH</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Whose Works are you depending 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600" b="0" i="0" u="none" strike="noStrike" cap="none" normalizeH="0" baseline="0" dirty="0">
                          <a:ln>
                            <a:noFill/>
                          </a:ln>
                          <a:solidFill>
                            <a:srgbClr val="C00000"/>
                          </a:solidFill>
                          <a:effectLst/>
                          <a:latin typeface="Calibri" panose="020F0502020204030204" pitchFamily="34" charset="0"/>
                          <a:cs typeface="Arial" charset="0"/>
                        </a:rPr>
                        <a:t>Self</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600" b="0" i="0" u="none" strike="noStrike" cap="none" normalizeH="0" baseline="0" dirty="0">
                          <a:ln>
                            <a:noFill/>
                          </a:ln>
                          <a:solidFill>
                            <a:srgbClr val="0000FF"/>
                          </a:solidFill>
                          <a:effectLst/>
                          <a:latin typeface="Calibri" panose="020F0502020204030204" pitchFamily="34" charset="0"/>
                          <a:cs typeface="Arial" charset="0"/>
                        </a:rPr>
                        <a:t>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3"/>
                  </a:ext>
                </a:extLst>
              </a:tr>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Baptism </a:t>
                      </a:r>
                      <a:r>
                        <a:rPr kumimoji="0" lang="en-US" sz="2400" b="1" i="0" u="none" strike="noStrike" kern="1200" cap="none" normalizeH="0" baseline="0" dirty="0">
                          <a:ln>
                            <a:noFill/>
                          </a:ln>
                          <a:solidFill>
                            <a:schemeClr val="tx1"/>
                          </a:solidFill>
                          <a:effectLst/>
                          <a:latin typeface="Calibri" panose="020F0502020204030204" pitchFamily="34" charset="0"/>
                          <a:ea typeface="+mn-ea"/>
                          <a:cs typeface="Arial" charset="0"/>
                        </a:rPr>
                        <a:t>(Identification)</a:t>
                      </a:r>
                      <a:endPar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C00000"/>
                          </a:solidFill>
                          <a:effectLst/>
                          <a:latin typeface="Calibri" panose="020F0502020204030204" pitchFamily="34" charset="0"/>
                          <a:cs typeface="Arial" charset="0"/>
                        </a:rPr>
                        <a:t>Into Moses (Law)</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FF"/>
                          </a:solidFill>
                          <a:effectLst/>
                          <a:latin typeface="Calibri" panose="020F0502020204030204" pitchFamily="34" charset="0"/>
                          <a:cs typeface="Arial" charset="0"/>
                        </a:rPr>
                        <a:t>Into Christ</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4"/>
                  </a:ext>
                </a:extLst>
              </a:tr>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Ministry Characteristic</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C00000"/>
                          </a:solidFill>
                          <a:effectLst/>
                          <a:latin typeface="Calibri" panose="020F0502020204030204" pitchFamily="34" charset="0"/>
                          <a:cs typeface="Arial" charset="0"/>
                        </a:rPr>
                        <a:t>Death /Condemnation</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FF"/>
                          </a:solidFill>
                          <a:effectLst/>
                          <a:latin typeface="Calibri" panose="020F0502020204030204" pitchFamily="34" charset="0"/>
                          <a:cs typeface="Arial" charset="0"/>
                        </a:rPr>
                        <a:t>Spirit /Righteousness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5"/>
                  </a:ext>
                </a:extLst>
              </a:tr>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Nature of Blessings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C00000"/>
                          </a:solidFill>
                          <a:effectLst/>
                          <a:latin typeface="Calibri" panose="020F0502020204030204" pitchFamily="34" charset="0"/>
                          <a:cs typeface="Arial" charset="0"/>
                        </a:rPr>
                        <a:t>Conditional (If) / Earthly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FF"/>
                          </a:solidFill>
                          <a:effectLst/>
                          <a:latin typeface="Calibri" panose="020F0502020204030204" pitchFamily="34" charset="0"/>
                          <a:cs typeface="Arial" charset="0"/>
                        </a:rPr>
                        <a:t>Unconditional / Heavenly</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6"/>
                  </a:ext>
                </a:extLst>
              </a:tr>
              <a:tr h="640080">
                <a:tc>
                  <a:txBody>
                    <a:bodyPr/>
                    <a:lstStyle/>
                    <a:p>
                      <a:pPr marL="111125"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en-US" sz="2600" b="1" i="0" u="none" strike="noStrike" kern="1200" cap="none" normalizeH="0" baseline="0" dirty="0">
                          <a:ln>
                            <a:noFill/>
                          </a:ln>
                          <a:solidFill>
                            <a:schemeClr val="tx1"/>
                          </a:solidFill>
                          <a:effectLst/>
                          <a:latin typeface="Calibri" panose="020F0502020204030204" pitchFamily="34" charset="0"/>
                          <a:ea typeface="+mn-ea"/>
                          <a:cs typeface="Arial" charset="0"/>
                        </a:rPr>
                        <a:t>Earthly Difficulties</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C00000"/>
                          </a:solidFill>
                          <a:effectLst/>
                          <a:latin typeface="Calibri" panose="020F0502020204030204" pitchFamily="34" charset="0"/>
                          <a:cs typeface="Arial" charset="0"/>
                        </a:rPr>
                        <a:t>Curses for disobedience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FF"/>
                          </a:solidFill>
                          <a:effectLst/>
                          <a:latin typeface="Calibri" panose="020F0502020204030204" pitchFamily="34" charset="0"/>
                          <a:cs typeface="Arial" charset="0"/>
                        </a:rPr>
                        <a:t>Growth or discipline</a:t>
                      </a: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en-US" altLang="en-US" sz="1800" b="1" dirty="0">
                <a:latin typeface="Calibri" panose="020F0502020204030204" pitchFamily="34" charset="0"/>
              </a:rPr>
              <a:t>Law vs. Grace: Session 1: An Overview</a:t>
            </a:r>
          </a:p>
        </p:txBody>
      </p:sp>
    </p:spTree>
    <p:extLst>
      <p:ext uri="{BB962C8B-B14F-4D97-AF65-F5344CB8AC3E}">
        <p14:creationId xmlns:p14="http://schemas.microsoft.com/office/powerpoint/2010/main" val="646959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BF8618FF-0D4D-D33F-02DB-B5D04E8F6219}"/>
              </a:ext>
            </a:extLst>
          </p:cNvPr>
          <p:cNvSpPr>
            <a:spLocks noGrp="1" noChangeArrowheads="1"/>
          </p:cNvSpPr>
          <p:nvPr>
            <p:ph sz="half" idx="1"/>
          </p:nvPr>
        </p:nvSpPr>
        <p:spPr>
          <a:xfrm>
            <a:off x="609600" y="1981200"/>
            <a:ext cx="7571282" cy="3124200"/>
          </a:xfrm>
        </p:spPr>
        <p:txBody>
          <a:bodyPr/>
          <a:lstStyle/>
          <a:p>
            <a:pPr algn="just">
              <a:lnSpc>
                <a:spcPct val="100000"/>
              </a:lnSpc>
              <a:spcBef>
                <a:spcPts val="0"/>
              </a:spcBef>
              <a:spcAft>
                <a:spcPts val="1200"/>
              </a:spcAft>
            </a:pPr>
            <a:r>
              <a:rPr lang="en-US" altLang="en-US" dirty="0"/>
              <a:t>The man is healed, so he gets up, picks up his bed and walks home, just as Jesus had told him to do.</a:t>
            </a:r>
          </a:p>
          <a:p>
            <a:pPr algn="just">
              <a:lnSpc>
                <a:spcPct val="100000"/>
              </a:lnSpc>
              <a:spcBef>
                <a:spcPts val="0"/>
              </a:spcBef>
              <a:spcAft>
                <a:spcPts val="1200"/>
              </a:spcAft>
            </a:pPr>
            <a:r>
              <a:rPr lang="en-US" altLang="en-US" dirty="0"/>
              <a:t>And everything that Jesus has said and done, declares who He was and now is – the Holy Messiah.  </a:t>
            </a:r>
          </a:p>
        </p:txBody>
      </p:sp>
      <p:sp>
        <p:nvSpPr>
          <p:cNvPr id="2" name="Text Box 4">
            <a:extLst>
              <a:ext uri="{FF2B5EF4-FFF2-40B4-BE49-F238E27FC236}">
                <a16:creationId xmlns:a16="http://schemas.microsoft.com/office/drawing/2014/main" id="{F87FA64F-67C4-3FF6-55EA-A88C56F58DE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F63F6E1D-5FCF-2989-0B06-B4D9046072CF}"/>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BUT DOES THE CROWD ‘GET IT’?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9:7-8</a:t>
            </a:r>
          </a:p>
        </p:txBody>
      </p:sp>
      <p:pic>
        <p:nvPicPr>
          <p:cNvPr id="4" name="Picture 3">
            <a:extLst>
              <a:ext uri="{FF2B5EF4-FFF2-40B4-BE49-F238E27FC236}">
                <a16:creationId xmlns:a16="http://schemas.microsoft.com/office/drawing/2014/main" id="{E6D3D0FA-EDC4-387E-CB52-F503986B377D}"/>
              </a:ext>
            </a:extLst>
          </p:cNvPr>
          <p:cNvPicPr>
            <a:picLocks noChangeAspect="1"/>
          </p:cNvPicPr>
          <p:nvPr/>
        </p:nvPicPr>
        <p:blipFill>
          <a:blip r:embed="rId3"/>
          <a:stretch>
            <a:fillRect/>
          </a:stretch>
        </p:blipFill>
        <p:spPr>
          <a:xfrm>
            <a:off x="8180882" y="1941447"/>
            <a:ext cx="3477718" cy="36576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4" name="Rectangle 4">
            <a:extLst>
              <a:ext uri="{FF2B5EF4-FFF2-40B4-BE49-F238E27FC236}">
                <a16:creationId xmlns:a16="http://schemas.microsoft.com/office/drawing/2014/main" id="{5B05BDBE-F365-D002-4C7C-063894045E5E}"/>
              </a:ext>
            </a:extLst>
          </p:cNvPr>
          <p:cNvSpPr>
            <a:spLocks noGrp="1" noChangeArrowheads="1"/>
          </p:cNvSpPr>
          <p:nvPr>
            <p:ph sz="half" idx="1"/>
          </p:nvPr>
        </p:nvSpPr>
        <p:spPr>
          <a:xfrm>
            <a:off x="4267200" y="1981200"/>
            <a:ext cx="7315200" cy="2590800"/>
          </a:xfrm>
        </p:spPr>
        <p:txBody>
          <a:bodyPr/>
          <a:lstStyle/>
          <a:p>
            <a:pPr algn="just">
              <a:lnSpc>
                <a:spcPct val="100000"/>
              </a:lnSpc>
              <a:spcBef>
                <a:spcPts val="0"/>
              </a:spcBef>
              <a:spcAft>
                <a:spcPts val="1200"/>
              </a:spcAft>
            </a:pPr>
            <a:r>
              <a:rPr lang="en-US" altLang="en-US" dirty="0"/>
              <a:t>While the crowd is amazed and they even glorify God, they do not come  to recognize Jesus as the Holy Messiah of God, the long-promised King of Israel now come.</a:t>
            </a:r>
          </a:p>
          <a:p>
            <a:pPr algn="just">
              <a:lnSpc>
                <a:spcPct val="100000"/>
              </a:lnSpc>
              <a:spcBef>
                <a:spcPts val="0"/>
              </a:spcBef>
              <a:spcAft>
                <a:spcPts val="1200"/>
              </a:spcAft>
            </a:pPr>
            <a:r>
              <a:rPr lang="en-US" altLang="en-US" dirty="0"/>
              <a:t>They don’t ‘get it’.  </a:t>
            </a:r>
          </a:p>
        </p:txBody>
      </p:sp>
      <p:sp>
        <p:nvSpPr>
          <p:cNvPr id="3" name="Text Box 4">
            <a:extLst>
              <a:ext uri="{FF2B5EF4-FFF2-40B4-BE49-F238E27FC236}">
                <a16:creationId xmlns:a16="http://schemas.microsoft.com/office/drawing/2014/main" id="{5C333493-904C-AA40-8187-6B8020826664}"/>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43658721-DB1D-04EA-068A-95338C9A83A4}"/>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BUT DOES THE CROWD ‘GET IT’?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9:7-8</a:t>
            </a:r>
          </a:p>
        </p:txBody>
      </p:sp>
      <p:pic>
        <p:nvPicPr>
          <p:cNvPr id="2" name="Picture 1">
            <a:extLst>
              <a:ext uri="{FF2B5EF4-FFF2-40B4-BE49-F238E27FC236}">
                <a16:creationId xmlns:a16="http://schemas.microsoft.com/office/drawing/2014/main" id="{F5B766C8-34C9-38A9-A172-DD606DDD5A99}"/>
              </a:ext>
            </a:extLst>
          </p:cNvPr>
          <p:cNvPicPr>
            <a:picLocks noChangeAspect="1"/>
          </p:cNvPicPr>
          <p:nvPr/>
        </p:nvPicPr>
        <p:blipFill>
          <a:blip r:embed="rId3"/>
          <a:stretch>
            <a:fillRect/>
          </a:stretch>
        </p:blipFill>
        <p:spPr>
          <a:xfrm>
            <a:off x="457200" y="1905000"/>
            <a:ext cx="3481118" cy="365791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C032B23E-1B6F-83BA-B653-86B4A11264A4}"/>
              </a:ext>
            </a:extLst>
          </p:cNvPr>
          <p:cNvSpPr>
            <a:spLocks noGrp="1" noChangeArrowheads="1"/>
          </p:cNvSpPr>
          <p:nvPr>
            <p:ph sz="half" idx="1"/>
          </p:nvPr>
        </p:nvSpPr>
        <p:spPr>
          <a:xfrm>
            <a:off x="609600" y="1828800"/>
            <a:ext cx="8915400" cy="4343400"/>
          </a:xfrm>
        </p:spPr>
        <p:txBody>
          <a:bodyPr>
            <a:noAutofit/>
          </a:bodyPr>
          <a:lstStyle/>
          <a:p>
            <a:pPr algn="just">
              <a:lnSpc>
                <a:spcPct val="100000"/>
              </a:lnSpc>
              <a:spcBef>
                <a:spcPts val="0"/>
              </a:spcBef>
              <a:spcAft>
                <a:spcPts val="1200"/>
              </a:spcAft>
            </a:pPr>
            <a:r>
              <a:rPr lang="en-US" altLang="en-US" dirty="0"/>
              <a:t>In this passage two issues arise, but not from any miracles.</a:t>
            </a:r>
          </a:p>
          <a:p>
            <a:pPr marL="684213" lvl="1" indent="-455613" algn="just">
              <a:lnSpc>
                <a:spcPct val="100000"/>
              </a:lnSpc>
              <a:spcBef>
                <a:spcPts val="0"/>
              </a:spcBef>
              <a:spcAft>
                <a:spcPts val="1200"/>
              </a:spcAft>
              <a:buFont typeface="+mj-lt"/>
              <a:buAutoNum type="arabicParenR"/>
            </a:pPr>
            <a:r>
              <a:rPr lang="en-US" altLang="en-US" sz="2800" dirty="0"/>
              <a:t>Vs. 9-13: Jesus calls Matthew, the tax collector, and the Pharisees question His disciples about eating with the tax collectors and sinners.</a:t>
            </a:r>
          </a:p>
          <a:p>
            <a:pPr marL="684213" lvl="1" indent="-455613" algn="just">
              <a:lnSpc>
                <a:spcPct val="100000"/>
              </a:lnSpc>
              <a:spcBef>
                <a:spcPts val="0"/>
              </a:spcBef>
              <a:spcAft>
                <a:spcPts val="1200"/>
              </a:spcAft>
              <a:buFont typeface="+mj-lt"/>
              <a:buAutoNum type="arabicParenR"/>
            </a:pPr>
            <a:r>
              <a:rPr lang="en-US" altLang="en-US" sz="2800" dirty="0"/>
              <a:t>Vs. 14-17: the disciples of both John the Baptist and the Pharisees ask Jesus why it is that they fast, but they don’t see Jesus disciples fasting according to the Jewish traditions.</a:t>
            </a:r>
          </a:p>
        </p:txBody>
      </p:sp>
      <p:sp>
        <p:nvSpPr>
          <p:cNvPr id="2" name="Text Box 4">
            <a:extLst>
              <a:ext uri="{FF2B5EF4-FFF2-40B4-BE49-F238E27FC236}">
                <a16:creationId xmlns:a16="http://schemas.microsoft.com/office/drawing/2014/main" id="{18E0D3A0-9D4C-0D1F-F3F6-92D893C67E3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D782C8EC-BDCF-158C-244D-58DA8C95FC69}"/>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TWO ISSUES </a:t>
            </a:r>
            <a:r>
              <a:rPr lang="en-US" altLang="en-US" sz="3200" b="1" i="1" u="sng" dirty="0">
                <a:solidFill>
                  <a:srgbClr val="0000CC"/>
                </a:solidFill>
                <a:latin typeface="Calibri" panose="020F0502020204030204" pitchFamily="34" charset="0"/>
                <a:ea typeface="+mn-ea"/>
              </a:rPr>
              <a:t>NOT</a:t>
            </a:r>
            <a:r>
              <a:rPr lang="en-US" altLang="en-US" sz="3200" b="1" dirty="0">
                <a:solidFill>
                  <a:srgbClr val="0000CC"/>
                </a:solidFill>
                <a:latin typeface="Calibri" panose="020F0502020204030204" pitchFamily="34" charset="0"/>
                <a:ea typeface="+mn-ea"/>
              </a:rPr>
              <a:t> FROM MIRACLES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9:9-17</a:t>
            </a:r>
          </a:p>
        </p:txBody>
      </p:sp>
      <p:pic>
        <p:nvPicPr>
          <p:cNvPr id="5" name="Picture 4">
            <a:extLst>
              <a:ext uri="{FF2B5EF4-FFF2-40B4-BE49-F238E27FC236}">
                <a16:creationId xmlns:a16="http://schemas.microsoft.com/office/drawing/2014/main" id="{4F616648-528A-4DB9-C3D8-C49D5CFB5822}"/>
              </a:ext>
            </a:extLst>
          </p:cNvPr>
          <p:cNvPicPr>
            <a:picLocks noChangeAspect="1"/>
          </p:cNvPicPr>
          <p:nvPr/>
        </p:nvPicPr>
        <p:blipFill>
          <a:blip r:embed="rId3"/>
          <a:stretch>
            <a:fillRect/>
          </a:stretch>
        </p:blipFill>
        <p:spPr>
          <a:xfrm>
            <a:off x="9677392" y="2514600"/>
            <a:ext cx="1875098" cy="1828800"/>
          </a:xfrm>
          <a:prstGeom prst="rect">
            <a:avLst/>
          </a:prstGeom>
          <a:ln>
            <a:solidFill>
              <a:schemeClr val="tx1"/>
            </a:solidFill>
          </a:ln>
        </p:spPr>
      </p:pic>
      <p:pic>
        <p:nvPicPr>
          <p:cNvPr id="6" name="Picture 5">
            <a:extLst>
              <a:ext uri="{FF2B5EF4-FFF2-40B4-BE49-F238E27FC236}">
                <a16:creationId xmlns:a16="http://schemas.microsoft.com/office/drawing/2014/main" id="{7FF559FA-4D29-A19F-6BBA-C495404FF74A}"/>
              </a:ext>
            </a:extLst>
          </p:cNvPr>
          <p:cNvPicPr>
            <a:picLocks noChangeAspect="1"/>
          </p:cNvPicPr>
          <p:nvPr/>
        </p:nvPicPr>
        <p:blipFill>
          <a:blip r:embed="rId4"/>
          <a:stretch>
            <a:fillRect/>
          </a:stretch>
        </p:blipFill>
        <p:spPr>
          <a:xfrm>
            <a:off x="9677392" y="4723845"/>
            <a:ext cx="1905008" cy="137215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D8B15-D67C-631C-F66A-5050E9E9907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0C74A6C-FD5F-8FAF-B415-4148C11DFE77}"/>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407E5A8A-3D73-5700-51E7-3FF859D0998F}"/>
              </a:ext>
            </a:extLst>
          </p:cNvPr>
          <p:cNvSpPr txBox="1">
            <a:spLocks noChangeArrowheads="1"/>
          </p:cNvSpPr>
          <p:nvPr/>
        </p:nvSpPr>
        <p:spPr>
          <a:xfrm>
            <a:off x="609600" y="0"/>
            <a:ext cx="10972800" cy="2286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900"/>
              </a:spcAft>
              <a:buNone/>
            </a:pPr>
            <a:r>
              <a:rPr lang="en-US" altLang="en-US" sz="3200" b="1" dirty="0">
                <a:solidFill>
                  <a:srgbClr val="0000CC"/>
                </a:solidFill>
                <a:latin typeface="Calibri" panose="020F0502020204030204" pitchFamily="34" charset="0"/>
                <a:cs typeface="Calibri" panose="020F0502020204030204" pitchFamily="34" charset="0"/>
              </a:rPr>
              <a:t>MATTHEW 9:9</a:t>
            </a:r>
          </a:p>
          <a:p>
            <a:pPr marL="0" marR="0" indent="0" algn="just">
              <a:lnSpc>
                <a:spcPct val="100000"/>
              </a:lnSpc>
              <a:spcBef>
                <a:spcPts val="0"/>
              </a:spcBef>
              <a:spcAft>
                <a:spcPts val="0"/>
              </a:spcAft>
              <a:buNone/>
            </a:pPr>
            <a:r>
              <a:rPr lang="en-US" b="1" u="none" strike="noStrike" baseline="30000" dirty="0">
                <a:solidFill>
                  <a:srgbClr val="0000CC"/>
                </a:solidFill>
                <a:effectLst/>
                <a:latin typeface="Calibri" panose="020F0502020204030204" pitchFamily="34" charset="0"/>
              </a:rPr>
              <a:t>9</a:t>
            </a:r>
            <a:r>
              <a:rPr lang="en-US" b="1" u="none" strike="noStrike" dirty="0">
                <a:solidFill>
                  <a:srgbClr val="0000CC"/>
                </a:solidFill>
                <a:effectLst/>
                <a:latin typeface="Calibri" panose="020F0502020204030204" pitchFamily="34" charset="0"/>
              </a:rPr>
              <a:t> </a:t>
            </a:r>
            <a:r>
              <a:rPr lang="en-US" b="1" dirty="0">
                <a:solidFill>
                  <a:srgbClr val="0000CC"/>
                </a:solidFill>
                <a:effectLst/>
                <a:latin typeface="Calibri" panose="020F0502020204030204" pitchFamily="34" charset="0"/>
              </a:rPr>
              <a:t>As Jesus went on from there, He saw a man called Matthew, sitting in the tax collector’s booth; and He said to him, “Follow Me!” </a:t>
            </a:r>
            <a:r>
              <a:rPr lang="en-US" b="1" u="sng" dirty="0">
                <a:solidFill>
                  <a:srgbClr val="0000CC"/>
                </a:solidFill>
                <a:effectLst/>
                <a:latin typeface="Calibri" panose="020F0502020204030204" pitchFamily="34" charset="0"/>
              </a:rPr>
              <a:t>And he got up and followed Him</a:t>
            </a:r>
            <a:r>
              <a:rPr lang="en-US" b="1" dirty="0">
                <a:solidFill>
                  <a:srgbClr val="0000CC"/>
                </a:solidFill>
                <a:effectLst/>
                <a:latin typeface="Calibri" panose="020F0502020204030204" pitchFamily="34" charset="0"/>
              </a:rPr>
              <a:t>. </a:t>
            </a:r>
            <a:endParaRPr lang="en-US" altLang="en-US" dirty="0"/>
          </a:p>
        </p:txBody>
      </p:sp>
      <p:pic>
        <p:nvPicPr>
          <p:cNvPr id="4" name="Picture 3">
            <a:extLst>
              <a:ext uri="{FF2B5EF4-FFF2-40B4-BE49-F238E27FC236}">
                <a16:creationId xmlns:a16="http://schemas.microsoft.com/office/drawing/2014/main" id="{E8115373-F51C-040E-CF88-2E7F94B40BAC}"/>
              </a:ext>
            </a:extLst>
          </p:cNvPr>
          <p:cNvPicPr>
            <a:picLocks noChangeAspect="1"/>
          </p:cNvPicPr>
          <p:nvPr/>
        </p:nvPicPr>
        <p:blipFill>
          <a:blip r:embed="rId3"/>
          <a:stretch>
            <a:fillRect/>
          </a:stretch>
        </p:blipFill>
        <p:spPr>
          <a:xfrm>
            <a:off x="4824775" y="1905000"/>
            <a:ext cx="2542450" cy="3200400"/>
          </a:xfrm>
          <a:prstGeom prst="rect">
            <a:avLst/>
          </a:prstGeom>
        </p:spPr>
      </p:pic>
    </p:spTree>
    <p:extLst>
      <p:ext uri="{BB962C8B-B14F-4D97-AF65-F5344CB8AC3E}">
        <p14:creationId xmlns:p14="http://schemas.microsoft.com/office/powerpoint/2010/main" val="3800921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2" name="Rectangle 4">
            <a:extLst>
              <a:ext uri="{FF2B5EF4-FFF2-40B4-BE49-F238E27FC236}">
                <a16:creationId xmlns:a16="http://schemas.microsoft.com/office/drawing/2014/main" id="{6C87F184-CF83-4551-45D3-F9A161E92AA7}"/>
              </a:ext>
            </a:extLst>
          </p:cNvPr>
          <p:cNvSpPr>
            <a:spLocks noGrp="1" noChangeArrowheads="1"/>
          </p:cNvSpPr>
          <p:nvPr>
            <p:ph sz="half" idx="1"/>
          </p:nvPr>
        </p:nvSpPr>
        <p:spPr>
          <a:xfrm>
            <a:off x="4267201" y="1981200"/>
            <a:ext cx="7315502" cy="4572000"/>
          </a:xfrm>
        </p:spPr>
        <p:txBody>
          <a:bodyPr>
            <a:normAutofit/>
          </a:bodyPr>
          <a:lstStyle/>
          <a:p>
            <a:pPr algn="just">
              <a:lnSpc>
                <a:spcPct val="100000"/>
              </a:lnSpc>
              <a:spcBef>
                <a:spcPts val="0"/>
              </a:spcBef>
              <a:spcAft>
                <a:spcPts val="1200"/>
              </a:spcAft>
            </a:pPr>
            <a:r>
              <a:rPr lang="en-US" altLang="en-US" dirty="0"/>
              <a:t>Matthew was a tax collector for the Roman government. The tax collectors were deeply despised among the Jews, and the loathing regularly manifested in tax revolts. </a:t>
            </a:r>
          </a:p>
          <a:p>
            <a:pPr algn="just">
              <a:lnSpc>
                <a:spcPct val="100000"/>
              </a:lnSpc>
              <a:spcBef>
                <a:spcPts val="0"/>
              </a:spcBef>
              <a:spcAft>
                <a:spcPts val="1200"/>
              </a:spcAft>
            </a:pPr>
            <a:r>
              <a:rPr lang="en-US" altLang="en-US" dirty="0"/>
              <a:t>Matthew seems to have had a toll booth tax collecting role, with the taxes enforced by the nearby Roman garrison, but Jesus calls Matthew to be His disciple.  </a:t>
            </a:r>
          </a:p>
        </p:txBody>
      </p:sp>
      <p:sp>
        <p:nvSpPr>
          <p:cNvPr id="3" name="Text Box 4">
            <a:extLst>
              <a:ext uri="{FF2B5EF4-FFF2-40B4-BE49-F238E27FC236}">
                <a16:creationId xmlns:a16="http://schemas.microsoft.com/office/drawing/2014/main" id="{14F6A76C-8EEE-5CD3-21CA-B6794825FAB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2825ACE4-BD4D-9FAB-E652-5BE132C8C199}"/>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MATTHEW’S CALLING TO BE A DISCIPLE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9:9</a:t>
            </a:r>
          </a:p>
        </p:txBody>
      </p:sp>
      <p:pic>
        <p:nvPicPr>
          <p:cNvPr id="2" name="Picture 9">
            <a:extLst>
              <a:ext uri="{FF2B5EF4-FFF2-40B4-BE49-F238E27FC236}">
                <a16:creationId xmlns:a16="http://schemas.microsoft.com/office/drawing/2014/main" id="{F7FB6622-0278-9851-C532-B7A8CBB7C8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7" y="2057400"/>
            <a:ext cx="3581703"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DC6B1D0B-5C17-9DE2-4D2C-33DDBD96E3ED}"/>
              </a:ext>
            </a:extLst>
          </p:cNvPr>
          <p:cNvSpPr>
            <a:spLocks noGrp="1" noChangeArrowheads="1"/>
          </p:cNvSpPr>
          <p:nvPr>
            <p:ph sz="half" idx="1"/>
          </p:nvPr>
        </p:nvSpPr>
        <p:spPr>
          <a:xfrm>
            <a:off x="609600" y="1981200"/>
            <a:ext cx="6248400" cy="2514600"/>
          </a:xfrm>
        </p:spPr>
        <p:txBody>
          <a:bodyPr>
            <a:normAutofit/>
          </a:bodyPr>
          <a:lstStyle/>
          <a:p>
            <a:pPr algn="just">
              <a:lnSpc>
                <a:spcPct val="100000"/>
              </a:lnSpc>
              <a:spcBef>
                <a:spcPts val="0"/>
              </a:spcBef>
              <a:spcAft>
                <a:spcPts val="1200"/>
              </a:spcAft>
            </a:pPr>
            <a:r>
              <a:rPr lang="en-US" altLang="en-US" dirty="0"/>
              <a:t>To be a disciple in the context of 1</a:t>
            </a:r>
            <a:r>
              <a:rPr lang="en-US" altLang="en-US" baseline="30000" dirty="0"/>
              <a:t>st</a:t>
            </a:r>
            <a:r>
              <a:rPr lang="en-US" altLang="en-US" dirty="0"/>
              <a:t> century Israel was to follow your rabbi with devotion to the rabbi’s every word, listening carefully and memorizing all the sayings of the rabbi.</a:t>
            </a:r>
          </a:p>
        </p:txBody>
      </p:sp>
      <p:pic>
        <p:nvPicPr>
          <p:cNvPr id="27657" name="Picture 9">
            <a:extLst>
              <a:ext uri="{FF2B5EF4-FFF2-40B4-BE49-F238E27FC236}">
                <a16:creationId xmlns:a16="http://schemas.microsoft.com/office/drawing/2014/main" id="{5E7DFFB1-9302-F349-1D00-61F709E78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99" r="5740"/>
          <a:stretch>
            <a:fillRect/>
          </a:stretch>
        </p:blipFill>
        <p:spPr bwMode="auto">
          <a:xfrm>
            <a:off x="7010400" y="2057400"/>
            <a:ext cx="4572000" cy="3799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9C4DF6D4-5DB1-23AE-5E5D-6497F90EF0A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79907103-F53E-5A8B-8F4F-92127DF0B541}"/>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WHAT IT MEANT TO BE JESUS’ DISCIPLE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40" name="Rectangle 4">
            <a:extLst>
              <a:ext uri="{FF2B5EF4-FFF2-40B4-BE49-F238E27FC236}">
                <a16:creationId xmlns:a16="http://schemas.microsoft.com/office/drawing/2014/main" id="{B138CEFE-51BD-ABE8-56EB-56F56ADD12FE}"/>
              </a:ext>
            </a:extLst>
          </p:cNvPr>
          <p:cNvSpPr>
            <a:spLocks noGrp="1" noChangeArrowheads="1"/>
          </p:cNvSpPr>
          <p:nvPr>
            <p:ph sz="half" idx="1"/>
          </p:nvPr>
        </p:nvSpPr>
        <p:spPr>
          <a:xfrm>
            <a:off x="613675" y="1981200"/>
            <a:ext cx="10968725" cy="3276600"/>
          </a:xfrm>
        </p:spPr>
        <p:txBody>
          <a:bodyPr>
            <a:normAutofit/>
          </a:bodyPr>
          <a:lstStyle/>
          <a:p>
            <a:pPr algn="just">
              <a:lnSpc>
                <a:spcPct val="100000"/>
              </a:lnSpc>
              <a:spcBef>
                <a:spcPts val="0"/>
              </a:spcBef>
              <a:spcAft>
                <a:spcPts val="1200"/>
              </a:spcAft>
            </a:pPr>
            <a:r>
              <a:rPr lang="en-US" altLang="en-US" dirty="0"/>
              <a:t>But even with many advance notices, the disciples would not begin to know for a few years that </a:t>
            </a:r>
            <a:r>
              <a:rPr lang="en-US" altLang="en-US" b="1" i="1" u="sng" dirty="0">
                <a:solidFill>
                  <a:srgbClr val="0000CC"/>
                </a:solidFill>
              </a:rPr>
              <a:t>their</a:t>
            </a:r>
            <a:r>
              <a:rPr lang="en-US" altLang="en-US" dirty="0"/>
              <a:t> rabbi would die for their sins, be buried and be raised, nor that they’d be apostles </a:t>
            </a:r>
            <a:r>
              <a:rPr lang="en-US" altLang="en-US" b="1" i="1" dirty="0">
                <a:solidFill>
                  <a:srgbClr val="0000CC"/>
                </a:solidFill>
              </a:rPr>
              <a:t>for the church body</a:t>
            </a:r>
            <a:r>
              <a:rPr lang="en-US" altLang="en-US" dirty="0"/>
              <a:t>… nor that they would die for their </a:t>
            </a:r>
            <a:r>
              <a:rPr lang="en-US" altLang="en-US" b="1" i="1" dirty="0">
                <a:solidFill>
                  <a:srgbClr val="0000CC"/>
                </a:solidFill>
              </a:rPr>
              <a:t>message and testimony for Christ</a:t>
            </a:r>
            <a:r>
              <a:rPr lang="en-US" altLang="en-US" dirty="0"/>
              <a:t>.   </a:t>
            </a:r>
          </a:p>
        </p:txBody>
      </p:sp>
      <p:pic>
        <p:nvPicPr>
          <p:cNvPr id="91146" name="Picture 10">
            <a:extLst>
              <a:ext uri="{FF2B5EF4-FFF2-40B4-BE49-F238E27FC236}">
                <a16:creationId xmlns:a16="http://schemas.microsoft.com/office/drawing/2014/main" id="{9654F96B-334D-8F8F-C8BC-BF1B3E536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962400"/>
            <a:ext cx="3474720" cy="2606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1147" name="Picture 11">
            <a:extLst>
              <a:ext uri="{FF2B5EF4-FFF2-40B4-BE49-F238E27FC236}">
                <a16:creationId xmlns:a16="http://schemas.microsoft.com/office/drawing/2014/main" id="{570E83D0-41FD-B291-97A2-46F004923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5132" y="3962400"/>
            <a:ext cx="3474720" cy="2606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4">
            <a:extLst>
              <a:ext uri="{FF2B5EF4-FFF2-40B4-BE49-F238E27FC236}">
                <a16:creationId xmlns:a16="http://schemas.microsoft.com/office/drawing/2014/main" id="{407457C3-662F-677D-8E5A-0D5203C7B50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714692E0-7F05-AE2F-3195-EA7CB55184A5}"/>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WHAT IT MEANT TO BE JESUS’ DISCIPLE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3" name="Rectangle 3">
            <a:extLst>
              <a:ext uri="{FF2B5EF4-FFF2-40B4-BE49-F238E27FC236}">
                <a16:creationId xmlns:a16="http://schemas.microsoft.com/office/drawing/2014/main" id="{A1CD0A64-CFE7-042C-3902-A7AC3285A388}"/>
              </a:ext>
            </a:extLst>
          </p:cNvPr>
          <p:cNvSpPr>
            <a:spLocks noGrp="1" noChangeArrowheads="1"/>
          </p:cNvSpPr>
          <p:nvPr>
            <p:ph sz="half" idx="1"/>
          </p:nvPr>
        </p:nvSpPr>
        <p:spPr>
          <a:xfrm>
            <a:off x="5486400" y="1981200"/>
            <a:ext cx="6095990" cy="2438400"/>
          </a:xfrm>
        </p:spPr>
        <p:txBody>
          <a:bodyPr/>
          <a:lstStyle/>
          <a:p>
            <a:pPr algn="just">
              <a:lnSpc>
                <a:spcPct val="100000"/>
              </a:lnSpc>
              <a:spcBef>
                <a:spcPts val="0"/>
              </a:spcBef>
              <a:spcAft>
                <a:spcPts val="1200"/>
              </a:spcAft>
            </a:pPr>
            <a:r>
              <a:rPr lang="en-US" altLang="en-US" dirty="0"/>
              <a:t>Matthew, author of the gospel by his name, also called Levi, is recorded to have preached the gospel in Parthia and to have been martyred in Ethiopia.</a:t>
            </a:r>
          </a:p>
        </p:txBody>
      </p:sp>
      <p:sp>
        <p:nvSpPr>
          <p:cNvPr id="3" name="Text Box 4">
            <a:extLst>
              <a:ext uri="{FF2B5EF4-FFF2-40B4-BE49-F238E27FC236}">
                <a16:creationId xmlns:a16="http://schemas.microsoft.com/office/drawing/2014/main" id="{DE49B693-35A9-9ED1-45E5-5A721CFB8AD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9CEA4669-604C-3D61-D329-B50FC5992146}"/>
              </a:ext>
            </a:extLst>
          </p:cNvPr>
          <p:cNvSpPr txBox="1">
            <a:spLocks noChangeArrowheads="1"/>
          </p:cNvSpPr>
          <p:nvPr/>
        </p:nvSpPr>
        <p:spPr>
          <a:xfrm>
            <a:off x="2209800" y="609600"/>
            <a:ext cx="7772400" cy="5486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SO, WHATEVER HAPPENED TO MATTHEW?  </a:t>
            </a:r>
          </a:p>
        </p:txBody>
      </p:sp>
      <p:pic>
        <p:nvPicPr>
          <p:cNvPr id="6" name="Picture 5">
            <a:extLst>
              <a:ext uri="{FF2B5EF4-FFF2-40B4-BE49-F238E27FC236}">
                <a16:creationId xmlns:a16="http://schemas.microsoft.com/office/drawing/2014/main" id="{90FC6C70-951C-2037-9138-488BE9312002}"/>
              </a:ext>
            </a:extLst>
          </p:cNvPr>
          <p:cNvPicPr>
            <a:picLocks noChangeAspect="1"/>
          </p:cNvPicPr>
          <p:nvPr/>
        </p:nvPicPr>
        <p:blipFill>
          <a:blip r:embed="rId2"/>
          <a:stretch>
            <a:fillRect/>
          </a:stretch>
        </p:blipFill>
        <p:spPr>
          <a:xfrm>
            <a:off x="528163" y="2017701"/>
            <a:ext cx="5014837" cy="4572000"/>
          </a:xfrm>
          <a:prstGeom prst="rect">
            <a:avLst/>
          </a:prstGeom>
        </p:spPr>
      </p:pic>
      <p:sp>
        <p:nvSpPr>
          <p:cNvPr id="102407" name="Line 7">
            <a:extLst>
              <a:ext uri="{FF2B5EF4-FFF2-40B4-BE49-F238E27FC236}">
                <a16:creationId xmlns:a16="http://schemas.microsoft.com/office/drawing/2014/main" id="{FFB5C0B2-17B4-7450-6088-77B3AB3863FE}"/>
              </a:ext>
            </a:extLst>
          </p:cNvPr>
          <p:cNvSpPr>
            <a:spLocks noChangeShapeType="1"/>
          </p:cNvSpPr>
          <p:nvPr/>
        </p:nvSpPr>
        <p:spPr bwMode="auto">
          <a:xfrm flipH="1">
            <a:off x="1359784" y="4647793"/>
            <a:ext cx="1981200" cy="1219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2405" name="Line 5">
            <a:extLst>
              <a:ext uri="{FF2B5EF4-FFF2-40B4-BE49-F238E27FC236}">
                <a16:creationId xmlns:a16="http://schemas.microsoft.com/office/drawing/2014/main" id="{1B54D8F6-9071-5543-4412-149F8418B7B0}"/>
              </a:ext>
            </a:extLst>
          </p:cNvPr>
          <p:cNvSpPr>
            <a:spLocks noChangeShapeType="1"/>
          </p:cNvSpPr>
          <p:nvPr/>
        </p:nvSpPr>
        <p:spPr bwMode="auto">
          <a:xfrm flipV="1">
            <a:off x="1066800" y="5716630"/>
            <a:ext cx="0" cy="6096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06" name="Line 6">
            <a:extLst>
              <a:ext uri="{FF2B5EF4-FFF2-40B4-BE49-F238E27FC236}">
                <a16:creationId xmlns:a16="http://schemas.microsoft.com/office/drawing/2014/main" id="{72B54DBD-036A-3DBF-ACBB-2A4B0D05B8E0}"/>
              </a:ext>
            </a:extLst>
          </p:cNvPr>
          <p:cNvSpPr>
            <a:spLocks noChangeShapeType="1"/>
          </p:cNvSpPr>
          <p:nvPr/>
        </p:nvSpPr>
        <p:spPr bwMode="auto">
          <a:xfrm>
            <a:off x="914400" y="5943600"/>
            <a:ext cx="3048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077D2-4866-26A8-28D2-D5C80FB58E8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DBD86CB-1F34-1F2D-1286-C9744399507B}"/>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C85682EF-7EB4-7FDD-F0DA-4809DD32EA77}"/>
              </a:ext>
            </a:extLst>
          </p:cNvPr>
          <p:cNvSpPr txBox="1">
            <a:spLocks noChangeArrowheads="1"/>
          </p:cNvSpPr>
          <p:nvPr/>
        </p:nvSpPr>
        <p:spPr>
          <a:xfrm>
            <a:off x="609600" y="0"/>
            <a:ext cx="10972800" cy="3429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900"/>
              </a:spcAft>
              <a:buNone/>
            </a:pPr>
            <a:r>
              <a:rPr lang="en-US" altLang="en-US" sz="3200" b="1" dirty="0">
                <a:solidFill>
                  <a:srgbClr val="0000CC"/>
                </a:solidFill>
                <a:latin typeface="Calibri" panose="020F0502020204030204" pitchFamily="34" charset="0"/>
                <a:cs typeface="Calibri" panose="020F0502020204030204" pitchFamily="34" charset="0"/>
              </a:rPr>
              <a:t>MATTHEW 9:10-12</a:t>
            </a:r>
          </a:p>
          <a:p>
            <a:pPr marL="0" marR="0" indent="0" algn="just">
              <a:lnSpc>
                <a:spcPct val="100000"/>
              </a:lnSpc>
              <a:spcBef>
                <a:spcPts val="0"/>
              </a:spcBef>
              <a:spcAft>
                <a:spcPts val="0"/>
              </a:spcAft>
              <a:buNone/>
            </a:pPr>
            <a:r>
              <a:rPr lang="en-US" b="1" u="none" strike="noStrike" baseline="30000" dirty="0">
                <a:solidFill>
                  <a:srgbClr val="0000CC"/>
                </a:solidFill>
                <a:effectLst/>
                <a:latin typeface="Calibri" panose="020F0502020204030204" pitchFamily="34" charset="0"/>
              </a:rPr>
              <a:t>10</a:t>
            </a:r>
            <a:r>
              <a:rPr lang="en-US" b="1" u="none" strike="noStrike" dirty="0">
                <a:solidFill>
                  <a:srgbClr val="0000CC"/>
                </a:solidFill>
                <a:effectLst/>
                <a:latin typeface="Calibri" panose="020F0502020204030204" pitchFamily="34" charset="0"/>
              </a:rPr>
              <a:t> </a:t>
            </a:r>
            <a:r>
              <a:rPr lang="en-US" b="1" dirty="0">
                <a:solidFill>
                  <a:srgbClr val="0000CC"/>
                </a:solidFill>
                <a:effectLst/>
                <a:latin typeface="Calibri" panose="020F0502020204030204" pitchFamily="34" charset="0"/>
              </a:rPr>
              <a:t>Then it happened that as Jesus was reclining </a:t>
            </a:r>
            <a:r>
              <a:rPr lang="en-US" b="1" i="1" dirty="0">
                <a:solidFill>
                  <a:srgbClr val="0000CC"/>
                </a:solidFill>
                <a:effectLst/>
                <a:latin typeface="Calibri" panose="020F0502020204030204" pitchFamily="34" charset="0"/>
              </a:rPr>
              <a:t>at the table</a:t>
            </a:r>
            <a:r>
              <a:rPr lang="en-US" b="1" dirty="0">
                <a:solidFill>
                  <a:srgbClr val="0000CC"/>
                </a:solidFill>
                <a:effectLst/>
                <a:latin typeface="Calibri" panose="020F0502020204030204" pitchFamily="34" charset="0"/>
              </a:rPr>
              <a:t> in the house, behold, </a:t>
            </a:r>
            <a:r>
              <a:rPr lang="en-US" b="1" u="sng" dirty="0">
                <a:solidFill>
                  <a:srgbClr val="0000CC"/>
                </a:solidFill>
                <a:effectLst/>
                <a:latin typeface="Calibri" panose="020F0502020204030204" pitchFamily="34" charset="0"/>
              </a:rPr>
              <a:t>many tax collectors and sinners came</a:t>
            </a:r>
            <a:r>
              <a:rPr lang="en-US" b="1" dirty="0">
                <a:solidFill>
                  <a:srgbClr val="0000CC"/>
                </a:solidFill>
                <a:effectLst/>
                <a:latin typeface="Calibri" panose="020F0502020204030204" pitchFamily="34" charset="0"/>
              </a:rPr>
              <a:t> and were dining with Jesus and His disciples. </a:t>
            </a:r>
            <a:r>
              <a:rPr lang="en-US" b="1" u="none" strike="noStrike" baseline="30000" dirty="0">
                <a:solidFill>
                  <a:srgbClr val="0000CC"/>
                </a:solidFill>
                <a:effectLst/>
                <a:latin typeface="Calibri" panose="020F0502020204030204" pitchFamily="34" charset="0"/>
              </a:rPr>
              <a:t>11</a:t>
            </a:r>
            <a:r>
              <a:rPr lang="en-US" b="1" u="none" strike="noStrike" dirty="0">
                <a:solidFill>
                  <a:srgbClr val="0000CC"/>
                </a:solidFill>
                <a:effectLst/>
                <a:latin typeface="Calibri" panose="020F0502020204030204" pitchFamily="34" charset="0"/>
              </a:rPr>
              <a:t> </a:t>
            </a:r>
            <a:r>
              <a:rPr lang="en-US" b="1" dirty="0">
                <a:solidFill>
                  <a:srgbClr val="0000CC"/>
                </a:solidFill>
                <a:effectLst/>
                <a:latin typeface="Calibri" panose="020F0502020204030204" pitchFamily="34" charset="0"/>
              </a:rPr>
              <a:t>When the Pharisees saw </a:t>
            </a:r>
            <a:r>
              <a:rPr lang="en-US" b="1" i="1" dirty="0">
                <a:solidFill>
                  <a:srgbClr val="0000CC"/>
                </a:solidFill>
                <a:effectLst/>
                <a:latin typeface="Calibri" panose="020F0502020204030204" pitchFamily="34" charset="0"/>
              </a:rPr>
              <a:t>this,</a:t>
            </a:r>
            <a:r>
              <a:rPr lang="en-US" b="1" dirty="0">
                <a:solidFill>
                  <a:srgbClr val="0000CC"/>
                </a:solidFill>
                <a:effectLst/>
                <a:latin typeface="Calibri" panose="020F0502020204030204" pitchFamily="34" charset="0"/>
              </a:rPr>
              <a:t> they said to His disciples, “Why is your Teacher eating with the tax collectors and sinners?” </a:t>
            </a:r>
            <a:r>
              <a:rPr lang="en-US" b="1" u="none" strike="noStrike" baseline="30000" dirty="0">
                <a:solidFill>
                  <a:srgbClr val="0000CC"/>
                </a:solidFill>
                <a:effectLst/>
                <a:latin typeface="Calibri" panose="020F0502020204030204" pitchFamily="34" charset="0"/>
              </a:rPr>
              <a:t>12</a:t>
            </a:r>
            <a:r>
              <a:rPr lang="en-US" b="1" u="none" strike="noStrike" dirty="0">
                <a:solidFill>
                  <a:srgbClr val="0000CC"/>
                </a:solidFill>
                <a:effectLst/>
                <a:latin typeface="Calibri" panose="020F0502020204030204" pitchFamily="34" charset="0"/>
              </a:rPr>
              <a:t> </a:t>
            </a:r>
            <a:r>
              <a:rPr lang="en-US" b="1" dirty="0">
                <a:solidFill>
                  <a:srgbClr val="0000CC"/>
                </a:solidFill>
                <a:effectLst/>
                <a:latin typeface="Calibri" panose="020F0502020204030204" pitchFamily="34" charset="0"/>
              </a:rPr>
              <a:t>But when Jesus heard </a:t>
            </a:r>
            <a:r>
              <a:rPr lang="en-US" b="1" i="1" dirty="0">
                <a:solidFill>
                  <a:srgbClr val="0000CC"/>
                </a:solidFill>
                <a:effectLst/>
                <a:latin typeface="Calibri" panose="020F0502020204030204" pitchFamily="34" charset="0"/>
              </a:rPr>
              <a:t>this</a:t>
            </a:r>
            <a:r>
              <a:rPr lang="en-US" b="1" dirty="0">
                <a:solidFill>
                  <a:srgbClr val="0000CC"/>
                </a:solidFill>
                <a:effectLst/>
                <a:latin typeface="Calibri" panose="020F0502020204030204" pitchFamily="34" charset="0"/>
              </a:rPr>
              <a:t>, He said, “</a:t>
            </a:r>
            <a:r>
              <a:rPr lang="en-US" b="1" i="1" dirty="0">
                <a:solidFill>
                  <a:srgbClr val="0000CC"/>
                </a:solidFill>
                <a:effectLst/>
                <a:latin typeface="Calibri" panose="020F0502020204030204" pitchFamily="34" charset="0"/>
              </a:rPr>
              <a:t>It is</a:t>
            </a:r>
            <a:r>
              <a:rPr lang="en-US" b="1" dirty="0">
                <a:solidFill>
                  <a:srgbClr val="0000CC"/>
                </a:solidFill>
                <a:effectLst/>
                <a:latin typeface="Calibri" panose="020F0502020204030204" pitchFamily="34" charset="0"/>
              </a:rPr>
              <a:t> not those who are healthy who need a physician, but those who are sick.” </a:t>
            </a:r>
            <a:endParaRPr lang="en-US" altLang="en-US" b="1" dirty="0">
              <a:solidFill>
                <a:srgbClr val="0000CC"/>
              </a:solidFill>
            </a:endParaRPr>
          </a:p>
        </p:txBody>
      </p:sp>
      <p:pic>
        <p:nvPicPr>
          <p:cNvPr id="5" name="Picture 4">
            <a:extLst>
              <a:ext uri="{FF2B5EF4-FFF2-40B4-BE49-F238E27FC236}">
                <a16:creationId xmlns:a16="http://schemas.microsoft.com/office/drawing/2014/main" id="{DAA48A2F-5205-1041-CD11-AE4FAFAA3301}"/>
              </a:ext>
            </a:extLst>
          </p:cNvPr>
          <p:cNvPicPr>
            <a:picLocks noChangeAspect="1"/>
          </p:cNvPicPr>
          <p:nvPr/>
        </p:nvPicPr>
        <p:blipFill>
          <a:blip r:embed="rId3"/>
          <a:stretch>
            <a:fillRect/>
          </a:stretch>
        </p:blipFill>
        <p:spPr>
          <a:xfrm>
            <a:off x="4267200" y="3276600"/>
            <a:ext cx="3657600" cy="18288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81286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F6788309-D265-7153-ADFB-E4F6F4EBA7BC}"/>
              </a:ext>
            </a:extLst>
          </p:cNvPr>
          <p:cNvSpPr>
            <a:spLocks noGrp="1" noChangeArrowheads="1"/>
          </p:cNvSpPr>
          <p:nvPr>
            <p:ph sz="half" idx="1"/>
          </p:nvPr>
        </p:nvSpPr>
        <p:spPr>
          <a:xfrm>
            <a:off x="5181600" y="1981200"/>
            <a:ext cx="6400800" cy="2895600"/>
          </a:xfrm>
        </p:spPr>
        <p:txBody>
          <a:bodyPr>
            <a:normAutofit/>
          </a:bodyPr>
          <a:lstStyle/>
          <a:p>
            <a:pPr algn="just">
              <a:lnSpc>
                <a:spcPct val="100000"/>
              </a:lnSpc>
              <a:spcBef>
                <a:spcPts val="0"/>
              </a:spcBef>
              <a:spcAft>
                <a:spcPts val="1200"/>
              </a:spcAft>
            </a:pPr>
            <a:r>
              <a:rPr lang="en-US" altLang="en-US" dirty="0"/>
              <a:t>Based on their </a:t>
            </a:r>
            <a:r>
              <a:rPr lang="en-US" altLang="en-US" b="1" i="1" dirty="0">
                <a:solidFill>
                  <a:srgbClr val="0000CC"/>
                </a:solidFill>
                <a:latin typeface="Calibri" panose="020F0502020204030204" pitchFamily="34" charset="0"/>
              </a:rPr>
              <a:t>pharisaic interpretation</a:t>
            </a:r>
            <a:r>
              <a:rPr lang="en-US" altLang="en-US" dirty="0"/>
              <a:t> of the Law of Moses, human logic and some assumptions, the rabbis had developed complex and at times inconsistent traditions about food and with whom one was or was not to eat.</a:t>
            </a:r>
          </a:p>
        </p:txBody>
      </p:sp>
      <p:sp>
        <p:nvSpPr>
          <p:cNvPr id="4" name="Text Box 4">
            <a:extLst>
              <a:ext uri="{FF2B5EF4-FFF2-40B4-BE49-F238E27FC236}">
                <a16:creationId xmlns:a16="http://schemas.microsoft.com/office/drawing/2014/main" id="{9C056C15-12C9-68A3-D1D4-102689B521D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5" name="Rectangle 2">
            <a:extLst>
              <a:ext uri="{FF2B5EF4-FFF2-40B4-BE49-F238E27FC236}">
                <a16:creationId xmlns:a16="http://schemas.microsoft.com/office/drawing/2014/main" id="{A970DB76-ADE7-FA8F-6A99-947944D671A3}"/>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TAX COLLECTORS AND SINNERS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9:10-12</a:t>
            </a:r>
          </a:p>
        </p:txBody>
      </p:sp>
      <p:pic>
        <p:nvPicPr>
          <p:cNvPr id="2" name="Picture 1">
            <a:extLst>
              <a:ext uri="{FF2B5EF4-FFF2-40B4-BE49-F238E27FC236}">
                <a16:creationId xmlns:a16="http://schemas.microsoft.com/office/drawing/2014/main" id="{5EB9DB29-0BD4-C5FD-8215-1A48481B2523}"/>
              </a:ext>
            </a:extLst>
          </p:cNvPr>
          <p:cNvPicPr>
            <a:picLocks noChangeAspect="1"/>
          </p:cNvPicPr>
          <p:nvPr/>
        </p:nvPicPr>
        <p:blipFill>
          <a:blip r:embed="rId3"/>
          <a:srcRect l="46511"/>
          <a:stretch>
            <a:fillRect/>
          </a:stretch>
        </p:blipFill>
        <p:spPr>
          <a:xfrm>
            <a:off x="609600" y="2057401"/>
            <a:ext cx="4134404" cy="3864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927BA5-D2EB-2F1D-A0FC-4E24F00540CE}"/>
              </a:ext>
            </a:extLst>
          </p:cNvPr>
          <p:cNvPicPr>
            <a:picLocks noChangeAspect="1"/>
          </p:cNvPicPr>
          <p:nvPr/>
        </p:nvPicPr>
        <p:blipFill>
          <a:blip r:embed="rId3"/>
          <a:stretch>
            <a:fillRect/>
          </a:stretch>
        </p:blipFill>
        <p:spPr>
          <a:xfrm>
            <a:off x="7002236" y="2057400"/>
            <a:ext cx="4580164"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3428" name="Rectangle 4">
            <a:extLst>
              <a:ext uri="{FF2B5EF4-FFF2-40B4-BE49-F238E27FC236}">
                <a16:creationId xmlns:a16="http://schemas.microsoft.com/office/drawing/2014/main" id="{4ED6ACF4-0303-D8F3-1952-033481A1FD8F}"/>
              </a:ext>
            </a:extLst>
          </p:cNvPr>
          <p:cNvSpPr>
            <a:spLocks noGrp="1" noChangeArrowheads="1"/>
          </p:cNvSpPr>
          <p:nvPr>
            <p:ph sz="half" idx="1"/>
          </p:nvPr>
        </p:nvSpPr>
        <p:spPr>
          <a:xfrm>
            <a:off x="609600" y="1981200"/>
            <a:ext cx="5791200" cy="2895600"/>
          </a:xfrm>
        </p:spPr>
        <p:txBody>
          <a:bodyPr/>
          <a:lstStyle/>
          <a:p>
            <a:pPr algn="just">
              <a:lnSpc>
                <a:spcPct val="100000"/>
              </a:lnSpc>
              <a:spcBef>
                <a:spcPts val="0"/>
              </a:spcBef>
              <a:spcAft>
                <a:spcPts val="1200"/>
              </a:spcAft>
            </a:pPr>
            <a:r>
              <a:rPr lang="en-US" altLang="en-US" dirty="0"/>
              <a:t>While there was great disagreement among them about the details, it was universally believed that eating with the tax collectors and the other sinners was ‘out of bounds’.</a:t>
            </a:r>
          </a:p>
        </p:txBody>
      </p:sp>
      <p:sp>
        <p:nvSpPr>
          <p:cNvPr id="3" name="Text Box 4">
            <a:extLst>
              <a:ext uri="{FF2B5EF4-FFF2-40B4-BE49-F238E27FC236}">
                <a16:creationId xmlns:a16="http://schemas.microsoft.com/office/drawing/2014/main" id="{86CAACFE-13EE-08B2-DA49-50F001E382B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D37F2CF9-7921-E8C4-B215-9B34E2783C57}"/>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TAX COLLECTORS AND SINNERS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9:10-12</a:t>
            </a:r>
          </a:p>
        </p:txBody>
      </p:sp>
      <p:pic>
        <p:nvPicPr>
          <p:cNvPr id="5" name="Picture 4">
            <a:extLst>
              <a:ext uri="{FF2B5EF4-FFF2-40B4-BE49-F238E27FC236}">
                <a16:creationId xmlns:a16="http://schemas.microsoft.com/office/drawing/2014/main" id="{B3FBC159-AE7A-02FF-4EA8-EFB91AFF548D}"/>
              </a:ext>
            </a:extLst>
          </p:cNvPr>
          <p:cNvPicPr>
            <a:picLocks noChangeAspect="1"/>
          </p:cNvPicPr>
          <p:nvPr/>
        </p:nvPicPr>
        <p:blipFill>
          <a:blip r:embed="rId4"/>
          <a:stretch>
            <a:fillRect/>
          </a:stretch>
        </p:blipFill>
        <p:spPr>
          <a:xfrm>
            <a:off x="6858000" y="1955114"/>
            <a:ext cx="4800600" cy="4090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35B61-83D7-F06F-BB61-CB1CA41C1A9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F6D1C86-3202-7DBF-9F3B-90C26316159A}"/>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E2532D7A-0A5A-BD3B-224D-02AE9E360D4C}"/>
              </a:ext>
            </a:extLst>
          </p:cNvPr>
          <p:cNvSpPr txBox="1">
            <a:spLocks noChangeArrowheads="1"/>
          </p:cNvSpPr>
          <p:nvPr/>
        </p:nvSpPr>
        <p:spPr>
          <a:xfrm>
            <a:off x="609600" y="0"/>
            <a:ext cx="10972800" cy="51816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900"/>
              </a:spcAft>
              <a:buNone/>
            </a:pPr>
            <a:r>
              <a:rPr lang="en-US" altLang="en-US" sz="3200" b="1" dirty="0">
                <a:solidFill>
                  <a:srgbClr val="0000CC"/>
                </a:solidFill>
                <a:latin typeface="Calibri" panose="020F0502020204030204" pitchFamily="34" charset="0"/>
                <a:cs typeface="Calibri" panose="020F0502020204030204" pitchFamily="34" charset="0"/>
              </a:rPr>
              <a:t>MATTHEW 9:13</a:t>
            </a:r>
          </a:p>
          <a:p>
            <a:pPr marL="0" marR="0" indent="0" algn="just">
              <a:lnSpc>
                <a:spcPct val="100000"/>
              </a:lnSpc>
              <a:spcBef>
                <a:spcPts val="0"/>
              </a:spcBef>
              <a:spcAft>
                <a:spcPts val="0"/>
              </a:spcAft>
              <a:buNone/>
            </a:pPr>
            <a:r>
              <a:rPr lang="en-US" b="1" u="none" strike="noStrike" baseline="30000" dirty="0">
                <a:solidFill>
                  <a:srgbClr val="0000CC"/>
                </a:solidFill>
                <a:effectLst/>
                <a:latin typeface="Calibri" panose="020F0502020204030204" pitchFamily="34" charset="0"/>
              </a:rPr>
              <a:t>13</a:t>
            </a:r>
            <a:r>
              <a:rPr lang="en-US" b="1" u="none" strike="noStrike" dirty="0">
                <a:solidFill>
                  <a:srgbClr val="0000CC"/>
                </a:solidFill>
                <a:effectLst/>
                <a:latin typeface="Calibri" panose="020F0502020204030204" pitchFamily="34" charset="0"/>
              </a:rPr>
              <a:t> </a:t>
            </a:r>
            <a:r>
              <a:rPr lang="en-US" b="1" dirty="0">
                <a:solidFill>
                  <a:srgbClr val="0000CC"/>
                </a:solidFill>
                <a:latin typeface="Calibri" panose="020F0502020204030204" pitchFamily="34" charset="0"/>
              </a:rPr>
              <a:t>“</a:t>
            </a:r>
            <a:r>
              <a:rPr lang="en-US" b="1" u="sng" dirty="0">
                <a:solidFill>
                  <a:srgbClr val="0000CC"/>
                </a:solidFill>
                <a:latin typeface="Calibri" panose="020F0502020204030204" pitchFamily="34" charset="0"/>
              </a:rPr>
              <a:t>But go and learn what this means: ‘I desire compassion, and not sacrifice,’ for I did not come to call the righteous, but sinner</a:t>
            </a:r>
            <a:r>
              <a:rPr lang="en-US" b="1" u="sng" dirty="0">
                <a:solidFill>
                  <a:srgbClr val="0000CC"/>
                </a:solidFill>
                <a:effectLst/>
                <a:latin typeface="Calibri" panose="020F0502020204030204" pitchFamily="34" charset="0"/>
              </a:rPr>
              <a:t>s</a:t>
            </a:r>
            <a:r>
              <a:rPr lang="en-US" b="1" dirty="0">
                <a:solidFill>
                  <a:srgbClr val="0000CC"/>
                </a:solidFill>
                <a:effectLst/>
                <a:latin typeface="Calibri" panose="020F0502020204030204" pitchFamily="34" charset="0"/>
              </a:rPr>
              <a:t>.” </a:t>
            </a:r>
            <a:endParaRPr lang="en-US" altLang="en-US" b="1" dirty="0">
              <a:solidFill>
                <a:srgbClr val="0000CC"/>
              </a:solidFill>
            </a:endParaRPr>
          </a:p>
        </p:txBody>
      </p:sp>
      <p:pic>
        <p:nvPicPr>
          <p:cNvPr id="9" name="Picture 8">
            <a:extLst>
              <a:ext uri="{FF2B5EF4-FFF2-40B4-BE49-F238E27FC236}">
                <a16:creationId xmlns:a16="http://schemas.microsoft.com/office/drawing/2014/main" id="{0078ACC0-267D-5D46-BE92-E8DFB75E8792}"/>
              </a:ext>
            </a:extLst>
          </p:cNvPr>
          <p:cNvPicPr>
            <a:picLocks noChangeAspect="1"/>
          </p:cNvPicPr>
          <p:nvPr/>
        </p:nvPicPr>
        <p:blipFill>
          <a:blip r:embed="rId3"/>
          <a:stretch>
            <a:fillRect/>
          </a:stretch>
        </p:blipFill>
        <p:spPr>
          <a:xfrm>
            <a:off x="3137741" y="2057400"/>
            <a:ext cx="5916519" cy="2743200"/>
          </a:xfrm>
          <a:prstGeom prst="rect">
            <a:avLst/>
          </a:prstGeom>
        </p:spPr>
      </p:pic>
    </p:spTree>
    <p:extLst>
      <p:ext uri="{BB962C8B-B14F-4D97-AF65-F5344CB8AC3E}">
        <p14:creationId xmlns:p14="http://schemas.microsoft.com/office/powerpoint/2010/main" val="137735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CC12C503-DD84-5464-E95E-E70D14767750}"/>
              </a:ext>
            </a:extLst>
          </p:cNvPr>
          <p:cNvSpPr>
            <a:spLocks noGrp="1" noChangeArrowheads="1"/>
          </p:cNvSpPr>
          <p:nvPr>
            <p:ph sz="half" idx="1"/>
          </p:nvPr>
        </p:nvSpPr>
        <p:spPr>
          <a:xfrm>
            <a:off x="609600" y="1981200"/>
            <a:ext cx="6477000" cy="2895600"/>
          </a:xfrm>
        </p:spPr>
        <p:txBody>
          <a:bodyPr/>
          <a:lstStyle/>
          <a:p>
            <a:pPr algn="just">
              <a:lnSpc>
                <a:spcPct val="100000"/>
              </a:lnSpc>
              <a:spcBef>
                <a:spcPts val="0"/>
              </a:spcBef>
              <a:spcAft>
                <a:spcPts val="1200"/>
              </a:spcAft>
            </a:pPr>
            <a:r>
              <a:rPr lang="en-US" altLang="en-US" dirty="0"/>
              <a:t>When the Pharisees see that Jesus is eating with the tax collectors and sinners, they ask Jesus’ disciples ‘Why?’. </a:t>
            </a:r>
          </a:p>
        </p:txBody>
      </p:sp>
      <p:pic>
        <p:nvPicPr>
          <p:cNvPr id="31754" name="Picture 10">
            <a:extLst>
              <a:ext uri="{FF2B5EF4-FFF2-40B4-BE49-F238E27FC236}">
                <a16:creationId xmlns:a16="http://schemas.microsoft.com/office/drawing/2014/main" id="{B0798C50-B02E-1DF2-C381-86C2CAC7E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057401"/>
            <a:ext cx="4343400" cy="405526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CB0AE5B7-3E7F-92E9-CDD4-BC7776F777A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48F60A41-DFB8-1BE2-CC53-2C9412D8D522}"/>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“GO AND LEARN”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9:10-13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4" name="Rectangle 4">
            <a:extLst>
              <a:ext uri="{FF2B5EF4-FFF2-40B4-BE49-F238E27FC236}">
                <a16:creationId xmlns:a16="http://schemas.microsoft.com/office/drawing/2014/main" id="{5AB2A6B3-9717-4599-B872-E01204125573}"/>
              </a:ext>
            </a:extLst>
          </p:cNvPr>
          <p:cNvSpPr>
            <a:spLocks noGrp="1" noChangeArrowheads="1"/>
          </p:cNvSpPr>
          <p:nvPr>
            <p:ph sz="half" idx="1"/>
          </p:nvPr>
        </p:nvSpPr>
        <p:spPr>
          <a:xfrm>
            <a:off x="5181600" y="1981200"/>
            <a:ext cx="6400800" cy="1524000"/>
          </a:xfrm>
        </p:spPr>
        <p:txBody>
          <a:bodyPr>
            <a:normAutofit/>
          </a:bodyPr>
          <a:lstStyle/>
          <a:p>
            <a:pPr algn="just">
              <a:lnSpc>
                <a:spcPct val="100000"/>
              </a:lnSpc>
              <a:spcBef>
                <a:spcPts val="0"/>
              </a:spcBef>
              <a:spcAft>
                <a:spcPts val="1200"/>
              </a:spcAft>
            </a:pPr>
            <a:r>
              <a:rPr lang="en-US" altLang="en-US" dirty="0"/>
              <a:t>Jesus, hearing this turns them to Hosea 6:6, which says that God desires hearts after Him more than just external rituals.</a:t>
            </a:r>
          </a:p>
        </p:txBody>
      </p:sp>
      <p:sp>
        <p:nvSpPr>
          <p:cNvPr id="107530" name="Text Box 10">
            <a:extLst>
              <a:ext uri="{FF2B5EF4-FFF2-40B4-BE49-F238E27FC236}">
                <a16:creationId xmlns:a16="http://schemas.microsoft.com/office/drawing/2014/main" id="{8D174F78-EEF5-488F-866A-E2F020D2B913}"/>
              </a:ext>
            </a:extLst>
          </p:cNvPr>
          <p:cNvSpPr txBox="1">
            <a:spLocks noChangeArrowheads="1"/>
          </p:cNvSpPr>
          <p:nvPr/>
        </p:nvSpPr>
        <p:spPr bwMode="auto">
          <a:xfrm>
            <a:off x="5562600" y="4367884"/>
            <a:ext cx="5943600" cy="1643527"/>
          </a:xfrm>
          <a:prstGeom prst="rect">
            <a:avLst/>
          </a:prstGeom>
          <a:solidFill>
            <a:schemeClr val="bg1"/>
          </a:solidFill>
          <a:ln w="38100">
            <a:solidFill>
              <a:srgbClr val="FF0000"/>
            </a:solidFill>
            <a:miter lim="800000"/>
            <a:headEnd/>
            <a:tailEnd/>
          </a:ln>
          <a:effectLst/>
        </p:spPr>
        <p:txBody>
          <a:bodyPr wrap="square">
            <a:spAutoFit/>
          </a:bodyPr>
          <a:lstStyle/>
          <a:p>
            <a:pPr algn="ctr">
              <a:lnSpc>
                <a:spcPct val="90000"/>
              </a:lnSpc>
              <a:spcBef>
                <a:spcPct val="50000"/>
              </a:spcBef>
            </a:pPr>
            <a:r>
              <a:rPr lang="en-US" altLang="en-US" sz="2800" dirty="0">
                <a:latin typeface="+mn-lt"/>
                <a:cs typeface="+mn-cs"/>
              </a:rPr>
              <a:t>Jesus would minister to those who recognized their need for the Savior rather than those who would not see their need and would reject the Savior.</a:t>
            </a:r>
          </a:p>
        </p:txBody>
      </p:sp>
      <p:sp>
        <p:nvSpPr>
          <p:cNvPr id="3" name="Text Box 4">
            <a:extLst>
              <a:ext uri="{FF2B5EF4-FFF2-40B4-BE49-F238E27FC236}">
                <a16:creationId xmlns:a16="http://schemas.microsoft.com/office/drawing/2014/main" id="{0E9B44A8-E2DB-AE10-A0AB-D20D9E0D448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0F7D7D85-D03E-A027-C19F-CBB0D3536F08}"/>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“GO AND LEARN”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9:10-13</a:t>
            </a:r>
          </a:p>
        </p:txBody>
      </p:sp>
      <p:pic>
        <p:nvPicPr>
          <p:cNvPr id="2" name="Picture 8">
            <a:extLst>
              <a:ext uri="{FF2B5EF4-FFF2-40B4-BE49-F238E27FC236}">
                <a16:creationId xmlns:a16="http://schemas.microsoft.com/office/drawing/2014/main" id="{66CA1800-40CA-DB99-B4BD-00EA6DBF1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706" r="4706"/>
          <a:stretch>
            <a:fillRect/>
          </a:stretch>
        </p:blipFill>
        <p:spPr bwMode="auto">
          <a:xfrm>
            <a:off x="609600" y="2057400"/>
            <a:ext cx="4297680" cy="4154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07530"/>
                                        </p:tgtEl>
                                        <p:attrNameLst>
                                          <p:attrName>style.visibility</p:attrName>
                                        </p:attrNameLst>
                                      </p:cBhvr>
                                      <p:to>
                                        <p:strVal val="visible"/>
                                      </p:to>
                                    </p:set>
                                    <p:anim calcmode="lin" valueType="num">
                                      <p:cBhvr additive="base">
                                        <p:cTn id="7" dur="1000" fill="hold"/>
                                        <p:tgtEl>
                                          <p:spTgt spid="107530"/>
                                        </p:tgtEl>
                                        <p:attrNameLst>
                                          <p:attrName>ppt_x</p:attrName>
                                        </p:attrNameLst>
                                      </p:cBhvr>
                                      <p:tavLst>
                                        <p:tav tm="0">
                                          <p:val>
                                            <p:strVal val="1+#ppt_w/2"/>
                                          </p:val>
                                        </p:tav>
                                        <p:tav tm="100000">
                                          <p:val>
                                            <p:strVal val="#ppt_x"/>
                                          </p:val>
                                        </p:tav>
                                      </p:tavLst>
                                    </p:anim>
                                    <p:anim calcmode="lin" valueType="num">
                                      <p:cBhvr additive="base">
                                        <p:cTn id="8" dur="1000" fill="hold"/>
                                        <p:tgtEl>
                                          <p:spTgt spid="1075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FA2B-9498-562A-A64E-70DBE038AB8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0BAB699-FDC9-B97A-DF22-84A12DB120AA}"/>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43BEC064-795F-E6CA-8CB6-893B6FA6A745}"/>
              </a:ext>
            </a:extLst>
          </p:cNvPr>
          <p:cNvSpPr txBox="1">
            <a:spLocks noChangeArrowheads="1"/>
          </p:cNvSpPr>
          <p:nvPr/>
        </p:nvSpPr>
        <p:spPr>
          <a:xfrm>
            <a:off x="609600" y="0"/>
            <a:ext cx="10972800" cy="1828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900"/>
              </a:spcAft>
              <a:buNone/>
            </a:pPr>
            <a:r>
              <a:rPr lang="en-US" altLang="en-US" sz="3200" b="1" dirty="0">
                <a:solidFill>
                  <a:srgbClr val="0000CC"/>
                </a:solidFill>
                <a:latin typeface="Calibri" panose="020F0502020204030204" pitchFamily="34" charset="0"/>
                <a:cs typeface="Calibri" panose="020F0502020204030204" pitchFamily="34" charset="0"/>
              </a:rPr>
              <a:t>MATTHEW 9:14</a:t>
            </a:r>
          </a:p>
          <a:p>
            <a:pPr marL="0" marR="0" indent="0" algn="just">
              <a:lnSpc>
                <a:spcPct val="100000"/>
              </a:lnSpc>
              <a:spcBef>
                <a:spcPts val="0"/>
              </a:spcBef>
              <a:spcAft>
                <a:spcPts val="0"/>
              </a:spcAft>
              <a:buNone/>
            </a:pPr>
            <a:r>
              <a:rPr lang="en-US" b="1" strike="noStrike" baseline="30000" dirty="0">
                <a:solidFill>
                  <a:srgbClr val="0000CC"/>
                </a:solidFill>
                <a:effectLst/>
                <a:latin typeface="Calibri" panose="020F0502020204030204" pitchFamily="34" charset="0"/>
              </a:rPr>
              <a:t>14</a:t>
            </a:r>
            <a:r>
              <a:rPr lang="en-US" b="1" strike="noStrike" dirty="0">
                <a:solidFill>
                  <a:srgbClr val="0000CC"/>
                </a:solidFill>
                <a:effectLst/>
                <a:latin typeface="Calibri" panose="020F0502020204030204" pitchFamily="34" charset="0"/>
              </a:rPr>
              <a:t> </a:t>
            </a:r>
            <a:r>
              <a:rPr lang="en-US" b="1" u="sng" dirty="0">
                <a:solidFill>
                  <a:srgbClr val="0000CC"/>
                </a:solidFill>
                <a:effectLst/>
                <a:latin typeface="Calibri" panose="020F0502020204030204" pitchFamily="34" charset="0"/>
              </a:rPr>
              <a:t>Then the disciples of John came to Him, asking, “Why do we and the Pharisees fast, but Your disciples do not fast?</a:t>
            </a:r>
            <a:r>
              <a:rPr lang="en-US" b="1" dirty="0">
                <a:solidFill>
                  <a:srgbClr val="0000CC"/>
                </a:solidFill>
                <a:effectLst/>
                <a:latin typeface="Calibri" panose="020F0502020204030204" pitchFamily="34" charset="0"/>
              </a:rPr>
              <a:t>”</a:t>
            </a:r>
            <a:r>
              <a:rPr lang="en-US" dirty="0">
                <a:effectLst/>
                <a:latin typeface="Calibri" panose="020F0502020204030204" pitchFamily="34" charset="0"/>
              </a:rPr>
              <a:t> </a:t>
            </a:r>
            <a:endParaRPr lang="en-US" altLang="en-US" dirty="0"/>
          </a:p>
        </p:txBody>
      </p:sp>
      <p:pic>
        <p:nvPicPr>
          <p:cNvPr id="4" name="Picture 3">
            <a:extLst>
              <a:ext uri="{FF2B5EF4-FFF2-40B4-BE49-F238E27FC236}">
                <a16:creationId xmlns:a16="http://schemas.microsoft.com/office/drawing/2014/main" id="{1AC9EA0E-CA56-5B25-606A-BB7AB7936402}"/>
              </a:ext>
            </a:extLst>
          </p:cNvPr>
          <p:cNvPicPr>
            <a:picLocks noChangeAspect="1"/>
          </p:cNvPicPr>
          <p:nvPr/>
        </p:nvPicPr>
        <p:blipFill>
          <a:blip r:embed="rId3"/>
          <a:stretch>
            <a:fillRect/>
          </a:stretch>
        </p:blipFill>
        <p:spPr>
          <a:xfrm>
            <a:off x="4495800" y="1981200"/>
            <a:ext cx="3200400" cy="3059141"/>
          </a:xfrm>
          <a:prstGeom prst="rect">
            <a:avLst/>
          </a:prstGeom>
        </p:spPr>
      </p:pic>
    </p:spTree>
    <p:extLst>
      <p:ext uri="{BB962C8B-B14F-4D97-AF65-F5344CB8AC3E}">
        <p14:creationId xmlns:p14="http://schemas.microsoft.com/office/powerpoint/2010/main" val="37902466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5" name="Rectangle 3">
            <a:extLst>
              <a:ext uri="{FF2B5EF4-FFF2-40B4-BE49-F238E27FC236}">
                <a16:creationId xmlns:a16="http://schemas.microsoft.com/office/drawing/2014/main" id="{E3A98307-C4EA-6AB9-0AA3-61989B38A7BA}"/>
              </a:ext>
            </a:extLst>
          </p:cNvPr>
          <p:cNvSpPr>
            <a:spLocks noGrp="1" noChangeArrowheads="1"/>
          </p:cNvSpPr>
          <p:nvPr>
            <p:ph sz="half" idx="1"/>
          </p:nvPr>
        </p:nvSpPr>
        <p:spPr>
          <a:xfrm>
            <a:off x="609600" y="1981200"/>
            <a:ext cx="6477000" cy="2743200"/>
          </a:xfrm>
        </p:spPr>
        <p:txBody>
          <a:bodyPr/>
          <a:lstStyle/>
          <a:p>
            <a:pPr algn="just">
              <a:lnSpc>
                <a:spcPct val="100000"/>
              </a:lnSpc>
              <a:spcBef>
                <a:spcPts val="0"/>
              </a:spcBef>
              <a:spcAft>
                <a:spcPts val="1200"/>
              </a:spcAft>
            </a:pPr>
            <a:r>
              <a:rPr lang="en-US" altLang="en-US" dirty="0"/>
              <a:t>Some disciples of John the Baptist ask Jesus why it is that His disciples don’t fast like they and the Pharisees do. </a:t>
            </a:r>
          </a:p>
        </p:txBody>
      </p:sp>
      <p:sp>
        <p:nvSpPr>
          <p:cNvPr id="2" name="Text Box 4">
            <a:extLst>
              <a:ext uri="{FF2B5EF4-FFF2-40B4-BE49-F238E27FC236}">
                <a16:creationId xmlns:a16="http://schemas.microsoft.com/office/drawing/2014/main" id="{0A86E2A6-2A70-DC21-ED04-613C53BD3E5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D3EC4C10-3CCC-798E-DA75-33CBD80EBEA8}"/>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THE DISCIPLES OF JOHN THE BAPTIST ASK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9:14-17</a:t>
            </a:r>
          </a:p>
        </p:txBody>
      </p:sp>
      <p:pic>
        <p:nvPicPr>
          <p:cNvPr id="5" name="Picture 4">
            <a:extLst>
              <a:ext uri="{FF2B5EF4-FFF2-40B4-BE49-F238E27FC236}">
                <a16:creationId xmlns:a16="http://schemas.microsoft.com/office/drawing/2014/main" id="{F10B977F-3759-8121-1380-8632FFFB7FD6}"/>
              </a:ext>
            </a:extLst>
          </p:cNvPr>
          <p:cNvPicPr>
            <a:picLocks noChangeAspect="1"/>
          </p:cNvPicPr>
          <p:nvPr/>
        </p:nvPicPr>
        <p:blipFill>
          <a:blip r:embed="rId3"/>
          <a:stretch>
            <a:fillRect/>
          </a:stretch>
        </p:blipFill>
        <p:spPr>
          <a:xfrm>
            <a:off x="7467600" y="2094690"/>
            <a:ext cx="4114800" cy="3925110"/>
          </a:xfrm>
          <a:prstGeom prst="rect">
            <a:avLst/>
          </a:prstGeom>
          <a:ln w="57150">
            <a:solidFill>
              <a:schemeClr val="bg1"/>
            </a:solid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2" name="Rectangle 4">
            <a:extLst>
              <a:ext uri="{FF2B5EF4-FFF2-40B4-BE49-F238E27FC236}">
                <a16:creationId xmlns:a16="http://schemas.microsoft.com/office/drawing/2014/main" id="{3C2B5F86-5A1B-0A03-BEFA-7449131757D6}"/>
              </a:ext>
            </a:extLst>
          </p:cNvPr>
          <p:cNvSpPr>
            <a:spLocks noGrp="1" noChangeArrowheads="1"/>
          </p:cNvSpPr>
          <p:nvPr>
            <p:ph sz="half" idx="1"/>
          </p:nvPr>
        </p:nvSpPr>
        <p:spPr>
          <a:xfrm>
            <a:off x="609600" y="1981200"/>
            <a:ext cx="10972800" cy="1066800"/>
          </a:xfrm>
        </p:spPr>
        <p:txBody>
          <a:bodyPr/>
          <a:lstStyle/>
          <a:p>
            <a:pPr algn="just">
              <a:lnSpc>
                <a:spcPct val="100000"/>
              </a:lnSpc>
              <a:spcBef>
                <a:spcPts val="0"/>
              </a:spcBef>
              <a:spcAft>
                <a:spcPts val="1200"/>
              </a:spcAft>
            </a:pPr>
            <a:r>
              <a:rPr lang="en-US" altLang="en-US" dirty="0"/>
              <a:t>Jesus will later refer to fasting, but the Law of Moses did not call for fasting though the Jews had their ‘traditions’.   </a:t>
            </a:r>
          </a:p>
        </p:txBody>
      </p:sp>
      <p:sp>
        <p:nvSpPr>
          <p:cNvPr id="3" name="Text Box 4">
            <a:extLst>
              <a:ext uri="{FF2B5EF4-FFF2-40B4-BE49-F238E27FC236}">
                <a16:creationId xmlns:a16="http://schemas.microsoft.com/office/drawing/2014/main" id="{73E569DE-5A27-AE0B-7868-DF393DDDD8C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89F214CF-DFC0-2EEB-6620-60AA3331B8CC}"/>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THE DISCIPLES OF JOHN THE BAPTIST ASK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9:14-17</a:t>
            </a:r>
          </a:p>
        </p:txBody>
      </p:sp>
      <p:pic>
        <p:nvPicPr>
          <p:cNvPr id="2" name="Picture 1">
            <a:extLst>
              <a:ext uri="{FF2B5EF4-FFF2-40B4-BE49-F238E27FC236}">
                <a16:creationId xmlns:a16="http://schemas.microsoft.com/office/drawing/2014/main" id="{5575F0B4-16E4-7411-70E3-631475DED400}"/>
              </a:ext>
            </a:extLst>
          </p:cNvPr>
          <p:cNvPicPr>
            <a:picLocks noChangeAspect="1"/>
          </p:cNvPicPr>
          <p:nvPr/>
        </p:nvPicPr>
        <p:blipFill>
          <a:blip r:embed="rId3"/>
          <a:srcRect t="23333" b="11111"/>
          <a:stretch/>
        </p:blipFill>
        <p:spPr>
          <a:xfrm>
            <a:off x="3306306" y="2971800"/>
            <a:ext cx="5579388"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C01E4-206D-0AD7-159A-34150A70A8A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8374B50-D26D-A3C5-FB70-94F5FF176CF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5245B864-0DE7-6F55-EF1C-6CAD4CE7C7FE}"/>
              </a:ext>
            </a:extLst>
          </p:cNvPr>
          <p:cNvSpPr txBox="1">
            <a:spLocks noChangeArrowheads="1"/>
          </p:cNvSpPr>
          <p:nvPr/>
        </p:nvSpPr>
        <p:spPr>
          <a:xfrm>
            <a:off x="609600" y="0"/>
            <a:ext cx="10972800" cy="2667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900"/>
              </a:spcAft>
              <a:buNone/>
            </a:pPr>
            <a:r>
              <a:rPr lang="en-US" altLang="en-US" sz="3200" b="1" dirty="0">
                <a:solidFill>
                  <a:srgbClr val="0000CC"/>
                </a:solidFill>
                <a:latin typeface="Calibri" panose="020F0502020204030204" pitchFamily="34" charset="0"/>
                <a:cs typeface="Calibri" panose="020F0502020204030204" pitchFamily="34" charset="0"/>
              </a:rPr>
              <a:t>MATTHEW 9:15</a:t>
            </a:r>
          </a:p>
          <a:p>
            <a:pPr marL="0" marR="0" indent="0" algn="just">
              <a:lnSpc>
                <a:spcPct val="100000"/>
              </a:lnSpc>
              <a:spcBef>
                <a:spcPts val="0"/>
              </a:spcBef>
              <a:spcAft>
                <a:spcPts val="0"/>
              </a:spcAft>
              <a:buNone/>
            </a:pPr>
            <a:r>
              <a:rPr lang="en-US" u="none" strike="noStrike" baseline="30000" dirty="0">
                <a:effectLst/>
                <a:latin typeface="Calibri" panose="020F0502020204030204" pitchFamily="34" charset="0"/>
              </a:rPr>
              <a:t>15</a:t>
            </a:r>
            <a:r>
              <a:rPr lang="en-US" u="none" strike="noStrike" dirty="0">
                <a:effectLst/>
                <a:latin typeface="Calibri" panose="020F0502020204030204" pitchFamily="34" charset="0"/>
              </a:rPr>
              <a:t> </a:t>
            </a:r>
            <a:r>
              <a:rPr lang="en-US" b="1" u="sng" dirty="0">
                <a:solidFill>
                  <a:srgbClr val="0000CC"/>
                </a:solidFill>
                <a:latin typeface="Calibri" panose="020F0502020204030204" pitchFamily="34" charset="0"/>
              </a:rPr>
              <a:t>And Jesus said to them, “The attendants of the bridegroom cannot mourn as long as the bridegroom is with them, can they? But the days will come when the bridegroom is taken away from them, and then they will fast</a:t>
            </a:r>
            <a:r>
              <a:rPr lang="en-US" dirty="0">
                <a:effectLst/>
                <a:latin typeface="Calibri" panose="020F0502020204030204" pitchFamily="34" charset="0"/>
              </a:rPr>
              <a:t>. </a:t>
            </a:r>
            <a:endParaRPr lang="en-US" altLang="en-US" dirty="0"/>
          </a:p>
        </p:txBody>
      </p:sp>
      <p:pic>
        <p:nvPicPr>
          <p:cNvPr id="4" name="Picture 3">
            <a:extLst>
              <a:ext uri="{FF2B5EF4-FFF2-40B4-BE49-F238E27FC236}">
                <a16:creationId xmlns:a16="http://schemas.microsoft.com/office/drawing/2014/main" id="{3B5FD6B5-DAB8-D8DD-63F5-963A900C9ACC}"/>
              </a:ext>
            </a:extLst>
          </p:cNvPr>
          <p:cNvPicPr>
            <a:picLocks noChangeAspect="1"/>
          </p:cNvPicPr>
          <p:nvPr/>
        </p:nvPicPr>
        <p:blipFill>
          <a:blip r:embed="rId3"/>
          <a:stretch>
            <a:fillRect/>
          </a:stretch>
        </p:blipFill>
        <p:spPr>
          <a:xfrm>
            <a:off x="5087471" y="2362200"/>
            <a:ext cx="2017059" cy="27432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11465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28" name="Text Box 12">
            <a:extLst>
              <a:ext uri="{FF2B5EF4-FFF2-40B4-BE49-F238E27FC236}">
                <a16:creationId xmlns:a16="http://schemas.microsoft.com/office/drawing/2014/main" id="{F093D6A0-3773-1D2D-CD58-D2ED85972720}"/>
              </a:ext>
            </a:extLst>
          </p:cNvPr>
          <p:cNvSpPr txBox="1">
            <a:spLocks noChangeArrowheads="1"/>
          </p:cNvSpPr>
          <p:nvPr/>
        </p:nvSpPr>
        <p:spPr bwMode="auto">
          <a:xfrm>
            <a:off x="609600" y="1981200"/>
            <a:ext cx="10972800" cy="1384995"/>
          </a:xfrm>
          <a:prstGeom prst="rect">
            <a:avLst/>
          </a:prstGeom>
          <a:noFill/>
          <a:ln w="38100">
            <a:noFill/>
            <a:miter lim="800000"/>
            <a:headEnd/>
            <a:tailEnd/>
          </a:ln>
          <a:effectLst/>
        </p:spPr>
        <p:txBody>
          <a:bodyPr wrap="square">
            <a:spAutoFit/>
          </a:bodyPr>
          <a:lstStyle/>
          <a:p>
            <a:pPr marL="228600" indent="-228600" algn="just">
              <a:spcBef>
                <a:spcPts val="0"/>
              </a:spcBef>
              <a:spcAft>
                <a:spcPts val="1200"/>
              </a:spcAft>
              <a:buFont typeface="Arial" panose="020B0604020202020204" pitchFamily="34" charset="0"/>
              <a:buChar char="•"/>
            </a:pPr>
            <a:r>
              <a:rPr lang="en-US" altLang="en-US" sz="2800" dirty="0">
                <a:latin typeface="+mn-lt"/>
                <a:cs typeface="+mn-cs"/>
              </a:rPr>
              <a:t>Jesus tells them that His attendants could not mourn (fast) while He is with them.  John himself said Christ was the bridegroom and he the friend (John 3:29).</a:t>
            </a:r>
          </a:p>
        </p:txBody>
      </p:sp>
      <p:sp>
        <p:nvSpPr>
          <p:cNvPr id="3" name="Text Box 4">
            <a:extLst>
              <a:ext uri="{FF2B5EF4-FFF2-40B4-BE49-F238E27FC236}">
                <a16:creationId xmlns:a16="http://schemas.microsoft.com/office/drawing/2014/main" id="{60270BA8-6229-7E1E-4981-35CC5DCA4F3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C0229E98-0608-E6A0-CC7D-A5116403D4F6}"/>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THE DISCIPLES OF JOHN THE BAPTIST ASK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9:15</a:t>
            </a:r>
          </a:p>
        </p:txBody>
      </p:sp>
      <p:pic>
        <p:nvPicPr>
          <p:cNvPr id="2" name="Picture 1">
            <a:extLst>
              <a:ext uri="{FF2B5EF4-FFF2-40B4-BE49-F238E27FC236}">
                <a16:creationId xmlns:a16="http://schemas.microsoft.com/office/drawing/2014/main" id="{4B67C535-E806-9669-FCA5-F53C50050627}"/>
              </a:ext>
            </a:extLst>
          </p:cNvPr>
          <p:cNvPicPr>
            <a:picLocks noChangeAspect="1"/>
          </p:cNvPicPr>
          <p:nvPr/>
        </p:nvPicPr>
        <p:blipFill>
          <a:blip r:embed="rId3"/>
          <a:stretch>
            <a:fillRect/>
          </a:stretch>
        </p:blipFill>
        <p:spPr>
          <a:xfrm>
            <a:off x="4400375" y="3352800"/>
            <a:ext cx="3391251"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98D46-4061-77F3-6D63-3AE8AC821DC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C595BB1-4F28-8E79-752B-2E2D209ABB5F}"/>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8A233557-793A-796D-C84E-B49D7174BBFA}"/>
              </a:ext>
            </a:extLst>
          </p:cNvPr>
          <p:cNvSpPr txBox="1">
            <a:spLocks noChangeArrowheads="1"/>
          </p:cNvSpPr>
          <p:nvPr/>
        </p:nvSpPr>
        <p:spPr>
          <a:xfrm>
            <a:off x="609600" y="0"/>
            <a:ext cx="10972800" cy="3200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lnSpc>
                <a:spcPct val="100000"/>
              </a:lnSpc>
              <a:spcBef>
                <a:spcPts val="0"/>
              </a:spcBef>
              <a:spcAft>
                <a:spcPts val="900"/>
              </a:spcAft>
              <a:buNone/>
            </a:pPr>
            <a:r>
              <a:rPr lang="en-US" altLang="en-US" sz="3200" b="1" dirty="0">
                <a:solidFill>
                  <a:srgbClr val="0000CC"/>
                </a:solidFill>
                <a:latin typeface="Calibri" panose="020F0502020204030204" pitchFamily="34" charset="0"/>
                <a:cs typeface="Calibri" panose="020F0502020204030204" pitchFamily="34" charset="0"/>
              </a:rPr>
              <a:t>MATTHEW 9:16-17</a:t>
            </a:r>
          </a:p>
          <a:p>
            <a:pPr marL="0" marR="0" indent="0" algn="just">
              <a:lnSpc>
                <a:spcPct val="100000"/>
              </a:lnSpc>
              <a:spcBef>
                <a:spcPts val="0"/>
              </a:spcBef>
              <a:spcAft>
                <a:spcPts val="0"/>
              </a:spcAft>
              <a:buNone/>
            </a:pPr>
            <a:r>
              <a:rPr lang="en-US" u="none" strike="noStrike" baseline="30000" dirty="0">
                <a:effectLst/>
                <a:latin typeface="Calibri" panose="020F0502020204030204" pitchFamily="34" charset="0"/>
              </a:rPr>
              <a:t>16</a:t>
            </a:r>
            <a:r>
              <a:rPr lang="en-US" u="none" strike="noStrike" dirty="0">
                <a:effectLst/>
                <a:latin typeface="Calibri" panose="020F0502020204030204" pitchFamily="34" charset="0"/>
              </a:rPr>
              <a:t> </a:t>
            </a:r>
            <a:r>
              <a:rPr lang="en-US" dirty="0">
                <a:effectLst/>
                <a:latin typeface="Calibri" panose="020F0502020204030204" pitchFamily="34" charset="0"/>
              </a:rPr>
              <a:t>“</a:t>
            </a:r>
            <a:r>
              <a:rPr lang="en-US" b="1" u="sng" dirty="0">
                <a:solidFill>
                  <a:srgbClr val="0000CC"/>
                </a:solidFill>
                <a:latin typeface="Calibri" panose="020F0502020204030204" pitchFamily="34" charset="0"/>
              </a:rPr>
              <a:t>But no one puts a patch of unshrunk cloth on an old garment; for the patch pulls away from the garment, and a worse tear results.</a:t>
            </a:r>
            <a:r>
              <a:rPr lang="en-US" dirty="0">
                <a:effectLst/>
                <a:latin typeface="Calibri" panose="020F0502020204030204" pitchFamily="34" charset="0"/>
              </a:rPr>
              <a:t> </a:t>
            </a:r>
            <a:r>
              <a:rPr lang="en-US" u="none" strike="noStrike" baseline="30000" dirty="0">
                <a:effectLst/>
                <a:latin typeface="Calibri" panose="020F0502020204030204" pitchFamily="34" charset="0"/>
              </a:rPr>
              <a:t>17</a:t>
            </a:r>
            <a:r>
              <a:rPr lang="en-US" u="none" strike="noStrike" dirty="0">
                <a:effectLst/>
                <a:latin typeface="Calibri" panose="020F0502020204030204" pitchFamily="34" charset="0"/>
              </a:rPr>
              <a:t> </a:t>
            </a:r>
            <a:r>
              <a:rPr lang="en-US" b="1" u="sng" dirty="0">
                <a:solidFill>
                  <a:srgbClr val="0000CC"/>
                </a:solidFill>
                <a:latin typeface="Calibri" panose="020F0502020204030204" pitchFamily="34" charset="0"/>
              </a:rPr>
              <a:t>“Nor do people put new wine into old wineskins; otherwise the wineskins burst, and the wine pours out and the wineskins are ruined; but they put new wine into fresh wineskins, and both are preserved</a:t>
            </a:r>
            <a:r>
              <a:rPr lang="en-US" dirty="0">
                <a:effectLst/>
                <a:latin typeface="Calibri" panose="020F0502020204030204" pitchFamily="34" charset="0"/>
              </a:rPr>
              <a:t>.” </a:t>
            </a:r>
            <a:endParaRPr lang="en-US" altLang="en-US" dirty="0"/>
          </a:p>
        </p:txBody>
      </p:sp>
      <p:pic>
        <p:nvPicPr>
          <p:cNvPr id="5" name="Picture 4">
            <a:extLst>
              <a:ext uri="{FF2B5EF4-FFF2-40B4-BE49-F238E27FC236}">
                <a16:creationId xmlns:a16="http://schemas.microsoft.com/office/drawing/2014/main" id="{6D7E424D-1EB4-CE7E-8C84-3E1DD7478315}"/>
              </a:ext>
            </a:extLst>
          </p:cNvPr>
          <p:cNvPicPr>
            <a:picLocks noChangeAspect="1"/>
          </p:cNvPicPr>
          <p:nvPr/>
        </p:nvPicPr>
        <p:blipFill>
          <a:blip r:embed="rId3"/>
          <a:stretch>
            <a:fillRect/>
          </a:stretch>
        </p:blipFill>
        <p:spPr>
          <a:xfrm>
            <a:off x="4896892" y="2895600"/>
            <a:ext cx="2398216" cy="2286000"/>
          </a:xfrm>
          <a:prstGeom prst="rect">
            <a:avLst/>
          </a:prstGeom>
        </p:spPr>
      </p:pic>
    </p:spTree>
    <p:extLst>
      <p:ext uri="{BB962C8B-B14F-4D97-AF65-F5344CB8AC3E}">
        <p14:creationId xmlns:p14="http://schemas.microsoft.com/office/powerpoint/2010/main" val="1246052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Matthew</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9" name="Rectangle 3">
            <a:extLst>
              <a:ext uri="{FF2B5EF4-FFF2-40B4-BE49-F238E27FC236}">
                <a16:creationId xmlns:a16="http://schemas.microsoft.com/office/drawing/2014/main" id="{C8C6381B-6832-6A05-F153-43411C1F7EED}"/>
              </a:ext>
            </a:extLst>
          </p:cNvPr>
          <p:cNvSpPr>
            <a:spLocks noGrp="1" noChangeArrowheads="1"/>
          </p:cNvSpPr>
          <p:nvPr>
            <p:ph sz="half" idx="1"/>
          </p:nvPr>
        </p:nvSpPr>
        <p:spPr>
          <a:xfrm>
            <a:off x="609600" y="1981200"/>
            <a:ext cx="6400800" cy="4114800"/>
          </a:xfrm>
        </p:spPr>
        <p:txBody>
          <a:bodyPr>
            <a:normAutofit/>
          </a:bodyPr>
          <a:lstStyle/>
          <a:p>
            <a:pPr algn="just" fontAlgn="base">
              <a:lnSpc>
                <a:spcPct val="100000"/>
              </a:lnSpc>
              <a:spcBef>
                <a:spcPts val="0"/>
              </a:spcBef>
              <a:spcAft>
                <a:spcPts val="1200"/>
              </a:spcAft>
            </a:pPr>
            <a:r>
              <a:rPr lang="en-US" altLang="en-US" dirty="0"/>
              <a:t>Jesus says that the old (</a:t>
            </a:r>
            <a:r>
              <a:rPr lang="el-GR" altLang="en-US" dirty="0"/>
              <a:t>παλαιός</a:t>
            </a:r>
            <a:r>
              <a:rPr lang="en-US" altLang="en-US" dirty="0"/>
              <a:t>: </a:t>
            </a:r>
            <a:r>
              <a:rPr lang="en-US" altLang="en-US" i="1" dirty="0"/>
              <a:t>worn out</a:t>
            </a:r>
            <a:r>
              <a:rPr lang="en-US" altLang="en-US" dirty="0"/>
              <a:t>) garment and the old wineskins cannot be repaired.</a:t>
            </a:r>
          </a:p>
          <a:p>
            <a:pPr algn="just" fontAlgn="base">
              <a:lnSpc>
                <a:spcPct val="100000"/>
              </a:lnSpc>
              <a:spcBef>
                <a:spcPts val="0"/>
              </a:spcBef>
              <a:spcAft>
                <a:spcPts val="1200"/>
              </a:spcAft>
            </a:pPr>
            <a:r>
              <a:rPr lang="en-US" dirty="0"/>
              <a:t>What is Jesus talking about? </a:t>
            </a:r>
            <a:endParaRPr lang="en-US" altLang="en-US" dirty="0"/>
          </a:p>
        </p:txBody>
      </p:sp>
      <p:pic>
        <p:nvPicPr>
          <p:cNvPr id="55308" name="Picture 12">
            <a:extLst>
              <a:ext uri="{FF2B5EF4-FFF2-40B4-BE49-F238E27FC236}">
                <a16:creationId xmlns:a16="http://schemas.microsoft.com/office/drawing/2014/main" id="{FA7986A8-5818-538B-25CA-717B53AA6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767" y="1981200"/>
            <a:ext cx="4327633"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4017E2A7-F17F-6C84-9C78-E5F892E53233}"/>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66CCE536-1041-49D6-C6E2-D5279FF37443}"/>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OLD GARMENTS AND OLD WINESKINS</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9:16-17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8" name="Rectangle 4">
            <a:extLst>
              <a:ext uri="{FF2B5EF4-FFF2-40B4-BE49-F238E27FC236}">
                <a16:creationId xmlns:a16="http://schemas.microsoft.com/office/drawing/2014/main" id="{48565763-8C3D-C855-4513-68E6B6878ED2}"/>
              </a:ext>
            </a:extLst>
          </p:cNvPr>
          <p:cNvSpPr>
            <a:spLocks noGrp="1" noChangeArrowheads="1"/>
          </p:cNvSpPr>
          <p:nvPr>
            <p:ph sz="half" idx="1"/>
          </p:nvPr>
        </p:nvSpPr>
        <p:spPr>
          <a:xfrm>
            <a:off x="4191000" y="1981200"/>
            <a:ext cx="7391400" cy="4114800"/>
          </a:xfrm>
        </p:spPr>
        <p:txBody>
          <a:bodyPr>
            <a:normAutofit/>
          </a:bodyPr>
          <a:lstStyle/>
          <a:p>
            <a:pPr algn="just" fontAlgn="base">
              <a:lnSpc>
                <a:spcPct val="100000"/>
              </a:lnSpc>
              <a:spcBef>
                <a:spcPts val="0"/>
              </a:spcBef>
              <a:spcAft>
                <a:spcPts val="1200"/>
              </a:spcAft>
            </a:pPr>
            <a:r>
              <a:rPr lang="en-US" dirty="0"/>
              <a:t>In saying this Jesus is telling the disciples of John the Baptist, that:</a:t>
            </a:r>
          </a:p>
          <a:p>
            <a:pPr lvl="1" indent="-457200" algn="just" fontAlgn="base">
              <a:lnSpc>
                <a:spcPct val="100000"/>
              </a:lnSpc>
              <a:spcBef>
                <a:spcPts val="0"/>
              </a:spcBef>
              <a:spcAft>
                <a:spcPts val="1200"/>
              </a:spcAft>
              <a:buFont typeface="+mj-lt"/>
              <a:buAutoNum type="arabicPeriod"/>
            </a:pPr>
            <a:r>
              <a:rPr lang="en-US" sz="2800" dirty="0"/>
              <a:t>What he is introducing and offering cannot be forced into or contained within the old worn-out traditions of Judaism! And,</a:t>
            </a:r>
          </a:p>
          <a:p>
            <a:pPr lvl="1" indent="-457200" algn="just" fontAlgn="base">
              <a:lnSpc>
                <a:spcPct val="100000"/>
              </a:lnSpc>
              <a:spcBef>
                <a:spcPts val="0"/>
              </a:spcBef>
              <a:spcAft>
                <a:spcPts val="1200"/>
              </a:spcAft>
              <a:buFont typeface="+mj-lt"/>
              <a:buAutoNum type="arabicPeriod"/>
            </a:pPr>
            <a:r>
              <a:rPr lang="en-US" altLang="en-US" sz="2800" dirty="0"/>
              <a:t>They need to leave the ways of John and follow Jesus because John was just preparing the way.</a:t>
            </a:r>
          </a:p>
        </p:txBody>
      </p:sp>
      <p:pic>
        <p:nvPicPr>
          <p:cNvPr id="113673" name="Picture 9">
            <a:extLst>
              <a:ext uri="{FF2B5EF4-FFF2-40B4-BE49-F238E27FC236}">
                <a16:creationId xmlns:a16="http://schemas.microsoft.com/office/drawing/2014/main" id="{CEA5A945-887B-12A7-B754-AAEEC384D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2057400"/>
            <a:ext cx="3265714"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4">
            <a:extLst>
              <a:ext uri="{FF2B5EF4-FFF2-40B4-BE49-F238E27FC236}">
                <a16:creationId xmlns:a16="http://schemas.microsoft.com/office/drawing/2014/main" id="{2A3216D9-AE32-0B24-B798-28DCD3BC8B4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A42E9F19-FAC1-A796-5707-659CC0087099}"/>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OLD GARMENTS AND OLD WINESKINS</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9:16-17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1647A-06FC-4741-12BC-2BF2D72CF482}"/>
            </a:ext>
          </a:extLst>
        </p:cNvPr>
        <p:cNvGrpSpPr/>
        <p:nvPr/>
      </p:nvGrpSpPr>
      <p:grpSpPr>
        <a:xfrm>
          <a:off x="0" y="0"/>
          <a:ext cx="0" cy="0"/>
          <a:chOff x="0" y="0"/>
          <a:chExt cx="0" cy="0"/>
        </a:xfrm>
      </p:grpSpPr>
      <p:sp>
        <p:nvSpPr>
          <p:cNvPr id="113668" name="Rectangle 4">
            <a:extLst>
              <a:ext uri="{FF2B5EF4-FFF2-40B4-BE49-F238E27FC236}">
                <a16:creationId xmlns:a16="http://schemas.microsoft.com/office/drawing/2014/main" id="{0D7B3A9C-2255-F4D8-EDC4-B103CF4699B2}"/>
              </a:ext>
            </a:extLst>
          </p:cNvPr>
          <p:cNvSpPr>
            <a:spLocks noGrp="1" noChangeArrowheads="1"/>
          </p:cNvSpPr>
          <p:nvPr>
            <p:ph sz="half" idx="1"/>
          </p:nvPr>
        </p:nvSpPr>
        <p:spPr>
          <a:xfrm>
            <a:off x="609600" y="1600200"/>
            <a:ext cx="10972800" cy="1676400"/>
          </a:xfrm>
        </p:spPr>
        <p:txBody>
          <a:bodyPr>
            <a:normAutofit/>
          </a:bodyPr>
          <a:lstStyle/>
          <a:p>
            <a:pPr marL="0" indent="0" algn="just" fontAlgn="base">
              <a:lnSpc>
                <a:spcPct val="100000"/>
              </a:lnSpc>
              <a:spcBef>
                <a:spcPts val="0"/>
              </a:spcBef>
              <a:spcAft>
                <a:spcPts val="1200"/>
              </a:spcAft>
              <a:buNone/>
            </a:pPr>
            <a:r>
              <a:rPr lang="en-US" dirty="0"/>
              <a:t>“The point of these two illustrations was that Jesus could not patch or pour His new ministry into old Judaism.”</a:t>
            </a:r>
          </a:p>
          <a:p>
            <a:pPr marL="0" indent="0" algn="r" fontAlgn="base">
              <a:lnSpc>
                <a:spcPct val="100000"/>
              </a:lnSpc>
              <a:spcBef>
                <a:spcPts val="0"/>
              </a:spcBef>
              <a:spcAft>
                <a:spcPts val="1200"/>
              </a:spcAft>
              <a:buNone/>
            </a:pPr>
            <a:r>
              <a:rPr lang="en-US" sz="2600" dirty="0"/>
              <a:t>(Constable, T. (2003). Tom Constable’s Expository Notes on the Bible (Mt 9:15).</a:t>
            </a:r>
          </a:p>
        </p:txBody>
      </p:sp>
      <p:sp>
        <p:nvSpPr>
          <p:cNvPr id="3" name="Text Box 4">
            <a:extLst>
              <a:ext uri="{FF2B5EF4-FFF2-40B4-BE49-F238E27FC236}">
                <a16:creationId xmlns:a16="http://schemas.microsoft.com/office/drawing/2014/main" id="{B7BAB892-D43D-CDBE-9797-7B71C58879C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4219BE7D-0EFE-13C5-0A3E-3A73DE0231A7}"/>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OLD GARMENTS AND OLD WINESKINS</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9:16-17</a:t>
            </a:r>
          </a:p>
        </p:txBody>
      </p:sp>
      <p:pic>
        <p:nvPicPr>
          <p:cNvPr id="2" name="Picture 1">
            <a:extLst>
              <a:ext uri="{FF2B5EF4-FFF2-40B4-BE49-F238E27FC236}">
                <a16:creationId xmlns:a16="http://schemas.microsoft.com/office/drawing/2014/main" id="{9CF32D1A-A888-F591-BF40-396AFCF2A2E8}"/>
              </a:ext>
            </a:extLst>
          </p:cNvPr>
          <p:cNvPicPr>
            <a:picLocks noChangeAspect="1"/>
          </p:cNvPicPr>
          <p:nvPr/>
        </p:nvPicPr>
        <p:blipFill>
          <a:blip r:embed="rId3"/>
          <a:stretch>
            <a:fillRect/>
          </a:stretch>
        </p:blipFill>
        <p:spPr>
          <a:xfrm>
            <a:off x="3820160" y="3276600"/>
            <a:ext cx="4551680" cy="3200400"/>
          </a:xfrm>
          <a:prstGeom prst="rect">
            <a:avLst/>
          </a:prstGeom>
          <a:ln>
            <a:solidFill>
              <a:schemeClr val="tx1"/>
            </a:solidFill>
          </a:ln>
        </p:spPr>
      </p:pic>
    </p:spTree>
    <p:extLst>
      <p:ext uri="{BB962C8B-B14F-4D97-AF65-F5344CB8AC3E}">
        <p14:creationId xmlns:p14="http://schemas.microsoft.com/office/powerpoint/2010/main" val="3469910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73C76-06E5-3378-AA36-7F9728559D9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4FDF5DD-1963-7D02-59BA-BCD908649BF7}"/>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47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382C62A7-34DE-07DF-C1C2-80FF9B7A360D}"/>
              </a:ext>
            </a:extLst>
          </p:cNvPr>
          <p:cNvSpPr txBox="1">
            <a:spLocks noChangeArrowheads="1"/>
          </p:cNvSpPr>
          <p:nvPr/>
        </p:nvSpPr>
        <p:spPr>
          <a:xfrm>
            <a:off x="3009900" y="1143000"/>
            <a:ext cx="6172200" cy="4419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46</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Forgiving Sins – Matthew 9:1-17</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Matthew 9:1-17</a:t>
            </a:r>
            <a:endParaRPr lang="en-US" sz="3000" b="1" dirty="0">
              <a:solidFill>
                <a:srgbClr val="000000"/>
              </a:solidFill>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Concluding </a:t>
            </a:r>
            <a:r>
              <a:rPr lang="en-US" sz="3000" b="1" u="sng" dirty="0">
                <a:solidFill>
                  <a:srgbClr val="0000CC"/>
                </a:solidFill>
                <a:latin typeface="Calibri" panose="020F0502020204030204" pitchFamily="34" charset="0"/>
                <a:cs typeface="Calibri" panose="020F0502020204030204" pitchFamily="34" charset="0"/>
              </a:rPr>
              <a:t>Observations</a:t>
            </a:r>
            <a:endParaRPr lang="en-US" altLang="en-US" sz="3000" b="1" u="sng"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33040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7" name="Rectangle 3">
            <a:extLst>
              <a:ext uri="{FF2B5EF4-FFF2-40B4-BE49-F238E27FC236}">
                <a16:creationId xmlns:a16="http://schemas.microsoft.com/office/drawing/2014/main" id="{0B8161CD-1EB5-33CC-319B-7BE102F0032B}"/>
              </a:ext>
            </a:extLst>
          </p:cNvPr>
          <p:cNvSpPr>
            <a:spLocks noGrp="1" noChangeArrowheads="1"/>
          </p:cNvSpPr>
          <p:nvPr>
            <p:ph sz="half" idx="1"/>
          </p:nvPr>
        </p:nvSpPr>
        <p:spPr>
          <a:xfrm>
            <a:off x="3581400" y="1981200"/>
            <a:ext cx="8001000" cy="2514600"/>
          </a:xfrm>
        </p:spPr>
        <p:txBody>
          <a:bodyPr>
            <a:normAutofit/>
          </a:bodyPr>
          <a:lstStyle/>
          <a:p>
            <a:pPr algn="just" fontAlgn="base">
              <a:lnSpc>
                <a:spcPct val="100000"/>
              </a:lnSpc>
              <a:spcBef>
                <a:spcPts val="0"/>
              </a:spcBef>
              <a:spcAft>
                <a:spcPts val="1200"/>
              </a:spcAft>
            </a:pPr>
            <a:r>
              <a:rPr lang="en-US" altLang="en-US" dirty="0"/>
              <a:t>The Pharisees </a:t>
            </a:r>
            <a:r>
              <a:rPr lang="en-US" altLang="en-US" b="1" u="sng" dirty="0">
                <a:solidFill>
                  <a:srgbClr val="0000CC"/>
                </a:solidFill>
                <a:latin typeface="Calibri" panose="020F0502020204030204" pitchFamily="34" charset="0"/>
              </a:rPr>
              <a:t>did not</a:t>
            </a:r>
            <a:r>
              <a:rPr lang="en-US" altLang="en-US" dirty="0"/>
              <a:t> recognize their need for the Savior.</a:t>
            </a:r>
          </a:p>
          <a:p>
            <a:pPr algn="just" fontAlgn="base">
              <a:lnSpc>
                <a:spcPct val="100000"/>
              </a:lnSpc>
              <a:spcBef>
                <a:spcPts val="0"/>
              </a:spcBef>
              <a:spcAft>
                <a:spcPts val="1200"/>
              </a:spcAft>
            </a:pPr>
            <a:r>
              <a:rPr lang="en-US" altLang="en-US" dirty="0"/>
              <a:t>They believed their competence in the Law of Moses and the traditions was totally adequate to meet their needs, so they </a:t>
            </a:r>
            <a:r>
              <a:rPr lang="en-US" altLang="en-US" b="1" u="sng" dirty="0">
                <a:solidFill>
                  <a:srgbClr val="0000CC"/>
                </a:solidFill>
                <a:latin typeface="Calibri" panose="020F0502020204030204" pitchFamily="34" charset="0"/>
              </a:rPr>
              <a:t>rejected Christ</a:t>
            </a:r>
            <a:r>
              <a:rPr lang="en-US" altLang="en-US" dirty="0"/>
              <a:t>. </a:t>
            </a:r>
          </a:p>
        </p:txBody>
      </p:sp>
      <p:pic>
        <p:nvPicPr>
          <p:cNvPr id="57352" name="Picture 8">
            <a:extLst>
              <a:ext uri="{FF2B5EF4-FFF2-40B4-BE49-F238E27FC236}">
                <a16:creationId xmlns:a16="http://schemas.microsoft.com/office/drawing/2014/main" id="{D9E61A59-CF04-C18F-A9D3-ECCAC0529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57" y="1905000"/>
            <a:ext cx="2748243" cy="45720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EBCB7D66-E043-B9A4-2F9F-FC1556DA63B1}"/>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3" name="Rectangle 2">
            <a:extLst>
              <a:ext uri="{FF2B5EF4-FFF2-40B4-BE49-F238E27FC236}">
                <a16:creationId xmlns:a16="http://schemas.microsoft.com/office/drawing/2014/main" id="{DDC3474B-73B8-DE46-9153-1FC7995E83BC}"/>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DID THE PHARISEES RECOGNIZE THEIR NEED?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9:1-17</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AB8BF703-F814-05D7-1905-A328820761EE}"/>
              </a:ext>
            </a:extLst>
          </p:cNvPr>
          <p:cNvSpPr>
            <a:spLocks noGrp="1" noChangeArrowheads="1"/>
          </p:cNvSpPr>
          <p:nvPr>
            <p:ph sz="half" idx="1"/>
          </p:nvPr>
        </p:nvSpPr>
        <p:spPr>
          <a:xfrm>
            <a:off x="609600" y="1981200"/>
            <a:ext cx="7391400" cy="2667000"/>
          </a:xfrm>
        </p:spPr>
        <p:txBody>
          <a:bodyPr>
            <a:normAutofit/>
          </a:bodyPr>
          <a:lstStyle/>
          <a:p>
            <a:pPr algn="just" fontAlgn="base">
              <a:lnSpc>
                <a:spcPct val="100000"/>
              </a:lnSpc>
              <a:spcBef>
                <a:spcPts val="0"/>
              </a:spcBef>
              <a:spcAft>
                <a:spcPts val="1200"/>
              </a:spcAft>
            </a:pPr>
            <a:r>
              <a:rPr lang="en-US" altLang="en-US" dirty="0"/>
              <a:t>John the Baptist’s disciples were all recognizing their need, at least to the point of being John’s disciples.</a:t>
            </a:r>
          </a:p>
          <a:p>
            <a:pPr algn="just" fontAlgn="base">
              <a:lnSpc>
                <a:spcPct val="100000"/>
              </a:lnSpc>
              <a:spcBef>
                <a:spcPts val="0"/>
              </a:spcBef>
              <a:spcAft>
                <a:spcPts val="1200"/>
              </a:spcAft>
            </a:pPr>
            <a:r>
              <a:rPr lang="en-US" altLang="en-US" dirty="0"/>
              <a:t>But </a:t>
            </a:r>
            <a:r>
              <a:rPr lang="en-US" altLang="en-US" b="1" u="sng" dirty="0">
                <a:solidFill>
                  <a:srgbClr val="0000CC"/>
                </a:solidFill>
                <a:latin typeface="Calibri" panose="020F0502020204030204" pitchFamily="34" charset="0"/>
              </a:rPr>
              <a:t>they didn’t see their need for the One</a:t>
            </a:r>
            <a:r>
              <a:rPr lang="en-US" altLang="en-US" dirty="0"/>
              <a:t> to whom John had been pointing!</a:t>
            </a:r>
          </a:p>
        </p:txBody>
      </p:sp>
      <p:sp>
        <p:nvSpPr>
          <p:cNvPr id="59402" name="Text Box 10">
            <a:extLst>
              <a:ext uri="{FF2B5EF4-FFF2-40B4-BE49-F238E27FC236}">
                <a16:creationId xmlns:a16="http://schemas.microsoft.com/office/drawing/2014/main" id="{D1064A72-F53F-A612-28A4-9F039384EC9C}"/>
              </a:ext>
            </a:extLst>
          </p:cNvPr>
          <p:cNvSpPr txBox="1">
            <a:spLocks noChangeArrowheads="1"/>
          </p:cNvSpPr>
          <p:nvPr/>
        </p:nvSpPr>
        <p:spPr bwMode="auto">
          <a:xfrm>
            <a:off x="1447800" y="4495800"/>
            <a:ext cx="4419600" cy="523220"/>
          </a:xfrm>
          <a:prstGeom prst="rect">
            <a:avLst/>
          </a:prstGeom>
          <a:solidFill>
            <a:schemeClr val="bg1"/>
          </a:solidFill>
          <a:ln w="38100">
            <a:solidFill>
              <a:srgbClr val="FF0000"/>
            </a:solidFill>
            <a:miter lim="800000"/>
            <a:headEnd/>
            <a:tailEnd/>
          </a:ln>
          <a:effectLst/>
        </p:spPr>
        <p:txBody>
          <a:bodyPr>
            <a:spAutoFit/>
          </a:bodyPr>
          <a:lstStyle/>
          <a:p>
            <a:pPr>
              <a:spcBef>
                <a:spcPct val="50000"/>
              </a:spcBef>
            </a:pPr>
            <a:r>
              <a:rPr lang="en-US" altLang="en-US" sz="2800" dirty="0">
                <a:latin typeface="+mn-lt"/>
              </a:rPr>
              <a:t>“Behold the Lamb of God!”</a:t>
            </a:r>
          </a:p>
        </p:txBody>
      </p:sp>
      <p:sp>
        <p:nvSpPr>
          <p:cNvPr id="59403" name="Text Box 11">
            <a:extLst>
              <a:ext uri="{FF2B5EF4-FFF2-40B4-BE49-F238E27FC236}">
                <a16:creationId xmlns:a16="http://schemas.microsoft.com/office/drawing/2014/main" id="{6E6E7FB8-A504-3794-EF85-D729128AD8BA}"/>
              </a:ext>
            </a:extLst>
          </p:cNvPr>
          <p:cNvSpPr txBox="1">
            <a:spLocks noChangeArrowheads="1"/>
          </p:cNvSpPr>
          <p:nvPr/>
        </p:nvSpPr>
        <p:spPr bwMode="auto">
          <a:xfrm>
            <a:off x="1447800" y="5334000"/>
            <a:ext cx="4419600" cy="954107"/>
          </a:xfrm>
          <a:prstGeom prst="rect">
            <a:avLst/>
          </a:prstGeom>
          <a:solidFill>
            <a:schemeClr val="bg1"/>
          </a:solidFill>
          <a:ln w="38100">
            <a:solidFill>
              <a:srgbClr val="FF0000"/>
            </a:solidFill>
            <a:miter lim="800000"/>
            <a:headEnd/>
            <a:tailEnd/>
          </a:ln>
          <a:effectLst/>
        </p:spPr>
        <p:txBody>
          <a:bodyPr>
            <a:spAutoFit/>
          </a:bodyPr>
          <a:lstStyle/>
          <a:p>
            <a:pPr algn="ctr">
              <a:spcBef>
                <a:spcPts val="0"/>
              </a:spcBef>
            </a:pPr>
            <a:r>
              <a:rPr lang="en-US" altLang="en-US" sz="2800" dirty="0">
                <a:latin typeface="+mn-lt"/>
              </a:rPr>
              <a:t>“He must increase</a:t>
            </a:r>
          </a:p>
          <a:p>
            <a:pPr algn="ctr">
              <a:spcBef>
                <a:spcPts val="0"/>
              </a:spcBef>
            </a:pPr>
            <a:r>
              <a:rPr lang="en-US" altLang="en-US" sz="2800" dirty="0">
                <a:latin typeface="+mn-lt"/>
              </a:rPr>
              <a:t>and I must decrease!”</a:t>
            </a:r>
          </a:p>
        </p:txBody>
      </p:sp>
      <p:sp>
        <p:nvSpPr>
          <p:cNvPr id="3" name="Text Box 4">
            <a:extLst>
              <a:ext uri="{FF2B5EF4-FFF2-40B4-BE49-F238E27FC236}">
                <a16:creationId xmlns:a16="http://schemas.microsoft.com/office/drawing/2014/main" id="{C817A80E-A3F1-6CED-7CE6-C4BE7D4A962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5562ACBE-71BA-FFA1-8739-D62C2418B747}"/>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DID JOHN THE BAPTIST’S DISCIPLES RECOGNIZE THEIR NEED?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9:1-17</a:t>
            </a:r>
          </a:p>
        </p:txBody>
      </p:sp>
      <p:pic>
        <p:nvPicPr>
          <p:cNvPr id="2" name="Picture 1">
            <a:extLst>
              <a:ext uri="{FF2B5EF4-FFF2-40B4-BE49-F238E27FC236}">
                <a16:creationId xmlns:a16="http://schemas.microsoft.com/office/drawing/2014/main" id="{19075AA5-BC24-C6D8-5D27-3058B1F08953}"/>
              </a:ext>
            </a:extLst>
          </p:cNvPr>
          <p:cNvPicPr>
            <a:picLocks noChangeAspect="1"/>
          </p:cNvPicPr>
          <p:nvPr/>
        </p:nvPicPr>
        <p:blipFill>
          <a:blip r:embed="rId3"/>
          <a:stretch>
            <a:fillRect/>
          </a:stretch>
        </p:blipFill>
        <p:spPr>
          <a:xfrm>
            <a:off x="8173226" y="2094690"/>
            <a:ext cx="3355066" cy="3200400"/>
          </a:xfrm>
          <a:prstGeom prst="rect">
            <a:avLst/>
          </a:prstGeom>
          <a:ln w="57150">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402"/>
                                        </p:tgtEl>
                                        <p:attrNameLst>
                                          <p:attrName>style.visibility</p:attrName>
                                        </p:attrNameLst>
                                      </p:cBhvr>
                                      <p:to>
                                        <p:strVal val="visible"/>
                                      </p:to>
                                    </p:set>
                                    <p:anim calcmode="lin" valueType="num">
                                      <p:cBhvr additive="base">
                                        <p:cTn id="7" dur="500" fill="hold"/>
                                        <p:tgtEl>
                                          <p:spTgt spid="59402"/>
                                        </p:tgtEl>
                                        <p:attrNameLst>
                                          <p:attrName>ppt_x</p:attrName>
                                        </p:attrNameLst>
                                      </p:cBhvr>
                                      <p:tavLst>
                                        <p:tav tm="0">
                                          <p:val>
                                            <p:strVal val="#ppt_x"/>
                                          </p:val>
                                        </p:tav>
                                        <p:tav tm="100000">
                                          <p:val>
                                            <p:strVal val="#ppt_x"/>
                                          </p:val>
                                        </p:tav>
                                      </p:tavLst>
                                    </p:anim>
                                    <p:anim calcmode="lin" valueType="num">
                                      <p:cBhvr additive="base">
                                        <p:cTn id="8" dur="500" fill="hold"/>
                                        <p:tgtEl>
                                          <p:spTgt spid="594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9403"/>
                                        </p:tgtEl>
                                        <p:attrNameLst>
                                          <p:attrName>style.visibility</p:attrName>
                                        </p:attrNameLst>
                                      </p:cBhvr>
                                      <p:to>
                                        <p:strVal val="visible"/>
                                      </p:to>
                                    </p:set>
                                    <p:anim calcmode="lin" valueType="num">
                                      <p:cBhvr additive="base">
                                        <p:cTn id="13" dur="500" fill="hold"/>
                                        <p:tgtEl>
                                          <p:spTgt spid="59403"/>
                                        </p:tgtEl>
                                        <p:attrNameLst>
                                          <p:attrName>ppt_x</p:attrName>
                                        </p:attrNameLst>
                                      </p:cBhvr>
                                      <p:tavLst>
                                        <p:tav tm="0">
                                          <p:val>
                                            <p:strVal val="#ppt_x"/>
                                          </p:val>
                                        </p:tav>
                                        <p:tav tm="100000">
                                          <p:val>
                                            <p:strVal val="#ppt_x"/>
                                          </p:val>
                                        </p:tav>
                                      </p:tavLst>
                                    </p:anim>
                                    <p:anim calcmode="lin" valueType="num">
                                      <p:cBhvr additive="base">
                                        <p:cTn id="14" dur="500" fill="hold"/>
                                        <p:tgtEl>
                                          <p:spTgt spid="59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P spid="59402" grpId="0" animBg="1"/>
      <p:bldP spid="59403"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2" name="Rectangle 4">
            <a:extLst>
              <a:ext uri="{FF2B5EF4-FFF2-40B4-BE49-F238E27FC236}">
                <a16:creationId xmlns:a16="http://schemas.microsoft.com/office/drawing/2014/main" id="{333A6CA3-0558-6922-F15F-767823466EE8}"/>
              </a:ext>
            </a:extLst>
          </p:cNvPr>
          <p:cNvSpPr>
            <a:spLocks noGrp="1" noChangeArrowheads="1"/>
          </p:cNvSpPr>
          <p:nvPr>
            <p:ph sz="half" idx="1"/>
          </p:nvPr>
        </p:nvSpPr>
        <p:spPr>
          <a:xfrm>
            <a:off x="609600" y="1676400"/>
            <a:ext cx="10972800" cy="1645920"/>
          </a:xfrm>
        </p:spPr>
        <p:txBody>
          <a:bodyPr>
            <a:normAutofit/>
          </a:bodyPr>
          <a:lstStyle/>
          <a:p>
            <a:pPr algn="just" fontAlgn="base">
              <a:lnSpc>
                <a:spcPct val="100000"/>
              </a:lnSpc>
              <a:spcBef>
                <a:spcPts val="0"/>
              </a:spcBef>
              <a:spcAft>
                <a:spcPts val="1200"/>
              </a:spcAft>
            </a:pPr>
            <a:r>
              <a:rPr lang="en-US" altLang="en-US" dirty="0"/>
              <a:t>As we gather here this morning, we should ask ourselves, </a:t>
            </a:r>
            <a:r>
              <a:rPr lang="en-US" altLang="en-US" b="1" u="sng" dirty="0">
                <a:solidFill>
                  <a:srgbClr val="0000CC"/>
                </a:solidFill>
                <a:latin typeface="Calibri" panose="020F0502020204030204" pitchFamily="34" charset="0"/>
              </a:rPr>
              <a:t>do we recognize our need for Christ</a:t>
            </a:r>
            <a:r>
              <a:rPr lang="en-US" altLang="en-US" b="1" dirty="0">
                <a:solidFill>
                  <a:srgbClr val="0000CC"/>
                </a:solidFill>
                <a:latin typeface="Calibri" panose="020F0502020204030204" pitchFamily="34" charset="0"/>
              </a:rPr>
              <a:t>? </a:t>
            </a:r>
            <a:r>
              <a:rPr lang="en-US" altLang="en-US" dirty="0"/>
              <a:t>Or are we here because it’s our tradition? </a:t>
            </a:r>
          </a:p>
          <a:p>
            <a:pPr algn="just" fontAlgn="base">
              <a:lnSpc>
                <a:spcPct val="100000"/>
              </a:lnSpc>
              <a:spcBef>
                <a:spcPts val="0"/>
              </a:spcBef>
              <a:spcAft>
                <a:spcPts val="1200"/>
              </a:spcAft>
            </a:pPr>
            <a:r>
              <a:rPr lang="en-US" altLang="en-US" b="1" u="sng" dirty="0">
                <a:solidFill>
                  <a:srgbClr val="0000CC"/>
                </a:solidFill>
                <a:latin typeface="Calibri" panose="020F0502020204030204" pitchFamily="34" charset="0"/>
              </a:rPr>
              <a:t>Is our sincere motivation</a:t>
            </a:r>
            <a:r>
              <a:rPr lang="en-US" altLang="en-US" dirty="0"/>
              <a:t> to feed on God’s word in order to grow?</a:t>
            </a:r>
          </a:p>
        </p:txBody>
      </p:sp>
      <p:sp>
        <p:nvSpPr>
          <p:cNvPr id="3" name="Text Box 4">
            <a:extLst>
              <a:ext uri="{FF2B5EF4-FFF2-40B4-BE49-F238E27FC236}">
                <a16:creationId xmlns:a16="http://schemas.microsoft.com/office/drawing/2014/main" id="{E1F81247-2B9A-3C43-FD89-015DF70A867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Session 47 – Matthew 9:1-17</a:t>
            </a:r>
          </a:p>
        </p:txBody>
      </p:sp>
      <p:sp>
        <p:nvSpPr>
          <p:cNvPr id="4" name="Rectangle 2">
            <a:extLst>
              <a:ext uri="{FF2B5EF4-FFF2-40B4-BE49-F238E27FC236}">
                <a16:creationId xmlns:a16="http://schemas.microsoft.com/office/drawing/2014/main" id="{FA6AEF8A-217C-EEB7-EDBD-6AB0AF9BF1FD}"/>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DO WE RECOGNIZE OUR NEED? </a:t>
            </a:r>
          </a:p>
          <a:p>
            <a:pPr algn="ctr" fontAlgn="auto">
              <a:spcAft>
                <a:spcPts val="0"/>
              </a:spcAft>
            </a:pPr>
            <a:r>
              <a:rPr lang="en-US" altLang="en-US" sz="3200" b="1" dirty="0">
                <a:solidFill>
                  <a:srgbClr val="0000CC"/>
                </a:solidFill>
                <a:latin typeface="Calibri" panose="020F0502020204030204" pitchFamily="34" charset="0"/>
                <a:ea typeface="+mn-ea"/>
              </a:rPr>
              <a:t> </a:t>
            </a:r>
            <a:r>
              <a:rPr lang="en-US" altLang="en-US" sz="2400" b="1" dirty="0">
                <a:solidFill>
                  <a:srgbClr val="0000CC"/>
                </a:solidFill>
                <a:latin typeface="Calibri" panose="020F0502020204030204" pitchFamily="34" charset="0"/>
                <a:ea typeface="+mn-ea"/>
              </a:rPr>
              <a:t>Matthew 9:1-17</a:t>
            </a:r>
          </a:p>
        </p:txBody>
      </p:sp>
      <p:pic>
        <p:nvPicPr>
          <p:cNvPr id="5" name="Picture 4">
            <a:extLst>
              <a:ext uri="{FF2B5EF4-FFF2-40B4-BE49-F238E27FC236}">
                <a16:creationId xmlns:a16="http://schemas.microsoft.com/office/drawing/2014/main" id="{D1A4561C-E20C-04D5-FB28-F33F04DD1062}"/>
              </a:ext>
            </a:extLst>
          </p:cNvPr>
          <p:cNvPicPr>
            <a:picLocks noChangeAspect="1"/>
          </p:cNvPicPr>
          <p:nvPr/>
        </p:nvPicPr>
        <p:blipFill>
          <a:blip r:embed="rId3"/>
          <a:stretch>
            <a:fillRect/>
          </a:stretch>
        </p:blipFill>
        <p:spPr>
          <a:xfrm>
            <a:off x="990600" y="3671862"/>
            <a:ext cx="48768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9FC63599-A75C-6572-45C8-DC8BAF5485BB}"/>
              </a:ext>
            </a:extLst>
          </p:cNvPr>
          <p:cNvPicPr>
            <a:picLocks noChangeAspect="1"/>
          </p:cNvPicPr>
          <p:nvPr/>
        </p:nvPicPr>
        <p:blipFill>
          <a:blip r:embed="rId4"/>
          <a:stretch>
            <a:fillRect/>
          </a:stretch>
        </p:blipFill>
        <p:spPr>
          <a:xfrm>
            <a:off x="6550602" y="3657600"/>
            <a:ext cx="480319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E3404-8888-C82D-F177-C406EDE272B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4536790-CCE7-5ADD-8CF0-C7842FDD7444}"/>
              </a:ext>
            </a:extLst>
          </p:cNvPr>
          <p:cNvPicPr>
            <a:picLocks noChangeAspect="1"/>
          </p:cNvPicPr>
          <p:nvPr/>
        </p:nvPicPr>
        <p:blipFill>
          <a:blip r:embed="rId3"/>
          <a:stretch>
            <a:fillRect/>
          </a:stretch>
        </p:blipFill>
        <p:spPr>
          <a:xfrm>
            <a:off x="0" y="0"/>
            <a:ext cx="12192000" cy="6857999"/>
          </a:xfrm>
          <a:prstGeom prst="rect">
            <a:avLst/>
          </a:prstGeom>
        </p:spPr>
      </p:pic>
      <p:pic>
        <p:nvPicPr>
          <p:cNvPr id="8" name="Picture 7">
            <a:extLst>
              <a:ext uri="{FF2B5EF4-FFF2-40B4-BE49-F238E27FC236}">
                <a16:creationId xmlns:a16="http://schemas.microsoft.com/office/drawing/2014/main" id="{732F01A8-DAD3-8046-353A-EBBBE9EE32A7}"/>
              </a:ext>
            </a:extLst>
          </p:cNvPr>
          <p:cNvPicPr>
            <a:picLocks noChangeAspect="1"/>
          </p:cNvPicPr>
          <p:nvPr/>
        </p:nvPicPr>
        <p:blipFill>
          <a:blip r:embed="rId4"/>
          <a:stretch>
            <a:fillRect/>
          </a:stretch>
        </p:blipFill>
        <p:spPr>
          <a:xfrm>
            <a:off x="3658449" y="2286000"/>
            <a:ext cx="4875102" cy="2743200"/>
          </a:xfrm>
          <a:prstGeom prst="rect">
            <a:avLst/>
          </a:prstGeom>
        </p:spPr>
      </p:pic>
      <p:sp>
        <p:nvSpPr>
          <p:cNvPr id="2" name="Rectangle 2">
            <a:extLst>
              <a:ext uri="{FF2B5EF4-FFF2-40B4-BE49-F238E27FC236}">
                <a16:creationId xmlns:a16="http://schemas.microsoft.com/office/drawing/2014/main" id="{D8A0D7E0-C4E6-FEB5-E3EA-1361F2DA7127}"/>
              </a:ext>
            </a:extLst>
          </p:cNvPr>
          <p:cNvSpPr txBox="1">
            <a:spLocks noChangeArrowheads="1"/>
          </p:cNvSpPr>
          <p:nvPr/>
        </p:nvSpPr>
        <p:spPr>
          <a:xfrm>
            <a:off x="609600" y="0"/>
            <a:ext cx="10972800" cy="22860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ctr" fontAlgn="auto">
              <a:lnSpc>
                <a:spcPct val="100000"/>
              </a:lnSpc>
              <a:spcBef>
                <a:spcPts val="0"/>
              </a:spcBef>
              <a:spcAft>
                <a:spcPts val="900"/>
              </a:spcAft>
              <a:buNone/>
            </a:pPr>
            <a:r>
              <a:rPr lang="en-US" sz="3200" b="1" dirty="0">
                <a:solidFill>
                  <a:srgbClr val="0000CC"/>
                </a:solidFill>
                <a:latin typeface="Calibri" panose="020F0502020204030204" pitchFamily="34" charset="0"/>
                <a:cs typeface="Calibri" panose="020F0502020204030204" pitchFamily="34" charset="0"/>
              </a:rPr>
              <a:t>Colossians 1:28</a:t>
            </a:r>
          </a:p>
          <a:p>
            <a:pPr marL="0" marR="0" indent="0" algn="just">
              <a:lnSpc>
                <a:spcPct val="100000"/>
              </a:lnSpc>
              <a:spcAft>
                <a:spcPts val="1000"/>
              </a:spcAft>
              <a:buNone/>
            </a:pPr>
            <a:r>
              <a:rPr lang="en-US" u="none" strike="noStrike" baseline="30000" dirty="0">
                <a:effectLst/>
                <a:latin typeface="Calibri" panose="020F0502020204030204" pitchFamily="34" charset="0"/>
              </a:rPr>
              <a:t>28</a:t>
            </a:r>
            <a:r>
              <a:rPr lang="en-US" u="none" strike="noStrike" dirty="0">
                <a:effectLst/>
                <a:latin typeface="Calibri" panose="020F0502020204030204" pitchFamily="34" charset="0"/>
              </a:rPr>
              <a:t> </a:t>
            </a:r>
            <a:r>
              <a:rPr lang="en-US" dirty="0">
                <a:effectLst/>
                <a:latin typeface="Calibri" panose="020F0502020204030204" pitchFamily="34" charset="0"/>
              </a:rPr>
              <a:t>We proclaim Him (Christ), </a:t>
            </a:r>
            <a:r>
              <a:rPr lang="en-US" b="1" u="sng" dirty="0">
                <a:solidFill>
                  <a:srgbClr val="C00000"/>
                </a:solidFill>
                <a:effectLst/>
                <a:latin typeface="Calibri" panose="020F0502020204030204" pitchFamily="34" charset="0"/>
              </a:rPr>
              <a:t>admonishing</a:t>
            </a:r>
            <a:r>
              <a:rPr lang="en-US" dirty="0">
                <a:effectLst/>
                <a:latin typeface="Calibri" panose="020F0502020204030204" pitchFamily="34" charset="0"/>
              </a:rPr>
              <a:t> </a:t>
            </a:r>
            <a:r>
              <a:rPr lang="en-US" b="1" u="sng" dirty="0">
                <a:solidFill>
                  <a:srgbClr val="0000CC"/>
                </a:solidFill>
                <a:latin typeface="Calibri" panose="020F0502020204030204" pitchFamily="34" charset="0"/>
                <a:cs typeface="Calibri" panose="020F0502020204030204" pitchFamily="34" charset="0"/>
              </a:rPr>
              <a:t>every man</a:t>
            </a:r>
            <a:r>
              <a:rPr lang="en-US" dirty="0">
                <a:effectLst/>
                <a:latin typeface="Calibri" panose="020F0502020204030204" pitchFamily="34" charset="0"/>
              </a:rPr>
              <a:t> </a:t>
            </a:r>
            <a:r>
              <a:rPr lang="en-US" dirty="0">
                <a:effectLst/>
                <a:latin typeface="Calibri" panose="020F0502020204030204" pitchFamily="34" charset="0"/>
                <a:ea typeface="Calibri" panose="020F0502020204030204" pitchFamily="34" charset="0"/>
                <a:cs typeface="Times New Roman" panose="02020603050405020304" pitchFamily="18" charset="0"/>
              </a:rPr>
              <a:t>(</a:t>
            </a:r>
            <a:r>
              <a:rPr lang="en-US" dirty="0" err="1">
                <a:effectLst/>
                <a:latin typeface="Calibri" panose="020F0502020204030204" pitchFamily="34" charset="0"/>
                <a:ea typeface="Calibri" panose="020F0502020204030204" pitchFamily="34" charset="0"/>
                <a:cs typeface="Times New Roman" panose="02020603050405020304" pitchFamily="18" charset="0"/>
              </a:rPr>
              <a:t>ἄνθρω</a:t>
            </a:r>
            <a:r>
              <a:rPr lang="en-US" dirty="0">
                <a:effectLst/>
                <a:latin typeface="Calibri" panose="020F0502020204030204" pitchFamily="34" charset="0"/>
                <a:ea typeface="Calibri" panose="020F0502020204030204" pitchFamily="34" charset="0"/>
                <a:cs typeface="Times New Roman" panose="02020603050405020304" pitchFamily="18" charset="0"/>
              </a:rPr>
              <a:t>πος) </a:t>
            </a:r>
            <a:r>
              <a:rPr lang="en-US" dirty="0">
                <a:effectLst/>
                <a:latin typeface="Calibri" panose="020F0502020204030204" pitchFamily="34" charset="0"/>
              </a:rPr>
              <a:t>and </a:t>
            </a:r>
            <a:r>
              <a:rPr lang="en-US" b="1" u="sng" dirty="0">
                <a:solidFill>
                  <a:srgbClr val="C00000"/>
                </a:solidFill>
                <a:latin typeface="Calibri" panose="020F0502020204030204" pitchFamily="34" charset="0"/>
              </a:rPr>
              <a:t>teaching</a:t>
            </a:r>
            <a:r>
              <a:rPr lang="en-US" dirty="0">
                <a:effectLst/>
                <a:latin typeface="Calibri" panose="020F0502020204030204" pitchFamily="34" charset="0"/>
              </a:rPr>
              <a:t> </a:t>
            </a:r>
            <a:r>
              <a:rPr lang="en-US" b="1" u="sng" dirty="0">
                <a:solidFill>
                  <a:srgbClr val="0000CC"/>
                </a:solidFill>
                <a:latin typeface="Calibri" panose="020F0502020204030204" pitchFamily="34" charset="0"/>
                <a:cs typeface="Calibri" panose="020F0502020204030204" pitchFamily="34" charset="0"/>
              </a:rPr>
              <a:t>every man</a:t>
            </a:r>
            <a:r>
              <a:rPr lang="en-US" b="1" dirty="0">
                <a:solidFill>
                  <a:srgbClr val="0000CC"/>
                </a:solidFill>
                <a:latin typeface="Calibri" panose="020F0502020204030204" pitchFamily="34" charset="0"/>
                <a:cs typeface="Calibri" panose="020F0502020204030204" pitchFamily="34" charset="0"/>
              </a:rPr>
              <a:t> </a:t>
            </a:r>
            <a:r>
              <a:rPr lang="en-US" dirty="0">
                <a:effectLst/>
                <a:latin typeface="Calibri" panose="020F0502020204030204" pitchFamily="34" charset="0"/>
                <a:ea typeface="Calibri" panose="020F0502020204030204" pitchFamily="34" charset="0"/>
                <a:cs typeface="Times New Roman" panose="02020603050405020304" pitchFamily="18" charset="0"/>
              </a:rPr>
              <a:t>(ἄνθρωπος) </a:t>
            </a:r>
            <a:r>
              <a:rPr lang="en-US" dirty="0">
                <a:effectLst/>
                <a:latin typeface="Calibri" panose="020F0502020204030204" pitchFamily="34" charset="0"/>
              </a:rPr>
              <a:t>with all wisdom, so that we may present </a:t>
            </a:r>
            <a:r>
              <a:rPr lang="en-US" b="1" u="sng" dirty="0">
                <a:solidFill>
                  <a:srgbClr val="0000CC"/>
                </a:solidFill>
                <a:latin typeface="Calibri" panose="020F0502020204030204" pitchFamily="34" charset="0"/>
                <a:cs typeface="Calibri" panose="020F0502020204030204" pitchFamily="34" charset="0"/>
              </a:rPr>
              <a:t>every man</a:t>
            </a:r>
            <a:r>
              <a:rPr lang="en-US" dirty="0">
                <a:effectLst/>
                <a:latin typeface="Calibri" panose="020F0502020204030204" pitchFamily="34" charset="0"/>
              </a:rPr>
              <a:t> </a:t>
            </a:r>
            <a:r>
              <a:rPr lang="en-US" dirty="0">
                <a:effectLst/>
                <a:latin typeface="Calibri" panose="020F0502020204030204" pitchFamily="34" charset="0"/>
                <a:ea typeface="Calibri" panose="020F0502020204030204" pitchFamily="34" charset="0"/>
                <a:cs typeface="Times New Roman" panose="02020603050405020304" pitchFamily="18" charset="0"/>
              </a:rPr>
              <a:t>(ἄνθρωπος) </a:t>
            </a:r>
            <a:r>
              <a:rPr lang="en-US" b="1" u="sng" dirty="0">
                <a:solidFill>
                  <a:srgbClr val="C00000"/>
                </a:solidFill>
                <a:effectLst/>
                <a:latin typeface="Calibri" panose="020F0502020204030204" pitchFamily="34" charset="0"/>
              </a:rPr>
              <a:t>complete</a:t>
            </a:r>
            <a:r>
              <a:rPr lang="en-US" dirty="0">
                <a:effectLst/>
                <a:latin typeface="Calibri" panose="020F0502020204030204" pitchFamily="34" charset="0"/>
              </a:rPr>
              <a:t> </a:t>
            </a:r>
            <a:r>
              <a:rPr lang="en-US" dirty="0"/>
              <a:t>[τέλειος; </a:t>
            </a:r>
            <a:r>
              <a:rPr lang="en-US" b="1" u="sng" dirty="0">
                <a:solidFill>
                  <a:srgbClr val="C00000"/>
                </a:solidFill>
                <a:latin typeface="Calibri" panose="020F0502020204030204" pitchFamily="34" charset="0"/>
              </a:rPr>
              <a:t>mature</a:t>
            </a:r>
            <a:r>
              <a:rPr lang="en-US" dirty="0"/>
              <a:t>]</a:t>
            </a:r>
            <a:r>
              <a:rPr lang="en-US" dirty="0">
                <a:effectLst/>
                <a:latin typeface="Calibri" panose="020F0502020204030204" pitchFamily="34" charset="0"/>
              </a:rPr>
              <a:t> in Christ. </a:t>
            </a:r>
          </a:p>
        </p:txBody>
      </p:sp>
      <p:pic>
        <p:nvPicPr>
          <p:cNvPr id="6" name="Picture 5">
            <a:extLst>
              <a:ext uri="{FF2B5EF4-FFF2-40B4-BE49-F238E27FC236}">
                <a16:creationId xmlns:a16="http://schemas.microsoft.com/office/drawing/2014/main" id="{9166D322-7F94-47C3-094B-A1DC4716EDCF}"/>
              </a:ext>
            </a:extLst>
          </p:cNvPr>
          <p:cNvPicPr>
            <a:picLocks noChangeAspect="1"/>
          </p:cNvPicPr>
          <p:nvPr/>
        </p:nvPicPr>
        <p:blipFill>
          <a:blip r:embed="rId5"/>
          <a:stretch>
            <a:fillRect/>
          </a:stretch>
        </p:blipFill>
        <p:spPr>
          <a:xfrm>
            <a:off x="3200400" y="2286000"/>
            <a:ext cx="5615079" cy="2743200"/>
          </a:xfrm>
          <a:prstGeom prst="rect">
            <a:avLst/>
          </a:prstGeom>
        </p:spPr>
      </p:pic>
    </p:spTree>
    <p:extLst>
      <p:ext uri="{BB962C8B-B14F-4D97-AF65-F5344CB8AC3E}">
        <p14:creationId xmlns:p14="http://schemas.microsoft.com/office/powerpoint/2010/main" val="405493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08-17-2025</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sz="3200"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5CD13-3D77-E752-13A8-E53F6F0C468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9FAB7E7-709C-EE8D-A745-3B9ED4F92C80}"/>
              </a:ext>
            </a:extLst>
          </p:cNvPr>
          <p:cNvSpPr txBox="1">
            <a:spLocks/>
          </p:cNvSpPr>
          <p:nvPr/>
        </p:nvSpPr>
        <p:spPr>
          <a:xfrm>
            <a:off x="1981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47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33507D9F-AAAD-623F-FD93-361615B2E4CD}"/>
              </a:ext>
            </a:extLst>
          </p:cNvPr>
          <p:cNvSpPr txBox="1">
            <a:spLocks noChangeArrowheads="1"/>
          </p:cNvSpPr>
          <p:nvPr/>
        </p:nvSpPr>
        <p:spPr>
          <a:xfrm>
            <a:off x="3009900" y="1143000"/>
            <a:ext cx="6172200" cy="3962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46</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Forgiving Sins – Matthew 9:1-17</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General Information</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Matthew 9:1-17</a:t>
            </a:r>
            <a:endParaRPr lang="en-US" sz="3000" b="1" dirty="0">
              <a:latin typeface="Calibri" panose="020F0502020204030204" pitchFamily="34" charset="0"/>
              <a:cs typeface="Calibri" panose="020F0502020204030204" pitchFamily="34" charset="0"/>
            </a:endParaRP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5068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E1CB0C3-7959-D4D4-E0C4-2DAEFB111F81}"/>
              </a:ext>
            </a:extLst>
          </p:cNvPr>
          <p:cNvSpPr>
            <a:spLocks noGrp="1" noChangeArrowheads="1"/>
          </p:cNvSpPr>
          <p:nvPr>
            <p:ph sz="half" idx="1"/>
          </p:nvPr>
        </p:nvSpPr>
        <p:spPr>
          <a:xfrm>
            <a:off x="609600" y="1600201"/>
            <a:ext cx="10972800" cy="1371600"/>
          </a:xfrm>
        </p:spPr>
        <p:txBody>
          <a:bodyPr/>
          <a:lstStyle/>
          <a:p>
            <a:pPr marL="342900" indent="-342900" algn="just">
              <a:lnSpc>
                <a:spcPct val="100000"/>
              </a:lnSpc>
              <a:spcBef>
                <a:spcPts val="0"/>
              </a:spcBef>
              <a:spcAft>
                <a:spcPts val="1200"/>
              </a:spcAft>
              <a:tabLst>
                <a:tab pos="3370263" algn="l"/>
              </a:tabLst>
            </a:pPr>
            <a:r>
              <a:rPr lang="en-US" altLang="en-US" dirty="0"/>
              <a:t>Matthew 8 consists of several accounts of Jesus performing miracles that </a:t>
            </a:r>
            <a:r>
              <a:rPr lang="en-US" altLang="en-US" b="1" dirty="0">
                <a:solidFill>
                  <a:srgbClr val="0000CC"/>
                </a:solidFill>
                <a:latin typeface="Calibri" panose="020F0502020204030204" pitchFamily="34" charset="0"/>
                <a:cs typeface="+mj-cs"/>
              </a:rPr>
              <a:t>validated</a:t>
            </a:r>
            <a:r>
              <a:rPr lang="en-US" altLang="en-US" dirty="0"/>
              <a:t> His singular identity as God’s Messiah, the King of Israel (Matthew 8:17; Isaiah 29:18-19…).</a:t>
            </a:r>
          </a:p>
        </p:txBody>
      </p:sp>
      <p:sp>
        <p:nvSpPr>
          <p:cNvPr id="2" name="Rectangle 2">
            <a:extLst>
              <a:ext uri="{FF2B5EF4-FFF2-40B4-BE49-F238E27FC236}">
                <a16:creationId xmlns:a16="http://schemas.microsoft.com/office/drawing/2014/main" id="{BD9FC582-11BD-8A32-DB97-254561D554B3}"/>
              </a:ext>
            </a:extLst>
          </p:cNvPr>
          <p:cNvSpPr txBox="1">
            <a:spLocks noChangeArrowheads="1"/>
          </p:cNvSpPr>
          <p:nvPr/>
        </p:nvSpPr>
        <p:spPr>
          <a:xfrm>
            <a:off x="609600" y="685800"/>
            <a:ext cx="10972800" cy="914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altLang="en-US" sz="3200" b="1" dirty="0">
                <a:solidFill>
                  <a:srgbClr val="0000CC"/>
                </a:solidFill>
                <a:latin typeface="Calibri" panose="020F0502020204030204" pitchFamily="34" charset="0"/>
                <a:ea typeface="+mn-ea"/>
              </a:rPr>
              <a:t>JESUS, THE MESSIAH, VALIDATED!</a:t>
            </a:r>
          </a:p>
          <a:p>
            <a:pPr algn="ctr" fontAlgn="auto">
              <a:spcAft>
                <a:spcPts val="0"/>
              </a:spcAft>
            </a:pPr>
            <a:r>
              <a:rPr lang="en-US" altLang="en-US" sz="2400" b="1" dirty="0">
                <a:solidFill>
                  <a:srgbClr val="0000CC"/>
                </a:solidFill>
                <a:latin typeface="Calibri" panose="020F0502020204030204" pitchFamily="34" charset="0"/>
                <a:ea typeface="+mn-ea"/>
              </a:rPr>
              <a:t>Matthew 8:14-34</a:t>
            </a:r>
          </a:p>
        </p:txBody>
      </p:sp>
      <p:pic>
        <p:nvPicPr>
          <p:cNvPr id="4" name="Picture 3">
            <a:extLst>
              <a:ext uri="{FF2B5EF4-FFF2-40B4-BE49-F238E27FC236}">
                <a16:creationId xmlns:a16="http://schemas.microsoft.com/office/drawing/2014/main" id="{5E745C68-4092-E6EE-C17A-A2CC517A240B}"/>
              </a:ext>
            </a:extLst>
          </p:cNvPr>
          <p:cNvPicPr>
            <a:picLocks noChangeAspect="1"/>
          </p:cNvPicPr>
          <p:nvPr/>
        </p:nvPicPr>
        <p:blipFill>
          <a:blip r:embed="rId3"/>
          <a:stretch>
            <a:fillRect/>
          </a:stretch>
        </p:blipFill>
        <p:spPr>
          <a:xfrm>
            <a:off x="2803875" y="2986718"/>
            <a:ext cx="6584251" cy="3718882"/>
          </a:xfrm>
          <a:prstGeom prst="rect">
            <a:avLst/>
          </a:prstGeom>
        </p:spPr>
      </p:pic>
      <p:sp>
        <p:nvSpPr>
          <p:cNvPr id="5" name="Text Box 4">
            <a:extLst>
              <a:ext uri="{FF2B5EF4-FFF2-40B4-BE49-F238E27FC236}">
                <a16:creationId xmlns:a16="http://schemas.microsoft.com/office/drawing/2014/main" id="{4D65012C-C24D-1BC3-2631-A5D35D272EC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 Review Session 46 – Matthew 8:14-34</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9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6399</TotalTime>
  <Words>4232</Words>
  <Application>Microsoft Office PowerPoint</Application>
  <PresentationFormat>Widescreen</PresentationFormat>
  <Paragraphs>401</Paragraphs>
  <Slides>68</Slides>
  <Notes>49</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68</vt:i4>
      </vt:variant>
    </vt:vector>
  </HeadingPairs>
  <TitlesOfParts>
    <vt:vector size="75" baseType="lpstr">
      <vt:lpstr>Arial</vt:lpstr>
      <vt:lpstr>Calibri</vt:lpstr>
      <vt:lpstr>Calibri Light</vt:lpstr>
      <vt:lpstr>Symbol</vt:lpstr>
      <vt:lpstr>Default Design</vt:lpstr>
      <vt:lpstr>Office Theme</vt:lpstr>
      <vt:lpstr>1_Default Design</vt:lpstr>
      <vt:lpstr>PowerPoint Presentation</vt:lpstr>
      <vt:lpstr>PowerPoint Presentation</vt:lpstr>
      <vt:lpstr>OUR PURPOSE, AIM AND OBJECTIVE</vt:lpstr>
      <vt:lpstr>POINTS OF CONTRAST AND COMPARISON</vt:lpstr>
      <vt:lpstr>PowerPoint Presentation</vt:lpstr>
      <vt:lpstr>Matthew’s 3-Fold Purpose</vt:lpstr>
      <vt:lpstr>Matthew’s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47 (41) Forgiving Sins - 04-27-2025</dc:title>
  <dc:subject>Law &amp; Grace</dc:subject>
  <dc:creator>Dr. Jim McGowan / Dr. Vern Peterman</dc:creator>
  <cp:lastModifiedBy>Jim McGowan</cp:lastModifiedBy>
  <cp:revision>102</cp:revision>
  <cp:lastPrinted>2025-08-15T17:40:24Z</cp:lastPrinted>
  <dcterms:created xsi:type="dcterms:W3CDTF">2011-10-19T10:30:01Z</dcterms:created>
  <dcterms:modified xsi:type="dcterms:W3CDTF">2025-08-15T17:41:02Z</dcterms:modified>
</cp:coreProperties>
</file>