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28"/>
  </p:notesMasterIdLst>
  <p:handoutMasterIdLst>
    <p:handoutMasterId r:id="rId29"/>
  </p:handoutMasterIdLst>
  <p:sldIdLst>
    <p:sldId id="11071" r:id="rId4"/>
    <p:sldId id="28008" r:id="rId5"/>
    <p:sldId id="27970" r:id="rId6"/>
    <p:sldId id="28009" r:id="rId7"/>
    <p:sldId id="28032" r:id="rId8"/>
    <p:sldId id="28033" r:id="rId9"/>
    <p:sldId id="28010" r:id="rId10"/>
    <p:sldId id="5475" r:id="rId11"/>
    <p:sldId id="28011" r:id="rId12"/>
    <p:sldId id="28013" r:id="rId13"/>
    <p:sldId id="5768" r:id="rId14"/>
    <p:sldId id="5494" r:id="rId15"/>
    <p:sldId id="5775" r:id="rId16"/>
    <p:sldId id="453" r:id="rId17"/>
    <p:sldId id="454" r:id="rId18"/>
    <p:sldId id="8865" r:id="rId19"/>
    <p:sldId id="5777" r:id="rId20"/>
    <p:sldId id="5778" r:id="rId21"/>
    <p:sldId id="5779" r:id="rId22"/>
    <p:sldId id="8821" r:id="rId23"/>
    <p:sldId id="5476" r:id="rId24"/>
    <p:sldId id="7566" r:id="rId25"/>
    <p:sldId id="7567" r:id="rId26"/>
    <p:sldId id="7568" r:id="rId27"/>
  </p:sldIdLst>
  <p:sldSz cx="12192000" cy="6858000"/>
  <p:notesSz cx="7315200" cy="9601200"/>
  <p:custDataLst>
    <p:tags r:id="rId3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78" d="100"/>
          <a:sy n="78" d="100"/>
        </p:scale>
        <p:origin x="370" y="28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76" y="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5339DE1-726C-42E1-8D51-979CE843A8C0}"/>
    <pc:docChg chg="undo custSel addSld delSld modSld sldOrd">
      <pc:chgData name="Jim McGowan" userId="e2c7446dd3aca506" providerId="LiveId" clId="{35339DE1-726C-42E1-8D51-979CE843A8C0}" dt="2025-07-26T16:26:57.301" v="858" actId="20577"/>
      <pc:docMkLst>
        <pc:docMk/>
      </pc:docMkLst>
      <pc:sldChg chg="del">
        <pc:chgData name="Jim McGowan" userId="e2c7446dd3aca506" providerId="LiveId" clId="{35339DE1-726C-42E1-8D51-979CE843A8C0}" dt="2025-07-26T13:56:56.484" v="21" actId="47"/>
        <pc:sldMkLst>
          <pc:docMk/>
          <pc:sldMk cId="1304271998" sldId="294"/>
        </pc:sldMkLst>
      </pc:sldChg>
      <pc:sldChg chg="modSp mod">
        <pc:chgData name="Jim McGowan" userId="e2c7446dd3aca506" providerId="LiveId" clId="{35339DE1-726C-42E1-8D51-979CE843A8C0}" dt="2025-07-26T15:23:57.254" v="609" actId="255"/>
        <pc:sldMkLst>
          <pc:docMk/>
          <pc:sldMk cId="0" sldId="744"/>
        </pc:sldMkLst>
        <pc:spChg chg="mod">
          <ac:chgData name="Jim McGowan" userId="e2c7446dd3aca506" providerId="LiveId" clId="{35339DE1-726C-42E1-8D51-979CE843A8C0}" dt="2025-07-26T15:23:57.254" v="609" actId="255"/>
          <ac:spMkLst>
            <pc:docMk/>
            <pc:sldMk cId="0" sldId="744"/>
            <ac:spMk id="198659" creationId="{00000000-0000-0000-0000-000000000000}"/>
          </ac:spMkLst>
        </pc:spChg>
      </pc:sldChg>
      <pc:sldChg chg="delSp modSp mod">
        <pc:chgData name="Jim McGowan" userId="e2c7446dd3aca506" providerId="LiveId" clId="{35339DE1-726C-42E1-8D51-979CE843A8C0}" dt="2025-07-26T15:04:47.773" v="502" actId="1036"/>
        <pc:sldMkLst>
          <pc:docMk/>
          <pc:sldMk cId="0" sldId="749"/>
        </pc:sldMkLst>
        <pc:spChg chg="mod">
          <ac:chgData name="Jim McGowan" userId="e2c7446dd3aca506" providerId="LiveId" clId="{35339DE1-726C-42E1-8D51-979CE843A8C0}" dt="2025-07-26T15:04:47.773" v="502" actId="1036"/>
          <ac:spMkLst>
            <pc:docMk/>
            <pc:sldMk cId="0" sldId="749"/>
            <ac:spMk id="56322" creationId="{00000000-0000-0000-0000-000000000000}"/>
          </ac:spMkLst>
        </pc:spChg>
        <pc:spChg chg="mod">
          <ac:chgData name="Jim McGowan" userId="e2c7446dd3aca506" providerId="LiveId" clId="{35339DE1-726C-42E1-8D51-979CE843A8C0}" dt="2025-07-26T15:04:23.944" v="490"/>
          <ac:spMkLst>
            <pc:docMk/>
            <pc:sldMk cId="0" sldId="749"/>
            <ac:spMk id="56323" creationId="{00000000-0000-0000-0000-000000000000}"/>
          </ac:spMkLst>
        </pc:spChg>
        <pc:picChg chg="mod">
          <ac:chgData name="Jim McGowan" userId="e2c7446dd3aca506" providerId="LiveId" clId="{35339DE1-726C-42E1-8D51-979CE843A8C0}" dt="2025-07-26T15:04:43.815" v="501" actId="1036"/>
          <ac:picMkLst>
            <pc:docMk/>
            <pc:sldMk cId="0" sldId="749"/>
            <ac:picMk id="2" creationId="{00000000-0000-0000-0000-000000000000}"/>
          </ac:picMkLst>
        </pc:picChg>
      </pc:sldChg>
      <pc:sldChg chg="del">
        <pc:chgData name="Jim McGowan" userId="e2c7446dd3aca506" providerId="LiveId" clId="{35339DE1-726C-42E1-8D51-979CE843A8C0}" dt="2025-07-26T13:56:56.484" v="21" actId="47"/>
        <pc:sldMkLst>
          <pc:docMk/>
          <pc:sldMk cId="3525881916" sldId="761"/>
        </pc:sldMkLst>
      </pc:sldChg>
      <pc:sldChg chg="ord">
        <pc:chgData name="Jim McGowan" userId="e2c7446dd3aca506" providerId="LiveId" clId="{35339DE1-726C-42E1-8D51-979CE843A8C0}" dt="2025-07-26T13:52:45.185" v="16"/>
        <pc:sldMkLst>
          <pc:docMk/>
          <pc:sldMk cId="3813831289" sldId="763"/>
        </pc:sldMkLst>
      </pc:sldChg>
      <pc:sldChg chg="modSp mod">
        <pc:chgData name="Jim McGowan" userId="e2c7446dd3aca506" providerId="LiveId" clId="{35339DE1-726C-42E1-8D51-979CE843A8C0}" dt="2025-07-26T16:12:50.235" v="771" actId="255"/>
        <pc:sldMkLst>
          <pc:docMk/>
          <pc:sldMk cId="135334892" sldId="775"/>
        </pc:sldMkLst>
        <pc:spChg chg="mod">
          <ac:chgData name="Jim McGowan" userId="e2c7446dd3aca506" providerId="LiveId" clId="{35339DE1-726C-42E1-8D51-979CE843A8C0}" dt="2025-07-26T16:12:50.235" v="771" actId="255"/>
          <ac:spMkLst>
            <pc:docMk/>
            <pc:sldMk cId="135334892" sldId="775"/>
            <ac:spMk id="145413" creationId="{00000000-0000-0000-0000-000000000000}"/>
          </ac:spMkLst>
        </pc:spChg>
      </pc:sldChg>
      <pc:sldChg chg="modSp mod">
        <pc:chgData name="Jim McGowan" userId="e2c7446dd3aca506" providerId="LiveId" clId="{35339DE1-726C-42E1-8D51-979CE843A8C0}" dt="2025-07-26T16:19:01.862" v="812" actId="255"/>
        <pc:sldMkLst>
          <pc:docMk/>
          <pc:sldMk cId="0" sldId="813"/>
        </pc:sldMkLst>
        <pc:spChg chg="mod">
          <ac:chgData name="Jim McGowan" userId="e2c7446dd3aca506" providerId="LiveId" clId="{35339DE1-726C-42E1-8D51-979CE843A8C0}" dt="2025-07-26T16:19:01.862" v="812" actId="255"/>
          <ac:spMkLst>
            <pc:docMk/>
            <pc:sldMk cId="0" sldId="813"/>
            <ac:spMk id="108548" creationId="{00000000-0000-0000-0000-000000000000}"/>
          </ac:spMkLst>
        </pc:spChg>
      </pc:sldChg>
      <pc:sldChg chg="addSp delSp modSp mod ord">
        <pc:chgData name="Jim McGowan" userId="e2c7446dd3aca506" providerId="LiveId" clId="{35339DE1-726C-42E1-8D51-979CE843A8C0}" dt="2025-07-26T14:27:30.462" v="264" actId="1035"/>
        <pc:sldMkLst>
          <pc:docMk/>
          <pc:sldMk cId="1056432650" sldId="889"/>
        </pc:sldMkLst>
        <pc:spChg chg="mod">
          <ac:chgData name="Jim McGowan" userId="e2c7446dd3aca506" providerId="LiveId" clId="{35339DE1-726C-42E1-8D51-979CE843A8C0}" dt="2025-07-26T14:27:10.371" v="253" actId="6549"/>
          <ac:spMkLst>
            <pc:docMk/>
            <pc:sldMk cId="1056432650" sldId="889"/>
            <ac:spMk id="134147" creationId="{00000000-0000-0000-0000-000000000000}"/>
          </ac:spMkLst>
        </pc:spChg>
        <pc:picChg chg="add mod">
          <ac:chgData name="Jim McGowan" userId="e2c7446dd3aca506" providerId="LiveId" clId="{35339DE1-726C-42E1-8D51-979CE843A8C0}" dt="2025-07-26T14:27:30.462" v="264" actId="1035"/>
          <ac:picMkLst>
            <pc:docMk/>
            <pc:sldMk cId="1056432650" sldId="889"/>
            <ac:picMk id="4" creationId="{4C241D71-E87D-D5E3-1733-615EF5F51C04}"/>
          </ac:picMkLst>
        </pc:picChg>
      </pc:sldChg>
      <pc:sldChg chg="modSp">
        <pc:chgData name="Jim McGowan" userId="e2c7446dd3aca506" providerId="LiveId" clId="{35339DE1-726C-42E1-8D51-979CE843A8C0}" dt="2025-07-26T16:00:47.249" v="736"/>
        <pc:sldMkLst>
          <pc:docMk/>
          <pc:sldMk cId="932173436" sldId="1006"/>
        </pc:sldMkLst>
        <pc:spChg chg="mod">
          <ac:chgData name="Jim McGowan" userId="e2c7446dd3aca506" providerId="LiveId" clId="{35339DE1-726C-42E1-8D51-979CE843A8C0}" dt="2025-07-26T16:00:47.249" v="736"/>
          <ac:spMkLst>
            <pc:docMk/>
            <pc:sldMk cId="932173436" sldId="1006"/>
            <ac:spMk id="134147" creationId="{00000000-0000-0000-0000-000000000000}"/>
          </ac:spMkLst>
        </pc:spChg>
      </pc:sldChg>
      <pc:sldChg chg="modSp mod">
        <pc:chgData name="Jim McGowan" userId="e2c7446dd3aca506" providerId="LiveId" clId="{35339DE1-726C-42E1-8D51-979CE843A8C0}" dt="2025-07-26T16:24:54.434" v="856"/>
        <pc:sldMkLst>
          <pc:docMk/>
          <pc:sldMk cId="2175313287" sldId="1018"/>
        </pc:sldMkLst>
        <pc:spChg chg="mod">
          <ac:chgData name="Jim McGowan" userId="e2c7446dd3aca506" providerId="LiveId" clId="{35339DE1-726C-42E1-8D51-979CE843A8C0}" dt="2025-07-26T16:24:42.364" v="854" actId="1035"/>
          <ac:spMkLst>
            <pc:docMk/>
            <pc:sldMk cId="2175313287" sldId="1018"/>
            <ac:spMk id="2" creationId="{00000000-0000-0000-0000-000000000000}"/>
          </ac:spMkLst>
        </pc:spChg>
        <pc:spChg chg="mod">
          <ac:chgData name="Jim McGowan" userId="e2c7446dd3aca506" providerId="LiveId" clId="{35339DE1-726C-42E1-8D51-979CE843A8C0}" dt="2025-07-26T16:24:54.434" v="856"/>
          <ac:spMkLst>
            <pc:docMk/>
            <pc:sldMk cId="2175313287" sldId="1018"/>
            <ac:spMk id="134147" creationId="{00000000-0000-0000-0000-000000000000}"/>
          </ac:spMkLst>
        </pc:spChg>
      </pc:sldChg>
      <pc:sldChg chg="modSp mod">
        <pc:chgData name="Jim McGowan" userId="e2c7446dd3aca506" providerId="LiveId" clId="{35339DE1-726C-42E1-8D51-979CE843A8C0}" dt="2025-07-26T16:21:06.084" v="820"/>
        <pc:sldMkLst>
          <pc:docMk/>
          <pc:sldMk cId="0" sldId="1020"/>
        </pc:sldMkLst>
        <pc:spChg chg="mod">
          <ac:chgData name="Jim McGowan" userId="e2c7446dd3aca506" providerId="LiveId" clId="{35339DE1-726C-42E1-8D51-979CE843A8C0}" dt="2025-07-26T15:33:36.565" v="657" actId="1036"/>
          <ac:spMkLst>
            <pc:docMk/>
            <pc:sldMk cId="0" sldId="1020"/>
            <ac:spMk id="47107" creationId="{00000000-0000-0000-0000-000000000000}"/>
          </ac:spMkLst>
        </pc:spChg>
        <pc:spChg chg="mod">
          <ac:chgData name="Jim McGowan" userId="e2c7446dd3aca506" providerId="LiveId" clId="{35339DE1-726C-42E1-8D51-979CE843A8C0}" dt="2025-07-26T16:21:06.084" v="820"/>
          <ac:spMkLst>
            <pc:docMk/>
            <pc:sldMk cId="0" sldId="1020"/>
            <ac:spMk id="54276" creationId="{00000000-0000-0000-0000-000000000000}"/>
          </ac:spMkLst>
        </pc:spChg>
      </pc:sldChg>
      <pc:sldChg chg="modSp mod">
        <pc:chgData name="Jim McGowan" userId="e2c7446dd3aca506" providerId="LiveId" clId="{35339DE1-726C-42E1-8D51-979CE843A8C0}" dt="2025-07-26T16:23:23.418" v="845" actId="1036"/>
        <pc:sldMkLst>
          <pc:docMk/>
          <pc:sldMk cId="0" sldId="1021"/>
        </pc:sldMkLst>
        <pc:spChg chg="mod">
          <ac:chgData name="Jim McGowan" userId="e2c7446dd3aca506" providerId="LiveId" clId="{35339DE1-726C-42E1-8D51-979CE843A8C0}" dt="2025-07-26T16:23:23.418" v="845" actId="1036"/>
          <ac:spMkLst>
            <pc:docMk/>
            <pc:sldMk cId="0" sldId="1021"/>
            <ac:spMk id="56325" creationId="{00000000-0000-0000-0000-000000000000}"/>
          </ac:spMkLst>
        </pc:spChg>
        <pc:graphicFrameChg chg="mod modGraphic">
          <ac:chgData name="Jim McGowan" userId="e2c7446dd3aca506" providerId="LiveId" clId="{35339DE1-726C-42E1-8D51-979CE843A8C0}" dt="2025-07-26T16:23:13.933" v="832" actId="14100"/>
          <ac:graphicFrameMkLst>
            <pc:docMk/>
            <pc:sldMk cId="0" sldId="1021"/>
            <ac:graphicFrameMk id="2" creationId="{8091186E-E0A6-457C-BE40-6EE193560C9F}"/>
          </ac:graphicFrameMkLst>
        </pc:graphicFrameChg>
      </pc:sldChg>
      <pc:sldChg chg="modSp">
        <pc:chgData name="Jim McGowan" userId="e2c7446dd3aca506" providerId="LiveId" clId="{35339DE1-726C-42E1-8D51-979CE843A8C0}" dt="2025-07-26T15:35:08.231" v="661"/>
        <pc:sldMkLst>
          <pc:docMk/>
          <pc:sldMk cId="1661053875" sldId="1022"/>
        </pc:sldMkLst>
        <pc:spChg chg="mod">
          <ac:chgData name="Jim McGowan" userId="e2c7446dd3aca506" providerId="LiveId" clId="{35339DE1-726C-42E1-8D51-979CE843A8C0}" dt="2025-07-26T15:35:08.231" v="661"/>
          <ac:spMkLst>
            <pc:docMk/>
            <pc:sldMk cId="1661053875" sldId="1022"/>
            <ac:spMk id="134147" creationId="{00000000-0000-0000-0000-000000000000}"/>
          </ac:spMkLst>
        </pc:spChg>
      </pc:sldChg>
      <pc:sldChg chg="modSp mod">
        <pc:chgData name="Jim McGowan" userId="e2c7446dd3aca506" providerId="LiveId" clId="{35339DE1-726C-42E1-8D51-979CE843A8C0}" dt="2025-07-26T15:34:45.042" v="660"/>
        <pc:sldMkLst>
          <pc:docMk/>
          <pc:sldMk cId="273737320" sldId="1030"/>
        </pc:sldMkLst>
        <pc:spChg chg="mod">
          <ac:chgData name="Jim McGowan" userId="e2c7446dd3aca506" providerId="LiveId" clId="{35339DE1-726C-42E1-8D51-979CE843A8C0}" dt="2025-07-26T15:34:45.042" v="660"/>
          <ac:spMkLst>
            <pc:docMk/>
            <pc:sldMk cId="273737320" sldId="1030"/>
            <ac:spMk id="134147" creationId="{00000000-0000-0000-0000-000000000000}"/>
          </ac:spMkLst>
        </pc:spChg>
        <pc:picChg chg="mod">
          <ac:chgData name="Jim McGowan" userId="e2c7446dd3aca506" providerId="LiveId" clId="{35339DE1-726C-42E1-8D51-979CE843A8C0}" dt="2025-07-26T15:34:39.674" v="659" actId="1076"/>
          <ac:picMkLst>
            <pc:docMk/>
            <pc:sldMk cId="273737320" sldId="1030"/>
            <ac:picMk id="4" creationId="{01EB91A8-DABE-42C5-ACC9-C209C9DCA312}"/>
          </ac:picMkLst>
        </pc:picChg>
      </pc:sldChg>
      <pc:sldChg chg="modSp">
        <pc:chgData name="Jim McGowan" userId="e2c7446dd3aca506" providerId="LiveId" clId="{35339DE1-726C-42E1-8D51-979CE843A8C0}" dt="2025-07-26T16:01:08.760" v="737"/>
        <pc:sldMkLst>
          <pc:docMk/>
          <pc:sldMk cId="260571497" sldId="1033"/>
        </pc:sldMkLst>
        <pc:spChg chg="mod">
          <ac:chgData name="Jim McGowan" userId="e2c7446dd3aca506" providerId="LiveId" clId="{35339DE1-726C-42E1-8D51-979CE843A8C0}" dt="2025-07-26T16:01:08.760" v="737"/>
          <ac:spMkLst>
            <pc:docMk/>
            <pc:sldMk cId="260571497" sldId="1033"/>
            <ac:spMk id="134147" creationId="{00000000-0000-0000-0000-000000000000}"/>
          </ac:spMkLst>
        </pc:spChg>
      </pc:sldChg>
      <pc:sldChg chg="modSp">
        <pc:chgData name="Jim McGowan" userId="e2c7446dd3aca506" providerId="LiveId" clId="{35339DE1-726C-42E1-8D51-979CE843A8C0}" dt="2025-07-26T16:01:34.650" v="740"/>
        <pc:sldMkLst>
          <pc:docMk/>
          <pc:sldMk cId="625636410" sldId="1036"/>
        </pc:sldMkLst>
        <pc:spChg chg="mod">
          <ac:chgData name="Jim McGowan" userId="e2c7446dd3aca506" providerId="LiveId" clId="{35339DE1-726C-42E1-8D51-979CE843A8C0}" dt="2025-07-26T16:01:29.102" v="739"/>
          <ac:spMkLst>
            <pc:docMk/>
            <pc:sldMk cId="625636410" sldId="1036"/>
            <ac:spMk id="4" creationId="{00000000-0000-0000-0000-000000000000}"/>
          </ac:spMkLst>
        </pc:spChg>
        <pc:spChg chg="mod">
          <ac:chgData name="Jim McGowan" userId="e2c7446dd3aca506" providerId="LiveId" clId="{35339DE1-726C-42E1-8D51-979CE843A8C0}" dt="2025-07-26T16:01:34.650" v="740"/>
          <ac:spMkLst>
            <pc:docMk/>
            <pc:sldMk cId="625636410" sldId="1036"/>
            <ac:spMk id="5" creationId="{00000000-0000-0000-0000-000000000000}"/>
          </ac:spMkLst>
        </pc:spChg>
        <pc:spChg chg="mod">
          <ac:chgData name="Jim McGowan" userId="e2c7446dd3aca506" providerId="LiveId" clId="{35339DE1-726C-42E1-8D51-979CE843A8C0}" dt="2025-07-26T16:01:23.002" v="738"/>
          <ac:spMkLst>
            <pc:docMk/>
            <pc:sldMk cId="625636410" sldId="1036"/>
            <ac:spMk id="134147" creationId="{00000000-0000-0000-0000-000000000000}"/>
          </ac:spMkLst>
        </pc:spChg>
      </pc:sldChg>
      <pc:sldChg chg="modSp add mod">
        <pc:chgData name="Jim McGowan" userId="e2c7446dd3aca506" providerId="LiveId" clId="{35339DE1-726C-42E1-8D51-979CE843A8C0}" dt="2025-07-26T14:09:28.679" v="164" actId="113"/>
        <pc:sldMkLst>
          <pc:docMk/>
          <pc:sldMk cId="0" sldId="1148"/>
        </pc:sldMkLst>
      </pc:sldChg>
      <pc:sldChg chg="modSp mod">
        <pc:chgData name="Jim McGowan" userId="e2c7446dd3aca506" providerId="LiveId" clId="{35339DE1-726C-42E1-8D51-979CE843A8C0}" dt="2025-07-26T16:20:30.342" v="819" actId="948"/>
        <pc:sldMkLst>
          <pc:docMk/>
          <pc:sldMk cId="3195484380" sldId="1598"/>
        </pc:sldMkLst>
        <pc:spChg chg="mod">
          <ac:chgData name="Jim McGowan" userId="e2c7446dd3aca506" providerId="LiveId" clId="{35339DE1-726C-42E1-8D51-979CE843A8C0}" dt="2025-07-26T16:20:30.342" v="819" actId="948"/>
          <ac:spMkLst>
            <pc:docMk/>
            <pc:sldMk cId="3195484380" sldId="1598"/>
            <ac:spMk id="198659" creationId="{00000000-0000-0000-0000-000000000000}"/>
          </ac:spMkLst>
        </pc:spChg>
        <pc:picChg chg="mod">
          <ac:chgData name="Jim McGowan" userId="e2c7446dd3aca506" providerId="LiveId" clId="{35339DE1-726C-42E1-8D51-979CE843A8C0}" dt="2025-07-26T15:32:34.843" v="653" actId="1036"/>
          <ac:picMkLst>
            <pc:docMk/>
            <pc:sldMk cId="3195484380" sldId="1598"/>
            <ac:picMk id="2" creationId="{8E48D9F1-EEDA-2828-B58C-9E6BC3B39802}"/>
          </ac:picMkLst>
        </pc:picChg>
      </pc:sldChg>
      <pc:sldChg chg="addSp delSp modSp mod">
        <pc:chgData name="Jim McGowan" userId="e2c7446dd3aca506" providerId="LiveId" clId="{35339DE1-726C-42E1-8D51-979CE843A8C0}" dt="2025-07-26T14:53:22.095" v="448" actId="1582"/>
        <pc:sldMkLst>
          <pc:docMk/>
          <pc:sldMk cId="0" sldId="2643"/>
        </pc:sldMkLst>
        <pc:picChg chg="add mod">
          <ac:chgData name="Jim McGowan" userId="e2c7446dd3aca506" providerId="LiveId" clId="{35339DE1-726C-42E1-8D51-979CE843A8C0}" dt="2025-07-26T14:53:22.095" v="448" actId="1582"/>
          <ac:picMkLst>
            <pc:docMk/>
            <pc:sldMk cId="0" sldId="2643"/>
            <ac:picMk id="2" creationId="{7AEC4D0A-F9E4-E1CE-BD0A-C457E33E7F54}"/>
          </ac:picMkLst>
        </pc:picChg>
      </pc:sldChg>
      <pc:sldChg chg="addSp modSp">
        <pc:chgData name="Jim McGowan" userId="e2c7446dd3aca506" providerId="LiveId" clId="{35339DE1-726C-42E1-8D51-979CE843A8C0}" dt="2025-07-26T16:02:06.560" v="741"/>
        <pc:sldMkLst>
          <pc:docMk/>
          <pc:sldMk cId="0" sldId="2645"/>
        </pc:sldMkLst>
        <pc:spChg chg="mod">
          <ac:chgData name="Jim McGowan" userId="e2c7446dd3aca506" providerId="LiveId" clId="{35339DE1-726C-42E1-8D51-979CE843A8C0}" dt="2025-07-26T16:02:06.560" v="741"/>
          <ac:spMkLst>
            <pc:docMk/>
            <pc:sldMk cId="0" sldId="2645"/>
            <ac:spMk id="23554" creationId="{D4B21E60-AC74-41CA-8F55-A40970853169}"/>
          </ac:spMkLst>
        </pc:spChg>
        <pc:picChg chg="add mod">
          <ac:chgData name="Jim McGowan" userId="e2c7446dd3aca506" providerId="LiveId" clId="{35339DE1-726C-42E1-8D51-979CE843A8C0}" dt="2025-07-26T15:00:14.615" v="449"/>
          <ac:picMkLst>
            <pc:docMk/>
            <pc:sldMk cId="0" sldId="2645"/>
            <ac:picMk id="3" creationId="{DDE18425-1DB4-2C21-D0C5-8A49942FFCD4}"/>
          </ac:picMkLst>
        </pc:picChg>
      </pc:sldChg>
      <pc:sldChg chg="delSp modSp mod">
        <pc:chgData name="Jim McGowan" userId="e2c7446dd3aca506" providerId="LiveId" clId="{35339DE1-726C-42E1-8D51-979CE843A8C0}" dt="2025-07-26T16:17:23.135" v="807" actId="14100"/>
        <pc:sldMkLst>
          <pc:docMk/>
          <pc:sldMk cId="0" sldId="2663"/>
        </pc:sldMkLst>
        <pc:spChg chg="mod">
          <ac:chgData name="Jim McGowan" userId="e2c7446dd3aca506" providerId="LiveId" clId="{35339DE1-726C-42E1-8D51-979CE843A8C0}" dt="2025-07-26T16:17:05.886" v="802"/>
          <ac:spMkLst>
            <pc:docMk/>
            <pc:sldMk cId="0" sldId="2663"/>
            <ac:spMk id="2" creationId="{00000000-0000-0000-0000-000000000000}"/>
          </ac:spMkLst>
        </pc:spChg>
        <pc:spChg chg="mod">
          <ac:chgData name="Jim McGowan" userId="e2c7446dd3aca506" providerId="LiveId" clId="{35339DE1-726C-42E1-8D51-979CE843A8C0}" dt="2025-07-26T16:16:46.445" v="801" actId="1036"/>
          <ac:spMkLst>
            <pc:docMk/>
            <pc:sldMk cId="0" sldId="2663"/>
            <ac:spMk id="27650" creationId="{00000000-0000-0000-0000-000000000000}"/>
          </ac:spMkLst>
        </pc:spChg>
        <pc:picChg chg="mod">
          <ac:chgData name="Jim McGowan" userId="e2c7446dd3aca506" providerId="LiveId" clId="{35339DE1-726C-42E1-8D51-979CE843A8C0}" dt="2025-07-26T16:17:23.135" v="807" actId="14100"/>
          <ac:picMkLst>
            <pc:docMk/>
            <pc:sldMk cId="0" sldId="2663"/>
            <ac:picMk id="27651" creationId="{00000000-0000-0000-0000-000000000000}"/>
          </ac:picMkLst>
        </pc:picChg>
      </pc:sldChg>
      <pc:sldChg chg="addSp modSp mod">
        <pc:chgData name="Jim McGowan" userId="e2c7446dd3aca506" providerId="LiveId" clId="{35339DE1-726C-42E1-8D51-979CE843A8C0}" dt="2025-07-26T15:03:26.166" v="484" actId="1035"/>
        <pc:sldMkLst>
          <pc:docMk/>
          <pc:sldMk cId="0" sldId="2664"/>
        </pc:sldMkLst>
        <pc:spChg chg="mod">
          <ac:chgData name="Jim McGowan" userId="e2c7446dd3aca506" providerId="LiveId" clId="{35339DE1-726C-42E1-8D51-979CE843A8C0}" dt="2025-07-26T15:02:55.776" v="475" actId="255"/>
          <ac:spMkLst>
            <pc:docMk/>
            <pc:sldMk cId="0" sldId="2664"/>
            <ac:spMk id="24578" creationId="{FDF52326-1A80-41A3-843B-4FC0BBEB852F}"/>
          </ac:spMkLst>
        </pc:spChg>
        <pc:picChg chg="add mod">
          <ac:chgData name="Jim McGowan" userId="e2c7446dd3aca506" providerId="LiveId" clId="{35339DE1-726C-42E1-8D51-979CE843A8C0}" dt="2025-07-26T15:03:26.166" v="484" actId="1035"/>
          <ac:picMkLst>
            <pc:docMk/>
            <pc:sldMk cId="0" sldId="2664"/>
            <ac:picMk id="2" creationId="{B0B03CA0-8921-2AAF-9D77-204768F4F396}"/>
          </ac:picMkLst>
        </pc:picChg>
      </pc:sldChg>
      <pc:sldChg chg="modSp">
        <pc:chgData name="Jim McGowan" userId="e2c7446dd3aca506" providerId="LiveId" clId="{35339DE1-726C-42E1-8D51-979CE843A8C0}" dt="2025-07-26T16:03:13.893" v="745"/>
        <pc:sldMkLst>
          <pc:docMk/>
          <pc:sldMk cId="0" sldId="2667"/>
        </pc:sldMkLst>
        <pc:spChg chg="mod">
          <ac:chgData name="Jim McGowan" userId="e2c7446dd3aca506" providerId="LiveId" clId="{35339DE1-726C-42E1-8D51-979CE843A8C0}" dt="2025-07-26T16:03:13.893" v="745"/>
          <ac:spMkLst>
            <pc:docMk/>
            <pc:sldMk cId="0" sldId="2667"/>
            <ac:spMk id="37890" creationId="{7A09CB8F-54A8-4BF2-9555-0F6D029B5C1C}"/>
          </ac:spMkLst>
        </pc:spChg>
      </pc:sldChg>
      <pc:sldChg chg="add">
        <pc:chgData name="Jim McGowan" userId="e2c7446dd3aca506" providerId="LiveId" clId="{35339DE1-726C-42E1-8D51-979CE843A8C0}" dt="2025-07-26T14:17:34.711" v="166"/>
        <pc:sldMkLst>
          <pc:docMk/>
          <pc:sldMk cId="3983266042" sldId="4726"/>
        </pc:sldMkLst>
      </pc:sldChg>
      <pc:sldChg chg="modSp">
        <pc:chgData name="Jim McGowan" userId="e2c7446dd3aca506" providerId="LiveId" clId="{35339DE1-726C-42E1-8D51-979CE843A8C0}" dt="2025-07-26T15:59:45.193" v="734"/>
        <pc:sldMkLst>
          <pc:docMk/>
          <pc:sldMk cId="2184588773" sldId="4909"/>
        </pc:sldMkLst>
        <pc:spChg chg="mod">
          <ac:chgData name="Jim McGowan" userId="e2c7446dd3aca506" providerId="LiveId" clId="{35339DE1-726C-42E1-8D51-979CE843A8C0}" dt="2025-07-26T15:59:45.193" v="734"/>
          <ac:spMkLst>
            <pc:docMk/>
            <pc:sldMk cId="2184588773" sldId="4909"/>
            <ac:spMk id="134147" creationId="{00000000-0000-0000-0000-000000000000}"/>
          </ac:spMkLst>
        </pc:spChg>
      </pc:sldChg>
      <pc:sldChg chg="modSp mod">
        <pc:chgData name="Jim McGowan" userId="e2c7446dd3aca506" providerId="LiveId" clId="{35339DE1-726C-42E1-8D51-979CE843A8C0}" dt="2025-07-26T15:55:58.454" v="725"/>
        <pc:sldMkLst>
          <pc:docMk/>
          <pc:sldMk cId="224373318" sldId="5364"/>
        </pc:sldMkLst>
      </pc:sldChg>
      <pc:sldChg chg="add ord">
        <pc:chgData name="Jim McGowan" userId="e2c7446dd3aca506" providerId="LiveId" clId="{35339DE1-726C-42E1-8D51-979CE843A8C0}" dt="2025-07-26T13:53:11.113" v="18"/>
        <pc:sldMkLst>
          <pc:docMk/>
          <pc:sldMk cId="417877567" sldId="5420"/>
        </pc:sldMkLst>
      </pc:sldChg>
      <pc:sldChg chg="del">
        <pc:chgData name="Jim McGowan" userId="e2c7446dd3aca506" providerId="LiveId" clId="{35339DE1-726C-42E1-8D51-979CE843A8C0}" dt="2025-07-26T13:52:05.282" v="13" actId="2696"/>
        <pc:sldMkLst>
          <pc:docMk/>
          <pc:sldMk cId="3016541608" sldId="5420"/>
        </pc:sldMkLst>
      </pc:sldChg>
      <pc:sldChg chg="del">
        <pc:chgData name="Jim McGowan" userId="e2c7446dd3aca506" providerId="LiveId" clId="{35339DE1-726C-42E1-8D51-979CE843A8C0}" dt="2025-07-26T13:50:07.481" v="2" actId="47"/>
        <pc:sldMkLst>
          <pc:docMk/>
          <pc:sldMk cId="2089703373" sldId="5436"/>
        </pc:sldMkLst>
      </pc:sldChg>
      <pc:sldChg chg="del">
        <pc:chgData name="Jim McGowan" userId="e2c7446dd3aca506" providerId="LiveId" clId="{35339DE1-726C-42E1-8D51-979CE843A8C0}" dt="2025-07-26T13:50:07.481" v="2" actId="47"/>
        <pc:sldMkLst>
          <pc:docMk/>
          <pc:sldMk cId="517812471" sldId="5473"/>
        </pc:sldMkLst>
      </pc:sldChg>
      <pc:sldChg chg="del">
        <pc:chgData name="Jim McGowan" userId="e2c7446dd3aca506" providerId="LiveId" clId="{35339DE1-726C-42E1-8D51-979CE843A8C0}" dt="2025-07-26T13:50:07.481" v="2" actId="47"/>
        <pc:sldMkLst>
          <pc:docMk/>
          <pc:sldMk cId="546942297" sldId="5474"/>
        </pc:sldMkLst>
      </pc:sldChg>
      <pc:sldChg chg="add del">
        <pc:chgData name="Jim McGowan" userId="e2c7446dd3aca506" providerId="LiveId" clId="{35339DE1-726C-42E1-8D51-979CE843A8C0}" dt="2025-07-26T14:10:06.762" v="165"/>
        <pc:sldMkLst>
          <pc:docMk/>
          <pc:sldMk cId="3330399271" sldId="5476"/>
        </pc:sldMkLst>
      </pc:sldChg>
      <pc:sldChg chg="del">
        <pc:chgData name="Jim McGowan" userId="e2c7446dd3aca506" providerId="LiveId" clId="{35339DE1-726C-42E1-8D51-979CE843A8C0}" dt="2025-07-26T13:56:56.484" v="21" actId="47"/>
        <pc:sldMkLst>
          <pc:docMk/>
          <pc:sldMk cId="2128299285" sldId="5477"/>
        </pc:sldMkLst>
      </pc:sldChg>
      <pc:sldChg chg="del">
        <pc:chgData name="Jim McGowan" userId="e2c7446dd3aca506" providerId="LiveId" clId="{35339DE1-726C-42E1-8D51-979CE843A8C0}" dt="2025-07-26T13:56:56.484" v="21" actId="47"/>
        <pc:sldMkLst>
          <pc:docMk/>
          <pc:sldMk cId="3783428182" sldId="5478"/>
        </pc:sldMkLst>
      </pc:sldChg>
      <pc:sldChg chg="del">
        <pc:chgData name="Jim McGowan" userId="e2c7446dd3aca506" providerId="LiveId" clId="{35339DE1-726C-42E1-8D51-979CE843A8C0}" dt="2025-07-26T13:56:56.484" v="21" actId="47"/>
        <pc:sldMkLst>
          <pc:docMk/>
          <pc:sldMk cId="1049858416" sldId="5479"/>
        </pc:sldMkLst>
      </pc:sldChg>
      <pc:sldChg chg="del">
        <pc:chgData name="Jim McGowan" userId="e2c7446dd3aca506" providerId="LiveId" clId="{35339DE1-726C-42E1-8D51-979CE843A8C0}" dt="2025-07-26T13:56:56.484" v="21" actId="47"/>
        <pc:sldMkLst>
          <pc:docMk/>
          <pc:sldMk cId="3308752056" sldId="5480"/>
        </pc:sldMkLst>
      </pc:sldChg>
      <pc:sldChg chg="del">
        <pc:chgData name="Jim McGowan" userId="e2c7446dd3aca506" providerId="LiveId" clId="{35339DE1-726C-42E1-8D51-979CE843A8C0}" dt="2025-07-26T13:56:56.484" v="21" actId="47"/>
        <pc:sldMkLst>
          <pc:docMk/>
          <pc:sldMk cId="2217023389" sldId="5481"/>
        </pc:sldMkLst>
      </pc:sldChg>
      <pc:sldChg chg="del">
        <pc:chgData name="Jim McGowan" userId="e2c7446dd3aca506" providerId="LiveId" clId="{35339DE1-726C-42E1-8D51-979CE843A8C0}" dt="2025-07-26T13:56:56.484" v="21" actId="47"/>
        <pc:sldMkLst>
          <pc:docMk/>
          <pc:sldMk cId="0" sldId="5482"/>
        </pc:sldMkLst>
      </pc:sldChg>
      <pc:sldChg chg="modSp">
        <pc:chgData name="Jim McGowan" userId="e2c7446dd3aca506" providerId="LiveId" clId="{35339DE1-726C-42E1-8D51-979CE843A8C0}" dt="2025-07-26T15:56:56.759" v="730"/>
        <pc:sldMkLst>
          <pc:docMk/>
          <pc:sldMk cId="183827874" sldId="5492"/>
        </pc:sldMkLst>
      </pc:sldChg>
      <pc:sldChg chg="modSp">
        <pc:chgData name="Jim McGowan" userId="e2c7446dd3aca506" providerId="LiveId" clId="{35339DE1-726C-42E1-8D51-979CE843A8C0}" dt="2025-07-26T15:57:57.279" v="731"/>
        <pc:sldMkLst>
          <pc:docMk/>
          <pc:sldMk cId="2096087218" sldId="5495"/>
        </pc:sldMkLst>
        <pc:spChg chg="mod">
          <ac:chgData name="Jim McGowan" userId="e2c7446dd3aca506" providerId="LiveId" clId="{35339DE1-726C-42E1-8D51-979CE843A8C0}" dt="2025-07-26T15:57:57.279" v="731"/>
          <ac:spMkLst>
            <pc:docMk/>
            <pc:sldMk cId="2096087218" sldId="5495"/>
            <ac:spMk id="13" creationId="{00000000-0000-0000-0000-000000000000}"/>
          </ac:spMkLst>
        </pc:spChg>
      </pc:sldChg>
      <pc:sldChg chg="addSp delSp modSp mod">
        <pc:chgData name="Jim McGowan" userId="e2c7446dd3aca506" providerId="LiveId" clId="{35339DE1-726C-42E1-8D51-979CE843A8C0}" dt="2025-07-26T15:49:39.392" v="721" actId="12789"/>
        <pc:sldMkLst>
          <pc:docMk/>
          <pc:sldMk cId="936010627" sldId="5496"/>
        </pc:sldMkLst>
      </pc:sldChg>
      <pc:sldChg chg="modSp">
        <pc:chgData name="Jim McGowan" userId="e2c7446dd3aca506" providerId="LiveId" clId="{35339DE1-726C-42E1-8D51-979CE843A8C0}" dt="2025-07-26T16:03:54.939" v="748"/>
        <pc:sldMkLst>
          <pc:docMk/>
          <pc:sldMk cId="776680988" sldId="5497"/>
        </pc:sldMkLst>
        <pc:spChg chg="mod">
          <ac:chgData name="Jim McGowan" userId="e2c7446dd3aca506" providerId="LiveId" clId="{35339DE1-726C-42E1-8D51-979CE843A8C0}" dt="2025-07-26T16:03:54.939" v="748"/>
          <ac:spMkLst>
            <pc:docMk/>
            <pc:sldMk cId="776680988" sldId="5497"/>
            <ac:spMk id="13" creationId="{00000000-0000-0000-0000-000000000000}"/>
          </ac:spMkLst>
        </pc:spChg>
      </pc:sldChg>
      <pc:sldChg chg="modSp mod ord">
        <pc:chgData name="Jim McGowan" userId="e2c7446dd3aca506" providerId="LiveId" clId="{35339DE1-726C-42E1-8D51-979CE843A8C0}" dt="2025-07-26T15:06:17.423" v="507" actId="6549"/>
        <pc:sldMkLst>
          <pc:docMk/>
          <pc:sldMk cId="305402054" sldId="5498"/>
        </pc:sldMkLst>
        <pc:spChg chg="mod">
          <ac:chgData name="Jim McGowan" userId="e2c7446dd3aca506" providerId="LiveId" clId="{35339DE1-726C-42E1-8D51-979CE843A8C0}" dt="2025-07-26T15:06:17.423" v="507" actId="6549"/>
          <ac:spMkLst>
            <pc:docMk/>
            <pc:sldMk cId="305402054" sldId="5498"/>
            <ac:spMk id="3" creationId="{00000000-0000-0000-0000-000000000000}"/>
          </ac:spMkLst>
        </pc:spChg>
      </pc:sldChg>
      <pc:sldChg chg="del">
        <pc:chgData name="Jim McGowan" userId="e2c7446dd3aca506" providerId="LiveId" clId="{35339DE1-726C-42E1-8D51-979CE843A8C0}" dt="2025-07-26T14:42:09.592" v="401" actId="47"/>
        <pc:sldMkLst>
          <pc:docMk/>
          <pc:sldMk cId="1348578326" sldId="5501"/>
        </pc:sldMkLst>
      </pc:sldChg>
      <pc:sldChg chg="modSp">
        <pc:chgData name="Jim McGowan" userId="e2c7446dd3aca506" providerId="LiveId" clId="{35339DE1-726C-42E1-8D51-979CE843A8C0}" dt="2025-07-26T16:08:55.872" v="762"/>
        <pc:sldMkLst>
          <pc:docMk/>
          <pc:sldMk cId="318333652" sldId="5525"/>
        </pc:sldMkLst>
        <pc:spChg chg="mod">
          <ac:chgData name="Jim McGowan" userId="e2c7446dd3aca506" providerId="LiveId" clId="{35339DE1-726C-42E1-8D51-979CE843A8C0}" dt="2025-07-26T16:08:55.872" v="762"/>
          <ac:spMkLst>
            <pc:docMk/>
            <pc:sldMk cId="318333652" sldId="5525"/>
            <ac:spMk id="198659" creationId="{00000000-0000-0000-0000-000000000000}"/>
          </ac:spMkLst>
        </pc:spChg>
      </pc:sldChg>
      <pc:sldChg chg="modSp">
        <pc:chgData name="Jim McGowan" userId="e2c7446dd3aca506" providerId="LiveId" clId="{35339DE1-726C-42E1-8D51-979CE843A8C0}" dt="2025-07-26T16:08:59.129" v="763"/>
        <pc:sldMkLst>
          <pc:docMk/>
          <pc:sldMk cId="2599760602" sldId="5526"/>
        </pc:sldMkLst>
        <pc:spChg chg="mod">
          <ac:chgData name="Jim McGowan" userId="e2c7446dd3aca506" providerId="LiveId" clId="{35339DE1-726C-42E1-8D51-979CE843A8C0}" dt="2025-07-26T16:08:59.129" v="763"/>
          <ac:spMkLst>
            <pc:docMk/>
            <pc:sldMk cId="2599760602" sldId="5526"/>
            <ac:spMk id="198659" creationId="{00000000-0000-0000-0000-000000000000}"/>
          </ac:spMkLst>
        </pc:spChg>
      </pc:sldChg>
      <pc:sldChg chg="modSp mod">
        <pc:chgData name="Jim McGowan" userId="e2c7446dd3aca506" providerId="LiveId" clId="{35339DE1-726C-42E1-8D51-979CE843A8C0}" dt="2025-07-26T16:10:24.280" v="765" actId="207"/>
        <pc:sldMkLst>
          <pc:docMk/>
          <pc:sldMk cId="329933841" sldId="5527"/>
        </pc:sldMkLst>
        <pc:graphicFrameChg chg="modGraphic">
          <ac:chgData name="Jim McGowan" userId="e2c7446dd3aca506" providerId="LiveId" clId="{35339DE1-726C-42E1-8D51-979CE843A8C0}" dt="2025-07-26T16:10:24.280" v="765" actId="207"/>
          <ac:graphicFrameMkLst>
            <pc:docMk/>
            <pc:sldMk cId="329933841" sldId="5527"/>
            <ac:graphicFrameMk id="43041" creationId="{00000000-0000-0000-0000-000000000000}"/>
          </ac:graphicFrameMkLst>
        </pc:graphicFrameChg>
      </pc:sldChg>
      <pc:sldChg chg="addSp delSp mod">
        <pc:chgData name="Jim McGowan" userId="e2c7446dd3aca506" providerId="LiveId" clId="{35339DE1-726C-42E1-8D51-979CE843A8C0}" dt="2025-07-26T14:46:18.017" v="420" actId="22"/>
        <pc:sldMkLst>
          <pc:docMk/>
          <pc:sldMk cId="2082120695" sldId="5528"/>
        </pc:sldMkLst>
      </pc:sldChg>
      <pc:sldChg chg="modSp">
        <pc:chgData name="Jim McGowan" userId="e2c7446dd3aca506" providerId="LiveId" clId="{35339DE1-726C-42E1-8D51-979CE843A8C0}" dt="2025-07-26T16:10:35.207" v="766"/>
        <pc:sldMkLst>
          <pc:docMk/>
          <pc:sldMk cId="1628917712" sldId="5532"/>
        </pc:sldMkLst>
        <pc:spChg chg="mod">
          <ac:chgData name="Jim McGowan" userId="e2c7446dd3aca506" providerId="LiveId" clId="{35339DE1-726C-42E1-8D51-979CE843A8C0}" dt="2025-07-26T16:10:35.207" v="766"/>
          <ac:spMkLst>
            <pc:docMk/>
            <pc:sldMk cId="1628917712" sldId="5532"/>
            <ac:spMk id="198659" creationId="{00000000-0000-0000-0000-000000000000}"/>
          </ac:spMkLst>
        </pc:spChg>
      </pc:sldChg>
      <pc:sldChg chg="modSp">
        <pc:chgData name="Jim McGowan" userId="e2c7446dd3aca506" providerId="LiveId" clId="{35339DE1-726C-42E1-8D51-979CE843A8C0}" dt="2025-07-26T16:11:19.417" v="768"/>
        <pc:sldMkLst>
          <pc:docMk/>
          <pc:sldMk cId="2611313193" sldId="5533"/>
        </pc:sldMkLst>
        <pc:spChg chg="mod">
          <ac:chgData name="Jim McGowan" userId="e2c7446dd3aca506" providerId="LiveId" clId="{35339DE1-726C-42E1-8D51-979CE843A8C0}" dt="2025-07-26T16:11:14.752" v="767"/>
          <ac:spMkLst>
            <pc:docMk/>
            <pc:sldMk cId="2611313193" sldId="5533"/>
            <ac:spMk id="3" creationId="{C6B44EFD-44EA-418A-8CD4-A78ED7739FE7}"/>
          </ac:spMkLst>
        </pc:spChg>
        <pc:spChg chg="mod">
          <ac:chgData name="Jim McGowan" userId="e2c7446dd3aca506" providerId="LiveId" clId="{35339DE1-726C-42E1-8D51-979CE843A8C0}" dt="2025-07-26T16:11:19.417" v="768"/>
          <ac:spMkLst>
            <pc:docMk/>
            <pc:sldMk cId="2611313193" sldId="5533"/>
            <ac:spMk id="4" creationId="{7DAA45AA-E297-4E3F-AA25-FDEFDE9A0D88}"/>
          </ac:spMkLst>
        </pc:spChg>
      </pc:sldChg>
      <pc:sldChg chg="modSp">
        <pc:chgData name="Jim McGowan" userId="e2c7446dd3aca506" providerId="LiveId" clId="{35339DE1-726C-42E1-8D51-979CE843A8C0}" dt="2025-07-26T16:17:39.659" v="809"/>
        <pc:sldMkLst>
          <pc:docMk/>
          <pc:sldMk cId="3290969434" sldId="5537"/>
        </pc:sldMkLst>
        <pc:spChg chg="mod">
          <ac:chgData name="Jim McGowan" userId="e2c7446dd3aca506" providerId="LiveId" clId="{35339DE1-726C-42E1-8D51-979CE843A8C0}" dt="2025-07-26T16:17:39.659" v="809"/>
          <ac:spMkLst>
            <pc:docMk/>
            <pc:sldMk cId="3290969434" sldId="5537"/>
            <ac:spMk id="2" creationId="{0C53EC16-3554-45A7-B5E6-2EB8007C7FD8}"/>
          </ac:spMkLst>
        </pc:spChg>
        <pc:spChg chg="mod">
          <ac:chgData name="Jim McGowan" userId="e2c7446dd3aca506" providerId="LiveId" clId="{35339DE1-726C-42E1-8D51-979CE843A8C0}" dt="2025-07-26T16:17:35.578" v="808"/>
          <ac:spMkLst>
            <pc:docMk/>
            <pc:sldMk cId="3290969434" sldId="5537"/>
            <ac:spMk id="145413" creationId="{00000000-0000-0000-0000-000000000000}"/>
          </ac:spMkLst>
        </pc:spChg>
      </pc:sldChg>
      <pc:sldChg chg="modSp mod">
        <pc:chgData name="Jim McGowan" userId="e2c7446dd3aca506" providerId="LiveId" clId="{35339DE1-726C-42E1-8D51-979CE843A8C0}" dt="2025-07-26T16:11:47.382" v="769" actId="1582"/>
        <pc:sldMkLst>
          <pc:docMk/>
          <pc:sldMk cId="1394490898" sldId="5541"/>
        </pc:sldMkLst>
        <pc:picChg chg="mod">
          <ac:chgData name="Jim McGowan" userId="e2c7446dd3aca506" providerId="LiveId" clId="{35339DE1-726C-42E1-8D51-979CE843A8C0}" dt="2025-07-26T16:11:47.382" v="769" actId="1582"/>
          <ac:picMkLst>
            <pc:docMk/>
            <pc:sldMk cId="1394490898" sldId="5541"/>
            <ac:picMk id="7" creationId="{9E39B77C-9CBB-4FDF-AC54-D7CEB909794D}"/>
          </ac:picMkLst>
        </pc:picChg>
      </pc:sldChg>
      <pc:sldChg chg="addSp delSp modSp mod">
        <pc:chgData name="Jim McGowan" userId="e2c7446dd3aca506" providerId="LiveId" clId="{35339DE1-726C-42E1-8D51-979CE843A8C0}" dt="2025-07-26T16:06:23.148" v="756" actId="1035"/>
        <pc:sldMkLst>
          <pc:docMk/>
          <pc:sldMk cId="1510926811" sldId="5552"/>
        </pc:sldMkLst>
        <pc:spChg chg="mod">
          <ac:chgData name="Jim McGowan" userId="e2c7446dd3aca506" providerId="LiveId" clId="{35339DE1-726C-42E1-8D51-979CE843A8C0}" dt="2025-07-26T15:10:58.665" v="526" actId="207"/>
          <ac:spMkLst>
            <pc:docMk/>
            <pc:sldMk cId="1510926811" sldId="5552"/>
            <ac:spMk id="198659" creationId="{00000000-0000-0000-0000-000000000000}"/>
          </ac:spMkLst>
        </pc:spChg>
        <pc:picChg chg="add mod modCrop">
          <ac:chgData name="Jim McGowan" userId="e2c7446dd3aca506" providerId="LiveId" clId="{35339DE1-726C-42E1-8D51-979CE843A8C0}" dt="2025-07-26T16:06:23.148" v="756" actId="1035"/>
          <ac:picMkLst>
            <pc:docMk/>
            <pc:sldMk cId="1510926811" sldId="5552"/>
            <ac:picMk id="2" creationId="{AD40A1EF-875C-3101-5F4C-E89C0D67580B}"/>
          </ac:picMkLst>
        </pc:picChg>
      </pc:sldChg>
      <pc:sldChg chg="modSp ord">
        <pc:chgData name="Jim McGowan" userId="e2c7446dd3aca506" providerId="LiveId" clId="{35339DE1-726C-42E1-8D51-979CE843A8C0}" dt="2025-07-26T16:08:51.113" v="761"/>
        <pc:sldMkLst>
          <pc:docMk/>
          <pc:sldMk cId="3085870502" sldId="5553"/>
        </pc:sldMkLst>
        <pc:spChg chg="mod">
          <ac:chgData name="Jim McGowan" userId="e2c7446dd3aca506" providerId="LiveId" clId="{35339DE1-726C-42E1-8D51-979CE843A8C0}" dt="2025-07-26T16:08:51.113" v="761"/>
          <ac:spMkLst>
            <pc:docMk/>
            <pc:sldMk cId="3085870502" sldId="5553"/>
            <ac:spMk id="198659" creationId="{00000000-0000-0000-0000-000000000000}"/>
          </ac:spMkLst>
        </pc:spChg>
      </pc:sldChg>
      <pc:sldChg chg="del">
        <pc:chgData name="Jim McGowan" userId="e2c7446dd3aca506" providerId="LiveId" clId="{35339DE1-726C-42E1-8D51-979CE843A8C0}" dt="2025-07-26T13:53:45.409" v="19" actId="47"/>
        <pc:sldMkLst>
          <pc:docMk/>
          <pc:sldMk cId="3875816755" sldId="5761"/>
        </pc:sldMkLst>
      </pc:sldChg>
      <pc:sldChg chg="modSp del mod">
        <pc:chgData name="Jim McGowan" userId="e2c7446dd3aca506" providerId="LiveId" clId="{35339DE1-726C-42E1-8D51-979CE843A8C0}" dt="2025-07-26T14:39:25.560" v="390" actId="47"/>
        <pc:sldMkLst>
          <pc:docMk/>
          <pc:sldMk cId="3218971973" sldId="5785"/>
        </pc:sldMkLst>
      </pc:sldChg>
      <pc:sldChg chg="modSp del mod">
        <pc:chgData name="Jim McGowan" userId="e2c7446dd3aca506" providerId="LiveId" clId="{35339DE1-726C-42E1-8D51-979CE843A8C0}" dt="2025-07-26T14:41:39.208" v="397" actId="47"/>
        <pc:sldMkLst>
          <pc:docMk/>
          <pc:sldMk cId="4144584318" sldId="5786"/>
        </pc:sldMkLst>
      </pc:sldChg>
      <pc:sldChg chg="modSp">
        <pc:chgData name="Jim McGowan" userId="e2c7446dd3aca506" providerId="LiveId" clId="{35339DE1-726C-42E1-8D51-979CE843A8C0}" dt="2025-07-26T16:02:30.639" v="742"/>
        <pc:sldMkLst>
          <pc:docMk/>
          <pc:sldMk cId="4197174835" sldId="5793"/>
        </pc:sldMkLst>
        <pc:spChg chg="mod">
          <ac:chgData name="Jim McGowan" userId="e2c7446dd3aca506" providerId="LiveId" clId="{35339DE1-726C-42E1-8D51-979CE843A8C0}" dt="2025-07-26T16:02:30.639" v="742"/>
          <ac:spMkLst>
            <pc:docMk/>
            <pc:sldMk cId="4197174835" sldId="5793"/>
            <ac:spMk id="21506" creationId="{35A559A9-DB29-4B01-A1A8-7A7B9005FD3D}"/>
          </ac:spMkLst>
        </pc:spChg>
      </pc:sldChg>
      <pc:sldChg chg="modSp">
        <pc:chgData name="Jim McGowan" userId="e2c7446dd3aca506" providerId="LiveId" clId="{35339DE1-726C-42E1-8D51-979CE843A8C0}" dt="2025-07-26T16:02:40.946" v="744"/>
        <pc:sldMkLst>
          <pc:docMk/>
          <pc:sldMk cId="4048278595" sldId="5794"/>
        </pc:sldMkLst>
        <pc:spChg chg="mod">
          <ac:chgData name="Jim McGowan" userId="e2c7446dd3aca506" providerId="LiveId" clId="{35339DE1-726C-42E1-8D51-979CE843A8C0}" dt="2025-07-26T16:02:40.946" v="744"/>
          <ac:spMkLst>
            <pc:docMk/>
            <pc:sldMk cId="4048278595" sldId="5794"/>
            <ac:spMk id="21506" creationId="{35A559A9-DB29-4B01-A1A8-7A7B9005FD3D}"/>
          </ac:spMkLst>
        </pc:spChg>
      </pc:sldChg>
      <pc:sldChg chg="del">
        <pc:chgData name="Jim McGowan" userId="e2c7446dd3aca506" providerId="LiveId" clId="{35339DE1-726C-42E1-8D51-979CE843A8C0}" dt="2025-07-26T14:43:36.136" v="412" actId="47"/>
        <pc:sldMkLst>
          <pc:docMk/>
          <pc:sldMk cId="3536176467" sldId="5795"/>
        </pc:sldMkLst>
      </pc:sldChg>
      <pc:sldChg chg="del">
        <pc:chgData name="Jim McGowan" userId="e2c7446dd3aca506" providerId="LiveId" clId="{35339DE1-726C-42E1-8D51-979CE843A8C0}" dt="2025-07-26T14:42:37.994" v="405" actId="47"/>
        <pc:sldMkLst>
          <pc:docMk/>
          <pc:sldMk cId="4073646405" sldId="5796"/>
        </pc:sldMkLst>
      </pc:sldChg>
      <pc:sldChg chg="del">
        <pc:chgData name="Jim McGowan" userId="e2c7446dd3aca506" providerId="LiveId" clId="{35339DE1-726C-42E1-8D51-979CE843A8C0}" dt="2025-07-26T14:44:10.003" v="416" actId="47"/>
        <pc:sldMkLst>
          <pc:docMk/>
          <pc:sldMk cId="395610532" sldId="5797"/>
        </pc:sldMkLst>
      </pc:sldChg>
      <pc:sldChg chg="del">
        <pc:chgData name="Jim McGowan" userId="e2c7446dd3aca506" providerId="LiveId" clId="{35339DE1-726C-42E1-8D51-979CE843A8C0}" dt="2025-07-26T13:50:07.481" v="2" actId="47"/>
        <pc:sldMkLst>
          <pc:docMk/>
          <pc:sldMk cId="3162462512" sldId="5870"/>
        </pc:sldMkLst>
      </pc:sldChg>
      <pc:sldChg chg="del">
        <pc:chgData name="Jim McGowan" userId="e2c7446dd3aca506" providerId="LiveId" clId="{35339DE1-726C-42E1-8D51-979CE843A8C0}" dt="2025-07-26T13:56:56.484" v="21" actId="47"/>
        <pc:sldMkLst>
          <pc:docMk/>
          <pc:sldMk cId="2625298126" sldId="5872"/>
        </pc:sldMkLst>
      </pc:sldChg>
      <pc:sldChg chg="del">
        <pc:chgData name="Jim McGowan" userId="e2c7446dd3aca506" providerId="LiveId" clId="{35339DE1-726C-42E1-8D51-979CE843A8C0}" dt="2025-07-26T13:56:56.484" v="21" actId="47"/>
        <pc:sldMkLst>
          <pc:docMk/>
          <pc:sldMk cId="3609021741" sldId="5873"/>
        </pc:sldMkLst>
      </pc:sldChg>
      <pc:sldChg chg="modSp">
        <pc:chgData name="Jim McGowan" userId="e2c7446dd3aca506" providerId="LiveId" clId="{35339DE1-726C-42E1-8D51-979CE843A8C0}" dt="2025-07-26T16:13:16.420" v="772"/>
        <pc:sldMkLst>
          <pc:docMk/>
          <pc:sldMk cId="388552376" sldId="5874"/>
        </pc:sldMkLst>
        <pc:spChg chg="mod">
          <ac:chgData name="Jim McGowan" userId="e2c7446dd3aca506" providerId="LiveId" clId="{35339DE1-726C-42E1-8D51-979CE843A8C0}" dt="2025-07-26T16:13:16.420" v="772"/>
          <ac:spMkLst>
            <pc:docMk/>
            <pc:sldMk cId="388552376" sldId="5874"/>
            <ac:spMk id="2" creationId="{00000000-0000-0000-0000-000000000000}"/>
          </ac:spMkLst>
        </pc:spChg>
      </pc:sldChg>
      <pc:sldChg chg="modSp mod">
        <pc:chgData name="Jim McGowan" userId="e2c7446dd3aca506" providerId="LiveId" clId="{35339DE1-726C-42E1-8D51-979CE843A8C0}" dt="2025-07-26T15:46:51.644" v="703" actId="1582"/>
        <pc:sldMkLst>
          <pc:docMk/>
          <pc:sldMk cId="2648209776" sldId="5884"/>
        </pc:sldMkLst>
      </pc:sldChg>
      <pc:sldChg chg="modSp mod">
        <pc:chgData name="Jim McGowan" userId="e2c7446dd3aca506" providerId="LiveId" clId="{35339DE1-726C-42E1-8D51-979CE843A8C0}" dt="2025-07-26T15:47:26.849" v="707" actId="14100"/>
        <pc:sldMkLst>
          <pc:docMk/>
          <pc:sldMk cId="428913881" sldId="5885"/>
        </pc:sldMkLst>
      </pc:sldChg>
      <pc:sldChg chg="modSp mod">
        <pc:chgData name="Jim McGowan" userId="e2c7446dd3aca506" providerId="LiveId" clId="{35339DE1-726C-42E1-8D51-979CE843A8C0}" dt="2025-07-26T15:56:10.646" v="726" actId="948"/>
        <pc:sldMkLst>
          <pc:docMk/>
          <pc:sldMk cId="1419153195" sldId="5886"/>
        </pc:sldMkLst>
      </pc:sldChg>
      <pc:sldChg chg="modSp mod">
        <pc:chgData name="Jim McGowan" userId="e2c7446dd3aca506" providerId="LiveId" clId="{35339DE1-726C-42E1-8D51-979CE843A8C0}" dt="2025-07-26T15:56:25.533" v="727" actId="948"/>
        <pc:sldMkLst>
          <pc:docMk/>
          <pc:sldMk cId="3026095413" sldId="5887"/>
        </pc:sldMkLst>
      </pc:sldChg>
      <pc:sldChg chg="modSp mod">
        <pc:chgData name="Jim McGowan" userId="e2c7446dd3aca506" providerId="LiveId" clId="{35339DE1-726C-42E1-8D51-979CE843A8C0}" dt="2025-07-26T15:56:39.063" v="728" actId="948"/>
        <pc:sldMkLst>
          <pc:docMk/>
          <pc:sldMk cId="2598242145" sldId="5888"/>
        </pc:sldMkLst>
      </pc:sldChg>
      <pc:sldChg chg="addSp delSp modSp mod">
        <pc:chgData name="Jim McGowan" userId="e2c7446dd3aca506" providerId="LiveId" clId="{35339DE1-726C-42E1-8D51-979CE843A8C0}" dt="2025-07-26T14:02:46.511" v="136" actId="12789"/>
        <pc:sldMkLst>
          <pc:docMk/>
          <pc:sldMk cId="3294099453" sldId="5889"/>
        </pc:sldMkLst>
      </pc:sldChg>
      <pc:sldChg chg="modSp mod">
        <pc:chgData name="Jim McGowan" userId="e2c7446dd3aca506" providerId="LiveId" clId="{35339DE1-726C-42E1-8D51-979CE843A8C0}" dt="2025-07-26T14:35:00.173" v="364" actId="1036"/>
        <pc:sldMkLst>
          <pc:docMk/>
          <pc:sldMk cId="3470173520" sldId="5892"/>
        </pc:sldMkLst>
        <pc:spChg chg="mod">
          <ac:chgData name="Jim McGowan" userId="e2c7446dd3aca506" providerId="LiveId" clId="{35339DE1-726C-42E1-8D51-979CE843A8C0}" dt="2025-07-26T14:33:55.626" v="353" actId="255"/>
          <ac:spMkLst>
            <pc:docMk/>
            <pc:sldMk cId="3470173520" sldId="5892"/>
            <ac:spMk id="6" creationId="{CB236916-AD51-C7FE-6FF8-8DA2E03DEBE5}"/>
          </ac:spMkLst>
        </pc:spChg>
        <pc:picChg chg="mod modCrop">
          <ac:chgData name="Jim McGowan" userId="e2c7446dd3aca506" providerId="LiveId" clId="{35339DE1-726C-42E1-8D51-979CE843A8C0}" dt="2025-07-26T14:35:00.173" v="364" actId="1036"/>
          <ac:picMkLst>
            <pc:docMk/>
            <pc:sldMk cId="3470173520" sldId="5892"/>
            <ac:picMk id="7" creationId="{91BFF2ED-50D2-B9A2-AD42-F557B6C49E18}"/>
          </ac:picMkLst>
        </pc:picChg>
      </pc:sldChg>
      <pc:sldChg chg="addSp delSp modSp mod">
        <pc:chgData name="Jim McGowan" userId="e2c7446dd3aca506" providerId="LiveId" clId="{35339DE1-726C-42E1-8D51-979CE843A8C0}" dt="2025-07-26T14:35:03.598" v="367" actId="1036"/>
        <pc:sldMkLst>
          <pc:docMk/>
          <pc:sldMk cId="2675751026" sldId="5893"/>
        </pc:sldMkLst>
        <pc:spChg chg="mod">
          <ac:chgData name="Jim McGowan" userId="e2c7446dd3aca506" providerId="LiveId" clId="{35339DE1-726C-42E1-8D51-979CE843A8C0}" dt="2025-07-26T14:34:18.679" v="356" actId="179"/>
          <ac:spMkLst>
            <pc:docMk/>
            <pc:sldMk cId="2675751026" sldId="5893"/>
            <ac:spMk id="134147" creationId="{00000000-0000-0000-0000-000000000000}"/>
          </ac:spMkLst>
        </pc:spChg>
        <pc:picChg chg="add mod">
          <ac:chgData name="Jim McGowan" userId="e2c7446dd3aca506" providerId="LiveId" clId="{35339DE1-726C-42E1-8D51-979CE843A8C0}" dt="2025-07-26T14:35:03.598" v="367" actId="1036"/>
          <ac:picMkLst>
            <pc:docMk/>
            <pc:sldMk cId="2675751026" sldId="5893"/>
            <ac:picMk id="4" creationId="{FC581123-5966-FC5B-626B-63FF8775130D}"/>
          </ac:picMkLst>
        </pc:picChg>
      </pc:sldChg>
      <pc:sldChg chg="modSp">
        <pc:chgData name="Jim McGowan" userId="e2c7446dd3aca506" providerId="LiveId" clId="{35339DE1-726C-42E1-8D51-979CE843A8C0}" dt="2025-07-26T15:59:59.246" v="735"/>
        <pc:sldMkLst>
          <pc:docMk/>
          <pc:sldMk cId="1388677943" sldId="5896"/>
        </pc:sldMkLst>
        <pc:spChg chg="mod">
          <ac:chgData name="Jim McGowan" userId="e2c7446dd3aca506" providerId="LiveId" clId="{35339DE1-726C-42E1-8D51-979CE843A8C0}" dt="2025-07-26T15:59:59.246" v="735"/>
          <ac:spMkLst>
            <pc:docMk/>
            <pc:sldMk cId="1388677943" sldId="5896"/>
            <ac:spMk id="134147" creationId="{00000000-0000-0000-0000-000000000000}"/>
          </ac:spMkLst>
        </pc:spChg>
      </pc:sldChg>
      <pc:sldChg chg="addSp delSp modSp mod">
        <pc:chgData name="Jim McGowan" userId="e2c7446dd3aca506" providerId="LiveId" clId="{35339DE1-726C-42E1-8D51-979CE843A8C0}" dt="2025-07-26T14:32:27.480" v="347" actId="14100"/>
        <pc:sldMkLst>
          <pc:docMk/>
          <pc:sldMk cId="4003124338" sldId="5897"/>
        </pc:sldMkLst>
        <pc:spChg chg="mod">
          <ac:chgData name="Jim McGowan" userId="e2c7446dd3aca506" providerId="LiveId" clId="{35339DE1-726C-42E1-8D51-979CE843A8C0}" dt="2025-07-26T14:32:27.480" v="347" actId="14100"/>
          <ac:spMkLst>
            <pc:docMk/>
            <pc:sldMk cId="4003124338" sldId="5897"/>
            <ac:spMk id="16387" creationId="{00000000-0000-0000-0000-000000000000}"/>
          </ac:spMkLst>
        </pc:spChg>
        <pc:picChg chg="add mod">
          <ac:chgData name="Jim McGowan" userId="e2c7446dd3aca506" providerId="LiveId" clId="{35339DE1-726C-42E1-8D51-979CE843A8C0}" dt="2025-07-26T14:32:06.133" v="346" actId="1582"/>
          <ac:picMkLst>
            <pc:docMk/>
            <pc:sldMk cId="4003124338" sldId="5897"/>
            <ac:picMk id="3" creationId="{71EC39F0-5A9B-ACF9-177B-C6A15EBE284E}"/>
          </ac:picMkLst>
        </pc:picChg>
      </pc:sldChg>
      <pc:sldChg chg="del">
        <pc:chgData name="Jim McGowan" userId="e2c7446dd3aca506" providerId="LiveId" clId="{35339DE1-726C-42E1-8D51-979CE843A8C0}" dt="2025-07-26T13:56:56.484" v="21" actId="47"/>
        <pc:sldMkLst>
          <pc:docMk/>
          <pc:sldMk cId="4164357929" sldId="6503"/>
        </pc:sldMkLst>
      </pc:sldChg>
      <pc:sldChg chg="del">
        <pc:chgData name="Jim McGowan" userId="e2c7446dd3aca506" providerId="LiveId" clId="{35339DE1-726C-42E1-8D51-979CE843A8C0}" dt="2025-07-26T13:57:10.409" v="22" actId="47"/>
        <pc:sldMkLst>
          <pc:docMk/>
          <pc:sldMk cId="4176060885" sldId="6504"/>
        </pc:sldMkLst>
      </pc:sldChg>
      <pc:sldChg chg="modSp">
        <pc:chgData name="Jim McGowan" userId="e2c7446dd3aca506" providerId="LiveId" clId="{35339DE1-726C-42E1-8D51-979CE843A8C0}" dt="2025-07-26T16:03:30.918" v="746"/>
        <pc:sldMkLst>
          <pc:docMk/>
          <pc:sldMk cId="2738385121" sldId="6510"/>
        </pc:sldMkLst>
        <pc:spChg chg="mod">
          <ac:chgData name="Jim McGowan" userId="e2c7446dd3aca506" providerId="LiveId" clId="{35339DE1-726C-42E1-8D51-979CE843A8C0}" dt="2025-07-26T16:03:30.918" v="746"/>
          <ac:spMkLst>
            <pc:docMk/>
            <pc:sldMk cId="2738385121" sldId="6510"/>
            <ac:spMk id="21506" creationId="{35A559A9-DB29-4B01-A1A8-7A7B9005FD3D}"/>
          </ac:spMkLst>
        </pc:spChg>
      </pc:sldChg>
      <pc:sldChg chg="modSp mod">
        <pc:chgData name="Jim McGowan" userId="e2c7446dd3aca506" providerId="LiveId" clId="{35339DE1-726C-42E1-8D51-979CE843A8C0}" dt="2025-07-26T16:19:54.009" v="815" actId="948"/>
        <pc:sldMkLst>
          <pc:docMk/>
          <pc:sldMk cId="2204568476" sldId="6518"/>
        </pc:sldMkLst>
        <pc:spChg chg="mod">
          <ac:chgData name="Jim McGowan" userId="e2c7446dd3aca506" providerId="LiveId" clId="{35339DE1-726C-42E1-8D51-979CE843A8C0}" dt="2025-07-26T16:19:54.009" v="815" actId="948"/>
          <ac:spMkLst>
            <pc:docMk/>
            <pc:sldMk cId="2204568476" sldId="6518"/>
            <ac:spMk id="198659" creationId="{00000000-0000-0000-0000-000000000000}"/>
          </ac:spMkLst>
        </pc:spChg>
      </pc:sldChg>
      <pc:sldChg chg="modSp mod">
        <pc:chgData name="Jim McGowan" userId="e2c7446dd3aca506" providerId="LiveId" clId="{35339DE1-726C-42E1-8D51-979CE843A8C0}" dt="2025-07-26T16:20:12.073" v="817" actId="948"/>
        <pc:sldMkLst>
          <pc:docMk/>
          <pc:sldMk cId="2836656636" sldId="6519"/>
        </pc:sldMkLst>
        <pc:spChg chg="mod">
          <ac:chgData name="Jim McGowan" userId="e2c7446dd3aca506" providerId="LiveId" clId="{35339DE1-726C-42E1-8D51-979CE843A8C0}" dt="2025-07-26T16:20:12.073" v="817" actId="948"/>
          <ac:spMkLst>
            <pc:docMk/>
            <pc:sldMk cId="2836656636" sldId="6519"/>
            <ac:spMk id="198659" creationId="{00000000-0000-0000-0000-000000000000}"/>
          </ac:spMkLst>
        </pc:spChg>
      </pc:sldChg>
      <pc:sldChg chg="modSp mod">
        <pc:chgData name="Jim McGowan" userId="e2c7446dd3aca506" providerId="LiveId" clId="{35339DE1-726C-42E1-8D51-979CE843A8C0}" dt="2025-07-26T16:26:57.301" v="858" actId="20577"/>
        <pc:sldMkLst>
          <pc:docMk/>
          <pc:sldMk cId="2596264674" sldId="6521"/>
        </pc:sldMkLst>
        <pc:spChg chg="mod">
          <ac:chgData name="Jim McGowan" userId="e2c7446dd3aca506" providerId="LiveId" clId="{35339DE1-726C-42E1-8D51-979CE843A8C0}" dt="2025-07-26T15:35:45.277" v="664"/>
          <ac:spMkLst>
            <pc:docMk/>
            <pc:sldMk cId="2596264674" sldId="6521"/>
            <ac:spMk id="2" creationId="{216CDCD4-3FAB-41A2-A747-7282BA4069DD}"/>
          </ac:spMkLst>
        </pc:spChg>
        <pc:spChg chg="mod">
          <ac:chgData name="Jim McGowan" userId="e2c7446dd3aca506" providerId="LiveId" clId="{35339DE1-726C-42E1-8D51-979CE843A8C0}" dt="2025-07-26T16:26:57.301" v="858" actId="20577"/>
          <ac:spMkLst>
            <pc:docMk/>
            <pc:sldMk cId="2596264674" sldId="6521"/>
            <ac:spMk id="3" creationId="{C6B44EFD-44EA-418A-8CD4-A78ED7739FE7}"/>
          </ac:spMkLst>
        </pc:spChg>
        <pc:spChg chg="mod">
          <ac:chgData name="Jim McGowan" userId="e2c7446dd3aca506" providerId="LiveId" clId="{35339DE1-726C-42E1-8D51-979CE843A8C0}" dt="2025-07-26T15:35:45.277" v="664"/>
          <ac:spMkLst>
            <pc:docMk/>
            <pc:sldMk cId="2596264674" sldId="6521"/>
            <ac:spMk id="4" creationId="{7DAA45AA-E297-4E3F-AA25-FDEFDE9A0D88}"/>
          </ac:spMkLst>
        </pc:spChg>
      </pc:sldChg>
      <pc:sldChg chg="modSp">
        <pc:chgData name="Jim McGowan" userId="e2c7446dd3aca506" providerId="LiveId" clId="{35339DE1-726C-42E1-8D51-979CE843A8C0}" dt="2025-07-26T16:13:25.668" v="773"/>
        <pc:sldMkLst>
          <pc:docMk/>
          <pc:sldMk cId="2195910810" sldId="6525"/>
        </pc:sldMkLst>
        <pc:spChg chg="mod">
          <ac:chgData name="Jim McGowan" userId="e2c7446dd3aca506" providerId="LiveId" clId="{35339DE1-726C-42E1-8D51-979CE843A8C0}" dt="2025-07-26T16:13:25.668" v="773"/>
          <ac:spMkLst>
            <pc:docMk/>
            <pc:sldMk cId="2195910810" sldId="6525"/>
            <ac:spMk id="2" creationId="{00000000-0000-0000-0000-000000000000}"/>
          </ac:spMkLst>
        </pc:spChg>
      </pc:sldChg>
      <pc:sldChg chg="modSp">
        <pc:chgData name="Jim McGowan" userId="e2c7446dd3aca506" providerId="LiveId" clId="{35339DE1-726C-42E1-8D51-979CE843A8C0}" dt="2025-07-26T16:13:34.462" v="774"/>
        <pc:sldMkLst>
          <pc:docMk/>
          <pc:sldMk cId="61936219" sldId="6526"/>
        </pc:sldMkLst>
        <pc:spChg chg="mod">
          <ac:chgData name="Jim McGowan" userId="e2c7446dd3aca506" providerId="LiveId" clId="{35339DE1-726C-42E1-8D51-979CE843A8C0}" dt="2025-07-26T16:13:34.462" v="774"/>
          <ac:spMkLst>
            <pc:docMk/>
            <pc:sldMk cId="61936219" sldId="6526"/>
            <ac:spMk id="2" creationId="{00000000-0000-0000-0000-000000000000}"/>
          </ac:spMkLst>
        </pc:spChg>
      </pc:sldChg>
      <pc:sldChg chg="modSp">
        <pc:chgData name="Jim McGowan" userId="e2c7446dd3aca506" providerId="LiveId" clId="{35339DE1-726C-42E1-8D51-979CE843A8C0}" dt="2025-07-26T16:13:43.761" v="775"/>
        <pc:sldMkLst>
          <pc:docMk/>
          <pc:sldMk cId="3169241315" sldId="6527"/>
        </pc:sldMkLst>
        <pc:spChg chg="mod">
          <ac:chgData name="Jim McGowan" userId="e2c7446dd3aca506" providerId="LiveId" clId="{35339DE1-726C-42E1-8D51-979CE843A8C0}" dt="2025-07-26T16:13:43.761" v="775"/>
          <ac:spMkLst>
            <pc:docMk/>
            <pc:sldMk cId="3169241315" sldId="6527"/>
            <ac:spMk id="2" creationId="{00000000-0000-0000-0000-000000000000}"/>
          </ac:spMkLst>
        </pc:spChg>
      </pc:sldChg>
      <pc:sldChg chg="modSp">
        <pc:chgData name="Jim McGowan" userId="e2c7446dd3aca506" providerId="LiveId" clId="{35339DE1-726C-42E1-8D51-979CE843A8C0}" dt="2025-07-26T16:13:51.526" v="776"/>
        <pc:sldMkLst>
          <pc:docMk/>
          <pc:sldMk cId="3501837384" sldId="6528"/>
        </pc:sldMkLst>
        <pc:spChg chg="mod">
          <ac:chgData name="Jim McGowan" userId="e2c7446dd3aca506" providerId="LiveId" clId="{35339DE1-726C-42E1-8D51-979CE843A8C0}" dt="2025-07-26T16:13:51.526" v="776"/>
          <ac:spMkLst>
            <pc:docMk/>
            <pc:sldMk cId="3501837384" sldId="6528"/>
            <ac:spMk id="2" creationId="{00000000-0000-0000-0000-000000000000}"/>
          </ac:spMkLst>
        </pc:spChg>
      </pc:sldChg>
      <pc:sldChg chg="modSp">
        <pc:chgData name="Jim McGowan" userId="e2c7446dd3aca506" providerId="LiveId" clId="{35339DE1-726C-42E1-8D51-979CE843A8C0}" dt="2025-07-26T16:13:58.965" v="777"/>
        <pc:sldMkLst>
          <pc:docMk/>
          <pc:sldMk cId="2570885993" sldId="6529"/>
        </pc:sldMkLst>
        <pc:spChg chg="mod">
          <ac:chgData name="Jim McGowan" userId="e2c7446dd3aca506" providerId="LiveId" clId="{35339DE1-726C-42E1-8D51-979CE843A8C0}" dt="2025-07-26T16:13:58.965" v="777"/>
          <ac:spMkLst>
            <pc:docMk/>
            <pc:sldMk cId="2570885993" sldId="6529"/>
            <ac:spMk id="2" creationId="{00000000-0000-0000-0000-000000000000}"/>
          </ac:spMkLst>
        </pc:spChg>
      </pc:sldChg>
      <pc:sldChg chg="ord">
        <pc:chgData name="Jim McGowan" userId="e2c7446dd3aca506" providerId="LiveId" clId="{35339DE1-726C-42E1-8D51-979CE843A8C0}" dt="2025-07-26T14:04:04.846" v="142"/>
        <pc:sldMkLst>
          <pc:docMk/>
          <pc:sldMk cId="1712768381" sldId="6906"/>
        </pc:sldMkLst>
      </pc:sldChg>
      <pc:sldChg chg="modSp mod">
        <pc:chgData name="Jim McGowan" userId="e2c7446dd3aca506" providerId="LiveId" clId="{35339DE1-726C-42E1-8D51-979CE843A8C0}" dt="2025-07-26T15:49:24.895" v="717" actId="12789"/>
        <pc:sldMkLst>
          <pc:docMk/>
          <pc:sldMk cId="3164322901" sldId="7565"/>
        </pc:sldMkLst>
      </pc:sldChg>
      <pc:sldChg chg="modSp">
        <pc:chgData name="Jim McGowan" userId="e2c7446dd3aca506" providerId="LiveId" clId="{35339DE1-726C-42E1-8D51-979CE843A8C0}" dt="2025-07-26T15:55:34.737" v="722"/>
        <pc:sldMkLst>
          <pc:docMk/>
          <pc:sldMk cId="2939551458" sldId="7566"/>
        </pc:sldMkLst>
        <pc:spChg chg="mod">
          <ac:chgData name="Jim McGowan" userId="e2c7446dd3aca506" providerId="LiveId" clId="{35339DE1-726C-42E1-8D51-979CE843A8C0}" dt="2025-07-26T15:55:34.737" v="722"/>
          <ac:spMkLst>
            <pc:docMk/>
            <pc:sldMk cId="2939551458" sldId="7566"/>
            <ac:spMk id="21506" creationId="{35A559A9-DB29-4B01-A1A8-7A7B9005FD3D}"/>
          </ac:spMkLst>
        </pc:spChg>
      </pc:sldChg>
      <pc:sldChg chg="addSp delSp modSp mod">
        <pc:chgData name="Jim McGowan" userId="e2c7446dd3aca506" providerId="LiveId" clId="{35339DE1-726C-42E1-8D51-979CE843A8C0}" dt="2025-07-26T16:18:09.136" v="810"/>
        <pc:sldMkLst>
          <pc:docMk/>
          <pc:sldMk cId="235328326" sldId="7569"/>
        </pc:sldMkLst>
        <pc:spChg chg="mod">
          <ac:chgData name="Jim McGowan" userId="e2c7446dd3aca506" providerId="LiveId" clId="{35339DE1-726C-42E1-8D51-979CE843A8C0}" dt="2025-07-26T16:18:09.136" v="810"/>
          <ac:spMkLst>
            <pc:docMk/>
            <pc:sldMk cId="235328326" sldId="7569"/>
            <ac:spMk id="6" creationId="{00000000-0000-0000-0000-000000000000}"/>
          </ac:spMkLst>
        </pc:spChg>
        <pc:spChg chg="mod">
          <ac:chgData name="Jim McGowan" userId="e2c7446dd3aca506" providerId="LiveId" clId="{35339DE1-726C-42E1-8D51-979CE843A8C0}" dt="2025-07-26T15:31:52.058" v="647" actId="14100"/>
          <ac:spMkLst>
            <pc:docMk/>
            <pc:sldMk cId="235328326" sldId="7569"/>
            <ac:spMk id="145413" creationId="{00000000-0000-0000-0000-000000000000}"/>
          </ac:spMkLst>
        </pc:spChg>
        <pc:picChg chg="add mod modCrop">
          <ac:chgData name="Jim McGowan" userId="e2c7446dd3aca506" providerId="LiveId" clId="{35339DE1-726C-42E1-8D51-979CE843A8C0}" dt="2025-07-26T15:30:36.108" v="643" actId="1036"/>
          <ac:picMkLst>
            <pc:docMk/>
            <pc:sldMk cId="235328326" sldId="7569"/>
            <ac:picMk id="2" creationId="{B17E4A6D-44E4-13E5-6A19-C1A381E7ABE5}"/>
          </ac:picMkLst>
        </pc:picChg>
      </pc:sldChg>
      <pc:sldChg chg="del ord">
        <pc:chgData name="Jim McGowan" userId="e2c7446dd3aca506" providerId="LiveId" clId="{35339DE1-726C-42E1-8D51-979CE843A8C0}" dt="2025-07-26T13:56:56.484" v="21" actId="47"/>
        <pc:sldMkLst>
          <pc:docMk/>
          <pc:sldMk cId="3517848778" sldId="8822"/>
        </pc:sldMkLst>
      </pc:sldChg>
      <pc:sldChg chg="modSp">
        <pc:chgData name="Jim McGowan" userId="e2c7446dd3aca506" providerId="LiveId" clId="{35339DE1-726C-42E1-8D51-979CE843A8C0}" dt="2025-07-26T15:35:24.659" v="663"/>
        <pc:sldMkLst>
          <pc:docMk/>
          <pc:sldMk cId="870666992" sldId="8868"/>
        </pc:sldMkLst>
        <pc:spChg chg="mod">
          <ac:chgData name="Jim McGowan" userId="e2c7446dd3aca506" providerId="LiveId" clId="{35339DE1-726C-42E1-8D51-979CE843A8C0}" dt="2025-07-26T15:35:24.659" v="663"/>
          <ac:spMkLst>
            <pc:docMk/>
            <pc:sldMk cId="870666992" sldId="8868"/>
            <ac:spMk id="5" creationId="{00000000-0000-0000-0000-000000000000}"/>
          </ac:spMkLst>
        </pc:spChg>
      </pc:sldChg>
      <pc:sldChg chg="del">
        <pc:chgData name="Jim McGowan" userId="e2c7446dd3aca506" providerId="LiveId" clId="{35339DE1-726C-42E1-8D51-979CE843A8C0}" dt="2025-07-26T13:56:56.484" v="21" actId="47"/>
        <pc:sldMkLst>
          <pc:docMk/>
          <pc:sldMk cId="3118208420" sldId="8876"/>
        </pc:sldMkLst>
      </pc:sldChg>
      <pc:sldChg chg="addSp delSp mod">
        <pc:chgData name="Jim McGowan" userId="e2c7446dd3aca506" providerId="LiveId" clId="{35339DE1-726C-42E1-8D51-979CE843A8C0}" dt="2025-07-26T14:46:04.235" v="418" actId="22"/>
        <pc:sldMkLst>
          <pc:docMk/>
          <pc:sldMk cId="3397934649" sldId="28025"/>
        </pc:sldMkLst>
      </pc:sldChg>
      <pc:sldChg chg="del">
        <pc:chgData name="Jim McGowan" userId="e2c7446dd3aca506" providerId="LiveId" clId="{35339DE1-726C-42E1-8D51-979CE843A8C0}" dt="2025-07-26T13:56:56.484" v="21" actId="47"/>
        <pc:sldMkLst>
          <pc:docMk/>
          <pc:sldMk cId="3958082956" sldId="28028"/>
        </pc:sldMkLst>
      </pc:sldChg>
      <pc:sldChg chg="del">
        <pc:chgData name="Jim McGowan" userId="e2c7446dd3aca506" providerId="LiveId" clId="{35339DE1-726C-42E1-8D51-979CE843A8C0}" dt="2025-07-26T13:56:56.484" v="21" actId="47"/>
        <pc:sldMkLst>
          <pc:docMk/>
          <pc:sldMk cId="2581174016" sldId="28029"/>
        </pc:sldMkLst>
      </pc:sldChg>
      <pc:sldChg chg="del">
        <pc:chgData name="Jim McGowan" userId="e2c7446dd3aca506" providerId="LiveId" clId="{35339DE1-726C-42E1-8D51-979CE843A8C0}" dt="2025-07-26T13:56:56.484" v="21" actId="47"/>
        <pc:sldMkLst>
          <pc:docMk/>
          <pc:sldMk cId="1145117048" sldId="28030"/>
        </pc:sldMkLst>
      </pc:sldChg>
      <pc:sldChg chg="del">
        <pc:chgData name="Jim McGowan" userId="e2c7446dd3aca506" providerId="LiveId" clId="{35339DE1-726C-42E1-8D51-979CE843A8C0}" dt="2025-07-26T13:56:56.484" v="21" actId="47"/>
        <pc:sldMkLst>
          <pc:docMk/>
          <pc:sldMk cId="1774998851" sldId="28031"/>
        </pc:sldMkLst>
      </pc:sldChg>
      <pc:sldChg chg="modSp add">
        <pc:chgData name="Jim McGowan" userId="e2c7446dd3aca506" providerId="LiveId" clId="{35339DE1-726C-42E1-8D51-979CE843A8C0}" dt="2025-07-26T15:55:49.764" v="724"/>
        <pc:sldMkLst>
          <pc:docMk/>
          <pc:sldMk cId="3215828623" sldId="28032"/>
        </pc:sldMkLst>
        <pc:spChg chg="mod">
          <ac:chgData name="Jim McGowan" userId="e2c7446dd3aca506" providerId="LiveId" clId="{35339DE1-726C-42E1-8D51-979CE843A8C0}" dt="2025-07-26T15:55:49.764" v="724"/>
          <ac:spMkLst>
            <pc:docMk/>
            <pc:sldMk cId="3215828623" sldId="28032"/>
            <ac:spMk id="5" creationId="{00000000-0000-0000-0000-000000000000}"/>
          </ac:spMkLst>
        </pc:spChg>
      </pc:sldChg>
      <pc:sldChg chg="add">
        <pc:chgData name="Jim McGowan" userId="e2c7446dd3aca506" providerId="LiveId" clId="{35339DE1-726C-42E1-8D51-979CE843A8C0}" dt="2025-07-26T13:49:35.977" v="1"/>
        <pc:sldMkLst>
          <pc:docMk/>
          <pc:sldMk cId="3948610753" sldId="28033"/>
        </pc:sldMkLst>
      </pc:sldChg>
      <pc:sldChg chg="modSp add mod">
        <pc:chgData name="Jim McGowan" userId="e2c7446dd3aca506" providerId="LiveId" clId="{35339DE1-726C-42E1-8D51-979CE843A8C0}" dt="2025-07-26T15:15:19.306" v="571" actId="12788"/>
        <pc:sldMkLst>
          <pc:docMk/>
          <pc:sldMk cId="1501146006" sldId="28039"/>
        </pc:sldMkLst>
        <pc:spChg chg="mod">
          <ac:chgData name="Jim McGowan" userId="e2c7446dd3aca506" providerId="LiveId" clId="{35339DE1-726C-42E1-8D51-979CE843A8C0}" dt="2025-07-26T15:12:21.653" v="533" actId="1035"/>
          <ac:spMkLst>
            <pc:docMk/>
            <pc:sldMk cId="1501146006" sldId="28039"/>
            <ac:spMk id="2" creationId="{00000000-0000-0000-0000-000000000000}"/>
          </ac:spMkLst>
        </pc:spChg>
        <pc:spChg chg="mod">
          <ac:chgData name="Jim McGowan" userId="e2c7446dd3aca506" providerId="LiveId" clId="{35339DE1-726C-42E1-8D51-979CE843A8C0}" dt="2025-07-26T15:15:19.306" v="571" actId="12788"/>
          <ac:spMkLst>
            <pc:docMk/>
            <pc:sldMk cId="1501146006" sldId="28039"/>
            <ac:spMk id="3" creationId="{00000000-0000-0000-0000-000000000000}"/>
          </ac:spMkLst>
        </pc:spChg>
      </pc:sldChg>
      <pc:sldChg chg="add del">
        <pc:chgData name="Jim McGowan" userId="e2c7446dd3aca506" providerId="LiveId" clId="{35339DE1-726C-42E1-8D51-979CE843A8C0}" dt="2025-07-26T15:15:54.502" v="576" actId="47"/>
        <pc:sldMkLst>
          <pc:docMk/>
          <pc:sldMk cId="3908906729" sldId="28040"/>
        </pc:sldMkLst>
      </pc:sldChg>
      <pc:sldChg chg="modSp add mod">
        <pc:chgData name="Jim McGowan" userId="e2c7446dd3aca506" providerId="LiveId" clId="{35339DE1-726C-42E1-8D51-979CE843A8C0}" dt="2025-07-26T15:44:18.989" v="699" actId="1582"/>
        <pc:sldMkLst>
          <pc:docMk/>
          <pc:sldMk cId="2176326378" sldId="28046"/>
        </pc:sldMkLst>
      </pc:sldChg>
      <pc:sldChg chg="modSp add mod">
        <pc:chgData name="Jim McGowan" userId="e2c7446dd3aca506" providerId="LiveId" clId="{35339DE1-726C-42E1-8D51-979CE843A8C0}" dt="2025-07-26T15:59:02.638" v="733" actId="1582"/>
        <pc:sldMkLst>
          <pc:docMk/>
          <pc:sldMk cId="3584652167" sldId="28047"/>
        </pc:sldMkLst>
        <pc:picChg chg="mod">
          <ac:chgData name="Jim McGowan" userId="e2c7446dd3aca506" providerId="LiveId" clId="{35339DE1-726C-42E1-8D51-979CE843A8C0}" dt="2025-07-26T15:59:02.638" v="733" actId="1582"/>
          <ac:picMkLst>
            <pc:docMk/>
            <pc:sldMk cId="3584652167" sldId="28047"/>
            <ac:picMk id="2" creationId="{58C62EDF-474C-268E-B346-EA5D684A328C}"/>
          </ac:picMkLst>
        </pc:picChg>
      </pc:sldChg>
      <pc:sldChg chg="modSp add mod">
        <pc:chgData name="Jim McGowan" userId="e2c7446dd3aca506" providerId="LiveId" clId="{35339DE1-726C-42E1-8D51-979CE843A8C0}" dt="2025-07-26T15:06:32.303" v="508"/>
        <pc:sldMkLst>
          <pc:docMk/>
          <pc:sldMk cId="284814522" sldId="28048"/>
        </pc:sldMkLst>
        <pc:spChg chg="mod">
          <ac:chgData name="Jim McGowan" userId="e2c7446dd3aca506" providerId="LiveId" clId="{35339DE1-726C-42E1-8D51-979CE843A8C0}" dt="2025-07-26T15:06:32.303" v="508"/>
          <ac:spMkLst>
            <pc:docMk/>
            <pc:sldMk cId="284814522" sldId="28048"/>
            <ac:spMk id="3" creationId="{EE1BBC67-E31B-2BFC-E358-43CE0FBA627B}"/>
          </ac:spMkLst>
        </pc:spChg>
      </pc:sldChg>
      <pc:sldChg chg="modSp add mod">
        <pc:chgData name="Jim McGowan" userId="e2c7446dd3aca506" providerId="LiveId" clId="{35339DE1-726C-42E1-8D51-979CE843A8C0}" dt="2025-07-26T15:06:46.328" v="509"/>
        <pc:sldMkLst>
          <pc:docMk/>
          <pc:sldMk cId="2803234835" sldId="28049"/>
        </pc:sldMkLst>
        <pc:spChg chg="mod">
          <ac:chgData name="Jim McGowan" userId="e2c7446dd3aca506" providerId="LiveId" clId="{35339DE1-726C-42E1-8D51-979CE843A8C0}" dt="2025-07-26T15:06:46.328" v="509"/>
          <ac:spMkLst>
            <pc:docMk/>
            <pc:sldMk cId="2803234835" sldId="28049"/>
            <ac:spMk id="3" creationId="{38A28896-1165-8F23-AA91-A16535F7491F}"/>
          </ac:spMkLst>
        </pc:spChg>
      </pc:sldChg>
      <pc:sldChg chg="modSp add mod">
        <pc:chgData name="Jim McGowan" userId="e2c7446dd3aca506" providerId="LiveId" clId="{35339DE1-726C-42E1-8D51-979CE843A8C0}" dt="2025-07-26T15:07:45.049" v="512"/>
        <pc:sldMkLst>
          <pc:docMk/>
          <pc:sldMk cId="887118614" sldId="28050"/>
        </pc:sldMkLst>
        <pc:spChg chg="mod">
          <ac:chgData name="Jim McGowan" userId="e2c7446dd3aca506" providerId="LiveId" clId="{35339DE1-726C-42E1-8D51-979CE843A8C0}" dt="2025-07-26T15:07:45.049" v="512"/>
          <ac:spMkLst>
            <pc:docMk/>
            <pc:sldMk cId="887118614" sldId="28050"/>
            <ac:spMk id="3" creationId="{250B3116-E82F-D594-4F1A-31F3F96849A9}"/>
          </ac:spMkLst>
        </pc:spChg>
      </pc:sldChg>
      <pc:sldChg chg="modSp add mod">
        <pc:chgData name="Jim McGowan" userId="e2c7446dd3aca506" providerId="LiveId" clId="{35339DE1-726C-42E1-8D51-979CE843A8C0}" dt="2025-07-26T15:09:14.146" v="514" actId="108"/>
        <pc:sldMkLst>
          <pc:docMk/>
          <pc:sldMk cId="813164252" sldId="28051"/>
        </pc:sldMkLst>
        <pc:spChg chg="mod">
          <ac:chgData name="Jim McGowan" userId="e2c7446dd3aca506" providerId="LiveId" clId="{35339DE1-726C-42E1-8D51-979CE843A8C0}" dt="2025-07-26T15:09:14.146" v="514" actId="108"/>
          <ac:spMkLst>
            <pc:docMk/>
            <pc:sldMk cId="813164252" sldId="28051"/>
            <ac:spMk id="3" creationId="{D4A90CA6-D9F9-DE0F-F15E-CEAFCA5D1A11}"/>
          </ac:spMkLst>
        </pc:spChg>
      </pc:sldChg>
      <pc:sldChg chg="modSp add mod">
        <pc:chgData name="Jim McGowan" userId="e2c7446dd3aca506" providerId="LiveId" clId="{35339DE1-726C-42E1-8D51-979CE843A8C0}" dt="2025-07-26T15:06:56.004" v="510"/>
        <pc:sldMkLst>
          <pc:docMk/>
          <pc:sldMk cId="1238747014" sldId="28052"/>
        </pc:sldMkLst>
        <pc:spChg chg="mod">
          <ac:chgData name="Jim McGowan" userId="e2c7446dd3aca506" providerId="LiveId" clId="{35339DE1-726C-42E1-8D51-979CE843A8C0}" dt="2025-07-26T15:06:56.004" v="510"/>
          <ac:spMkLst>
            <pc:docMk/>
            <pc:sldMk cId="1238747014" sldId="28052"/>
            <ac:spMk id="3" creationId="{DBD458BC-6DE6-D22E-74B0-AC2635DEDEDE}"/>
          </ac:spMkLst>
        </pc:spChg>
      </pc:sldChg>
      <pc:sldChg chg="modSp add del mod">
        <pc:chgData name="Jim McGowan" userId="e2c7446dd3aca506" providerId="LiveId" clId="{35339DE1-726C-42E1-8D51-979CE843A8C0}" dt="2025-07-26T14:43:05.484" v="408" actId="47"/>
        <pc:sldMkLst>
          <pc:docMk/>
          <pc:sldMk cId="2542898435" sldId="28052"/>
        </pc:sldMkLst>
      </pc:sldChg>
      <pc:sldChg chg="modSp add mod">
        <pc:chgData name="Jim McGowan" userId="e2c7446dd3aca506" providerId="LiveId" clId="{35339DE1-726C-42E1-8D51-979CE843A8C0}" dt="2025-07-26T15:21:41.443" v="599" actId="207"/>
        <pc:sldMkLst>
          <pc:docMk/>
          <pc:sldMk cId="2662558949" sldId="28053"/>
        </pc:sldMkLst>
        <pc:spChg chg="mod">
          <ac:chgData name="Jim McGowan" userId="e2c7446dd3aca506" providerId="LiveId" clId="{35339DE1-726C-42E1-8D51-979CE843A8C0}" dt="2025-07-26T15:21:41.443" v="599" actId="207"/>
          <ac:spMkLst>
            <pc:docMk/>
            <pc:sldMk cId="2662558949" sldId="28053"/>
            <ac:spMk id="3" creationId="{AB2B6FAC-E5C2-6E36-89C9-E128440EEB65}"/>
          </ac:spMkLst>
        </pc:spChg>
      </pc:sldChg>
      <pc:sldChg chg="modSp add del mod">
        <pc:chgData name="Jim McGowan" userId="e2c7446dd3aca506" providerId="LiveId" clId="{35339DE1-726C-42E1-8D51-979CE843A8C0}" dt="2025-07-26T15:23:26.654" v="608" actId="47"/>
        <pc:sldMkLst>
          <pc:docMk/>
          <pc:sldMk cId="2001810405" sldId="28054"/>
        </pc:sldMkLst>
      </pc:sldChg>
      <pc:sldChg chg="modSp add mod">
        <pc:chgData name="Jim McGowan" userId="e2c7446dd3aca506" providerId="LiveId" clId="{35339DE1-726C-42E1-8D51-979CE843A8C0}" dt="2025-07-26T15:15:48.380" v="575" actId="207"/>
        <pc:sldMkLst>
          <pc:docMk/>
          <pc:sldMk cId="3814460198" sldId="28055"/>
        </pc:sldMkLst>
        <pc:spChg chg="mod">
          <ac:chgData name="Jim McGowan" userId="e2c7446dd3aca506" providerId="LiveId" clId="{35339DE1-726C-42E1-8D51-979CE843A8C0}" dt="2025-07-26T15:15:48.380" v="575" actId="207"/>
          <ac:spMkLst>
            <pc:docMk/>
            <pc:sldMk cId="3814460198" sldId="28055"/>
            <ac:spMk id="3" creationId="{FC247AFD-310F-9431-67B0-8CB0B6046FE2}"/>
          </ac:spMkLst>
        </pc:spChg>
      </pc:sldChg>
      <pc:sldChg chg="addSp delSp modSp add mod">
        <pc:chgData name="Jim McGowan" userId="e2c7446dd3aca506" providerId="LiveId" clId="{35339DE1-726C-42E1-8D51-979CE843A8C0}" dt="2025-07-26T16:07:51.277" v="759" actId="478"/>
        <pc:sldMkLst>
          <pc:docMk/>
          <pc:sldMk cId="3032783540" sldId="28056"/>
        </pc:sldMkLst>
        <pc:picChg chg="add mod">
          <ac:chgData name="Jim McGowan" userId="e2c7446dd3aca506" providerId="LiveId" clId="{35339DE1-726C-42E1-8D51-979CE843A8C0}" dt="2025-07-26T16:07:49.383" v="758"/>
          <ac:picMkLst>
            <pc:docMk/>
            <pc:sldMk cId="3032783540" sldId="28056"/>
            <ac:picMk id="5" creationId="{B4D8F967-CE03-F65F-13C2-CC0639FD1EA3}"/>
          </ac:picMkLst>
        </pc:picChg>
      </pc:sldChg>
      <pc:sldChg chg="add">
        <pc:chgData name="Jim McGowan" userId="e2c7446dd3aca506" providerId="LiveId" clId="{35339DE1-726C-42E1-8D51-979CE843A8C0}" dt="2025-07-26T15:18:28.526" v="579"/>
        <pc:sldMkLst>
          <pc:docMk/>
          <pc:sldMk cId="1778684" sldId="28057"/>
        </pc:sldMkLst>
      </pc:sldChg>
      <pc:sldChg chg="modSp add mod ord">
        <pc:chgData name="Jim McGowan" userId="e2c7446dd3aca506" providerId="LiveId" clId="{35339DE1-726C-42E1-8D51-979CE843A8C0}" dt="2025-07-26T15:18:55.518" v="584" actId="108"/>
        <pc:sldMkLst>
          <pc:docMk/>
          <pc:sldMk cId="3102663108" sldId="28058"/>
        </pc:sldMkLst>
        <pc:spChg chg="mod">
          <ac:chgData name="Jim McGowan" userId="e2c7446dd3aca506" providerId="LiveId" clId="{35339DE1-726C-42E1-8D51-979CE843A8C0}" dt="2025-07-26T15:18:55.518" v="584" actId="108"/>
          <ac:spMkLst>
            <pc:docMk/>
            <pc:sldMk cId="3102663108" sldId="28058"/>
            <ac:spMk id="3" creationId="{D2B215B8-D115-ED43-66CA-03381168BEB6}"/>
          </ac:spMkLst>
        </pc:spChg>
      </pc:sldChg>
      <pc:sldChg chg="modSp add mod">
        <pc:chgData name="Jim McGowan" userId="e2c7446dd3aca506" providerId="LiveId" clId="{35339DE1-726C-42E1-8D51-979CE843A8C0}" dt="2025-07-26T15:19:28.267" v="587" actId="108"/>
        <pc:sldMkLst>
          <pc:docMk/>
          <pc:sldMk cId="3238036502" sldId="28059"/>
        </pc:sldMkLst>
        <pc:spChg chg="mod">
          <ac:chgData name="Jim McGowan" userId="e2c7446dd3aca506" providerId="LiveId" clId="{35339DE1-726C-42E1-8D51-979CE843A8C0}" dt="2025-07-26T15:19:28.267" v="587" actId="108"/>
          <ac:spMkLst>
            <pc:docMk/>
            <pc:sldMk cId="3238036502" sldId="28059"/>
            <ac:spMk id="3" creationId="{7F153453-D5D7-F2E5-F215-88B342FEDC1D}"/>
          </ac:spMkLst>
        </pc:spChg>
      </pc:sldChg>
      <pc:sldChg chg="modSp add mod">
        <pc:chgData name="Jim McGowan" userId="e2c7446dd3aca506" providerId="LiveId" clId="{35339DE1-726C-42E1-8D51-979CE843A8C0}" dt="2025-07-26T15:20:31.490" v="590" actId="108"/>
        <pc:sldMkLst>
          <pc:docMk/>
          <pc:sldMk cId="1882574194" sldId="28060"/>
        </pc:sldMkLst>
        <pc:spChg chg="mod">
          <ac:chgData name="Jim McGowan" userId="e2c7446dd3aca506" providerId="LiveId" clId="{35339DE1-726C-42E1-8D51-979CE843A8C0}" dt="2025-07-26T15:20:31.490" v="590" actId="108"/>
          <ac:spMkLst>
            <pc:docMk/>
            <pc:sldMk cId="1882574194" sldId="28060"/>
            <ac:spMk id="3" creationId="{63AEB707-7E64-3CCC-D112-115A2AEADF78}"/>
          </ac:spMkLst>
        </pc:spChg>
      </pc:sldChg>
      <pc:sldChg chg="addSp modSp add ord">
        <pc:chgData name="Jim McGowan" userId="e2c7446dd3aca506" providerId="LiveId" clId="{35339DE1-726C-42E1-8D51-979CE843A8C0}" dt="2025-07-26T16:06:41.959" v="757"/>
        <pc:sldMkLst>
          <pc:docMk/>
          <pc:sldMk cId="4220036406" sldId="28061"/>
        </pc:sldMkLst>
        <pc:picChg chg="add mod">
          <ac:chgData name="Jim McGowan" userId="e2c7446dd3aca506" providerId="LiveId" clId="{35339DE1-726C-42E1-8D51-979CE843A8C0}" dt="2025-07-26T16:06:41.959" v="757"/>
          <ac:picMkLst>
            <pc:docMk/>
            <pc:sldMk cId="4220036406" sldId="28061"/>
            <ac:picMk id="2" creationId="{9D491E91-7C25-E7F2-7212-E6E5283996E9}"/>
          </ac:picMkLst>
        </pc:picChg>
      </pc:sldChg>
      <pc:sldChg chg="modSp add mod">
        <pc:chgData name="Jim McGowan" userId="e2c7446dd3aca506" providerId="LiveId" clId="{35339DE1-726C-42E1-8D51-979CE843A8C0}" dt="2025-07-26T15:21:18.488" v="596" actId="108"/>
        <pc:sldMkLst>
          <pc:docMk/>
          <pc:sldMk cId="24517755" sldId="28062"/>
        </pc:sldMkLst>
        <pc:spChg chg="mod">
          <ac:chgData name="Jim McGowan" userId="e2c7446dd3aca506" providerId="LiveId" clId="{35339DE1-726C-42E1-8D51-979CE843A8C0}" dt="2025-07-26T15:21:18.488" v="596" actId="108"/>
          <ac:spMkLst>
            <pc:docMk/>
            <pc:sldMk cId="24517755" sldId="28062"/>
            <ac:spMk id="3" creationId="{51A215D5-5598-72E9-0883-D78DF9474F6B}"/>
          </ac:spMkLst>
        </pc:spChg>
      </pc:sldChg>
      <pc:sldChg chg="modSp add mod ord">
        <pc:chgData name="Jim McGowan" userId="e2c7446dd3aca506" providerId="LiveId" clId="{35339DE1-726C-42E1-8D51-979CE843A8C0}" dt="2025-07-26T15:22:40.881" v="607"/>
        <pc:sldMkLst>
          <pc:docMk/>
          <pc:sldMk cId="627269255" sldId="28063"/>
        </pc:sldMkLst>
        <pc:spChg chg="mod">
          <ac:chgData name="Jim McGowan" userId="e2c7446dd3aca506" providerId="LiveId" clId="{35339DE1-726C-42E1-8D51-979CE843A8C0}" dt="2025-07-26T15:22:14.471" v="604" actId="108"/>
          <ac:spMkLst>
            <pc:docMk/>
            <pc:sldMk cId="627269255" sldId="28063"/>
            <ac:spMk id="3" creationId="{0835885A-9E12-4C0F-05F6-6AE208693223}"/>
          </ac:spMkLst>
        </pc:spChg>
      </pc:sldChg>
      <pc:sldChg chg="modSp add">
        <pc:chgData name="Jim McGowan" userId="e2c7446dd3aca506" providerId="LiveId" clId="{35339DE1-726C-42E1-8D51-979CE843A8C0}" dt="2025-07-26T16:08:41.649" v="760"/>
        <pc:sldMkLst>
          <pc:docMk/>
          <pc:sldMk cId="3041316077" sldId="28064"/>
        </pc:sldMkLst>
        <pc:spChg chg="mod">
          <ac:chgData name="Jim McGowan" userId="e2c7446dd3aca506" providerId="LiveId" clId="{35339DE1-726C-42E1-8D51-979CE843A8C0}" dt="2025-07-26T16:08:41.649" v="760"/>
          <ac:spMkLst>
            <pc:docMk/>
            <pc:sldMk cId="3041316077" sldId="28064"/>
            <ac:spMk id="198659" creationId="{00000000-0000-0000-0000-000000000000}"/>
          </ac:spMkLst>
        </pc:spChg>
      </pc:sldChg>
    </pc:docChg>
  </pc:docChgLst>
  <pc:docChgLst>
    <pc:chgData name="Jim McGowan" userId="e2c7446dd3aca506" providerId="LiveId" clId="{4687A6DD-D8BB-410E-B47A-7C8DD28A78C6}"/>
    <pc:docChg chg="modSld">
      <pc:chgData name="Jim McGowan" userId="e2c7446dd3aca506" providerId="LiveId" clId="{4687A6DD-D8BB-410E-B47A-7C8DD28A78C6}" dt="2025-08-10T00:08:22.721" v="22" actId="1035"/>
      <pc:docMkLst>
        <pc:docMk/>
      </pc:docMkLst>
      <pc:sldChg chg="modSp mod">
        <pc:chgData name="Jim McGowan" userId="e2c7446dd3aca506" providerId="LiveId" clId="{4687A6DD-D8BB-410E-B47A-7C8DD28A78C6}" dt="2025-08-10T00:05:14.625" v="10" actId="554"/>
        <pc:sldMkLst>
          <pc:docMk/>
          <pc:sldMk cId="1161870285" sldId="453"/>
        </pc:sldMkLst>
        <pc:spChg chg="mod">
          <ac:chgData name="Jim McGowan" userId="e2c7446dd3aca506" providerId="LiveId" clId="{4687A6DD-D8BB-410E-B47A-7C8DD28A78C6}" dt="2025-08-10T00:05:14.625" v="10" actId="554"/>
          <ac:spMkLst>
            <pc:docMk/>
            <pc:sldMk cId="1161870285" sldId="453"/>
            <ac:spMk id="134147" creationId="{00000000-0000-0000-0000-000000000000}"/>
          </ac:spMkLst>
        </pc:spChg>
        <pc:picChg chg="mod">
          <ac:chgData name="Jim McGowan" userId="e2c7446dd3aca506" providerId="LiveId" clId="{4687A6DD-D8BB-410E-B47A-7C8DD28A78C6}" dt="2025-08-10T00:05:07.728" v="8" actId="14100"/>
          <ac:picMkLst>
            <pc:docMk/>
            <pc:sldMk cId="1161870285" sldId="453"/>
            <ac:picMk id="134146" creationId="{00000000-0000-0000-0000-000000000000}"/>
          </ac:picMkLst>
        </pc:picChg>
      </pc:sldChg>
      <pc:sldChg chg="modSp mod">
        <pc:chgData name="Jim McGowan" userId="e2c7446dd3aca506" providerId="LiveId" clId="{4687A6DD-D8BB-410E-B47A-7C8DD28A78C6}" dt="2025-08-10T00:07:11.320" v="11" actId="404"/>
        <pc:sldMkLst>
          <pc:docMk/>
          <pc:sldMk cId="1319838039" sldId="774"/>
        </pc:sldMkLst>
        <pc:spChg chg="mod">
          <ac:chgData name="Jim McGowan" userId="e2c7446dd3aca506" providerId="LiveId" clId="{4687A6DD-D8BB-410E-B47A-7C8DD28A78C6}" dt="2025-08-10T00:07:11.320" v="11" actId="404"/>
          <ac:spMkLst>
            <pc:docMk/>
            <pc:sldMk cId="1319838039" sldId="774"/>
            <ac:spMk id="145413" creationId="{00000000-0000-0000-0000-000000000000}"/>
          </ac:spMkLst>
        </pc:spChg>
      </pc:sldChg>
      <pc:sldChg chg="modSp mod">
        <pc:chgData name="Jim McGowan" userId="e2c7446dd3aca506" providerId="LiveId" clId="{4687A6DD-D8BB-410E-B47A-7C8DD28A78C6}" dt="2025-08-10T00:08:17.080" v="19" actId="1035"/>
        <pc:sldMkLst>
          <pc:docMk/>
          <pc:sldMk cId="0" sldId="5535"/>
        </pc:sldMkLst>
        <pc:spChg chg="mod">
          <ac:chgData name="Jim McGowan" userId="e2c7446dd3aca506" providerId="LiveId" clId="{4687A6DD-D8BB-410E-B47A-7C8DD28A78C6}" dt="2025-08-10T00:08:17.080" v="19" actId="1035"/>
          <ac:spMkLst>
            <pc:docMk/>
            <pc:sldMk cId="0" sldId="5535"/>
            <ac:spMk id="77826" creationId="{00000000-0000-0000-0000-000000000000}"/>
          </ac:spMkLst>
        </pc:spChg>
      </pc:sldChg>
      <pc:sldChg chg="modSp mod">
        <pc:chgData name="Jim McGowan" userId="e2c7446dd3aca506" providerId="LiveId" clId="{4687A6DD-D8BB-410E-B47A-7C8DD28A78C6}" dt="2025-08-10T00:08:22.721" v="22" actId="1035"/>
        <pc:sldMkLst>
          <pc:docMk/>
          <pc:sldMk cId="3807184510" sldId="6524"/>
        </pc:sldMkLst>
        <pc:spChg chg="mod">
          <ac:chgData name="Jim McGowan" userId="e2c7446dd3aca506" providerId="LiveId" clId="{4687A6DD-D8BB-410E-B47A-7C8DD28A78C6}" dt="2025-08-10T00:08:22.721" v="22" actId="1035"/>
          <ac:spMkLst>
            <pc:docMk/>
            <pc:sldMk cId="3807184510" sldId="6524"/>
            <ac:spMk id="77826" creationId="{00000000-0000-0000-0000-000000000000}"/>
          </ac:spMkLst>
        </pc:spChg>
      </pc:sldChg>
    </pc:docChg>
  </pc:docChgLst>
  <pc:docChgLst>
    <pc:chgData name="Jim McGowan" userId="e2c7446dd3aca506" providerId="LiveId" clId="{141DB899-F08E-4CCE-B7C0-1F6CA11F9065}"/>
    <pc:docChg chg="custSel modSld modHandout">
      <pc:chgData name="Jim McGowan" userId="e2c7446dd3aca506" providerId="LiveId" clId="{141DB899-F08E-4CCE-B7C0-1F6CA11F9065}" dt="2025-08-03T00:32:31.556" v="3" actId="6549"/>
      <pc:docMkLst>
        <pc:docMk/>
      </pc:docMkLst>
      <pc:sldChg chg="addSp delSp modSp">
        <pc:chgData name="Jim McGowan" userId="e2c7446dd3aca506" providerId="LiveId" clId="{141DB899-F08E-4CCE-B7C0-1F6CA11F9065}" dt="2025-08-03T00:13:48.398" v="1"/>
        <pc:sldMkLst>
          <pc:docMk/>
          <pc:sldMk cId="4040843417" sldId="28011"/>
        </pc:sldMkLst>
        <pc:picChg chg="add mod">
          <ac:chgData name="Jim McGowan" userId="e2c7446dd3aca506" providerId="LiveId" clId="{141DB899-F08E-4CCE-B7C0-1F6CA11F9065}" dt="2025-08-03T00:13:48.398" v="1"/>
          <ac:picMkLst>
            <pc:docMk/>
            <pc:sldMk cId="4040843417" sldId="28011"/>
            <ac:picMk id="4" creationId="{454A7D58-B5E3-67AD-6ACF-F43BB8408A3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- 039</a:t>
            </a:r>
          </a:p>
          <a:p>
            <a:pPr>
              <a:defRPr/>
            </a:pPr>
            <a:r>
              <a:rPr lang="en-US" sz="1500" dirty="0"/>
              <a:t>08-10-2025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8/10/2025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8/10/2025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8/10/2025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714F-1440-2EE5-BE14-1DFD9B9FDC0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3525DAE-81EE-5AD7-F37B-5D32E428862C}"/>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7966ABD-4034-EF49-FE4A-56D7D9B35699}"/>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C4DEEB9C-1DE2-1444-506C-2751551A04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13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60E00F08-8B49-E6F0-8CCD-D096FF4313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2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endParaRPr lang="en-US" sz="3000" dirty="0">
              <a:latin typeface="Calibri" pitchFamily="34" charset="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pic>
        <p:nvPicPr>
          <p:cNvPr id="2" name="Picture 2">
            <a:extLst>
              <a:ext uri="{FF2B5EF4-FFF2-40B4-BE49-F238E27FC236}">
                <a16:creationId xmlns:a16="http://schemas.microsoft.com/office/drawing/2014/main" id="{38AFE916-C5D1-F17E-6A36-485D00267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26DD64E-71F0-634E-D906-C38B22F46DF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New Testament Non-Persevering Saints</a:t>
            </a:r>
          </a:p>
        </p:txBody>
      </p:sp>
    </p:spTree>
    <p:extLst>
      <p:ext uri="{BB962C8B-B14F-4D97-AF65-F5344CB8AC3E}">
        <p14:creationId xmlns:p14="http://schemas.microsoft.com/office/powerpoint/2010/main" val="1769789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5F37BC07-A172-5D35-48B7-A9C092033012}"/>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4DDAA0EC-0ECC-A506-8026-D4865118C3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826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5240" y="1"/>
            <a:ext cx="12161520" cy="6858000"/>
          </a:xfrm>
          <a:prstGeom prst="rect">
            <a:avLst/>
          </a:prstGeom>
          <a:noFill/>
          <a:ln w="38100">
            <a:noFill/>
            <a:miter lim="800000"/>
            <a:headEnd/>
            <a:tailEnd/>
          </a:ln>
        </p:spPr>
      </p:pic>
      <p:sp>
        <p:nvSpPr>
          <p:cNvPr id="134147" name="Rectangle 1"/>
          <p:cNvSpPr>
            <a:spLocks noChangeArrowheads="1"/>
          </p:cNvSpPr>
          <p:nvPr/>
        </p:nvSpPr>
        <p:spPr bwMode="auto">
          <a:xfrm>
            <a:off x="609600" y="0"/>
            <a:ext cx="10972800" cy="311623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12:42</a:t>
            </a:r>
          </a:p>
          <a:p>
            <a:pPr algn="just">
              <a:spcBef>
                <a:spcPts val="0"/>
              </a:spcBef>
              <a:spcAft>
                <a:spcPts val="0"/>
              </a:spcAft>
            </a:pPr>
            <a:r>
              <a:rPr lang="en-US" altLang="en-US" sz="3600" kern="0" dirty="0">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Nevertheless many even of the rulers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believed</a:t>
            </a:r>
            <a:r>
              <a:rPr lang="en-US" sz="3600" dirty="0">
                <a:latin typeface="Calibri" panose="020F0502020204030204" pitchFamily="34" charset="0"/>
                <a:ea typeface="Calibri" panose="020F0502020204030204" pitchFamily="34" charset="0"/>
                <a:cs typeface="Calibri" panose="020F0502020204030204" pitchFamily="34" charset="0"/>
              </a:rPr>
              <a:t> in Him, but because of the Pharisees they were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not confessing Him</a:t>
            </a:r>
            <a:r>
              <a:rPr lang="en-US" sz="3600" dirty="0">
                <a:latin typeface="Calibri" panose="020F0502020204030204" pitchFamily="34" charset="0"/>
                <a:ea typeface="Calibri" panose="020F0502020204030204" pitchFamily="34" charset="0"/>
                <a:cs typeface="Calibri" panose="020F0502020204030204" pitchFamily="34" charset="0"/>
              </a:rPr>
              <a:t>, for fear that they would be put out of the synagogue.”</a:t>
            </a:r>
            <a:endParaRPr lang="en-US" altLang="en-US" sz="3600" kern="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1870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7454F15-B43A-B933-277A-B1B8388986FD}"/>
              </a:ext>
            </a:extLst>
          </p:cNvPr>
          <p:cNvPicPr>
            <a:picLocks noChangeAspect="1"/>
          </p:cNvPicPr>
          <p:nvPr/>
        </p:nvPicPr>
        <p:blipFill>
          <a:blip r:embed="rId2" cstate="print"/>
          <a:srcRect/>
          <a:stretch>
            <a:fillRect/>
          </a:stretch>
        </p:blipFill>
        <p:spPr bwMode="auto">
          <a:xfrm>
            <a:off x="15240" y="1"/>
            <a:ext cx="12161520" cy="6858000"/>
          </a:xfrm>
          <a:prstGeom prst="rect">
            <a:avLst/>
          </a:prstGeom>
          <a:noFill/>
          <a:ln w="38100">
            <a:noFill/>
            <a:miter lim="800000"/>
            <a:headEnd/>
            <a:tailEnd/>
          </a:ln>
        </p:spPr>
      </p:pic>
      <p:sp>
        <p:nvSpPr>
          <p:cNvPr id="134147" name="Rectangle 1"/>
          <p:cNvSpPr>
            <a:spLocks noChangeArrowheads="1"/>
          </p:cNvSpPr>
          <p:nvPr/>
        </p:nvSpPr>
        <p:spPr bwMode="auto">
          <a:xfrm>
            <a:off x="609600" y="0"/>
            <a:ext cx="10972800" cy="311623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19:38</a:t>
            </a:r>
          </a:p>
          <a:p>
            <a:pPr algn="just">
              <a:spcBef>
                <a:spcPts val="0"/>
              </a:spcBef>
              <a:spcAft>
                <a:spcPts val="0"/>
              </a:spcAft>
            </a:pPr>
            <a:r>
              <a:rPr lang="en-US" altLang="en-US" sz="3600" kern="0" dirty="0">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After these things Joseph of Arimathea, being a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disciple</a:t>
            </a:r>
            <a:r>
              <a:rPr lang="en-US" sz="3600" dirty="0">
                <a:latin typeface="Calibri" panose="020F0502020204030204" pitchFamily="34" charset="0"/>
                <a:ea typeface="Calibri" panose="020F0502020204030204" pitchFamily="34" charset="0"/>
                <a:cs typeface="Calibri" panose="020F0502020204030204" pitchFamily="34" charset="0"/>
              </a:rPr>
              <a:t> of Jesus, but a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secret </a:t>
            </a:r>
            <a:r>
              <a:rPr lang="en-US" sz="36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one</a:t>
            </a:r>
            <a:r>
              <a:rPr lang="en-US" sz="3600" dirty="0">
                <a:latin typeface="Calibri" panose="020F0502020204030204" pitchFamily="34" charset="0"/>
                <a:ea typeface="Calibri" panose="020F0502020204030204" pitchFamily="34" charset="0"/>
                <a:cs typeface="Calibri" panose="020F0502020204030204" pitchFamily="34" charset="0"/>
              </a:rPr>
              <a:t> for fear of the Jews, asked Pilate that he might take away the body of Jesus; and Pilate granted permission. So he came and took away His body.”</a:t>
            </a:r>
            <a:endParaRPr lang="en-US" altLang="en-US" sz="3600" kern="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8369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lvl="0" indent="0" algn="just">
              <a:spcBef>
                <a:spcPts val="0"/>
              </a:spcBef>
              <a:buClr>
                <a:srgbClr val="00FFFF"/>
              </a:buClr>
              <a:buNone/>
              <a:defRPr/>
            </a:pPr>
            <a:r>
              <a:rPr lang="en-US" sz="3400" dirty="0">
                <a:solidFill>
                  <a:srgbClr val="FFFFFF"/>
                </a:solidFill>
                <a:cs typeface="Calibri" panose="020F0502020204030204" pitchFamily="34" charset="0"/>
              </a:rPr>
              <a:t>“Therefore many other </a:t>
            </a:r>
            <a:r>
              <a:rPr lang="en-US" sz="3400" b="1" u="sng" dirty="0">
                <a:solidFill>
                  <a:srgbClr val="FFFFCC"/>
                </a:solidFill>
                <a:cs typeface="Calibri" panose="020F0502020204030204" pitchFamily="34" charset="0"/>
              </a:rPr>
              <a:t>signs</a:t>
            </a:r>
            <a:r>
              <a:rPr lang="en-US" sz="3400" dirty="0">
                <a:solidFill>
                  <a:srgbClr val="FFFFFF"/>
                </a:solidFill>
                <a:cs typeface="Calibri" panose="020F0502020204030204" pitchFamily="34" charset="0"/>
              </a:rPr>
              <a:t>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solidFill>
                  <a:srgbClr val="FFFFFF"/>
                </a:solidFill>
                <a:cs typeface="Calibri" panose="020F0502020204030204" pitchFamily="34" charset="0"/>
              </a:rPr>
              <a:t> that </a:t>
            </a:r>
            <a:r>
              <a:rPr lang="en-US" sz="3400" b="1" u="sng" dirty="0">
                <a:solidFill>
                  <a:srgbClr val="FFFFCC"/>
                </a:solidFill>
                <a:cs typeface="Calibri" panose="020F0502020204030204" pitchFamily="34" charset="0"/>
              </a:rPr>
              <a:t>Jesus is the Christ, the Son of God</a:t>
            </a:r>
            <a:r>
              <a:rPr lang="en-US" sz="3400" dirty="0">
                <a:solidFill>
                  <a:srgbClr val="FFFFFF"/>
                </a:solidFill>
                <a:cs typeface="Calibri" panose="020F0502020204030204" pitchFamily="34" charset="0"/>
              </a:rPr>
              <a:t>; and that </a:t>
            </a:r>
            <a:r>
              <a:rPr lang="en-US" sz="3400" b="1" u="sng" dirty="0">
                <a:solidFill>
                  <a:srgbClr val="FFFFCC"/>
                </a:solidFill>
                <a:cs typeface="Calibri" panose="020F0502020204030204" pitchFamily="34" charset="0"/>
              </a:rPr>
              <a:t>believing</a:t>
            </a:r>
            <a:r>
              <a:rPr lang="en-US" sz="3400" dirty="0">
                <a:solidFill>
                  <a:srgbClr val="FFFFFF"/>
                </a:solidFill>
                <a:cs typeface="Calibri" panose="020F0502020204030204" pitchFamily="34" charset="0"/>
              </a:rPr>
              <a:t> you may have </a:t>
            </a:r>
            <a:r>
              <a:rPr lang="en-US" sz="3400" b="1" u="sng" dirty="0">
                <a:solidFill>
                  <a:srgbClr val="FFFFCC"/>
                </a:solidFill>
                <a:cs typeface="Calibri" panose="020F0502020204030204" pitchFamily="34" charset="0"/>
              </a:rPr>
              <a:t>life</a:t>
            </a:r>
            <a:r>
              <a:rPr lang="en-US" sz="3400" dirty="0">
                <a:solidFill>
                  <a:srgbClr val="FFFFFF"/>
                </a:solidFill>
                <a:cs typeface="Calibri" panose="020F0502020204030204" pitchFamily="34" charset="0"/>
              </a:rPr>
              <a:t>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992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A5076987-768D-210E-B5CA-06E844C1762C}"/>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5120A280-65EC-4C94-A9AD-C84A4701C0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331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F6F3BFED-AEE6-AFB4-7731-3B875F386710}"/>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04BCA720-2E1C-EE30-401A-F60C166452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3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132569EF-665C-E1CB-2840-159FACA8FC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EAD01FCE-ADC9-00FC-9D39-A86E297AC5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617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E9742-6704-5797-862F-5DAE50A0B27F}"/>
              </a:ext>
            </a:extLst>
          </p:cNvPr>
          <p:cNvPicPr>
            <a:picLocks noChangeAspect="1"/>
          </p:cNvPicPr>
          <p:nvPr/>
        </p:nvPicPr>
        <p:blipFill>
          <a:blip r:embed="rId2"/>
          <a:stretch>
            <a:fillRect/>
          </a:stretch>
        </p:blipFill>
        <p:spPr>
          <a:xfrm>
            <a:off x="2800146" y="228600"/>
            <a:ext cx="65917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37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8956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“[W]hat they [the Christians at Corinth] had attained so far is </a:t>
            </a:r>
            <a:r>
              <a:rPr lang="en-US" sz="3200" b="1" u="sng" dirty="0">
                <a:solidFill>
                  <a:srgbClr val="FFFFCC"/>
                </a:solidFill>
                <a:effectLst>
                  <a:outerShdw blurRad="38100" dist="38100" dir="2700000" algn="tl">
                    <a:srgbClr val="000000">
                      <a:alpha val="43137"/>
                    </a:srgbClr>
                  </a:outerShdw>
                </a:effectLst>
              </a:rPr>
              <a:t>nothing</a:t>
            </a:r>
            <a:r>
              <a:rPr lang="en-US" sz="3200" dirty="0">
                <a:solidFill>
                  <a:schemeClr val="tx1"/>
                </a:solidFill>
                <a:effectLst>
                  <a:outerShdw blurRad="38100" dist="38100" dir="2700000" algn="tl">
                    <a:srgbClr val="000000">
                      <a:alpha val="43137"/>
                    </a:srgbClr>
                  </a:outerShdw>
                </a:effectLst>
              </a:rPr>
              <a:t>, unless they keep steadily on; because </a:t>
            </a:r>
            <a:r>
              <a:rPr lang="en-US" sz="3200" b="1" u="sng" dirty="0">
                <a:solidFill>
                  <a:srgbClr val="FFFFCC"/>
                </a:solidFill>
                <a:effectLst>
                  <a:outerShdw blurRad="38100" dist="38100" dir="2700000" algn="tl">
                    <a:srgbClr val="000000">
                      <a:alpha val="43137"/>
                    </a:srgbClr>
                  </a:outerShdw>
                </a:effectLst>
              </a:rPr>
              <a:t>it is not enough</a:t>
            </a:r>
            <a:r>
              <a:rPr lang="en-US" sz="3200" dirty="0">
                <a:solidFill>
                  <a:schemeClr val="tx1"/>
                </a:solidFill>
                <a:effectLst>
                  <a:outerShdw blurRad="38100" dist="38100" dir="2700000" algn="tl">
                    <a:srgbClr val="000000">
                      <a:alpha val="43137"/>
                    </a:srgbClr>
                  </a:outerShdw>
                </a:effectLst>
              </a:rPr>
              <a:t> that they once started off on the way of the Lord, if they do not make an effort to reach the goal.”</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62300" y="228600"/>
            <a:ext cx="58674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The First Epistle of Paul the Apostle to the Corinthians</a:t>
            </a:r>
            <a:r>
              <a:rPr lang="en-US" sz="1600" dirty="0">
                <a:effectLst>
                  <a:outerShdw blurRad="38100" dist="38100" dir="2700000" algn="tl">
                    <a:srgbClr val="000000">
                      <a:alpha val="43137"/>
                    </a:srgbClr>
                  </a:outerShdw>
                </a:effectLst>
              </a:rPr>
              <a:t> (Grand Rapids, MI: Eerdmans Publishing Company, 1960), p. 197.</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1592EC2-BC14-4827-9537-E2B61A23DB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pic>
        <p:nvPicPr>
          <p:cNvPr id="2" name="Picture 1">
            <a:extLst>
              <a:ext uri="{FF2B5EF4-FFF2-40B4-BE49-F238E27FC236}">
                <a16:creationId xmlns:a16="http://schemas.microsoft.com/office/drawing/2014/main" id="{9215E9F4-7EFB-AE81-D842-3DACB81DECFF}"/>
              </a:ext>
            </a:extLst>
          </p:cNvPr>
          <p:cNvPicPr>
            <a:picLocks noChangeAspect="1"/>
          </p:cNvPicPr>
          <p:nvPr/>
        </p:nvPicPr>
        <p:blipFill>
          <a:blip r:embed="rId3"/>
          <a:stretch>
            <a:fillRect/>
          </a:stretch>
        </p:blipFill>
        <p:spPr>
          <a:xfrm>
            <a:off x="4064000" y="41148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39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3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AC553E90-0AD3-95FE-3F69-7DE51989B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5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93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"To the </a:t>
            </a:r>
            <a:r>
              <a:rPr lang="en-US" sz="3600" b="1" i="1" u="sng" dirty="0">
                <a:solidFill>
                  <a:srgbClr val="FFFFCC"/>
                </a:solidFill>
                <a:latin typeface="Calibri" panose="020F0502020204030204" pitchFamily="34" charset="0"/>
                <a:cs typeface="Calibri" panose="020F0502020204030204" pitchFamily="34" charset="0"/>
              </a:rPr>
              <a:t>church of God</a:t>
            </a:r>
            <a:r>
              <a:rPr lang="en-US" sz="3600" b="1" kern="0" dirty="0">
                <a:solidFill>
                  <a:srgbClr val="FFFFFF"/>
                </a:solidFill>
                <a:effectLst>
                  <a:outerShdw blurRad="38100" dist="38100" dir="2700000" algn="tl">
                    <a:srgbClr val="000000"/>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that is at Corinth, with all the </a:t>
            </a:r>
            <a:r>
              <a:rPr lang="en-US" sz="3600" b="1" i="1" u="sng" dirty="0">
                <a:solidFill>
                  <a:srgbClr val="FFFFCC"/>
                </a:solidFill>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34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extLst>
      <p:ext uri="{BB962C8B-B14F-4D97-AF65-F5344CB8AC3E}">
        <p14:creationId xmlns:p14="http://schemas.microsoft.com/office/powerpoint/2010/main" val="147321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5535"/>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17330</TotalTime>
  <Words>1277</Words>
  <Application>Microsoft Office PowerPoint</Application>
  <PresentationFormat>Widescreen</PresentationFormat>
  <Paragraphs>121</Paragraphs>
  <Slides>24</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Examples of Old Testament Non-Persevering Saints</vt:lpstr>
      <vt:lpstr>Examples of New Testament Non-Persevering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 said: “[W]hat they [the Christians at Corinth] had attained so far is nothing, unless they keep steadily on; because it is not enough that they once started off on the way of the Lord, if they do not make an effort to reach the goal.”</vt:lpstr>
      <vt:lpstr>PowerPoint Presentation</vt:lpstr>
      <vt:lpstr>PowerPoint Presentation</vt:lpstr>
      <vt:lpstr>The Corinthians' Assumed Believing Status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- 039</dc:title>
  <dc:subject>Neo Calvinism vs the Bible</dc:subject>
  <dc:creator>A. Woods</dc:creator>
  <dc:description>Modified by Jim McGowan</dc:description>
  <cp:lastModifiedBy>Jim McGowan</cp:lastModifiedBy>
  <cp:revision>2044</cp:revision>
  <cp:lastPrinted>2025-07-10T12:53:50Z</cp:lastPrinted>
  <dcterms:created xsi:type="dcterms:W3CDTF">2009-03-17T12:21:13Z</dcterms:created>
  <dcterms:modified xsi:type="dcterms:W3CDTF">2025-08-10T16:19:01Z</dcterms:modified>
</cp:coreProperties>
</file>