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2018" r:id="rId2"/>
    <p:sldId id="2158" r:id="rId3"/>
    <p:sldId id="28018" r:id="rId4"/>
    <p:sldId id="28108" r:id="rId5"/>
    <p:sldId id="28113" r:id="rId6"/>
    <p:sldId id="28114" r:id="rId7"/>
    <p:sldId id="28197" r:id="rId8"/>
    <p:sldId id="28126" r:id="rId9"/>
    <p:sldId id="28150" r:id="rId10"/>
    <p:sldId id="28151" r:id="rId11"/>
    <p:sldId id="28184" r:id="rId12"/>
    <p:sldId id="28185" r:id="rId13"/>
    <p:sldId id="28176" r:id="rId14"/>
    <p:sldId id="6489" r:id="rId15"/>
    <p:sldId id="28152" r:id="rId16"/>
    <p:sldId id="28153" r:id="rId17"/>
    <p:sldId id="7916" r:id="rId18"/>
    <p:sldId id="7908" r:id="rId19"/>
    <p:sldId id="27968" r:id="rId20"/>
    <p:sldId id="28186" r:id="rId21"/>
    <p:sldId id="28127" r:id="rId22"/>
    <p:sldId id="28154" r:id="rId23"/>
    <p:sldId id="28155" r:id="rId24"/>
    <p:sldId id="9169" r:id="rId25"/>
    <p:sldId id="28187" r:id="rId26"/>
    <p:sldId id="28156" r:id="rId27"/>
    <p:sldId id="28249" r:id="rId28"/>
    <p:sldId id="28248" r:id="rId29"/>
    <p:sldId id="28128" r:id="rId30"/>
    <p:sldId id="28157" r:id="rId31"/>
    <p:sldId id="28158" r:id="rId32"/>
    <p:sldId id="28159" r:id="rId33"/>
    <p:sldId id="28162" r:id="rId34"/>
    <p:sldId id="28193" r:id="rId35"/>
    <p:sldId id="28163" r:id="rId36"/>
    <p:sldId id="28191" r:id="rId37"/>
    <p:sldId id="28164" r:id="rId38"/>
    <p:sldId id="28165" r:id="rId39"/>
    <p:sldId id="28166" r:id="rId40"/>
    <p:sldId id="28189" r:id="rId41"/>
    <p:sldId id="28167" r:id="rId42"/>
    <p:sldId id="12374" r:id="rId43"/>
    <p:sldId id="28168" r:id="rId44"/>
    <p:sldId id="28194" r:id="rId45"/>
    <p:sldId id="28169" r:id="rId46"/>
    <p:sldId id="28069" r:id="rId47"/>
    <p:sldId id="28170" r:id="rId48"/>
    <p:sldId id="28160" r:id="rId49"/>
    <p:sldId id="28171" r:id="rId50"/>
    <p:sldId id="28192" r:id="rId51"/>
    <p:sldId id="28195" r:id="rId52"/>
    <p:sldId id="2830" r:id="rId53"/>
    <p:sldId id="28196" r:id="rId54"/>
    <p:sldId id="28172" r:id="rId55"/>
    <p:sldId id="28174" r:id="rId56"/>
    <p:sldId id="28175" r:id="rId57"/>
    <p:sldId id="27632" r:id="rId58"/>
  </p:sldIdLst>
  <p:sldSz cx="12192000" cy="6858000"/>
  <p:notesSz cx="7315200" cy="9601200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66"/>
    <a:srgbClr val="FFFF99"/>
    <a:srgbClr val="008000"/>
    <a:srgbClr val="33CC33"/>
    <a:srgbClr val="0000FF"/>
    <a:srgbClr val="0099FF"/>
    <a:srgbClr val="FFFF00"/>
    <a:srgbClr val="A50021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7" autoAdjust="0"/>
    <p:restoredTop sz="95974" autoAdjust="0"/>
  </p:normalViewPr>
  <p:slideViewPr>
    <p:cSldViewPr>
      <p:cViewPr varScale="1">
        <p:scale>
          <a:sx n="143" d="100"/>
          <a:sy n="143" d="100"/>
        </p:scale>
        <p:origin x="112" y="3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437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9087BC10-FB76-404C-A0D1-EDD60BC82C8B}"/>
    <pc:docChg chg="undo custSel addSld delSld modSld modHandout">
      <pc:chgData name="Jim McGowan" userId="e2c7446dd3aca506" providerId="LiveId" clId="{9087BC10-FB76-404C-A0D1-EDD60BC82C8B}" dt="2025-05-24T14:12:47.979" v="143" actId="6549"/>
      <pc:docMkLst>
        <pc:docMk/>
      </pc:docMkLst>
      <pc:sldChg chg="modSp mod">
        <pc:chgData name="Jim McGowan" userId="e2c7446dd3aca506" providerId="LiveId" clId="{9087BC10-FB76-404C-A0D1-EDD60BC82C8B}" dt="2025-05-24T13:46:33.852" v="11" actId="255"/>
        <pc:sldMkLst>
          <pc:docMk/>
          <pc:sldMk cId="4282376758" sldId="2159"/>
        </pc:sldMkLst>
      </pc:sldChg>
      <pc:sldChg chg="modSp mod">
        <pc:chgData name="Jim McGowan" userId="e2c7446dd3aca506" providerId="LiveId" clId="{9087BC10-FB76-404C-A0D1-EDD60BC82C8B}" dt="2025-05-24T14:04:42.060" v="117"/>
        <pc:sldMkLst>
          <pc:docMk/>
          <pc:sldMk cId="2790809091" sldId="2673"/>
        </pc:sldMkLst>
      </pc:sldChg>
      <pc:sldChg chg="modSp mod">
        <pc:chgData name="Jim McGowan" userId="e2c7446dd3aca506" providerId="LiveId" clId="{9087BC10-FB76-404C-A0D1-EDD60BC82C8B}" dt="2025-05-24T14:01:25.905" v="105" actId="948"/>
        <pc:sldMkLst>
          <pc:docMk/>
          <pc:sldMk cId="161120731" sldId="7853"/>
        </pc:sldMkLst>
      </pc:sldChg>
      <pc:sldChg chg="modSp mod">
        <pc:chgData name="Jim McGowan" userId="e2c7446dd3aca506" providerId="LiveId" clId="{9087BC10-FB76-404C-A0D1-EDD60BC82C8B}" dt="2025-05-24T14:05:36.580" v="120" actId="108"/>
        <pc:sldMkLst>
          <pc:docMk/>
          <pc:sldMk cId="1061081158" sldId="7918"/>
        </pc:sldMkLst>
      </pc:sldChg>
      <pc:sldChg chg="modSp mod">
        <pc:chgData name="Jim McGowan" userId="e2c7446dd3aca506" providerId="LiveId" clId="{9087BC10-FB76-404C-A0D1-EDD60BC82C8B}" dt="2025-05-24T14:00:54.007" v="103"/>
        <pc:sldMkLst>
          <pc:docMk/>
          <pc:sldMk cId="152789283" sldId="8232"/>
        </pc:sldMkLst>
      </pc:sldChg>
      <pc:sldChg chg="modSp mod">
        <pc:chgData name="Jim McGowan" userId="e2c7446dd3aca506" providerId="LiveId" clId="{9087BC10-FB76-404C-A0D1-EDD60BC82C8B}" dt="2025-05-24T13:51:30.890" v="40" actId="14100"/>
        <pc:sldMkLst>
          <pc:docMk/>
          <pc:sldMk cId="1974650363" sldId="8993"/>
        </pc:sldMkLst>
      </pc:sldChg>
      <pc:sldChg chg="modSp">
        <pc:chgData name="Jim McGowan" userId="e2c7446dd3aca506" providerId="LiveId" clId="{9087BC10-FB76-404C-A0D1-EDD60BC82C8B}" dt="2025-05-24T13:50:36.993" v="35"/>
        <pc:sldMkLst>
          <pc:docMk/>
          <pc:sldMk cId="4102035231" sldId="12039"/>
        </pc:sldMkLst>
      </pc:sldChg>
      <pc:sldChg chg="modSp">
        <pc:chgData name="Jim McGowan" userId="e2c7446dd3aca506" providerId="LiveId" clId="{9087BC10-FB76-404C-A0D1-EDD60BC82C8B}" dt="2025-05-24T13:50:46.426" v="36"/>
        <pc:sldMkLst>
          <pc:docMk/>
          <pc:sldMk cId="1970983150" sldId="12040"/>
        </pc:sldMkLst>
      </pc:sldChg>
      <pc:sldChg chg="modSp">
        <pc:chgData name="Jim McGowan" userId="e2c7446dd3aca506" providerId="LiveId" clId="{9087BC10-FB76-404C-A0D1-EDD60BC82C8B}" dt="2025-05-24T13:50:58.854" v="37"/>
        <pc:sldMkLst>
          <pc:docMk/>
          <pc:sldMk cId="831394396" sldId="12041"/>
        </pc:sldMkLst>
      </pc:sldChg>
      <pc:sldChg chg="addSp delSp modSp mod">
        <pc:chgData name="Jim McGowan" userId="e2c7446dd3aca506" providerId="LiveId" clId="{9087BC10-FB76-404C-A0D1-EDD60BC82C8B}" dt="2025-05-24T13:56:22.885" v="76" actId="2711"/>
        <pc:sldMkLst>
          <pc:docMk/>
          <pc:sldMk cId="3170805740" sldId="27629"/>
        </pc:sldMkLst>
      </pc:sldChg>
      <pc:sldChg chg="addSp delSp modSp mod">
        <pc:chgData name="Jim McGowan" userId="e2c7446dd3aca506" providerId="LiveId" clId="{9087BC10-FB76-404C-A0D1-EDD60BC82C8B}" dt="2025-05-24T13:56:41.753" v="80"/>
        <pc:sldMkLst>
          <pc:docMk/>
          <pc:sldMk cId="1255077360" sldId="27691"/>
        </pc:sldMkLst>
      </pc:sldChg>
      <pc:sldChg chg="addSp delSp modSp mod">
        <pc:chgData name="Jim McGowan" userId="e2c7446dd3aca506" providerId="LiveId" clId="{9087BC10-FB76-404C-A0D1-EDD60BC82C8B}" dt="2025-05-24T14:09:03.152" v="125" actId="12788"/>
        <pc:sldMkLst>
          <pc:docMk/>
          <pc:sldMk cId="1837882031" sldId="27696"/>
        </pc:sldMkLst>
      </pc:sldChg>
      <pc:sldChg chg="modSp mod">
        <pc:chgData name="Jim McGowan" userId="e2c7446dd3aca506" providerId="LiveId" clId="{9087BC10-FB76-404C-A0D1-EDD60BC82C8B}" dt="2025-05-24T14:07:22.804" v="122" actId="207"/>
        <pc:sldMkLst>
          <pc:docMk/>
          <pc:sldMk cId="1738601946" sldId="27947"/>
        </pc:sldMkLst>
      </pc:sldChg>
      <pc:sldChg chg="add del">
        <pc:chgData name="Jim McGowan" userId="e2c7446dd3aca506" providerId="LiveId" clId="{9087BC10-FB76-404C-A0D1-EDD60BC82C8B}" dt="2025-05-24T13:54:42.750" v="67" actId="47"/>
        <pc:sldMkLst>
          <pc:docMk/>
          <pc:sldMk cId="341679249" sldId="27976"/>
        </pc:sldMkLst>
      </pc:sldChg>
      <pc:sldChg chg="del">
        <pc:chgData name="Jim McGowan" userId="e2c7446dd3aca506" providerId="LiveId" clId="{9087BC10-FB76-404C-A0D1-EDD60BC82C8B}" dt="2025-05-24T13:54:47.531" v="68" actId="47"/>
        <pc:sldMkLst>
          <pc:docMk/>
          <pc:sldMk cId="3343777078" sldId="27977"/>
        </pc:sldMkLst>
      </pc:sldChg>
      <pc:sldChg chg="modSp del mod">
        <pc:chgData name="Jim McGowan" userId="e2c7446dd3aca506" providerId="LiveId" clId="{9087BC10-FB76-404C-A0D1-EDD60BC82C8B}" dt="2025-05-24T13:45:28" v="9" actId="47"/>
        <pc:sldMkLst>
          <pc:docMk/>
          <pc:sldMk cId="1148883663" sldId="27988"/>
        </pc:sldMkLst>
      </pc:sldChg>
      <pc:sldChg chg="del">
        <pc:chgData name="Jim McGowan" userId="e2c7446dd3aca506" providerId="LiveId" clId="{9087BC10-FB76-404C-A0D1-EDD60BC82C8B}" dt="2025-05-24T13:47:14.609" v="14" actId="47"/>
        <pc:sldMkLst>
          <pc:docMk/>
          <pc:sldMk cId="2896280601" sldId="27989"/>
        </pc:sldMkLst>
      </pc:sldChg>
      <pc:sldChg chg="del">
        <pc:chgData name="Jim McGowan" userId="e2c7446dd3aca506" providerId="LiveId" clId="{9087BC10-FB76-404C-A0D1-EDD60BC82C8B}" dt="2025-05-24T13:56:00.233" v="74" actId="47"/>
        <pc:sldMkLst>
          <pc:docMk/>
          <pc:sldMk cId="65686884" sldId="27990"/>
        </pc:sldMkLst>
      </pc:sldChg>
      <pc:sldChg chg="addSp delSp modSp mod">
        <pc:chgData name="Jim McGowan" userId="e2c7446dd3aca506" providerId="LiveId" clId="{9087BC10-FB76-404C-A0D1-EDD60BC82C8B}" dt="2025-05-24T13:56:47.966" v="82"/>
        <pc:sldMkLst>
          <pc:docMk/>
          <pc:sldMk cId="4274750303" sldId="27991"/>
        </pc:sldMkLst>
      </pc:sldChg>
      <pc:sldChg chg="addSp delSp modSp mod">
        <pc:chgData name="Jim McGowan" userId="e2c7446dd3aca506" providerId="LiveId" clId="{9087BC10-FB76-404C-A0D1-EDD60BC82C8B}" dt="2025-05-24T13:57:44.210" v="88"/>
        <pc:sldMkLst>
          <pc:docMk/>
          <pc:sldMk cId="1540510221" sldId="27992"/>
        </pc:sldMkLst>
      </pc:sldChg>
      <pc:sldChg chg="addSp delSp modSp mod">
        <pc:chgData name="Jim McGowan" userId="e2c7446dd3aca506" providerId="LiveId" clId="{9087BC10-FB76-404C-A0D1-EDD60BC82C8B}" dt="2025-05-24T13:58:11.468" v="94"/>
        <pc:sldMkLst>
          <pc:docMk/>
          <pc:sldMk cId="634874243" sldId="27993"/>
        </pc:sldMkLst>
      </pc:sldChg>
      <pc:sldChg chg="addSp delSp modSp mod">
        <pc:chgData name="Jim McGowan" userId="e2c7446dd3aca506" providerId="LiveId" clId="{9087BC10-FB76-404C-A0D1-EDD60BC82C8B}" dt="2025-05-24T13:58:16.093" v="96"/>
        <pc:sldMkLst>
          <pc:docMk/>
          <pc:sldMk cId="148078371" sldId="27994"/>
        </pc:sldMkLst>
      </pc:sldChg>
      <pc:sldChg chg="addSp delSp modSp mod">
        <pc:chgData name="Jim McGowan" userId="e2c7446dd3aca506" providerId="LiveId" clId="{9087BC10-FB76-404C-A0D1-EDD60BC82C8B}" dt="2025-05-24T14:02:47.086" v="110" actId="12788"/>
        <pc:sldMkLst>
          <pc:docMk/>
          <pc:sldMk cId="2178265064" sldId="27995"/>
        </pc:sldMkLst>
      </pc:sldChg>
      <pc:sldChg chg="addSp delSp modSp mod">
        <pc:chgData name="Jim McGowan" userId="e2c7446dd3aca506" providerId="LiveId" clId="{9087BC10-FB76-404C-A0D1-EDD60BC82C8B}" dt="2025-05-24T14:09:15.818" v="126" actId="12788"/>
        <pc:sldMkLst>
          <pc:docMk/>
          <pc:sldMk cId="2322843150" sldId="27996"/>
        </pc:sldMkLst>
      </pc:sldChg>
      <pc:sldChg chg="addSp delSp modSp mod">
        <pc:chgData name="Jim McGowan" userId="e2c7446dd3aca506" providerId="LiveId" clId="{9087BC10-FB76-404C-A0D1-EDD60BC82C8B}" dt="2025-05-24T14:09:40.074" v="128" actId="179"/>
        <pc:sldMkLst>
          <pc:docMk/>
          <pc:sldMk cId="429736973" sldId="27997"/>
        </pc:sldMkLst>
      </pc:sldChg>
      <pc:sldChg chg="del">
        <pc:chgData name="Jim McGowan" userId="e2c7446dd3aca506" providerId="LiveId" clId="{9087BC10-FB76-404C-A0D1-EDD60BC82C8B}" dt="2025-05-24T14:08:09.870" v="124" actId="47"/>
        <pc:sldMkLst>
          <pc:docMk/>
          <pc:sldMk cId="843071202" sldId="27998"/>
        </pc:sldMkLst>
      </pc:sldChg>
      <pc:sldChg chg="modSp mod">
        <pc:chgData name="Jim McGowan" userId="e2c7446dd3aca506" providerId="LiveId" clId="{9087BC10-FB76-404C-A0D1-EDD60BC82C8B}" dt="2025-05-24T13:52:15.748" v="49" actId="14100"/>
        <pc:sldMkLst>
          <pc:docMk/>
          <pc:sldMk cId="3005951267" sldId="27999"/>
        </pc:sldMkLst>
      </pc:sldChg>
      <pc:sldChg chg="modSp mod">
        <pc:chgData name="Jim McGowan" userId="e2c7446dd3aca506" providerId="LiveId" clId="{9087BC10-FB76-404C-A0D1-EDD60BC82C8B}" dt="2025-05-24T13:53:35.060" v="65" actId="208"/>
        <pc:sldMkLst>
          <pc:docMk/>
          <pc:sldMk cId="2178226952" sldId="28000"/>
        </pc:sldMkLst>
      </pc:sldChg>
      <pc:sldChg chg="modSp add mod">
        <pc:chgData name="Jim McGowan" userId="e2c7446dd3aca506" providerId="LiveId" clId="{9087BC10-FB76-404C-A0D1-EDD60BC82C8B}" dt="2025-05-24T13:45:19.147" v="8" actId="108"/>
        <pc:sldMkLst>
          <pc:docMk/>
          <pc:sldMk cId="2877631277" sldId="28005"/>
        </pc:sldMkLst>
      </pc:sldChg>
      <pc:sldChg chg="addSp delSp modSp add mod">
        <pc:chgData name="Jim McGowan" userId="e2c7446dd3aca506" providerId="LiveId" clId="{9087BC10-FB76-404C-A0D1-EDD60BC82C8B}" dt="2025-05-24T13:56:35.018" v="78"/>
        <pc:sldMkLst>
          <pc:docMk/>
          <pc:sldMk cId="2171645365" sldId="28006"/>
        </pc:sldMkLst>
      </pc:sldChg>
      <pc:sldChg chg="add">
        <pc:chgData name="Jim McGowan" userId="e2c7446dd3aca506" providerId="LiveId" clId="{9087BC10-FB76-404C-A0D1-EDD60BC82C8B}" dt="2025-05-24T13:54:34.278" v="66"/>
        <pc:sldMkLst>
          <pc:docMk/>
          <pc:sldMk cId="2999576665" sldId="28007"/>
        </pc:sldMkLst>
      </pc:sldChg>
      <pc:sldChg chg="addSp delSp modSp add mod">
        <pc:chgData name="Jim McGowan" userId="e2c7446dd3aca506" providerId="LiveId" clId="{9087BC10-FB76-404C-A0D1-EDD60BC82C8B}" dt="2025-05-24T13:57:18.927" v="86"/>
        <pc:sldMkLst>
          <pc:docMk/>
          <pc:sldMk cId="3805953228" sldId="28008"/>
        </pc:sldMkLst>
      </pc:sldChg>
      <pc:sldChg chg="modSp add mod">
        <pc:chgData name="Jim McGowan" userId="e2c7446dd3aca506" providerId="LiveId" clId="{9087BC10-FB76-404C-A0D1-EDD60BC82C8B}" dt="2025-05-24T14:09:58.134" v="129" actId="12788"/>
        <pc:sldMkLst>
          <pc:docMk/>
          <pc:sldMk cId="3738623703" sldId="28009"/>
        </pc:sldMkLst>
      </pc:sldChg>
    </pc:docChg>
  </pc:docChgLst>
  <pc:docChgLst>
    <pc:chgData name="Jim McGowan" userId="e2c7446dd3aca506" providerId="LiveId" clId="{E234A441-67CC-435B-8DF4-8A95EB860C00}"/>
    <pc:docChg chg="undo redo custSel addSld delSld modSld sldOrd modNotesMaster modHandout">
      <pc:chgData name="Jim McGowan" userId="e2c7446dd3aca506" providerId="LiveId" clId="{E234A441-67CC-435B-8DF4-8A95EB860C00}" dt="2025-05-17T20:02:04.025" v="267" actId="20577"/>
      <pc:docMkLst>
        <pc:docMk/>
      </pc:docMkLst>
      <pc:sldChg chg="addSp delSp modSp add mod modClrScheme chgLayout">
        <pc:chgData name="Jim McGowan" userId="e2c7446dd3aca506" providerId="LiveId" clId="{E234A441-67CC-435B-8DF4-8A95EB860C00}" dt="2025-05-17T19:44:58.715" v="196" actId="948"/>
        <pc:sldMkLst>
          <pc:docMk/>
          <pc:sldMk cId="0" sldId="266"/>
        </pc:sldMkLst>
      </pc:sldChg>
      <pc:sldChg chg="add">
        <pc:chgData name="Jim McGowan" userId="e2c7446dd3aca506" providerId="LiveId" clId="{E234A441-67CC-435B-8DF4-8A95EB860C00}" dt="2025-05-17T19:19:50.534" v="57"/>
        <pc:sldMkLst>
          <pc:docMk/>
          <pc:sldMk cId="0" sldId="1977"/>
        </pc:sldMkLst>
      </pc:sldChg>
      <pc:sldChg chg="add">
        <pc:chgData name="Jim McGowan" userId="e2c7446dd3aca506" providerId="LiveId" clId="{E234A441-67CC-435B-8DF4-8A95EB860C00}" dt="2025-05-17T19:29:41.451" v="119"/>
        <pc:sldMkLst>
          <pc:docMk/>
          <pc:sldMk cId="3836387668" sldId="1988"/>
        </pc:sldMkLst>
      </pc:sldChg>
      <pc:sldChg chg="modSp mod">
        <pc:chgData name="Jim McGowan" userId="e2c7446dd3aca506" providerId="LiveId" clId="{E234A441-67CC-435B-8DF4-8A95EB860C00}" dt="2025-05-17T19:36:52.617" v="156" actId="404"/>
        <pc:sldMkLst>
          <pc:docMk/>
          <pc:sldMk cId="0" sldId="2031"/>
        </pc:sldMkLst>
      </pc:sldChg>
      <pc:sldChg chg="modSp mod">
        <pc:chgData name="Jim McGowan" userId="e2c7446dd3aca506" providerId="LiveId" clId="{E234A441-67CC-435B-8DF4-8A95EB860C00}" dt="2025-05-17T19:37:01.287" v="157" actId="404"/>
        <pc:sldMkLst>
          <pc:docMk/>
          <pc:sldMk cId="0" sldId="2032"/>
        </pc:sldMkLst>
      </pc:sldChg>
      <pc:sldChg chg="modSp">
        <pc:chgData name="Jim McGowan" userId="e2c7446dd3aca506" providerId="LiveId" clId="{E234A441-67CC-435B-8DF4-8A95EB860C00}" dt="2025-05-17T19:37:20.306" v="158"/>
        <pc:sldMkLst>
          <pc:docMk/>
          <pc:sldMk cId="0" sldId="2033"/>
        </pc:sldMkLst>
      </pc:sldChg>
      <pc:sldChg chg="modSp mod">
        <pc:chgData name="Jim McGowan" userId="e2c7446dd3aca506" providerId="LiveId" clId="{E234A441-67CC-435B-8DF4-8A95EB860C00}" dt="2025-05-17T19:27:27.326" v="108" actId="20577"/>
        <pc:sldMkLst>
          <pc:docMk/>
          <pc:sldMk cId="0" sldId="2070"/>
        </pc:sldMkLst>
      </pc:sldChg>
      <pc:sldChg chg="add del">
        <pc:chgData name="Jim McGowan" userId="e2c7446dd3aca506" providerId="LiveId" clId="{E234A441-67CC-435B-8DF4-8A95EB860C00}" dt="2025-05-17T19:26:36.233" v="100" actId="47"/>
        <pc:sldMkLst>
          <pc:docMk/>
          <pc:sldMk cId="1678477580" sldId="2089"/>
        </pc:sldMkLst>
      </pc:sldChg>
      <pc:sldChg chg="addSp modSp add mod">
        <pc:chgData name="Jim McGowan" userId="e2c7446dd3aca506" providerId="LiveId" clId="{E234A441-67CC-435B-8DF4-8A95EB860C00}" dt="2025-05-17T19:50:22.317" v="244" actId="1036"/>
        <pc:sldMkLst>
          <pc:docMk/>
          <pc:sldMk cId="2274985977" sldId="2090"/>
        </pc:sldMkLst>
      </pc:sldChg>
      <pc:sldChg chg="del">
        <pc:chgData name="Jim McGowan" userId="e2c7446dd3aca506" providerId="LiveId" clId="{E234A441-67CC-435B-8DF4-8A95EB860C00}" dt="2025-05-17T19:27:41.719" v="109" actId="47"/>
        <pc:sldMkLst>
          <pc:docMk/>
          <pc:sldMk cId="0" sldId="2095"/>
        </pc:sldMkLst>
      </pc:sldChg>
      <pc:sldChg chg="add">
        <pc:chgData name="Jim McGowan" userId="e2c7446dd3aca506" providerId="LiveId" clId="{E234A441-67CC-435B-8DF4-8A95EB860C00}" dt="2025-05-17T19:19:28.614" v="56"/>
        <pc:sldMkLst>
          <pc:docMk/>
          <pc:sldMk cId="3828802997" sldId="2115"/>
        </pc:sldMkLst>
      </pc:sldChg>
      <pc:sldChg chg="modSp mod">
        <pc:chgData name="Jim McGowan" userId="e2c7446dd3aca506" providerId="LiveId" clId="{E234A441-67CC-435B-8DF4-8A95EB860C00}" dt="2025-05-17T19:28:35.438" v="117" actId="115"/>
        <pc:sldMkLst>
          <pc:docMk/>
          <pc:sldMk cId="334256247" sldId="2157"/>
        </pc:sldMkLst>
      </pc:sldChg>
      <pc:sldChg chg="addSp delSp modSp add mod">
        <pc:chgData name="Jim McGowan" userId="e2c7446dd3aca506" providerId="LiveId" clId="{E234A441-67CC-435B-8DF4-8A95EB860C00}" dt="2025-05-17T19:51:09.999" v="254" actId="255"/>
        <pc:sldMkLst>
          <pc:docMk/>
          <pc:sldMk cId="1545196320" sldId="2369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140461985" sldId="5260"/>
        </pc:sldMkLst>
      </pc:sldChg>
      <pc:sldChg chg="modSp add mod">
        <pc:chgData name="Jim McGowan" userId="e2c7446dd3aca506" providerId="LiveId" clId="{E234A441-67CC-435B-8DF4-8A95EB860C00}" dt="2025-05-17T19:41:25.898" v="168" actId="108"/>
        <pc:sldMkLst>
          <pc:docMk/>
          <pc:sldMk cId="3037341761" sldId="5610"/>
        </pc:sldMkLst>
      </pc:sldChg>
      <pc:sldChg chg="modSp add del">
        <pc:chgData name="Jim McGowan" userId="e2c7446dd3aca506" providerId="LiveId" clId="{E234A441-67CC-435B-8DF4-8A95EB860C00}" dt="2025-05-17T19:24:16.069" v="89" actId="47"/>
        <pc:sldMkLst>
          <pc:docMk/>
          <pc:sldMk cId="3459746439" sldId="7839"/>
        </pc:sldMkLst>
      </pc:sldChg>
      <pc:sldChg chg="ord">
        <pc:chgData name="Jim McGowan" userId="e2c7446dd3aca506" providerId="LiveId" clId="{E234A441-67CC-435B-8DF4-8A95EB860C00}" dt="2025-05-17T19:30:34.263" v="127"/>
        <pc:sldMkLst>
          <pc:docMk/>
          <pc:sldMk cId="3822826027" sldId="10972"/>
        </pc:sldMkLst>
      </pc:sldChg>
      <pc:sldChg chg="modNotes">
        <pc:chgData name="Jim McGowan" userId="e2c7446dd3aca506" providerId="LiveId" clId="{E234A441-67CC-435B-8DF4-8A95EB860C00}" dt="2025-05-17T16:09:42.872" v="51"/>
        <pc:sldMkLst>
          <pc:docMk/>
          <pc:sldMk cId="2973001248" sldId="27632"/>
        </pc:sldMkLst>
      </pc:sldChg>
      <pc:sldChg chg="ord">
        <pc:chgData name="Jim McGowan" userId="e2c7446dd3aca506" providerId="LiveId" clId="{E234A441-67CC-435B-8DF4-8A95EB860C00}" dt="2025-05-17T19:18:29.458" v="55"/>
        <pc:sldMkLst>
          <pc:docMk/>
          <pc:sldMk cId="198590914" sldId="27661"/>
        </pc:sldMkLst>
      </pc:sldChg>
      <pc:sldChg chg="ord">
        <pc:chgData name="Jim McGowan" userId="e2c7446dd3aca506" providerId="LiveId" clId="{E234A441-67CC-435B-8DF4-8A95EB860C00}" dt="2025-05-17T19:26:53.747" v="102"/>
        <pc:sldMkLst>
          <pc:docMk/>
          <pc:sldMk cId="40394679" sldId="27663"/>
        </pc:sldMkLst>
      </pc:sldChg>
      <pc:sldChg chg="modSp mod">
        <pc:chgData name="Jim McGowan" userId="e2c7446dd3aca506" providerId="LiveId" clId="{E234A441-67CC-435B-8DF4-8A95EB860C00}" dt="2025-05-17T20:02:04.025" v="267" actId="20577"/>
        <pc:sldMkLst>
          <pc:docMk/>
          <pc:sldMk cId="482157217" sldId="27664"/>
        </pc:sldMkLst>
      </pc:sldChg>
      <pc:sldChg chg="ord">
        <pc:chgData name="Jim McGowan" userId="e2c7446dd3aca506" providerId="LiveId" clId="{E234A441-67CC-435B-8DF4-8A95EB860C00}" dt="2025-05-17T19:38:30.829" v="161"/>
        <pc:sldMkLst>
          <pc:docMk/>
          <pc:sldMk cId="4074507510" sldId="27671"/>
        </pc:sldMkLst>
      </pc:sldChg>
      <pc:sldChg chg="add">
        <pc:chgData name="Jim McGowan" userId="e2c7446dd3aca506" providerId="LiveId" clId="{E234A441-67CC-435B-8DF4-8A95EB860C00}" dt="2025-05-17T19:19:50.534" v="57"/>
        <pc:sldMkLst>
          <pc:docMk/>
          <pc:sldMk cId="0" sldId="27732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2893481731" sldId="27952"/>
        </pc:sldMkLst>
      </pc:sldChg>
      <pc:sldChg chg="modSp add mod">
        <pc:chgData name="Jim McGowan" userId="e2c7446dd3aca506" providerId="LiveId" clId="{E234A441-67CC-435B-8DF4-8A95EB860C00}" dt="2025-05-17T19:52:52.792" v="261" actId="12788"/>
        <pc:sldMkLst>
          <pc:docMk/>
          <pc:sldMk cId="3576071999" sldId="27953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1619093709" sldId="27955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1276424700" sldId="27956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2256176557" sldId="27957"/>
        </pc:sldMkLst>
      </pc:sldChg>
      <pc:sldChg chg="modSp add mod">
        <pc:chgData name="Jim McGowan" userId="e2c7446dd3aca506" providerId="LiveId" clId="{E234A441-67CC-435B-8DF4-8A95EB860C00}" dt="2025-05-17T19:21:21.335" v="68" actId="20577"/>
        <pc:sldMkLst>
          <pc:docMk/>
          <pc:sldMk cId="2017256487" sldId="27958"/>
        </pc:sldMkLst>
      </pc:sldChg>
      <pc:sldChg chg="modSp add mod">
        <pc:chgData name="Jim McGowan" userId="e2c7446dd3aca506" providerId="LiveId" clId="{E234A441-67CC-435B-8DF4-8A95EB860C00}" dt="2025-05-17T19:21:37.051" v="73" actId="20577"/>
        <pc:sldMkLst>
          <pc:docMk/>
          <pc:sldMk cId="2218455692" sldId="27959"/>
        </pc:sldMkLst>
      </pc:sldChg>
      <pc:sldChg chg="modSp add del mod">
        <pc:chgData name="Jim McGowan" userId="e2c7446dd3aca506" providerId="LiveId" clId="{E234A441-67CC-435B-8DF4-8A95EB860C00}" dt="2025-05-17T19:25:47.201" v="98" actId="47"/>
        <pc:sldMkLst>
          <pc:docMk/>
          <pc:sldMk cId="4017786638" sldId="27960"/>
        </pc:sldMkLst>
      </pc:sldChg>
      <pc:sldChg chg="add del">
        <pc:chgData name="Jim McGowan" userId="e2c7446dd3aca506" providerId="LiveId" clId="{E234A441-67CC-435B-8DF4-8A95EB860C00}" dt="2025-05-17T19:25:57.473" v="99" actId="47"/>
        <pc:sldMkLst>
          <pc:docMk/>
          <pc:sldMk cId="2156853075" sldId="27961"/>
        </pc:sldMkLst>
      </pc:sldChg>
      <pc:sldChg chg="add">
        <pc:chgData name="Jim McGowan" userId="e2c7446dd3aca506" providerId="LiveId" clId="{E234A441-67CC-435B-8DF4-8A95EB860C00}" dt="2025-05-17T19:19:50.534" v="57"/>
        <pc:sldMkLst>
          <pc:docMk/>
          <pc:sldMk cId="4192603776" sldId="27962"/>
        </pc:sldMkLst>
      </pc:sldChg>
      <pc:sldChg chg="modSp add mod">
        <pc:chgData name="Jim McGowan" userId="e2c7446dd3aca506" providerId="LiveId" clId="{E234A441-67CC-435B-8DF4-8A95EB860C00}" dt="2025-05-17T19:21:05.114" v="63" actId="20577"/>
        <pc:sldMkLst>
          <pc:docMk/>
          <pc:sldMk cId="0" sldId="27963"/>
        </pc:sldMkLst>
      </pc:sldChg>
      <pc:sldChg chg="add">
        <pc:chgData name="Jim McGowan" userId="e2c7446dd3aca506" providerId="LiveId" clId="{E234A441-67CC-435B-8DF4-8A95EB860C00}" dt="2025-05-17T19:22:20.383" v="75"/>
        <pc:sldMkLst>
          <pc:docMk/>
          <pc:sldMk cId="3940485019" sldId="27964"/>
        </pc:sldMkLst>
      </pc:sldChg>
      <pc:sldChg chg="modSp add mod">
        <pc:chgData name="Jim McGowan" userId="e2c7446dd3aca506" providerId="LiveId" clId="{E234A441-67CC-435B-8DF4-8A95EB860C00}" dt="2025-05-17T19:24:44.308" v="96" actId="115"/>
        <pc:sldMkLst>
          <pc:docMk/>
          <pc:sldMk cId="3498656294" sldId="27965"/>
        </pc:sldMkLst>
      </pc:sldChg>
      <pc:sldChg chg="add">
        <pc:chgData name="Jim McGowan" userId="e2c7446dd3aca506" providerId="LiveId" clId="{E234A441-67CC-435B-8DF4-8A95EB860C00}" dt="2025-05-17T19:23:19.710" v="82"/>
        <pc:sldMkLst>
          <pc:docMk/>
          <pc:sldMk cId="1305940848" sldId="27966"/>
        </pc:sldMkLst>
      </pc:sldChg>
      <pc:sldChg chg="modSp add mod">
        <pc:chgData name="Jim McGowan" userId="e2c7446dd3aca506" providerId="LiveId" clId="{E234A441-67CC-435B-8DF4-8A95EB860C00}" dt="2025-05-17T19:24:52.410" v="97" actId="20577"/>
        <pc:sldMkLst>
          <pc:docMk/>
          <pc:sldMk cId="4010315530" sldId="27967"/>
        </pc:sldMkLst>
      </pc:sldChg>
      <pc:sldChg chg="add">
        <pc:chgData name="Jim McGowan" userId="e2c7446dd3aca506" providerId="LiveId" clId="{E234A441-67CC-435B-8DF4-8A95EB860C00}" dt="2025-05-17T19:27:59.765" v="110"/>
        <pc:sldMkLst>
          <pc:docMk/>
          <pc:sldMk cId="2012237656" sldId="27968"/>
        </pc:sldMkLst>
      </pc:sldChg>
      <pc:sldChg chg="modSp add mod">
        <pc:chgData name="Jim McGowan" userId="e2c7446dd3aca506" providerId="LiveId" clId="{E234A441-67CC-435B-8DF4-8A95EB860C00}" dt="2025-05-17T19:29:55.062" v="125" actId="20577"/>
        <pc:sldMkLst>
          <pc:docMk/>
          <pc:sldMk cId="3151356911" sldId="27969"/>
        </pc:sldMkLst>
      </pc:sldChg>
      <pc:sldChg chg="add">
        <pc:chgData name="Jim McGowan" userId="e2c7446dd3aca506" providerId="LiveId" clId="{E234A441-67CC-435B-8DF4-8A95EB860C00}" dt="2025-05-17T19:29:41.451" v="119"/>
        <pc:sldMkLst>
          <pc:docMk/>
          <pc:sldMk cId="1746137098" sldId="27970"/>
        </pc:sldMkLst>
      </pc:sldChg>
      <pc:sldChg chg="add">
        <pc:chgData name="Jim McGowan" userId="e2c7446dd3aca506" providerId="LiveId" clId="{E234A441-67CC-435B-8DF4-8A95EB860C00}" dt="2025-05-17T19:30:52.773" v="128"/>
        <pc:sldMkLst>
          <pc:docMk/>
          <pc:sldMk cId="366908620" sldId="27971"/>
        </pc:sldMkLst>
      </pc:sldChg>
      <pc:sldChg chg="add">
        <pc:chgData name="Jim McGowan" userId="e2c7446dd3aca506" providerId="LiveId" clId="{E234A441-67CC-435B-8DF4-8A95EB860C00}" dt="2025-05-17T19:33:12.391" v="129"/>
        <pc:sldMkLst>
          <pc:docMk/>
          <pc:sldMk cId="2275707720" sldId="27972"/>
        </pc:sldMkLst>
      </pc:sldChg>
      <pc:sldChg chg="add">
        <pc:chgData name="Jim McGowan" userId="e2c7446dd3aca506" providerId="LiveId" clId="{E234A441-67CC-435B-8DF4-8A95EB860C00}" dt="2025-05-17T19:33:12.391" v="129"/>
        <pc:sldMkLst>
          <pc:docMk/>
          <pc:sldMk cId="1079027036" sldId="27973"/>
        </pc:sldMkLst>
      </pc:sldChg>
      <pc:sldChg chg="add">
        <pc:chgData name="Jim McGowan" userId="e2c7446dd3aca506" providerId="LiveId" clId="{E234A441-67CC-435B-8DF4-8A95EB860C00}" dt="2025-05-17T19:33:12.391" v="129"/>
        <pc:sldMkLst>
          <pc:docMk/>
          <pc:sldMk cId="2418166690" sldId="27974"/>
        </pc:sldMkLst>
      </pc:sldChg>
      <pc:sldChg chg="add del">
        <pc:chgData name="Jim McGowan" userId="e2c7446dd3aca506" providerId="LiveId" clId="{E234A441-67CC-435B-8DF4-8A95EB860C00}" dt="2025-05-17T19:51:49.409" v="256" actId="47"/>
        <pc:sldMkLst>
          <pc:docMk/>
          <pc:sldMk cId="2111048370" sldId="27975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3977284635" sldId="27976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3636489271" sldId="27977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1427892818" sldId="27978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1701879084" sldId="27979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543383397" sldId="27980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3918283732" sldId="27982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4260578547" sldId="27983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2923153035" sldId="27984"/>
        </pc:sldMkLst>
      </pc:sldChg>
      <pc:sldChg chg="add">
        <pc:chgData name="Jim McGowan" userId="e2c7446dd3aca506" providerId="LiveId" clId="{E234A441-67CC-435B-8DF4-8A95EB860C00}" dt="2025-05-17T19:51:41.987" v="255"/>
        <pc:sldMkLst>
          <pc:docMk/>
          <pc:sldMk cId="772738061" sldId="27985"/>
        </pc:sldMkLst>
      </pc:sldChg>
    </pc:docChg>
  </pc:docChgLst>
  <pc:docChgLst>
    <pc:chgData name="Jim McGowan" userId="e2c7446dd3aca506" providerId="LiveId" clId="{96855690-EA4E-4AA6-B092-E90631DFB6B5}"/>
    <pc:docChg chg="custSel modSld modHandout">
      <pc:chgData name="Jim McGowan" userId="e2c7446dd3aca506" providerId="LiveId" clId="{96855690-EA4E-4AA6-B092-E90631DFB6B5}" dt="2025-06-01T00:30:29.199" v="5" actId="20577"/>
      <pc:docMkLst>
        <pc:docMk/>
      </pc:docMkLst>
      <pc:sldChg chg="delSp mod">
        <pc:chgData name="Jim McGowan" userId="e2c7446dd3aca506" providerId="LiveId" clId="{96855690-EA4E-4AA6-B092-E90631DFB6B5}" dt="2025-06-01T00:29:52.454" v="1" actId="478"/>
        <pc:sldMkLst>
          <pc:docMk/>
          <pc:sldMk cId="3361380232" sldId="5135"/>
        </pc:sldMkLst>
      </pc:sldChg>
      <pc:sldChg chg="modSp mod">
        <pc:chgData name="Jim McGowan" userId="e2c7446dd3aca506" providerId="LiveId" clId="{96855690-EA4E-4AA6-B092-E90631DFB6B5}" dt="2025-06-01T00:30:29.199" v="5" actId="20577"/>
        <pc:sldMkLst>
          <pc:docMk/>
          <pc:sldMk cId="2973001248" sldId="27632"/>
        </pc:sldMkLst>
      </pc:sldChg>
      <pc:sldChg chg="delSp mod">
        <pc:chgData name="Jim McGowan" userId="e2c7446dd3aca506" providerId="LiveId" clId="{96855690-EA4E-4AA6-B092-E90631DFB6B5}" dt="2025-06-01T00:29:47.660" v="0" actId="478"/>
        <pc:sldMkLst>
          <pc:docMk/>
          <pc:sldMk cId="1812448375" sldId="27829"/>
        </pc:sldMkLst>
      </pc:sldChg>
    </pc:docChg>
  </pc:docChgLst>
  <pc:docChgLst>
    <pc:chgData name="Jim McGowan" userId="e2c7446dd3aca506" providerId="LiveId" clId="{B33B301D-EF2B-494F-99E3-067027D9A950}"/>
    <pc:docChg chg="custSel addSld delSld modSld modHandout">
      <pc:chgData name="Jim McGowan" userId="e2c7446dd3aca506" providerId="LiveId" clId="{B33B301D-EF2B-494F-99E3-067027D9A950}" dt="2025-08-03T00:28:05.415" v="17" actId="6549"/>
      <pc:docMkLst>
        <pc:docMk/>
      </pc:docMkLst>
      <pc:sldChg chg="del">
        <pc:chgData name="Jim McGowan" userId="e2c7446dd3aca506" providerId="LiveId" clId="{B33B301D-EF2B-494F-99E3-067027D9A950}" dt="2025-08-03T00:22:21.335" v="5" actId="47"/>
        <pc:sldMkLst>
          <pc:docMk/>
          <pc:sldMk cId="2177750709" sldId="625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0" sldId="962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816703098" sldId="974"/>
        </pc:sldMkLst>
      </pc:sldChg>
      <pc:sldChg chg="del">
        <pc:chgData name="Jim McGowan" userId="e2c7446dd3aca506" providerId="LiveId" clId="{B33B301D-EF2B-494F-99E3-067027D9A950}" dt="2025-08-03T00:22:21.335" v="5" actId="47"/>
        <pc:sldMkLst>
          <pc:docMk/>
          <pc:sldMk cId="0" sldId="1134"/>
        </pc:sldMkLst>
      </pc:sldChg>
      <pc:sldChg chg="del">
        <pc:chgData name="Jim McGowan" userId="e2c7446dd3aca506" providerId="LiveId" clId="{B33B301D-EF2B-494F-99E3-067027D9A950}" dt="2025-08-03T00:22:21.335" v="5" actId="47"/>
        <pc:sldMkLst>
          <pc:docMk/>
          <pc:sldMk cId="1797146669" sldId="1151"/>
        </pc:sldMkLst>
      </pc:sldChg>
      <pc:sldChg chg="add">
        <pc:chgData name="Jim McGowan" userId="e2c7446dd3aca506" providerId="LiveId" clId="{B33B301D-EF2B-494F-99E3-067027D9A950}" dt="2025-08-03T00:25:51.951" v="7"/>
        <pc:sldMkLst>
          <pc:docMk/>
          <pc:sldMk cId="0" sldId="1219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1906394444" sldId="2241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3750396614" sldId="4437"/>
        </pc:sldMkLst>
      </pc:sldChg>
      <pc:sldChg chg="add">
        <pc:chgData name="Jim McGowan" userId="e2c7446dd3aca506" providerId="LiveId" clId="{B33B301D-EF2B-494F-99E3-067027D9A950}" dt="2025-08-03T00:26:29.537" v="8"/>
        <pc:sldMkLst>
          <pc:docMk/>
          <pc:sldMk cId="139925636" sldId="6489"/>
        </pc:sldMkLst>
      </pc:sldChg>
      <pc:sldChg chg="del">
        <pc:chgData name="Jim McGowan" userId="e2c7446dd3aca506" providerId="LiveId" clId="{B33B301D-EF2B-494F-99E3-067027D9A950}" dt="2025-08-03T00:22:21.335" v="5" actId="47"/>
        <pc:sldMkLst>
          <pc:docMk/>
          <pc:sldMk cId="1189158388" sldId="6553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3276466255" sldId="7324"/>
        </pc:sldMkLst>
      </pc:sldChg>
      <pc:sldChg chg="del">
        <pc:chgData name="Jim McGowan" userId="e2c7446dd3aca506" providerId="LiveId" clId="{B33B301D-EF2B-494F-99E3-067027D9A950}" dt="2025-08-03T00:22:21.335" v="5" actId="47"/>
        <pc:sldMkLst>
          <pc:docMk/>
          <pc:sldMk cId="3294313531" sldId="8246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1974650363" sldId="8993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1333765691" sldId="12484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684819797" sldId="27729"/>
        </pc:sldMkLst>
      </pc:sldChg>
      <pc:sldChg chg="del">
        <pc:chgData name="Jim McGowan" userId="e2c7446dd3aca506" providerId="LiveId" clId="{B33B301D-EF2B-494F-99E3-067027D9A950}" dt="2025-08-03T00:19:51.627" v="0" actId="47"/>
        <pc:sldMkLst>
          <pc:docMk/>
          <pc:sldMk cId="2242095484" sldId="28058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3150565489" sldId="28069"/>
        </pc:sldMkLst>
      </pc:sldChg>
      <pc:sldChg chg="del">
        <pc:chgData name="Jim McGowan" userId="e2c7446dd3aca506" providerId="LiveId" clId="{B33B301D-EF2B-494F-99E3-067027D9A950}" dt="2025-08-03T00:21:58.885" v="4" actId="47"/>
        <pc:sldMkLst>
          <pc:docMk/>
          <pc:sldMk cId="3103878604" sldId="28103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3161724271" sldId="28122"/>
        </pc:sldMkLst>
      </pc:sldChg>
      <pc:sldChg chg="del">
        <pc:chgData name="Jim McGowan" userId="e2c7446dd3aca506" providerId="LiveId" clId="{B33B301D-EF2B-494F-99E3-067027D9A950}" dt="2025-08-03T00:20:00.001" v="1" actId="47"/>
        <pc:sldMkLst>
          <pc:docMk/>
          <pc:sldMk cId="1919264804" sldId="28129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1438058496" sldId="28135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876245038" sldId="28136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3199187623" sldId="28137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4224795154" sldId="28138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3373234837" sldId="28139"/>
        </pc:sldMkLst>
      </pc:sldChg>
      <pc:sldChg chg="del">
        <pc:chgData name="Jim McGowan" userId="e2c7446dd3aca506" providerId="LiveId" clId="{B33B301D-EF2B-494F-99E3-067027D9A950}" dt="2025-08-03T00:21:36.717" v="3" actId="47"/>
        <pc:sldMkLst>
          <pc:docMk/>
          <pc:sldMk cId="3225245857" sldId="28140"/>
        </pc:sldMkLst>
      </pc:sldChg>
      <pc:sldChg chg="del">
        <pc:chgData name="Jim McGowan" userId="e2c7446dd3aca506" providerId="LiveId" clId="{B33B301D-EF2B-494F-99E3-067027D9A950}" dt="2025-08-03T00:21:58.885" v="4" actId="47"/>
        <pc:sldMkLst>
          <pc:docMk/>
          <pc:sldMk cId="3722847239" sldId="28141"/>
        </pc:sldMkLst>
      </pc:sldChg>
      <pc:sldChg chg="add del">
        <pc:chgData name="Jim McGowan" userId="e2c7446dd3aca506" providerId="LiveId" clId="{B33B301D-EF2B-494F-99E3-067027D9A950}" dt="2025-08-03T00:26:29.537" v="8"/>
        <pc:sldMkLst>
          <pc:docMk/>
          <pc:sldMk cId="1627866851" sldId="28176"/>
        </pc:sldMkLst>
      </pc:sldChg>
      <pc:sldChg chg="del">
        <pc:chgData name="Jim McGowan" userId="e2c7446dd3aca506" providerId="LiveId" clId="{B33B301D-EF2B-494F-99E3-067027D9A950}" dt="2025-08-03T00:22:21.335" v="5" actId="47"/>
        <pc:sldMkLst>
          <pc:docMk/>
          <pc:sldMk cId="1163138201" sldId="28177"/>
        </pc:sldMkLst>
      </pc:sldChg>
      <pc:sldChg chg="del">
        <pc:chgData name="Jim McGowan" userId="e2c7446dd3aca506" providerId="LiveId" clId="{B33B301D-EF2B-494F-99E3-067027D9A950}" dt="2025-08-03T00:22:21.335" v="5" actId="47"/>
        <pc:sldMkLst>
          <pc:docMk/>
          <pc:sldMk cId="681899271" sldId="28178"/>
        </pc:sldMkLst>
      </pc:sldChg>
      <pc:sldChg chg="del">
        <pc:chgData name="Jim McGowan" userId="e2c7446dd3aca506" providerId="LiveId" clId="{B33B301D-EF2B-494F-99E3-067027D9A950}" dt="2025-08-03T00:21:24.025" v="2" actId="47"/>
        <pc:sldMkLst>
          <pc:docMk/>
          <pc:sldMk cId="3109490905" sldId="28190"/>
        </pc:sldMkLst>
      </pc:sldChg>
      <pc:sldChg chg="del">
        <pc:chgData name="Jim McGowan" userId="e2c7446dd3aca506" providerId="LiveId" clId="{B33B301D-EF2B-494F-99E3-067027D9A950}" dt="2025-08-03T00:22:31.162" v="6" actId="47"/>
        <pc:sldMkLst>
          <pc:docMk/>
          <pc:sldMk cId="1714205103" sldId="28197"/>
        </pc:sldMkLst>
      </pc:sldChg>
      <pc:sldMasterChg chg="delSldLayout">
        <pc:chgData name="Jim McGowan" userId="e2c7446dd3aca506" providerId="LiveId" clId="{B33B301D-EF2B-494F-99E3-067027D9A950}" dt="2025-08-03T00:22:21.335" v="5" actId="47"/>
        <pc:sldMasterMkLst>
          <pc:docMk/>
          <pc:sldMasterMk cId="0" sldId="2147483649"/>
        </pc:sldMasterMkLst>
        <pc:sldLayoutChg chg="del">
          <pc:chgData name="Jim McGowan" userId="e2c7446dd3aca506" providerId="LiveId" clId="{B33B301D-EF2B-494F-99E3-067027D9A950}" dt="2025-08-03T00:22:21.335" v="5" actId="47"/>
          <pc:sldLayoutMkLst>
            <pc:docMk/>
            <pc:sldMasterMk cId="0" sldId="2147483649"/>
            <pc:sldLayoutMk cId="4025232388" sldId="2147483678"/>
          </pc:sldLayoutMkLst>
        </pc:sldLayoutChg>
        <pc:sldLayoutChg chg="del">
          <pc:chgData name="Jim McGowan" userId="e2c7446dd3aca506" providerId="LiveId" clId="{B33B301D-EF2B-494F-99E3-067027D9A950}" dt="2025-08-03T00:21:24.025" v="2" actId="47"/>
          <pc:sldLayoutMkLst>
            <pc:docMk/>
            <pc:sldMasterMk cId="0" sldId="2147483649"/>
            <pc:sldLayoutMk cId="1838848706" sldId="2147483680"/>
          </pc:sldLayoutMkLst>
        </pc:sldLayoutChg>
      </pc:sldMasterChg>
    </pc:docChg>
  </pc:docChgLst>
  <pc:docChgLst>
    <pc:chgData name="Jim McGowan" userId="e2c7446dd3aca506" providerId="LiveId" clId="{F94634D0-81F7-44EC-A01D-B60D00C6B0EB}"/>
    <pc:docChg chg="undo custSel modSld modHandout">
      <pc:chgData name="Jim McGowan" userId="e2c7446dd3aca506" providerId="LiveId" clId="{F94634D0-81F7-44EC-A01D-B60D00C6B0EB}" dt="2025-06-07T19:29:05.921" v="161" actId="1582"/>
      <pc:docMkLst>
        <pc:docMk/>
      </pc:docMkLst>
      <pc:sldChg chg="modSp mod">
        <pc:chgData name="Jim McGowan" userId="e2c7446dd3aca506" providerId="LiveId" clId="{F94634D0-81F7-44EC-A01D-B60D00C6B0EB}" dt="2025-06-07T19:07:08.113" v="23" actId="14100"/>
        <pc:sldMkLst>
          <pc:docMk/>
          <pc:sldMk cId="0" sldId="2021"/>
        </pc:sldMkLst>
      </pc:sldChg>
      <pc:sldChg chg="delSp mod">
        <pc:chgData name="Jim McGowan" userId="e2c7446dd3aca506" providerId="LiveId" clId="{F94634D0-81F7-44EC-A01D-B60D00C6B0EB}" dt="2025-06-07T19:27:24.863" v="116" actId="478"/>
        <pc:sldMkLst>
          <pc:docMk/>
          <pc:sldMk cId="3786138082" sldId="3861"/>
        </pc:sldMkLst>
      </pc:sldChg>
      <pc:sldChg chg="modSp mod">
        <pc:chgData name="Jim McGowan" userId="e2c7446dd3aca506" providerId="LiveId" clId="{F94634D0-81F7-44EC-A01D-B60D00C6B0EB}" dt="2025-06-07T19:09:01.779" v="32" actId="20577"/>
        <pc:sldMkLst>
          <pc:docMk/>
          <pc:sldMk cId="2973001248" sldId="27632"/>
        </pc:sldMkLst>
      </pc:sldChg>
      <pc:sldChg chg="modSp mod">
        <pc:chgData name="Jim McGowan" userId="e2c7446dd3aca506" providerId="LiveId" clId="{F94634D0-81F7-44EC-A01D-B60D00C6B0EB}" dt="2025-06-07T18:58:21.307" v="0" actId="12789"/>
        <pc:sldMkLst>
          <pc:docMk/>
          <pc:sldMk cId="3805953228" sldId="28008"/>
        </pc:sldMkLst>
      </pc:sldChg>
      <pc:sldChg chg="addSp delSp modSp mod">
        <pc:chgData name="Jim McGowan" userId="e2c7446dd3aca506" providerId="LiveId" clId="{F94634D0-81F7-44EC-A01D-B60D00C6B0EB}" dt="2025-06-07T19:17:18.733" v="41" actId="1035"/>
        <pc:sldMkLst>
          <pc:docMk/>
          <pc:sldMk cId="922324065" sldId="28011"/>
        </pc:sldMkLst>
      </pc:sldChg>
      <pc:sldChg chg="modSp mod">
        <pc:chgData name="Jim McGowan" userId="e2c7446dd3aca506" providerId="LiveId" clId="{F94634D0-81F7-44EC-A01D-B60D00C6B0EB}" dt="2025-06-07T18:58:31.689" v="1" actId="12789"/>
        <pc:sldMkLst>
          <pc:docMk/>
          <pc:sldMk cId="1134020093" sldId="28019"/>
        </pc:sldMkLst>
      </pc:sldChg>
      <pc:sldChg chg="modSp mod">
        <pc:chgData name="Jim McGowan" userId="e2c7446dd3aca506" providerId="LiveId" clId="{F94634D0-81F7-44EC-A01D-B60D00C6B0EB}" dt="2025-06-07T19:01:41.556" v="2" actId="12789"/>
        <pc:sldMkLst>
          <pc:docMk/>
          <pc:sldMk cId="501518438" sldId="28020"/>
        </pc:sldMkLst>
      </pc:sldChg>
      <pc:sldChg chg="modSp mod">
        <pc:chgData name="Jim McGowan" userId="e2c7446dd3aca506" providerId="LiveId" clId="{F94634D0-81F7-44EC-A01D-B60D00C6B0EB}" dt="2025-06-07T19:02:32.469" v="7" actId="12789"/>
        <pc:sldMkLst>
          <pc:docMk/>
          <pc:sldMk cId="4173675570" sldId="28021"/>
        </pc:sldMkLst>
      </pc:sldChg>
      <pc:sldChg chg="modSp mod">
        <pc:chgData name="Jim McGowan" userId="e2c7446dd3aca506" providerId="LiveId" clId="{F94634D0-81F7-44EC-A01D-B60D00C6B0EB}" dt="2025-06-07T19:03:23.674" v="13" actId="12789"/>
        <pc:sldMkLst>
          <pc:docMk/>
          <pc:sldMk cId="2777137958" sldId="28022"/>
        </pc:sldMkLst>
      </pc:sldChg>
      <pc:sldChg chg="modSp mod">
        <pc:chgData name="Jim McGowan" userId="e2c7446dd3aca506" providerId="LiveId" clId="{F94634D0-81F7-44EC-A01D-B60D00C6B0EB}" dt="2025-06-07T19:05:17.496" v="14" actId="12789"/>
        <pc:sldMkLst>
          <pc:docMk/>
          <pc:sldMk cId="3497262880" sldId="28023"/>
        </pc:sldMkLst>
      </pc:sldChg>
      <pc:sldChg chg="modSp mod">
        <pc:chgData name="Jim McGowan" userId="e2c7446dd3aca506" providerId="LiveId" clId="{F94634D0-81F7-44EC-A01D-B60D00C6B0EB}" dt="2025-06-07T19:08:24.964" v="26" actId="12789"/>
        <pc:sldMkLst>
          <pc:docMk/>
          <pc:sldMk cId="1338491285" sldId="28024"/>
        </pc:sldMkLst>
      </pc:sldChg>
      <pc:sldChg chg="modSp mod">
        <pc:chgData name="Jim McGowan" userId="e2c7446dd3aca506" providerId="LiveId" clId="{F94634D0-81F7-44EC-A01D-B60D00C6B0EB}" dt="2025-06-07T19:05:58.459" v="16" actId="14100"/>
        <pc:sldMkLst>
          <pc:docMk/>
          <pc:sldMk cId="2522153587" sldId="28037"/>
        </pc:sldMkLst>
      </pc:sldChg>
      <pc:sldChg chg="modSp mod">
        <pc:chgData name="Jim McGowan" userId="e2c7446dd3aca506" providerId="LiveId" clId="{F94634D0-81F7-44EC-A01D-B60D00C6B0EB}" dt="2025-06-07T19:06:08.163" v="17" actId="14100"/>
        <pc:sldMkLst>
          <pc:docMk/>
          <pc:sldMk cId="3803875112" sldId="28038"/>
        </pc:sldMkLst>
      </pc:sldChg>
      <pc:sldChg chg="modSp mod">
        <pc:chgData name="Jim McGowan" userId="e2c7446dd3aca506" providerId="LiveId" clId="{F94634D0-81F7-44EC-A01D-B60D00C6B0EB}" dt="2025-06-07T19:06:48.005" v="20" actId="14100"/>
        <pc:sldMkLst>
          <pc:docMk/>
          <pc:sldMk cId="725242494" sldId="28039"/>
        </pc:sldMkLst>
      </pc:sldChg>
      <pc:sldChg chg="modSp mod">
        <pc:chgData name="Jim McGowan" userId="e2c7446dd3aca506" providerId="LiveId" clId="{F94634D0-81F7-44EC-A01D-B60D00C6B0EB}" dt="2025-06-07T19:07:34.095" v="24" actId="14100"/>
        <pc:sldMkLst>
          <pc:docMk/>
          <pc:sldMk cId="899618471" sldId="28040"/>
        </pc:sldMkLst>
      </pc:sldChg>
      <pc:sldChg chg="modSp mod">
        <pc:chgData name="Jim McGowan" userId="e2c7446dd3aca506" providerId="LiveId" clId="{F94634D0-81F7-44EC-A01D-B60D00C6B0EB}" dt="2025-06-07T19:07:57.476" v="25" actId="14100"/>
        <pc:sldMkLst>
          <pc:docMk/>
          <pc:sldMk cId="2373970548" sldId="28041"/>
        </pc:sldMkLst>
      </pc:sldChg>
      <pc:sldChg chg="addSp modSp mod">
        <pc:chgData name="Jim McGowan" userId="e2c7446dd3aca506" providerId="LiveId" clId="{F94634D0-81F7-44EC-A01D-B60D00C6B0EB}" dt="2025-06-07T19:22:29.736" v="115" actId="12788"/>
        <pc:sldMkLst>
          <pc:docMk/>
          <pc:sldMk cId="3631465771" sldId="28049"/>
        </pc:sldMkLst>
      </pc:sldChg>
      <pc:sldChg chg="addSp modSp mod">
        <pc:chgData name="Jim McGowan" userId="e2c7446dd3aca506" providerId="LiveId" clId="{F94634D0-81F7-44EC-A01D-B60D00C6B0EB}" dt="2025-06-07T19:29:05.921" v="161" actId="1582"/>
        <pc:sldMkLst>
          <pc:docMk/>
          <pc:sldMk cId="61175133" sldId="28050"/>
        </pc:sldMkLst>
      </pc:sldChg>
    </pc:docChg>
  </pc:docChgLst>
  <pc:docChgLst>
    <pc:chgData name="Jim McGowan" userId="e2c7446dd3aca506" providerId="LiveId" clId="{47480B39-32B5-4531-9C5E-DF0736B1A8EB}"/>
    <pc:docChg chg="custSel addSld modSld">
      <pc:chgData name="Jim McGowan" userId="e2c7446dd3aca506" providerId="LiveId" clId="{47480B39-32B5-4531-9C5E-DF0736B1A8EB}" dt="2025-06-15T17:38:05.975" v="18" actId="12789"/>
      <pc:docMkLst>
        <pc:docMk/>
      </pc:docMkLst>
      <pc:sldChg chg="delSp modSp new mod">
        <pc:chgData name="Jim McGowan" userId="e2c7446dd3aca506" providerId="LiveId" clId="{47480B39-32B5-4531-9C5E-DF0736B1A8EB}" dt="2025-06-15T17:38:05.975" v="18" actId="12789"/>
        <pc:sldMkLst>
          <pc:docMk/>
          <pc:sldMk cId="2558621243" sldId="28055"/>
        </pc:sldMkLst>
      </pc:sldChg>
    </pc:docChg>
  </pc:docChgLst>
  <pc:docChgLst>
    <pc:chgData name="Jim McGowan" userId="e2c7446dd3aca506" providerId="LiveId" clId="{C9E671B9-9EC0-434E-B863-66134CACFEEA}"/>
    <pc:docChg chg="undo custSel modSld modHandout">
      <pc:chgData name="Jim McGowan" userId="e2c7446dd3aca506" providerId="LiveId" clId="{C9E671B9-9EC0-434E-B863-66134CACFEEA}" dt="2025-06-22T12:24:26.097" v="85" actId="6549"/>
      <pc:docMkLst>
        <pc:docMk/>
      </pc:docMkLst>
      <pc:sldChg chg="modSp mod">
        <pc:chgData name="Jim McGowan" userId="e2c7446dd3aca506" providerId="LiveId" clId="{C9E671B9-9EC0-434E-B863-66134CACFEEA}" dt="2025-06-22T12:22:03.401" v="71" actId="404"/>
        <pc:sldMkLst>
          <pc:docMk/>
          <pc:sldMk cId="227771014" sldId="6181"/>
        </pc:sldMkLst>
      </pc:sldChg>
      <pc:sldChg chg="modSp mod">
        <pc:chgData name="Jim McGowan" userId="e2c7446dd3aca506" providerId="LiveId" clId="{C9E671B9-9EC0-434E-B863-66134CACFEEA}" dt="2025-06-22T12:21:47.815" v="70" actId="403"/>
        <pc:sldMkLst>
          <pc:docMk/>
          <pc:sldMk cId="152789283" sldId="8232"/>
        </pc:sldMkLst>
      </pc:sldChg>
      <pc:sldChg chg="modSp mod">
        <pc:chgData name="Jim McGowan" userId="e2c7446dd3aca506" providerId="LiveId" clId="{C9E671B9-9EC0-434E-B863-66134CACFEEA}" dt="2025-06-22T12:18:03.246" v="42"/>
        <pc:sldMkLst>
          <pc:docMk/>
          <pc:sldMk cId="4774250" sldId="27710"/>
        </pc:sldMkLst>
      </pc:sldChg>
      <pc:sldChg chg="modSp mod">
        <pc:chgData name="Jim McGowan" userId="e2c7446dd3aca506" providerId="LiveId" clId="{C9E671B9-9EC0-434E-B863-66134CACFEEA}" dt="2025-06-22T12:22:38.112" v="72" actId="14100"/>
        <pc:sldMkLst>
          <pc:docMk/>
          <pc:sldMk cId="2777137958" sldId="28022"/>
        </pc:sldMkLst>
      </pc:sldChg>
      <pc:sldChg chg="modSp mod">
        <pc:chgData name="Jim McGowan" userId="e2c7446dd3aca506" providerId="LiveId" clId="{C9E671B9-9EC0-434E-B863-66134CACFEEA}" dt="2025-06-22T12:22:42.760" v="73" actId="14100"/>
        <pc:sldMkLst>
          <pc:docMk/>
          <pc:sldMk cId="3119466798" sldId="28056"/>
        </pc:sldMkLst>
      </pc:sldChg>
      <pc:sldChg chg="modSp mod">
        <pc:chgData name="Jim McGowan" userId="e2c7446dd3aca506" providerId="LiveId" clId="{C9E671B9-9EC0-434E-B863-66134CACFEEA}" dt="2025-06-22T12:23:19.750" v="74" actId="14100"/>
        <pc:sldMkLst>
          <pc:docMk/>
          <pc:sldMk cId="2915783738" sldId="28057"/>
        </pc:sldMkLst>
      </pc:sldChg>
      <pc:sldChg chg="modSp mod">
        <pc:chgData name="Jim McGowan" userId="e2c7446dd3aca506" providerId="LiveId" clId="{C9E671B9-9EC0-434E-B863-66134CACFEEA}" dt="2025-06-22T12:23:35.328" v="75" actId="14100"/>
        <pc:sldMkLst>
          <pc:docMk/>
          <pc:sldMk cId="2242095484" sldId="28058"/>
        </pc:sldMkLst>
      </pc:sldChg>
      <pc:sldChg chg="modSp mod">
        <pc:chgData name="Jim McGowan" userId="e2c7446dd3aca506" providerId="LiveId" clId="{C9E671B9-9EC0-434E-B863-66134CACFEEA}" dt="2025-06-22T12:20:08.883" v="59" actId="12789"/>
        <pc:sldMkLst>
          <pc:docMk/>
          <pc:sldMk cId="2465004880" sldId="28073"/>
        </pc:sldMkLst>
      </pc:sldChg>
      <pc:sldChg chg="modSp mod">
        <pc:chgData name="Jim McGowan" userId="e2c7446dd3aca506" providerId="LiveId" clId="{C9E671B9-9EC0-434E-B863-66134CACFEEA}" dt="2025-06-22T12:20:22.714" v="61" actId="12789"/>
        <pc:sldMkLst>
          <pc:docMk/>
          <pc:sldMk cId="1906397907" sldId="28074"/>
        </pc:sldMkLst>
      </pc:sldChg>
      <pc:sldChg chg="modSp mod">
        <pc:chgData name="Jim McGowan" userId="e2c7446dd3aca506" providerId="LiveId" clId="{C9E671B9-9EC0-434E-B863-66134CACFEEA}" dt="2025-06-22T12:20:37.194" v="63" actId="12789"/>
        <pc:sldMkLst>
          <pc:docMk/>
          <pc:sldMk cId="2465009062" sldId="28075"/>
        </pc:sldMkLst>
      </pc:sldChg>
      <pc:sldChg chg="modSp mod">
        <pc:chgData name="Jim McGowan" userId="e2c7446dd3aca506" providerId="LiveId" clId="{C9E671B9-9EC0-434E-B863-66134CACFEEA}" dt="2025-06-22T12:21:02.067" v="65" actId="12789"/>
        <pc:sldMkLst>
          <pc:docMk/>
          <pc:sldMk cId="1794083214" sldId="28076"/>
        </pc:sldMkLst>
      </pc:sldChg>
      <pc:sldChg chg="modSp mod">
        <pc:chgData name="Jim McGowan" userId="e2c7446dd3aca506" providerId="LiveId" clId="{C9E671B9-9EC0-434E-B863-66134CACFEEA}" dt="2025-06-22T12:21:17.854" v="67" actId="12789"/>
        <pc:sldMkLst>
          <pc:docMk/>
          <pc:sldMk cId="412108202" sldId="28077"/>
        </pc:sldMkLst>
      </pc:sldChg>
      <pc:sldChg chg="modSp mod">
        <pc:chgData name="Jim McGowan" userId="e2c7446dd3aca506" providerId="LiveId" clId="{C9E671B9-9EC0-434E-B863-66134CACFEEA}" dt="2025-06-22T12:21:31.464" v="69" actId="12789"/>
        <pc:sldMkLst>
          <pc:docMk/>
          <pc:sldMk cId="3212533866" sldId="28078"/>
        </pc:sldMkLst>
      </pc:sldChg>
      <pc:sldChg chg="modSp mod">
        <pc:chgData name="Jim McGowan" userId="e2c7446dd3aca506" providerId="LiveId" clId="{C9E671B9-9EC0-434E-B863-66134CACFEEA}" dt="2025-06-22T12:23:48.514" v="76" actId="14100"/>
        <pc:sldMkLst>
          <pc:docMk/>
          <pc:sldMk cId="853325897" sldId="28079"/>
        </pc:sldMkLst>
      </pc:sldChg>
      <pc:sldChg chg="modSp mod">
        <pc:chgData name="Jim McGowan" userId="e2c7446dd3aca506" providerId="LiveId" clId="{C9E671B9-9EC0-434E-B863-66134CACFEEA}" dt="2025-06-22T12:18:46.314" v="46" actId="14100"/>
        <pc:sldMkLst>
          <pc:docMk/>
          <pc:sldMk cId="2032277519" sldId="28083"/>
        </pc:sldMkLst>
      </pc:sldChg>
      <pc:sldChg chg="modSp mod">
        <pc:chgData name="Jim McGowan" userId="e2c7446dd3aca506" providerId="LiveId" clId="{C9E671B9-9EC0-434E-B863-66134CACFEEA}" dt="2025-06-22T12:18:59.694" v="49" actId="14100"/>
        <pc:sldMkLst>
          <pc:docMk/>
          <pc:sldMk cId="3278234106" sldId="28084"/>
        </pc:sldMkLst>
      </pc:sldChg>
      <pc:sldChg chg="modSp mod">
        <pc:chgData name="Jim McGowan" userId="e2c7446dd3aca506" providerId="LiveId" clId="{C9E671B9-9EC0-434E-B863-66134CACFEEA}" dt="2025-06-22T12:19:11.217" v="51" actId="14100"/>
        <pc:sldMkLst>
          <pc:docMk/>
          <pc:sldMk cId="3044471163" sldId="28085"/>
        </pc:sldMkLst>
      </pc:sldChg>
      <pc:sldChg chg="modSp mod">
        <pc:chgData name="Jim McGowan" userId="e2c7446dd3aca506" providerId="LiveId" clId="{C9E671B9-9EC0-434E-B863-66134CACFEEA}" dt="2025-06-22T12:19:33.824" v="53" actId="14100"/>
        <pc:sldMkLst>
          <pc:docMk/>
          <pc:sldMk cId="1551805574" sldId="28086"/>
        </pc:sldMkLst>
      </pc:sldChg>
      <pc:sldChg chg="modSp mod">
        <pc:chgData name="Jim McGowan" userId="e2c7446dd3aca506" providerId="LiveId" clId="{C9E671B9-9EC0-434E-B863-66134CACFEEA}" dt="2025-06-22T12:19:39.177" v="55" actId="14100"/>
        <pc:sldMkLst>
          <pc:docMk/>
          <pc:sldMk cId="3778297607" sldId="28087"/>
        </pc:sldMkLst>
      </pc:sldChg>
      <pc:sldChg chg="modSp mod">
        <pc:chgData name="Jim McGowan" userId="e2c7446dd3aca506" providerId="LiveId" clId="{C9E671B9-9EC0-434E-B863-66134CACFEEA}" dt="2025-06-22T12:19:46.332" v="57" actId="14100"/>
        <pc:sldMkLst>
          <pc:docMk/>
          <pc:sldMk cId="4102069778" sldId="28088"/>
        </pc:sldMkLst>
      </pc:sldChg>
      <pc:sldChg chg="addSp delSp modSp mod modClrScheme chgLayout">
        <pc:chgData name="Jim McGowan" userId="e2c7446dd3aca506" providerId="LiveId" clId="{C9E671B9-9EC0-434E-B863-66134CACFEEA}" dt="2025-06-22T12:17:24.610" v="31" actId="12789"/>
        <pc:sldMkLst>
          <pc:docMk/>
          <pc:sldMk cId="601490735" sldId="28095"/>
        </pc:sldMkLst>
      </pc:sldChg>
      <pc:sldChg chg="modSp mod">
        <pc:chgData name="Jim McGowan" userId="e2c7446dd3aca506" providerId="LiveId" clId="{C9E671B9-9EC0-434E-B863-66134CACFEEA}" dt="2025-06-22T12:17:48.299" v="40"/>
        <pc:sldMkLst>
          <pc:docMk/>
          <pc:sldMk cId="3103878604" sldId="28103"/>
        </pc:sldMkLst>
      </pc:sldChg>
      <pc:sldChg chg="modSp mod">
        <pc:chgData name="Jim McGowan" userId="e2c7446dd3aca506" providerId="LiveId" clId="{C9E671B9-9EC0-434E-B863-66134CACFEEA}" dt="2025-06-22T12:18:14.798" v="44"/>
        <pc:sldMkLst>
          <pc:docMk/>
          <pc:sldMk cId="3679839238" sldId="28104"/>
        </pc:sldMkLst>
      </pc:sldChg>
    </pc:docChg>
  </pc:docChgLst>
  <pc:docChgLst>
    <pc:chgData name="Jim McGowan" userId="e2c7446dd3aca506" providerId="LiveId" clId="{AA856208-45B3-4AC6-8C62-86756A1D7D7A}"/>
    <pc:docChg chg="undo redo custSel addSld delSld modSld sldOrd modHandout">
      <pc:chgData name="Jim McGowan" userId="e2c7446dd3aca506" providerId="LiveId" clId="{AA856208-45B3-4AC6-8C62-86756A1D7D7A}" dt="2025-05-14T16:57:39.567" v="2698" actId="47"/>
      <pc:docMkLst>
        <pc:docMk/>
      </pc:docMkLst>
      <pc:sldChg chg="addSp delSp modSp mod">
        <pc:chgData name="Jim McGowan" userId="e2c7446dd3aca506" providerId="LiveId" clId="{AA856208-45B3-4AC6-8C62-86756A1D7D7A}" dt="2025-05-14T12:39:25.992" v="35" actId="1035"/>
        <pc:sldMkLst>
          <pc:docMk/>
          <pc:sldMk cId="0" sldId="2018"/>
        </pc:sldMkLst>
      </pc:sldChg>
      <pc:sldChg chg="addSp delSp modSp mod ord">
        <pc:chgData name="Jim McGowan" userId="e2c7446dd3aca506" providerId="LiveId" clId="{AA856208-45B3-4AC6-8C62-86756A1D7D7A}" dt="2025-05-14T16:46:02.832" v="2532" actId="1038"/>
        <pc:sldMkLst>
          <pc:docMk/>
          <pc:sldMk cId="0" sldId="2019"/>
        </pc:sldMkLst>
      </pc:sldChg>
      <pc:sldChg chg="addSp delSp modSp mod">
        <pc:chgData name="Jim McGowan" userId="e2c7446dd3aca506" providerId="LiveId" clId="{AA856208-45B3-4AC6-8C62-86756A1D7D7A}" dt="2025-05-14T16:46:54.594" v="2538"/>
        <pc:sldMkLst>
          <pc:docMk/>
          <pc:sldMk cId="0" sldId="2020"/>
        </pc:sldMkLst>
      </pc:sldChg>
      <pc:sldChg chg="addSp delSp modSp mod">
        <pc:chgData name="Jim McGowan" userId="e2c7446dd3aca506" providerId="LiveId" clId="{AA856208-45B3-4AC6-8C62-86756A1D7D7A}" dt="2025-05-14T16:46:58.389" v="2540"/>
        <pc:sldMkLst>
          <pc:docMk/>
          <pc:sldMk cId="0" sldId="2021"/>
        </pc:sldMkLst>
      </pc:sldChg>
      <pc:sldChg chg="addSp delSp modSp mod">
        <pc:chgData name="Jim McGowan" userId="e2c7446dd3aca506" providerId="LiveId" clId="{AA856208-45B3-4AC6-8C62-86756A1D7D7A}" dt="2025-05-14T16:47:01.687" v="2542"/>
        <pc:sldMkLst>
          <pc:docMk/>
          <pc:sldMk cId="0" sldId="2022"/>
        </pc:sldMkLst>
      </pc:sldChg>
      <pc:sldChg chg="addSp delSp modSp mod">
        <pc:chgData name="Jim McGowan" userId="e2c7446dd3aca506" providerId="LiveId" clId="{AA856208-45B3-4AC6-8C62-86756A1D7D7A}" dt="2025-05-14T16:47:07.489" v="2546"/>
        <pc:sldMkLst>
          <pc:docMk/>
          <pc:sldMk cId="0" sldId="2023"/>
        </pc:sldMkLst>
      </pc:sldChg>
      <pc:sldChg chg="addSp delSp modSp mod">
        <pc:chgData name="Jim McGowan" userId="e2c7446dd3aca506" providerId="LiveId" clId="{AA856208-45B3-4AC6-8C62-86756A1D7D7A}" dt="2025-05-14T16:47:13.800" v="2550"/>
        <pc:sldMkLst>
          <pc:docMk/>
          <pc:sldMk cId="0" sldId="2024"/>
        </pc:sldMkLst>
      </pc:sldChg>
      <pc:sldChg chg="modSp mod">
        <pc:chgData name="Jim McGowan" userId="e2c7446dd3aca506" providerId="LiveId" clId="{AA856208-45B3-4AC6-8C62-86756A1D7D7A}" dt="2025-05-14T13:28:47.995" v="743" actId="12789"/>
        <pc:sldMkLst>
          <pc:docMk/>
          <pc:sldMk cId="0" sldId="2025"/>
        </pc:sldMkLst>
      </pc:sldChg>
      <pc:sldChg chg="modSp mod ord">
        <pc:chgData name="Jim McGowan" userId="e2c7446dd3aca506" providerId="LiveId" clId="{AA856208-45B3-4AC6-8C62-86756A1D7D7A}" dt="2025-05-14T13:28:19.158" v="738" actId="12789"/>
        <pc:sldMkLst>
          <pc:docMk/>
          <pc:sldMk cId="0" sldId="2026"/>
        </pc:sldMkLst>
      </pc:sldChg>
      <pc:sldChg chg="addSp delSp modSp mod">
        <pc:chgData name="Jim McGowan" userId="e2c7446dd3aca506" providerId="LiveId" clId="{AA856208-45B3-4AC6-8C62-86756A1D7D7A}" dt="2025-05-14T16:47:17.346" v="2552"/>
        <pc:sldMkLst>
          <pc:docMk/>
          <pc:sldMk cId="0" sldId="2027"/>
        </pc:sldMkLst>
      </pc:sldChg>
      <pc:sldChg chg="addSp delSp modSp mod">
        <pc:chgData name="Jim McGowan" userId="e2c7446dd3aca506" providerId="LiveId" clId="{AA856208-45B3-4AC6-8C62-86756A1D7D7A}" dt="2025-05-14T16:47:30.141" v="2560"/>
        <pc:sldMkLst>
          <pc:docMk/>
          <pc:sldMk cId="0" sldId="2028"/>
        </pc:sldMkLst>
      </pc:sldChg>
      <pc:sldChg chg="addSp delSp modSp mod">
        <pc:chgData name="Jim McGowan" userId="e2c7446dd3aca506" providerId="LiveId" clId="{AA856208-45B3-4AC6-8C62-86756A1D7D7A}" dt="2025-05-14T16:47:32.845" v="2562"/>
        <pc:sldMkLst>
          <pc:docMk/>
          <pc:sldMk cId="0" sldId="2029"/>
        </pc:sldMkLst>
      </pc:sldChg>
      <pc:sldChg chg="addSp delSp modSp mod">
        <pc:chgData name="Jim McGowan" userId="e2c7446dd3aca506" providerId="LiveId" clId="{AA856208-45B3-4AC6-8C62-86756A1D7D7A}" dt="2025-05-14T16:47:35.898" v="2564"/>
        <pc:sldMkLst>
          <pc:docMk/>
          <pc:sldMk cId="0" sldId="2030"/>
        </pc:sldMkLst>
      </pc:sldChg>
      <pc:sldChg chg="addSp delSp modSp mod">
        <pc:chgData name="Jim McGowan" userId="e2c7446dd3aca506" providerId="LiveId" clId="{AA856208-45B3-4AC6-8C62-86756A1D7D7A}" dt="2025-05-14T16:47:38.789" v="2566"/>
        <pc:sldMkLst>
          <pc:docMk/>
          <pc:sldMk cId="0" sldId="2031"/>
        </pc:sldMkLst>
      </pc:sldChg>
      <pc:sldChg chg="addSp delSp modSp mod">
        <pc:chgData name="Jim McGowan" userId="e2c7446dd3aca506" providerId="LiveId" clId="{AA856208-45B3-4AC6-8C62-86756A1D7D7A}" dt="2025-05-14T16:47:41.565" v="2568"/>
        <pc:sldMkLst>
          <pc:docMk/>
          <pc:sldMk cId="0" sldId="2032"/>
        </pc:sldMkLst>
      </pc:sldChg>
      <pc:sldChg chg="addSp delSp modSp mod">
        <pc:chgData name="Jim McGowan" userId="e2c7446dd3aca506" providerId="LiveId" clId="{AA856208-45B3-4AC6-8C62-86756A1D7D7A}" dt="2025-05-14T16:47:44.990" v="2570"/>
        <pc:sldMkLst>
          <pc:docMk/>
          <pc:sldMk cId="0" sldId="2033"/>
        </pc:sldMkLst>
      </pc:sldChg>
      <pc:sldChg chg="addSp delSp modSp mod">
        <pc:chgData name="Jim McGowan" userId="e2c7446dd3aca506" providerId="LiveId" clId="{AA856208-45B3-4AC6-8C62-86756A1D7D7A}" dt="2025-05-14T16:47:48.233" v="2572"/>
        <pc:sldMkLst>
          <pc:docMk/>
          <pc:sldMk cId="0" sldId="2034"/>
        </pc:sldMkLst>
      </pc:sldChg>
      <pc:sldChg chg="addSp delSp modSp mod">
        <pc:chgData name="Jim McGowan" userId="e2c7446dd3aca506" providerId="LiveId" clId="{AA856208-45B3-4AC6-8C62-86756A1D7D7A}" dt="2025-05-14T16:47:55.472" v="2578"/>
        <pc:sldMkLst>
          <pc:docMk/>
          <pc:sldMk cId="0" sldId="2035"/>
        </pc:sldMkLst>
      </pc:sldChg>
      <pc:sldChg chg="modSp mod ord">
        <pc:chgData name="Jim McGowan" userId="e2c7446dd3aca506" providerId="LiveId" clId="{AA856208-45B3-4AC6-8C62-86756A1D7D7A}" dt="2025-05-14T13:51:46.591" v="998"/>
        <pc:sldMkLst>
          <pc:docMk/>
          <pc:sldMk cId="0" sldId="2036"/>
        </pc:sldMkLst>
      </pc:sldChg>
      <pc:sldChg chg="addSp delSp modSp mod">
        <pc:chgData name="Jim McGowan" userId="e2c7446dd3aca506" providerId="LiveId" clId="{AA856208-45B3-4AC6-8C62-86756A1D7D7A}" dt="2025-05-14T16:48:08.729" v="2588"/>
        <pc:sldMkLst>
          <pc:docMk/>
          <pc:sldMk cId="0" sldId="2037"/>
        </pc:sldMkLst>
      </pc:sldChg>
      <pc:sldChg chg="addSp delSp modSp mod">
        <pc:chgData name="Jim McGowan" userId="e2c7446dd3aca506" providerId="LiveId" clId="{AA856208-45B3-4AC6-8C62-86756A1D7D7A}" dt="2025-05-14T16:48:15.108" v="2592"/>
        <pc:sldMkLst>
          <pc:docMk/>
          <pc:sldMk cId="0" sldId="2038"/>
        </pc:sldMkLst>
      </pc:sldChg>
      <pc:sldChg chg="addSp delSp modSp mod">
        <pc:chgData name="Jim McGowan" userId="e2c7446dd3aca506" providerId="LiveId" clId="{AA856208-45B3-4AC6-8C62-86756A1D7D7A}" dt="2025-05-14T14:07:19.873" v="1151" actId="12788"/>
        <pc:sldMkLst>
          <pc:docMk/>
          <pc:sldMk cId="0" sldId="2039"/>
        </pc:sldMkLst>
      </pc:sldChg>
      <pc:sldChg chg="addSp delSp modSp mod ord">
        <pc:chgData name="Jim McGowan" userId="e2c7446dd3aca506" providerId="LiveId" clId="{AA856208-45B3-4AC6-8C62-86756A1D7D7A}" dt="2025-05-14T16:48:31.634" v="2604"/>
        <pc:sldMkLst>
          <pc:docMk/>
          <pc:sldMk cId="0" sldId="2040"/>
        </pc:sldMkLst>
      </pc:sldChg>
      <pc:sldChg chg="addSp delSp modSp mod">
        <pc:chgData name="Jim McGowan" userId="e2c7446dd3aca506" providerId="LiveId" clId="{AA856208-45B3-4AC6-8C62-86756A1D7D7A}" dt="2025-05-14T16:48:39.241" v="2608"/>
        <pc:sldMkLst>
          <pc:docMk/>
          <pc:sldMk cId="0" sldId="2041"/>
        </pc:sldMkLst>
      </pc:sldChg>
      <pc:sldChg chg="addSp delSp modSp mod">
        <pc:chgData name="Jim McGowan" userId="e2c7446dd3aca506" providerId="LiveId" clId="{AA856208-45B3-4AC6-8C62-86756A1D7D7A}" dt="2025-05-14T16:48:45.952" v="2612"/>
        <pc:sldMkLst>
          <pc:docMk/>
          <pc:sldMk cId="0" sldId="2042"/>
        </pc:sldMkLst>
      </pc:sldChg>
      <pc:sldChg chg="addSp delSp modSp mod">
        <pc:chgData name="Jim McGowan" userId="e2c7446dd3aca506" providerId="LiveId" clId="{AA856208-45B3-4AC6-8C62-86756A1D7D7A}" dt="2025-05-14T16:48:56.126" v="2620"/>
        <pc:sldMkLst>
          <pc:docMk/>
          <pc:sldMk cId="0" sldId="2043"/>
        </pc:sldMkLst>
      </pc:sldChg>
      <pc:sldChg chg="modSp mod">
        <pc:chgData name="Jim McGowan" userId="e2c7446dd3aca506" providerId="LiveId" clId="{AA856208-45B3-4AC6-8C62-86756A1D7D7A}" dt="2025-05-14T15:17:19.960" v="1562" actId="12789"/>
        <pc:sldMkLst>
          <pc:docMk/>
          <pc:sldMk cId="0" sldId="2044"/>
        </pc:sldMkLst>
      </pc:sldChg>
      <pc:sldChg chg="addSp modSp mod">
        <pc:chgData name="Jim McGowan" userId="e2c7446dd3aca506" providerId="LiveId" clId="{AA856208-45B3-4AC6-8C62-86756A1D7D7A}" dt="2025-05-14T15:29:04.408" v="1602" actId="1076"/>
        <pc:sldMkLst>
          <pc:docMk/>
          <pc:sldMk cId="0" sldId="2045"/>
        </pc:sldMkLst>
      </pc:sldChg>
      <pc:sldChg chg="addSp delSp modSp mod modClrScheme chgLayout">
        <pc:chgData name="Jim McGowan" userId="e2c7446dd3aca506" providerId="LiveId" clId="{AA856208-45B3-4AC6-8C62-86756A1D7D7A}" dt="2025-05-14T16:49:08.714" v="2628"/>
        <pc:sldMkLst>
          <pc:docMk/>
          <pc:sldMk cId="0" sldId="2046"/>
        </pc:sldMkLst>
      </pc:sldChg>
      <pc:sldChg chg="addSp delSp modSp mod">
        <pc:chgData name="Jim McGowan" userId="e2c7446dd3aca506" providerId="LiveId" clId="{AA856208-45B3-4AC6-8C62-86756A1D7D7A}" dt="2025-05-14T15:30:58.334" v="1632"/>
        <pc:sldMkLst>
          <pc:docMk/>
          <pc:sldMk cId="0" sldId="2047"/>
        </pc:sldMkLst>
      </pc:sldChg>
      <pc:sldChg chg="addSp delSp modSp mod">
        <pc:chgData name="Jim McGowan" userId="e2c7446dd3aca506" providerId="LiveId" clId="{AA856208-45B3-4AC6-8C62-86756A1D7D7A}" dt="2025-05-14T16:49:23.278" v="2638"/>
        <pc:sldMkLst>
          <pc:docMk/>
          <pc:sldMk cId="0" sldId="2048"/>
        </pc:sldMkLst>
      </pc:sldChg>
      <pc:sldChg chg="addSp delSp modSp mod">
        <pc:chgData name="Jim McGowan" userId="e2c7446dd3aca506" providerId="LiveId" clId="{AA856208-45B3-4AC6-8C62-86756A1D7D7A}" dt="2025-05-14T16:49:29.099" v="2642"/>
        <pc:sldMkLst>
          <pc:docMk/>
          <pc:sldMk cId="0" sldId="2049"/>
        </pc:sldMkLst>
      </pc:sldChg>
      <pc:sldChg chg="addSp delSp modSp mod">
        <pc:chgData name="Jim McGowan" userId="e2c7446dd3aca506" providerId="LiveId" clId="{AA856208-45B3-4AC6-8C62-86756A1D7D7A}" dt="2025-05-14T15:47:16.710" v="1823" actId="12789"/>
        <pc:sldMkLst>
          <pc:docMk/>
          <pc:sldMk cId="0" sldId="2050"/>
        </pc:sldMkLst>
      </pc:sldChg>
      <pc:sldChg chg="addSp modSp del mod">
        <pc:chgData name="Jim McGowan" userId="e2c7446dd3aca506" providerId="LiveId" clId="{AA856208-45B3-4AC6-8C62-86756A1D7D7A}" dt="2025-05-14T16:03:44.313" v="1983" actId="47"/>
        <pc:sldMkLst>
          <pc:docMk/>
          <pc:sldMk cId="0" sldId="2051"/>
        </pc:sldMkLst>
      </pc:sldChg>
      <pc:sldChg chg="addSp delSp modSp mod">
        <pc:chgData name="Jim McGowan" userId="e2c7446dd3aca506" providerId="LiveId" clId="{AA856208-45B3-4AC6-8C62-86756A1D7D7A}" dt="2025-05-14T16:49:39.628" v="2646"/>
        <pc:sldMkLst>
          <pc:docMk/>
          <pc:sldMk cId="0" sldId="2052"/>
        </pc:sldMkLst>
      </pc:sldChg>
      <pc:sldChg chg="modSp mod">
        <pc:chgData name="Jim McGowan" userId="e2c7446dd3aca506" providerId="LiveId" clId="{AA856208-45B3-4AC6-8C62-86756A1D7D7A}" dt="2025-05-14T16:06:26.170" v="2008" actId="12789"/>
        <pc:sldMkLst>
          <pc:docMk/>
          <pc:sldMk cId="0" sldId="2054"/>
        </pc:sldMkLst>
      </pc:sldChg>
      <pc:sldChg chg="modSp mod">
        <pc:chgData name="Jim McGowan" userId="e2c7446dd3aca506" providerId="LiveId" clId="{AA856208-45B3-4AC6-8C62-86756A1D7D7A}" dt="2025-05-14T16:26:12.407" v="2191" actId="1035"/>
        <pc:sldMkLst>
          <pc:docMk/>
          <pc:sldMk cId="0" sldId="2055"/>
        </pc:sldMkLst>
      </pc:sldChg>
      <pc:sldChg chg="addSp delSp modSp mod ord">
        <pc:chgData name="Jim McGowan" userId="e2c7446dd3aca506" providerId="LiveId" clId="{AA856208-45B3-4AC6-8C62-86756A1D7D7A}" dt="2025-05-14T16:27:26.598" v="2205"/>
        <pc:sldMkLst>
          <pc:docMk/>
          <pc:sldMk cId="0" sldId="2056"/>
        </pc:sldMkLst>
      </pc:sldChg>
      <pc:sldChg chg="addSp modSp mod ord">
        <pc:chgData name="Jim McGowan" userId="e2c7446dd3aca506" providerId="LiveId" clId="{AA856208-45B3-4AC6-8C62-86756A1D7D7A}" dt="2025-05-14T16:28:09.771" v="2221"/>
        <pc:sldMkLst>
          <pc:docMk/>
          <pc:sldMk cId="0" sldId="2057"/>
        </pc:sldMkLst>
      </pc:sldChg>
      <pc:sldChg chg="addSp modSp mod ord">
        <pc:chgData name="Jim McGowan" userId="e2c7446dd3aca506" providerId="LiveId" clId="{AA856208-45B3-4AC6-8C62-86756A1D7D7A}" dt="2025-05-14T16:30:10.565" v="2264"/>
        <pc:sldMkLst>
          <pc:docMk/>
          <pc:sldMk cId="0" sldId="2058"/>
        </pc:sldMkLst>
      </pc:sldChg>
      <pc:sldChg chg="addSp modSp mod ord">
        <pc:chgData name="Jim McGowan" userId="e2c7446dd3aca506" providerId="LiveId" clId="{AA856208-45B3-4AC6-8C62-86756A1D7D7A}" dt="2025-05-14T16:32:04.733" v="2299" actId="1036"/>
        <pc:sldMkLst>
          <pc:docMk/>
          <pc:sldMk cId="0" sldId="2059"/>
        </pc:sldMkLst>
      </pc:sldChg>
      <pc:sldChg chg="addSp modSp mod ord">
        <pc:chgData name="Jim McGowan" userId="e2c7446dd3aca506" providerId="LiveId" clId="{AA856208-45B3-4AC6-8C62-86756A1D7D7A}" dt="2025-05-14T16:31:33.890" v="2285"/>
        <pc:sldMkLst>
          <pc:docMk/>
          <pc:sldMk cId="0" sldId="2060"/>
        </pc:sldMkLst>
      </pc:sldChg>
      <pc:sldChg chg="addSp delSp modSp mod ord">
        <pc:chgData name="Jim McGowan" userId="e2c7446dd3aca506" providerId="LiveId" clId="{AA856208-45B3-4AC6-8C62-86756A1D7D7A}" dt="2025-05-14T16:33:32.617" v="2320" actId="478"/>
        <pc:sldMkLst>
          <pc:docMk/>
          <pc:sldMk cId="0" sldId="2061"/>
        </pc:sldMkLst>
      </pc:sldChg>
      <pc:sldChg chg="addSp delSp modSp mod">
        <pc:chgData name="Jim McGowan" userId="e2c7446dd3aca506" providerId="LiveId" clId="{AA856208-45B3-4AC6-8C62-86756A1D7D7A}" dt="2025-05-14T16:50:05.335" v="2652"/>
        <pc:sldMkLst>
          <pc:docMk/>
          <pc:sldMk cId="0" sldId="2062"/>
        </pc:sldMkLst>
      </pc:sldChg>
      <pc:sldChg chg="addSp delSp modSp mod">
        <pc:chgData name="Jim McGowan" userId="e2c7446dd3aca506" providerId="LiveId" clId="{AA856208-45B3-4AC6-8C62-86756A1D7D7A}" dt="2025-05-14T16:50:10.399" v="2656"/>
        <pc:sldMkLst>
          <pc:docMk/>
          <pc:sldMk cId="0" sldId="2063"/>
        </pc:sldMkLst>
      </pc:sldChg>
      <pc:sldChg chg="addSp delSp modSp mod">
        <pc:chgData name="Jim McGowan" userId="e2c7446dd3aca506" providerId="LiveId" clId="{AA856208-45B3-4AC6-8C62-86756A1D7D7A}" dt="2025-05-14T16:50:21.344" v="2664"/>
        <pc:sldMkLst>
          <pc:docMk/>
          <pc:sldMk cId="0" sldId="2064"/>
        </pc:sldMkLst>
      </pc:sldChg>
      <pc:sldChg chg="addSp delSp modSp mod modClrScheme chgLayout">
        <pc:chgData name="Jim McGowan" userId="e2c7446dd3aca506" providerId="LiveId" clId="{AA856208-45B3-4AC6-8C62-86756A1D7D7A}" dt="2025-05-14T16:44:49.853" v="2467" actId="208"/>
        <pc:sldMkLst>
          <pc:docMk/>
          <pc:sldMk cId="27620898" sldId="2066"/>
        </pc:sldMkLst>
      </pc:sldChg>
      <pc:sldChg chg="del">
        <pc:chgData name="Jim McGowan" userId="e2c7446dd3aca506" providerId="LiveId" clId="{AA856208-45B3-4AC6-8C62-86756A1D7D7A}" dt="2025-05-14T12:56:27.657" v="355" actId="47"/>
        <pc:sldMkLst>
          <pc:docMk/>
          <pc:sldMk cId="0" sldId="2067"/>
        </pc:sldMkLst>
      </pc:sldChg>
      <pc:sldChg chg="del">
        <pc:chgData name="Jim McGowan" userId="e2c7446dd3aca506" providerId="LiveId" clId="{AA856208-45B3-4AC6-8C62-86756A1D7D7A}" dt="2025-05-14T13:00:12.259" v="443" actId="47"/>
        <pc:sldMkLst>
          <pc:docMk/>
          <pc:sldMk cId="0" sldId="2068"/>
        </pc:sldMkLst>
      </pc:sldChg>
      <pc:sldChg chg="del">
        <pc:chgData name="Jim McGowan" userId="e2c7446dd3aca506" providerId="LiveId" clId="{AA856208-45B3-4AC6-8C62-86756A1D7D7A}" dt="2025-05-14T13:02:11.750" v="464" actId="47"/>
        <pc:sldMkLst>
          <pc:docMk/>
          <pc:sldMk cId="0" sldId="2069"/>
        </pc:sldMkLst>
      </pc:sldChg>
      <pc:sldChg chg="addSp delSp modSp mod">
        <pc:chgData name="Jim McGowan" userId="e2c7446dd3aca506" providerId="LiveId" clId="{AA856208-45B3-4AC6-8C62-86756A1D7D7A}" dt="2025-05-14T16:47:04.435" v="2544"/>
        <pc:sldMkLst>
          <pc:docMk/>
          <pc:sldMk cId="0" sldId="2070"/>
        </pc:sldMkLst>
      </pc:sldChg>
      <pc:sldChg chg="del">
        <pc:chgData name="Jim McGowan" userId="e2c7446dd3aca506" providerId="LiveId" clId="{AA856208-45B3-4AC6-8C62-86756A1D7D7A}" dt="2025-05-14T13:02:35.021" v="470" actId="47"/>
        <pc:sldMkLst>
          <pc:docMk/>
          <pc:sldMk cId="0" sldId="2071"/>
        </pc:sldMkLst>
      </pc:sldChg>
      <pc:sldChg chg="del">
        <pc:chgData name="Jim McGowan" userId="e2c7446dd3aca506" providerId="LiveId" clId="{AA856208-45B3-4AC6-8C62-86756A1D7D7A}" dt="2025-05-14T13:03:29.644" v="476" actId="47"/>
        <pc:sldMkLst>
          <pc:docMk/>
          <pc:sldMk cId="0" sldId="2072"/>
        </pc:sldMkLst>
      </pc:sldChg>
      <pc:sldChg chg="del">
        <pc:chgData name="Jim McGowan" userId="e2c7446dd3aca506" providerId="LiveId" clId="{AA856208-45B3-4AC6-8C62-86756A1D7D7A}" dt="2025-05-14T13:04:17.692" v="486" actId="47"/>
        <pc:sldMkLst>
          <pc:docMk/>
          <pc:sldMk cId="0" sldId="2073"/>
        </pc:sldMkLst>
      </pc:sldChg>
      <pc:sldChg chg="del">
        <pc:chgData name="Jim McGowan" userId="e2c7446dd3aca506" providerId="LiveId" clId="{AA856208-45B3-4AC6-8C62-86756A1D7D7A}" dt="2025-05-14T13:04:41.013" v="492" actId="47"/>
        <pc:sldMkLst>
          <pc:docMk/>
          <pc:sldMk cId="0" sldId="2074"/>
        </pc:sldMkLst>
      </pc:sldChg>
      <pc:sldChg chg="del">
        <pc:chgData name="Jim McGowan" userId="e2c7446dd3aca506" providerId="LiveId" clId="{AA856208-45B3-4AC6-8C62-86756A1D7D7A}" dt="2025-05-14T13:05:15.290" v="498" actId="47"/>
        <pc:sldMkLst>
          <pc:docMk/>
          <pc:sldMk cId="0" sldId="2075"/>
        </pc:sldMkLst>
      </pc:sldChg>
      <pc:sldChg chg="del">
        <pc:chgData name="Jim McGowan" userId="e2c7446dd3aca506" providerId="LiveId" clId="{AA856208-45B3-4AC6-8C62-86756A1D7D7A}" dt="2025-05-14T13:05:37.204" v="504" actId="47"/>
        <pc:sldMkLst>
          <pc:docMk/>
          <pc:sldMk cId="0" sldId="2076"/>
        </pc:sldMkLst>
      </pc:sldChg>
      <pc:sldChg chg="del">
        <pc:chgData name="Jim McGowan" userId="e2c7446dd3aca506" providerId="LiveId" clId="{AA856208-45B3-4AC6-8C62-86756A1D7D7A}" dt="2025-05-14T13:05:58.307" v="510" actId="47"/>
        <pc:sldMkLst>
          <pc:docMk/>
          <pc:sldMk cId="0" sldId="2077"/>
        </pc:sldMkLst>
      </pc:sldChg>
      <pc:sldChg chg="del">
        <pc:chgData name="Jim McGowan" userId="e2c7446dd3aca506" providerId="LiveId" clId="{AA856208-45B3-4AC6-8C62-86756A1D7D7A}" dt="2025-05-14T13:06:17.462" v="516" actId="47"/>
        <pc:sldMkLst>
          <pc:docMk/>
          <pc:sldMk cId="0" sldId="2078"/>
        </pc:sldMkLst>
      </pc:sldChg>
      <pc:sldChg chg="addSp delSp modSp mod">
        <pc:chgData name="Jim McGowan" userId="e2c7446dd3aca506" providerId="LiveId" clId="{AA856208-45B3-4AC6-8C62-86756A1D7D7A}" dt="2025-05-14T16:47:50.777" v="2574"/>
        <pc:sldMkLst>
          <pc:docMk/>
          <pc:sldMk cId="0" sldId="2079"/>
        </pc:sldMkLst>
      </pc:sldChg>
      <pc:sldChg chg="del">
        <pc:chgData name="Jim McGowan" userId="e2c7446dd3aca506" providerId="LiveId" clId="{AA856208-45B3-4AC6-8C62-86756A1D7D7A}" dt="2025-05-14T13:45:46.021" v="942" actId="47"/>
        <pc:sldMkLst>
          <pc:docMk/>
          <pc:sldMk cId="0" sldId="2080"/>
        </pc:sldMkLst>
      </pc:sldChg>
      <pc:sldChg chg="del">
        <pc:chgData name="Jim McGowan" userId="e2c7446dd3aca506" providerId="LiveId" clId="{AA856208-45B3-4AC6-8C62-86756A1D7D7A}" dt="2025-05-14T14:47:56.909" v="1333" actId="47"/>
        <pc:sldMkLst>
          <pc:docMk/>
          <pc:sldMk cId="0" sldId="2081"/>
        </pc:sldMkLst>
      </pc:sldChg>
      <pc:sldChg chg="del">
        <pc:chgData name="Jim McGowan" userId="e2c7446dd3aca506" providerId="LiveId" clId="{AA856208-45B3-4AC6-8C62-86756A1D7D7A}" dt="2025-05-14T14:48:23.420" v="1337" actId="47"/>
        <pc:sldMkLst>
          <pc:docMk/>
          <pc:sldMk cId="0" sldId="2082"/>
        </pc:sldMkLst>
      </pc:sldChg>
      <pc:sldChg chg="del">
        <pc:chgData name="Jim McGowan" userId="e2c7446dd3aca506" providerId="LiveId" clId="{AA856208-45B3-4AC6-8C62-86756A1D7D7A}" dt="2025-05-14T14:48:59.558" v="1342" actId="47"/>
        <pc:sldMkLst>
          <pc:docMk/>
          <pc:sldMk cId="0" sldId="2083"/>
        </pc:sldMkLst>
      </pc:sldChg>
      <pc:sldChg chg="del">
        <pc:chgData name="Jim McGowan" userId="e2c7446dd3aca506" providerId="LiveId" clId="{AA856208-45B3-4AC6-8C62-86756A1D7D7A}" dt="2025-05-14T14:49:26.089" v="1346" actId="47"/>
        <pc:sldMkLst>
          <pc:docMk/>
          <pc:sldMk cId="0" sldId="2084"/>
        </pc:sldMkLst>
      </pc:sldChg>
      <pc:sldChg chg="del">
        <pc:chgData name="Jim McGowan" userId="e2c7446dd3aca506" providerId="LiveId" clId="{AA856208-45B3-4AC6-8C62-86756A1D7D7A}" dt="2025-05-14T14:49:52.256" v="1350" actId="47"/>
        <pc:sldMkLst>
          <pc:docMk/>
          <pc:sldMk cId="0" sldId="2085"/>
        </pc:sldMkLst>
      </pc:sldChg>
      <pc:sldChg chg="del">
        <pc:chgData name="Jim McGowan" userId="e2c7446dd3aca506" providerId="LiveId" clId="{AA856208-45B3-4AC6-8C62-86756A1D7D7A}" dt="2025-05-14T14:50:46.754" v="1354" actId="47"/>
        <pc:sldMkLst>
          <pc:docMk/>
          <pc:sldMk cId="0" sldId="2086"/>
        </pc:sldMkLst>
      </pc:sldChg>
      <pc:sldChg chg="del">
        <pc:chgData name="Jim McGowan" userId="e2c7446dd3aca506" providerId="LiveId" clId="{AA856208-45B3-4AC6-8C62-86756A1D7D7A}" dt="2025-05-14T14:51:19.300" v="1358" actId="47"/>
        <pc:sldMkLst>
          <pc:docMk/>
          <pc:sldMk cId="0" sldId="2087"/>
        </pc:sldMkLst>
      </pc:sldChg>
      <pc:sldChg chg="del">
        <pc:chgData name="Jim McGowan" userId="e2c7446dd3aca506" providerId="LiveId" clId="{AA856208-45B3-4AC6-8C62-86756A1D7D7A}" dt="2025-05-14T15:40:03.631" v="1737" actId="47"/>
        <pc:sldMkLst>
          <pc:docMk/>
          <pc:sldMk cId="0" sldId="2088"/>
        </pc:sldMkLst>
      </pc:sldChg>
      <pc:sldChg chg="del">
        <pc:chgData name="Jim McGowan" userId="e2c7446dd3aca506" providerId="LiveId" clId="{AA856208-45B3-4AC6-8C62-86756A1D7D7A}" dt="2025-05-14T15:47:51.353" v="1827" actId="47"/>
        <pc:sldMkLst>
          <pc:docMk/>
          <pc:sldMk cId="0" sldId="2089"/>
        </pc:sldMkLst>
      </pc:sldChg>
      <pc:sldChg chg="del">
        <pc:chgData name="Jim McGowan" userId="e2c7446dd3aca506" providerId="LiveId" clId="{AA856208-45B3-4AC6-8C62-86756A1D7D7A}" dt="2025-05-14T16:06:11.655" v="2004" actId="47"/>
        <pc:sldMkLst>
          <pc:docMk/>
          <pc:sldMk cId="0" sldId="2090"/>
        </pc:sldMkLst>
      </pc:sldChg>
      <pc:sldChg chg="modSp mod">
        <pc:chgData name="Jim McGowan" userId="e2c7446dd3aca506" providerId="LiveId" clId="{AA856208-45B3-4AC6-8C62-86756A1D7D7A}" dt="2025-05-14T16:10:58.921" v="2063"/>
        <pc:sldMkLst>
          <pc:docMk/>
          <pc:sldMk cId="0" sldId="2092"/>
        </pc:sldMkLst>
      </pc:sldChg>
      <pc:sldChg chg="addSp delSp modSp mod">
        <pc:chgData name="Jim McGowan" userId="e2c7446dd3aca506" providerId="LiveId" clId="{AA856208-45B3-4AC6-8C62-86756A1D7D7A}" dt="2025-05-14T15:43:08.292" v="1788" actId="1035"/>
        <pc:sldMkLst>
          <pc:docMk/>
          <pc:sldMk cId="0" sldId="2093"/>
        </pc:sldMkLst>
      </pc:sldChg>
      <pc:sldChg chg="modSp mod">
        <pc:chgData name="Jim McGowan" userId="e2c7446dd3aca506" providerId="LiveId" clId="{AA856208-45B3-4AC6-8C62-86756A1D7D7A}" dt="2025-05-14T16:11:37.037" v="2068"/>
        <pc:sldMkLst>
          <pc:docMk/>
          <pc:sldMk cId="0" sldId="2094"/>
        </pc:sldMkLst>
      </pc:sldChg>
      <pc:sldChg chg="addSp delSp modSp mod">
        <pc:chgData name="Jim McGowan" userId="e2c7446dd3aca506" providerId="LiveId" clId="{AA856208-45B3-4AC6-8C62-86756A1D7D7A}" dt="2025-05-14T16:47:10.283" v="2548"/>
        <pc:sldMkLst>
          <pc:docMk/>
          <pc:sldMk cId="0" sldId="2095"/>
        </pc:sldMkLst>
      </pc:sldChg>
      <pc:sldChg chg="del">
        <pc:chgData name="Jim McGowan" userId="e2c7446dd3aca506" providerId="LiveId" clId="{AA856208-45B3-4AC6-8C62-86756A1D7D7A}" dt="2025-05-14T13:29:32.918" v="745" actId="47"/>
        <pc:sldMkLst>
          <pc:docMk/>
          <pc:sldMk cId="0" sldId="2096"/>
        </pc:sldMkLst>
      </pc:sldChg>
      <pc:sldChg chg="addSp delSp modSp mod">
        <pc:chgData name="Jim McGowan" userId="e2c7446dd3aca506" providerId="LiveId" clId="{AA856208-45B3-4AC6-8C62-86756A1D7D7A}" dt="2025-05-14T16:48:00.344" v="2582"/>
        <pc:sldMkLst>
          <pc:docMk/>
          <pc:sldMk cId="0" sldId="2097"/>
        </pc:sldMkLst>
      </pc:sldChg>
      <pc:sldChg chg="del">
        <pc:chgData name="Jim McGowan" userId="e2c7446dd3aca506" providerId="LiveId" clId="{AA856208-45B3-4AC6-8C62-86756A1D7D7A}" dt="2025-05-14T13:51:19.736" v="989" actId="47"/>
        <pc:sldMkLst>
          <pc:docMk/>
          <pc:sldMk cId="0" sldId="2100"/>
        </pc:sldMkLst>
      </pc:sldChg>
      <pc:sldChg chg="del">
        <pc:chgData name="Jim McGowan" userId="e2c7446dd3aca506" providerId="LiveId" clId="{AA856208-45B3-4AC6-8C62-86756A1D7D7A}" dt="2025-05-14T13:52:07.271" v="1001" actId="47"/>
        <pc:sldMkLst>
          <pc:docMk/>
          <pc:sldMk cId="0" sldId="2101"/>
        </pc:sldMkLst>
      </pc:sldChg>
      <pc:sldChg chg="modSp mod">
        <pc:chgData name="Jim McGowan" userId="e2c7446dd3aca506" providerId="LiveId" clId="{AA856208-45B3-4AC6-8C62-86756A1D7D7A}" dt="2025-05-14T14:30:09.525" v="1231"/>
        <pc:sldMkLst>
          <pc:docMk/>
          <pc:sldMk cId="0" sldId="2102"/>
        </pc:sldMkLst>
      </pc:sldChg>
      <pc:sldChg chg="addSp delSp modSp mod">
        <pc:chgData name="Jim McGowan" userId="e2c7446dd3aca506" providerId="LiveId" clId="{AA856208-45B3-4AC6-8C62-86756A1D7D7A}" dt="2025-05-14T16:48:12.712" v="2590"/>
        <pc:sldMkLst>
          <pc:docMk/>
          <pc:sldMk cId="0" sldId="2103"/>
        </pc:sldMkLst>
      </pc:sldChg>
      <pc:sldChg chg="del">
        <pc:chgData name="Jim McGowan" userId="e2c7446dd3aca506" providerId="LiveId" clId="{AA856208-45B3-4AC6-8C62-86756A1D7D7A}" dt="2025-05-14T14:04:03.255" v="1111" actId="47"/>
        <pc:sldMkLst>
          <pc:docMk/>
          <pc:sldMk cId="0" sldId="2105"/>
        </pc:sldMkLst>
      </pc:sldChg>
      <pc:sldChg chg="addSp delSp modSp mod">
        <pc:chgData name="Jim McGowan" userId="e2c7446dd3aca506" providerId="LiveId" clId="{AA856208-45B3-4AC6-8C62-86756A1D7D7A}" dt="2025-05-14T16:48:22.623" v="2598"/>
        <pc:sldMkLst>
          <pc:docMk/>
          <pc:sldMk cId="0" sldId="2106"/>
        </pc:sldMkLst>
      </pc:sldChg>
      <pc:sldChg chg="del">
        <pc:chgData name="Jim McGowan" userId="e2c7446dd3aca506" providerId="LiveId" clId="{AA856208-45B3-4AC6-8C62-86756A1D7D7A}" dt="2025-05-14T14:06:25.794" v="1139" actId="47"/>
        <pc:sldMkLst>
          <pc:docMk/>
          <pc:sldMk cId="0" sldId="2107"/>
        </pc:sldMkLst>
      </pc:sldChg>
      <pc:sldChg chg="del">
        <pc:chgData name="Jim McGowan" userId="e2c7446dd3aca506" providerId="LiveId" clId="{AA856208-45B3-4AC6-8C62-86756A1D7D7A}" dt="2025-05-14T14:07:50.367" v="1154" actId="47"/>
        <pc:sldMkLst>
          <pc:docMk/>
          <pc:sldMk cId="0" sldId="2108"/>
        </pc:sldMkLst>
      </pc:sldChg>
      <pc:sldChg chg="del">
        <pc:chgData name="Jim McGowan" userId="e2c7446dd3aca506" providerId="LiveId" clId="{AA856208-45B3-4AC6-8C62-86756A1D7D7A}" dt="2025-05-14T13:49:04.586" v="969" actId="47"/>
        <pc:sldMkLst>
          <pc:docMk/>
          <pc:sldMk cId="0" sldId="2110"/>
        </pc:sldMkLst>
      </pc:sldChg>
      <pc:sldChg chg="addSp delSp modSp mod">
        <pc:chgData name="Jim McGowan" userId="e2c7446dd3aca506" providerId="LiveId" clId="{AA856208-45B3-4AC6-8C62-86756A1D7D7A}" dt="2025-05-14T16:48:29.011" v="2602"/>
        <pc:sldMkLst>
          <pc:docMk/>
          <pc:sldMk cId="0" sldId="2111"/>
        </pc:sldMkLst>
      </pc:sldChg>
      <pc:sldChg chg="modSp del mod">
        <pc:chgData name="Jim McGowan" userId="e2c7446dd3aca506" providerId="LiveId" clId="{AA856208-45B3-4AC6-8C62-86756A1D7D7A}" dt="2025-05-14T14:12:59.062" v="1205" actId="47"/>
        <pc:sldMkLst>
          <pc:docMk/>
          <pc:sldMk cId="0" sldId="2112"/>
        </pc:sldMkLst>
      </pc:sldChg>
      <pc:sldChg chg="modSp mod">
        <pc:chgData name="Jim McGowan" userId="e2c7446dd3aca506" providerId="LiveId" clId="{AA856208-45B3-4AC6-8C62-86756A1D7D7A}" dt="2025-05-14T15:06:55.461" v="1457" actId="12789"/>
        <pc:sldMkLst>
          <pc:docMk/>
          <pc:sldMk cId="0" sldId="2113"/>
        </pc:sldMkLst>
      </pc:sldChg>
      <pc:sldChg chg="addSp delSp modSp mod">
        <pc:chgData name="Jim McGowan" userId="e2c7446dd3aca506" providerId="LiveId" clId="{AA856208-45B3-4AC6-8C62-86756A1D7D7A}" dt="2025-05-14T16:48:51.134" v="2616"/>
        <pc:sldMkLst>
          <pc:docMk/>
          <pc:sldMk cId="0" sldId="2114"/>
        </pc:sldMkLst>
      </pc:sldChg>
      <pc:sldChg chg="del">
        <pc:chgData name="Jim McGowan" userId="e2c7446dd3aca506" providerId="LiveId" clId="{AA856208-45B3-4AC6-8C62-86756A1D7D7A}" dt="2025-05-14T15:20:05.719" v="1583" actId="47"/>
        <pc:sldMkLst>
          <pc:docMk/>
          <pc:sldMk cId="0" sldId="2115"/>
        </pc:sldMkLst>
      </pc:sldChg>
      <pc:sldChg chg="modSp del mod">
        <pc:chgData name="Jim McGowan" userId="e2c7446dd3aca506" providerId="LiveId" clId="{AA856208-45B3-4AC6-8C62-86756A1D7D7A}" dt="2025-05-14T15:19:38.390" v="1581" actId="47"/>
        <pc:sldMkLst>
          <pc:docMk/>
          <pc:sldMk cId="0" sldId="2116"/>
        </pc:sldMkLst>
      </pc:sldChg>
      <pc:sldChg chg="modSp mod">
        <pc:chgData name="Jim McGowan" userId="e2c7446dd3aca506" providerId="LiveId" clId="{AA856208-45B3-4AC6-8C62-86756A1D7D7A}" dt="2025-05-14T15:20:21.134" v="1585" actId="12789"/>
        <pc:sldMkLst>
          <pc:docMk/>
          <pc:sldMk cId="0" sldId="2117"/>
        </pc:sldMkLst>
      </pc:sldChg>
      <pc:sldChg chg="addSp delSp modSp mod">
        <pc:chgData name="Jim McGowan" userId="e2c7446dd3aca506" providerId="LiveId" clId="{AA856208-45B3-4AC6-8C62-86756A1D7D7A}" dt="2025-05-14T16:49:12.134" v="2630"/>
        <pc:sldMkLst>
          <pc:docMk/>
          <pc:sldMk cId="0" sldId="2118"/>
        </pc:sldMkLst>
      </pc:sldChg>
      <pc:sldChg chg="del">
        <pc:chgData name="Jim McGowan" userId="e2c7446dd3aca506" providerId="LiveId" clId="{AA856208-45B3-4AC6-8C62-86756A1D7D7A}" dt="2025-05-14T16:37:53.800" v="2380" actId="47"/>
        <pc:sldMkLst>
          <pc:docMk/>
          <pc:sldMk cId="0" sldId="2119"/>
        </pc:sldMkLst>
      </pc:sldChg>
      <pc:sldChg chg="addSp delSp modSp mod">
        <pc:chgData name="Jim McGowan" userId="e2c7446dd3aca506" providerId="LiveId" clId="{AA856208-45B3-4AC6-8C62-86756A1D7D7A}" dt="2025-05-14T16:49:18.338" v="2634"/>
        <pc:sldMkLst>
          <pc:docMk/>
          <pc:sldMk cId="0" sldId="2120"/>
        </pc:sldMkLst>
      </pc:sldChg>
      <pc:sldChg chg="del">
        <pc:chgData name="Jim McGowan" userId="e2c7446dd3aca506" providerId="LiveId" clId="{AA856208-45B3-4AC6-8C62-86756A1D7D7A}" dt="2025-05-14T16:37:33.321" v="2378" actId="47"/>
        <pc:sldMkLst>
          <pc:docMk/>
          <pc:sldMk cId="0" sldId="2121"/>
        </pc:sldMkLst>
      </pc:sldChg>
      <pc:sldChg chg="del">
        <pc:chgData name="Jim McGowan" userId="e2c7446dd3aca506" providerId="LiveId" clId="{AA856208-45B3-4AC6-8C62-86756A1D7D7A}" dt="2025-05-14T16:38:43.656" v="2386" actId="47"/>
        <pc:sldMkLst>
          <pc:docMk/>
          <pc:sldMk cId="0" sldId="2122"/>
        </pc:sldMkLst>
      </pc:sldChg>
      <pc:sldChg chg="modSp mod">
        <pc:chgData name="Jim McGowan" userId="e2c7446dd3aca506" providerId="LiveId" clId="{AA856208-45B3-4AC6-8C62-86756A1D7D7A}" dt="2025-05-14T16:12:33.741" v="2077" actId="1035"/>
        <pc:sldMkLst>
          <pc:docMk/>
          <pc:sldMk cId="0" sldId="2123"/>
        </pc:sldMkLst>
      </pc:sldChg>
      <pc:sldChg chg="addSp modSp mod ord">
        <pc:chgData name="Jim McGowan" userId="e2c7446dd3aca506" providerId="LiveId" clId="{AA856208-45B3-4AC6-8C62-86756A1D7D7A}" dt="2025-05-14T16:28:59.377" v="2251" actId="1076"/>
        <pc:sldMkLst>
          <pc:docMk/>
          <pc:sldMk cId="0" sldId="2124"/>
        </pc:sldMkLst>
      </pc:sldChg>
      <pc:sldChg chg="addSp modSp mod ord">
        <pc:chgData name="Jim McGowan" userId="e2c7446dd3aca506" providerId="LiveId" clId="{AA856208-45B3-4AC6-8C62-86756A1D7D7A}" dt="2025-05-14T16:34:28.935" v="2335" actId="1035"/>
        <pc:sldMkLst>
          <pc:docMk/>
          <pc:sldMk cId="0" sldId="2125"/>
        </pc:sldMkLst>
      </pc:sldChg>
      <pc:sldChg chg="modSp del mod">
        <pc:chgData name="Jim McGowan" userId="e2c7446dd3aca506" providerId="LiveId" clId="{AA856208-45B3-4AC6-8C62-86756A1D7D7A}" dt="2025-05-14T16:13:29.202" v="2081" actId="47"/>
        <pc:sldMkLst>
          <pc:docMk/>
          <pc:sldMk cId="0" sldId="2126"/>
        </pc:sldMkLst>
      </pc:sldChg>
      <pc:sldChg chg="del">
        <pc:chgData name="Jim McGowan" userId="e2c7446dd3aca506" providerId="LiveId" clId="{AA856208-45B3-4AC6-8C62-86756A1D7D7A}" dt="2025-05-14T16:15:15.069" v="2089" actId="47"/>
        <pc:sldMkLst>
          <pc:docMk/>
          <pc:sldMk cId="0" sldId="2127"/>
        </pc:sldMkLst>
      </pc:sldChg>
      <pc:sldChg chg="del">
        <pc:chgData name="Jim McGowan" userId="e2c7446dd3aca506" providerId="LiveId" clId="{AA856208-45B3-4AC6-8C62-86756A1D7D7A}" dt="2025-05-14T16:16:09.858" v="2097" actId="47"/>
        <pc:sldMkLst>
          <pc:docMk/>
          <pc:sldMk cId="0" sldId="2128"/>
        </pc:sldMkLst>
      </pc:sldChg>
      <pc:sldChg chg="del">
        <pc:chgData name="Jim McGowan" userId="e2c7446dd3aca506" providerId="LiveId" clId="{AA856208-45B3-4AC6-8C62-86756A1D7D7A}" dt="2025-05-14T16:16:55.377" v="2106" actId="47"/>
        <pc:sldMkLst>
          <pc:docMk/>
          <pc:sldMk cId="0" sldId="2129"/>
        </pc:sldMkLst>
      </pc:sldChg>
      <pc:sldChg chg="del">
        <pc:chgData name="Jim McGowan" userId="e2c7446dd3aca506" providerId="LiveId" clId="{AA856208-45B3-4AC6-8C62-86756A1D7D7A}" dt="2025-05-14T16:17:30.383" v="2114" actId="47"/>
        <pc:sldMkLst>
          <pc:docMk/>
          <pc:sldMk cId="0" sldId="2130"/>
        </pc:sldMkLst>
      </pc:sldChg>
      <pc:sldChg chg="del">
        <pc:chgData name="Jim McGowan" userId="e2c7446dd3aca506" providerId="LiveId" clId="{AA856208-45B3-4AC6-8C62-86756A1D7D7A}" dt="2025-05-14T16:18:27.223" v="2127" actId="47"/>
        <pc:sldMkLst>
          <pc:docMk/>
          <pc:sldMk cId="0" sldId="2131"/>
        </pc:sldMkLst>
      </pc:sldChg>
      <pc:sldChg chg="del">
        <pc:chgData name="Jim McGowan" userId="e2c7446dd3aca506" providerId="LiveId" clId="{AA856208-45B3-4AC6-8C62-86756A1D7D7A}" dt="2025-05-14T16:19:16.982" v="2136" actId="47"/>
        <pc:sldMkLst>
          <pc:docMk/>
          <pc:sldMk cId="0" sldId="2132"/>
        </pc:sldMkLst>
      </pc:sldChg>
      <pc:sldChg chg="del">
        <pc:chgData name="Jim McGowan" userId="e2c7446dd3aca506" providerId="LiveId" clId="{AA856208-45B3-4AC6-8C62-86756A1D7D7A}" dt="2025-05-14T16:20:15.141" v="2146" actId="47"/>
        <pc:sldMkLst>
          <pc:docMk/>
          <pc:sldMk cId="0" sldId="2133"/>
        </pc:sldMkLst>
      </pc:sldChg>
      <pc:sldChg chg="del">
        <pc:chgData name="Jim McGowan" userId="e2c7446dd3aca506" providerId="LiveId" clId="{AA856208-45B3-4AC6-8C62-86756A1D7D7A}" dt="2025-05-14T16:21:00.494" v="2156" actId="47"/>
        <pc:sldMkLst>
          <pc:docMk/>
          <pc:sldMk cId="0" sldId="2134"/>
        </pc:sldMkLst>
      </pc:sldChg>
      <pc:sldChg chg="del">
        <pc:chgData name="Jim McGowan" userId="e2c7446dd3aca506" providerId="LiveId" clId="{AA856208-45B3-4AC6-8C62-86756A1D7D7A}" dt="2025-05-14T16:23:33.529" v="2169" actId="47"/>
        <pc:sldMkLst>
          <pc:docMk/>
          <pc:sldMk cId="0" sldId="2135"/>
        </pc:sldMkLst>
      </pc:sldChg>
      <pc:sldChg chg="modSp del mod">
        <pc:chgData name="Jim McGowan" userId="e2c7446dd3aca506" providerId="LiveId" clId="{AA856208-45B3-4AC6-8C62-86756A1D7D7A}" dt="2025-05-14T16:41:01.968" v="2415" actId="47"/>
        <pc:sldMkLst>
          <pc:docMk/>
          <pc:sldMk cId="0" sldId="2136"/>
        </pc:sldMkLst>
      </pc:sldChg>
      <pc:sldChg chg="delSp modSp mod">
        <pc:chgData name="Jim McGowan" userId="e2c7446dd3aca506" providerId="LiveId" clId="{AA856208-45B3-4AC6-8C62-86756A1D7D7A}" dt="2025-05-14T16:08:26.243" v="2031" actId="478"/>
        <pc:sldMkLst>
          <pc:docMk/>
          <pc:sldMk cId="0" sldId="2137"/>
        </pc:sldMkLst>
      </pc:sldChg>
      <pc:sldChg chg="del">
        <pc:chgData name="Jim McGowan" userId="e2c7446dd3aca506" providerId="LiveId" clId="{AA856208-45B3-4AC6-8C62-86756A1D7D7A}" dt="2025-05-14T13:27:33.968" v="725" actId="47"/>
        <pc:sldMkLst>
          <pc:docMk/>
          <pc:sldMk cId="0" sldId="2138"/>
        </pc:sldMkLst>
      </pc:sldChg>
      <pc:sldChg chg="del">
        <pc:chgData name="Jim McGowan" userId="e2c7446dd3aca506" providerId="LiveId" clId="{AA856208-45B3-4AC6-8C62-86756A1D7D7A}" dt="2025-05-14T13:28:34.577" v="739" actId="47"/>
        <pc:sldMkLst>
          <pc:docMk/>
          <pc:sldMk cId="0" sldId="2139"/>
        </pc:sldMkLst>
      </pc:sldChg>
      <pc:sldChg chg="modSp">
        <pc:chgData name="Jim McGowan" userId="e2c7446dd3aca506" providerId="LiveId" clId="{AA856208-45B3-4AC6-8C62-86756A1D7D7A}" dt="2025-05-14T14:45:33.722" v="1328" actId="1366"/>
        <pc:sldMkLst>
          <pc:docMk/>
          <pc:sldMk cId="0" sldId="2140"/>
        </pc:sldMkLst>
      </pc:sldChg>
      <pc:sldChg chg="addSp delSp modSp mod">
        <pc:chgData name="Jim McGowan" userId="e2c7446dd3aca506" providerId="LiveId" clId="{AA856208-45B3-4AC6-8C62-86756A1D7D7A}" dt="2025-05-14T16:48:42.517" v="2610"/>
        <pc:sldMkLst>
          <pc:docMk/>
          <pc:sldMk cId="2082614144" sldId="2141"/>
        </pc:sldMkLst>
      </pc:sldChg>
      <pc:sldChg chg="addSp delSp modSp mod">
        <pc:chgData name="Jim McGowan" userId="e2c7446dd3aca506" providerId="LiveId" clId="{AA856208-45B3-4AC6-8C62-86756A1D7D7A}" dt="2025-05-14T16:48:48.489" v="2614"/>
        <pc:sldMkLst>
          <pc:docMk/>
          <pc:sldMk cId="3670036879" sldId="2142"/>
        </pc:sldMkLst>
      </pc:sldChg>
      <pc:sldChg chg="add del">
        <pc:chgData name="Jim McGowan" userId="e2c7446dd3aca506" providerId="LiveId" clId="{AA856208-45B3-4AC6-8C62-86756A1D7D7A}" dt="2025-05-14T12:56:20.972" v="354" actId="47"/>
        <pc:sldMkLst>
          <pc:docMk/>
          <pc:sldMk cId="3450698354" sldId="2143"/>
        </pc:sldMkLst>
      </pc:sldChg>
      <pc:sldChg chg="addSp delSp modSp add mod">
        <pc:chgData name="Jim McGowan" userId="e2c7446dd3aca506" providerId="LiveId" clId="{AA856208-45B3-4AC6-8C62-86756A1D7D7A}" dt="2025-05-14T16:45:44.466" v="2479" actId="478"/>
        <pc:sldMkLst>
          <pc:docMk/>
          <pc:sldMk cId="1340731204" sldId="2144"/>
        </pc:sldMkLst>
      </pc:sldChg>
      <pc:sldChg chg="addSp delSp modSp add mod">
        <pc:chgData name="Jim McGowan" userId="e2c7446dd3aca506" providerId="LiveId" clId="{AA856208-45B3-4AC6-8C62-86756A1D7D7A}" dt="2025-05-14T16:46:29.540" v="2536" actId="12788"/>
        <pc:sldMkLst>
          <pc:docMk/>
          <pc:sldMk cId="1621491993" sldId="2145"/>
        </pc:sldMkLst>
      </pc:sldChg>
      <pc:sldChg chg="addSp delSp modSp add mod">
        <pc:chgData name="Jim McGowan" userId="e2c7446dd3aca506" providerId="LiveId" clId="{AA856208-45B3-4AC6-8C62-86756A1D7D7A}" dt="2025-05-14T16:51:06.491" v="2669"/>
        <pc:sldMkLst>
          <pc:docMk/>
          <pc:sldMk cId="1622827707" sldId="2146"/>
        </pc:sldMkLst>
      </pc:sldChg>
      <pc:sldChg chg="addSp delSp modSp add mod">
        <pc:chgData name="Jim McGowan" userId="e2c7446dd3aca506" providerId="LiveId" clId="{AA856208-45B3-4AC6-8C62-86756A1D7D7A}" dt="2025-05-14T16:51:21.760" v="2672"/>
        <pc:sldMkLst>
          <pc:docMk/>
          <pc:sldMk cId="921685240" sldId="2147"/>
        </pc:sldMkLst>
      </pc:sldChg>
      <pc:sldChg chg="addSp delSp modSp add mod">
        <pc:chgData name="Jim McGowan" userId="e2c7446dd3aca506" providerId="LiveId" clId="{AA856208-45B3-4AC6-8C62-86756A1D7D7A}" dt="2025-05-14T16:51:32.575" v="2675"/>
        <pc:sldMkLst>
          <pc:docMk/>
          <pc:sldMk cId="2428579790" sldId="2148"/>
        </pc:sldMkLst>
      </pc:sldChg>
      <pc:sldChg chg="addSp delSp modSp add mod">
        <pc:chgData name="Jim McGowan" userId="e2c7446dd3aca506" providerId="LiveId" clId="{AA856208-45B3-4AC6-8C62-86756A1D7D7A}" dt="2025-05-14T16:51:43.331" v="2678"/>
        <pc:sldMkLst>
          <pc:docMk/>
          <pc:sldMk cId="2849096971" sldId="2149"/>
        </pc:sldMkLst>
      </pc:sldChg>
      <pc:sldChg chg="addSp delSp modSp add mod">
        <pc:chgData name="Jim McGowan" userId="e2c7446dd3aca506" providerId="LiveId" clId="{AA856208-45B3-4AC6-8C62-86756A1D7D7A}" dt="2025-05-14T16:51:53.941" v="2681"/>
        <pc:sldMkLst>
          <pc:docMk/>
          <pc:sldMk cId="1241244993" sldId="2150"/>
        </pc:sldMkLst>
      </pc:sldChg>
      <pc:sldChg chg="addSp delSp modSp add mod">
        <pc:chgData name="Jim McGowan" userId="e2c7446dd3aca506" providerId="LiveId" clId="{AA856208-45B3-4AC6-8C62-86756A1D7D7A}" dt="2025-05-14T16:52:02.646" v="2684"/>
        <pc:sldMkLst>
          <pc:docMk/>
          <pc:sldMk cId="2115134785" sldId="2151"/>
        </pc:sldMkLst>
      </pc:sldChg>
      <pc:sldChg chg="addSp delSp modSp add mod">
        <pc:chgData name="Jim McGowan" userId="e2c7446dd3aca506" providerId="LiveId" clId="{AA856208-45B3-4AC6-8C62-86756A1D7D7A}" dt="2025-05-14T16:52:11.160" v="2687"/>
        <pc:sldMkLst>
          <pc:docMk/>
          <pc:sldMk cId="3384245787" sldId="2152"/>
        </pc:sldMkLst>
      </pc:sldChg>
      <pc:sldChg chg="addSp delSp modSp add mod">
        <pc:chgData name="Jim McGowan" userId="e2c7446dd3aca506" providerId="LiveId" clId="{AA856208-45B3-4AC6-8C62-86756A1D7D7A}" dt="2025-05-14T16:52:19.075" v="2690"/>
        <pc:sldMkLst>
          <pc:docMk/>
          <pc:sldMk cId="2223942199" sldId="2153"/>
        </pc:sldMkLst>
      </pc:sldChg>
      <pc:sldChg chg="addSp delSp modSp add mod">
        <pc:chgData name="Jim McGowan" userId="e2c7446dd3aca506" providerId="LiveId" clId="{AA856208-45B3-4AC6-8C62-86756A1D7D7A}" dt="2025-05-14T16:52:27.369" v="2693"/>
        <pc:sldMkLst>
          <pc:docMk/>
          <pc:sldMk cId="838945371" sldId="2154"/>
        </pc:sldMkLst>
      </pc:sldChg>
      <pc:sldChg chg="addSp delSp modSp add mod">
        <pc:chgData name="Jim McGowan" userId="e2c7446dd3aca506" providerId="LiveId" clId="{AA856208-45B3-4AC6-8C62-86756A1D7D7A}" dt="2025-05-14T16:47:19.983" v="2554"/>
        <pc:sldMkLst>
          <pc:docMk/>
          <pc:sldMk cId="355066250" sldId="2155"/>
        </pc:sldMkLst>
      </pc:sldChg>
      <pc:sldChg chg="addSp delSp modSp add mod">
        <pc:chgData name="Jim McGowan" userId="e2c7446dd3aca506" providerId="LiveId" clId="{AA856208-45B3-4AC6-8C62-86756A1D7D7A}" dt="2025-05-14T16:47:23.178" v="2556"/>
        <pc:sldMkLst>
          <pc:docMk/>
          <pc:sldMk cId="524207980" sldId="2156"/>
        </pc:sldMkLst>
      </pc:sldChg>
      <pc:sldChg chg="addSp delSp modSp add mod">
        <pc:chgData name="Jim McGowan" userId="e2c7446dd3aca506" providerId="LiveId" clId="{AA856208-45B3-4AC6-8C62-86756A1D7D7A}" dt="2025-05-14T16:47:27.273" v="2558"/>
        <pc:sldMkLst>
          <pc:docMk/>
          <pc:sldMk cId="334256247" sldId="2157"/>
        </pc:sldMkLst>
      </pc:sldChg>
      <pc:sldChg chg="addSp delSp modSp add mod">
        <pc:chgData name="Jim McGowan" userId="e2c7446dd3aca506" providerId="LiveId" clId="{AA856208-45B3-4AC6-8C62-86756A1D7D7A}" dt="2025-05-14T16:47:53.092" v="2576"/>
        <pc:sldMkLst>
          <pc:docMk/>
          <pc:sldMk cId="2952855867" sldId="2158"/>
        </pc:sldMkLst>
      </pc:sldChg>
      <pc:sldChg chg="addSp delSp modSp add mod">
        <pc:chgData name="Jim McGowan" userId="e2c7446dd3aca506" providerId="LiveId" clId="{AA856208-45B3-4AC6-8C62-86756A1D7D7A}" dt="2025-05-14T16:47:57.752" v="2580"/>
        <pc:sldMkLst>
          <pc:docMk/>
          <pc:sldMk cId="4282376758" sldId="2159"/>
        </pc:sldMkLst>
      </pc:sldChg>
      <pc:sldChg chg="addSp delSp modSp add mod">
        <pc:chgData name="Jim McGowan" userId="e2c7446dd3aca506" providerId="LiveId" clId="{AA856208-45B3-4AC6-8C62-86756A1D7D7A}" dt="2025-05-14T16:48:03.011" v="2584"/>
        <pc:sldMkLst>
          <pc:docMk/>
          <pc:sldMk cId="3490649193" sldId="2160"/>
        </pc:sldMkLst>
      </pc:sldChg>
      <pc:sldChg chg="addSp delSp modSp add mod">
        <pc:chgData name="Jim McGowan" userId="e2c7446dd3aca506" providerId="LiveId" clId="{AA856208-45B3-4AC6-8C62-86756A1D7D7A}" dt="2025-05-14T16:48:05.991" v="2586"/>
        <pc:sldMkLst>
          <pc:docMk/>
          <pc:sldMk cId="4049341175" sldId="2161"/>
        </pc:sldMkLst>
      </pc:sldChg>
      <pc:sldChg chg="addSp delSp modSp add mod">
        <pc:chgData name="Jim McGowan" userId="e2c7446dd3aca506" providerId="LiveId" clId="{AA856208-45B3-4AC6-8C62-86756A1D7D7A}" dt="2025-05-14T16:48:17.626" v="2594"/>
        <pc:sldMkLst>
          <pc:docMk/>
          <pc:sldMk cId="3060733449" sldId="2162"/>
        </pc:sldMkLst>
      </pc:sldChg>
      <pc:sldChg chg="addSp delSp modSp add mod ord">
        <pc:chgData name="Jim McGowan" userId="e2c7446dd3aca506" providerId="LiveId" clId="{AA856208-45B3-4AC6-8C62-86756A1D7D7A}" dt="2025-05-14T16:48:20.197" v="2596"/>
        <pc:sldMkLst>
          <pc:docMk/>
          <pc:sldMk cId="567838910" sldId="2163"/>
        </pc:sldMkLst>
      </pc:sldChg>
      <pc:sldChg chg="addSp delSp modSp add mod">
        <pc:chgData name="Jim McGowan" userId="e2c7446dd3aca506" providerId="LiveId" clId="{AA856208-45B3-4AC6-8C62-86756A1D7D7A}" dt="2025-05-14T16:48:25.839" v="2600"/>
        <pc:sldMkLst>
          <pc:docMk/>
          <pc:sldMk cId="1615641519" sldId="2164"/>
        </pc:sldMkLst>
      </pc:sldChg>
      <pc:sldChg chg="addSp delSp modSp add mod">
        <pc:chgData name="Jim McGowan" userId="e2c7446dd3aca506" providerId="LiveId" clId="{AA856208-45B3-4AC6-8C62-86756A1D7D7A}" dt="2025-05-14T16:48:36.816" v="2606"/>
        <pc:sldMkLst>
          <pc:docMk/>
          <pc:sldMk cId="1312655610" sldId="2165"/>
        </pc:sldMkLst>
      </pc:sldChg>
      <pc:sldChg chg="new del">
        <pc:chgData name="Jim McGowan" userId="e2c7446dd3aca506" providerId="LiveId" clId="{AA856208-45B3-4AC6-8C62-86756A1D7D7A}" dt="2025-05-14T14:54:46.533" v="1367" actId="47"/>
        <pc:sldMkLst>
          <pc:docMk/>
          <pc:sldMk cId="3263573523" sldId="2166"/>
        </pc:sldMkLst>
      </pc:sldChg>
      <pc:sldChg chg="add">
        <pc:chgData name="Jim McGowan" userId="e2c7446dd3aca506" providerId="LiveId" clId="{AA856208-45B3-4AC6-8C62-86756A1D7D7A}" dt="2025-05-14T14:30:48.972" v="1232"/>
        <pc:sldMkLst>
          <pc:docMk/>
          <pc:sldMk cId="2552648806" sldId="2167"/>
        </pc:sldMkLst>
      </pc:sldChg>
      <pc:sldChg chg="add del">
        <pc:chgData name="Jim McGowan" userId="e2c7446dd3aca506" providerId="LiveId" clId="{AA856208-45B3-4AC6-8C62-86756A1D7D7A}" dt="2025-05-14T14:31:24.748" v="1234" actId="47"/>
        <pc:sldMkLst>
          <pc:docMk/>
          <pc:sldMk cId="2666049819" sldId="2168"/>
        </pc:sldMkLst>
      </pc:sldChg>
      <pc:sldChg chg="add">
        <pc:chgData name="Jim McGowan" userId="e2c7446dd3aca506" providerId="LiveId" clId="{AA856208-45B3-4AC6-8C62-86756A1D7D7A}" dt="2025-05-14T14:31:19.398" v="1233"/>
        <pc:sldMkLst>
          <pc:docMk/>
          <pc:sldMk cId="2973001248" sldId="27632"/>
        </pc:sldMkLst>
      </pc:sldChg>
      <pc:sldChg chg="addSp delSp modSp add mod">
        <pc:chgData name="Jim McGowan" userId="e2c7446dd3aca506" providerId="LiveId" clId="{AA856208-45B3-4AC6-8C62-86756A1D7D7A}" dt="2025-05-14T16:48:53.738" v="2618"/>
        <pc:sldMkLst>
          <pc:docMk/>
          <pc:sldMk cId="3992340989" sldId="27633"/>
        </pc:sldMkLst>
      </pc:sldChg>
      <pc:sldChg chg="addSp delSp modSp add mod">
        <pc:chgData name="Jim McGowan" userId="e2c7446dd3aca506" providerId="LiveId" clId="{AA856208-45B3-4AC6-8C62-86756A1D7D7A}" dt="2025-05-14T16:49:06.322" v="2626"/>
        <pc:sldMkLst>
          <pc:docMk/>
          <pc:sldMk cId="4110101182" sldId="27634"/>
        </pc:sldMkLst>
      </pc:sldChg>
      <pc:sldChg chg="addSp delSp modSp add mod">
        <pc:chgData name="Jim McGowan" userId="e2c7446dd3aca506" providerId="LiveId" clId="{AA856208-45B3-4AC6-8C62-86756A1D7D7A}" dt="2025-05-14T16:49:15.754" v="2632"/>
        <pc:sldMkLst>
          <pc:docMk/>
          <pc:sldMk cId="3800326303" sldId="27635"/>
        </pc:sldMkLst>
      </pc:sldChg>
      <pc:sldChg chg="addSp delSp modSp add mod">
        <pc:chgData name="Jim McGowan" userId="e2c7446dd3aca506" providerId="LiveId" clId="{AA856208-45B3-4AC6-8C62-86756A1D7D7A}" dt="2025-05-14T16:49:20.772" v="2636"/>
        <pc:sldMkLst>
          <pc:docMk/>
          <pc:sldMk cId="4264191173" sldId="27636"/>
        </pc:sldMkLst>
      </pc:sldChg>
      <pc:sldChg chg="addSp delSp modSp add mod">
        <pc:chgData name="Jim McGowan" userId="e2c7446dd3aca506" providerId="LiveId" clId="{AA856208-45B3-4AC6-8C62-86756A1D7D7A}" dt="2025-05-14T16:49:46.830" v="2650"/>
        <pc:sldMkLst>
          <pc:docMk/>
          <pc:sldMk cId="3349005980" sldId="27637"/>
        </pc:sldMkLst>
      </pc:sldChg>
      <pc:sldChg chg="addSp delSp modSp add mod">
        <pc:chgData name="Jim McGowan" userId="e2c7446dd3aca506" providerId="LiveId" clId="{AA856208-45B3-4AC6-8C62-86756A1D7D7A}" dt="2025-05-14T16:50:07.952" v="2654"/>
        <pc:sldMkLst>
          <pc:docMk/>
          <pc:sldMk cId="235649702" sldId="27638"/>
        </pc:sldMkLst>
      </pc:sldChg>
      <pc:sldChg chg="addSp delSp modSp add mod">
        <pc:chgData name="Jim McGowan" userId="e2c7446dd3aca506" providerId="LiveId" clId="{AA856208-45B3-4AC6-8C62-86756A1D7D7A}" dt="2025-05-14T16:50:19.068" v="2662"/>
        <pc:sldMkLst>
          <pc:docMk/>
          <pc:sldMk cId="1348356978" sldId="27639"/>
        </pc:sldMkLst>
      </pc:sldChg>
      <pc:sldChg chg="addSp delSp modSp add mod">
        <pc:chgData name="Jim McGowan" userId="e2c7446dd3aca506" providerId="LiveId" clId="{AA856208-45B3-4AC6-8C62-86756A1D7D7A}" dt="2025-05-14T16:48:59.681" v="2622"/>
        <pc:sldMkLst>
          <pc:docMk/>
          <pc:sldMk cId="3447932966" sldId="27640"/>
        </pc:sldMkLst>
      </pc:sldChg>
      <pc:sldChg chg="addSp delSp modSp add mod">
        <pc:chgData name="Jim McGowan" userId="e2c7446dd3aca506" providerId="LiveId" clId="{AA856208-45B3-4AC6-8C62-86756A1D7D7A}" dt="2025-05-14T16:49:02.353" v="2624"/>
        <pc:sldMkLst>
          <pc:docMk/>
          <pc:sldMk cId="909775931" sldId="27641"/>
        </pc:sldMkLst>
      </pc:sldChg>
      <pc:sldChg chg="addSp delSp modSp add mod">
        <pc:chgData name="Jim McGowan" userId="e2c7446dd3aca506" providerId="LiveId" clId="{AA856208-45B3-4AC6-8C62-86756A1D7D7A}" dt="2025-05-14T16:49:25.777" v="2640"/>
        <pc:sldMkLst>
          <pc:docMk/>
          <pc:sldMk cId="2455071530" sldId="27642"/>
        </pc:sldMkLst>
      </pc:sldChg>
      <pc:sldChg chg="addSp delSp modSp add mod">
        <pc:chgData name="Jim McGowan" userId="e2c7446dd3aca506" providerId="LiveId" clId="{AA856208-45B3-4AC6-8C62-86756A1D7D7A}" dt="2025-05-14T16:49:34.930" v="2644"/>
        <pc:sldMkLst>
          <pc:docMk/>
          <pc:sldMk cId="309628364" sldId="27643"/>
        </pc:sldMkLst>
      </pc:sldChg>
      <pc:sldChg chg="addSp delSp modSp add del mod">
        <pc:chgData name="Jim McGowan" userId="e2c7446dd3aca506" providerId="LiveId" clId="{AA856208-45B3-4AC6-8C62-86756A1D7D7A}" dt="2025-05-14T16:57:39.567" v="2698" actId="47"/>
        <pc:sldMkLst>
          <pc:docMk/>
          <pc:sldMk cId="747961865" sldId="27644"/>
        </pc:sldMkLst>
      </pc:sldChg>
      <pc:sldChg chg="addSp delSp modSp add mod">
        <pc:chgData name="Jim McGowan" userId="e2c7446dd3aca506" providerId="LiveId" clId="{AA856208-45B3-4AC6-8C62-86756A1D7D7A}" dt="2025-05-14T16:52:57.576" v="2697"/>
        <pc:sldMkLst>
          <pc:docMk/>
          <pc:sldMk cId="3592477177" sldId="27645"/>
        </pc:sldMkLst>
      </pc:sldChg>
      <pc:sldChg chg="addSp delSp modSp add mod">
        <pc:chgData name="Jim McGowan" userId="e2c7446dd3aca506" providerId="LiveId" clId="{AA856208-45B3-4AC6-8C62-86756A1D7D7A}" dt="2025-05-14T16:49:42.205" v="2648"/>
        <pc:sldMkLst>
          <pc:docMk/>
          <pc:sldMk cId="3417291345" sldId="27646"/>
        </pc:sldMkLst>
      </pc:sldChg>
      <pc:sldChg chg="modSp add mod">
        <pc:chgData name="Jim McGowan" userId="e2c7446dd3aca506" providerId="LiveId" clId="{AA856208-45B3-4AC6-8C62-86756A1D7D7A}" dt="2025-05-14T16:13:20.374" v="2080" actId="207"/>
        <pc:sldMkLst>
          <pc:docMk/>
          <pc:sldMk cId="3556905387" sldId="27647"/>
        </pc:sldMkLst>
      </pc:sldChg>
      <pc:sldChg chg="modSp add mod">
        <pc:chgData name="Jim McGowan" userId="e2c7446dd3aca506" providerId="LiveId" clId="{AA856208-45B3-4AC6-8C62-86756A1D7D7A}" dt="2025-05-14T16:14:57.267" v="2088" actId="113"/>
        <pc:sldMkLst>
          <pc:docMk/>
          <pc:sldMk cId="2775203287" sldId="27648"/>
        </pc:sldMkLst>
      </pc:sldChg>
      <pc:sldChg chg="modSp add mod">
        <pc:chgData name="Jim McGowan" userId="e2c7446dd3aca506" providerId="LiveId" clId="{AA856208-45B3-4AC6-8C62-86756A1D7D7A}" dt="2025-05-14T16:16:00.552" v="2096" actId="113"/>
        <pc:sldMkLst>
          <pc:docMk/>
          <pc:sldMk cId="2156798268" sldId="27649"/>
        </pc:sldMkLst>
      </pc:sldChg>
      <pc:sldChg chg="modSp add mod">
        <pc:chgData name="Jim McGowan" userId="e2c7446dd3aca506" providerId="LiveId" clId="{AA856208-45B3-4AC6-8C62-86756A1D7D7A}" dt="2025-05-14T16:16:49.485" v="2105" actId="207"/>
        <pc:sldMkLst>
          <pc:docMk/>
          <pc:sldMk cId="3761461003" sldId="27650"/>
        </pc:sldMkLst>
      </pc:sldChg>
      <pc:sldChg chg="modSp add mod">
        <pc:chgData name="Jim McGowan" userId="e2c7446dd3aca506" providerId="LiveId" clId="{AA856208-45B3-4AC6-8C62-86756A1D7D7A}" dt="2025-05-14T16:29:18.530" v="2253" actId="14734"/>
        <pc:sldMkLst>
          <pc:docMk/>
          <pc:sldMk cId="2886615198" sldId="27651"/>
        </pc:sldMkLst>
      </pc:sldChg>
      <pc:sldChg chg="modSp add mod">
        <pc:chgData name="Jim McGowan" userId="e2c7446dd3aca506" providerId="LiveId" clId="{AA856208-45B3-4AC6-8C62-86756A1D7D7A}" dt="2025-05-14T16:18:01.655" v="2121" actId="113"/>
        <pc:sldMkLst>
          <pc:docMk/>
          <pc:sldMk cId="2775820423" sldId="27652"/>
        </pc:sldMkLst>
      </pc:sldChg>
      <pc:sldChg chg="modSp add mod ord">
        <pc:chgData name="Jim McGowan" userId="e2c7446dd3aca506" providerId="LiveId" clId="{AA856208-45B3-4AC6-8C62-86756A1D7D7A}" dt="2025-05-14T16:19:07.160" v="2135" actId="207"/>
        <pc:sldMkLst>
          <pc:docMk/>
          <pc:sldMk cId="718175523" sldId="27653"/>
        </pc:sldMkLst>
      </pc:sldChg>
      <pc:sldChg chg="modSp add mod">
        <pc:chgData name="Jim McGowan" userId="e2c7446dd3aca506" providerId="LiveId" clId="{AA856208-45B3-4AC6-8C62-86756A1D7D7A}" dt="2025-05-14T16:20:05.692" v="2145" actId="207"/>
        <pc:sldMkLst>
          <pc:docMk/>
          <pc:sldMk cId="2480410930" sldId="27654"/>
        </pc:sldMkLst>
      </pc:sldChg>
      <pc:sldChg chg="modSp add mod">
        <pc:chgData name="Jim McGowan" userId="e2c7446dd3aca506" providerId="LiveId" clId="{AA856208-45B3-4AC6-8C62-86756A1D7D7A}" dt="2025-05-14T16:23:10.288" v="2168" actId="207"/>
        <pc:sldMkLst>
          <pc:docMk/>
          <pc:sldMk cId="3968669224" sldId="27655"/>
        </pc:sldMkLst>
      </pc:sldChg>
      <pc:sldChg chg="modSp add mod">
        <pc:chgData name="Jim McGowan" userId="e2c7446dd3aca506" providerId="LiveId" clId="{AA856208-45B3-4AC6-8C62-86756A1D7D7A}" dt="2025-05-14T16:22:47.680" v="2167" actId="207"/>
        <pc:sldMkLst>
          <pc:docMk/>
          <pc:sldMk cId="1494256662" sldId="27656"/>
        </pc:sldMkLst>
      </pc:sldChg>
      <pc:sldChg chg="addSp delSp modSp add mod">
        <pc:chgData name="Jim McGowan" userId="e2c7446dd3aca506" providerId="LiveId" clId="{AA856208-45B3-4AC6-8C62-86756A1D7D7A}" dt="2025-05-14T16:50:12.819" v="2658"/>
        <pc:sldMkLst>
          <pc:docMk/>
          <pc:sldMk cId="3446477831" sldId="27657"/>
        </pc:sldMkLst>
      </pc:sldChg>
      <pc:sldChg chg="add">
        <pc:chgData name="Jim McGowan" userId="e2c7446dd3aca506" providerId="LiveId" clId="{AA856208-45B3-4AC6-8C62-86756A1D7D7A}" dt="2025-05-14T16:37:49.502" v="2379"/>
        <pc:sldMkLst>
          <pc:docMk/>
          <pc:sldMk cId="175402909" sldId="27658"/>
        </pc:sldMkLst>
      </pc:sldChg>
      <pc:sldChg chg="addSp delSp modSp add mod">
        <pc:chgData name="Jim McGowan" userId="e2c7446dd3aca506" providerId="LiveId" clId="{AA856208-45B3-4AC6-8C62-86756A1D7D7A}" dt="2025-05-14T16:50:16.176" v="2660"/>
        <pc:sldMkLst>
          <pc:docMk/>
          <pc:sldMk cId="643564802" sldId="27659"/>
        </pc:sldMkLst>
      </pc:sldChg>
      <pc:sldChg chg="addSp delSp modSp add mod">
        <pc:chgData name="Jim McGowan" userId="e2c7446dd3aca506" providerId="LiveId" clId="{AA856208-45B3-4AC6-8C62-86756A1D7D7A}" dt="2025-05-14T16:50:23.934" v="2666"/>
        <pc:sldMkLst>
          <pc:docMk/>
          <pc:sldMk cId="3432142939" sldId="27660"/>
        </pc:sldMkLst>
      </pc:sldChg>
    </pc:docChg>
  </pc:docChgLst>
  <pc:docChgLst>
    <pc:chgData name="Jim McGowan" userId="e2c7446dd3aca506" providerId="LiveId" clId="{59792BA4-7524-4A48-85BF-EC3EF151B48B}"/>
    <pc:docChg chg="custSel addSld modSld">
      <pc:chgData name="Jim McGowan" userId="e2c7446dd3aca506" providerId="LiveId" clId="{59792BA4-7524-4A48-85BF-EC3EF151B48B}" dt="2025-06-29T12:37:08.673" v="65"/>
      <pc:docMkLst>
        <pc:docMk/>
      </pc:docMkLst>
      <pc:sldChg chg="modSp mod">
        <pc:chgData name="Jim McGowan" userId="e2c7446dd3aca506" providerId="LiveId" clId="{59792BA4-7524-4A48-85BF-EC3EF151B48B}" dt="2025-06-28T13:12:24.718" v="58" actId="14100"/>
        <pc:sldMkLst>
          <pc:docMk/>
          <pc:sldMk cId="2212868530" sldId="1219"/>
        </pc:sldMkLst>
      </pc:sldChg>
      <pc:sldChg chg="modSp mod">
        <pc:chgData name="Jim McGowan" userId="e2c7446dd3aca506" providerId="LiveId" clId="{59792BA4-7524-4A48-85BF-EC3EF151B48B}" dt="2025-06-28T13:09:54.382" v="46" actId="1035"/>
        <pc:sldMkLst>
          <pc:docMk/>
          <pc:sldMk cId="573336584" sldId="2661"/>
        </pc:sldMkLst>
      </pc:sldChg>
      <pc:sldChg chg="add">
        <pc:chgData name="Jim McGowan" userId="e2c7446dd3aca506" providerId="LiveId" clId="{59792BA4-7524-4A48-85BF-EC3EF151B48B}" dt="2025-06-29T12:35:57.848" v="62"/>
        <pc:sldMkLst>
          <pc:docMk/>
          <pc:sldMk cId="3035722057" sldId="4461"/>
        </pc:sldMkLst>
      </pc:sldChg>
      <pc:sldChg chg="modSp">
        <pc:chgData name="Jim McGowan" userId="e2c7446dd3aca506" providerId="LiveId" clId="{59792BA4-7524-4A48-85BF-EC3EF151B48B}" dt="2025-06-28T13:12:48.773" v="59"/>
        <pc:sldMkLst>
          <pc:docMk/>
          <pc:sldMk cId="227771014" sldId="6181"/>
        </pc:sldMkLst>
      </pc:sldChg>
      <pc:sldChg chg="addSp delSp modSp mod">
        <pc:chgData name="Jim McGowan" userId="e2c7446dd3aca506" providerId="LiveId" clId="{59792BA4-7524-4A48-85BF-EC3EF151B48B}" dt="2025-06-28T13:07:51.371" v="39" actId="1582"/>
        <pc:sldMkLst>
          <pc:docMk/>
          <pc:sldMk cId="992190583" sldId="6543"/>
        </pc:sldMkLst>
      </pc:sldChg>
      <pc:sldChg chg="modSp mod">
        <pc:chgData name="Jim McGowan" userId="e2c7446dd3aca506" providerId="LiveId" clId="{59792BA4-7524-4A48-85BF-EC3EF151B48B}" dt="2025-06-28T13:11:19.131" v="55" actId="12788"/>
        <pc:sldMkLst>
          <pc:docMk/>
          <pc:sldMk cId="2508406776" sldId="27578"/>
        </pc:sldMkLst>
      </pc:sldChg>
      <pc:sldChg chg="modSp mod">
        <pc:chgData name="Jim McGowan" userId="e2c7446dd3aca506" providerId="LiveId" clId="{59792BA4-7524-4A48-85BF-EC3EF151B48B}" dt="2025-06-29T12:35:27.623" v="61" actId="108"/>
        <pc:sldMkLst>
          <pc:docMk/>
          <pc:sldMk cId="4774250" sldId="27710"/>
        </pc:sldMkLst>
      </pc:sldChg>
      <pc:sldChg chg="modSp mod">
        <pc:chgData name="Jim McGowan" userId="e2c7446dd3aca506" providerId="LiveId" clId="{59792BA4-7524-4A48-85BF-EC3EF151B48B}" dt="2025-06-28T13:09:16.960" v="41" actId="14100"/>
        <pc:sldMkLst>
          <pc:docMk/>
          <pc:sldMk cId="3103878604" sldId="28103"/>
        </pc:sldMkLst>
      </pc:sldChg>
      <pc:sldChg chg="add">
        <pc:chgData name="Jim McGowan" userId="e2c7446dd3aca506" providerId="LiveId" clId="{59792BA4-7524-4A48-85BF-EC3EF151B48B}" dt="2025-06-29T12:34:39.483" v="60"/>
        <pc:sldMkLst>
          <pc:docMk/>
          <pc:sldMk cId="337247118" sldId="28108"/>
        </pc:sldMkLst>
      </pc:sldChg>
      <pc:sldChg chg="add">
        <pc:chgData name="Jim McGowan" userId="e2c7446dd3aca506" providerId="LiveId" clId="{59792BA4-7524-4A48-85BF-EC3EF151B48B}" dt="2025-06-29T12:36:14.821" v="63"/>
        <pc:sldMkLst>
          <pc:docMk/>
          <pc:sldMk cId="3886232834" sldId="28109"/>
        </pc:sldMkLst>
      </pc:sldChg>
      <pc:sldChg chg="add">
        <pc:chgData name="Jim McGowan" userId="e2c7446dd3aca506" providerId="LiveId" clId="{59792BA4-7524-4A48-85BF-EC3EF151B48B}" dt="2025-06-29T12:36:36.378" v="64"/>
        <pc:sldMkLst>
          <pc:docMk/>
          <pc:sldMk cId="1549827520" sldId="28110"/>
        </pc:sldMkLst>
      </pc:sldChg>
      <pc:sldChg chg="add">
        <pc:chgData name="Jim McGowan" userId="e2c7446dd3aca506" providerId="LiveId" clId="{59792BA4-7524-4A48-85BF-EC3EF151B48B}" dt="2025-06-29T12:37:08.673" v="65"/>
        <pc:sldMkLst>
          <pc:docMk/>
          <pc:sldMk cId="3963639883" sldId="2811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7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31BCF1-9F7D-49CF-B1E8-9146FE8C498C}" type="slidenum">
              <a:rPr lang="en-US" altLang="en-US">
                <a:latin typeface="+mn-lt"/>
              </a:rPr>
              <a:pPr>
                <a:defRPr/>
              </a:pPr>
              <a:t>‹#›</a:t>
            </a:fld>
            <a:endParaRPr lang="en-US" altLang="en-US" dirty="0">
              <a:latin typeface="+mn-lt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493A41-A676-1A46-D196-EAAD0D01BE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14404" y="124354"/>
            <a:ext cx="4347077" cy="820028"/>
          </a:xfrm>
          <a:prstGeom prst="rect">
            <a:avLst/>
          </a:prstGeom>
        </p:spPr>
        <p:txBody>
          <a:bodyPr vert="horz" lIns="123621" tIns="61810" rIns="123621" bIns="61810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500" dirty="0"/>
              <a:t>Dr. Andy Woods</a:t>
            </a:r>
          </a:p>
          <a:p>
            <a:pPr>
              <a:defRPr/>
            </a:pPr>
            <a:r>
              <a:rPr lang="en-US" sz="1500" dirty="0"/>
              <a:t>011 Exodus 4v13-31</a:t>
            </a:r>
          </a:p>
          <a:p>
            <a:pPr>
              <a:defRPr/>
            </a:pPr>
            <a:r>
              <a:rPr lang="en-US" sz="1500" dirty="0"/>
              <a:t>08-10-2025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2749" y="0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algn="r"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02FA301A-137B-41F1-AC35-29D932AF757D}" type="datetimeFigureOut">
              <a:rPr lang="en-US" smtClean="0"/>
              <a:pPr>
                <a:defRPr/>
              </a:pPr>
              <a:t>8/9/25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38" tIns="50519" rIns="101038" bIns="5051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2364" y="4561226"/>
            <a:ext cx="5850473" cy="431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120813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2749" y="9120813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6B008D-698A-4CC7-B9FE-2543C3C212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A17F1-9E8C-4203-2F71-6749DB329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568E5F-5801-9A8D-4CF4-F9AA6391A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FD56C-A8B8-DD4C-AAD6-98904B839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22B70-CBAB-B47E-8717-5F1AB9C3F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123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BEA0E-EC90-AEC1-1E7A-52630CC40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3D6E7A-4F9D-84B3-51C1-2DF395C6F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D6E5D-A8C4-DA50-A336-DE7B1F1D1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5CBD2-32CF-69B5-8346-48CB60621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150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76038-32F1-1683-5497-BD1209299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7D6C5-2812-A588-AD61-AEDD31631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84200" y="744538"/>
            <a:ext cx="6607175" cy="37163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6CAF4-6032-7E4F-FF24-C62E74FF0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C9F78A3-6726-762B-5DC8-D5566010BAC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Andy Woods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826EB-2362-431C-4C68-1ED42AA9D99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9/11/2016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AB7DF-0520-C1DC-08FB-04CF962C11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Sugar Land Bible Church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35C9B-F06F-A314-58FC-6D75A1331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584848-F49B-4589-80F1-8AC4D2C6A1D1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57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E958F-01F3-48FD-B92D-72ACD68E3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FE7D-95A6-4BE3-9BD6-B9AADF54B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5677D-DC1A-49C2-8C51-DBC8FA5D7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AC889-DEB0-4DE5-B56C-FF30962D3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539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2286000"/>
            <a:ext cx="103632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9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886200"/>
            <a:ext cx="85344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8FE1F4-FA06-4431-8F43-6A41B71C9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0022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4D9705-E3F2-4168-AF1A-5EC943AB6EC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9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5D130F-2481-615E-D2DC-ABC909AF6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10972800" cy="4413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E891EE-EBB0-015B-F1A7-3900B5B806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God’s hardening (21)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sonship (22)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Covenant reciprocity (23)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4:21-23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 to Harden Pharaoh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35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F100-CD3D-5AA1-FAA0-12C4BB575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D9342E5D-804D-F26A-2A75-C3EFEE0F6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29718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21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harden his heart.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Ten times it is said that Pharaoh hardened his own heart (7:13, 14, 22; 8:15, 19, 32; 9:7, 34, 35; 13:15), and 10 times that God hardened Pharaoh’s heart (4:21; 7:3; 9:12; 10:1, 20, 27; 11:10; 14:4, 8, 17). Paul uses this as an example of the inscrutable will of God and of His mercy toward men (Rom. 9:14–18). Seven times Pharaoh hardened his own heart before God first hardened it, though the prediction that God would do it preceded all.”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47A7886D-37B5-2427-A1D4-849B2352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944563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1605EA3-5ECA-CB7C-5CBC-6CE53C6CF2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9900" y="228600"/>
            <a:ext cx="6172200" cy="914400"/>
          </a:xfrm>
        </p:spPr>
        <p:txBody>
          <a:bodyPr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Charles Ryrie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Ryrie Study Bible,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page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96</a:t>
            </a:r>
          </a:p>
        </p:txBody>
      </p:sp>
    </p:spTree>
    <p:extLst>
      <p:ext uri="{BB962C8B-B14F-4D97-AF65-F5344CB8AC3E}">
        <p14:creationId xmlns:p14="http://schemas.microsoft.com/office/powerpoint/2010/main" val="395836969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ECE7B-64DC-4D41-033C-BF1E6F950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>
            <a:extLst>
              <a:ext uri="{FF2B5EF4-FFF2-40B4-BE49-F238E27FC236}">
                <a16:creationId xmlns:a16="http://schemas.microsoft.com/office/drawing/2014/main" id="{BEC77095-B60C-181F-D174-AD1EB253C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95600" y="1828800"/>
            <a:ext cx="8686800" cy="25146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4:21. I will harden his heart.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expression meaning ‘to strengthen his will.’ The text identifies the heart as the location of the volition, man’s decision-making ability. On seven occasions in the narrative, God hardens Pharaoh’s heart (9:12; 10:1, 20, 27; 11:10; 14:4, 8) or foretells that He will harden Pharaoh’s heart (4:21; 7:3), and nine times in the text, Pharaoh hardens his own heart (7:13, 14, 22; 8:15, 19, 32; 9:7, 34–35). For the initial five plagues, the text registers Pharaoh as the agent of hardening. Not until the sixth plague does God participate in the confirmation of Pharaoh’s own volitional choices.”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B68CA4B-E964-BDAD-C90A-6D1005E82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52400"/>
            <a:ext cx="1013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Dr. Ed Hindson</a:t>
            </a:r>
          </a:p>
          <a:p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Hindson, E. E., &amp; Mitchell, D. R., eds. (2010). 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King James Version Bible Commentary for Today: The Most Up-to-Date Commentary on the Time-Honored Text of the King James Version 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(p. 86). Thomas Nelson.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50E2E6-C234-D66D-A1D8-51072C109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57400"/>
            <a:ext cx="199044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03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13470-3184-40CF-29FD-1178CCA75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7DE44D-4BEB-4D90-544A-0CA14B9EED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20775"/>
          <a:ext cx="10972801" cy="65991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9898">
                  <a:extLst>
                    <a:ext uri="{9D8B030D-6E8A-4147-A177-3AD203B41FA5}">
                      <a16:colId xmlns:a16="http://schemas.microsoft.com/office/drawing/2014/main" val="1281036659"/>
                    </a:ext>
                  </a:extLst>
                </a:gridCol>
                <a:gridCol w="3864939">
                  <a:extLst>
                    <a:ext uri="{9D8B030D-6E8A-4147-A177-3AD203B41FA5}">
                      <a16:colId xmlns:a16="http://schemas.microsoft.com/office/drawing/2014/main" val="3939120806"/>
                    </a:ext>
                  </a:extLst>
                </a:gridCol>
                <a:gridCol w="3088982">
                  <a:extLst>
                    <a:ext uri="{9D8B030D-6E8A-4147-A177-3AD203B41FA5}">
                      <a16:colId xmlns:a16="http://schemas.microsoft.com/office/drawing/2014/main" val="2755603270"/>
                    </a:ext>
                  </a:extLst>
                </a:gridCol>
                <a:gridCol w="3088982">
                  <a:extLst>
                    <a:ext uri="{9D8B030D-6E8A-4147-A177-3AD203B41FA5}">
                      <a16:colId xmlns:a16="http://schemas.microsoft.com/office/drawing/2014/main" val="3131948577"/>
                    </a:ext>
                  </a:extLst>
                </a:gridCol>
              </a:tblGrid>
              <a:tr h="73152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kern="1200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The Plagues </a:t>
                      </a:r>
                      <a:r>
                        <a:rPr lang="en-US" sz="3600" b="0" kern="1200" noProof="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of Egypt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300286"/>
                  </a:ext>
                </a:extLst>
              </a:tr>
              <a:tr h="51838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DESCRIPTION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SCRIPTURE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Egyptian Deity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673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 to Blood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indent="0" algn="l"/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Exod. 7:14-25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Hapi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Khnum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85391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8:1-15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Heqt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2299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Gnats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8:16-19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208985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8:20-32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Uatchit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6114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Disease on Cattle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9:1-7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Hathor, </a:t>
                      </a:r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Apis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366843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9:8-12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Sekhmet, Serapis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336611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9:13-35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Seth, Nut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98549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Locusts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10:1-20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Seth, Nut,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Osiris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85539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Darkness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10:21-29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Re, Horus, </a:t>
                      </a:r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Atum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23093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Death of the First Born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12:29-36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Min, Osiris, Heqt, Isis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955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8668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0EB09-825B-440E-965D-E5299BE71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609600" y="0"/>
            <a:ext cx="10972800" cy="441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40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Romans 1:18-20</a:t>
            </a:r>
          </a:p>
          <a:p>
            <a:pPr marL="0" indent="0" algn="just">
              <a:spcBef>
                <a:spcPts val="0"/>
              </a:spcBef>
              <a:buClr>
                <a:srgbClr val="00FFFF"/>
              </a:buClr>
              <a:buNone/>
              <a:defRPr/>
            </a:pPr>
            <a:r>
              <a:rPr lang="en-US" sz="3400" dirty="0">
                <a:effectLst/>
              </a:rPr>
              <a:t>“</a:t>
            </a:r>
            <a:r>
              <a:rPr lang="en-US" sz="3400" baseline="30000" dirty="0">
                <a:effectLst/>
              </a:rPr>
              <a:t>18</a:t>
            </a:r>
            <a:r>
              <a:rPr lang="en-US" sz="3400" dirty="0">
                <a:effectLst/>
              </a:rPr>
              <a:t> For the wrath of God is revealed from heaven against all ungodliness and unrighteousness of men who </a:t>
            </a:r>
            <a:r>
              <a:rPr lang="en-US" sz="3400" b="1" u="sng" dirty="0">
                <a:solidFill>
                  <a:srgbClr val="FFFFCC"/>
                </a:solidFill>
                <a:effectLst/>
              </a:rPr>
              <a:t>suppress</a:t>
            </a:r>
            <a:r>
              <a:rPr lang="en-US" sz="3400" dirty="0">
                <a:effectLst/>
              </a:rPr>
              <a:t> the truth in unrighteousness, </a:t>
            </a:r>
            <a:r>
              <a:rPr lang="en-US" sz="3400" baseline="30000" dirty="0">
                <a:effectLst/>
              </a:rPr>
              <a:t>19</a:t>
            </a:r>
            <a:r>
              <a:rPr lang="en-US" sz="3400" dirty="0">
                <a:effectLst/>
              </a:rPr>
              <a:t> because that which is known about God is </a:t>
            </a:r>
            <a:r>
              <a:rPr lang="en-US" sz="3400" b="1" u="sng" dirty="0">
                <a:solidFill>
                  <a:srgbClr val="FFFFCC"/>
                </a:solidFill>
                <a:effectLst/>
              </a:rPr>
              <a:t>evident</a:t>
            </a:r>
            <a:r>
              <a:rPr lang="en-US" sz="3400" dirty="0">
                <a:effectLst/>
              </a:rPr>
              <a:t> within them; for God made it </a:t>
            </a:r>
            <a:r>
              <a:rPr lang="en-US" sz="3400" b="1" u="sng" dirty="0">
                <a:solidFill>
                  <a:srgbClr val="FFFFCC"/>
                </a:solidFill>
                <a:effectLst/>
              </a:rPr>
              <a:t>evident</a:t>
            </a:r>
            <a:r>
              <a:rPr lang="en-US" sz="3400" dirty="0">
                <a:effectLst/>
              </a:rPr>
              <a:t> to them. </a:t>
            </a:r>
            <a:r>
              <a:rPr lang="en-US" sz="3400" baseline="30000" dirty="0">
                <a:effectLst/>
              </a:rPr>
              <a:t>20</a:t>
            </a:r>
            <a:r>
              <a:rPr lang="en-US" sz="3400" dirty="0">
                <a:effectLst/>
              </a:rPr>
              <a:t> For since the creation of the world His invisible attributes, His eternal power and divine nature, have been </a:t>
            </a:r>
            <a:r>
              <a:rPr lang="en-US" sz="3400" b="1" u="sng" dirty="0">
                <a:solidFill>
                  <a:srgbClr val="FFFFCC"/>
                </a:solidFill>
                <a:effectLst/>
              </a:rPr>
              <a:t>clearly seen</a:t>
            </a:r>
            <a:r>
              <a:rPr lang="en-US" sz="3400" dirty="0">
                <a:effectLst/>
              </a:rPr>
              <a:t>, being understood through what has been made, so that they are </a:t>
            </a:r>
            <a:r>
              <a:rPr lang="en-US" sz="3400" b="1" u="sng" dirty="0">
                <a:solidFill>
                  <a:srgbClr val="FFFFCC"/>
                </a:solidFill>
                <a:effectLst/>
              </a:rPr>
              <a:t>without excuse</a:t>
            </a:r>
            <a:r>
              <a:rPr lang="en-US" sz="3400" cap="small" dirty="0">
                <a:effectLst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399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God’s hardening (21)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sonship (22)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Covenant reciprocity (23)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4:21-23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 to Harden Pharaoh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01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God’s hardening (21)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sonship (22)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Covenant reciprocity (23)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4:21-23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 to Harden Pharaoh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394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0" y="152400"/>
            <a:ext cx="40005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 New Promises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Genesis 12:1-3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295400"/>
            <a:ext cx="7187183" cy="5029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Land (Gen. 12:1b)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Great nation (Gen. 12:2a)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Personal blessing (Gen. 12:2b)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Great name (Gen. 12:2c)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Blessing to others (Gen. 12:2d)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Blessing to blessers (Gen. 12:3a)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Cursing to cursers (Gen. 12:3b)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Blessing to the world (Gen. 12:3c)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7123E-9DB2-4BDE-9657-DD1FB4967A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2057400"/>
            <a:ext cx="3224783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775898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9856C0-8DBA-44EE-B8F2-6FB365CF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12:3</a:t>
            </a:r>
          </a:p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“And I will bless those who bless you,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the one who curses you I will curse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And in you all the families of the earth will be blessed.”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D4EB8-427B-3034-6994-88924B498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330" y="2505074"/>
            <a:ext cx="3281341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57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F1FA8-EC23-06B2-0A44-2AF04CAB1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EF6BEA21-4169-9B13-7230-FE2D99878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83820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1" name="Oval 7">
            <a:extLst>
              <a:ext uri="{FF2B5EF4-FFF2-40B4-BE49-F238E27FC236}">
                <a16:creationId xmlns:a16="http://schemas.microsoft.com/office/drawing/2014/main" id="{F54700BE-4C89-5BB8-ACC5-5922D0E2D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286000"/>
            <a:ext cx="1752600" cy="914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7653" name="Oval 7">
            <a:extLst>
              <a:ext uri="{FF2B5EF4-FFF2-40B4-BE49-F238E27FC236}">
                <a16:creationId xmlns:a16="http://schemas.microsoft.com/office/drawing/2014/main" id="{9A51CB28-7D47-5CD5-771F-E8717D9F8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4648200"/>
            <a:ext cx="1219200" cy="914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2376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491CB-A72E-9231-5689-1A313530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F5256F6A-7B19-3DC2-FEBD-4BD099420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EXODUS STRUCTURE/OUTLINE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C6FA43D-FD39-45EF-C247-3B31B14FA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839200" cy="4673600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Redemption (1–18)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Redemption (1:1–12:30)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Liberation (12:31–15:21)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Preservation (15:22–18:27)</a:t>
            </a:r>
          </a:p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Mosaic Covenant (19–40)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Law (19–24)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Tabernacle instructions (25–31)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Apostasy (32–34)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Tabernacle building (35–40)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AD9E3-E57E-5E04-B9F8-969E6306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285586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7B500-098F-F422-2707-6D2565823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2FACA2-6679-BF82-8948-BA5F0AFC0E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20775"/>
          <a:ext cx="10972801" cy="65991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9898">
                  <a:extLst>
                    <a:ext uri="{9D8B030D-6E8A-4147-A177-3AD203B41FA5}">
                      <a16:colId xmlns:a16="http://schemas.microsoft.com/office/drawing/2014/main" val="1281036659"/>
                    </a:ext>
                  </a:extLst>
                </a:gridCol>
                <a:gridCol w="3864939">
                  <a:extLst>
                    <a:ext uri="{9D8B030D-6E8A-4147-A177-3AD203B41FA5}">
                      <a16:colId xmlns:a16="http://schemas.microsoft.com/office/drawing/2014/main" val="3939120806"/>
                    </a:ext>
                  </a:extLst>
                </a:gridCol>
                <a:gridCol w="3088982">
                  <a:extLst>
                    <a:ext uri="{9D8B030D-6E8A-4147-A177-3AD203B41FA5}">
                      <a16:colId xmlns:a16="http://schemas.microsoft.com/office/drawing/2014/main" val="2755603270"/>
                    </a:ext>
                  </a:extLst>
                </a:gridCol>
                <a:gridCol w="3088982">
                  <a:extLst>
                    <a:ext uri="{9D8B030D-6E8A-4147-A177-3AD203B41FA5}">
                      <a16:colId xmlns:a16="http://schemas.microsoft.com/office/drawing/2014/main" val="3131948577"/>
                    </a:ext>
                  </a:extLst>
                </a:gridCol>
              </a:tblGrid>
              <a:tr h="73152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kern="1200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The Plagues </a:t>
                      </a:r>
                      <a:r>
                        <a:rPr lang="en-US" sz="3600" b="0" kern="1200" noProof="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of Egypt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300286"/>
                  </a:ext>
                </a:extLst>
              </a:tr>
              <a:tr h="518389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DESCRIPTION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SCRIPTURE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Egyptian Deity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6739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 to Blood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indent="0" algn="l"/>
                      <a:r>
                        <a:rPr lang="en-US" sz="24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Exod. 7:14-25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Hapi</a:t>
                      </a: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Khnum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85391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8:1-15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Heqt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52299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Gnats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8:16-19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2089858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8:20-32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Uatchit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26114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Disease on Cattle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9:1-7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Hathor, </a:t>
                      </a:r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Apis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366843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9:8-12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Sekhmet, Serapis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336611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9:13-35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Seth, Nut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298549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Locusts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10:1-20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Seth, Nut,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Osiris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85539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Darkness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10:21-29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Re, Horus, </a:t>
                      </a:r>
                      <a:r>
                        <a:rPr lang="en-US" sz="2400" b="1" kern="1200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Atum</a:t>
                      </a:r>
                      <a:endParaRPr lang="en-US" sz="2400" b="1" kern="1200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823093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Death of the First Born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127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12:29-36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Min, Osiris, Heqt, Isis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955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21752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FE11-48D8-7F35-142E-C95C8B32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DA23626-CBAF-2785-3E2D-54AF427B4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CALLING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4:1-31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58D5BCD-9570-7C6A-3943-C749F4961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48317"/>
            <a:ext cx="8428567" cy="30861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Third objection (1-9)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Fourth objection (10-12)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Fifth objection (13-17)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returns to Egypt (18-20)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 to harden Pharaoh (21-23)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Moses refusal to circumcise </a:t>
            </a:r>
            <a:r>
              <a:rPr lang="en-US" b="1" u="sng" dirty="0" err="1">
                <a:solidFill>
                  <a:srgbClr val="FFFFCC"/>
                </a:solidFill>
                <a:cs typeface="Calibri" panose="020F0502020204030204" pitchFamily="34" charset="0"/>
              </a:rPr>
              <a:t>Gershom</a:t>
            </a: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 (24-26)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meetings (27-31)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8F6AD-D1AA-A956-3BBB-54D6BAB7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934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God’s anger (24)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Zipporah’s action (25-26)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4:24-26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Refusal to Circumcise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81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God’s anger (24)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Zipporah’s action (25-26)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4:24-26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Refusal to Circumcise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00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0" y="228600"/>
            <a:ext cx="4000500" cy="914400"/>
          </a:xfrm>
        </p:spPr>
        <p:txBody>
          <a:bodyPr/>
          <a:lstStyle/>
          <a:p>
            <a:pPr algn="ctr" eaLnBrk="1" hangingPunct="1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‒25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Abraham’s Early Journeys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546BD8-01E6-4589-930B-9B8EB20E28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52400"/>
            <a:ext cx="1074928" cy="9144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CD723D-B839-526A-B1A0-831FDAA799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351280"/>
          <a:ext cx="11353800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6900">
                  <a:extLst>
                    <a:ext uri="{9D8B030D-6E8A-4147-A177-3AD203B41FA5}">
                      <a16:colId xmlns:a16="http://schemas.microsoft.com/office/drawing/2014/main" val="3038107700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1663733028"/>
                    </a:ext>
                  </a:extLst>
                </a:gridCol>
              </a:tblGrid>
              <a:tr h="4516120">
                <a:tc>
                  <a:txBody>
                    <a:bodyPr/>
                    <a:lstStyle/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Unconditional promises (Gen. 12:1-3)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From Haran to Canaan (Gen. 12:4-5)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In Canaan (Gen. 12:6-9)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In Egypt (Gen. 12:10-20)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and Lot Separate (Gen. 13:1-13)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Reaffirmation of Abram’s promises (Gen. 13:14-18)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Abram Rescues Lot (14:1-24)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Abrahamic Covenant (15:1-21)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Hagar &amp; Ishmael (16:1-16)</a:t>
                      </a:r>
                    </a:p>
                    <a:p>
                      <a:pPr marL="457200" marR="0" lvl="1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/>
                        <a:tabLst/>
                        <a:defRPr/>
                      </a:pPr>
                      <a:r>
                        <a:rPr kumimoji="0" lang="en-US" sz="2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Circumcision  (Gen. 17:1-27)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Sodom  &amp; Gomorrah (Gen. 18‒19)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</a:rPr>
                        <a:t>Abraham &amp; Abimelech (Gen. 20)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Isaac’s birth (Gen. 21:1-7)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Ishmael’s expulsion (21:8-21)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Abimelech’s covenant (21:22-34)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sacrifices Isaac (22)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Sarah’s death (23)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Isaac’s marriage (24)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 &amp; Keturah (25:1-6)</a:t>
                      </a:r>
                    </a:p>
                    <a:p>
                      <a:pPr marL="574675" marR="0" lvl="1" indent="-5746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>
                          <a:srgbClr val="00FFFF"/>
                        </a:buClr>
                        <a:buSzPct val="100000"/>
                        <a:buFont typeface="+mj-lt"/>
                        <a:buAutoNum type="romanUcPeriod" startAt="11"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Abraham’s death (25:7-11)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9511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68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D643F-47E0-D3FB-B4A5-6D3860AE1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>
            <a:extLst>
              <a:ext uri="{FF2B5EF4-FFF2-40B4-BE49-F238E27FC236}">
                <a16:creationId xmlns:a16="http://schemas.microsoft.com/office/drawing/2014/main" id="{95EE3129-7DC6-B868-EF4A-C10D2169C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95600" y="1828800"/>
            <a:ext cx="8686800" cy="25146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4:24.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Apparently, Moses failed to circumcise his second son, Eliezer, in violation of the Abrahamic covenant (Gen. 17:9–14). It would have been flagrantly inappropriate for God’s chosen representative, the deliverer of His people, not to comply with such a basic command, the very sign and symbol of the covenant relationship itself.”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2A831AA-A85B-DFBF-3648-2C6853705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52400"/>
            <a:ext cx="1013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Dr. Ed Hindson</a:t>
            </a:r>
          </a:p>
          <a:p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Hindson, E. E., &amp; Mitchell, D. R., eds. (2010). 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King James Version Bible Commentary for Today: The Most Up-to-Date Commentary on the Time-Honored Text of the King James Version </a:t>
            </a:r>
            <a:r>
              <a:rPr lang="en-US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(p. 86). Thomas Nelson.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0B621-BF5E-D686-829E-82ACCCA8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57400"/>
            <a:ext cx="199044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21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God’s anger (24)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Zipporah’s action (25-26)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4:24-26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Refusal to Circumcise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21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F25CF-CA2F-8AA0-ABD0-C9723BE94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AD3B15-05D3-4D1D-AE61-0BCAB73417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23164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4CAAB97-EEF5-7A49-80B0-0464570C4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600199"/>
            <a:ext cx="6553200" cy="517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itchFamily="2" charset="2"/>
              <a:buChar char="§"/>
            </a:pPr>
            <a:r>
              <a:rPr lang="en-US" kern="0" dirty="0">
                <a:effectLst/>
              </a:rPr>
              <a:t>Preamble (1:1-5)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itchFamily="2" charset="2"/>
              <a:buChar char="§"/>
            </a:pPr>
            <a:r>
              <a:rPr lang="en-US" kern="0" dirty="0">
                <a:effectLst/>
              </a:rPr>
              <a:t>Prologue (1:6</a:t>
            </a:r>
            <a:r>
              <a:rPr lang="en-US" kern="0" dirty="0">
                <a:effectLst/>
                <a:cs typeface="Times New Roman" pitchFamily="18" charset="0"/>
              </a:rPr>
              <a:t>–4:40)</a:t>
            </a:r>
            <a:endParaRPr lang="en-US" kern="0" dirty="0">
              <a:effectLst/>
            </a:endParaRP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itchFamily="2" charset="2"/>
              <a:buChar char="§"/>
            </a:pPr>
            <a:r>
              <a:rPr lang="en-US" kern="0" dirty="0">
                <a:effectLst/>
              </a:rPr>
              <a:t>Covenant obligations (5</a:t>
            </a:r>
            <a:r>
              <a:rPr lang="en-US" kern="0" dirty="0">
                <a:effectLst/>
                <a:cs typeface="Times New Roman" pitchFamily="18" charset="0"/>
              </a:rPr>
              <a:t>–26)</a:t>
            </a:r>
            <a:endParaRPr lang="en-US" kern="0" dirty="0">
              <a:effectLst/>
            </a:endParaRP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itchFamily="2" charset="2"/>
              <a:buChar char="§"/>
            </a:pPr>
            <a:r>
              <a:rPr lang="en-US" kern="0" dirty="0">
                <a:effectLst/>
              </a:rPr>
              <a:t>Storage and reading instructions (27:2-3; 31:9, 24, 26)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itchFamily="2" charset="2"/>
              <a:buChar char="§"/>
            </a:pPr>
            <a:r>
              <a:rPr lang="en-US" kern="0" dirty="0">
                <a:effectLst/>
              </a:rPr>
              <a:t>Witnesses (32:1)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itchFamily="2" charset="2"/>
              <a:buChar char="§"/>
            </a:pPr>
            <a:r>
              <a:rPr lang="en-US" b="1" i="1" u="sng" kern="0" dirty="0">
                <a:solidFill>
                  <a:srgbClr val="FFFFCC"/>
                </a:solidFill>
              </a:rPr>
              <a:t>Blessings and curses (28)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3792D0A-681B-7B86-190E-9E45BAE77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860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600" kern="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Six Parts of a Suzerain-Vassal Treaty in Deuteronomy</a:t>
            </a:r>
          </a:p>
        </p:txBody>
      </p:sp>
      <p:pic>
        <p:nvPicPr>
          <p:cNvPr id="9" name="Picture 8" descr="C:\Documents and Settings\Owner\Application Data\Microsoft\Media Catalog\Downloaded Clips\cl0\SY01462_.wmf">
            <a:extLst>
              <a:ext uri="{FF2B5EF4-FFF2-40B4-BE49-F238E27FC236}">
                <a16:creationId xmlns:a16="http://schemas.microsoft.com/office/drawing/2014/main" id="{6E4D65E4-E0F2-DB95-AE78-04F2367C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5643" y="2057400"/>
            <a:ext cx="266955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228749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FE11-48D8-7F35-142E-C95C8B32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DA23626-CBAF-2785-3E2D-54AF427B4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CALLING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4:1-31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58D5BCD-9570-7C6A-3943-C749F4961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48317"/>
            <a:ext cx="8428567" cy="30861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Third objection (1-9)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Fourth objection (10-12)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Fifth objection (13-17)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returns to Egypt (18-20)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 to harden Pharaoh (21-23)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refusal to circumcise </a:t>
            </a:r>
            <a:r>
              <a:rPr lang="en-US" dirty="0" err="1">
                <a:cs typeface="Calibri" panose="020F0502020204030204" pitchFamily="34" charset="0"/>
              </a:rPr>
              <a:t>Gershom</a:t>
            </a:r>
            <a:r>
              <a:rPr lang="en-US" dirty="0">
                <a:cs typeface="Calibri" panose="020F0502020204030204" pitchFamily="34" charset="0"/>
              </a:rPr>
              <a:t> (24-26)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Moses’ meetings (27-31)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8F6AD-D1AA-A956-3BBB-54D6BAB7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200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C994-6E9E-4E35-A475-F8AF7D51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26335D7-BC12-3B0B-AA98-B9D3140CC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REDEMPTION</a:t>
            </a:r>
            <a:b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(1:1–12:30)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CA513BF-6252-7953-2162-D768BB724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467600" cy="46894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redemption is necessary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the deliverer (</a:t>
            </a:r>
            <a:r>
              <a:rPr lang="en-US" altLang="en-US" b="1" u="sng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2–4)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confrontation with Pharaoh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5)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reassures Moses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6:1–7:7)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confrontation with Pharaoh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7:18-13)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Plagues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7:14–12:30)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227E0-D731-B9A9-31E2-60AB6837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74094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Aaron (27-28)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Israel’s leaders (29-31)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Meetings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90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Aaron (27-28)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Israel’s leaders (29-31)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Meetings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31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Aaron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meeting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(27)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telling (28)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indent="-12573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lvl="2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7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8BC96-8B75-46AF-971C-7D0AC77EE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88245DC-5D5C-14CD-E755-B401FB980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Aaron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583E872-DDBE-F045-8B30-6CC79443D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/>
                <a:cs typeface="Calibri" panose="020F0502020204030204" pitchFamily="34" charset="0"/>
              </a:rPr>
              <a:t>The meeting</a:t>
            </a:r>
            <a:r>
              <a:rPr lang="en-US" b="1" u="sng" dirty="0">
                <a:solidFill>
                  <a:srgbClr val="FFFF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(27)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telling (28)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indent="-12573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lvl="2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77275-0E7E-EB43-63BD-EF6EC9CCDD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874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C00EB-9923-F00D-BEE9-54A066FEC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11711452-0A75-B4E8-3942-F221E3EE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83820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3" name="Oval 7">
            <a:extLst>
              <a:ext uri="{FF2B5EF4-FFF2-40B4-BE49-F238E27FC236}">
                <a16:creationId xmlns:a16="http://schemas.microsoft.com/office/drawing/2014/main" id="{F48356E2-EBFF-11CE-6463-C94A21578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4648200"/>
            <a:ext cx="1219200" cy="914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36224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23A5D-5BBA-A04B-F827-E9D138D35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C0AEE252-7CF2-D61F-9DCA-6443E8780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4:27-28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Aaron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750B373-EE70-3304-506D-060D618EF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meeting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(27)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/>
                <a:cs typeface="Calibri" panose="020F0502020204030204" pitchFamily="34" charset="0"/>
              </a:rPr>
              <a:t>T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he telling (28)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indent="-12573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0" lvl="2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54E26-1BC7-1A7F-A3CE-8BC41BCF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44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A992F-C460-5FA7-27C5-4A88A6222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3515DA-34E9-0DCF-D190-9762F46EF9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93A19-7C51-C373-E8B4-75B5622FB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798" cy="2819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2 Timothy 3:16-17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Scripture is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inspired by God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theopneustos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profitable for teaching, for reproof, for correction, for training in righteousness;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 that the man of God may be adequate, equipped for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good work.”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8EA34F-1AEA-E322-864A-5476431AF7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01" t="17778" r="16250" b="37778"/>
          <a:stretch/>
        </p:blipFill>
        <p:spPr>
          <a:xfrm>
            <a:off x="3585972" y="3154680"/>
            <a:ext cx="502005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Aaron (27-28)</a:t>
            </a:r>
          </a:p>
          <a:p>
            <a:pPr marL="57150" lvl="1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With Israel’s leaders (29-31)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VII.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4:27-31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Meetings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97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Israel’s Leaders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Assembly (29)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Proclamation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Response (31)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39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Israel’s Leaders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Assembly (29)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Proclamation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Response (31)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78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DAEE16-233B-4E27-A602-4D37C9A249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0505" y="640071"/>
          <a:ext cx="11030990" cy="48463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en-US" sz="3600" b="0" kern="1200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THREE PHASES OF MOSES’ 120 YEAR LIFE</a:t>
                      </a:r>
                      <a:endParaRPr lang="en-US" sz="3600" b="0" kern="1200" dirty="0"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29" marB="45729" anchor="ctr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68904063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LIFE PHASE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SCRIPTURE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YEARS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ACTIVITY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Natural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7:23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1526–1486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1-40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Egyptian Education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Spiritual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7:7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1486–1446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40-80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Midian Shepherding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Ministry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Deut. 31:2; 34:7;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7:36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1446–1406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80-120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Exodus, Law, Wilderness Preservation, Pentateuch Authorship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4711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C1AF3-3AEF-AE4F-CAA6-E554FAC7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9E892-EF46-F66D-D244-721354AB2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18" y="137160"/>
            <a:ext cx="907676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754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Israel’s Leaders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Assembly (29)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Proclamation (30)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Response (31)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106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A6446-2470-EDF5-B3D6-B2ECF305B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7C13773-9390-BBEA-AFEF-884A74C26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Proclamation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22BCFD3-37B8-773A-8253-8D782CDA3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(30a)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(30b)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979B6-9094-F893-C67D-D4A9040E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46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994C2-7625-CFC0-950F-02EC6EC7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002B770-6ECA-4A93-19A9-882FEF6BB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Proclamation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94763AC0-BB89-259B-9866-3A553A670F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(30a)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(30b)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30244-C009-5444-24DF-EABE4DAF19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14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A7123-D78C-B023-5C52-A48E19138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C2384-93D3-7AA3-BC40-F12DAF6730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D616E-8938-C041-DCA6-5FA8CEC91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798" cy="2819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2 Timothy 3:16-17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Scripture is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inspired by God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theopneustos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profitable for teaching, for reproof, for correction, for training in righteousness;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 that the man of God may be adequate, equipped for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good work.”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44903-0985-AD33-8B1B-BE871438A0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01" t="17778" r="16250" b="37778"/>
          <a:stretch/>
        </p:blipFill>
        <p:spPr>
          <a:xfrm>
            <a:off x="3585972" y="3154680"/>
            <a:ext cx="502005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02DCE-05B4-E69E-12E8-47EEF58BC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1EE88DD-785B-5638-6743-2117C0678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Proclamation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D66428F-E3B3-5BEB-C2DB-1BF60302E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(30a)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Signs (30b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B1E56-C8C4-0F59-69E3-BEC270519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18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4:2-9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Proofs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05725" cy="2362200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proof (2-5)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proof (6-8)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3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proof (9)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056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97297-0DB9-581E-A67A-396F91270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79E59C-8A0C-7907-5D2D-0BAFD1300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4:29-31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Israel’s Leaders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A340C12-2C48-DBEE-8B10-5EDF9A044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716" y="2057399"/>
            <a:ext cx="7705725" cy="1903421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Assembly (29)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Proclamation (30)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Response (31)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3DB8E-6A13-C24B-1F38-288144307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633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A6446-2470-EDF5-B3D6-B2ECF305B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7C13773-9390-BBEA-AFEF-884A74C26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Response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22BCFD3-37B8-773A-8253-8D782CDA3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(31a)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 (31b)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6979B6-9094-F893-C67D-D4A9040E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71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EEB3C-693A-8A0F-9AD3-E5650E4EC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B130E9D-F287-9625-0C1F-E26D1E749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Response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81EC565-4FCF-5B29-5A94-0A20513678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(31a)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 (31b)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BDA887-C426-6DFC-8312-E0D2955397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71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9B1B3-4B99-F7A9-120F-C1AF4ED0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BBEEBA8-1919-86DF-8BAD-9D966AFB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83820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3" name="Oval 7">
            <a:extLst>
              <a:ext uri="{FF2B5EF4-FFF2-40B4-BE49-F238E27FC236}">
                <a16:creationId xmlns:a16="http://schemas.microsoft.com/office/drawing/2014/main" id="{056FC6E9-DB16-C275-7D4F-3ADC0D874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886200"/>
            <a:ext cx="2362200" cy="17526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50943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7520-8DBB-285C-6C5B-6417BDF7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6242DC9-7A52-C54B-E97A-ED9BEBA5E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83820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1" name="Oval 7">
            <a:extLst>
              <a:ext uri="{FF2B5EF4-FFF2-40B4-BE49-F238E27FC236}">
                <a16:creationId xmlns:a16="http://schemas.microsoft.com/office/drawing/2014/main" id="{501BFDC8-BECD-A918-D6BE-D26FE9FB5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286000"/>
            <a:ext cx="1752600" cy="914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7653" name="Oval 7">
            <a:extLst>
              <a:ext uri="{FF2B5EF4-FFF2-40B4-BE49-F238E27FC236}">
                <a16:creationId xmlns:a16="http://schemas.microsoft.com/office/drawing/2014/main" id="{48FAC354-E56A-50F9-32CD-229517DFC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4648200"/>
            <a:ext cx="1219200" cy="9144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18172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8982E-760A-F5D1-4B1C-E1B834BC6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7BBBE-032D-9FFC-327A-0A03785E18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68C22-9550-B35F-25C7-A5D2C6AB1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0"/>
            <a:ext cx="10972798" cy="28194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alt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Exodus 14:30-31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r>
              <a:rPr lang="en-US" sz="3600" baseline="30000" dirty="0"/>
              <a:t>30</a:t>
            </a:r>
            <a:r>
              <a:rPr lang="en-US" sz="3600" dirty="0"/>
              <a:t> Thus the </a:t>
            </a:r>
            <a:r>
              <a:rPr lang="en-US" sz="3600" cap="small" dirty="0"/>
              <a:t>Lord</a:t>
            </a:r>
            <a:r>
              <a:rPr lang="en-US" sz="3600" dirty="0"/>
              <a:t> saved Israel that day from the hand of the Egyptians, and Israel saw the Egyptians dead on the seashore. </a:t>
            </a:r>
            <a:r>
              <a:rPr lang="en-US" sz="3600" baseline="30000" dirty="0"/>
              <a:t>31</a:t>
            </a:r>
            <a:r>
              <a:rPr lang="en-US" sz="3600" dirty="0"/>
              <a:t> When Israel saw the great power which the </a:t>
            </a:r>
            <a:r>
              <a:rPr lang="en-US" sz="3600" cap="small" dirty="0"/>
              <a:t>Lord</a:t>
            </a:r>
            <a:r>
              <a:rPr lang="en-US" sz="3600" dirty="0"/>
              <a:t> had used against the Egyptians, the people feared the </a:t>
            </a:r>
            <a:r>
              <a:rPr lang="en-US" sz="3600" cap="small" dirty="0"/>
              <a:t>Lord</a:t>
            </a:r>
            <a:r>
              <a:rPr lang="en-US" sz="3600" dirty="0"/>
              <a:t>, and </a:t>
            </a:r>
            <a:r>
              <a:rPr lang="en-US" sz="3600" b="1" u="sng" dirty="0">
                <a:solidFill>
                  <a:srgbClr val="FFFFCC"/>
                </a:solidFill>
              </a:rPr>
              <a:t>they believed in the </a:t>
            </a:r>
            <a:r>
              <a:rPr lang="en-US" sz="3600" b="1" u="sng" cap="small" dirty="0">
                <a:solidFill>
                  <a:srgbClr val="FFFFCC"/>
                </a:solidFill>
              </a:rPr>
              <a:t>Lord</a:t>
            </a:r>
            <a:r>
              <a:rPr lang="en-US" sz="3600" dirty="0">
                <a:solidFill>
                  <a:srgbClr val="FFFFCC"/>
                </a:solidFill>
              </a:rPr>
              <a:t> </a:t>
            </a:r>
            <a:r>
              <a:rPr lang="en-US" sz="3600" dirty="0"/>
              <a:t>and in His servant Moses.”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9B8E3-1315-2402-6CC1-8B743A5F4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825" y="3505200"/>
            <a:ext cx="187635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91440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kern="1200" dirty="0"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Exodus 14:31</a:t>
            </a:r>
          </a:p>
        </p:txBody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352800" y="1323977"/>
            <a:ext cx="8229600" cy="3857624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en-US" altLang="en-US" sz="3000" dirty="0">
                <a:cs typeface="Calibri" panose="020F0502020204030204" pitchFamily="34" charset="0"/>
              </a:rPr>
              <a:t>“When we read </a:t>
            </a:r>
            <a:r>
              <a:rPr lang="en-US" altLang="en-US" sz="3000" i="1" dirty="0">
                <a:cs typeface="Calibri" panose="020F0502020204030204" pitchFamily="34" charset="0"/>
              </a:rPr>
              <a:t>so the people feared the Lord</a:t>
            </a:r>
            <a:r>
              <a:rPr lang="en-US" altLang="en-US" sz="3000" dirty="0">
                <a:cs typeface="Calibri" panose="020F0502020204030204" pitchFamily="34" charset="0"/>
              </a:rPr>
              <a:t> and the words that follow, we are meant to understand that the community had come to saving faith and so were a reborn people. They </a:t>
            </a:r>
            <a:r>
              <a:rPr lang="en-US" altLang="en-US" sz="3000" i="1" dirty="0">
                <a:cs typeface="Calibri" panose="020F0502020204030204" pitchFamily="34" charset="0"/>
              </a:rPr>
              <a:t>believed the Lord</a:t>
            </a:r>
            <a:r>
              <a:rPr lang="en-US" altLang="en-US" sz="3000" dirty="0">
                <a:cs typeface="Calibri" panose="020F0502020204030204" pitchFamily="34" charset="0"/>
              </a:rPr>
              <a:t> (the same wording used of Abraham’s saving faith in Gen. 15:6; read Paul’s comments in Rom. 4)…The people were transformed spiritually even as they were delivered physically.” </a:t>
            </a:r>
          </a:p>
        </p:txBody>
      </p:sp>
      <p:sp>
        <p:nvSpPr>
          <p:cNvPr id="83971" name="Text Box 1028"/>
          <p:cNvSpPr txBox="1">
            <a:spLocks noChangeArrowheads="1"/>
          </p:cNvSpPr>
          <p:nvPr/>
        </p:nvSpPr>
        <p:spPr bwMode="auto">
          <a:xfrm>
            <a:off x="2819400" y="6324600"/>
            <a:ext cx="655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Nelson's New Illustrated Bible Commentary</a:t>
            </a: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113.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9D964-022F-2D00-C8EE-2EFE17A83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78423"/>
            <a:ext cx="2377440" cy="37031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677162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090DC-5955-12F9-734F-D6EC6C57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E5EA5-511A-D399-9657-2D4167A54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2BE0B039-355A-DACB-8AC8-712377395C7D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609600" y="3"/>
            <a:ext cx="10972800" cy="220979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4000" kern="1200" dirty="0">
                <a:solidFill>
                  <a:srgbClr val="00FFFF"/>
                </a:solidFill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rgbClr val="00FFFF"/>
                </a:solidFill>
                <a:ea typeface="+mj-ea"/>
                <a:cs typeface="Calibri" panose="020F0502020204030204" pitchFamily="34" charset="0"/>
              </a:rPr>
              <a:t>Exodus 2:24</a:t>
            </a:r>
          </a:p>
          <a:p>
            <a:pPr lvl="0" algn="just" eaLnBrk="1" hangingPunct="1">
              <a:spcBef>
                <a:spcPct val="0"/>
              </a:spcBef>
              <a:buClrTx/>
              <a:buSzTx/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“So, God heard their groaning; and </a:t>
            </a:r>
            <a:r>
              <a:rPr lang="en-US" sz="3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God remembered His covenant</a:t>
            </a: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with Abraham, Isaac, and Jacob.”</a:t>
            </a:r>
          </a:p>
        </p:txBody>
      </p:sp>
      <p:pic>
        <p:nvPicPr>
          <p:cNvPr id="1026" name="Picture 2" descr="Flag of Israel - Polyester - Choice of Sizes | aJudaica.com">
            <a:extLst>
              <a:ext uri="{FF2B5EF4-FFF2-40B4-BE49-F238E27FC236}">
                <a16:creationId xmlns:a16="http://schemas.microsoft.com/office/drawing/2014/main" id="{527BA6F3-0BFC-DFBE-F69E-AEF542A71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7778"/>
          <a:stretch>
            <a:fillRect/>
          </a:stretch>
        </p:blipFill>
        <p:spPr bwMode="auto">
          <a:xfrm>
            <a:off x="4056336" y="2514600"/>
            <a:ext cx="407932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1519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20455-1327-3CBD-C02E-4B1DE791B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331473A-9413-193E-1581-71DF4A64E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Exodus 4:31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The Response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61806222-6E83-C770-F31A-A7ADB2BE34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272904" cy="2743200"/>
          </a:xfrm>
        </p:spPr>
        <p:txBody>
          <a:bodyPr/>
          <a:lstStyle/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(31a)</a:t>
            </a:r>
          </a:p>
          <a:p>
            <a:pPr marL="514350" lvl="3" indent="-514350" eaLnBrk="1" hangingPunct="1">
              <a:spcBef>
                <a:spcPts val="0"/>
              </a:spcBef>
              <a:spcAft>
                <a:spcPts val="30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 (31b)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2E29A-9F1E-CB0E-A0F8-5C4D68798D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27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9178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02CFE-F459-62A1-3B1A-F53CBCF3C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5B73CA51-E20C-EE0E-7A1C-3FBCB1320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CALLING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4:1-31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7449A2B-B03E-21D2-F8A5-2F69D201A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48317"/>
            <a:ext cx="8428567" cy="30861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Third objection (1-9)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Fourth objection (10-12)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Fifth objection (13-17)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returns to Egypt (18-20)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 to harden Pharaoh (21-23)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refusal to circumcise </a:t>
            </a:r>
            <a:r>
              <a:rPr lang="en-US" dirty="0" err="1">
                <a:cs typeface="Calibri" panose="020F0502020204030204" pitchFamily="34" charset="0"/>
              </a:rPr>
              <a:t>Gershom</a:t>
            </a:r>
            <a:r>
              <a:rPr lang="en-US" dirty="0">
                <a:cs typeface="Calibri" panose="020F0502020204030204" pitchFamily="34" charset="0"/>
              </a:rPr>
              <a:t> (24-26)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meetings (27-31)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082B9-AA98-2028-834E-7AC9103B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92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BEAC-1719-9A4A-9427-91452E5F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25EAC7-DE35-507C-2E60-A62FDA69723F}"/>
              </a:ext>
            </a:extLst>
          </p:cNvPr>
          <p:cNvSpPr/>
          <p:nvPr/>
        </p:nvSpPr>
        <p:spPr>
          <a:xfrm>
            <a:off x="609600" y="4087346"/>
            <a:ext cx="10972800" cy="231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24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bless you, and keep you; </a:t>
            </a: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25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make His face shine on you, And be gracious to you; </a:t>
            </a: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26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lift up His countenance on you, And give you peace.</a:t>
            </a:r>
          </a:p>
          <a:p>
            <a:pPr algn="r"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Numbers 6:24–26 (NASB95)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CF46EB-5A35-2263-DACA-0CBAF9117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254" y="533400"/>
            <a:ext cx="591549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F25CF-CA2F-8AA0-ABD0-C9723BE94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AD3B15-05D3-4D1D-AE61-0BCAB73417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68912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9B1B3-4B99-F7A9-120F-C1AF4ED0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4BBEEBA8-1919-86DF-8BAD-9D966AFB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8382000" cy="601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3" name="Oval 7">
            <a:extLst>
              <a:ext uri="{FF2B5EF4-FFF2-40B4-BE49-F238E27FC236}">
                <a16:creationId xmlns:a16="http://schemas.microsoft.com/office/drawing/2014/main" id="{056FC6E9-DB16-C275-7D4F-3ADC0D874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886200"/>
            <a:ext cx="2362200" cy="1752600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FF920D05-7CF0-05A6-E4A1-200E64C96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2190750"/>
            <a:ext cx="1153583" cy="931333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50161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FE11-48D8-7F35-142E-C95C8B32A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DA23626-CBAF-2785-3E2D-54AF427B4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CALLING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4:1-31</a:t>
            </a: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858D5BCD-9570-7C6A-3943-C749F4961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48317"/>
            <a:ext cx="8428567" cy="30861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Third objection (1-9)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Fourth objection (10-12)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Fifth objection (13-17)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returns to Egypt (18-20)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God to harden Pharaoh (21-23)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 refusal to circumcise </a:t>
            </a:r>
            <a:r>
              <a:rPr lang="en-US" dirty="0" err="1">
                <a:cs typeface="Calibri" panose="020F0502020204030204" pitchFamily="34" charset="0"/>
              </a:rPr>
              <a:t>Gershom</a:t>
            </a:r>
            <a:r>
              <a:rPr lang="en-US" dirty="0">
                <a:cs typeface="Calibri" panose="020F0502020204030204" pitchFamily="34" charset="0"/>
              </a:rPr>
              <a:t> (24-26)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meetings (27-31)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8F6AD-D1AA-A956-3BBB-54D6BAB7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853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2C5C9-5B58-E190-E1F9-44B9A044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C69617C3-2A60-A419-6FA2-43C3442AB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31623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God’s hardening (21)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sonship (22)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Covenant reciprocity (23)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3611971-5ED4-795F-75AE-C185240F59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V.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4:21-23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 to Harden Pharaoh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8AB96-31B2-EE0E-4D57-299675AF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89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7632"/>
</p:tagLst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12745</TotalTime>
  <Words>2049</Words>
  <Application>Microsoft Office PowerPoint</Application>
  <PresentationFormat>Widescreen</PresentationFormat>
  <Paragraphs>308</Paragraphs>
  <Slides>57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Azure</vt:lpstr>
      <vt:lpstr>PowerPoint Presentation</vt:lpstr>
      <vt:lpstr>EXODUS STRUCTURE/OUTLINE</vt:lpstr>
      <vt:lpstr>REDEMPTION (1:1–12:30)</vt:lpstr>
      <vt:lpstr>PowerPoint Presentation</vt:lpstr>
      <vt:lpstr>PowerPoint Presentation</vt:lpstr>
      <vt:lpstr>PowerPoint Presentation</vt:lpstr>
      <vt:lpstr>PowerPoint Presentation</vt:lpstr>
      <vt:lpstr>MOSES’ CALLING Exodus 4:1-31</vt:lpstr>
      <vt:lpstr>V. Exodus 4:21-23 God to Harden Pharaoh</vt:lpstr>
      <vt:lpstr>V. Exodus 4:21-23 God to Harden Pharaoh</vt:lpstr>
      <vt:lpstr>Charles Ryrie Ryrie Study Bible, page 96</vt:lpstr>
      <vt:lpstr>PowerPoint Presentation</vt:lpstr>
      <vt:lpstr>PowerPoint Presentation</vt:lpstr>
      <vt:lpstr>PowerPoint Presentation</vt:lpstr>
      <vt:lpstr>V. Exodus 4:21-23 God to Harden Pharaoh</vt:lpstr>
      <vt:lpstr>V. Exodus 4:21-23 God to Harden Pharaoh</vt:lpstr>
      <vt:lpstr>8 New Promises Genesis 12:1-3</vt:lpstr>
      <vt:lpstr>PowerPoint Presentation</vt:lpstr>
      <vt:lpstr>PowerPoint Presentation</vt:lpstr>
      <vt:lpstr>PowerPoint Presentation</vt:lpstr>
      <vt:lpstr>MOSES’ CALLING Exodus 4:1-31</vt:lpstr>
      <vt:lpstr>VI. Exodus 4:24-26 Moses’ Refusal to Circumcise</vt:lpstr>
      <vt:lpstr>VI. Exodus 4:24-26 Moses’ Refusal to Circumcise</vt:lpstr>
      <vt:lpstr>Genesis 12‒25 Abraham’s Early Journeys</vt:lpstr>
      <vt:lpstr>PowerPoint Presentation</vt:lpstr>
      <vt:lpstr>VI. Exodus 4:24-26 Moses’ Refusal to Circumcise</vt:lpstr>
      <vt:lpstr>PowerPoint Presentation</vt:lpstr>
      <vt:lpstr>PowerPoint Presentation</vt:lpstr>
      <vt:lpstr>MOSES’ CALLING Exodus 4:1-31</vt:lpstr>
      <vt:lpstr>VII. Exodus 4:27-31 Moses’ Meetings</vt:lpstr>
      <vt:lpstr>VII. Exodus 4:27-31 Moses’ Meetings</vt:lpstr>
      <vt:lpstr>Exodus 4:27-28 With Aaron</vt:lpstr>
      <vt:lpstr>Exodus 4:27-28 With Aaron</vt:lpstr>
      <vt:lpstr>PowerPoint Presentation</vt:lpstr>
      <vt:lpstr>Exodus 4:27-28 With Aaron</vt:lpstr>
      <vt:lpstr>PowerPoint Presentation</vt:lpstr>
      <vt:lpstr>VII. Exodus 4:27-31 Moses’ Meetings</vt:lpstr>
      <vt:lpstr>Exodus 4:29-31 With Israel’s Leaders</vt:lpstr>
      <vt:lpstr>Exodus 4:29-31 With Israel’s Leaders</vt:lpstr>
      <vt:lpstr>PowerPoint Presentation</vt:lpstr>
      <vt:lpstr>Exodus 4:29-31 With Israel’s Leaders</vt:lpstr>
      <vt:lpstr>Exodus 4:30 The Proclamation</vt:lpstr>
      <vt:lpstr>Exodus 4:30 The Proclamation</vt:lpstr>
      <vt:lpstr>PowerPoint Presentation</vt:lpstr>
      <vt:lpstr>Exodus 4:30 The Proclamation</vt:lpstr>
      <vt:lpstr>Exodus 4:2-9 Proofs</vt:lpstr>
      <vt:lpstr>Exodus 4:29-31 With Israel’s Leaders</vt:lpstr>
      <vt:lpstr>Exodus 4:31 The Response</vt:lpstr>
      <vt:lpstr>Exodus 4:31 The Response</vt:lpstr>
      <vt:lpstr>PowerPoint Presentation</vt:lpstr>
      <vt:lpstr>PowerPoint Presentation</vt:lpstr>
      <vt:lpstr>Exodus 14:31</vt:lpstr>
      <vt:lpstr>PowerPoint Presentation</vt:lpstr>
      <vt:lpstr>Exodus 4:31 The Response</vt:lpstr>
      <vt:lpstr>Conclusion</vt:lpstr>
      <vt:lpstr>MOSES’ CALLING Exodus 4:1-31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012 Exodus 4v21-31</dc:title>
  <dc:subject>Exodus</dc:subject>
  <dc:creator>A. Woods</dc:creator>
  <dc:description>Modified by Jim McGowan</dc:description>
  <cp:lastModifiedBy>anne woods</cp:lastModifiedBy>
  <cp:revision>1287</cp:revision>
  <cp:lastPrinted>2025-07-25T13:47:51Z</cp:lastPrinted>
  <dcterms:created xsi:type="dcterms:W3CDTF">2009-03-17T12:21:13Z</dcterms:created>
  <dcterms:modified xsi:type="dcterms:W3CDTF">2025-08-09T19:34:02Z</dcterms:modified>
</cp:coreProperties>
</file>