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74"/>
  </p:notesMasterIdLst>
  <p:handoutMasterIdLst>
    <p:handoutMasterId r:id="rId75"/>
  </p:handoutMasterIdLst>
  <p:sldIdLst>
    <p:sldId id="2018" r:id="rId2"/>
    <p:sldId id="2158" r:id="rId3"/>
    <p:sldId id="28018" r:id="rId4"/>
    <p:sldId id="28108" r:id="rId5"/>
    <p:sldId id="28113" r:id="rId6"/>
    <p:sldId id="28114" r:id="rId7"/>
    <p:sldId id="28123" r:id="rId8"/>
    <p:sldId id="28142" r:id="rId9"/>
    <p:sldId id="28124" r:id="rId10"/>
    <p:sldId id="28143" r:id="rId11"/>
    <p:sldId id="28144" r:id="rId12"/>
    <p:sldId id="28179" r:id="rId13"/>
    <p:sldId id="28145" r:id="rId14"/>
    <p:sldId id="28180" r:id="rId15"/>
    <p:sldId id="28181" r:id="rId16"/>
    <p:sldId id="1219" r:id="rId17"/>
    <p:sldId id="28125" r:id="rId18"/>
    <p:sldId id="28146" r:id="rId19"/>
    <p:sldId id="28147" r:id="rId20"/>
    <p:sldId id="28182" r:id="rId21"/>
    <p:sldId id="617" r:id="rId22"/>
    <p:sldId id="28148" r:id="rId23"/>
    <p:sldId id="2021" r:id="rId24"/>
    <p:sldId id="28149" r:id="rId25"/>
    <p:sldId id="28052" r:id="rId26"/>
    <p:sldId id="28126" r:id="rId27"/>
    <p:sldId id="28150" r:id="rId28"/>
    <p:sldId id="28151" r:id="rId29"/>
    <p:sldId id="28184" r:id="rId30"/>
    <p:sldId id="28185" r:id="rId31"/>
    <p:sldId id="28176" r:id="rId32"/>
    <p:sldId id="6489" r:id="rId33"/>
    <p:sldId id="28152" r:id="rId34"/>
    <p:sldId id="28153" r:id="rId35"/>
    <p:sldId id="7916" r:id="rId36"/>
    <p:sldId id="7908" r:id="rId37"/>
    <p:sldId id="27968" r:id="rId38"/>
    <p:sldId id="28186" r:id="rId39"/>
    <p:sldId id="28127" r:id="rId40"/>
    <p:sldId id="28154" r:id="rId41"/>
    <p:sldId id="28155" r:id="rId42"/>
    <p:sldId id="9169" r:id="rId43"/>
    <p:sldId id="28187" r:id="rId44"/>
    <p:sldId id="28156" r:id="rId45"/>
    <p:sldId id="28128" r:id="rId46"/>
    <p:sldId id="28157" r:id="rId47"/>
    <p:sldId id="28158" r:id="rId48"/>
    <p:sldId id="28159" r:id="rId49"/>
    <p:sldId id="28162" r:id="rId50"/>
    <p:sldId id="28193" r:id="rId51"/>
    <p:sldId id="28163" r:id="rId52"/>
    <p:sldId id="28191" r:id="rId53"/>
    <p:sldId id="28164" r:id="rId54"/>
    <p:sldId id="28165" r:id="rId55"/>
    <p:sldId id="28166" r:id="rId56"/>
    <p:sldId id="28189" r:id="rId57"/>
    <p:sldId id="28167" r:id="rId58"/>
    <p:sldId id="12374" r:id="rId59"/>
    <p:sldId id="28168" r:id="rId60"/>
    <p:sldId id="28194" r:id="rId61"/>
    <p:sldId id="28169" r:id="rId62"/>
    <p:sldId id="28170" r:id="rId63"/>
    <p:sldId id="28160" r:id="rId64"/>
    <p:sldId id="28171" r:id="rId65"/>
    <p:sldId id="28192" r:id="rId66"/>
    <p:sldId id="28195" r:id="rId67"/>
    <p:sldId id="2830" r:id="rId68"/>
    <p:sldId id="28196" r:id="rId69"/>
    <p:sldId id="28172" r:id="rId70"/>
    <p:sldId id="28174" r:id="rId71"/>
    <p:sldId id="28175" r:id="rId72"/>
    <p:sldId id="27632" r:id="rId73"/>
  </p:sldIdLst>
  <p:sldSz cx="12192000" cy="6858000"/>
  <p:notesSz cx="7315200" cy="9601200"/>
  <p:custDataLst>
    <p:tags r:id="rId76"/>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66"/>
    <a:srgbClr val="FFFF99"/>
    <a:srgbClr val="008000"/>
    <a:srgbClr val="33CC33"/>
    <a:srgbClr val="0000FF"/>
    <a:srgbClr val="0099FF"/>
    <a:srgbClr val="FFFF00"/>
    <a:srgbClr val="A50021"/>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3B301D-EF2B-494F-99E3-067027D9A950}" v="2" dt="2025-08-03T00:26:29.542"/>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87" autoAdjust="0"/>
    <p:restoredTop sz="95974" autoAdjust="0"/>
  </p:normalViewPr>
  <p:slideViewPr>
    <p:cSldViewPr>
      <p:cViewPr varScale="1">
        <p:scale>
          <a:sx n="107" d="100"/>
          <a:sy n="107" d="100"/>
        </p:scale>
        <p:origin x="681" y="377"/>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9" d="100"/>
          <a:sy n="89" d="100"/>
        </p:scale>
        <p:origin x="3938" y="73"/>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9087BC10-FB76-404C-A0D1-EDD60BC82C8B}"/>
    <pc:docChg chg="undo custSel addSld delSld modSld modHandout">
      <pc:chgData name="Jim McGowan" userId="e2c7446dd3aca506" providerId="LiveId" clId="{9087BC10-FB76-404C-A0D1-EDD60BC82C8B}" dt="2025-05-24T14:12:47.979" v="143" actId="6549"/>
      <pc:docMkLst>
        <pc:docMk/>
      </pc:docMkLst>
      <pc:sldChg chg="modSp mod">
        <pc:chgData name="Jim McGowan" userId="e2c7446dd3aca506" providerId="LiveId" clId="{9087BC10-FB76-404C-A0D1-EDD60BC82C8B}" dt="2025-05-24T13:46:33.852" v="11" actId="255"/>
        <pc:sldMkLst>
          <pc:docMk/>
          <pc:sldMk cId="4282376758" sldId="2159"/>
        </pc:sldMkLst>
      </pc:sldChg>
      <pc:sldChg chg="modSp mod">
        <pc:chgData name="Jim McGowan" userId="e2c7446dd3aca506" providerId="LiveId" clId="{9087BC10-FB76-404C-A0D1-EDD60BC82C8B}" dt="2025-05-24T14:04:42.060" v="117"/>
        <pc:sldMkLst>
          <pc:docMk/>
          <pc:sldMk cId="2790809091" sldId="2673"/>
        </pc:sldMkLst>
      </pc:sldChg>
      <pc:sldChg chg="modSp mod">
        <pc:chgData name="Jim McGowan" userId="e2c7446dd3aca506" providerId="LiveId" clId="{9087BC10-FB76-404C-A0D1-EDD60BC82C8B}" dt="2025-05-24T14:01:25.905" v="105" actId="948"/>
        <pc:sldMkLst>
          <pc:docMk/>
          <pc:sldMk cId="161120731" sldId="7853"/>
        </pc:sldMkLst>
      </pc:sldChg>
      <pc:sldChg chg="modSp mod">
        <pc:chgData name="Jim McGowan" userId="e2c7446dd3aca506" providerId="LiveId" clId="{9087BC10-FB76-404C-A0D1-EDD60BC82C8B}" dt="2025-05-24T14:05:36.580" v="120" actId="108"/>
        <pc:sldMkLst>
          <pc:docMk/>
          <pc:sldMk cId="1061081158" sldId="7918"/>
        </pc:sldMkLst>
      </pc:sldChg>
      <pc:sldChg chg="modSp mod">
        <pc:chgData name="Jim McGowan" userId="e2c7446dd3aca506" providerId="LiveId" clId="{9087BC10-FB76-404C-A0D1-EDD60BC82C8B}" dt="2025-05-24T14:00:54.007" v="103"/>
        <pc:sldMkLst>
          <pc:docMk/>
          <pc:sldMk cId="152789283" sldId="8232"/>
        </pc:sldMkLst>
      </pc:sldChg>
      <pc:sldChg chg="modSp mod">
        <pc:chgData name="Jim McGowan" userId="e2c7446dd3aca506" providerId="LiveId" clId="{9087BC10-FB76-404C-A0D1-EDD60BC82C8B}" dt="2025-05-24T13:51:30.890" v="40" actId="14100"/>
        <pc:sldMkLst>
          <pc:docMk/>
          <pc:sldMk cId="1974650363" sldId="8993"/>
        </pc:sldMkLst>
      </pc:sldChg>
      <pc:sldChg chg="modSp">
        <pc:chgData name="Jim McGowan" userId="e2c7446dd3aca506" providerId="LiveId" clId="{9087BC10-FB76-404C-A0D1-EDD60BC82C8B}" dt="2025-05-24T13:50:36.993" v="35"/>
        <pc:sldMkLst>
          <pc:docMk/>
          <pc:sldMk cId="4102035231" sldId="12039"/>
        </pc:sldMkLst>
      </pc:sldChg>
      <pc:sldChg chg="modSp">
        <pc:chgData name="Jim McGowan" userId="e2c7446dd3aca506" providerId="LiveId" clId="{9087BC10-FB76-404C-A0D1-EDD60BC82C8B}" dt="2025-05-24T13:50:46.426" v="36"/>
        <pc:sldMkLst>
          <pc:docMk/>
          <pc:sldMk cId="1970983150" sldId="12040"/>
        </pc:sldMkLst>
      </pc:sldChg>
      <pc:sldChg chg="modSp">
        <pc:chgData name="Jim McGowan" userId="e2c7446dd3aca506" providerId="LiveId" clId="{9087BC10-FB76-404C-A0D1-EDD60BC82C8B}" dt="2025-05-24T13:50:58.854" v="37"/>
        <pc:sldMkLst>
          <pc:docMk/>
          <pc:sldMk cId="831394396" sldId="12041"/>
        </pc:sldMkLst>
      </pc:sldChg>
      <pc:sldChg chg="addSp delSp modSp mod">
        <pc:chgData name="Jim McGowan" userId="e2c7446dd3aca506" providerId="LiveId" clId="{9087BC10-FB76-404C-A0D1-EDD60BC82C8B}" dt="2025-05-24T13:56:22.885" v="76" actId="2711"/>
        <pc:sldMkLst>
          <pc:docMk/>
          <pc:sldMk cId="3170805740" sldId="27629"/>
        </pc:sldMkLst>
      </pc:sldChg>
      <pc:sldChg chg="addSp delSp modSp mod">
        <pc:chgData name="Jim McGowan" userId="e2c7446dd3aca506" providerId="LiveId" clId="{9087BC10-FB76-404C-A0D1-EDD60BC82C8B}" dt="2025-05-24T13:56:41.753" v="80"/>
        <pc:sldMkLst>
          <pc:docMk/>
          <pc:sldMk cId="1255077360" sldId="27691"/>
        </pc:sldMkLst>
      </pc:sldChg>
      <pc:sldChg chg="addSp delSp modSp mod">
        <pc:chgData name="Jim McGowan" userId="e2c7446dd3aca506" providerId="LiveId" clId="{9087BC10-FB76-404C-A0D1-EDD60BC82C8B}" dt="2025-05-24T14:09:03.152" v="125" actId="12788"/>
        <pc:sldMkLst>
          <pc:docMk/>
          <pc:sldMk cId="1837882031" sldId="27696"/>
        </pc:sldMkLst>
      </pc:sldChg>
      <pc:sldChg chg="modSp mod">
        <pc:chgData name="Jim McGowan" userId="e2c7446dd3aca506" providerId="LiveId" clId="{9087BC10-FB76-404C-A0D1-EDD60BC82C8B}" dt="2025-05-24T14:07:22.804" v="122" actId="207"/>
        <pc:sldMkLst>
          <pc:docMk/>
          <pc:sldMk cId="1738601946" sldId="27947"/>
        </pc:sldMkLst>
      </pc:sldChg>
      <pc:sldChg chg="add del">
        <pc:chgData name="Jim McGowan" userId="e2c7446dd3aca506" providerId="LiveId" clId="{9087BC10-FB76-404C-A0D1-EDD60BC82C8B}" dt="2025-05-24T13:54:42.750" v="67" actId="47"/>
        <pc:sldMkLst>
          <pc:docMk/>
          <pc:sldMk cId="341679249" sldId="27976"/>
        </pc:sldMkLst>
      </pc:sldChg>
      <pc:sldChg chg="del">
        <pc:chgData name="Jim McGowan" userId="e2c7446dd3aca506" providerId="LiveId" clId="{9087BC10-FB76-404C-A0D1-EDD60BC82C8B}" dt="2025-05-24T13:54:47.531" v="68" actId="47"/>
        <pc:sldMkLst>
          <pc:docMk/>
          <pc:sldMk cId="3343777078" sldId="27977"/>
        </pc:sldMkLst>
      </pc:sldChg>
      <pc:sldChg chg="modSp del mod">
        <pc:chgData name="Jim McGowan" userId="e2c7446dd3aca506" providerId="LiveId" clId="{9087BC10-FB76-404C-A0D1-EDD60BC82C8B}" dt="2025-05-24T13:45:28" v="9" actId="47"/>
        <pc:sldMkLst>
          <pc:docMk/>
          <pc:sldMk cId="1148883663" sldId="27988"/>
        </pc:sldMkLst>
      </pc:sldChg>
      <pc:sldChg chg="del">
        <pc:chgData name="Jim McGowan" userId="e2c7446dd3aca506" providerId="LiveId" clId="{9087BC10-FB76-404C-A0D1-EDD60BC82C8B}" dt="2025-05-24T13:47:14.609" v="14" actId="47"/>
        <pc:sldMkLst>
          <pc:docMk/>
          <pc:sldMk cId="2896280601" sldId="27989"/>
        </pc:sldMkLst>
      </pc:sldChg>
      <pc:sldChg chg="del">
        <pc:chgData name="Jim McGowan" userId="e2c7446dd3aca506" providerId="LiveId" clId="{9087BC10-FB76-404C-A0D1-EDD60BC82C8B}" dt="2025-05-24T13:56:00.233" v="74" actId="47"/>
        <pc:sldMkLst>
          <pc:docMk/>
          <pc:sldMk cId="65686884" sldId="27990"/>
        </pc:sldMkLst>
      </pc:sldChg>
      <pc:sldChg chg="addSp delSp modSp mod">
        <pc:chgData name="Jim McGowan" userId="e2c7446dd3aca506" providerId="LiveId" clId="{9087BC10-FB76-404C-A0D1-EDD60BC82C8B}" dt="2025-05-24T13:56:47.966" v="82"/>
        <pc:sldMkLst>
          <pc:docMk/>
          <pc:sldMk cId="4274750303" sldId="27991"/>
        </pc:sldMkLst>
      </pc:sldChg>
      <pc:sldChg chg="addSp delSp modSp mod">
        <pc:chgData name="Jim McGowan" userId="e2c7446dd3aca506" providerId="LiveId" clId="{9087BC10-FB76-404C-A0D1-EDD60BC82C8B}" dt="2025-05-24T13:57:44.210" v="88"/>
        <pc:sldMkLst>
          <pc:docMk/>
          <pc:sldMk cId="1540510221" sldId="27992"/>
        </pc:sldMkLst>
      </pc:sldChg>
      <pc:sldChg chg="addSp delSp modSp mod">
        <pc:chgData name="Jim McGowan" userId="e2c7446dd3aca506" providerId="LiveId" clId="{9087BC10-FB76-404C-A0D1-EDD60BC82C8B}" dt="2025-05-24T13:58:11.468" v="94"/>
        <pc:sldMkLst>
          <pc:docMk/>
          <pc:sldMk cId="634874243" sldId="27993"/>
        </pc:sldMkLst>
      </pc:sldChg>
      <pc:sldChg chg="addSp delSp modSp mod">
        <pc:chgData name="Jim McGowan" userId="e2c7446dd3aca506" providerId="LiveId" clId="{9087BC10-FB76-404C-A0D1-EDD60BC82C8B}" dt="2025-05-24T13:58:16.093" v="96"/>
        <pc:sldMkLst>
          <pc:docMk/>
          <pc:sldMk cId="148078371" sldId="27994"/>
        </pc:sldMkLst>
      </pc:sldChg>
      <pc:sldChg chg="addSp delSp modSp mod">
        <pc:chgData name="Jim McGowan" userId="e2c7446dd3aca506" providerId="LiveId" clId="{9087BC10-FB76-404C-A0D1-EDD60BC82C8B}" dt="2025-05-24T14:02:47.086" v="110" actId="12788"/>
        <pc:sldMkLst>
          <pc:docMk/>
          <pc:sldMk cId="2178265064" sldId="27995"/>
        </pc:sldMkLst>
      </pc:sldChg>
      <pc:sldChg chg="addSp delSp modSp mod">
        <pc:chgData name="Jim McGowan" userId="e2c7446dd3aca506" providerId="LiveId" clId="{9087BC10-FB76-404C-A0D1-EDD60BC82C8B}" dt="2025-05-24T14:09:15.818" v="126" actId="12788"/>
        <pc:sldMkLst>
          <pc:docMk/>
          <pc:sldMk cId="2322843150" sldId="27996"/>
        </pc:sldMkLst>
      </pc:sldChg>
      <pc:sldChg chg="addSp delSp modSp mod">
        <pc:chgData name="Jim McGowan" userId="e2c7446dd3aca506" providerId="LiveId" clId="{9087BC10-FB76-404C-A0D1-EDD60BC82C8B}" dt="2025-05-24T14:09:40.074" v="128" actId="179"/>
        <pc:sldMkLst>
          <pc:docMk/>
          <pc:sldMk cId="429736973" sldId="27997"/>
        </pc:sldMkLst>
      </pc:sldChg>
      <pc:sldChg chg="del">
        <pc:chgData name="Jim McGowan" userId="e2c7446dd3aca506" providerId="LiveId" clId="{9087BC10-FB76-404C-A0D1-EDD60BC82C8B}" dt="2025-05-24T14:08:09.870" v="124" actId="47"/>
        <pc:sldMkLst>
          <pc:docMk/>
          <pc:sldMk cId="843071202" sldId="27998"/>
        </pc:sldMkLst>
      </pc:sldChg>
      <pc:sldChg chg="modSp mod">
        <pc:chgData name="Jim McGowan" userId="e2c7446dd3aca506" providerId="LiveId" clId="{9087BC10-FB76-404C-A0D1-EDD60BC82C8B}" dt="2025-05-24T13:52:15.748" v="49" actId="14100"/>
        <pc:sldMkLst>
          <pc:docMk/>
          <pc:sldMk cId="3005951267" sldId="27999"/>
        </pc:sldMkLst>
      </pc:sldChg>
      <pc:sldChg chg="modSp mod">
        <pc:chgData name="Jim McGowan" userId="e2c7446dd3aca506" providerId="LiveId" clId="{9087BC10-FB76-404C-A0D1-EDD60BC82C8B}" dt="2025-05-24T13:53:35.060" v="65" actId="208"/>
        <pc:sldMkLst>
          <pc:docMk/>
          <pc:sldMk cId="2178226952" sldId="28000"/>
        </pc:sldMkLst>
      </pc:sldChg>
      <pc:sldChg chg="modSp add mod">
        <pc:chgData name="Jim McGowan" userId="e2c7446dd3aca506" providerId="LiveId" clId="{9087BC10-FB76-404C-A0D1-EDD60BC82C8B}" dt="2025-05-24T13:45:19.147" v="8" actId="108"/>
        <pc:sldMkLst>
          <pc:docMk/>
          <pc:sldMk cId="2877631277" sldId="28005"/>
        </pc:sldMkLst>
      </pc:sldChg>
      <pc:sldChg chg="addSp delSp modSp add mod">
        <pc:chgData name="Jim McGowan" userId="e2c7446dd3aca506" providerId="LiveId" clId="{9087BC10-FB76-404C-A0D1-EDD60BC82C8B}" dt="2025-05-24T13:56:35.018" v="78"/>
        <pc:sldMkLst>
          <pc:docMk/>
          <pc:sldMk cId="2171645365" sldId="28006"/>
        </pc:sldMkLst>
      </pc:sldChg>
      <pc:sldChg chg="add">
        <pc:chgData name="Jim McGowan" userId="e2c7446dd3aca506" providerId="LiveId" clId="{9087BC10-FB76-404C-A0D1-EDD60BC82C8B}" dt="2025-05-24T13:54:34.278" v="66"/>
        <pc:sldMkLst>
          <pc:docMk/>
          <pc:sldMk cId="2999576665" sldId="28007"/>
        </pc:sldMkLst>
      </pc:sldChg>
      <pc:sldChg chg="addSp delSp modSp add mod">
        <pc:chgData name="Jim McGowan" userId="e2c7446dd3aca506" providerId="LiveId" clId="{9087BC10-FB76-404C-A0D1-EDD60BC82C8B}" dt="2025-05-24T13:57:18.927" v="86"/>
        <pc:sldMkLst>
          <pc:docMk/>
          <pc:sldMk cId="3805953228" sldId="28008"/>
        </pc:sldMkLst>
      </pc:sldChg>
      <pc:sldChg chg="modSp add mod">
        <pc:chgData name="Jim McGowan" userId="e2c7446dd3aca506" providerId="LiveId" clId="{9087BC10-FB76-404C-A0D1-EDD60BC82C8B}" dt="2025-05-24T14:09:58.134" v="129" actId="12788"/>
        <pc:sldMkLst>
          <pc:docMk/>
          <pc:sldMk cId="3738623703" sldId="28009"/>
        </pc:sldMkLst>
      </pc:sldChg>
    </pc:docChg>
  </pc:docChgLst>
  <pc:docChgLst>
    <pc:chgData name="Jim McGowan" userId="e2c7446dd3aca506" providerId="LiveId" clId="{E234A441-67CC-435B-8DF4-8A95EB860C00}"/>
    <pc:docChg chg="undo redo custSel addSld delSld modSld sldOrd modNotesMaster modHandout">
      <pc:chgData name="Jim McGowan" userId="e2c7446dd3aca506" providerId="LiveId" clId="{E234A441-67CC-435B-8DF4-8A95EB860C00}" dt="2025-05-17T20:02:04.025" v="267" actId="20577"/>
      <pc:docMkLst>
        <pc:docMk/>
      </pc:docMkLst>
      <pc:sldChg chg="addSp delSp modSp add mod modClrScheme chgLayout">
        <pc:chgData name="Jim McGowan" userId="e2c7446dd3aca506" providerId="LiveId" clId="{E234A441-67CC-435B-8DF4-8A95EB860C00}" dt="2025-05-17T19:44:58.715" v="196" actId="948"/>
        <pc:sldMkLst>
          <pc:docMk/>
          <pc:sldMk cId="0" sldId="266"/>
        </pc:sldMkLst>
      </pc:sldChg>
      <pc:sldChg chg="add">
        <pc:chgData name="Jim McGowan" userId="e2c7446dd3aca506" providerId="LiveId" clId="{E234A441-67CC-435B-8DF4-8A95EB860C00}" dt="2025-05-17T19:19:50.534" v="57"/>
        <pc:sldMkLst>
          <pc:docMk/>
          <pc:sldMk cId="0" sldId="1977"/>
        </pc:sldMkLst>
      </pc:sldChg>
      <pc:sldChg chg="add">
        <pc:chgData name="Jim McGowan" userId="e2c7446dd3aca506" providerId="LiveId" clId="{E234A441-67CC-435B-8DF4-8A95EB860C00}" dt="2025-05-17T19:29:41.451" v="119"/>
        <pc:sldMkLst>
          <pc:docMk/>
          <pc:sldMk cId="3836387668" sldId="1988"/>
        </pc:sldMkLst>
      </pc:sldChg>
      <pc:sldChg chg="modSp mod">
        <pc:chgData name="Jim McGowan" userId="e2c7446dd3aca506" providerId="LiveId" clId="{E234A441-67CC-435B-8DF4-8A95EB860C00}" dt="2025-05-17T19:36:52.617" v="156" actId="404"/>
        <pc:sldMkLst>
          <pc:docMk/>
          <pc:sldMk cId="0" sldId="2031"/>
        </pc:sldMkLst>
      </pc:sldChg>
      <pc:sldChg chg="modSp mod">
        <pc:chgData name="Jim McGowan" userId="e2c7446dd3aca506" providerId="LiveId" clId="{E234A441-67CC-435B-8DF4-8A95EB860C00}" dt="2025-05-17T19:37:01.287" v="157" actId="404"/>
        <pc:sldMkLst>
          <pc:docMk/>
          <pc:sldMk cId="0" sldId="2032"/>
        </pc:sldMkLst>
      </pc:sldChg>
      <pc:sldChg chg="modSp">
        <pc:chgData name="Jim McGowan" userId="e2c7446dd3aca506" providerId="LiveId" clId="{E234A441-67CC-435B-8DF4-8A95EB860C00}" dt="2025-05-17T19:37:20.306" v="158"/>
        <pc:sldMkLst>
          <pc:docMk/>
          <pc:sldMk cId="0" sldId="2033"/>
        </pc:sldMkLst>
      </pc:sldChg>
      <pc:sldChg chg="modSp mod">
        <pc:chgData name="Jim McGowan" userId="e2c7446dd3aca506" providerId="LiveId" clId="{E234A441-67CC-435B-8DF4-8A95EB860C00}" dt="2025-05-17T19:27:27.326" v="108" actId="20577"/>
        <pc:sldMkLst>
          <pc:docMk/>
          <pc:sldMk cId="0" sldId="2070"/>
        </pc:sldMkLst>
      </pc:sldChg>
      <pc:sldChg chg="add del">
        <pc:chgData name="Jim McGowan" userId="e2c7446dd3aca506" providerId="LiveId" clId="{E234A441-67CC-435B-8DF4-8A95EB860C00}" dt="2025-05-17T19:26:36.233" v="100" actId="47"/>
        <pc:sldMkLst>
          <pc:docMk/>
          <pc:sldMk cId="1678477580" sldId="2089"/>
        </pc:sldMkLst>
      </pc:sldChg>
      <pc:sldChg chg="addSp modSp add mod">
        <pc:chgData name="Jim McGowan" userId="e2c7446dd3aca506" providerId="LiveId" clId="{E234A441-67CC-435B-8DF4-8A95EB860C00}" dt="2025-05-17T19:50:22.317" v="244" actId="1036"/>
        <pc:sldMkLst>
          <pc:docMk/>
          <pc:sldMk cId="2274985977" sldId="2090"/>
        </pc:sldMkLst>
      </pc:sldChg>
      <pc:sldChg chg="del">
        <pc:chgData name="Jim McGowan" userId="e2c7446dd3aca506" providerId="LiveId" clId="{E234A441-67CC-435B-8DF4-8A95EB860C00}" dt="2025-05-17T19:27:41.719" v="109" actId="47"/>
        <pc:sldMkLst>
          <pc:docMk/>
          <pc:sldMk cId="0" sldId="2095"/>
        </pc:sldMkLst>
      </pc:sldChg>
      <pc:sldChg chg="add">
        <pc:chgData name="Jim McGowan" userId="e2c7446dd3aca506" providerId="LiveId" clId="{E234A441-67CC-435B-8DF4-8A95EB860C00}" dt="2025-05-17T19:19:28.614" v="56"/>
        <pc:sldMkLst>
          <pc:docMk/>
          <pc:sldMk cId="3828802997" sldId="2115"/>
        </pc:sldMkLst>
      </pc:sldChg>
      <pc:sldChg chg="modSp mod">
        <pc:chgData name="Jim McGowan" userId="e2c7446dd3aca506" providerId="LiveId" clId="{E234A441-67CC-435B-8DF4-8A95EB860C00}" dt="2025-05-17T19:28:35.438" v="117" actId="115"/>
        <pc:sldMkLst>
          <pc:docMk/>
          <pc:sldMk cId="334256247" sldId="2157"/>
        </pc:sldMkLst>
      </pc:sldChg>
      <pc:sldChg chg="addSp delSp modSp add mod">
        <pc:chgData name="Jim McGowan" userId="e2c7446dd3aca506" providerId="LiveId" clId="{E234A441-67CC-435B-8DF4-8A95EB860C00}" dt="2025-05-17T19:51:09.999" v="254" actId="255"/>
        <pc:sldMkLst>
          <pc:docMk/>
          <pc:sldMk cId="1545196320" sldId="2369"/>
        </pc:sldMkLst>
      </pc:sldChg>
      <pc:sldChg chg="add">
        <pc:chgData name="Jim McGowan" userId="e2c7446dd3aca506" providerId="LiveId" clId="{E234A441-67CC-435B-8DF4-8A95EB860C00}" dt="2025-05-17T19:40:09.834" v="162"/>
        <pc:sldMkLst>
          <pc:docMk/>
          <pc:sldMk cId="140461985" sldId="5260"/>
        </pc:sldMkLst>
      </pc:sldChg>
      <pc:sldChg chg="modSp add mod">
        <pc:chgData name="Jim McGowan" userId="e2c7446dd3aca506" providerId="LiveId" clId="{E234A441-67CC-435B-8DF4-8A95EB860C00}" dt="2025-05-17T19:41:25.898" v="168" actId="108"/>
        <pc:sldMkLst>
          <pc:docMk/>
          <pc:sldMk cId="3037341761" sldId="5610"/>
        </pc:sldMkLst>
      </pc:sldChg>
      <pc:sldChg chg="modSp add del">
        <pc:chgData name="Jim McGowan" userId="e2c7446dd3aca506" providerId="LiveId" clId="{E234A441-67CC-435B-8DF4-8A95EB860C00}" dt="2025-05-17T19:24:16.069" v="89" actId="47"/>
        <pc:sldMkLst>
          <pc:docMk/>
          <pc:sldMk cId="3459746439" sldId="7839"/>
        </pc:sldMkLst>
      </pc:sldChg>
      <pc:sldChg chg="ord">
        <pc:chgData name="Jim McGowan" userId="e2c7446dd3aca506" providerId="LiveId" clId="{E234A441-67CC-435B-8DF4-8A95EB860C00}" dt="2025-05-17T19:30:34.263" v="127"/>
        <pc:sldMkLst>
          <pc:docMk/>
          <pc:sldMk cId="3822826027" sldId="10972"/>
        </pc:sldMkLst>
      </pc:sldChg>
      <pc:sldChg chg="modNotes">
        <pc:chgData name="Jim McGowan" userId="e2c7446dd3aca506" providerId="LiveId" clId="{E234A441-67CC-435B-8DF4-8A95EB860C00}" dt="2025-05-17T16:09:42.872" v="51"/>
        <pc:sldMkLst>
          <pc:docMk/>
          <pc:sldMk cId="2973001248" sldId="27632"/>
        </pc:sldMkLst>
      </pc:sldChg>
      <pc:sldChg chg="ord">
        <pc:chgData name="Jim McGowan" userId="e2c7446dd3aca506" providerId="LiveId" clId="{E234A441-67CC-435B-8DF4-8A95EB860C00}" dt="2025-05-17T19:18:29.458" v="55"/>
        <pc:sldMkLst>
          <pc:docMk/>
          <pc:sldMk cId="198590914" sldId="27661"/>
        </pc:sldMkLst>
      </pc:sldChg>
      <pc:sldChg chg="ord">
        <pc:chgData name="Jim McGowan" userId="e2c7446dd3aca506" providerId="LiveId" clId="{E234A441-67CC-435B-8DF4-8A95EB860C00}" dt="2025-05-17T19:26:53.747" v="102"/>
        <pc:sldMkLst>
          <pc:docMk/>
          <pc:sldMk cId="40394679" sldId="27663"/>
        </pc:sldMkLst>
      </pc:sldChg>
      <pc:sldChg chg="modSp mod">
        <pc:chgData name="Jim McGowan" userId="e2c7446dd3aca506" providerId="LiveId" clId="{E234A441-67CC-435B-8DF4-8A95EB860C00}" dt="2025-05-17T20:02:04.025" v="267" actId="20577"/>
        <pc:sldMkLst>
          <pc:docMk/>
          <pc:sldMk cId="482157217" sldId="27664"/>
        </pc:sldMkLst>
      </pc:sldChg>
      <pc:sldChg chg="ord">
        <pc:chgData name="Jim McGowan" userId="e2c7446dd3aca506" providerId="LiveId" clId="{E234A441-67CC-435B-8DF4-8A95EB860C00}" dt="2025-05-17T19:38:30.829" v="161"/>
        <pc:sldMkLst>
          <pc:docMk/>
          <pc:sldMk cId="4074507510" sldId="27671"/>
        </pc:sldMkLst>
      </pc:sldChg>
      <pc:sldChg chg="add">
        <pc:chgData name="Jim McGowan" userId="e2c7446dd3aca506" providerId="LiveId" clId="{E234A441-67CC-435B-8DF4-8A95EB860C00}" dt="2025-05-17T19:19:50.534" v="57"/>
        <pc:sldMkLst>
          <pc:docMk/>
          <pc:sldMk cId="0" sldId="27732"/>
        </pc:sldMkLst>
      </pc:sldChg>
      <pc:sldChg chg="add">
        <pc:chgData name="Jim McGowan" userId="e2c7446dd3aca506" providerId="LiveId" clId="{E234A441-67CC-435B-8DF4-8A95EB860C00}" dt="2025-05-17T19:37:47.862" v="159"/>
        <pc:sldMkLst>
          <pc:docMk/>
          <pc:sldMk cId="2893481731" sldId="27952"/>
        </pc:sldMkLst>
      </pc:sldChg>
      <pc:sldChg chg="modSp add mod">
        <pc:chgData name="Jim McGowan" userId="e2c7446dd3aca506" providerId="LiveId" clId="{E234A441-67CC-435B-8DF4-8A95EB860C00}" dt="2025-05-17T19:52:52.792" v="261" actId="12788"/>
        <pc:sldMkLst>
          <pc:docMk/>
          <pc:sldMk cId="3576071999" sldId="27953"/>
        </pc:sldMkLst>
      </pc:sldChg>
      <pc:sldChg chg="add">
        <pc:chgData name="Jim McGowan" userId="e2c7446dd3aca506" providerId="LiveId" clId="{E234A441-67CC-435B-8DF4-8A95EB860C00}" dt="2025-05-17T19:37:47.862" v="159"/>
        <pc:sldMkLst>
          <pc:docMk/>
          <pc:sldMk cId="1619093709" sldId="27955"/>
        </pc:sldMkLst>
      </pc:sldChg>
      <pc:sldChg chg="add">
        <pc:chgData name="Jim McGowan" userId="e2c7446dd3aca506" providerId="LiveId" clId="{E234A441-67CC-435B-8DF4-8A95EB860C00}" dt="2025-05-17T19:37:47.862" v="159"/>
        <pc:sldMkLst>
          <pc:docMk/>
          <pc:sldMk cId="1276424700" sldId="27956"/>
        </pc:sldMkLst>
      </pc:sldChg>
      <pc:sldChg chg="add">
        <pc:chgData name="Jim McGowan" userId="e2c7446dd3aca506" providerId="LiveId" clId="{E234A441-67CC-435B-8DF4-8A95EB860C00}" dt="2025-05-17T19:37:47.862" v="159"/>
        <pc:sldMkLst>
          <pc:docMk/>
          <pc:sldMk cId="2256176557" sldId="27957"/>
        </pc:sldMkLst>
      </pc:sldChg>
      <pc:sldChg chg="modSp add mod">
        <pc:chgData name="Jim McGowan" userId="e2c7446dd3aca506" providerId="LiveId" clId="{E234A441-67CC-435B-8DF4-8A95EB860C00}" dt="2025-05-17T19:21:21.335" v="68" actId="20577"/>
        <pc:sldMkLst>
          <pc:docMk/>
          <pc:sldMk cId="2017256487" sldId="27958"/>
        </pc:sldMkLst>
      </pc:sldChg>
      <pc:sldChg chg="modSp add mod">
        <pc:chgData name="Jim McGowan" userId="e2c7446dd3aca506" providerId="LiveId" clId="{E234A441-67CC-435B-8DF4-8A95EB860C00}" dt="2025-05-17T19:21:37.051" v="73" actId="20577"/>
        <pc:sldMkLst>
          <pc:docMk/>
          <pc:sldMk cId="2218455692" sldId="27959"/>
        </pc:sldMkLst>
      </pc:sldChg>
      <pc:sldChg chg="modSp add del mod">
        <pc:chgData name="Jim McGowan" userId="e2c7446dd3aca506" providerId="LiveId" clId="{E234A441-67CC-435B-8DF4-8A95EB860C00}" dt="2025-05-17T19:25:47.201" v="98" actId="47"/>
        <pc:sldMkLst>
          <pc:docMk/>
          <pc:sldMk cId="4017786638" sldId="27960"/>
        </pc:sldMkLst>
      </pc:sldChg>
      <pc:sldChg chg="add del">
        <pc:chgData name="Jim McGowan" userId="e2c7446dd3aca506" providerId="LiveId" clId="{E234A441-67CC-435B-8DF4-8A95EB860C00}" dt="2025-05-17T19:25:57.473" v="99" actId="47"/>
        <pc:sldMkLst>
          <pc:docMk/>
          <pc:sldMk cId="2156853075" sldId="27961"/>
        </pc:sldMkLst>
      </pc:sldChg>
      <pc:sldChg chg="add">
        <pc:chgData name="Jim McGowan" userId="e2c7446dd3aca506" providerId="LiveId" clId="{E234A441-67CC-435B-8DF4-8A95EB860C00}" dt="2025-05-17T19:19:50.534" v="57"/>
        <pc:sldMkLst>
          <pc:docMk/>
          <pc:sldMk cId="4192603776" sldId="27962"/>
        </pc:sldMkLst>
      </pc:sldChg>
      <pc:sldChg chg="modSp add mod">
        <pc:chgData name="Jim McGowan" userId="e2c7446dd3aca506" providerId="LiveId" clId="{E234A441-67CC-435B-8DF4-8A95EB860C00}" dt="2025-05-17T19:21:05.114" v="63" actId="20577"/>
        <pc:sldMkLst>
          <pc:docMk/>
          <pc:sldMk cId="0" sldId="27963"/>
        </pc:sldMkLst>
      </pc:sldChg>
      <pc:sldChg chg="add">
        <pc:chgData name="Jim McGowan" userId="e2c7446dd3aca506" providerId="LiveId" clId="{E234A441-67CC-435B-8DF4-8A95EB860C00}" dt="2025-05-17T19:22:20.383" v="75"/>
        <pc:sldMkLst>
          <pc:docMk/>
          <pc:sldMk cId="3940485019" sldId="27964"/>
        </pc:sldMkLst>
      </pc:sldChg>
      <pc:sldChg chg="modSp add mod">
        <pc:chgData name="Jim McGowan" userId="e2c7446dd3aca506" providerId="LiveId" clId="{E234A441-67CC-435B-8DF4-8A95EB860C00}" dt="2025-05-17T19:24:44.308" v="96" actId="115"/>
        <pc:sldMkLst>
          <pc:docMk/>
          <pc:sldMk cId="3498656294" sldId="27965"/>
        </pc:sldMkLst>
      </pc:sldChg>
      <pc:sldChg chg="add">
        <pc:chgData name="Jim McGowan" userId="e2c7446dd3aca506" providerId="LiveId" clId="{E234A441-67CC-435B-8DF4-8A95EB860C00}" dt="2025-05-17T19:23:19.710" v="82"/>
        <pc:sldMkLst>
          <pc:docMk/>
          <pc:sldMk cId="1305940848" sldId="27966"/>
        </pc:sldMkLst>
      </pc:sldChg>
      <pc:sldChg chg="modSp add mod">
        <pc:chgData name="Jim McGowan" userId="e2c7446dd3aca506" providerId="LiveId" clId="{E234A441-67CC-435B-8DF4-8A95EB860C00}" dt="2025-05-17T19:24:52.410" v="97" actId="20577"/>
        <pc:sldMkLst>
          <pc:docMk/>
          <pc:sldMk cId="4010315530" sldId="27967"/>
        </pc:sldMkLst>
      </pc:sldChg>
      <pc:sldChg chg="add">
        <pc:chgData name="Jim McGowan" userId="e2c7446dd3aca506" providerId="LiveId" clId="{E234A441-67CC-435B-8DF4-8A95EB860C00}" dt="2025-05-17T19:27:59.765" v="110"/>
        <pc:sldMkLst>
          <pc:docMk/>
          <pc:sldMk cId="2012237656" sldId="27968"/>
        </pc:sldMkLst>
      </pc:sldChg>
      <pc:sldChg chg="modSp add mod">
        <pc:chgData name="Jim McGowan" userId="e2c7446dd3aca506" providerId="LiveId" clId="{E234A441-67CC-435B-8DF4-8A95EB860C00}" dt="2025-05-17T19:29:55.062" v="125" actId="20577"/>
        <pc:sldMkLst>
          <pc:docMk/>
          <pc:sldMk cId="3151356911" sldId="27969"/>
        </pc:sldMkLst>
      </pc:sldChg>
      <pc:sldChg chg="add">
        <pc:chgData name="Jim McGowan" userId="e2c7446dd3aca506" providerId="LiveId" clId="{E234A441-67CC-435B-8DF4-8A95EB860C00}" dt="2025-05-17T19:29:41.451" v="119"/>
        <pc:sldMkLst>
          <pc:docMk/>
          <pc:sldMk cId="1746137098" sldId="27970"/>
        </pc:sldMkLst>
      </pc:sldChg>
      <pc:sldChg chg="add">
        <pc:chgData name="Jim McGowan" userId="e2c7446dd3aca506" providerId="LiveId" clId="{E234A441-67CC-435B-8DF4-8A95EB860C00}" dt="2025-05-17T19:30:52.773" v="128"/>
        <pc:sldMkLst>
          <pc:docMk/>
          <pc:sldMk cId="366908620" sldId="27971"/>
        </pc:sldMkLst>
      </pc:sldChg>
      <pc:sldChg chg="add">
        <pc:chgData name="Jim McGowan" userId="e2c7446dd3aca506" providerId="LiveId" clId="{E234A441-67CC-435B-8DF4-8A95EB860C00}" dt="2025-05-17T19:33:12.391" v="129"/>
        <pc:sldMkLst>
          <pc:docMk/>
          <pc:sldMk cId="2275707720" sldId="27972"/>
        </pc:sldMkLst>
      </pc:sldChg>
      <pc:sldChg chg="add">
        <pc:chgData name="Jim McGowan" userId="e2c7446dd3aca506" providerId="LiveId" clId="{E234A441-67CC-435B-8DF4-8A95EB860C00}" dt="2025-05-17T19:33:12.391" v="129"/>
        <pc:sldMkLst>
          <pc:docMk/>
          <pc:sldMk cId="1079027036" sldId="27973"/>
        </pc:sldMkLst>
      </pc:sldChg>
      <pc:sldChg chg="add">
        <pc:chgData name="Jim McGowan" userId="e2c7446dd3aca506" providerId="LiveId" clId="{E234A441-67CC-435B-8DF4-8A95EB860C00}" dt="2025-05-17T19:33:12.391" v="129"/>
        <pc:sldMkLst>
          <pc:docMk/>
          <pc:sldMk cId="2418166690" sldId="27974"/>
        </pc:sldMkLst>
      </pc:sldChg>
      <pc:sldChg chg="add del">
        <pc:chgData name="Jim McGowan" userId="e2c7446dd3aca506" providerId="LiveId" clId="{E234A441-67CC-435B-8DF4-8A95EB860C00}" dt="2025-05-17T19:51:49.409" v="256" actId="47"/>
        <pc:sldMkLst>
          <pc:docMk/>
          <pc:sldMk cId="2111048370" sldId="27975"/>
        </pc:sldMkLst>
      </pc:sldChg>
      <pc:sldChg chg="add">
        <pc:chgData name="Jim McGowan" userId="e2c7446dd3aca506" providerId="LiveId" clId="{E234A441-67CC-435B-8DF4-8A95EB860C00}" dt="2025-05-17T19:40:09.834" v="162"/>
        <pc:sldMkLst>
          <pc:docMk/>
          <pc:sldMk cId="3977284635" sldId="27976"/>
        </pc:sldMkLst>
      </pc:sldChg>
      <pc:sldChg chg="add">
        <pc:chgData name="Jim McGowan" userId="e2c7446dd3aca506" providerId="LiveId" clId="{E234A441-67CC-435B-8DF4-8A95EB860C00}" dt="2025-05-17T19:40:09.834" v="162"/>
        <pc:sldMkLst>
          <pc:docMk/>
          <pc:sldMk cId="3636489271" sldId="27977"/>
        </pc:sldMkLst>
      </pc:sldChg>
      <pc:sldChg chg="add">
        <pc:chgData name="Jim McGowan" userId="e2c7446dd3aca506" providerId="LiveId" clId="{E234A441-67CC-435B-8DF4-8A95EB860C00}" dt="2025-05-17T19:40:09.834" v="162"/>
        <pc:sldMkLst>
          <pc:docMk/>
          <pc:sldMk cId="1427892818" sldId="27978"/>
        </pc:sldMkLst>
      </pc:sldChg>
      <pc:sldChg chg="add">
        <pc:chgData name="Jim McGowan" userId="e2c7446dd3aca506" providerId="LiveId" clId="{E234A441-67CC-435B-8DF4-8A95EB860C00}" dt="2025-05-17T19:40:09.834" v="162"/>
        <pc:sldMkLst>
          <pc:docMk/>
          <pc:sldMk cId="1701879084" sldId="27979"/>
        </pc:sldMkLst>
      </pc:sldChg>
      <pc:sldChg chg="add">
        <pc:chgData name="Jim McGowan" userId="e2c7446dd3aca506" providerId="LiveId" clId="{E234A441-67CC-435B-8DF4-8A95EB860C00}" dt="2025-05-17T19:40:09.834" v="162"/>
        <pc:sldMkLst>
          <pc:docMk/>
          <pc:sldMk cId="543383397" sldId="27980"/>
        </pc:sldMkLst>
      </pc:sldChg>
      <pc:sldChg chg="add">
        <pc:chgData name="Jim McGowan" userId="e2c7446dd3aca506" providerId="LiveId" clId="{E234A441-67CC-435B-8DF4-8A95EB860C00}" dt="2025-05-17T19:40:09.834" v="162"/>
        <pc:sldMkLst>
          <pc:docMk/>
          <pc:sldMk cId="3918283732" sldId="27982"/>
        </pc:sldMkLst>
      </pc:sldChg>
      <pc:sldChg chg="add">
        <pc:chgData name="Jim McGowan" userId="e2c7446dd3aca506" providerId="LiveId" clId="{E234A441-67CC-435B-8DF4-8A95EB860C00}" dt="2025-05-17T19:40:09.834" v="162"/>
        <pc:sldMkLst>
          <pc:docMk/>
          <pc:sldMk cId="4260578547" sldId="27983"/>
        </pc:sldMkLst>
      </pc:sldChg>
      <pc:sldChg chg="add">
        <pc:chgData name="Jim McGowan" userId="e2c7446dd3aca506" providerId="LiveId" clId="{E234A441-67CC-435B-8DF4-8A95EB860C00}" dt="2025-05-17T19:40:09.834" v="162"/>
        <pc:sldMkLst>
          <pc:docMk/>
          <pc:sldMk cId="2923153035" sldId="27984"/>
        </pc:sldMkLst>
      </pc:sldChg>
      <pc:sldChg chg="add">
        <pc:chgData name="Jim McGowan" userId="e2c7446dd3aca506" providerId="LiveId" clId="{E234A441-67CC-435B-8DF4-8A95EB860C00}" dt="2025-05-17T19:51:41.987" v="255"/>
        <pc:sldMkLst>
          <pc:docMk/>
          <pc:sldMk cId="772738061" sldId="27985"/>
        </pc:sldMkLst>
      </pc:sldChg>
    </pc:docChg>
  </pc:docChgLst>
  <pc:docChgLst>
    <pc:chgData name="Jim McGowan" userId="e2c7446dd3aca506" providerId="LiveId" clId="{96855690-EA4E-4AA6-B092-E90631DFB6B5}"/>
    <pc:docChg chg="custSel modSld modHandout">
      <pc:chgData name="Jim McGowan" userId="e2c7446dd3aca506" providerId="LiveId" clId="{96855690-EA4E-4AA6-B092-E90631DFB6B5}" dt="2025-06-01T00:30:29.199" v="5" actId="20577"/>
      <pc:docMkLst>
        <pc:docMk/>
      </pc:docMkLst>
      <pc:sldChg chg="delSp mod">
        <pc:chgData name="Jim McGowan" userId="e2c7446dd3aca506" providerId="LiveId" clId="{96855690-EA4E-4AA6-B092-E90631DFB6B5}" dt="2025-06-01T00:29:52.454" v="1" actId="478"/>
        <pc:sldMkLst>
          <pc:docMk/>
          <pc:sldMk cId="3361380232" sldId="5135"/>
        </pc:sldMkLst>
      </pc:sldChg>
      <pc:sldChg chg="modSp mod">
        <pc:chgData name="Jim McGowan" userId="e2c7446dd3aca506" providerId="LiveId" clId="{96855690-EA4E-4AA6-B092-E90631DFB6B5}" dt="2025-06-01T00:30:29.199" v="5" actId="20577"/>
        <pc:sldMkLst>
          <pc:docMk/>
          <pc:sldMk cId="2973001248" sldId="27632"/>
        </pc:sldMkLst>
      </pc:sldChg>
      <pc:sldChg chg="delSp mod">
        <pc:chgData name="Jim McGowan" userId="e2c7446dd3aca506" providerId="LiveId" clId="{96855690-EA4E-4AA6-B092-E90631DFB6B5}" dt="2025-06-01T00:29:47.660" v="0" actId="478"/>
        <pc:sldMkLst>
          <pc:docMk/>
          <pc:sldMk cId="1812448375" sldId="27829"/>
        </pc:sldMkLst>
      </pc:sldChg>
    </pc:docChg>
  </pc:docChgLst>
  <pc:docChgLst>
    <pc:chgData name="Jim McGowan" userId="e2c7446dd3aca506" providerId="LiveId" clId="{B33B301D-EF2B-494F-99E3-067027D9A950}"/>
    <pc:docChg chg="custSel addSld delSld modSld modHandout">
      <pc:chgData name="Jim McGowan" userId="e2c7446dd3aca506" providerId="LiveId" clId="{B33B301D-EF2B-494F-99E3-067027D9A950}" dt="2025-08-03T00:28:05.415" v="17" actId="6549"/>
      <pc:docMkLst>
        <pc:docMk/>
      </pc:docMkLst>
      <pc:sldChg chg="del">
        <pc:chgData name="Jim McGowan" userId="e2c7446dd3aca506" providerId="LiveId" clId="{B33B301D-EF2B-494F-99E3-067027D9A950}" dt="2025-08-03T00:22:21.335" v="5" actId="47"/>
        <pc:sldMkLst>
          <pc:docMk/>
          <pc:sldMk cId="2177750709" sldId="625"/>
        </pc:sldMkLst>
      </pc:sldChg>
      <pc:sldChg chg="del">
        <pc:chgData name="Jim McGowan" userId="e2c7446dd3aca506" providerId="LiveId" clId="{B33B301D-EF2B-494F-99E3-067027D9A950}" dt="2025-08-03T00:21:24.025" v="2" actId="47"/>
        <pc:sldMkLst>
          <pc:docMk/>
          <pc:sldMk cId="0" sldId="962"/>
        </pc:sldMkLst>
      </pc:sldChg>
      <pc:sldChg chg="del">
        <pc:chgData name="Jim McGowan" userId="e2c7446dd3aca506" providerId="LiveId" clId="{B33B301D-EF2B-494F-99E3-067027D9A950}" dt="2025-08-03T00:21:24.025" v="2" actId="47"/>
        <pc:sldMkLst>
          <pc:docMk/>
          <pc:sldMk cId="816703098" sldId="974"/>
        </pc:sldMkLst>
      </pc:sldChg>
      <pc:sldChg chg="del">
        <pc:chgData name="Jim McGowan" userId="e2c7446dd3aca506" providerId="LiveId" clId="{B33B301D-EF2B-494F-99E3-067027D9A950}" dt="2025-08-03T00:22:21.335" v="5" actId="47"/>
        <pc:sldMkLst>
          <pc:docMk/>
          <pc:sldMk cId="0" sldId="1134"/>
        </pc:sldMkLst>
      </pc:sldChg>
      <pc:sldChg chg="del">
        <pc:chgData name="Jim McGowan" userId="e2c7446dd3aca506" providerId="LiveId" clId="{B33B301D-EF2B-494F-99E3-067027D9A950}" dt="2025-08-03T00:22:21.335" v="5" actId="47"/>
        <pc:sldMkLst>
          <pc:docMk/>
          <pc:sldMk cId="1797146669" sldId="1151"/>
        </pc:sldMkLst>
      </pc:sldChg>
      <pc:sldChg chg="add">
        <pc:chgData name="Jim McGowan" userId="e2c7446dd3aca506" providerId="LiveId" clId="{B33B301D-EF2B-494F-99E3-067027D9A950}" dt="2025-08-03T00:25:51.951" v="7"/>
        <pc:sldMkLst>
          <pc:docMk/>
          <pc:sldMk cId="0" sldId="1219"/>
        </pc:sldMkLst>
      </pc:sldChg>
      <pc:sldChg chg="del">
        <pc:chgData name="Jim McGowan" userId="e2c7446dd3aca506" providerId="LiveId" clId="{B33B301D-EF2B-494F-99E3-067027D9A950}" dt="2025-08-03T00:21:24.025" v="2" actId="47"/>
        <pc:sldMkLst>
          <pc:docMk/>
          <pc:sldMk cId="1906394444" sldId="2241"/>
        </pc:sldMkLst>
      </pc:sldChg>
      <pc:sldChg chg="del">
        <pc:chgData name="Jim McGowan" userId="e2c7446dd3aca506" providerId="LiveId" clId="{B33B301D-EF2B-494F-99E3-067027D9A950}" dt="2025-08-03T00:21:24.025" v="2" actId="47"/>
        <pc:sldMkLst>
          <pc:docMk/>
          <pc:sldMk cId="3750396614" sldId="4437"/>
        </pc:sldMkLst>
      </pc:sldChg>
      <pc:sldChg chg="add">
        <pc:chgData name="Jim McGowan" userId="e2c7446dd3aca506" providerId="LiveId" clId="{B33B301D-EF2B-494F-99E3-067027D9A950}" dt="2025-08-03T00:26:29.537" v="8"/>
        <pc:sldMkLst>
          <pc:docMk/>
          <pc:sldMk cId="139925636" sldId="6489"/>
        </pc:sldMkLst>
      </pc:sldChg>
      <pc:sldChg chg="del">
        <pc:chgData name="Jim McGowan" userId="e2c7446dd3aca506" providerId="LiveId" clId="{B33B301D-EF2B-494F-99E3-067027D9A950}" dt="2025-08-03T00:22:21.335" v="5" actId="47"/>
        <pc:sldMkLst>
          <pc:docMk/>
          <pc:sldMk cId="1189158388" sldId="6553"/>
        </pc:sldMkLst>
      </pc:sldChg>
      <pc:sldChg chg="del">
        <pc:chgData name="Jim McGowan" userId="e2c7446dd3aca506" providerId="LiveId" clId="{B33B301D-EF2B-494F-99E3-067027D9A950}" dt="2025-08-03T00:21:24.025" v="2" actId="47"/>
        <pc:sldMkLst>
          <pc:docMk/>
          <pc:sldMk cId="3276466255" sldId="7324"/>
        </pc:sldMkLst>
      </pc:sldChg>
      <pc:sldChg chg="del">
        <pc:chgData name="Jim McGowan" userId="e2c7446dd3aca506" providerId="LiveId" clId="{B33B301D-EF2B-494F-99E3-067027D9A950}" dt="2025-08-03T00:22:21.335" v="5" actId="47"/>
        <pc:sldMkLst>
          <pc:docMk/>
          <pc:sldMk cId="3294313531" sldId="8246"/>
        </pc:sldMkLst>
      </pc:sldChg>
      <pc:sldChg chg="del">
        <pc:chgData name="Jim McGowan" userId="e2c7446dd3aca506" providerId="LiveId" clId="{B33B301D-EF2B-494F-99E3-067027D9A950}" dt="2025-08-03T00:21:24.025" v="2" actId="47"/>
        <pc:sldMkLst>
          <pc:docMk/>
          <pc:sldMk cId="1974650363" sldId="8993"/>
        </pc:sldMkLst>
      </pc:sldChg>
      <pc:sldChg chg="del">
        <pc:chgData name="Jim McGowan" userId="e2c7446dd3aca506" providerId="LiveId" clId="{B33B301D-EF2B-494F-99E3-067027D9A950}" dt="2025-08-03T00:21:24.025" v="2" actId="47"/>
        <pc:sldMkLst>
          <pc:docMk/>
          <pc:sldMk cId="1333765691" sldId="12484"/>
        </pc:sldMkLst>
      </pc:sldChg>
      <pc:sldChg chg="del">
        <pc:chgData name="Jim McGowan" userId="e2c7446dd3aca506" providerId="LiveId" clId="{B33B301D-EF2B-494F-99E3-067027D9A950}" dt="2025-08-03T00:21:24.025" v="2" actId="47"/>
        <pc:sldMkLst>
          <pc:docMk/>
          <pc:sldMk cId="684819797" sldId="27729"/>
        </pc:sldMkLst>
      </pc:sldChg>
      <pc:sldChg chg="del">
        <pc:chgData name="Jim McGowan" userId="e2c7446dd3aca506" providerId="LiveId" clId="{B33B301D-EF2B-494F-99E3-067027D9A950}" dt="2025-08-03T00:19:51.627" v="0" actId="47"/>
        <pc:sldMkLst>
          <pc:docMk/>
          <pc:sldMk cId="2242095484" sldId="28058"/>
        </pc:sldMkLst>
      </pc:sldChg>
      <pc:sldChg chg="del">
        <pc:chgData name="Jim McGowan" userId="e2c7446dd3aca506" providerId="LiveId" clId="{B33B301D-EF2B-494F-99E3-067027D9A950}" dt="2025-08-03T00:21:24.025" v="2" actId="47"/>
        <pc:sldMkLst>
          <pc:docMk/>
          <pc:sldMk cId="3150565489" sldId="28069"/>
        </pc:sldMkLst>
      </pc:sldChg>
      <pc:sldChg chg="del">
        <pc:chgData name="Jim McGowan" userId="e2c7446dd3aca506" providerId="LiveId" clId="{B33B301D-EF2B-494F-99E3-067027D9A950}" dt="2025-08-03T00:21:58.885" v="4" actId="47"/>
        <pc:sldMkLst>
          <pc:docMk/>
          <pc:sldMk cId="3103878604" sldId="28103"/>
        </pc:sldMkLst>
      </pc:sldChg>
      <pc:sldChg chg="del">
        <pc:chgData name="Jim McGowan" userId="e2c7446dd3aca506" providerId="LiveId" clId="{B33B301D-EF2B-494F-99E3-067027D9A950}" dt="2025-08-03T00:21:24.025" v="2" actId="47"/>
        <pc:sldMkLst>
          <pc:docMk/>
          <pc:sldMk cId="3161724271" sldId="28122"/>
        </pc:sldMkLst>
      </pc:sldChg>
      <pc:sldChg chg="del">
        <pc:chgData name="Jim McGowan" userId="e2c7446dd3aca506" providerId="LiveId" clId="{B33B301D-EF2B-494F-99E3-067027D9A950}" dt="2025-08-03T00:20:00.001" v="1" actId="47"/>
        <pc:sldMkLst>
          <pc:docMk/>
          <pc:sldMk cId="1919264804" sldId="28129"/>
        </pc:sldMkLst>
      </pc:sldChg>
      <pc:sldChg chg="del">
        <pc:chgData name="Jim McGowan" userId="e2c7446dd3aca506" providerId="LiveId" clId="{B33B301D-EF2B-494F-99E3-067027D9A950}" dt="2025-08-03T00:21:24.025" v="2" actId="47"/>
        <pc:sldMkLst>
          <pc:docMk/>
          <pc:sldMk cId="1438058496" sldId="28135"/>
        </pc:sldMkLst>
      </pc:sldChg>
      <pc:sldChg chg="del">
        <pc:chgData name="Jim McGowan" userId="e2c7446dd3aca506" providerId="LiveId" clId="{B33B301D-EF2B-494F-99E3-067027D9A950}" dt="2025-08-03T00:21:24.025" v="2" actId="47"/>
        <pc:sldMkLst>
          <pc:docMk/>
          <pc:sldMk cId="876245038" sldId="28136"/>
        </pc:sldMkLst>
      </pc:sldChg>
      <pc:sldChg chg="del">
        <pc:chgData name="Jim McGowan" userId="e2c7446dd3aca506" providerId="LiveId" clId="{B33B301D-EF2B-494F-99E3-067027D9A950}" dt="2025-08-03T00:21:24.025" v="2" actId="47"/>
        <pc:sldMkLst>
          <pc:docMk/>
          <pc:sldMk cId="3199187623" sldId="28137"/>
        </pc:sldMkLst>
      </pc:sldChg>
      <pc:sldChg chg="del">
        <pc:chgData name="Jim McGowan" userId="e2c7446dd3aca506" providerId="LiveId" clId="{B33B301D-EF2B-494F-99E3-067027D9A950}" dt="2025-08-03T00:21:24.025" v="2" actId="47"/>
        <pc:sldMkLst>
          <pc:docMk/>
          <pc:sldMk cId="4224795154" sldId="28138"/>
        </pc:sldMkLst>
      </pc:sldChg>
      <pc:sldChg chg="del">
        <pc:chgData name="Jim McGowan" userId="e2c7446dd3aca506" providerId="LiveId" clId="{B33B301D-EF2B-494F-99E3-067027D9A950}" dt="2025-08-03T00:21:24.025" v="2" actId="47"/>
        <pc:sldMkLst>
          <pc:docMk/>
          <pc:sldMk cId="3373234837" sldId="28139"/>
        </pc:sldMkLst>
      </pc:sldChg>
      <pc:sldChg chg="del">
        <pc:chgData name="Jim McGowan" userId="e2c7446dd3aca506" providerId="LiveId" clId="{B33B301D-EF2B-494F-99E3-067027D9A950}" dt="2025-08-03T00:21:36.717" v="3" actId="47"/>
        <pc:sldMkLst>
          <pc:docMk/>
          <pc:sldMk cId="3225245857" sldId="28140"/>
        </pc:sldMkLst>
      </pc:sldChg>
      <pc:sldChg chg="del">
        <pc:chgData name="Jim McGowan" userId="e2c7446dd3aca506" providerId="LiveId" clId="{B33B301D-EF2B-494F-99E3-067027D9A950}" dt="2025-08-03T00:21:58.885" v="4" actId="47"/>
        <pc:sldMkLst>
          <pc:docMk/>
          <pc:sldMk cId="3722847239" sldId="28141"/>
        </pc:sldMkLst>
      </pc:sldChg>
      <pc:sldChg chg="add del">
        <pc:chgData name="Jim McGowan" userId="e2c7446dd3aca506" providerId="LiveId" clId="{B33B301D-EF2B-494F-99E3-067027D9A950}" dt="2025-08-03T00:26:29.537" v="8"/>
        <pc:sldMkLst>
          <pc:docMk/>
          <pc:sldMk cId="1627866851" sldId="28176"/>
        </pc:sldMkLst>
      </pc:sldChg>
      <pc:sldChg chg="del">
        <pc:chgData name="Jim McGowan" userId="e2c7446dd3aca506" providerId="LiveId" clId="{B33B301D-EF2B-494F-99E3-067027D9A950}" dt="2025-08-03T00:22:21.335" v="5" actId="47"/>
        <pc:sldMkLst>
          <pc:docMk/>
          <pc:sldMk cId="1163138201" sldId="28177"/>
        </pc:sldMkLst>
      </pc:sldChg>
      <pc:sldChg chg="del">
        <pc:chgData name="Jim McGowan" userId="e2c7446dd3aca506" providerId="LiveId" clId="{B33B301D-EF2B-494F-99E3-067027D9A950}" dt="2025-08-03T00:22:21.335" v="5" actId="47"/>
        <pc:sldMkLst>
          <pc:docMk/>
          <pc:sldMk cId="681899271" sldId="28178"/>
        </pc:sldMkLst>
      </pc:sldChg>
      <pc:sldChg chg="del">
        <pc:chgData name="Jim McGowan" userId="e2c7446dd3aca506" providerId="LiveId" clId="{B33B301D-EF2B-494F-99E3-067027D9A950}" dt="2025-08-03T00:21:24.025" v="2" actId="47"/>
        <pc:sldMkLst>
          <pc:docMk/>
          <pc:sldMk cId="3109490905" sldId="28190"/>
        </pc:sldMkLst>
      </pc:sldChg>
      <pc:sldChg chg="del">
        <pc:chgData name="Jim McGowan" userId="e2c7446dd3aca506" providerId="LiveId" clId="{B33B301D-EF2B-494F-99E3-067027D9A950}" dt="2025-08-03T00:22:31.162" v="6" actId="47"/>
        <pc:sldMkLst>
          <pc:docMk/>
          <pc:sldMk cId="1714205103" sldId="28197"/>
        </pc:sldMkLst>
      </pc:sldChg>
      <pc:sldMasterChg chg="delSldLayout">
        <pc:chgData name="Jim McGowan" userId="e2c7446dd3aca506" providerId="LiveId" clId="{B33B301D-EF2B-494F-99E3-067027D9A950}" dt="2025-08-03T00:22:21.335" v="5" actId="47"/>
        <pc:sldMasterMkLst>
          <pc:docMk/>
          <pc:sldMasterMk cId="0" sldId="2147483649"/>
        </pc:sldMasterMkLst>
        <pc:sldLayoutChg chg="del">
          <pc:chgData name="Jim McGowan" userId="e2c7446dd3aca506" providerId="LiveId" clId="{B33B301D-EF2B-494F-99E3-067027D9A950}" dt="2025-08-03T00:22:21.335" v="5" actId="47"/>
          <pc:sldLayoutMkLst>
            <pc:docMk/>
            <pc:sldMasterMk cId="0" sldId="2147483649"/>
            <pc:sldLayoutMk cId="4025232388" sldId="2147483678"/>
          </pc:sldLayoutMkLst>
        </pc:sldLayoutChg>
        <pc:sldLayoutChg chg="del">
          <pc:chgData name="Jim McGowan" userId="e2c7446dd3aca506" providerId="LiveId" clId="{B33B301D-EF2B-494F-99E3-067027D9A950}" dt="2025-08-03T00:21:24.025" v="2" actId="47"/>
          <pc:sldLayoutMkLst>
            <pc:docMk/>
            <pc:sldMasterMk cId="0" sldId="2147483649"/>
            <pc:sldLayoutMk cId="1838848706" sldId="2147483680"/>
          </pc:sldLayoutMkLst>
        </pc:sldLayoutChg>
      </pc:sldMasterChg>
    </pc:docChg>
  </pc:docChgLst>
  <pc:docChgLst>
    <pc:chgData name="Jim McGowan" userId="e2c7446dd3aca506" providerId="LiveId" clId="{F94634D0-81F7-44EC-A01D-B60D00C6B0EB}"/>
    <pc:docChg chg="undo custSel modSld modHandout">
      <pc:chgData name="Jim McGowan" userId="e2c7446dd3aca506" providerId="LiveId" clId="{F94634D0-81F7-44EC-A01D-B60D00C6B0EB}" dt="2025-06-07T19:29:05.921" v="161" actId="1582"/>
      <pc:docMkLst>
        <pc:docMk/>
      </pc:docMkLst>
      <pc:sldChg chg="modSp mod">
        <pc:chgData name="Jim McGowan" userId="e2c7446dd3aca506" providerId="LiveId" clId="{F94634D0-81F7-44EC-A01D-B60D00C6B0EB}" dt="2025-06-07T19:07:08.113" v="23" actId="14100"/>
        <pc:sldMkLst>
          <pc:docMk/>
          <pc:sldMk cId="0" sldId="2021"/>
        </pc:sldMkLst>
      </pc:sldChg>
      <pc:sldChg chg="delSp mod">
        <pc:chgData name="Jim McGowan" userId="e2c7446dd3aca506" providerId="LiveId" clId="{F94634D0-81F7-44EC-A01D-B60D00C6B0EB}" dt="2025-06-07T19:27:24.863" v="116" actId="478"/>
        <pc:sldMkLst>
          <pc:docMk/>
          <pc:sldMk cId="3786138082" sldId="3861"/>
        </pc:sldMkLst>
      </pc:sldChg>
      <pc:sldChg chg="modSp mod">
        <pc:chgData name="Jim McGowan" userId="e2c7446dd3aca506" providerId="LiveId" clId="{F94634D0-81F7-44EC-A01D-B60D00C6B0EB}" dt="2025-06-07T19:09:01.779" v="32" actId="20577"/>
        <pc:sldMkLst>
          <pc:docMk/>
          <pc:sldMk cId="2973001248" sldId="27632"/>
        </pc:sldMkLst>
      </pc:sldChg>
      <pc:sldChg chg="modSp mod">
        <pc:chgData name="Jim McGowan" userId="e2c7446dd3aca506" providerId="LiveId" clId="{F94634D0-81F7-44EC-A01D-B60D00C6B0EB}" dt="2025-06-07T18:58:21.307" v="0" actId="12789"/>
        <pc:sldMkLst>
          <pc:docMk/>
          <pc:sldMk cId="3805953228" sldId="28008"/>
        </pc:sldMkLst>
      </pc:sldChg>
      <pc:sldChg chg="addSp delSp modSp mod">
        <pc:chgData name="Jim McGowan" userId="e2c7446dd3aca506" providerId="LiveId" clId="{F94634D0-81F7-44EC-A01D-B60D00C6B0EB}" dt="2025-06-07T19:17:18.733" v="41" actId="1035"/>
        <pc:sldMkLst>
          <pc:docMk/>
          <pc:sldMk cId="922324065" sldId="28011"/>
        </pc:sldMkLst>
      </pc:sldChg>
      <pc:sldChg chg="modSp mod">
        <pc:chgData name="Jim McGowan" userId="e2c7446dd3aca506" providerId="LiveId" clId="{F94634D0-81F7-44EC-A01D-B60D00C6B0EB}" dt="2025-06-07T18:58:31.689" v="1" actId="12789"/>
        <pc:sldMkLst>
          <pc:docMk/>
          <pc:sldMk cId="1134020093" sldId="28019"/>
        </pc:sldMkLst>
      </pc:sldChg>
      <pc:sldChg chg="modSp mod">
        <pc:chgData name="Jim McGowan" userId="e2c7446dd3aca506" providerId="LiveId" clId="{F94634D0-81F7-44EC-A01D-B60D00C6B0EB}" dt="2025-06-07T19:01:41.556" v="2" actId="12789"/>
        <pc:sldMkLst>
          <pc:docMk/>
          <pc:sldMk cId="501518438" sldId="28020"/>
        </pc:sldMkLst>
      </pc:sldChg>
      <pc:sldChg chg="modSp mod">
        <pc:chgData name="Jim McGowan" userId="e2c7446dd3aca506" providerId="LiveId" clId="{F94634D0-81F7-44EC-A01D-B60D00C6B0EB}" dt="2025-06-07T19:02:32.469" v="7" actId="12789"/>
        <pc:sldMkLst>
          <pc:docMk/>
          <pc:sldMk cId="4173675570" sldId="28021"/>
        </pc:sldMkLst>
      </pc:sldChg>
      <pc:sldChg chg="modSp mod">
        <pc:chgData name="Jim McGowan" userId="e2c7446dd3aca506" providerId="LiveId" clId="{F94634D0-81F7-44EC-A01D-B60D00C6B0EB}" dt="2025-06-07T19:03:23.674" v="13" actId="12789"/>
        <pc:sldMkLst>
          <pc:docMk/>
          <pc:sldMk cId="2777137958" sldId="28022"/>
        </pc:sldMkLst>
      </pc:sldChg>
      <pc:sldChg chg="modSp mod">
        <pc:chgData name="Jim McGowan" userId="e2c7446dd3aca506" providerId="LiveId" clId="{F94634D0-81F7-44EC-A01D-B60D00C6B0EB}" dt="2025-06-07T19:05:17.496" v="14" actId="12789"/>
        <pc:sldMkLst>
          <pc:docMk/>
          <pc:sldMk cId="3497262880" sldId="28023"/>
        </pc:sldMkLst>
      </pc:sldChg>
      <pc:sldChg chg="modSp mod">
        <pc:chgData name="Jim McGowan" userId="e2c7446dd3aca506" providerId="LiveId" clId="{F94634D0-81F7-44EC-A01D-B60D00C6B0EB}" dt="2025-06-07T19:08:24.964" v="26" actId="12789"/>
        <pc:sldMkLst>
          <pc:docMk/>
          <pc:sldMk cId="1338491285" sldId="28024"/>
        </pc:sldMkLst>
      </pc:sldChg>
      <pc:sldChg chg="modSp mod">
        <pc:chgData name="Jim McGowan" userId="e2c7446dd3aca506" providerId="LiveId" clId="{F94634D0-81F7-44EC-A01D-B60D00C6B0EB}" dt="2025-06-07T19:05:58.459" v="16" actId="14100"/>
        <pc:sldMkLst>
          <pc:docMk/>
          <pc:sldMk cId="2522153587" sldId="28037"/>
        </pc:sldMkLst>
      </pc:sldChg>
      <pc:sldChg chg="modSp mod">
        <pc:chgData name="Jim McGowan" userId="e2c7446dd3aca506" providerId="LiveId" clId="{F94634D0-81F7-44EC-A01D-B60D00C6B0EB}" dt="2025-06-07T19:06:08.163" v="17" actId="14100"/>
        <pc:sldMkLst>
          <pc:docMk/>
          <pc:sldMk cId="3803875112" sldId="28038"/>
        </pc:sldMkLst>
      </pc:sldChg>
      <pc:sldChg chg="modSp mod">
        <pc:chgData name="Jim McGowan" userId="e2c7446dd3aca506" providerId="LiveId" clId="{F94634D0-81F7-44EC-A01D-B60D00C6B0EB}" dt="2025-06-07T19:06:48.005" v="20" actId="14100"/>
        <pc:sldMkLst>
          <pc:docMk/>
          <pc:sldMk cId="725242494" sldId="28039"/>
        </pc:sldMkLst>
      </pc:sldChg>
      <pc:sldChg chg="modSp mod">
        <pc:chgData name="Jim McGowan" userId="e2c7446dd3aca506" providerId="LiveId" clId="{F94634D0-81F7-44EC-A01D-B60D00C6B0EB}" dt="2025-06-07T19:07:34.095" v="24" actId="14100"/>
        <pc:sldMkLst>
          <pc:docMk/>
          <pc:sldMk cId="899618471" sldId="28040"/>
        </pc:sldMkLst>
      </pc:sldChg>
      <pc:sldChg chg="modSp mod">
        <pc:chgData name="Jim McGowan" userId="e2c7446dd3aca506" providerId="LiveId" clId="{F94634D0-81F7-44EC-A01D-B60D00C6B0EB}" dt="2025-06-07T19:07:57.476" v="25" actId="14100"/>
        <pc:sldMkLst>
          <pc:docMk/>
          <pc:sldMk cId="2373970548" sldId="28041"/>
        </pc:sldMkLst>
      </pc:sldChg>
      <pc:sldChg chg="addSp modSp mod">
        <pc:chgData name="Jim McGowan" userId="e2c7446dd3aca506" providerId="LiveId" clId="{F94634D0-81F7-44EC-A01D-B60D00C6B0EB}" dt="2025-06-07T19:22:29.736" v="115" actId="12788"/>
        <pc:sldMkLst>
          <pc:docMk/>
          <pc:sldMk cId="3631465771" sldId="28049"/>
        </pc:sldMkLst>
      </pc:sldChg>
      <pc:sldChg chg="addSp modSp mod">
        <pc:chgData name="Jim McGowan" userId="e2c7446dd3aca506" providerId="LiveId" clId="{F94634D0-81F7-44EC-A01D-B60D00C6B0EB}" dt="2025-06-07T19:29:05.921" v="161" actId="1582"/>
        <pc:sldMkLst>
          <pc:docMk/>
          <pc:sldMk cId="61175133" sldId="28050"/>
        </pc:sldMkLst>
      </pc:sldChg>
    </pc:docChg>
  </pc:docChgLst>
  <pc:docChgLst>
    <pc:chgData name="Jim McGowan" userId="e2c7446dd3aca506" providerId="LiveId" clId="{47480B39-32B5-4531-9C5E-DF0736B1A8EB}"/>
    <pc:docChg chg="custSel addSld modSld">
      <pc:chgData name="Jim McGowan" userId="e2c7446dd3aca506" providerId="LiveId" clId="{47480B39-32B5-4531-9C5E-DF0736B1A8EB}" dt="2025-06-15T17:38:05.975" v="18" actId="12789"/>
      <pc:docMkLst>
        <pc:docMk/>
      </pc:docMkLst>
      <pc:sldChg chg="delSp modSp new mod">
        <pc:chgData name="Jim McGowan" userId="e2c7446dd3aca506" providerId="LiveId" clId="{47480B39-32B5-4531-9C5E-DF0736B1A8EB}" dt="2025-06-15T17:38:05.975" v="18" actId="12789"/>
        <pc:sldMkLst>
          <pc:docMk/>
          <pc:sldMk cId="2558621243" sldId="28055"/>
        </pc:sldMkLst>
      </pc:sldChg>
    </pc:docChg>
  </pc:docChgLst>
  <pc:docChgLst>
    <pc:chgData name="Jim McGowan" userId="e2c7446dd3aca506" providerId="LiveId" clId="{C9E671B9-9EC0-434E-B863-66134CACFEEA}"/>
    <pc:docChg chg="undo custSel modSld modHandout">
      <pc:chgData name="Jim McGowan" userId="e2c7446dd3aca506" providerId="LiveId" clId="{C9E671B9-9EC0-434E-B863-66134CACFEEA}" dt="2025-06-22T12:24:26.097" v="85" actId="6549"/>
      <pc:docMkLst>
        <pc:docMk/>
      </pc:docMkLst>
      <pc:sldChg chg="modSp mod">
        <pc:chgData name="Jim McGowan" userId="e2c7446dd3aca506" providerId="LiveId" clId="{C9E671B9-9EC0-434E-B863-66134CACFEEA}" dt="2025-06-22T12:22:03.401" v="71" actId="404"/>
        <pc:sldMkLst>
          <pc:docMk/>
          <pc:sldMk cId="227771014" sldId="6181"/>
        </pc:sldMkLst>
      </pc:sldChg>
      <pc:sldChg chg="modSp mod">
        <pc:chgData name="Jim McGowan" userId="e2c7446dd3aca506" providerId="LiveId" clId="{C9E671B9-9EC0-434E-B863-66134CACFEEA}" dt="2025-06-22T12:21:47.815" v="70" actId="403"/>
        <pc:sldMkLst>
          <pc:docMk/>
          <pc:sldMk cId="152789283" sldId="8232"/>
        </pc:sldMkLst>
      </pc:sldChg>
      <pc:sldChg chg="modSp mod">
        <pc:chgData name="Jim McGowan" userId="e2c7446dd3aca506" providerId="LiveId" clId="{C9E671B9-9EC0-434E-B863-66134CACFEEA}" dt="2025-06-22T12:18:03.246" v="42"/>
        <pc:sldMkLst>
          <pc:docMk/>
          <pc:sldMk cId="4774250" sldId="27710"/>
        </pc:sldMkLst>
      </pc:sldChg>
      <pc:sldChg chg="modSp mod">
        <pc:chgData name="Jim McGowan" userId="e2c7446dd3aca506" providerId="LiveId" clId="{C9E671B9-9EC0-434E-B863-66134CACFEEA}" dt="2025-06-22T12:22:38.112" v="72" actId="14100"/>
        <pc:sldMkLst>
          <pc:docMk/>
          <pc:sldMk cId="2777137958" sldId="28022"/>
        </pc:sldMkLst>
      </pc:sldChg>
      <pc:sldChg chg="modSp mod">
        <pc:chgData name="Jim McGowan" userId="e2c7446dd3aca506" providerId="LiveId" clId="{C9E671B9-9EC0-434E-B863-66134CACFEEA}" dt="2025-06-22T12:22:42.760" v="73" actId="14100"/>
        <pc:sldMkLst>
          <pc:docMk/>
          <pc:sldMk cId="3119466798" sldId="28056"/>
        </pc:sldMkLst>
      </pc:sldChg>
      <pc:sldChg chg="modSp mod">
        <pc:chgData name="Jim McGowan" userId="e2c7446dd3aca506" providerId="LiveId" clId="{C9E671B9-9EC0-434E-B863-66134CACFEEA}" dt="2025-06-22T12:23:19.750" v="74" actId="14100"/>
        <pc:sldMkLst>
          <pc:docMk/>
          <pc:sldMk cId="2915783738" sldId="28057"/>
        </pc:sldMkLst>
      </pc:sldChg>
      <pc:sldChg chg="modSp mod">
        <pc:chgData name="Jim McGowan" userId="e2c7446dd3aca506" providerId="LiveId" clId="{C9E671B9-9EC0-434E-B863-66134CACFEEA}" dt="2025-06-22T12:23:35.328" v="75" actId="14100"/>
        <pc:sldMkLst>
          <pc:docMk/>
          <pc:sldMk cId="2242095484" sldId="28058"/>
        </pc:sldMkLst>
      </pc:sldChg>
      <pc:sldChg chg="modSp mod">
        <pc:chgData name="Jim McGowan" userId="e2c7446dd3aca506" providerId="LiveId" clId="{C9E671B9-9EC0-434E-B863-66134CACFEEA}" dt="2025-06-22T12:20:08.883" v="59" actId="12789"/>
        <pc:sldMkLst>
          <pc:docMk/>
          <pc:sldMk cId="2465004880" sldId="28073"/>
        </pc:sldMkLst>
      </pc:sldChg>
      <pc:sldChg chg="modSp mod">
        <pc:chgData name="Jim McGowan" userId="e2c7446dd3aca506" providerId="LiveId" clId="{C9E671B9-9EC0-434E-B863-66134CACFEEA}" dt="2025-06-22T12:20:22.714" v="61" actId="12789"/>
        <pc:sldMkLst>
          <pc:docMk/>
          <pc:sldMk cId="1906397907" sldId="28074"/>
        </pc:sldMkLst>
      </pc:sldChg>
      <pc:sldChg chg="modSp mod">
        <pc:chgData name="Jim McGowan" userId="e2c7446dd3aca506" providerId="LiveId" clId="{C9E671B9-9EC0-434E-B863-66134CACFEEA}" dt="2025-06-22T12:20:37.194" v="63" actId="12789"/>
        <pc:sldMkLst>
          <pc:docMk/>
          <pc:sldMk cId="2465009062" sldId="28075"/>
        </pc:sldMkLst>
      </pc:sldChg>
      <pc:sldChg chg="modSp mod">
        <pc:chgData name="Jim McGowan" userId="e2c7446dd3aca506" providerId="LiveId" clId="{C9E671B9-9EC0-434E-B863-66134CACFEEA}" dt="2025-06-22T12:21:02.067" v="65" actId="12789"/>
        <pc:sldMkLst>
          <pc:docMk/>
          <pc:sldMk cId="1794083214" sldId="28076"/>
        </pc:sldMkLst>
      </pc:sldChg>
      <pc:sldChg chg="modSp mod">
        <pc:chgData name="Jim McGowan" userId="e2c7446dd3aca506" providerId="LiveId" clId="{C9E671B9-9EC0-434E-B863-66134CACFEEA}" dt="2025-06-22T12:21:17.854" v="67" actId="12789"/>
        <pc:sldMkLst>
          <pc:docMk/>
          <pc:sldMk cId="412108202" sldId="28077"/>
        </pc:sldMkLst>
      </pc:sldChg>
      <pc:sldChg chg="modSp mod">
        <pc:chgData name="Jim McGowan" userId="e2c7446dd3aca506" providerId="LiveId" clId="{C9E671B9-9EC0-434E-B863-66134CACFEEA}" dt="2025-06-22T12:21:31.464" v="69" actId="12789"/>
        <pc:sldMkLst>
          <pc:docMk/>
          <pc:sldMk cId="3212533866" sldId="28078"/>
        </pc:sldMkLst>
      </pc:sldChg>
      <pc:sldChg chg="modSp mod">
        <pc:chgData name="Jim McGowan" userId="e2c7446dd3aca506" providerId="LiveId" clId="{C9E671B9-9EC0-434E-B863-66134CACFEEA}" dt="2025-06-22T12:23:48.514" v="76" actId="14100"/>
        <pc:sldMkLst>
          <pc:docMk/>
          <pc:sldMk cId="853325897" sldId="28079"/>
        </pc:sldMkLst>
      </pc:sldChg>
      <pc:sldChg chg="modSp mod">
        <pc:chgData name="Jim McGowan" userId="e2c7446dd3aca506" providerId="LiveId" clId="{C9E671B9-9EC0-434E-B863-66134CACFEEA}" dt="2025-06-22T12:18:46.314" v="46" actId="14100"/>
        <pc:sldMkLst>
          <pc:docMk/>
          <pc:sldMk cId="2032277519" sldId="28083"/>
        </pc:sldMkLst>
      </pc:sldChg>
      <pc:sldChg chg="modSp mod">
        <pc:chgData name="Jim McGowan" userId="e2c7446dd3aca506" providerId="LiveId" clId="{C9E671B9-9EC0-434E-B863-66134CACFEEA}" dt="2025-06-22T12:18:59.694" v="49" actId="14100"/>
        <pc:sldMkLst>
          <pc:docMk/>
          <pc:sldMk cId="3278234106" sldId="28084"/>
        </pc:sldMkLst>
      </pc:sldChg>
      <pc:sldChg chg="modSp mod">
        <pc:chgData name="Jim McGowan" userId="e2c7446dd3aca506" providerId="LiveId" clId="{C9E671B9-9EC0-434E-B863-66134CACFEEA}" dt="2025-06-22T12:19:11.217" v="51" actId="14100"/>
        <pc:sldMkLst>
          <pc:docMk/>
          <pc:sldMk cId="3044471163" sldId="28085"/>
        </pc:sldMkLst>
      </pc:sldChg>
      <pc:sldChg chg="modSp mod">
        <pc:chgData name="Jim McGowan" userId="e2c7446dd3aca506" providerId="LiveId" clId="{C9E671B9-9EC0-434E-B863-66134CACFEEA}" dt="2025-06-22T12:19:33.824" v="53" actId="14100"/>
        <pc:sldMkLst>
          <pc:docMk/>
          <pc:sldMk cId="1551805574" sldId="28086"/>
        </pc:sldMkLst>
      </pc:sldChg>
      <pc:sldChg chg="modSp mod">
        <pc:chgData name="Jim McGowan" userId="e2c7446dd3aca506" providerId="LiveId" clId="{C9E671B9-9EC0-434E-B863-66134CACFEEA}" dt="2025-06-22T12:19:39.177" v="55" actId="14100"/>
        <pc:sldMkLst>
          <pc:docMk/>
          <pc:sldMk cId="3778297607" sldId="28087"/>
        </pc:sldMkLst>
      </pc:sldChg>
      <pc:sldChg chg="modSp mod">
        <pc:chgData name="Jim McGowan" userId="e2c7446dd3aca506" providerId="LiveId" clId="{C9E671B9-9EC0-434E-B863-66134CACFEEA}" dt="2025-06-22T12:19:46.332" v="57" actId="14100"/>
        <pc:sldMkLst>
          <pc:docMk/>
          <pc:sldMk cId="4102069778" sldId="28088"/>
        </pc:sldMkLst>
      </pc:sldChg>
      <pc:sldChg chg="addSp delSp modSp mod modClrScheme chgLayout">
        <pc:chgData name="Jim McGowan" userId="e2c7446dd3aca506" providerId="LiveId" clId="{C9E671B9-9EC0-434E-B863-66134CACFEEA}" dt="2025-06-22T12:17:24.610" v="31" actId="12789"/>
        <pc:sldMkLst>
          <pc:docMk/>
          <pc:sldMk cId="601490735" sldId="28095"/>
        </pc:sldMkLst>
      </pc:sldChg>
      <pc:sldChg chg="modSp mod">
        <pc:chgData name="Jim McGowan" userId="e2c7446dd3aca506" providerId="LiveId" clId="{C9E671B9-9EC0-434E-B863-66134CACFEEA}" dt="2025-06-22T12:17:48.299" v="40"/>
        <pc:sldMkLst>
          <pc:docMk/>
          <pc:sldMk cId="3103878604" sldId="28103"/>
        </pc:sldMkLst>
      </pc:sldChg>
      <pc:sldChg chg="modSp mod">
        <pc:chgData name="Jim McGowan" userId="e2c7446dd3aca506" providerId="LiveId" clId="{C9E671B9-9EC0-434E-B863-66134CACFEEA}" dt="2025-06-22T12:18:14.798" v="44"/>
        <pc:sldMkLst>
          <pc:docMk/>
          <pc:sldMk cId="3679839238" sldId="28104"/>
        </pc:sldMkLst>
      </pc:sldChg>
    </pc:docChg>
  </pc:docChgLst>
  <pc:docChgLst>
    <pc:chgData name="Jim McGowan" userId="e2c7446dd3aca506" providerId="LiveId" clId="{AA856208-45B3-4AC6-8C62-86756A1D7D7A}"/>
    <pc:docChg chg="undo redo custSel addSld delSld modSld sldOrd modHandout">
      <pc:chgData name="Jim McGowan" userId="e2c7446dd3aca506" providerId="LiveId" clId="{AA856208-45B3-4AC6-8C62-86756A1D7D7A}" dt="2025-05-14T16:57:39.567" v="2698" actId="47"/>
      <pc:docMkLst>
        <pc:docMk/>
      </pc:docMkLst>
      <pc:sldChg chg="addSp delSp modSp mod">
        <pc:chgData name="Jim McGowan" userId="e2c7446dd3aca506" providerId="LiveId" clId="{AA856208-45B3-4AC6-8C62-86756A1D7D7A}" dt="2025-05-14T12:39:25.992" v="35" actId="1035"/>
        <pc:sldMkLst>
          <pc:docMk/>
          <pc:sldMk cId="0" sldId="2018"/>
        </pc:sldMkLst>
      </pc:sldChg>
      <pc:sldChg chg="addSp delSp modSp mod ord">
        <pc:chgData name="Jim McGowan" userId="e2c7446dd3aca506" providerId="LiveId" clId="{AA856208-45B3-4AC6-8C62-86756A1D7D7A}" dt="2025-05-14T16:46:02.832" v="2532" actId="1038"/>
        <pc:sldMkLst>
          <pc:docMk/>
          <pc:sldMk cId="0" sldId="2019"/>
        </pc:sldMkLst>
      </pc:sldChg>
      <pc:sldChg chg="addSp delSp modSp mod">
        <pc:chgData name="Jim McGowan" userId="e2c7446dd3aca506" providerId="LiveId" clId="{AA856208-45B3-4AC6-8C62-86756A1D7D7A}" dt="2025-05-14T16:46:54.594" v="2538"/>
        <pc:sldMkLst>
          <pc:docMk/>
          <pc:sldMk cId="0" sldId="2020"/>
        </pc:sldMkLst>
      </pc:sldChg>
      <pc:sldChg chg="addSp delSp modSp mod">
        <pc:chgData name="Jim McGowan" userId="e2c7446dd3aca506" providerId="LiveId" clId="{AA856208-45B3-4AC6-8C62-86756A1D7D7A}" dt="2025-05-14T16:46:58.389" v="2540"/>
        <pc:sldMkLst>
          <pc:docMk/>
          <pc:sldMk cId="0" sldId="2021"/>
        </pc:sldMkLst>
      </pc:sldChg>
      <pc:sldChg chg="addSp delSp modSp mod">
        <pc:chgData name="Jim McGowan" userId="e2c7446dd3aca506" providerId="LiveId" clId="{AA856208-45B3-4AC6-8C62-86756A1D7D7A}" dt="2025-05-14T16:47:01.687" v="2542"/>
        <pc:sldMkLst>
          <pc:docMk/>
          <pc:sldMk cId="0" sldId="2022"/>
        </pc:sldMkLst>
      </pc:sldChg>
      <pc:sldChg chg="addSp delSp modSp mod">
        <pc:chgData name="Jim McGowan" userId="e2c7446dd3aca506" providerId="LiveId" clId="{AA856208-45B3-4AC6-8C62-86756A1D7D7A}" dt="2025-05-14T16:47:07.489" v="2546"/>
        <pc:sldMkLst>
          <pc:docMk/>
          <pc:sldMk cId="0" sldId="2023"/>
        </pc:sldMkLst>
      </pc:sldChg>
      <pc:sldChg chg="addSp delSp modSp mod">
        <pc:chgData name="Jim McGowan" userId="e2c7446dd3aca506" providerId="LiveId" clId="{AA856208-45B3-4AC6-8C62-86756A1D7D7A}" dt="2025-05-14T16:47:13.800" v="2550"/>
        <pc:sldMkLst>
          <pc:docMk/>
          <pc:sldMk cId="0" sldId="2024"/>
        </pc:sldMkLst>
      </pc:sldChg>
      <pc:sldChg chg="modSp mod">
        <pc:chgData name="Jim McGowan" userId="e2c7446dd3aca506" providerId="LiveId" clId="{AA856208-45B3-4AC6-8C62-86756A1D7D7A}" dt="2025-05-14T13:28:47.995" v="743" actId="12789"/>
        <pc:sldMkLst>
          <pc:docMk/>
          <pc:sldMk cId="0" sldId="2025"/>
        </pc:sldMkLst>
      </pc:sldChg>
      <pc:sldChg chg="modSp mod ord">
        <pc:chgData name="Jim McGowan" userId="e2c7446dd3aca506" providerId="LiveId" clId="{AA856208-45B3-4AC6-8C62-86756A1D7D7A}" dt="2025-05-14T13:28:19.158" v="738" actId="12789"/>
        <pc:sldMkLst>
          <pc:docMk/>
          <pc:sldMk cId="0" sldId="2026"/>
        </pc:sldMkLst>
      </pc:sldChg>
      <pc:sldChg chg="addSp delSp modSp mod">
        <pc:chgData name="Jim McGowan" userId="e2c7446dd3aca506" providerId="LiveId" clId="{AA856208-45B3-4AC6-8C62-86756A1D7D7A}" dt="2025-05-14T16:47:17.346" v="2552"/>
        <pc:sldMkLst>
          <pc:docMk/>
          <pc:sldMk cId="0" sldId="2027"/>
        </pc:sldMkLst>
      </pc:sldChg>
      <pc:sldChg chg="addSp delSp modSp mod">
        <pc:chgData name="Jim McGowan" userId="e2c7446dd3aca506" providerId="LiveId" clId="{AA856208-45B3-4AC6-8C62-86756A1D7D7A}" dt="2025-05-14T16:47:30.141" v="2560"/>
        <pc:sldMkLst>
          <pc:docMk/>
          <pc:sldMk cId="0" sldId="2028"/>
        </pc:sldMkLst>
      </pc:sldChg>
      <pc:sldChg chg="addSp delSp modSp mod">
        <pc:chgData name="Jim McGowan" userId="e2c7446dd3aca506" providerId="LiveId" clId="{AA856208-45B3-4AC6-8C62-86756A1D7D7A}" dt="2025-05-14T16:47:32.845" v="2562"/>
        <pc:sldMkLst>
          <pc:docMk/>
          <pc:sldMk cId="0" sldId="2029"/>
        </pc:sldMkLst>
      </pc:sldChg>
      <pc:sldChg chg="addSp delSp modSp mod">
        <pc:chgData name="Jim McGowan" userId="e2c7446dd3aca506" providerId="LiveId" clId="{AA856208-45B3-4AC6-8C62-86756A1D7D7A}" dt="2025-05-14T16:47:35.898" v="2564"/>
        <pc:sldMkLst>
          <pc:docMk/>
          <pc:sldMk cId="0" sldId="2030"/>
        </pc:sldMkLst>
      </pc:sldChg>
      <pc:sldChg chg="addSp delSp modSp mod">
        <pc:chgData name="Jim McGowan" userId="e2c7446dd3aca506" providerId="LiveId" clId="{AA856208-45B3-4AC6-8C62-86756A1D7D7A}" dt="2025-05-14T16:47:38.789" v="2566"/>
        <pc:sldMkLst>
          <pc:docMk/>
          <pc:sldMk cId="0" sldId="2031"/>
        </pc:sldMkLst>
      </pc:sldChg>
      <pc:sldChg chg="addSp delSp modSp mod">
        <pc:chgData name="Jim McGowan" userId="e2c7446dd3aca506" providerId="LiveId" clId="{AA856208-45B3-4AC6-8C62-86756A1D7D7A}" dt="2025-05-14T16:47:41.565" v="2568"/>
        <pc:sldMkLst>
          <pc:docMk/>
          <pc:sldMk cId="0" sldId="2032"/>
        </pc:sldMkLst>
      </pc:sldChg>
      <pc:sldChg chg="addSp delSp modSp mod">
        <pc:chgData name="Jim McGowan" userId="e2c7446dd3aca506" providerId="LiveId" clId="{AA856208-45B3-4AC6-8C62-86756A1D7D7A}" dt="2025-05-14T16:47:44.990" v="2570"/>
        <pc:sldMkLst>
          <pc:docMk/>
          <pc:sldMk cId="0" sldId="2033"/>
        </pc:sldMkLst>
      </pc:sldChg>
      <pc:sldChg chg="addSp delSp modSp mod">
        <pc:chgData name="Jim McGowan" userId="e2c7446dd3aca506" providerId="LiveId" clId="{AA856208-45B3-4AC6-8C62-86756A1D7D7A}" dt="2025-05-14T16:47:48.233" v="2572"/>
        <pc:sldMkLst>
          <pc:docMk/>
          <pc:sldMk cId="0" sldId="2034"/>
        </pc:sldMkLst>
      </pc:sldChg>
      <pc:sldChg chg="addSp delSp modSp mod">
        <pc:chgData name="Jim McGowan" userId="e2c7446dd3aca506" providerId="LiveId" clId="{AA856208-45B3-4AC6-8C62-86756A1D7D7A}" dt="2025-05-14T16:47:55.472" v="2578"/>
        <pc:sldMkLst>
          <pc:docMk/>
          <pc:sldMk cId="0" sldId="2035"/>
        </pc:sldMkLst>
      </pc:sldChg>
      <pc:sldChg chg="modSp mod ord">
        <pc:chgData name="Jim McGowan" userId="e2c7446dd3aca506" providerId="LiveId" clId="{AA856208-45B3-4AC6-8C62-86756A1D7D7A}" dt="2025-05-14T13:51:46.591" v="998"/>
        <pc:sldMkLst>
          <pc:docMk/>
          <pc:sldMk cId="0" sldId="2036"/>
        </pc:sldMkLst>
      </pc:sldChg>
      <pc:sldChg chg="addSp delSp modSp mod">
        <pc:chgData name="Jim McGowan" userId="e2c7446dd3aca506" providerId="LiveId" clId="{AA856208-45B3-4AC6-8C62-86756A1D7D7A}" dt="2025-05-14T16:48:08.729" v="2588"/>
        <pc:sldMkLst>
          <pc:docMk/>
          <pc:sldMk cId="0" sldId="2037"/>
        </pc:sldMkLst>
      </pc:sldChg>
      <pc:sldChg chg="addSp delSp modSp mod">
        <pc:chgData name="Jim McGowan" userId="e2c7446dd3aca506" providerId="LiveId" clId="{AA856208-45B3-4AC6-8C62-86756A1D7D7A}" dt="2025-05-14T16:48:15.108" v="2592"/>
        <pc:sldMkLst>
          <pc:docMk/>
          <pc:sldMk cId="0" sldId="2038"/>
        </pc:sldMkLst>
      </pc:sldChg>
      <pc:sldChg chg="addSp delSp modSp mod">
        <pc:chgData name="Jim McGowan" userId="e2c7446dd3aca506" providerId="LiveId" clId="{AA856208-45B3-4AC6-8C62-86756A1D7D7A}" dt="2025-05-14T14:07:19.873" v="1151" actId="12788"/>
        <pc:sldMkLst>
          <pc:docMk/>
          <pc:sldMk cId="0" sldId="2039"/>
        </pc:sldMkLst>
      </pc:sldChg>
      <pc:sldChg chg="addSp delSp modSp mod ord">
        <pc:chgData name="Jim McGowan" userId="e2c7446dd3aca506" providerId="LiveId" clId="{AA856208-45B3-4AC6-8C62-86756A1D7D7A}" dt="2025-05-14T16:48:31.634" v="2604"/>
        <pc:sldMkLst>
          <pc:docMk/>
          <pc:sldMk cId="0" sldId="2040"/>
        </pc:sldMkLst>
      </pc:sldChg>
      <pc:sldChg chg="addSp delSp modSp mod">
        <pc:chgData name="Jim McGowan" userId="e2c7446dd3aca506" providerId="LiveId" clId="{AA856208-45B3-4AC6-8C62-86756A1D7D7A}" dt="2025-05-14T16:48:39.241" v="2608"/>
        <pc:sldMkLst>
          <pc:docMk/>
          <pc:sldMk cId="0" sldId="2041"/>
        </pc:sldMkLst>
      </pc:sldChg>
      <pc:sldChg chg="addSp delSp modSp mod">
        <pc:chgData name="Jim McGowan" userId="e2c7446dd3aca506" providerId="LiveId" clId="{AA856208-45B3-4AC6-8C62-86756A1D7D7A}" dt="2025-05-14T16:48:45.952" v="2612"/>
        <pc:sldMkLst>
          <pc:docMk/>
          <pc:sldMk cId="0" sldId="2042"/>
        </pc:sldMkLst>
      </pc:sldChg>
      <pc:sldChg chg="addSp delSp modSp mod">
        <pc:chgData name="Jim McGowan" userId="e2c7446dd3aca506" providerId="LiveId" clId="{AA856208-45B3-4AC6-8C62-86756A1D7D7A}" dt="2025-05-14T16:48:56.126" v="2620"/>
        <pc:sldMkLst>
          <pc:docMk/>
          <pc:sldMk cId="0" sldId="2043"/>
        </pc:sldMkLst>
      </pc:sldChg>
      <pc:sldChg chg="modSp mod">
        <pc:chgData name="Jim McGowan" userId="e2c7446dd3aca506" providerId="LiveId" clId="{AA856208-45B3-4AC6-8C62-86756A1D7D7A}" dt="2025-05-14T15:17:19.960" v="1562" actId="12789"/>
        <pc:sldMkLst>
          <pc:docMk/>
          <pc:sldMk cId="0" sldId="2044"/>
        </pc:sldMkLst>
      </pc:sldChg>
      <pc:sldChg chg="addSp modSp mod">
        <pc:chgData name="Jim McGowan" userId="e2c7446dd3aca506" providerId="LiveId" clId="{AA856208-45B3-4AC6-8C62-86756A1D7D7A}" dt="2025-05-14T15:29:04.408" v="1602" actId="1076"/>
        <pc:sldMkLst>
          <pc:docMk/>
          <pc:sldMk cId="0" sldId="2045"/>
        </pc:sldMkLst>
      </pc:sldChg>
      <pc:sldChg chg="addSp delSp modSp mod modClrScheme chgLayout">
        <pc:chgData name="Jim McGowan" userId="e2c7446dd3aca506" providerId="LiveId" clId="{AA856208-45B3-4AC6-8C62-86756A1D7D7A}" dt="2025-05-14T16:49:08.714" v="2628"/>
        <pc:sldMkLst>
          <pc:docMk/>
          <pc:sldMk cId="0" sldId="2046"/>
        </pc:sldMkLst>
      </pc:sldChg>
      <pc:sldChg chg="addSp delSp modSp mod">
        <pc:chgData name="Jim McGowan" userId="e2c7446dd3aca506" providerId="LiveId" clId="{AA856208-45B3-4AC6-8C62-86756A1D7D7A}" dt="2025-05-14T15:30:58.334" v="1632"/>
        <pc:sldMkLst>
          <pc:docMk/>
          <pc:sldMk cId="0" sldId="2047"/>
        </pc:sldMkLst>
      </pc:sldChg>
      <pc:sldChg chg="addSp delSp modSp mod">
        <pc:chgData name="Jim McGowan" userId="e2c7446dd3aca506" providerId="LiveId" clId="{AA856208-45B3-4AC6-8C62-86756A1D7D7A}" dt="2025-05-14T16:49:23.278" v="2638"/>
        <pc:sldMkLst>
          <pc:docMk/>
          <pc:sldMk cId="0" sldId="2048"/>
        </pc:sldMkLst>
      </pc:sldChg>
      <pc:sldChg chg="addSp delSp modSp mod">
        <pc:chgData name="Jim McGowan" userId="e2c7446dd3aca506" providerId="LiveId" clId="{AA856208-45B3-4AC6-8C62-86756A1D7D7A}" dt="2025-05-14T16:49:29.099" v="2642"/>
        <pc:sldMkLst>
          <pc:docMk/>
          <pc:sldMk cId="0" sldId="2049"/>
        </pc:sldMkLst>
      </pc:sldChg>
      <pc:sldChg chg="addSp delSp modSp mod">
        <pc:chgData name="Jim McGowan" userId="e2c7446dd3aca506" providerId="LiveId" clId="{AA856208-45B3-4AC6-8C62-86756A1D7D7A}" dt="2025-05-14T15:47:16.710" v="1823" actId="12789"/>
        <pc:sldMkLst>
          <pc:docMk/>
          <pc:sldMk cId="0" sldId="2050"/>
        </pc:sldMkLst>
      </pc:sldChg>
      <pc:sldChg chg="addSp modSp del mod">
        <pc:chgData name="Jim McGowan" userId="e2c7446dd3aca506" providerId="LiveId" clId="{AA856208-45B3-4AC6-8C62-86756A1D7D7A}" dt="2025-05-14T16:03:44.313" v="1983" actId="47"/>
        <pc:sldMkLst>
          <pc:docMk/>
          <pc:sldMk cId="0" sldId="2051"/>
        </pc:sldMkLst>
      </pc:sldChg>
      <pc:sldChg chg="addSp delSp modSp mod">
        <pc:chgData name="Jim McGowan" userId="e2c7446dd3aca506" providerId="LiveId" clId="{AA856208-45B3-4AC6-8C62-86756A1D7D7A}" dt="2025-05-14T16:49:39.628" v="2646"/>
        <pc:sldMkLst>
          <pc:docMk/>
          <pc:sldMk cId="0" sldId="2052"/>
        </pc:sldMkLst>
      </pc:sldChg>
      <pc:sldChg chg="modSp mod">
        <pc:chgData name="Jim McGowan" userId="e2c7446dd3aca506" providerId="LiveId" clId="{AA856208-45B3-4AC6-8C62-86756A1D7D7A}" dt="2025-05-14T16:06:26.170" v="2008" actId="12789"/>
        <pc:sldMkLst>
          <pc:docMk/>
          <pc:sldMk cId="0" sldId="2054"/>
        </pc:sldMkLst>
      </pc:sldChg>
      <pc:sldChg chg="modSp mod">
        <pc:chgData name="Jim McGowan" userId="e2c7446dd3aca506" providerId="LiveId" clId="{AA856208-45B3-4AC6-8C62-86756A1D7D7A}" dt="2025-05-14T16:26:12.407" v="2191" actId="1035"/>
        <pc:sldMkLst>
          <pc:docMk/>
          <pc:sldMk cId="0" sldId="2055"/>
        </pc:sldMkLst>
      </pc:sldChg>
      <pc:sldChg chg="addSp delSp modSp mod ord">
        <pc:chgData name="Jim McGowan" userId="e2c7446dd3aca506" providerId="LiveId" clId="{AA856208-45B3-4AC6-8C62-86756A1D7D7A}" dt="2025-05-14T16:27:26.598" v="2205"/>
        <pc:sldMkLst>
          <pc:docMk/>
          <pc:sldMk cId="0" sldId="2056"/>
        </pc:sldMkLst>
      </pc:sldChg>
      <pc:sldChg chg="addSp modSp mod ord">
        <pc:chgData name="Jim McGowan" userId="e2c7446dd3aca506" providerId="LiveId" clId="{AA856208-45B3-4AC6-8C62-86756A1D7D7A}" dt="2025-05-14T16:28:09.771" v="2221"/>
        <pc:sldMkLst>
          <pc:docMk/>
          <pc:sldMk cId="0" sldId="2057"/>
        </pc:sldMkLst>
      </pc:sldChg>
      <pc:sldChg chg="addSp modSp mod ord">
        <pc:chgData name="Jim McGowan" userId="e2c7446dd3aca506" providerId="LiveId" clId="{AA856208-45B3-4AC6-8C62-86756A1D7D7A}" dt="2025-05-14T16:30:10.565" v="2264"/>
        <pc:sldMkLst>
          <pc:docMk/>
          <pc:sldMk cId="0" sldId="2058"/>
        </pc:sldMkLst>
      </pc:sldChg>
      <pc:sldChg chg="addSp modSp mod ord">
        <pc:chgData name="Jim McGowan" userId="e2c7446dd3aca506" providerId="LiveId" clId="{AA856208-45B3-4AC6-8C62-86756A1D7D7A}" dt="2025-05-14T16:32:04.733" v="2299" actId="1036"/>
        <pc:sldMkLst>
          <pc:docMk/>
          <pc:sldMk cId="0" sldId="2059"/>
        </pc:sldMkLst>
      </pc:sldChg>
      <pc:sldChg chg="addSp modSp mod ord">
        <pc:chgData name="Jim McGowan" userId="e2c7446dd3aca506" providerId="LiveId" clId="{AA856208-45B3-4AC6-8C62-86756A1D7D7A}" dt="2025-05-14T16:31:33.890" v="2285"/>
        <pc:sldMkLst>
          <pc:docMk/>
          <pc:sldMk cId="0" sldId="2060"/>
        </pc:sldMkLst>
      </pc:sldChg>
      <pc:sldChg chg="addSp delSp modSp mod ord">
        <pc:chgData name="Jim McGowan" userId="e2c7446dd3aca506" providerId="LiveId" clId="{AA856208-45B3-4AC6-8C62-86756A1D7D7A}" dt="2025-05-14T16:33:32.617" v="2320" actId="478"/>
        <pc:sldMkLst>
          <pc:docMk/>
          <pc:sldMk cId="0" sldId="2061"/>
        </pc:sldMkLst>
      </pc:sldChg>
      <pc:sldChg chg="addSp delSp modSp mod">
        <pc:chgData name="Jim McGowan" userId="e2c7446dd3aca506" providerId="LiveId" clId="{AA856208-45B3-4AC6-8C62-86756A1D7D7A}" dt="2025-05-14T16:50:05.335" v="2652"/>
        <pc:sldMkLst>
          <pc:docMk/>
          <pc:sldMk cId="0" sldId="2062"/>
        </pc:sldMkLst>
      </pc:sldChg>
      <pc:sldChg chg="addSp delSp modSp mod">
        <pc:chgData name="Jim McGowan" userId="e2c7446dd3aca506" providerId="LiveId" clId="{AA856208-45B3-4AC6-8C62-86756A1D7D7A}" dt="2025-05-14T16:50:10.399" v="2656"/>
        <pc:sldMkLst>
          <pc:docMk/>
          <pc:sldMk cId="0" sldId="2063"/>
        </pc:sldMkLst>
      </pc:sldChg>
      <pc:sldChg chg="addSp delSp modSp mod">
        <pc:chgData name="Jim McGowan" userId="e2c7446dd3aca506" providerId="LiveId" clId="{AA856208-45B3-4AC6-8C62-86756A1D7D7A}" dt="2025-05-14T16:50:21.344" v="2664"/>
        <pc:sldMkLst>
          <pc:docMk/>
          <pc:sldMk cId="0" sldId="2064"/>
        </pc:sldMkLst>
      </pc:sldChg>
      <pc:sldChg chg="addSp delSp modSp mod modClrScheme chgLayout">
        <pc:chgData name="Jim McGowan" userId="e2c7446dd3aca506" providerId="LiveId" clId="{AA856208-45B3-4AC6-8C62-86756A1D7D7A}" dt="2025-05-14T16:44:49.853" v="2467" actId="208"/>
        <pc:sldMkLst>
          <pc:docMk/>
          <pc:sldMk cId="27620898" sldId="2066"/>
        </pc:sldMkLst>
      </pc:sldChg>
      <pc:sldChg chg="del">
        <pc:chgData name="Jim McGowan" userId="e2c7446dd3aca506" providerId="LiveId" clId="{AA856208-45B3-4AC6-8C62-86756A1D7D7A}" dt="2025-05-14T12:56:27.657" v="355" actId="47"/>
        <pc:sldMkLst>
          <pc:docMk/>
          <pc:sldMk cId="0" sldId="2067"/>
        </pc:sldMkLst>
      </pc:sldChg>
      <pc:sldChg chg="del">
        <pc:chgData name="Jim McGowan" userId="e2c7446dd3aca506" providerId="LiveId" clId="{AA856208-45B3-4AC6-8C62-86756A1D7D7A}" dt="2025-05-14T13:00:12.259" v="443" actId="47"/>
        <pc:sldMkLst>
          <pc:docMk/>
          <pc:sldMk cId="0" sldId="2068"/>
        </pc:sldMkLst>
      </pc:sldChg>
      <pc:sldChg chg="del">
        <pc:chgData name="Jim McGowan" userId="e2c7446dd3aca506" providerId="LiveId" clId="{AA856208-45B3-4AC6-8C62-86756A1D7D7A}" dt="2025-05-14T13:02:11.750" v="464" actId="47"/>
        <pc:sldMkLst>
          <pc:docMk/>
          <pc:sldMk cId="0" sldId="2069"/>
        </pc:sldMkLst>
      </pc:sldChg>
      <pc:sldChg chg="addSp delSp modSp mod">
        <pc:chgData name="Jim McGowan" userId="e2c7446dd3aca506" providerId="LiveId" clId="{AA856208-45B3-4AC6-8C62-86756A1D7D7A}" dt="2025-05-14T16:47:04.435" v="2544"/>
        <pc:sldMkLst>
          <pc:docMk/>
          <pc:sldMk cId="0" sldId="2070"/>
        </pc:sldMkLst>
      </pc:sldChg>
      <pc:sldChg chg="del">
        <pc:chgData name="Jim McGowan" userId="e2c7446dd3aca506" providerId="LiveId" clId="{AA856208-45B3-4AC6-8C62-86756A1D7D7A}" dt="2025-05-14T13:02:35.021" v="470" actId="47"/>
        <pc:sldMkLst>
          <pc:docMk/>
          <pc:sldMk cId="0" sldId="2071"/>
        </pc:sldMkLst>
      </pc:sldChg>
      <pc:sldChg chg="del">
        <pc:chgData name="Jim McGowan" userId="e2c7446dd3aca506" providerId="LiveId" clId="{AA856208-45B3-4AC6-8C62-86756A1D7D7A}" dt="2025-05-14T13:03:29.644" v="476" actId="47"/>
        <pc:sldMkLst>
          <pc:docMk/>
          <pc:sldMk cId="0" sldId="2072"/>
        </pc:sldMkLst>
      </pc:sldChg>
      <pc:sldChg chg="del">
        <pc:chgData name="Jim McGowan" userId="e2c7446dd3aca506" providerId="LiveId" clId="{AA856208-45B3-4AC6-8C62-86756A1D7D7A}" dt="2025-05-14T13:04:17.692" v="486" actId="47"/>
        <pc:sldMkLst>
          <pc:docMk/>
          <pc:sldMk cId="0" sldId="2073"/>
        </pc:sldMkLst>
      </pc:sldChg>
      <pc:sldChg chg="del">
        <pc:chgData name="Jim McGowan" userId="e2c7446dd3aca506" providerId="LiveId" clId="{AA856208-45B3-4AC6-8C62-86756A1D7D7A}" dt="2025-05-14T13:04:41.013" v="492" actId="47"/>
        <pc:sldMkLst>
          <pc:docMk/>
          <pc:sldMk cId="0" sldId="2074"/>
        </pc:sldMkLst>
      </pc:sldChg>
      <pc:sldChg chg="del">
        <pc:chgData name="Jim McGowan" userId="e2c7446dd3aca506" providerId="LiveId" clId="{AA856208-45B3-4AC6-8C62-86756A1D7D7A}" dt="2025-05-14T13:05:15.290" v="498" actId="47"/>
        <pc:sldMkLst>
          <pc:docMk/>
          <pc:sldMk cId="0" sldId="2075"/>
        </pc:sldMkLst>
      </pc:sldChg>
      <pc:sldChg chg="del">
        <pc:chgData name="Jim McGowan" userId="e2c7446dd3aca506" providerId="LiveId" clId="{AA856208-45B3-4AC6-8C62-86756A1D7D7A}" dt="2025-05-14T13:05:37.204" v="504" actId="47"/>
        <pc:sldMkLst>
          <pc:docMk/>
          <pc:sldMk cId="0" sldId="2076"/>
        </pc:sldMkLst>
      </pc:sldChg>
      <pc:sldChg chg="del">
        <pc:chgData name="Jim McGowan" userId="e2c7446dd3aca506" providerId="LiveId" clId="{AA856208-45B3-4AC6-8C62-86756A1D7D7A}" dt="2025-05-14T13:05:58.307" v="510" actId="47"/>
        <pc:sldMkLst>
          <pc:docMk/>
          <pc:sldMk cId="0" sldId="2077"/>
        </pc:sldMkLst>
      </pc:sldChg>
      <pc:sldChg chg="del">
        <pc:chgData name="Jim McGowan" userId="e2c7446dd3aca506" providerId="LiveId" clId="{AA856208-45B3-4AC6-8C62-86756A1D7D7A}" dt="2025-05-14T13:06:17.462" v="516" actId="47"/>
        <pc:sldMkLst>
          <pc:docMk/>
          <pc:sldMk cId="0" sldId="2078"/>
        </pc:sldMkLst>
      </pc:sldChg>
      <pc:sldChg chg="addSp delSp modSp mod">
        <pc:chgData name="Jim McGowan" userId="e2c7446dd3aca506" providerId="LiveId" clId="{AA856208-45B3-4AC6-8C62-86756A1D7D7A}" dt="2025-05-14T16:47:50.777" v="2574"/>
        <pc:sldMkLst>
          <pc:docMk/>
          <pc:sldMk cId="0" sldId="2079"/>
        </pc:sldMkLst>
      </pc:sldChg>
      <pc:sldChg chg="del">
        <pc:chgData name="Jim McGowan" userId="e2c7446dd3aca506" providerId="LiveId" clId="{AA856208-45B3-4AC6-8C62-86756A1D7D7A}" dt="2025-05-14T13:45:46.021" v="942" actId="47"/>
        <pc:sldMkLst>
          <pc:docMk/>
          <pc:sldMk cId="0" sldId="2080"/>
        </pc:sldMkLst>
      </pc:sldChg>
      <pc:sldChg chg="del">
        <pc:chgData name="Jim McGowan" userId="e2c7446dd3aca506" providerId="LiveId" clId="{AA856208-45B3-4AC6-8C62-86756A1D7D7A}" dt="2025-05-14T14:47:56.909" v="1333" actId="47"/>
        <pc:sldMkLst>
          <pc:docMk/>
          <pc:sldMk cId="0" sldId="2081"/>
        </pc:sldMkLst>
      </pc:sldChg>
      <pc:sldChg chg="del">
        <pc:chgData name="Jim McGowan" userId="e2c7446dd3aca506" providerId="LiveId" clId="{AA856208-45B3-4AC6-8C62-86756A1D7D7A}" dt="2025-05-14T14:48:23.420" v="1337" actId="47"/>
        <pc:sldMkLst>
          <pc:docMk/>
          <pc:sldMk cId="0" sldId="2082"/>
        </pc:sldMkLst>
      </pc:sldChg>
      <pc:sldChg chg="del">
        <pc:chgData name="Jim McGowan" userId="e2c7446dd3aca506" providerId="LiveId" clId="{AA856208-45B3-4AC6-8C62-86756A1D7D7A}" dt="2025-05-14T14:48:59.558" v="1342" actId="47"/>
        <pc:sldMkLst>
          <pc:docMk/>
          <pc:sldMk cId="0" sldId="2083"/>
        </pc:sldMkLst>
      </pc:sldChg>
      <pc:sldChg chg="del">
        <pc:chgData name="Jim McGowan" userId="e2c7446dd3aca506" providerId="LiveId" clId="{AA856208-45B3-4AC6-8C62-86756A1D7D7A}" dt="2025-05-14T14:49:26.089" v="1346" actId="47"/>
        <pc:sldMkLst>
          <pc:docMk/>
          <pc:sldMk cId="0" sldId="2084"/>
        </pc:sldMkLst>
      </pc:sldChg>
      <pc:sldChg chg="del">
        <pc:chgData name="Jim McGowan" userId="e2c7446dd3aca506" providerId="LiveId" clId="{AA856208-45B3-4AC6-8C62-86756A1D7D7A}" dt="2025-05-14T14:49:52.256" v="1350" actId="47"/>
        <pc:sldMkLst>
          <pc:docMk/>
          <pc:sldMk cId="0" sldId="2085"/>
        </pc:sldMkLst>
      </pc:sldChg>
      <pc:sldChg chg="del">
        <pc:chgData name="Jim McGowan" userId="e2c7446dd3aca506" providerId="LiveId" clId="{AA856208-45B3-4AC6-8C62-86756A1D7D7A}" dt="2025-05-14T14:50:46.754" v="1354" actId="47"/>
        <pc:sldMkLst>
          <pc:docMk/>
          <pc:sldMk cId="0" sldId="2086"/>
        </pc:sldMkLst>
      </pc:sldChg>
      <pc:sldChg chg="del">
        <pc:chgData name="Jim McGowan" userId="e2c7446dd3aca506" providerId="LiveId" clId="{AA856208-45B3-4AC6-8C62-86756A1D7D7A}" dt="2025-05-14T14:51:19.300" v="1358" actId="47"/>
        <pc:sldMkLst>
          <pc:docMk/>
          <pc:sldMk cId="0" sldId="2087"/>
        </pc:sldMkLst>
      </pc:sldChg>
      <pc:sldChg chg="del">
        <pc:chgData name="Jim McGowan" userId="e2c7446dd3aca506" providerId="LiveId" clId="{AA856208-45B3-4AC6-8C62-86756A1D7D7A}" dt="2025-05-14T15:40:03.631" v="1737" actId="47"/>
        <pc:sldMkLst>
          <pc:docMk/>
          <pc:sldMk cId="0" sldId="2088"/>
        </pc:sldMkLst>
      </pc:sldChg>
      <pc:sldChg chg="del">
        <pc:chgData name="Jim McGowan" userId="e2c7446dd3aca506" providerId="LiveId" clId="{AA856208-45B3-4AC6-8C62-86756A1D7D7A}" dt="2025-05-14T15:47:51.353" v="1827" actId="47"/>
        <pc:sldMkLst>
          <pc:docMk/>
          <pc:sldMk cId="0" sldId="2089"/>
        </pc:sldMkLst>
      </pc:sldChg>
      <pc:sldChg chg="del">
        <pc:chgData name="Jim McGowan" userId="e2c7446dd3aca506" providerId="LiveId" clId="{AA856208-45B3-4AC6-8C62-86756A1D7D7A}" dt="2025-05-14T16:06:11.655" v="2004" actId="47"/>
        <pc:sldMkLst>
          <pc:docMk/>
          <pc:sldMk cId="0" sldId="2090"/>
        </pc:sldMkLst>
      </pc:sldChg>
      <pc:sldChg chg="modSp mod">
        <pc:chgData name="Jim McGowan" userId="e2c7446dd3aca506" providerId="LiveId" clId="{AA856208-45B3-4AC6-8C62-86756A1D7D7A}" dt="2025-05-14T16:10:58.921" v="2063"/>
        <pc:sldMkLst>
          <pc:docMk/>
          <pc:sldMk cId="0" sldId="2092"/>
        </pc:sldMkLst>
      </pc:sldChg>
      <pc:sldChg chg="addSp delSp modSp mod">
        <pc:chgData name="Jim McGowan" userId="e2c7446dd3aca506" providerId="LiveId" clId="{AA856208-45B3-4AC6-8C62-86756A1D7D7A}" dt="2025-05-14T15:43:08.292" v="1788" actId="1035"/>
        <pc:sldMkLst>
          <pc:docMk/>
          <pc:sldMk cId="0" sldId="2093"/>
        </pc:sldMkLst>
      </pc:sldChg>
      <pc:sldChg chg="modSp mod">
        <pc:chgData name="Jim McGowan" userId="e2c7446dd3aca506" providerId="LiveId" clId="{AA856208-45B3-4AC6-8C62-86756A1D7D7A}" dt="2025-05-14T16:11:37.037" v="2068"/>
        <pc:sldMkLst>
          <pc:docMk/>
          <pc:sldMk cId="0" sldId="2094"/>
        </pc:sldMkLst>
      </pc:sldChg>
      <pc:sldChg chg="addSp delSp modSp mod">
        <pc:chgData name="Jim McGowan" userId="e2c7446dd3aca506" providerId="LiveId" clId="{AA856208-45B3-4AC6-8C62-86756A1D7D7A}" dt="2025-05-14T16:47:10.283" v="2548"/>
        <pc:sldMkLst>
          <pc:docMk/>
          <pc:sldMk cId="0" sldId="2095"/>
        </pc:sldMkLst>
      </pc:sldChg>
      <pc:sldChg chg="del">
        <pc:chgData name="Jim McGowan" userId="e2c7446dd3aca506" providerId="LiveId" clId="{AA856208-45B3-4AC6-8C62-86756A1D7D7A}" dt="2025-05-14T13:29:32.918" v="745" actId="47"/>
        <pc:sldMkLst>
          <pc:docMk/>
          <pc:sldMk cId="0" sldId="2096"/>
        </pc:sldMkLst>
      </pc:sldChg>
      <pc:sldChg chg="addSp delSp modSp mod">
        <pc:chgData name="Jim McGowan" userId="e2c7446dd3aca506" providerId="LiveId" clId="{AA856208-45B3-4AC6-8C62-86756A1D7D7A}" dt="2025-05-14T16:48:00.344" v="2582"/>
        <pc:sldMkLst>
          <pc:docMk/>
          <pc:sldMk cId="0" sldId="2097"/>
        </pc:sldMkLst>
      </pc:sldChg>
      <pc:sldChg chg="del">
        <pc:chgData name="Jim McGowan" userId="e2c7446dd3aca506" providerId="LiveId" clId="{AA856208-45B3-4AC6-8C62-86756A1D7D7A}" dt="2025-05-14T13:51:19.736" v="989" actId="47"/>
        <pc:sldMkLst>
          <pc:docMk/>
          <pc:sldMk cId="0" sldId="2100"/>
        </pc:sldMkLst>
      </pc:sldChg>
      <pc:sldChg chg="del">
        <pc:chgData name="Jim McGowan" userId="e2c7446dd3aca506" providerId="LiveId" clId="{AA856208-45B3-4AC6-8C62-86756A1D7D7A}" dt="2025-05-14T13:52:07.271" v="1001" actId="47"/>
        <pc:sldMkLst>
          <pc:docMk/>
          <pc:sldMk cId="0" sldId="2101"/>
        </pc:sldMkLst>
      </pc:sldChg>
      <pc:sldChg chg="modSp mod">
        <pc:chgData name="Jim McGowan" userId="e2c7446dd3aca506" providerId="LiveId" clId="{AA856208-45B3-4AC6-8C62-86756A1D7D7A}" dt="2025-05-14T14:30:09.525" v="1231"/>
        <pc:sldMkLst>
          <pc:docMk/>
          <pc:sldMk cId="0" sldId="2102"/>
        </pc:sldMkLst>
      </pc:sldChg>
      <pc:sldChg chg="addSp delSp modSp mod">
        <pc:chgData name="Jim McGowan" userId="e2c7446dd3aca506" providerId="LiveId" clId="{AA856208-45B3-4AC6-8C62-86756A1D7D7A}" dt="2025-05-14T16:48:12.712" v="2590"/>
        <pc:sldMkLst>
          <pc:docMk/>
          <pc:sldMk cId="0" sldId="2103"/>
        </pc:sldMkLst>
      </pc:sldChg>
      <pc:sldChg chg="del">
        <pc:chgData name="Jim McGowan" userId="e2c7446dd3aca506" providerId="LiveId" clId="{AA856208-45B3-4AC6-8C62-86756A1D7D7A}" dt="2025-05-14T14:04:03.255" v="1111" actId="47"/>
        <pc:sldMkLst>
          <pc:docMk/>
          <pc:sldMk cId="0" sldId="2105"/>
        </pc:sldMkLst>
      </pc:sldChg>
      <pc:sldChg chg="addSp delSp modSp mod">
        <pc:chgData name="Jim McGowan" userId="e2c7446dd3aca506" providerId="LiveId" clId="{AA856208-45B3-4AC6-8C62-86756A1D7D7A}" dt="2025-05-14T16:48:22.623" v="2598"/>
        <pc:sldMkLst>
          <pc:docMk/>
          <pc:sldMk cId="0" sldId="2106"/>
        </pc:sldMkLst>
      </pc:sldChg>
      <pc:sldChg chg="del">
        <pc:chgData name="Jim McGowan" userId="e2c7446dd3aca506" providerId="LiveId" clId="{AA856208-45B3-4AC6-8C62-86756A1D7D7A}" dt="2025-05-14T14:06:25.794" v="1139" actId="47"/>
        <pc:sldMkLst>
          <pc:docMk/>
          <pc:sldMk cId="0" sldId="2107"/>
        </pc:sldMkLst>
      </pc:sldChg>
      <pc:sldChg chg="del">
        <pc:chgData name="Jim McGowan" userId="e2c7446dd3aca506" providerId="LiveId" clId="{AA856208-45B3-4AC6-8C62-86756A1D7D7A}" dt="2025-05-14T14:07:50.367" v="1154" actId="47"/>
        <pc:sldMkLst>
          <pc:docMk/>
          <pc:sldMk cId="0" sldId="2108"/>
        </pc:sldMkLst>
      </pc:sldChg>
      <pc:sldChg chg="del">
        <pc:chgData name="Jim McGowan" userId="e2c7446dd3aca506" providerId="LiveId" clId="{AA856208-45B3-4AC6-8C62-86756A1D7D7A}" dt="2025-05-14T13:49:04.586" v="969" actId="47"/>
        <pc:sldMkLst>
          <pc:docMk/>
          <pc:sldMk cId="0" sldId="2110"/>
        </pc:sldMkLst>
      </pc:sldChg>
      <pc:sldChg chg="addSp delSp modSp mod">
        <pc:chgData name="Jim McGowan" userId="e2c7446dd3aca506" providerId="LiveId" clId="{AA856208-45B3-4AC6-8C62-86756A1D7D7A}" dt="2025-05-14T16:48:29.011" v="2602"/>
        <pc:sldMkLst>
          <pc:docMk/>
          <pc:sldMk cId="0" sldId="2111"/>
        </pc:sldMkLst>
      </pc:sldChg>
      <pc:sldChg chg="modSp del mod">
        <pc:chgData name="Jim McGowan" userId="e2c7446dd3aca506" providerId="LiveId" clId="{AA856208-45B3-4AC6-8C62-86756A1D7D7A}" dt="2025-05-14T14:12:59.062" v="1205" actId="47"/>
        <pc:sldMkLst>
          <pc:docMk/>
          <pc:sldMk cId="0" sldId="2112"/>
        </pc:sldMkLst>
      </pc:sldChg>
      <pc:sldChg chg="modSp mod">
        <pc:chgData name="Jim McGowan" userId="e2c7446dd3aca506" providerId="LiveId" clId="{AA856208-45B3-4AC6-8C62-86756A1D7D7A}" dt="2025-05-14T15:06:55.461" v="1457" actId="12789"/>
        <pc:sldMkLst>
          <pc:docMk/>
          <pc:sldMk cId="0" sldId="2113"/>
        </pc:sldMkLst>
      </pc:sldChg>
      <pc:sldChg chg="addSp delSp modSp mod">
        <pc:chgData name="Jim McGowan" userId="e2c7446dd3aca506" providerId="LiveId" clId="{AA856208-45B3-4AC6-8C62-86756A1D7D7A}" dt="2025-05-14T16:48:51.134" v="2616"/>
        <pc:sldMkLst>
          <pc:docMk/>
          <pc:sldMk cId="0" sldId="2114"/>
        </pc:sldMkLst>
      </pc:sldChg>
      <pc:sldChg chg="del">
        <pc:chgData name="Jim McGowan" userId="e2c7446dd3aca506" providerId="LiveId" clId="{AA856208-45B3-4AC6-8C62-86756A1D7D7A}" dt="2025-05-14T15:20:05.719" v="1583" actId="47"/>
        <pc:sldMkLst>
          <pc:docMk/>
          <pc:sldMk cId="0" sldId="2115"/>
        </pc:sldMkLst>
      </pc:sldChg>
      <pc:sldChg chg="modSp del mod">
        <pc:chgData name="Jim McGowan" userId="e2c7446dd3aca506" providerId="LiveId" clId="{AA856208-45B3-4AC6-8C62-86756A1D7D7A}" dt="2025-05-14T15:19:38.390" v="1581" actId="47"/>
        <pc:sldMkLst>
          <pc:docMk/>
          <pc:sldMk cId="0" sldId="2116"/>
        </pc:sldMkLst>
      </pc:sldChg>
      <pc:sldChg chg="modSp mod">
        <pc:chgData name="Jim McGowan" userId="e2c7446dd3aca506" providerId="LiveId" clId="{AA856208-45B3-4AC6-8C62-86756A1D7D7A}" dt="2025-05-14T15:20:21.134" v="1585" actId="12789"/>
        <pc:sldMkLst>
          <pc:docMk/>
          <pc:sldMk cId="0" sldId="2117"/>
        </pc:sldMkLst>
      </pc:sldChg>
      <pc:sldChg chg="addSp delSp modSp mod">
        <pc:chgData name="Jim McGowan" userId="e2c7446dd3aca506" providerId="LiveId" clId="{AA856208-45B3-4AC6-8C62-86756A1D7D7A}" dt="2025-05-14T16:49:12.134" v="2630"/>
        <pc:sldMkLst>
          <pc:docMk/>
          <pc:sldMk cId="0" sldId="2118"/>
        </pc:sldMkLst>
      </pc:sldChg>
      <pc:sldChg chg="del">
        <pc:chgData name="Jim McGowan" userId="e2c7446dd3aca506" providerId="LiveId" clId="{AA856208-45B3-4AC6-8C62-86756A1D7D7A}" dt="2025-05-14T16:37:53.800" v="2380" actId="47"/>
        <pc:sldMkLst>
          <pc:docMk/>
          <pc:sldMk cId="0" sldId="2119"/>
        </pc:sldMkLst>
      </pc:sldChg>
      <pc:sldChg chg="addSp delSp modSp mod">
        <pc:chgData name="Jim McGowan" userId="e2c7446dd3aca506" providerId="LiveId" clId="{AA856208-45B3-4AC6-8C62-86756A1D7D7A}" dt="2025-05-14T16:49:18.338" v="2634"/>
        <pc:sldMkLst>
          <pc:docMk/>
          <pc:sldMk cId="0" sldId="2120"/>
        </pc:sldMkLst>
      </pc:sldChg>
      <pc:sldChg chg="del">
        <pc:chgData name="Jim McGowan" userId="e2c7446dd3aca506" providerId="LiveId" clId="{AA856208-45B3-4AC6-8C62-86756A1D7D7A}" dt="2025-05-14T16:37:33.321" v="2378" actId="47"/>
        <pc:sldMkLst>
          <pc:docMk/>
          <pc:sldMk cId="0" sldId="2121"/>
        </pc:sldMkLst>
      </pc:sldChg>
      <pc:sldChg chg="del">
        <pc:chgData name="Jim McGowan" userId="e2c7446dd3aca506" providerId="LiveId" clId="{AA856208-45B3-4AC6-8C62-86756A1D7D7A}" dt="2025-05-14T16:38:43.656" v="2386" actId="47"/>
        <pc:sldMkLst>
          <pc:docMk/>
          <pc:sldMk cId="0" sldId="2122"/>
        </pc:sldMkLst>
      </pc:sldChg>
      <pc:sldChg chg="modSp mod">
        <pc:chgData name="Jim McGowan" userId="e2c7446dd3aca506" providerId="LiveId" clId="{AA856208-45B3-4AC6-8C62-86756A1D7D7A}" dt="2025-05-14T16:12:33.741" v="2077" actId="1035"/>
        <pc:sldMkLst>
          <pc:docMk/>
          <pc:sldMk cId="0" sldId="2123"/>
        </pc:sldMkLst>
      </pc:sldChg>
      <pc:sldChg chg="addSp modSp mod ord">
        <pc:chgData name="Jim McGowan" userId="e2c7446dd3aca506" providerId="LiveId" clId="{AA856208-45B3-4AC6-8C62-86756A1D7D7A}" dt="2025-05-14T16:28:59.377" v="2251" actId="1076"/>
        <pc:sldMkLst>
          <pc:docMk/>
          <pc:sldMk cId="0" sldId="2124"/>
        </pc:sldMkLst>
      </pc:sldChg>
      <pc:sldChg chg="addSp modSp mod ord">
        <pc:chgData name="Jim McGowan" userId="e2c7446dd3aca506" providerId="LiveId" clId="{AA856208-45B3-4AC6-8C62-86756A1D7D7A}" dt="2025-05-14T16:34:28.935" v="2335" actId="1035"/>
        <pc:sldMkLst>
          <pc:docMk/>
          <pc:sldMk cId="0" sldId="2125"/>
        </pc:sldMkLst>
      </pc:sldChg>
      <pc:sldChg chg="modSp del mod">
        <pc:chgData name="Jim McGowan" userId="e2c7446dd3aca506" providerId="LiveId" clId="{AA856208-45B3-4AC6-8C62-86756A1D7D7A}" dt="2025-05-14T16:13:29.202" v="2081" actId="47"/>
        <pc:sldMkLst>
          <pc:docMk/>
          <pc:sldMk cId="0" sldId="2126"/>
        </pc:sldMkLst>
      </pc:sldChg>
      <pc:sldChg chg="del">
        <pc:chgData name="Jim McGowan" userId="e2c7446dd3aca506" providerId="LiveId" clId="{AA856208-45B3-4AC6-8C62-86756A1D7D7A}" dt="2025-05-14T16:15:15.069" v="2089" actId="47"/>
        <pc:sldMkLst>
          <pc:docMk/>
          <pc:sldMk cId="0" sldId="2127"/>
        </pc:sldMkLst>
      </pc:sldChg>
      <pc:sldChg chg="del">
        <pc:chgData name="Jim McGowan" userId="e2c7446dd3aca506" providerId="LiveId" clId="{AA856208-45B3-4AC6-8C62-86756A1D7D7A}" dt="2025-05-14T16:16:09.858" v="2097" actId="47"/>
        <pc:sldMkLst>
          <pc:docMk/>
          <pc:sldMk cId="0" sldId="2128"/>
        </pc:sldMkLst>
      </pc:sldChg>
      <pc:sldChg chg="del">
        <pc:chgData name="Jim McGowan" userId="e2c7446dd3aca506" providerId="LiveId" clId="{AA856208-45B3-4AC6-8C62-86756A1D7D7A}" dt="2025-05-14T16:16:55.377" v="2106" actId="47"/>
        <pc:sldMkLst>
          <pc:docMk/>
          <pc:sldMk cId="0" sldId="2129"/>
        </pc:sldMkLst>
      </pc:sldChg>
      <pc:sldChg chg="del">
        <pc:chgData name="Jim McGowan" userId="e2c7446dd3aca506" providerId="LiveId" clId="{AA856208-45B3-4AC6-8C62-86756A1D7D7A}" dt="2025-05-14T16:17:30.383" v="2114" actId="47"/>
        <pc:sldMkLst>
          <pc:docMk/>
          <pc:sldMk cId="0" sldId="2130"/>
        </pc:sldMkLst>
      </pc:sldChg>
      <pc:sldChg chg="del">
        <pc:chgData name="Jim McGowan" userId="e2c7446dd3aca506" providerId="LiveId" clId="{AA856208-45B3-4AC6-8C62-86756A1D7D7A}" dt="2025-05-14T16:18:27.223" v="2127" actId="47"/>
        <pc:sldMkLst>
          <pc:docMk/>
          <pc:sldMk cId="0" sldId="2131"/>
        </pc:sldMkLst>
      </pc:sldChg>
      <pc:sldChg chg="del">
        <pc:chgData name="Jim McGowan" userId="e2c7446dd3aca506" providerId="LiveId" clId="{AA856208-45B3-4AC6-8C62-86756A1D7D7A}" dt="2025-05-14T16:19:16.982" v="2136" actId="47"/>
        <pc:sldMkLst>
          <pc:docMk/>
          <pc:sldMk cId="0" sldId="2132"/>
        </pc:sldMkLst>
      </pc:sldChg>
      <pc:sldChg chg="del">
        <pc:chgData name="Jim McGowan" userId="e2c7446dd3aca506" providerId="LiveId" clId="{AA856208-45B3-4AC6-8C62-86756A1D7D7A}" dt="2025-05-14T16:20:15.141" v="2146" actId="47"/>
        <pc:sldMkLst>
          <pc:docMk/>
          <pc:sldMk cId="0" sldId="2133"/>
        </pc:sldMkLst>
      </pc:sldChg>
      <pc:sldChg chg="del">
        <pc:chgData name="Jim McGowan" userId="e2c7446dd3aca506" providerId="LiveId" clId="{AA856208-45B3-4AC6-8C62-86756A1D7D7A}" dt="2025-05-14T16:21:00.494" v="2156" actId="47"/>
        <pc:sldMkLst>
          <pc:docMk/>
          <pc:sldMk cId="0" sldId="2134"/>
        </pc:sldMkLst>
      </pc:sldChg>
      <pc:sldChg chg="del">
        <pc:chgData name="Jim McGowan" userId="e2c7446dd3aca506" providerId="LiveId" clId="{AA856208-45B3-4AC6-8C62-86756A1D7D7A}" dt="2025-05-14T16:23:33.529" v="2169" actId="47"/>
        <pc:sldMkLst>
          <pc:docMk/>
          <pc:sldMk cId="0" sldId="2135"/>
        </pc:sldMkLst>
      </pc:sldChg>
      <pc:sldChg chg="modSp del mod">
        <pc:chgData name="Jim McGowan" userId="e2c7446dd3aca506" providerId="LiveId" clId="{AA856208-45B3-4AC6-8C62-86756A1D7D7A}" dt="2025-05-14T16:41:01.968" v="2415" actId="47"/>
        <pc:sldMkLst>
          <pc:docMk/>
          <pc:sldMk cId="0" sldId="2136"/>
        </pc:sldMkLst>
      </pc:sldChg>
      <pc:sldChg chg="delSp modSp mod">
        <pc:chgData name="Jim McGowan" userId="e2c7446dd3aca506" providerId="LiveId" clId="{AA856208-45B3-4AC6-8C62-86756A1D7D7A}" dt="2025-05-14T16:08:26.243" v="2031" actId="478"/>
        <pc:sldMkLst>
          <pc:docMk/>
          <pc:sldMk cId="0" sldId="2137"/>
        </pc:sldMkLst>
      </pc:sldChg>
      <pc:sldChg chg="del">
        <pc:chgData name="Jim McGowan" userId="e2c7446dd3aca506" providerId="LiveId" clId="{AA856208-45B3-4AC6-8C62-86756A1D7D7A}" dt="2025-05-14T13:27:33.968" v="725" actId="47"/>
        <pc:sldMkLst>
          <pc:docMk/>
          <pc:sldMk cId="0" sldId="2138"/>
        </pc:sldMkLst>
      </pc:sldChg>
      <pc:sldChg chg="del">
        <pc:chgData name="Jim McGowan" userId="e2c7446dd3aca506" providerId="LiveId" clId="{AA856208-45B3-4AC6-8C62-86756A1D7D7A}" dt="2025-05-14T13:28:34.577" v="739" actId="47"/>
        <pc:sldMkLst>
          <pc:docMk/>
          <pc:sldMk cId="0" sldId="2139"/>
        </pc:sldMkLst>
      </pc:sldChg>
      <pc:sldChg chg="modSp">
        <pc:chgData name="Jim McGowan" userId="e2c7446dd3aca506" providerId="LiveId" clId="{AA856208-45B3-4AC6-8C62-86756A1D7D7A}" dt="2025-05-14T14:45:33.722" v="1328" actId="1366"/>
        <pc:sldMkLst>
          <pc:docMk/>
          <pc:sldMk cId="0" sldId="2140"/>
        </pc:sldMkLst>
      </pc:sldChg>
      <pc:sldChg chg="addSp delSp modSp mod">
        <pc:chgData name="Jim McGowan" userId="e2c7446dd3aca506" providerId="LiveId" clId="{AA856208-45B3-4AC6-8C62-86756A1D7D7A}" dt="2025-05-14T16:48:42.517" v="2610"/>
        <pc:sldMkLst>
          <pc:docMk/>
          <pc:sldMk cId="2082614144" sldId="2141"/>
        </pc:sldMkLst>
      </pc:sldChg>
      <pc:sldChg chg="addSp delSp modSp mod">
        <pc:chgData name="Jim McGowan" userId="e2c7446dd3aca506" providerId="LiveId" clId="{AA856208-45B3-4AC6-8C62-86756A1D7D7A}" dt="2025-05-14T16:48:48.489" v="2614"/>
        <pc:sldMkLst>
          <pc:docMk/>
          <pc:sldMk cId="3670036879" sldId="2142"/>
        </pc:sldMkLst>
      </pc:sldChg>
      <pc:sldChg chg="add del">
        <pc:chgData name="Jim McGowan" userId="e2c7446dd3aca506" providerId="LiveId" clId="{AA856208-45B3-4AC6-8C62-86756A1D7D7A}" dt="2025-05-14T12:56:20.972" v="354" actId="47"/>
        <pc:sldMkLst>
          <pc:docMk/>
          <pc:sldMk cId="3450698354" sldId="2143"/>
        </pc:sldMkLst>
      </pc:sldChg>
      <pc:sldChg chg="addSp delSp modSp add mod">
        <pc:chgData name="Jim McGowan" userId="e2c7446dd3aca506" providerId="LiveId" clId="{AA856208-45B3-4AC6-8C62-86756A1D7D7A}" dt="2025-05-14T16:45:44.466" v="2479" actId="478"/>
        <pc:sldMkLst>
          <pc:docMk/>
          <pc:sldMk cId="1340731204" sldId="2144"/>
        </pc:sldMkLst>
      </pc:sldChg>
      <pc:sldChg chg="addSp delSp modSp add mod">
        <pc:chgData name="Jim McGowan" userId="e2c7446dd3aca506" providerId="LiveId" clId="{AA856208-45B3-4AC6-8C62-86756A1D7D7A}" dt="2025-05-14T16:46:29.540" v="2536" actId="12788"/>
        <pc:sldMkLst>
          <pc:docMk/>
          <pc:sldMk cId="1621491993" sldId="2145"/>
        </pc:sldMkLst>
      </pc:sldChg>
      <pc:sldChg chg="addSp delSp modSp add mod">
        <pc:chgData name="Jim McGowan" userId="e2c7446dd3aca506" providerId="LiveId" clId="{AA856208-45B3-4AC6-8C62-86756A1D7D7A}" dt="2025-05-14T16:51:06.491" v="2669"/>
        <pc:sldMkLst>
          <pc:docMk/>
          <pc:sldMk cId="1622827707" sldId="2146"/>
        </pc:sldMkLst>
      </pc:sldChg>
      <pc:sldChg chg="addSp delSp modSp add mod">
        <pc:chgData name="Jim McGowan" userId="e2c7446dd3aca506" providerId="LiveId" clId="{AA856208-45B3-4AC6-8C62-86756A1D7D7A}" dt="2025-05-14T16:51:21.760" v="2672"/>
        <pc:sldMkLst>
          <pc:docMk/>
          <pc:sldMk cId="921685240" sldId="2147"/>
        </pc:sldMkLst>
      </pc:sldChg>
      <pc:sldChg chg="addSp delSp modSp add mod">
        <pc:chgData name="Jim McGowan" userId="e2c7446dd3aca506" providerId="LiveId" clId="{AA856208-45B3-4AC6-8C62-86756A1D7D7A}" dt="2025-05-14T16:51:32.575" v="2675"/>
        <pc:sldMkLst>
          <pc:docMk/>
          <pc:sldMk cId="2428579790" sldId="2148"/>
        </pc:sldMkLst>
      </pc:sldChg>
      <pc:sldChg chg="addSp delSp modSp add mod">
        <pc:chgData name="Jim McGowan" userId="e2c7446dd3aca506" providerId="LiveId" clId="{AA856208-45B3-4AC6-8C62-86756A1D7D7A}" dt="2025-05-14T16:51:43.331" v="2678"/>
        <pc:sldMkLst>
          <pc:docMk/>
          <pc:sldMk cId="2849096971" sldId="2149"/>
        </pc:sldMkLst>
      </pc:sldChg>
      <pc:sldChg chg="addSp delSp modSp add mod">
        <pc:chgData name="Jim McGowan" userId="e2c7446dd3aca506" providerId="LiveId" clId="{AA856208-45B3-4AC6-8C62-86756A1D7D7A}" dt="2025-05-14T16:51:53.941" v="2681"/>
        <pc:sldMkLst>
          <pc:docMk/>
          <pc:sldMk cId="1241244993" sldId="2150"/>
        </pc:sldMkLst>
      </pc:sldChg>
      <pc:sldChg chg="addSp delSp modSp add mod">
        <pc:chgData name="Jim McGowan" userId="e2c7446dd3aca506" providerId="LiveId" clId="{AA856208-45B3-4AC6-8C62-86756A1D7D7A}" dt="2025-05-14T16:52:02.646" v="2684"/>
        <pc:sldMkLst>
          <pc:docMk/>
          <pc:sldMk cId="2115134785" sldId="2151"/>
        </pc:sldMkLst>
      </pc:sldChg>
      <pc:sldChg chg="addSp delSp modSp add mod">
        <pc:chgData name="Jim McGowan" userId="e2c7446dd3aca506" providerId="LiveId" clId="{AA856208-45B3-4AC6-8C62-86756A1D7D7A}" dt="2025-05-14T16:52:11.160" v="2687"/>
        <pc:sldMkLst>
          <pc:docMk/>
          <pc:sldMk cId="3384245787" sldId="2152"/>
        </pc:sldMkLst>
      </pc:sldChg>
      <pc:sldChg chg="addSp delSp modSp add mod">
        <pc:chgData name="Jim McGowan" userId="e2c7446dd3aca506" providerId="LiveId" clId="{AA856208-45B3-4AC6-8C62-86756A1D7D7A}" dt="2025-05-14T16:52:19.075" v="2690"/>
        <pc:sldMkLst>
          <pc:docMk/>
          <pc:sldMk cId="2223942199" sldId="2153"/>
        </pc:sldMkLst>
      </pc:sldChg>
      <pc:sldChg chg="addSp delSp modSp add mod">
        <pc:chgData name="Jim McGowan" userId="e2c7446dd3aca506" providerId="LiveId" clId="{AA856208-45B3-4AC6-8C62-86756A1D7D7A}" dt="2025-05-14T16:52:27.369" v="2693"/>
        <pc:sldMkLst>
          <pc:docMk/>
          <pc:sldMk cId="838945371" sldId="2154"/>
        </pc:sldMkLst>
      </pc:sldChg>
      <pc:sldChg chg="addSp delSp modSp add mod">
        <pc:chgData name="Jim McGowan" userId="e2c7446dd3aca506" providerId="LiveId" clId="{AA856208-45B3-4AC6-8C62-86756A1D7D7A}" dt="2025-05-14T16:47:19.983" v="2554"/>
        <pc:sldMkLst>
          <pc:docMk/>
          <pc:sldMk cId="355066250" sldId="2155"/>
        </pc:sldMkLst>
      </pc:sldChg>
      <pc:sldChg chg="addSp delSp modSp add mod">
        <pc:chgData name="Jim McGowan" userId="e2c7446dd3aca506" providerId="LiveId" clId="{AA856208-45B3-4AC6-8C62-86756A1D7D7A}" dt="2025-05-14T16:47:23.178" v="2556"/>
        <pc:sldMkLst>
          <pc:docMk/>
          <pc:sldMk cId="524207980" sldId="2156"/>
        </pc:sldMkLst>
      </pc:sldChg>
      <pc:sldChg chg="addSp delSp modSp add mod">
        <pc:chgData name="Jim McGowan" userId="e2c7446dd3aca506" providerId="LiveId" clId="{AA856208-45B3-4AC6-8C62-86756A1D7D7A}" dt="2025-05-14T16:47:27.273" v="2558"/>
        <pc:sldMkLst>
          <pc:docMk/>
          <pc:sldMk cId="334256247" sldId="2157"/>
        </pc:sldMkLst>
      </pc:sldChg>
      <pc:sldChg chg="addSp delSp modSp add mod">
        <pc:chgData name="Jim McGowan" userId="e2c7446dd3aca506" providerId="LiveId" clId="{AA856208-45B3-4AC6-8C62-86756A1D7D7A}" dt="2025-05-14T16:47:53.092" v="2576"/>
        <pc:sldMkLst>
          <pc:docMk/>
          <pc:sldMk cId="2952855867" sldId="2158"/>
        </pc:sldMkLst>
      </pc:sldChg>
      <pc:sldChg chg="addSp delSp modSp add mod">
        <pc:chgData name="Jim McGowan" userId="e2c7446dd3aca506" providerId="LiveId" clId="{AA856208-45B3-4AC6-8C62-86756A1D7D7A}" dt="2025-05-14T16:47:57.752" v="2580"/>
        <pc:sldMkLst>
          <pc:docMk/>
          <pc:sldMk cId="4282376758" sldId="2159"/>
        </pc:sldMkLst>
      </pc:sldChg>
      <pc:sldChg chg="addSp delSp modSp add mod">
        <pc:chgData name="Jim McGowan" userId="e2c7446dd3aca506" providerId="LiveId" clId="{AA856208-45B3-4AC6-8C62-86756A1D7D7A}" dt="2025-05-14T16:48:03.011" v="2584"/>
        <pc:sldMkLst>
          <pc:docMk/>
          <pc:sldMk cId="3490649193" sldId="2160"/>
        </pc:sldMkLst>
      </pc:sldChg>
      <pc:sldChg chg="addSp delSp modSp add mod">
        <pc:chgData name="Jim McGowan" userId="e2c7446dd3aca506" providerId="LiveId" clId="{AA856208-45B3-4AC6-8C62-86756A1D7D7A}" dt="2025-05-14T16:48:05.991" v="2586"/>
        <pc:sldMkLst>
          <pc:docMk/>
          <pc:sldMk cId="4049341175" sldId="2161"/>
        </pc:sldMkLst>
      </pc:sldChg>
      <pc:sldChg chg="addSp delSp modSp add mod">
        <pc:chgData name="Jim McGowan" userId="e2c7446dd3aca506" providerId="LiveId" clId="{AA856208-45B3-4AC6-8C62-86756A1D7D7A}" dt="2025-05-14T16:48:17.626" v="2594"/>
        <pc:sldMkLst>
          <pc:docMk/>
          <pc:sldMk cId="3060733449" sldId="2162"/>
        </pc:sldMkLst>
      </pc:sldChg>
      <pc:sldChg chg="addSp delSp modSp add mod ord">
        <pc:chgData name="Jim McGowan" userId="e2c7446dd3aca506" providerId="LiveId" clId="{AA856208-45B3-4AC6-8C62-86756A1D7D7A}" dt="2025-05-14T16:48:20.197" v="2596"/>
        <pc:sldMkLst>
          <pc:docMk/>
          <pc:sldMk cId="567838910" sldId="2163"/>
        </pc:sldMkLst>
      </pc:sldChg>
      <pc:sldChg chg="addSp delSp modSp add mod">
        <pc:chgData name="Jim McGowan" userId="e2c7446dd3aca506" providerId="LiveId" clId="{AA856208-45B3-4AC6-8C62-86756A1D7D7A}" dt="2025-05-14T16:48:25.839" v="2600"/>
        <pc:sldMkLst>
          <pc:docMk/>
          <pc:sldMk cId="1615641519" sldId="2164"/>
        </pc:sldMkLst>
      </pc:sldChg>
      <pc:sldChg chg="addSp delSp modSp add mod">
        <pc:chgData name="Jim McGowan" userId="e2c7446dd3aca506" providerId="LiveId" clId="{AA856208-45B3-4AC6-8C62-86756A1D7D7A}" dt="2025-05-14T16:48:36.816" v="2606"/>
        <pc:sldMkLst>
          <pc:docMk/>
          <pc:sldMk cId="1312655610" sldId="2165"/>
        </pc:sldMkLst>
      </pc:sldChg>
      <pc:sldChg chg="new del">
        <pc:chgData name="Jim McGowan" userId="e2c7446dd3aca506" providerId="LiveId" clId="{AA856208-45B3-4AC6-8C62-86756A1D7D7A}" dt="2025-05-14T14:54:46.533" v="1367" actId="47"/>
        <pc:sldMkLst>
          <pc:docMk/>
          <pc:sldMk cId="3263573523" sldId="2166"/>
        </pc:sldMkLst>
      </pc:sldChg>
      <pc:sldChg chg="add">
        <pc:chgData name="Jim McGowan" userId="e2c7446dd3aca506" providerId="LiveId" clId="{AA856208-45B3-4AC6-8C62-86756A1D7D7A}" dt="2025-05-14T14:30:48.972" v="1232"/>
        <pc:sldMkLst>
          <pc:docMk/>
          <pc:sldMk cId="2552648806" sldId="2167"/>
        </pc:sldMkLst>
      </pc:sldChg>
      <pc:sldChg chg="add del">
        <pc:chgData name="Jim McGowan" userId="e2c7446dd3aca506" providerId="LiveId" clId="{AA856208-45B3-4AC6-8C62-86756A1D7D7A}" dt="2025-05-14T14:31:24.748" v="1234" actId="47"/>
        <pc:sldMkLst>
          <pc:docMk/>
          <pc:sldMk cId="2666049819" sldId="2168"/>
        </pc:sldMkLst>
      </pc:sldChg>
      <pc:sldChg chg="add">
        <pc:chgData name="Jim McGowan" userId="e2c7446dd3aca506" providerId="LiveId" clId="{AA856208-45B3-4AC6-8C62-86756A1D7D7A}" dt="2025-05-14T14:31:19.398" v="1233"/>
        <pc:sldMkLst>
          <pc:docMk/>
          <pc:sldMk cId="2973001248" sldId="27632"/>
        </pc:sldMkLst>
      </pc:sldChg>
      <pc:sldChg chg="addSp delSp modSp add mod">
        <pc:chgData name="Jim McGowan" userId="e2c7446dd3aca506" providerId="LiveId" clId="{AA856208-45B3-4AC6-8C62-86756A1D7D7A}" dt="2025-05-14T16:48:53.738" v="2618"/>
        <pc:sldMkLst>
          <pc:docMk/>
          <pc:sldMk cId="3992340989" sldId="27633"/>
        </pc:sldMkLst>
      </pc:sldChg>
      <pc:sldChg chg="addSp delSp modSp add mod">
        <pc:chgData name="Jim McGowan" userId="e2c7446dd3aca506" providerId="LiveId" clId="{AA856208-45B3-4AC6-8C62-86756A1D7D7A}" dt="2025-05-14T16:49:06.322" v="2626"/>
        <pc:sldMkLst>
          <pc:docMk/>
          <pc:sldMk cId="4110101182" sldId="27634"/>
        </pc:sldMkLst>
      </pc:sldChg>
      <pc:sldChg chg="addSp delSp modSp add mod">
        <pc:chgData name="Jim McGowan" userId="e2c7446dd3aca506" providerId="LiveId" clId="{AA856208-45B3-4AC6-8C62-86756A1D7D7A}" dt="2025-05-14T16:49:15.754" v="2632"/>
        <pc:sldMkLst>
          <pc:docMk/>
          <pc:sldMk cId="3800326303" sldId="27635"/>
        </pc:sldMkLst>
      </pc:sldChg>
      <pc:sldChg chg="addSp delSp modSp add mod">
        <pc:chgData name="Jim McGowan" userId="e2c7446dd3aca506" providerId="LiveId" clId="{AA856208-45B3-4AC6-8C62-86756A1D7D7A}" dt="2025-05-14T16:49:20.772" v="2636"/>
        <pc:sldMkLst>
          <pc:docMk/>
          <pc:sldMk cId="4264191173" sldId="27636"/>
        </pc:sldMkLst>
      </pc:sldChg>
      <pc:sldChg chg="addSp delSp modSp add mod">
        <pc:chgData name="Jim McGowan" userId="e2c7446dd3aca506" providerId="LiveId" clId="{AA856208-45B3-4AC6-8C62-86756A1D7D7A}" dt="2025-05-14T16:49:46.830" v="2650"/>
        <pc:sldMkLst>
          <pc:docMk/>
          <pc:sldMk cId="3349005980" sldId="27637"/>
        </pc:sldMkLst>
      </pc:sldChg>
      <pc:sldChg chg="addSp delSp modSp add mod">
        <pc:chgData name="Jim McGowan" userId="e2c7446dd3aca506" providerId="LiveId" clId="{AA856208-45B3-4AC6-8C62-86756A1D7D7A}" dt="2025-05-14T16:50:07.952" v="2654"/>
        <pc:sldMkLst>
          <pc:docMk/>
          <pc:sldMk cId="235649702" sldId="27638"/>
        </pc:sldMkLst>
      </pc:sldChg>
      <pc:sldChg chg="addSp delSp modSp add mod">
        <pc:chgData name="Jim McGowan" userId="e2c7446dd3aca506" providerId="LiveId" clId="{AA856208-45B3-4AC6-8C62-86756A1D7D7A}" dt="2025-05-14T16:50:19.068" v="2662"/>
        <pc:sldMkLst>
          <pc:docMk/>
          <pc:sldMk cId="1348356978" sldId="27639"/>
        </pc:sldMkLst>
      </pc:sldChg>
      <pc:sldChg chg="addSp delSp modSp add mod">
        <pc:chgData name="Jim McGowan" userId="e2c7446dd3aca506" providerId="LiveId" clId="{AA856208-45B3-4AC6-8C62-86756A1D7D7A}" dt="2025-05-14T16:48:59.681" v="2622"/>
        <pc:sldMkLst>
          <pc:docMk/>
          <pc:sldMk cId="3447932966" sldId="27640"/>
        </pc:sldMkLst>
      </pc:sldChg>
      <pc:sldChg chg="addSp delSp modSp add mod">
        <pc:chgData name="Jim McGowan" userId="e2c7446dd3aca506" providerId="LiveId" clId="{AA856208-45B3-4AC6-8C62-86756A1D7D7A}" dt="2025-05-14T16:49:02.353" v="2624"/>
        <pc:sldMkLst>
          <pc:docMk/>
          <pc:sldMk cId="909775931" sldId="27641"/>
        </pc:sldMkLst>
      </pc:sldChg>
      <pc:sldChg chg="addSp delSp modSp add mod">
        <pc:chgData name="Jim McGowan" userId="e2c7446dd3aca506" providerId="LiveId" clId="{AA856208-45B3-4AC6-8C62-86756A1D7D7A}" dt="2025-05-14T16:49:25.777" v="2640"/>
        <pc:sldMkLst>
          <pc:docMk/>
          <pc:sldMk cId="2455071530" sldId="27642"/>
        </pc:sldMkLst>
      </pc:sldChg>
      <pc:sldChg chg="addSp delSp modSp add mod">
        <pc:chgData name="Jim McGowan" userId="e2c7446dd3aca506" providerId="LiveId" clId="{AA856208-45B3-4AC6-8C62-86756A1D7D7A}" dt="2025-05-14T16:49:34.930" v="2644"/>
        <pc:sldMkLst>
          <pc:docMk/>
          <pc:sldMk cId="309628364" sldId="27643"/>
        </pc:sldMkLst>
      </pc:sldChg>
      <pc:sldChg chg="addSp delSp modSp add del mod">
        <pc:chgData name="Jim McGowan" userId="e2c7446dd3aca506" providerId="LiveId" clId="{AA856208-45B3-4AC6-8C62-86756A1D7D7A}" dt="2025-05-14T16:57:39.567" v="2698" actId="47"/>
        <pc:sldMkLst>
          <pc:docMk/>
          <pc:sldMk cId="747961865" sldId="27644"/>
        </pc:sldMkLst>
      </pc:sldChg>
      <pc:sldChg chg="addSp delSp modSp add mod">
        <pc:chgData name="Jim McGowan" userId="e2c7446dd3aca506" providerId="LiveId" clId="{AA856208-45B3-4AC6-8C62-86756A1D7D7A}" dt="2025-05-14T16:52:57.576" v="2697"/>
        <pc:sldMkLst>
          <pc:docMk/>
          <pc:sldMk cId="3592477177" sldId="27645"/>
        </pc:sldMkLst>
      </pc:sldChg>
      <pc:sldChg chg="addSp delSp modSp add mod">
        <pc:chgData name="Jim McGowan" userId="e2c7446dd3aca506" providerId="LiveId" clId="{AA856208-45B3-4AC6-8C62-86756A1D7D7A}" dt="2025-05-14T16:49:42.205" v="2648"/>
        <pc:sldMkLst>
          <pc:docMk/>
          <pc:sldMk cId="3417291345" sldId="27646"/>
        </pc:sldMkLst>
      </pc:sldChg>
      <pc:sldChg chg="modSp add mod">
        <pc:chgData name="Jim McGowan" userId="e2c7446dd3aca506" providerId="LiveId" clId="{AA856208-45B3-4AC6-8C62-86756A1D7D7A}" dt="2025-05-14T16:13:20.374" v="2080" actId="207"/>
        <pc:sldMkLst>
          <pc:docMk/>
          <pc:sldMk cId="3556905387" sldId="27647"/>
        </pc:sldMkLst>
      </pc:sldChg>
      <pc:sldChg chg="modSp add mod">
        <pc:chgData name="Jim McGowan" userId="e2c7446dd3aca506" providerId="LiveId" clId="{AA856208-45B3-4AC6-8C62-86756A1D7D7A}" dt="2025-05-14T16:14:57.267" v="2088" actId="113"/>
        <pc:sldMkLst>
          <pc:docMk/>
          <pc:sldMk cId="2775203287" sldId="27648"/>
        </pc:sldMkLst>
      </pc:sldChg>
      <pc:sldChg chg="modSp add mod">
        <pc:chgData name="Jim McGowan" userId="e2c7446dd3aca506" providerId="LiveId" clId="{AA856208-45B3-4AC6-8C62-86756A1D7D7A}" dt="2025-05-14T16:16:00.552" v="2096" actId="113"/>
        <pc:sldMkLst>
          <pc:docMk/>
          <pc:sldMk cId="2156798268" sldId="27649"/>
        </pc:sldMkLst>
      </pc:sldChg>
      <pc:sldChg chg="modSp add mod">
        <pc:chgData name="Jim McGowan" userId="e2c7446dd3aca506" providerId="LiveId" clId="{AA856208-45B3-4AC6-8C62-86756A1D7D7A}" dt="2025-05-14T16:16:49.485" v="2105" actId="207"/>
        <pc:sldMkLst>
          <pc:docMk/>
          <pc:sldMk cId="3761461003" sldId="27650"/>
        </pc:sldMkLst>
      </pc:sldChg>
      <pc:sldChg chg="modSp add mod">
        <pc:chgData name="Jim McGowan" userId="e2c7446dd3aca506" providerId="LiveId" clId="{AA856208-45B3-4AC6-8C62-86756A1D7D7A}" dt="2025-05-14T16:29:18.530" v="2253" actId="14734"/>
        <pc:sldMkLst>
          <pc:docMk/>
          <pc:sldMk cId="2886615198" sldId="27651"/>
        </pc:sldMkLst>
      </pc:sldChg>
      <pc:sldChg chg="modSp add mod">
        <pc:chgData name="Jim McGowan" userId="e2c7446dd3aca506" providerId="LiveId" clId="{AA856208-45B3-4AC6-8C62-86756A1D7D7A}" dt="2025-05-14T16:18:01.655" v="2121" actId="113"/>
        <pc:sldMkLst>
          <pc:docMk/>
          <pc:sldMk cId="2775820423" sldId="27652"/>
        </pc:sldMkLst>
      </pc:sldChg>
      <pc:sldChg chg="modSp add mod ord">
        <pc:chgData name="Jim McGowan" userId="e2c7446dd3aca506" providerId="LiveId" clId="{AA856208-45B3-4AC6-8C62-86756A1D7D7A}" dt="2025-05-14T16:19:07.160" v="2135" actId="207"/>
        <pc:sldMkLst>
          <pc:docMk/>
          <pc:sldMk cId="718175523" sldId="27653"/>
        </pc:sldMkLst>
      </pc:sldChg>
      <pc:sldChg chg="modSp add mod">
        <pc:chgData name="Jim McGowan" userId="e2c7446dd3aca506" providerId="LiveId" clId="{AA856208-45B3-4AC6-8C62-86756A1D7D7A}" dt="2025-05-14T16:20:05.692" v="2145" actId="207"/>
        <pc:sldMkLst>
          <pc:docMk/>
          <pc:sldMk cId="2480410930" sldId="27654"/>
        </pc:sldMkLst>
      </pc:sldChg>
      <pc:sldChg chg="modSp add mod">
        <pc:chgData name="Jim McGowan" userId="e2c7446dd3aca506" providerId="LiveId" clId="{AA856208-45B3-4AC6-8C62-86756A1D7D7A}" dt="2025-05-14T16:23:10.288" v="2168" actId="207"/>
        <pc:sldMkLst>
          <pc:docMk/>
          <pc:sldMk cId="3968669224" sldId="27655"/>
        </pc:sldMkLst>
      </pc:sldChg>
      <pc:sldChg chg="modSp add mod">
        <pc:chgData name="Jim McGowan" userId="e2c7446dd3aca506" providerId="LiveId" clId="{AA856208-45B3-4AC6-8C62-86756A1D7D7A}" dt="2025-05-14T16:22:47.680" v="2167" actId="207"/>
        <pc:sldMkLst>
          <pc:docMk/>
          <pc:sldMk cId="1494256662" sldId="27656"/>
        </pc:sldMkLst>
      </pc:sldChg>
      <pc:sldChg chg="addSp delSp modSp add mod">
        <pc:chgData name="Jim McGowan" userId="e2c7446dd3aca506" providerId="LiveId" clId="{AA856208-45B3-4AC6-8C62-86756A1D7D7A}" dt="2025-05-14T16:50:12.819" v="2658"/>
        <pc:sldMkLst>
          <pc:docMk/>
          <pc:sldMk cId="3446477831" sldId="27657"/>
        </pc:sldMkLst>
      </pc:sldChg>
      <pc:sldChg chg="add">
        <pc:chgData name="Jim McGowan" userId="e2c7446dd3aca506" providerId="LiveId" clId="{AA856208-45B3-4AC6-8C62-86756A1D7D7A}" dt="2025-05-14T16:37:49.502" v="2379"/>
        <pc:sldMkLst>
          <pc:docMk/>
          <pc:sldMk cId="175402909" sldId="27658"/>
        </pc:sldMkLst>
      </pc:sldChg>
      <pc:sldChg chg="addSp delSp modSp add mod">
        <pc:chgData name="Jim McGowan" userId="e2c7446dd3aca506" providerId="LiveId" clId="{AA856208-45B3-4AC6-8C62-86756A1D7D7A}" dt="2025-05-14T16:50:16.176" v="2660"/>
        <pc:sldMkLst>
          <pc:docMk/>
          <pc:sldMk cId="643564802" sldId="27659"/>
        </pc:sldMkLst>
      </pc:sldChg>
      <pc:sldChg chg="addSp delSp modSp add mod">
        <pc:chgData name="Jim McGowan" userId="e2c7446dd3aca506" providerId="LiveId" clId="{AA856208-45B3-4AC6-8C62-86756A1D7D7A}" dt="2025-05-14T16:50:23.934" v="2666"/>
        <pc:sldMkLst>
          <pc:docMk/>
          <pc:sldMk cId="3432142939" sldId="27660"/>
        </pc:sldMkLst>
      </pc:sldChg>
    </pc:docChg>
  </pc:docChgLst>
  <pc:docChgLst>
    <pc:chgData name="Jim McGowan" userId="e2c7446dd3aca506" providerId="LiveId" clId="{59792BA4-7524-4A48-85BF-EC3EF151B48B}"/>
    <pc:docChg chg="custSel addSld modSld">
      <pc:chgData name="Jim McGowan" userId="e2c7446dd3aca506" providerId="LiveId" clId="{59792BA4-7524-4A48-85BF-EC3EF151B48B}" dt="2025-06-29T12:37:08.673" v="65"/>
      <pc:docMkLst>
        <pc:docMk/>
      </pc:docMkLst>
      <pc:sldChg chg="modSp mod">
        <pc:chgData name="Jim McGowan" userId="e2c7446dd3aca506" providerId="LiveId" clId="{59792BA4-7524-4A48-85BF-EC3EF151B48B}" dt="2025-06-28T13:12:24.718" v="58" actId="14100"/>
        <pc:sldMkLst>
          <pc:docMk/>
          <pc:sldMk cId="2212868530" sldId="1219"/>
        </pc:sldMkLst>
      </pc:sldChg>
      <pc:sldChg chg="modSp mod">
        <pc:chgData name="Jim McGowan" userId="e2c7446dd3aca506" providerId="LiveId" clId="{59792BA4-7524-4A48-85BF-EC3EF151B48B}" dt="2025-06-28T13:09:54.382" v="46" actId="1035"/>
        <pc:sldMkLst>
          <pc:docMk/>
          <pc:sldMk cId="573336584" sldId="2661"/>
        </pc:sldMkLst>
      </pc:sldChg>
      <pc:sldChg chg="add">
        <pc:chgData name="Jim McGowan" userId="e2c7446dd3aca506" providerId="LiveId" clId="{59792BA4-7524-4A48-85BF-EC3EF151B48B}" dt="2025-06-29T12:35:57.848" v="62"/>
        <pc:sldMkLst>
          <pc:docMk/>
          <pc:sldMk cId="3035722057" sldId="4461"/>
        </pc:sldMkLst>
      </pc:sldChg>
      <pc:sldChg chg="modSp">
        <pc:chgData name="Jim McGowan" userId="e2c7446dd3aca506" providerId="LiveId" clId="{59792BA4-7524-4A48-85BF-EC3EF151B48B}" dt="2025-06-28T13:12:48.773" v="59"/>
        <pc:sldMkLst>
          <pc:docMk/>
          <pc:sldMk cId="227771014" sldId="6181"/>
        </pc:sldMkLst>
      </pc:sldChg>
      <pc:sldChg chg="addSp delSp modSp mod">
        <pc:chgData name="Jim McGowan" userId="e2c7446dd3aca506" providerId="LiveId" clId="{59792BA4-7524-4A48-85BF-EC3EF151B48B}" dt="2025-06-28T13:07:51.371" v="39" actId="1582"/>
        <pc:sldMkLst>
          <pc:docMk/>
          <pc:sldMk cId="992190583" sldId="6543"/>
        </pc:sldMkLst>
      </pc:sldChg>
      <pc:sldChg chg="modSp mod">
        <pc:chgData name="Jim McGowan" userId="e2c7446dd3aca506" providerId="LiveId" clId="{59792BA4-7524-4A48-85BF-EC3EF151B48B}" dt="2025-06-28T13:11:19.131" v="55" actId="12788"/>
        <pc:sldMkLst>
          <pc:docMk/>
          <pc:sldMk cId="2508406776" sldId="27578"/>
        </pc:sldMkLst>
      </pc:sldChg>
      <pc:sldChg chg="modSp mod">
        <pc:chgData name="Jim McGowan" userId="e2c7446dd3aca506" providerId="LiveId" clId="{59792BA4-7524-4A48-85BF-EC3EF151B48B}" dt="2025-06-29T12:35:27.623" v="61" actId="108"/>
        <pc:sldMkLst>
          <pc:docMk/>
          <pc:sldMk cId="4774250" sldId="27710"/>
        </pc:sldMkLst>
      </pc:sldChg>
      <pc:sldChg chg="modSp mod">
        <pc:chgData name="Jim McGowan" userId="e2c7446dd3aca506" providerId="LiveId" clId="{59792BA4-7524-4A48-85BF-EC3EF151B48B}" dt="2025-06-28T13:09:16.960" v="41" actId="14100"/>
        <pc:sldMkLst>
          <pc:docMk/>
          <pc:sldMk cId="3103878604" sldId="28103"/>
        </pc:sldMkLst>
      </pc:sldChg>
      <pc:sldChg chg="add">
        <pc:chgData name="Jim McGowan" userId="e2c7446dd3aca506" providerId="LiveId" clId="{59792BA4-7524-4A48-85BF-EC3EF151B48B}" dt="2025-06-29T12:34:39.483" v="60"/>
        <pc:sldMkLst>
          <pc:docMk/>
          <pc:sldMk cId="337247118" sldId="28108"/>
        </pc:sldMkLst>
      </pc:sldChg>
      <pc:sldChg chg="add">
        <pc:chgData name="Jim McGowan" userId="e2c7446dd3aca506" providerId="LiveId" clId="{59792BA4-7524-4A48-85BF-EC3EF151B48B}" dt="2025-06-29T12:36:14.821" v="63"/>
        <pc:sldMkLst>
          <pc:docMk/>
          <pc:sldMk cId="3886232834" sldId="28109"/>
        </pc:sldMkLst>
      </pc:sldChg>
      <pc:sldChg chg="add">
        <pc:chgData name="Jim McGowan" userId="e2c7446dd3aca506" providerId="LiveId" clId="{59792BA4-7524-4A48-85BF-EC3EF151B48B}" dt="2025-06-29T12:36:36.378" v="64"/>
        <pc:sldMkLst>
          <pc:docMk/>
          <pc:sldMk cId="1549827520" sldId="28110"/>
        </pc:sldMkLst>
      </pc:sldChg>
      <pc:sldChg chg="add">
        <pc:chgData name="Jim McGowan" userId="e2c7446dd3aca506" providerId="LiveId" clId="{59792BA4-7524-4A48-85BF-EC3EF151B48B}" dt="2025-06-29T12:37:08.673" v="65"/>
        <pc:sldMkLst>
          <pc:docMk/>
          <pc:sldMk cId="3963639883" sldId="2811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1"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Times New Roman" pitchFamily="18" charset="0"/>
                <a:cs typeface="Arial" charset="0"/>
              </a:defRPr>
            </a:lvl1pPr>
          </a:lstStyle>
          <a:p>
            <a:pPr>
              <a:defRPr/>
            </a:pPr>
            <a:r>
              <a:rPr lang="en-US" sz="1500"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cs typeface="Arial" panose="020B0604020202020204" pitchFamily="34" charset="0"/>
              </a:defRPr>
            </a:lvl1pPr>
          </a:lstStyle>
          <a:p>
            <a:pPr>
              <a:defRPr/>
            </a:pPr>
            <a:fld id="{B431BCF1-9F7D-49CF-B1E8-9146FE8C498C}" type="slidenum">
              <a:rPr lang="en-US" altLang="en-US">
                <a:latin typeface="+mn-lt"/>
              </a:rPr>
              <a:pPr>
                <a:defRPr/>
              </a:pPr>
              <a:t>‹#›</a:t>
            </a:fld>
            <a:endParaRPr lang="en-US" altLang="en-US" dirty="0">
              <a:latin typeface="+mn-lt"/>
            </a:endParaRPr>
          </a:p>
        </p:txBody>
      </p:sp>
      <p:sp>
        <p:nvSpPr>
          <p:cNvPr id="2" name="Header Placeholder 1">
            <a:extLst>
              <a:ext uri="{FF2B5EF4-FFF2-40B4-BE49-F238E27FC236}">
                <a16:creationId xmlns:a16="http://schemas.microsoft.com/office/drawing/2014/main" id="{A9493A41-A676-1A46-D196-EAAD0D01BE19}"/>
              </a:ext>
            </a:extLst>
          </p:cNvPr>
          <p:cNvSpPr>
            <a:spLocks noGrp="1"/>
          </p:cNvSpPr>
          <p:nvPr>
            <p:ph type="hdr" sz="quarter"/>
          </p:nvPr>
        </p:nvSpPr>
        <p:spPr>
          <a:xfrm>
            <a:off x="1714404" y="124354"/>
            <a:ext cx="4347077" cy="820028"/>
          </a:xfrm>
          <a:prstGeom prst="rect">
            <a:avLst/>
          </a:prstGeom>
        </p:spPr>
        <p:txBody>
          <a:bodyPr vert="horz" lIns="123621" tIns="61810" rIns="123621" bIns="61810" rtlCol="0"/>
          <a:lstStyle>
            <a:lvl1pPr algn="ctr">
              <a:defRPr sz="1800" dirty="0">
                <a:latin typeface="Calibri" panose="020F0502020204030204" pitchFamily="34" charset="0"/>
                <a:cs typeface="Calibri" panose="020F0502020204030204" pitchFamily="34" charset="0"/>
              </a:defRPr>
            </a:lvl1pPr>
          </a:lstStyle>
          <a:p>
            <a:pPr>
              <a:defRPr/>
            </a:pPr>
            <a:r>
              <a:rPr lang="en-US" sz="1500" dirty="0"/>
              <a:t>Dr. Andy Woods</a:t>
            </a:r>
          </a:p>
          <a:p>
            <a:pPr>
              <a:defRPr/>
            </a:pPr>
            <a:r>
              <a:rPr lang="en-US" sz="1500" dirty="0"/>
              <a:t>011 Exodus 4v13-31</a:t>
            </a:r>
          </a:p>
          <a:p>
            <a:pPr>
              <a:defRPr/>
            </a:pPr>
            <a:r>
              <a:rPr lang="en-US" sz="1500" dirty="0"/>
              <a:t>08-03-2025</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02FA301A-137B-41F1-AC35-29D932AF757D}" type="datetimeFigureOut">
              <a:rPr lang="en-US" smtClean="0"/>
              <a:pPr>
                <a:defRPr/>
              </a:pPr>
              <a:t>8/2/2025</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cs typeface="Arial" panose="020B0604020202020204" pitchFamily="34" charset="0"/>
              </a:defRPr>
            </a:lvl1pPr>
          </a:lstStyle>
          <a:p>
            <a:pPr>
              <a:defRPr/>
            </a:pPr>
            <a:fld id="{0A6B008D-698A-4CC7-B9FE-2543C3C21294}" type="slidenum">
              <a:rPr lang="en-US" altLang="en-US" smtClean="0"/>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AABFE-74BC-F7F1-D252-58758EDFA0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560EDE-2F62-5587-6D2A-52107AB7E67A}"/>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245F9E9-7621-9B69-4D2B-53DE97AB6D9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656A205-B282-32C2-7839-D0ECBF9997E0}"/>
              </a:ext>
            </a:extLst>
          </p:cNvPr>
          <p:cNvSpPr>
            <a:spLocks noGrp="1"/>
          </p:cNvSpPr>
          <p:nvPr>
            <p:ph type="sldNum" sz="quarter" idx="5"/>
          </p:nvPr>
        </p:nvSpPr>
        <p:spPr/>
        <p:txBody>
          <a:bodyPr/>
          <a:lstStyle/>
          <a:p>
            <a:fld id="{3D084339-C7C3-4022-975D-A91B6BCBB8E5}" type="slidenum">
              <a:rPr lang="en-US" altLang="en-US" smtClean="0"/>
              <a:pPr/>
              <a:t>12</a:t>
            </a:fld>
            <a:endParaRPr lang="en-US" altLang="en-US" dirty="0"/>
          </a:p>
        </p:txBody>
      </p:sp>
    </p:spTree>
    <p:extLst>
      <p:ext uri="{BB962C8B-B14F-4D97-AF65-F5344CB8AC3E}">
        <p14:creationId xmlns:p14="http://schemas.microsoft.com/office/powerpoint/2010/main" val="1837088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E9BE7-7AB9-151E-0AE3-A976A652F7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6E29B8-CD28-6141-2CE3-453343C67A74}"/>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5B6021F6-7C95-DE15-3589-D86D02CF460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47BAA8E-E610-01CD-2396-5041B4DBFB40}"/>
              </a:ext>
            </a:extLst>
          </p:cNvPr>
          <p:cNvSpPr>
            <a:spLocks noGrp="1"/>
          </p:cNvSpPr>
          <p:nvPr>
            <p:ph type="sldNum" sz="quarter" idx="5"/>
          </p:nvPr>
        </p:nvSpPr>
        <p:spPr/>
        <p:txBody>
          <a:bodyPr/>
          <a:lstStyle/>
          <a:p>
            <a:fld id="{3D084339-C7C3-4022-975D-A91B6BCBB8E5}" type="slidenum">
              <a:rPr lang="en-US" altLang="en-US" smtClean="0"/>
              <a:pPr/>
              <a:t>14</a:t>
            </a:fld>
            <a:endParaRPr lang="en-US" altLang="en-US" dirty="0"/>
          </a:p>
        </p:txBody>
      </p:sp>
    </p:spTree>
    <p:extLst>
      <p:ext uri="{BB962C8B-B14F-4D97-AF65-F5344CB8AC3E}">
        <p14:creationId xmlns:p14="http://schemas.microsoft.com/office/powerpoint/2010/main" val="2097528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61BB4-EE73-44AB-4CF0-9DC093FCF4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9C313B-78E5-CDF1-B669-2F1D159C8707}"/>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8FCDCC40-F16C-EB08-993C-62C603C9209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17F7951-F7FA-2B27-41A3-EA13A4C24FFF}"/>
              </a:ext>
            </a:extLst>
          </p:cNvPr>
          <p:cNvSpPr>
            <a:spLocks noGrp="1"/>
          </p:cNvSpPr>
          <p:nvPr>
            <p:ph type="sldNum" sz="quarter" idx="5"/>
          </p:nvPr>
        </p:nvSpPr>
        <p:spPr/>
        <p:txBody>
          <a:bodyPr/>
          <a:lstStyle/>
          <a:p>
            <a:fld id="{3D084339-C7C3-4022-975D-A91B6BCBB8E5}" type="slidenum">
              <a:rPr lang="en-US" altLang="en-US" smtClean="0"/>
              <a:pPr/>
              <a:t>15</a:t>
            </a:fld>
            <a:endParaRPr lang="en-US" altLang="en-US" dirty="0"/>
          </a:p>
        </p:txBody>
      </p:sp>
    </p:spTree>
    <p:extLst>
      <p:ext uri="{BB962C8B-B14F-4D97-AF65-F5344CB8AC3E}">
        <p14:creationId xmlns:p14="http://schemas.microsoft.com/office/powerpoint/2010/main" val="2625856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30</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BEA0E-EC90-AEC1-1E7A-52630CC407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3D6E7A-4F9D-84B3-51C1-2DF395C6FA2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D99D6E5D-A8C4-DA50-A336-DE7B1F1D131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F75CBD2-32CF-69B5-8346-48CB60621D4E}"/>
              </a:ext>
            </a:extLst>
          </p:cNvPr>
          <p:cNvSpPr>
            <a:spLocks noGrp="1"/>
          </p:cNvSpPr>
          <p:nvPr>
            <p:ph type="sldNum" sz="quarter" idx="5"/>
          </p:nvPr>
        </p:nvSpPr>
        <p:spPr/>
        <p:txBody>
          <a:bodyPr/>
          <a:lstStyle/>
          <a:p>
            <a:fld id="{3D084339-C7C3-4022-975D-A91B6BCBB8E5}" type="slidenum">
              <a:rPr lang="en-US" altLang="en-US" smtClean="0"/>
              <a:pPr/>
              <a:t>43</a:t>
            </a:fld>
            <a:endParaRPr lang="en-US" altLang="en-US" dirty="0"/>
          </a:p>
        </p:txBody>
      </p:sp>
    </p:spTree>
    <p:extLst>
      <p:ext uri="{BB962C8B-B14F-4D97-AF65-F5344CB8AC3E}">
        <p14:creationId xmlns:p14="http://schemas.microsoft.com/office/powerpoint/2010/main" val="2511503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76038-32F1-1683-5497-BD1209299D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57D6C5-2812-A588-AD61-AEDD316315B3}"/>
              </a:ext>
            </a:extLst>
          </p:cNvPr>
          <p:cNvSpPr>
            <a:spLocks noGrp="1" noRot="1" noChangeAspect="1"/>
          </p:cNvSpPr>
          <p:nvPr>
            <p:ph type="sldImg"/>
          </p:nvPr>
        </p:nvSpPr>
        <p:spPr>
          <a:xfrm>
            <a:off x="584200" y="744538"/>
            <a:ext cx="6607175" cy="3716337"/>
          </a:xfrm>
        </p:spPr>
      </p:sp>
      <p:sp>
        <p:nvSpPr>
          <p:cNvPr id="3" name="Notes Placeholder 2">
            <a:extLst>
              <a:ext uri="{FF2B5EF4-FFF2-40B4-BE49-F238E27FC236}">
                <a16:creationId xmlns:a16="http://schemas.microsoft.com/office/drawing/2014/main" id="{21C6CAF4-6032-7E4F-FF24-C62E74FF061E}"/>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CC9F78A3-6726-762B-5DC8-D5566010BACB}"/>
              </a:ext>
            </a:extLst>
          </p:cNvPr>
          <p:cNvSpPr>
            <a:spLocks noGrp="1"/>
          </p:cNvSpPr>
          <p:nvPr>
            <p:ph type="hdr" sz="quarter"/>
          </p:nvPr>
        </p:nvSpPr>
        <p:spPr/>
        <p:txBody>
          <a:bodyPr/>
          <a:lstStyle/>
          <a:p>
            <a:pPr>
              <a:defRPr/>
            </a:pPr>
            <a:r>
              <a:rPr lang="en-US"/>
              <a:t>Dr. Andy Woods</a:t>
            </a:r>
            <a:endParaRPr lang="en-US" dirty="0"/>
          </a:p>
        </p:txBody>
      </p:sp>
      <p:sp>
        <p:nvSpPr>
          <p:cNvPr id="5" name="Date Placeholder 4">
            <a:extLst>
              <a:ext uri="{FF2B5EF4-FFF2-40B4-BE49-F238E27FC236}">
                <a16:creationId xmlns:a16="http://schemas.microsoft.com/office/drawing/2014/main" id="{FF8826EB-2362-431C-4C68-1ED42AA9D998}"/>
              </a:ext>
            </a:extLst>
          </p:cNvPr>
          <p:cNvSpPr>
            <a:spLocks noGrp="1"/>
          </p:cNvSpPr>
          <p:nvPr>
            <p:ph type="dt" idx="1"/>
          </p:nvPr>
        </p:nvSpPr>
        <p:spPr/>
        <p:txBody>
          <a:bodyPr/>
          <a:lstStyle/>
          <a:p>
            <a:pPr>
              <a:defRPr/>
            </a:pPr>
            <a:r>
              <a:rPr lang="en-US"/>
              <a:t>9/11/2016</a:t>
            </a:r>
            <a:endParaRPr lang="en-US" dirty="0"/>
          </a:p>
        </p:txBody>
      </p:sp>
      <p:sp>
        <p:nvSpPr>
          <p:cNvPr id="6" name="Footer Placeholder 5">
            <a:extLst>
              <a:ext uri="{FF2B5EF4-FFF2-40B4-BE49-F238E27FC236}">
                <a16:creationId xmlns:a16="http://schemas.microsoft.com/office/drawing/2014/main" id="{2BCAB7DF-0520-C1DC-08FB-04CF962C1101}"/>
              </a:ext>
            </a:extLst>
          </p:cNvPr>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a:extLst>
              <a:ext uri="{FF2B5EF4-FFF2-40B4-BE49-F238E27FC236}">
                <a16:creationId xmlns:a16="http://schemas.microsoft.com/office/drawing/2014/main" id="{9DF35C9B-F06F-A314-58FC-6D75A13318B3}"/>
              </a:ext>
            </a:extLst>
          </p:cNvPr>
          <p:cNvSpPr>
            <a:spLocks noGrp="1"/>
          </p:cNvSpPr>
          <p:nvPr>
            <p:ph type="sldNum" sz="quarter" idx="5"/>
          </p:nvPr>
        </p:nvSpPr>
        <p:spPr/>
        <p:txBody>
          <a:bodyPr/>
          <a:lstStyle/>
          <a:p>
            <a:pPr>
              <a:defRPr/>
            </a:pPr>
            <a:fld id="{F3584848-F49B-4589-80F1-8AC4D2C6A1D1}" type="slidenum">
              <a:rPr lang="en-US" altLang="en-US" smtClean="0"/>
              <a:pPr>
                <a:defRPr/>
              </a:pPr>
              <a:t>72</a:t>
            </a:fld>
            <a:endParaRPr lang="en-US" altLang="en-US" dirty="0"/>
          </a:p>
        </p:txBody>
      </p:sp>
    </p:spTree>
    <p:extLst>
      <p:ext uri="{BB962C8B-B14F-4D97-AF65-F5344CB8AC3E}">
        <p14:creationId xmlns:p14="http://schemas.microsoft.com/office/powerpoint/2010/main" val="3467579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97EE958F-01F3-48FD-B92D-72ACD68E3CDC}" type="slidenum">
              <a:rPr lang="en-US" altLang="en-US"/>
              <a:pPr>
                <a:defRPr/>
              </a:pPr>
              <a:t>‹#›</a:t>
            </a:fld>
            <a:endParaRPr lang="en-US"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pPr>
              <a:defRPr/>
            </a:pPr>
            <a:fld id="{B72FFE7D-95A6-4BE3-9BD6-B9AADF54BCFC}" type="slidenum">
              <a:rPr lang="en-US" altLang="en-US"/>
              <a:pPr>
                <a:defRPr/>
              </a:pPr>
              <a:t>‹#›</a:t>
            </a:fld>
            <a:endParaRPr lang="en-US"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59984" y="1946275"/>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3184" y="1946275"/>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ltLang="en-US"/>
          </a:p>
        </p:txBody>
      </p:sp>
      <p:sp>
        <p:nvSpPr>
          <p:cNvPr id="6" name="Footer Placeholder 5"/>
          <p:cNvSpPr>
            <a:spLocks noGrp="1"/>
          </p:cNvSpPr>
          <p:nvPr>
            <p:ph type="ftr" sz="quarter" idx="11"/>
          </p:nvPr>
        </p:nvSpPr>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lvl1pPr>
          </a:lstStyle>
          <a:p>
            <a:pPr>
              <a:defRPr/>
            </a:pPr>
            <a:fld id="{4E25677D-DC1A-49C2-8C51-DBC8FA5D7636}" type="slidenum">
              <a:rPr lang="en-US" altLang="en-US"/>
              <a:pPr>
                <a:defRPr/>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ltLang="en-US"/>
          </a:p>
        </p:txBody>
      </p:sp>
      <p:sp>
        <p:nvSpPr>
          <p:cNvPr id="4" name="Footer Placeholder 3"/>
          <p:cNvSpPr>
            <a:spLocks noGrp="1"/>
          </p:cNvSpPr>
          <p:nvPr>
            <p:ph type="ftr" sz="quarter" idx="11"/>
          </p:nvPr>
        </p:nvSpPr>
        <p:spPr/>
        <p:txBody>
          <a:bodyPr/>
          <a:lstStyle>
            <a:lvl1pPr>
              <a:defRPr/>
            </a:lvl1pPr>
          </a:lstStyle>
          <a:p>
            <a:pPr>
              <a:defRPr/>
            </a:pPr>
            <a:endParaRPr lang="en-US" altLang="en-US"/>
          </a:p>
        </p:txBody>
      </p:sp>
      <p:sp>
        <p:nvSpPr>
          <p:cNvPr id="5" name="Slide Number Placeholder 4"/>
          <p:cNvSpPr>
            <a:spLocks noGrp="1"/>
          </p:cNvSpPr>
          <p:nvPr>
            <p:ph type="sldNum" sz="quarter" idx="12"/>
          </p:nvPr>
        </p:nvSpPr>
        <p:spPr/>
        <p:txBody>
          <a:bodyPr/>
          <a:lstStyle>
            <a:lvl1pPr>
              <a:defRPr/>
            </a:lvl1pPr>
          </a:lstStyle>
          <a:p>
            <a:pPr>
              <a:defRPr/>
            </a:pPr>
            <a:fld id="{DB4AC889-DEB0-4DE5-B56C-FF30962D3DEB}"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44780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5394"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7A8FE1F4-FA06-4431-8F43-6A41B71C9600}" type="slidenum">
              <a:rPr lang="en-US" altLang="en-US"/>
              <a:pPr>
                <a:defRPr/>
              </a:pPr>
              <a:t>‹#›</a:t>
            </a:fld>
            <a:endParaRPr lang="en-US" altLang="en-US"/>
          </a:p>
        </p:txBody>
      </p:sp>
    </p:spTree>
    <p:extLst>
      <p:ext uri="{BB962C8B-B14F-4D97-AF65-F5344CB8AC3E}">
        <p14:creationId xmlns:p14="http://schemas.microsoft.com/office/powerpoint/2010/main" val="275200221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Arial" panose="020B0604020202020204" pitchFamily="34" charset="0"/>
              </a:defRPr>
            </a:lvl1pPr>
          </a:lstStyle>
          <a:p>
            <a:pPr>
              <a:defRPr/>
            </a:pPr>
            <a:fld id="{504D9705-E3F2-4168-AF1A-5EC943AB6EC2}"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9"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5D130F-2481-615E-D2DC-ABC909AF630F}"/>
              </a:ext>
            </a:extLst>
          </p:cNvPr>
          <p:cNvPicPr>
            <a:picLocks noChangeAspect="1"/>
          </p:cNvPicPr>
          <p:nvPr/>
        </p:nvPicPr>
        <p:blipFill>
          <a:blip r:embed="rId2"/>
          <a:stretch>
            <a:fillRect/>
          </a:stretch>
        </p:blipFill>
        <p:spPr>
          <a:xfrm>
            <a:off x="609600" y="609600"/>
            <a:ext cx="10972800" cy="4413470"/>
          </a:xfrm>
          <a:prstGeom prst="rect">
            <a:avLst/>
          </a:prstGeom>
        </p:spPr>
      </p:pic>
      <p:pic>
        <p:nvPicPr>
          <p:cNvPr id="3" name="Picture 2">
            <a:extLst>
              <a:ext uri="{FF2B5EF4-FFF2-40B4-BE49-F238E27FC236}">
                <a16:creationId xmlns:a16="http://schemas.microsoft.com/office/drawing/2014/main" id="{31E891EE-EBB0-015B-F1A7-3900B5B806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2C5C9-5B58-E190-E1F9-44B9A044A46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69617C3-2A60-A419-6FA2-43C3442ABAED}"/>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Objection: send another (13)</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Response: Aaron as spokesman (14-17)</a:t>
            </a:r>
          </a:p>
        </p:txBody>
      </p:sp>
      <p:sp>
        <p:nvSpPr>
          <p:cNvPr id="4" name="Rectangle 2">
            <a:extLst>
              <a:ext uri="{FF2B5EF4-FFF2-40B4-BE49-F238E27FC236}">
                <a16:creationId xmlns:a16="http://schemas.microsoft.com/office/drawing/2014/main" id="{F3611971-5ED4-795F-75AE-C185240F591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a:t>
            </a:r>
            <a:r>
              <a:rPr lang="en-US" sz="3600" dirty="0">
                <a:effectLst>
                  <a:outerShdw blurRad="38100" dist="38100" dir="2700000" algn="tl">
                    <a:srgbClr val="000000">
                      <a:alpha val="43137"/>
                    </a:srgbClr>
                  </a:outerShdw>
                </a:effectLst>
                <a:cs typeface="Calibri" panose="020F0502020204030204" pitchFamily="34" charset="0"/>
              </a:rPr>
              <a:t>II.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4:13-17</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Fifth </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Objection</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8668AB96-31B2-EE0E-4D57-299675AF7F30}"/>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851919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2C5C9-5B58-E190-E1F9-44B9A044A46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69617C3-2A60-A419-6FA2-43C3442ABAED}"/>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Objection: send another (13)</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Response: Aaron as spokesman (14-17)</a:t>
            </a:r>
          </a:p>
        </p:txBody>
      </p:sp>
      <p:sp>
        <p:nvSpPr>
          <p:cNvPr id="4" name="Rectangle 2">
            <a:extLst>
              <a:ext uri="{FF2B5EF4-FFF2-40B4-BE49-F238E27FC236}">
                <a16:creationId xmlns:a16="http://schemas.microsoft.com/office/drawing/2014/main" id="{F3611971-5ED4-795F-75AE-C185240F591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a:t>
            </a:r>
            <a:r>
              <a:rPr lang="en-US" sz="3600" dirty="0">
                <a:effectLst>
                  <a:outerShdw blurRad="38100" dist="38100" dir="2700000" algn="tl">
                    <a:srgbClr val="000000">
                      <a:alpha val="43137"/>
                    </a:srgbClr>
                  </a:outerShdw>
                </a:effectLst>
                <a:cs typeface="Calibri" panose="020F0502020204030204" pitchFamily="34" charset="0"/>
              </a:rPr>
              <a:t>II.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4:13-17</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Fifth </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Objection</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8668AB96-31B2-EE0E-4D57-299675AF7F30}"/>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168683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5522B-07AD-B5A8-0A5C-4D42BA4ABC02}"/>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857BA5C7-FB1D-5243-1BA7-470E97D7C152}"/>
              </a:ext>
            </a:extLst>
          </p:cNvPr>
          <p:cNvSpPr>
            <a:spLocks noGrp="1" noChangeArrowheads="1"/>
          </p:cNvSpPr>
          <p:nvPr>
            <p:ph type="body" idx="1"/>
          </p:nvPr>
        </p:nvSpPr>
        <p:spPr>
          <a:xfrm>
            <a:off x="2895600" y="1828800"/>
            <a:ext cx="8686800" cy="2514600"/>
          </a:xfrm>
        </p:spPr>
        <p:txBody>
          <a:bodyPr/>
          <a:lstStyle/>
          <a:p>
            <a:pPr marL="0" indent="0" algn="just">
              <a:buNone/>
            </a:pPr>
            <a:r>
              <a:rPr lang="en-US" sz="2800" dirty="0">
                <a:effectLst/>
                <a:ea typeface="Calibri" panose="020F0502020204030204" pitchFamily="34" charset="0"/>
                <a:cs typeface="Calibri" panose="020F0502020204030204" pitchFamily="34" charset="0"/>
              </a:rPr>
              <a:t>“</a:t>
            </a:r>
            <a:r>
              <a:rPr lang="en-US" sz="2800" b="1" dirty="0">
                <a:solidFill>
                  <a:srgbClr val="FFFFCC"/>
                </a:solidFill>
                <a:effectLst/>
              </a:rPr>
              <a:t>4:13.</a:t>
            </a:r>
            <a:r>
              <a:rPr lang="en-US" sz="2800" dirty="0">
                <a:effectLst/>
              </a:rPr>
              <a:t> …Ultimately, it came down to the fact that Moses simply did not care for the position being divinely offered and turned it down flat. He entreated the Lord to choose a replacement and send someone else.”</a:t>
            </a:r>
          </a:p>
        </p:txBody>
      </p:sp>
      <p:sp>
        <p:nvSpPr>
          <p:cNvPr id="4" name="Text Box 5">
            <a:extLst>
              <a:ext uri="{FF2B5EF4-FFF2-40B4-BE49-F238E27FC236}">
                <a16:creationId xmlns:a16="http://schemas.microsoft.com/office/drawing/2014/main" id="{50B92928-CA7D-7294-5F1D-9268CD8E2000}"/>
              </a:ext>
            </a:extLst>
          </p:cNvPr>
          <p:cNvSpPr txBox="1">
            <a:spLocks noChangeArrowheads="1"/>
          </p:cNvSpPr>
          <p:nvPr/>
        </p:nvSpPr>
        <p:spPr bwMode="auto">
          <a:xfrm>
            <a:off x="1028700" y="152400"/>
            <a:ext cx="10134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King James Version Bible Commentary for Today: The Most Up-to-Date Commentary on the Time-Honored Text of the King James Version </a:t>
            </a:r>
            <a:r>
              <a:rPr lang="en-US" sz="1800" dirty="0">
                <a:effectLst>
                  <a:outerShdw blurRad="38100" dist="38100" dir="2700000" algn="tl">
                    <a:srgbClr val="000000"/>
                  </a:outerShdw>
                </a:effectLst>
                <a:latin typeface="Calibri" panose="020F0502020204030204" pitchFamily="34" charset="0"/>
                <a:cs typeface="+mn-cs"/>
              </a:rPr>
              <a:t>(p. 85). Thomas Nelson.</a:t>
            </a:r>
          </a:p>
        </p:txBody>
      </p:sp>
      <p:pic>
        <p:nvPicPr>
          <p:cNvPr id="3" name="Picture 2">
            <a:extLst>
              <a:ext uri="{FF2B5EF4-FFF2-40B4-BE49-F238E27FC236}">
                <a16:creationId xmlns:a16="http://schemas.microsoft.com/office/drawing/2014/main" id="{FC95C0F2-17C8-85BE-3687-7D984D90DA7E}"/>
              </a:ext>
            </a:extLst>
          </p:cNvPr>
          <p:cNvPicPr>
            <a:picLocks noChangeAspect="1"/>
          </p:cNvPicPr>
          <p:nvPr/>
        </p:nvPicPr>
        <p:blipFill>
          <a:blip r:embed="rId3"/>
          <a:stretch>
            <a:fillRect/>
          </a:stretch>
        </p:blipFill>
        <p:spPr>
          <a:xfrm>
            <a:off x="457200" y="2057400"/>
            <a:ext cx="1990448" cy="22860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574481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2C5C9-5B58-E190-E1F9-44B9A044A46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69617C3-2A60-A419-6FA2-43C3442ABAED}"/>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Objection: send another (13)</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Response: Aaron as spokesman (14-17)</a:t>
            </a:r>
          </a:p>
        </p:txBody>
      </p:sp>
      <p:sp>
        <p:nvSpPr>
          <p:cNvPr id="4" name="Rectangle 2">
            <a:extLst>
              <a:ext uri="{FF2B5EF4-FFF2-40B4-BE49-F238E27FC236}">
                <a16:creationId xmlns:a16="http://schemas.microsoft.com/office/drawing/2014/main" id="{F3611971-5ED4-795F-75AE-C185240F591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a:t>
            </a:r>
            <a:r>
              <a:rPr lang="en-US" sz="3600" dirty="0">
                <a:effectLst>
                  <a:outerShdw blurRad="38100" dist="38100" dir="2700000" algn="tl">
                    <a:srgbClr val="000000">
                      <a:alpha val="43137"/>
                    </a:srgbClr>
                  </a:outerShdw>
                </a:effectLst>
                <a:cs typeface="Calibri" panose="020F0502020204030204" pitchFamily="34" charset="0"/>
              </a:rPr>
              <a:t>II.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4:13-17</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Fifth </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Objection</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8668AB96-31B2-EE0E-4D57-299675AF7F30}"/>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724662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D1AD3-3C33-786C-6DA8-7DEFA3F7CB6C}"/>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EB2D14F9-714E-0FC8-E1E0-31634A74E9E7}"/>
              </a:ext>
            </a:extLst>
          </p:cNvPr>
          <p:cNvSpPr>
            <a:spLocks noGrp="1" noChangeArrowheads="1"/>
          </p:cNvSpPr>
          <p:nvPr>
            <p:ph type="body" idx="1"/>
          </p:nvPr>
        </p:nvSpPr>
        <p:spPr>
          <a:xfrm>
            <a:off x="2895600" y="1828800"/>
            <a:ext cx="8686800" cy="2514600"/>
          </a:xfrm>
        </p:spPr>
        <p:txBody>
          <a:bodyPr/>
          <a:lstStyle/>
          <a:p>
            <a:pPr marL="0" indent="0" algn="just">
              <a:buNone/>
            </a:pPr>
            <a:r>
              <a:rPr lang="en-US" sz="280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r>
              <a:rPr lang="en-US" sz="2800" b="1" dirty="0">
                <a:solidFill>
                  <a:srgbClr val="FFFFCC"/>
                </a:solidFill>
                <a:effectLst>
                  <a:outerShdw blurRad="38100" dist="38100" dir="2700000" algn="tl">
                    <a:srgbClr val="000000">
                      <a:alpha val="43137"/>
                    </a:srgbClr>
                  </a:outerShdw>
                </a:effectLst>
              </a:rPr>
              <a:t>4:14. The anger of the Lord was kindled</a:t>
            </a:r>
            <a:r>
              <a:rPr lang="en-US" sz="2800" dirty="0">
                <a:effectLst>
                  <a:outerShdw blurRad="38100" dist="38100" dir="2700000" algn="tl">
                    <a:srgbClr val="000000">
                      <a:alpha val="43137"/>
                    </a:srgbClr>
                  </a:outerShdw>
                </a:effectLst>
              </a:rPr>
              <a:t>. At this response from Moses, the Lord’s patience finally ran out with His servant, and He lost his temper. No more gentle, reassuring answers were forthcoming.”</a:t>
            </a:r>
          </a:p>
        </p:txBody>
      </p:sp>
      <p:sp>
        <p:nvSpPr>
          <p:cNvPr id="4" name="Text Box 5">
            <a:extLst>
              <a:ext uri="{FF2B5EF4-FFF2-40B4-BE49-F238E27FC236}">
                <a16:creationId xmlns:a16="http://schemas.microsoft.com/office/drawing/2014/main" id="{CFF721FF-4153-B856-4D27-E82300212591}"/>
              </a:ext>
            </a:extLst>
          </p:cNvPr>
          <p:cNvSpPr txBox="1">
            <a:spLocks noChangeArrowheads="1"/>
          </p:cNvSpPr>
          <p:nvPr/>
        </p:nvSpPr>
        <p:spPr bwMode="auto">
          <a:xfrm>
            <a:off x="1028700" y="152400"/>
            <a:ext cx="10134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King James Version Bible Commentary for Today: The Most Up-to-Date Commentary on the Time-Honored Text of the King James Version </a:t>
            </a:r>
            <a:r>
              <a:rPr lang="en-US" sz="1800" dirty="0">
                <a:effectLst>
                  <a:outerShdw blurRad="38100" dist="38100" dir="2700000" algn="tl">
                    <a:srgbClr val="000000"/>
                  </a:outerShdw>
                </a:effectLst>
                <a:latin typeface="Calibri" panose="020F0502020204030204" pitchFamily="34" charset="0"/>
                <a:cs typeface="+mn-cs"/>
              </a:rPr>
              <a:t>(p. 85). Thomas Nelson.</a:t>
            </a:r>
          </a:p>
        </p:txBody>
      </p:sp>
      <p:pic>
        <p:nvPicPr>
          <p:cNvPr id="2" name="Picture 1">
            <a:extLst>
              <a:ext uri="{FF2B5EF4-FFF2-40B4-BE49-F238E27FC236}">
                <a16:creationId xmlns:a16="http://schemas.microsoft.com/office/drawing/2014/main" id="{38A1CC62-E167-8335-E435-92229D96C087}"/>
              </a:ext>
            </a:extLst>
          </p:cNvPr>
          <p:cNvPicPr>
            <a:picLocks noChangeAspect="1"/>
          </p:cNvPicPr>
          <p:nvPr/>
        </p:nvPicPr>
        <p:blipFill>
          <a:blip r:embed="rId3"/>
          <a:stretch>
            <a:fillRect/>
          </a:stretch>
        </p:blipFill>
        <p:spPr>
          <a:xfrm>
            <a:off x="457200" y="2057400"/>
            <a:ext cx="1990448" cy="22860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276935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34D59-0C34-B786-8AE8-59344A9A226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F36CE497-2BA5-1D93-4E63-889F1C0D6ED5}"/>
              </a:ext>
            </a:extLst>
          </p:cNvPr>
          <p:cNvSpPr>
            <a:spLocks noGrp="1" noChangeArrowheads="1"/>
          </p:cNvSpPr>
          <p:nvPr>
            <p:ph type="body" idx="1"/>
          </p:nvPr>
        </p:nvSpPr>
        <p:spPr>
          <a:xfrm>
            <a:off x="2895600" y="1828800"/>
            <a:ext cx="8686800" cy="4495800"/>
          </a:xfrm>
        </p:spPr>
        <p:txBody>
          <a:bodyPr/>
          <a:lstStyle/>
          <a:p>
            <a:pPr marL="0" indent="0" algn="just">
              <a:buNone/>
            </a:pPr>
            <a:r>
              <a:rPr lang="en-US" sz="280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r>
              <a:rPr lang="en-US" sz="2800" b="1" dirty="0">
                <a:solidFill>
                  <a:srgbClr val="FFFFCC"/>
                </a:solidFill>
                <a:effectLst>
                  <a:outerShdw blurRad="38100" dist="38100" dir="2700000" algn="tl">
                    <a:srgbClr val="000000">
                      <a:alpha val="43137"/>
                    </a:srgbClr>
                  </a:outerShdw>
                </a:effectLst>
              </a:rPr>
              <a:t>4:15–16.</a:t>
            </a:r>
            <a:r>
              <a:rPr lang="en-US" sz="2800" dirty="0">
                <a:effectLst>
                  <a:outerShdw blurRad="38100" dist="38100" dir="2700000" algn="tl">
                    <a:srgbClr val="000000">
                      <a:alpha val="43137"/>
                    </a:srgbClr>
                  </a:outerShdw>
                </a:effectLst>
              </a:rPr>
              <a:t> The Lord answered Moses’ request by bringing a third party into the equation, Moses’ brother, Aaron. God begrudgingly indulged Moses’ reluctance to expound the divine message. Although Moses was commissioned to serve as God’s mouthpiece, Aaron was likewise commissioned to be Moses’ mouthpiece. A three-way system was arranged whereby God would first speak to Moses. Moses would then convey the divine will to Aaron. Finally, Aaron would then publicly broadcast the message.”</a:t>
            </a:r>
          </a:p>
        </p:txBody>
      </p:sp>
      <p:sp>
        <p:nvSpPr>
          <p:cNvPr id="4" name="Text Box 5">
            <a:extLst>
              <a:ext uri="{FF2B5EF4-FFF2-40B4-BE49-F238E27FC236}">
                <a16:creationId xmlns:a16="http://schemas.microsoft.com/office/drawing/2014/main" id="{0D906FBE-3148-6EF2-2A50-21FBB7C8595B}"/>
              </a:ext>
            </a:extLst>
          </p:cNvPr>
          <p:cNvSpPr txBox="1">
            <a:spLocks noChangeArrowheads="1"/>
          </p:cNvSpPr>
          <p:nvPr/>
        </p:nvSpPr>
        <p:spPr bwMode="auto">
          <a:xfrm>
            <a:off x="1028700" y="152400"/>
            <a:ext cx="10134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King James Version Bible Commentary for Today: The Most Up-to-Date Commentary on the Time-Honored Text of the King James Version </a:t>
            </a:r>
            <a:r>
              <a:rPr lang="en-US" sz="1800" dirty="0">
                <a:effectLst>
                  <a:outerShdw blurRad="38100" dist="38100" dir="2700000" algn="tl">
                    <a:srgbClr val="000000"/>
                  </a:outerShdw>
                </a:effectLst>
                <a:latin typeface="Calibri" panose="020F0502020204030204" pitchFamily="34" charset="0"/>
                <a:cs typeface="+mn-cs"/>
              </a:rPr>
              <a:t>(p. 85-86). Thomas Nelson.</a:t>
            </a:r>
          </a:p>
        </p:txBody>
      </p:sp>
      <p:pic>
        <p:nvPicPr>
          <p:cNvPr id="2" name="Picture 1">
            <a:extLst>
              <a:ext uri="{FF2B5EF4-FFF2-40B4-BE49-F238E27FC236}">
                <a16:creationId xmlns:a16="http://schemas.microsoft.com/office/drawing/2014/main" id="{7377C991-DCF7-92D0-05AD-DEFA58B2F34D}"/>
              </a:ext>
            </a:extLst>
          </p:cNvPr>
          <p:cNvPicPr>
            <a:picLocks noChangeAspect="1"/>
          </p:cNvPicPr>
          <p:nvPr/>
        </p:nvPicPr>
        <p:blipFill>
          <a:blip r:embed="rId3"/>
          <a:stretch>
            <a:fillRect/>
          </a:stretch>
        </p:blipFill>
        <p:spPr>
          <a:xfrm>
            <a:off x="457200" y="2057400"/>
            <a:ext cx="1990448" cy="22860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727258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8CA20CA8-6DA8-5B0E-28BC-664CBE8A246B}"/>
              </a:ext>
            </a:extLst>
          </p:cNvPr>
          <p:cNvSpPr>
            <a:spLocks noGrp="1" noChangeArrowheads="1"/>
          </p:cNvSpPr>
          <p:nvPr>
            <p:ph type="title"/>
          </p:nvPr>
        </p:nvSpPr>
        <p:spPr>
          <a:xfrm>
            <a:off x="914400" y="228600"/>
            <a:ext cx="10363200" cy="1143000"/>
          </a:xfrm>
        </p:spPr>
        <p:txBody>
          <a:bodyPr/>
          <a:lstStyle/>
          <a:p>
            <a:pPr algn="ctr"/>
            <a:r>
              <a:rPr lang="en-US" altLang="en-US" dirty="0"/>
              <a:t>2 Timothy 2:2</a:t>
            </a:r>
          </a:p>
        </p:txBody>
      </p:sp>
      <p:sp>
        <p:nvSpPr>
          <p:cNvPr id="33795" name="Rectangle 3">
            <a:extLst>
              <a:ext uri="{FF2B5EF4-FFF2-40B4-BE49-F238E27FC236}">
                <a16:creationId xmlns:a16="http://schemas.microsoft.com/office/drawing/2014/main" id="{74C30756-81B8-8785-0914-AC07AA3E8206}"/>
              </a:ext>
            </a:extLst>
          </p:cNvPr>
          <p:cNvSpPr>
            <a:spLocks noGrp="1" noChangeArrowheads="1"/>
          </p:cNvSpPr>
          <p:nvPr>
            <p:ph type="body" idx="1"/>
          </p:nvPr>
        </p:nvSpPr>
        <p:spPr>
          <a:xfrm>
            <a:off x="914400" y="1609725"/>
            <a:ext cx="10363200" cy="1209675"/>
          </a:xfrm>
        </p:spPr>
        <p:txBody>
          <a:bodyPr/>
          <a:lstStyle/>
          <a:p>
            <a:pPr marL="0" indent="0">
              <a:lnSpc>
                <a:spcPct val="90000"/>
              </a:lnSpc>
              <a:buNone/>
              <a:defRPr/>
            </a:pPr>
            <a:r>
              <a:rPr lang="en-US" dirty="0"/>
              <a:t>Teacher (2:2): four generations (from Paul to Timothy, from Timothy to faithful men, from faithful men to others)</a:t>
            </a:r>
          </a:p>
          <a:p>
            <a:pPr>
              <a:lnSpc>
                <a:spcPct val="90000"/>
              </a:lnSpc>
              <a:buFontTx/>
              <a:buNone/>
              <a:defRPr/>
            </a:pPr>
            <a:endParaRPr lang="en-US" dirty="0"/>
          </a:p>
        </p:txBody>
      </p:sp>
      <p:pic>
        <p:nvPicPr>
          <p:cNvPr id="2" name="Picture 1">
            <a:extLst>
              <a:ext uri="{FF2B5EF4-FFF2-40B4-BE49-F238E27FC236}">
                <a16:creationId xmlns:a16="http://schemas.microsoft.com/office/drawing/2014/main" id="{0266B478-E4AB-E103-219A-C4E91286D067}"/>
              </a:ext>
            </a:extLst>
          </p:cNvPr>
          <p:cNvPicPr>
            <a:picLocks noChangeAspect="1"/>
          </p:cNvPicPr>
          <p:nvPr/>
        </p:nvPicPr>
        <p:blipFill>
          <a:blip r:embed="rId2"/>
          <a:stretch>
            <a:fillRect/>
          </a:stretch>
        </p:blipFill>
        <p:spPr>
          <a:xfrm>
            <a:off x="3962400" y="3048000"/>
            <a:ext cx="4267200" cy="32004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FFE11-48D8-7F35-142E-C95C8B32A18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DA23626-CBAF-2785-3E2D-54AF427B4E55}"/>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MOSES’ CALLING</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4:1-31</a:t>
            </a:r>
          </a:p>
        </p:txBody>
      </p:sp>
      <p:sp>
        <p:nvSpPr>
          <p:cNvPr id="161795" name="Rectangle 3">
            <a:extLst>
              <a:ext uri="{FF2B5EF4-FFF2-40B4-BE49-F238E27FC236}">
                <a16:creationId xmlns:a16="http://schemas.microsoft.com/office/drawing/2014/main" id="{858D5BCD-9570-7C6A-3943-C749F4961D4F}"/>
              </a:ext>
            </a:extLst>
          </p:cNvPr>
          <p:cNvSpPr>
            <a:spLocks noGrp="1" noChangeArrowheads="1"/>
          </p:cNvSpPr>
          <p:nvPr>
            <p:ph type="body" idx="1"/>
          </p:nvPr>
        </p:nvSpPr>
        <p:spPr>
          <a:xfrm>
            <a:off x="609600" y="1348317"/>
            <a:ext cx="8428567" cy="3086100"/>
          </a:xfrm>
        </p:spPr>
        <p:txBody>
          <a:bodyPr/>
          <a:lstStyle/>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latin typeface="Calibri" panose="020F0502020204030204" pitchFamily="34" charset="0"/>
                <a:cs typeface="Calibri" panose="020F0502020204030204" pitchFamily="34" charset="0"/>
              </a:rPr>
              <a:t>Third objection (1-9)</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cs typeface="Calibri" panose="020F0502020204030204" pitchFamily="34" charset="0"/>
              </a:rPr>
              <a:t>Fourth objection (10-12)</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latin typeface="Calibri" panose="020F0502020204030204" pitchFamily="34" charset="0"/>
                <a:cs typeface="Calibri" panose="020F0502020204030204" pitchFamily="34" charset="0"/>
              </a:rPr>
              <a:t>Fifth objection (13-17)</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b="1" u="sng" dirty="0">
                <a:solidFill>
                  <a:srgbClr val="FFFFCC"/>
                </a:solidFill>
                <a:cs typeface="Calibri" panose="020F0502020204030204" pitchFamily="34" charset="0"/>
              </a:rPr>
              <a:t>Moses returns to Egypt (18-20)</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cs typeface="Calibri" panose="020F0502020204030204" pitchFamily="34" charset="0"/>
              </a:rPr>
              <a:t>God to harden Pharaoh (21-23)</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cs typeface="Calibri" panose="020F0502020204030204" pitchFamily="34" charset="0"/>
              </a:rPr>
              <a:t>Moses refusal to circumcise </a:t>
            </a:r>
            <a:r>
              <a:rPr lang="en-US" dirty="0" err="1">
                <a:cs typeface="Calibri" panose="020F0502020204030204" pitchFamily="34" charset="0"/>
              </a:rPr>
              <a:t>Gershom</a:t>
            </a:r>
            <a:r>
              <a:rPr lang="en-US" dirty="0">
                <a:cs typeface="Calibri" panose="020F0502020204030204" pitchFamily="34" charset="0"/>
              </a:rPr>
              <a:t> (24-26)</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cs typeface="Calibri" panose="020F0502020204030204" pitchFamily="34" charset="0"/>
              </a:rPr>
              <a:t>Moses’ meetings (27-31)</a:t>
            </a:r>
          </a:p>
        </p:txBody>
      </p:sp>
      <p:pic>
        <p:nvPicPr>
          <p:cNvPr id="4" name="Picture 3">
            <a:extLst>
              <a:ext uri="{FF2B5EF4-FFF2-40B4-BE49-F238E27FC236}">
                <a16:creationId xmlns:a16="http://schemas.microsoft.com/office/drawing/2014/main" id="{8978F6AD-D1AA-A956-3BBB-54D6BAB73712}"/>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274797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2C5C9-5B58-E190-E1F9-44B9A044A46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69617C3-2A60-A419-6FA2-43C3442ABAED}"/>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Jethro’s permission (18)</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God’s comfort (19)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Moses’ return (20)</a:t>
            </a:r>
          </a:p>
        </p:txBody>
      </p:sp>
      <p:sp>
        <p:nvSpPr>
          <p:cNvPr id="4" name="Rectangle 2">
            <a:extLst>
              <a:ext uri="{FF2B5EF4-FFF2-40B4-BE49-F238E27FC236}">
                <a16:creationId xmlns:a16="http://schemas.microsoft.com/office/drawing/2014/main" id="{F3611971-5ED4-795F-75AE-C185240F591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Exodus 4:18-20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 Returns to Egypt</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8668AB96-31B2-EE0E-4D57-299675AF7F30}"/>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731507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2C5C9-5B58-E190-E1F9-44B9A044A46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69617C3-2A60-A419-6FA2-43C3442ABAED}"/>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Jethro’s permission (18)</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God’s comfort (19)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Moses’ return (20)</a:t>
            </a:r>
          </a:p>
        </p:txBody>
      </p:sp>
      <p:sp>
        <p:nvSpPr>
          <p:cNvPr id="4" name="Rectangle 2">
            <a:extLst>
              <a:ext uri="{FF2B5EF4-FFF2-40B4-BE49-F238E27FC236}">
                <a16:creationId xmlns:a16="http://schemas.microsoft.com/office/drawing/2014/main" id="{F3611971-5ED4-795F-75AE-C185240F591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Exodus 4:18-20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 Returns to Egypt</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8668AB96-31B2-EE0E-4D57-299675AF7F30}"/>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620970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491CB-A72E-9231-5689-1A3135308442}"/>
            </a:ext>
          </a:extLst>
        </p:cNvPr>
        <p:cNvGrpSpPr/>
        <p:nvPr/>
      </p:nvGrpSpPr>
      <p:grpSpPr>
        <a:xfrm>
          <a:off x="0" y="0"/>
          <a:ext cx="0" cy="0"/>
          <a:chOff x="0" y="0"/>
          <a:chExt cx="0" cy="0"/>
        </a:xfrm>
      </p:grpSpPr>
      <p:sp>
        <p:nvSpPr>
          <p:cNvPr id="53249" name="Rectangle 2">
            <a:extLst>
              <a:ext uri="{FF2B5EF4-FFF2-40B4-BE49-F238E27FC236}">
                <a16:creationId xmlns:a16="http://schemas.microsoft.com/office/drawing/2014/main" id="{F5256F6A-7B19-3DC2-FEBD-4BD09942055F}"/>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EXODUS STRUCTURE/OUTLINE</a:t>
            </a:r>
          </a:p>
        </p:txBody>
      </p:sp>
      <p:sp>
        <p:nvSpPr>
          <p:cNvPr id="9219" name="Rectangle 3">
            <a:extLst>
              <a:ext uri="{FF2B5EF4-FFF2-40B4-BE49-F238E27FC236}">
                <a16:creationId xmlns:a16="http://schemas.microsoft.com/office/drawing/2014/main" id="{7C6FA43D-FD39-45EF-C247-3B31B14FAA8F}"/>
              </a:ext>
            </a:extLst>
          </p:cNvPr>
          <p:cNvSpPr>
            <a:spLocks noGrp="1" noChangeArrowheads="1"/>
          </p:cNvSpPr>
          <p:nvPr>
            <p:ph type="body" idx="1"/>
          </p:nvPr>
        </p:nvSpPr>
        <p:spPr>
          <a:xfrm>
            <a:off x="609600" y="1371600"/>
            <a:ext cx="8839200" cy="4673600"/>
          </a:xfrm>
        </p:spPr>
        <p:txBody>
          <a:bodyPr/>
          <a:lstStyle/>
          <a:p>
            <a:pPr algn="just">
              <a:spcBef>
                <a:spcPts val="0"/>
              </a:spcBef>
              <a:spcAft>
                <a:spcPts val="900"/>
              </a:spcAft>
              <a:defRPr/>
            </a:pPr>
            <a:r>
              <a:rPr lang="en-US" altLang="en-US" b="1" dirty="0">
                <a:solidFill>
                  <a:srgbClr val="FFFFCC"/>
                </a:solidFill>
                <a:latin typeface="Calibri" panose="020F0502020204030204" pitchFamily="34" charset="0"/>
                <a:ea typeface="Calibri" panose="020F0502020204030204" pitchFamily="34" charset="0"/>
                <a:cs typeface="Calibri" panose="020F0502020204030204" pitchFamily="34" charset="0"/>
              </a:rPr>
              <a:t>Redemption (1–18)</a:t>
            </a:r>
          </a:p>
          <a:p>
            <a:pPr lvl="1">
              <a:spcBef>
                <a:spcPts val="0"/>
              </a:spcBef>
              <a:spcAft>
                <a:spcPts val="900"/>
              </a:spcAft>
              <a:defRPr/>
            </a:pPr>
            <a:r>
              <a:rPr lang="en-US" altLang="en-US" b="1" u="sng" dirty="0">
                <a:solidFill>
                  <a:srgbClr val="FFFFCC"/>
                </a:solidFill>
                <a:latin typeface="Calibri" panose="020F0502020204030204" pitchFamily="34" charset="0"/>
                <a:ea typeface="Calibri" panose="020F0502020204030204" pitchFamily="34" charset="0"/>
                <a:cs typeface="Calibri" panose="020F0502020204030204" pitchFamily="34" charset="0"/>
              </a:rPr>
              <a:t>Redemption (1:1–12:30)</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Liberation (12:31–15:21)</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Preservation (15:22–18:27)</a:t>
            </a:r>
          </a:p>
          <a:p>
            <a:pPr>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Mosaic Covenant (19–40) </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Law (19–24) </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Tabernacle instructions (25–31) </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Apostasy (32–34) </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Tabernacle building (35–40) </a:t>
            </a:r>
          </a:p>
        </p:txBody>
      </p:sp>
      <p:pic>
        <p:nvPicPr>
          <p:cNvPr id="3" name="Picture 2">
            <a:extLst>
              <a:ext uri="{FF2B5EF4-FFF2-40B4-BE49-F238E27FC236}">
                <a16:creationId xmlns:a16="http://schemas.microsoft.com/office/drawing/2014/main" id="{0A2AD9E3-E57E-5E04-B9F8-969E630603AC}"/>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5285586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F2F32-79FC-B6D3-4714-9D885EA0508B}"/>
            </a:ext>
          </a:extLst>
        </p:cNvPr>
        <p:cNvGrpSpPr/>
        <p:nvPr/>
      </p:nvGrpSpPr>
      <p:grpSpPr>
        <a:xfrm>
          <a:off x="0" y="0"/>
          <a:ext cx="0" cy="0"/>
          <a:chOff x="0" y="0"/>
          <a:chExt cx="0" cy="0"/>
        </a:xfrm>
      </p:grpSpPr>
      <p:pic>
        <p:nvPicPr>
          <p:cNvPr id="26626" name="Picture 2">
            <a:extLst>
              <a:ext uri="{FF2B5EF4-FFF2-40B4-BE49-F238E27FC236}">
                <a16:creationId xmlns:a16="http://schemas.microsoft.com/office/drawing/2014/main" id="{E24700F1-A373-5F1D-0FED-9AB6407A835A}"/>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3" name="Oval 7">
            <a:extLst>
              <a:ext uri="{FF2B5EF4-FFF2-40B4-BE49-F238E27FC236}">
                <a16:creationId xmlns:a16="http://schemas.microsoft.com/office/drawing/2014/main" id="{E66DB554-D9A1-6117-E9F3-E6C0881D50C1}"/>
              </a:ext>
            </a:extLst>
          </p:cNvPr>
          <p:cNvSpPr>
            <a:spLocks noChangeArrowheads="1"/>
          </p:cNvSpPr>
          <p:nvPr/>
        </p:nvSpPr>
        <p:spPr bwMode="auto">
          <a:xfrm>
            <a:off x="7543800" y="3886200"/>
            <a:ext cx="2362200" cy="1752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pic>
        <p:nvPicPr>
          <p:cNvPr id="3" name="Picture 2">
            <a:extLst>
              <a:ext uri="{FF2B5EF4-FFF2-40B4-BE49-F238E27FC236}">
                <a16:creationId xmlns:a16="http://schemas.microsoft.com/office/drawing/2014/main" id="{05A0BF6D-B575-DE4B-53CB-EC8EC13FB704}"/>
              </a:ext>
            </a:extLst>
          </p:cNvPr>
          <p:cNvPicPr>
            <a:picLocks noChangeAspect="1"/>
          </p:cNvPicPr>
          <p:nvPr/>
        </p:nvPicPr>
        <p:blipFill>
          <a:blip r:embed="rId3"/>
          <a:stretch>
            <a:fillRect/>
          </a:stretch>
        </p:blipFill>
        <p:spPr>
          <a:xfrm>
            <a:off x="6172200" y="4724400"/>
            <a:ext cx="914400" cy="762000"/>
          </a:xfrm>
          <a:prstGeom prst="rect">
            <a:avLst/>
          </a:prstGeom>
        </p:spPr>
      </p:pic>
    </p:spTree>
    <p:extLst>
      <p:ext uri="{BB962C8B-B14F-4D97-AF65-F5344CB8AC3E}">
        <p14:creationId xmlns:p14="http://schemas.microsoft.com/office/powerpoint/2010/main" val="313480746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www.gracedoctrine.org/word/Doctoutline/gatesofjerusalem_files/image002.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33898" y="762000"/>
            <a:ext cx="7524205" cy="5852160"/>
          </a:xfrm>
          <a:prstGeom prst="rect">
            <a:avLst/>
          </a:prstGeom>
          <a:solidFill>
            <a:schemeClr val="tx1"/>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itle 1"/>
          <p:cNvSpPr txBox="1">
            <a:spLocks/>
          </p:cNvSpPr>
          <p:nvPr/>
        </p:nvSpPr>
        <p:spPr>
          <a:xfrm>
            <a:off x="2209800" y="152400"/>
            <a:ext cx="7772400" cy="548640"/>
          </a:xfrm>
          <a:prstGeom prst="rect">
            <a:avLst/>
          </a:prstGeom>
        </p:spPr>
        <p:txBody>
          <a:bodyPr anchor="ctr"/>
          <a:lstStyle>
            <a:lvl1pPr algn="l" rtl="0" eaLnBrk="0" fontAlgn="base" hangingPunct="0">
              <a:lnSpc>
                <a:spcPct val="70000"/>
              </a:lnSpc>
              <a:spcBef>
                <a:spcPct val="0"/>
              </a:spcBef>
              <a:spcAft>
                <a:spcPct val="0"/>
              </a:spcAft>
              <a:defRPr sz="4800" b="1">
                <a:solidFill>
                  <a:schemeClr val="tx2"/>
                </a:solidFill>
                <a:latin typeface="Calibri" panose="020F0502020204030204" pitchFamily="34" charset="0"/>
                <a:ea typeface="+mj-ea"/>
                <a:cs typeface="+mj-cs"/>
              </a:defRPr>
            </a:lvl1pPr>
            <a:lvl2pPr algn="l" rtl="0" eaLnBrk="0" fontAlgn="base" hangingPunct="0">
              <a:lnSpc>
                <a:spcPct val="70000"/>
              </a:lnSpc>
              <a:spcBef>
                <a:spcPct val="0"/>
              </a:spcBef>
              <a:spcAft>
                <a:spcPct val="0"/>
              </a:spcAft>
              <a:defRPr sz="4800" b="1">
                <a:solidFill>
                  <a:schemeClr val="tx2"/>
                </a:solidFill>
                <a:latin typeface="Arial Narrow" pitchFamily="34" charset="0"/>
              </a:defRPr>
            </a:lvl2pPr>
            <a:lvl3pPr algn="l" rtl="0" eaLnBrk="0" fontAlgn="base" hangingPunct="0">
              <a:lnSpc>
                <a:spcPct val="70000"/>
              </a:lnSpc>
              <a:spcBef>
                <a:spcPct val="0"/>
              </a:spcBef>
              <a:spcAft>
                <a:spcPct val="0"/>
              </a:spcAft>
              <a:defRPr sz="4800" b="1">
                <a:solidFill>
                  <a:schemeClr val="tx2"/>
                </a:solidFill>
                <a:latin typeface="Arial Narrow" pitchFamily="34" charset="0"/>
              </a:defRPr>
            </a:lvl3pPr>
            <a:lvl4pPr algn="l" rtl="0" eaLnBrk="0" fontAlgn="base" hangingPunct="0">
              <a:lnSpc>
                <a:spcPct val="70000"/>
              </a:lnSpc>
              <a:spcBef>
                <a:spcPct val="0"/>
              </a:spcBef>
              <a:spcAft>
                <a:spcPct val="0"/>
              </a:spcAft>
              <a:defRPr sz="4800" b="1">
                <a:solidFill>
                  <a:schemeClr val="tx2"/>
                </a:solidFill>
                <a:latin typeface="Arial Narrow" pitchFamily="34" charset="0"/>
              </a:defRPr>
            </a:lvl4pPr>
            <a:lvl5pPr algn="l" rtl="0" eaLnBrk="0" fontAlgn="base" hangingPunct="0">
              <a:lnSpc>
                <a:spcPct val="70000"/>
              </a:lnSpc>
              <a:spcBef>
                <a:spcPct val="0"/>
              </a:spcBef>
              <a:spcAft>
                <a:spcPct val="0"/>
              </a:spcAft>
              <a:defRPr sz="4800" b="1">
                <a:solidFill>
                  <a:schemeClr val="tx2"/>
                </a:solidFill>
                <a:latin typeface="Arial Narrow" pitchFamily="34" charset="0"/>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algn="ctr">
              <a:lnSpc>
                <a:spcPct val="100000"/>
              </a:lnSpc>
            </a:pPr>
            <a:r>
              <a:rPr lang="en-US" altLang="en-US" sz="3400" b="0" dirty="0">
                <a:solidFill>
                  <a:srgbClr val="00FFFF"/>
                </a:solidFill>
                <a:effectLst>
                  <a:outerShdw blurRad="38100" dist="38100" dir="2700000" algn="tl">
                    <a:srgbClr val="000000">
                      <a:alpha val="43137"/>
                    </a:srgbClr>
                  </a:outerShdw>
                </a:effectLst>
                <a:cs typeface="Calibri" panose="020F0502020204030204" pitchFamily="34" charset="0"/>
              </a:rPr>
              <a:t>GATES OF NEHEMIAH</a:t>
            </a:r>
          </a:p>
        </p:txBody>
      </p:sp>
    </p:spTree>
    <p:extLst>
      <p:ext uri="{BB962C8B-B14F-4D97-AF65-F5344CB8AC3E}">
        <p14:creationId xmlns:p14="http://schemas.microsoft.com/office/powerpoint/2010/main" val="244794556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2C5C9-5B58-E190-E1F9-44B9A044A46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69617C3-2A60-A419-6FA2-43C3442ABAED}"/>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Jethro’s permission (18)</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God’s comfort (19)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Moses’ return (20)</a:t>
            </a:r>
          </a:p>
        </p:txBody>
      </p:sp>
      <p:sp>
        <p:nvSpPr>
          <p:cNvPr id="4" name="Rectangle 2">
            <a:extLst>
              <a:ext uri="{FF2B5EF4-FFF2-40B4-BE49-F238E27FC236}">
                <a16:creationId xmlns:a16="http://schemas.microsoft.com/office/drawing/2014/main" id="{F3611971-5ED4-795F-75AE-C185240F591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Exodus 4:18-20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 Returns to Egypt</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8668AB96-31B2-EE0E-4D57-299675AF7F30}"/>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545849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026"/>
          <p:cNvSpPr>
            <a:spLocks noGrp="1" noChangeArrowheads="1"/>
          </p:cNvSpPr>
          <p:nvPr>
            <p:ph type="title"/>
          </p:nvPr>
        </p:nvSpPr>
        <p:spPr>
          <a:xfrm>
            <a:off x="914400" y="152400"/>
            <a:ext cx="10363200" cy="914400"/>
          </a:xfrm>
        </p:spPr>
        <p:txBody>
          <a:bodyPr/>
          <a:lstStyle/>
          <a:p>
            <a:pPr algn="ctr"/>
            <a:r>
              <a:rPr lang="en-US" altLang="en-US" sz="3600" kern="1200" dirty="0">
                <a:latin typeface="Calibri" panose="020F0502020204030204" pitchFamily="34" charset="0"/>
                <a:ea typeface="Calibri" panose="020F0502020204030204" pitchFamily="34" charset="0"/>
                <a:cs typeface="Calibri" panose="020F0502020204030204" pitchFamily="34" charset="0"/>
              </a:rPr>
              <a:t>DATE OF THE EXODUS</a:t>
            </a:r>
          </a:p>
        </p:txBody>
      </p:sp>
      <p:sp>
        <p:nvSpPr>
          <p:cNvPr id="22531" name="Rectangle 1027"/>
          <p:cNvSpPr>
            <a:spLocks noGrp="1" noChangeArrowheads="1"/>
          </p:cNvSpPr>
          <p:nvPr>
            <p:ph type="body" idx="1"/>
          </p:nvPr>
        </p:nvSpPr>
        <p:spPr>
          <a:xfrm>
            <a:off x="609600" y="1371600"/>
            <a:ext cx="5638800" cy="4689475"/>
          </a:xfrm>
        </p:spPr>
        <p:txBody>
          <a:bodyPr/>
          <a:lstStyle/>
          <a:p>
            <a:pPr marL="457200" indent="-457200">
              <a:spcBef>
                <a:spcPts val="0"/>
              </a:spcBef>
              <a:spcAft>
                <a:spcPts val="1200"/>
              </a:spcAft>
              <a:defRPr/>
            </a:pPr>
            <a:r>
              <a:rPr lang="en-US" altLang="en-US" kern="1200" dirty="0">
                <a:latin typeface="Calibri" panose="020F0502020204030204" pitchFamily="34" charset="0"/>
              </a:rPr>
              <a:t>1446 </a:t>
            </a:r>
            <a:r>
              <a:rPr lang="en-US" altLang="en-US" kern="1200" cap="small" dirty="0" err="1">
                <a:latin typeface="Calibri" panose="020F0502020204030204" pitchFamily="34" charset="0"/>
              </a:rPr>
              <a:t>b.c.</a:t>
            </a:r>
            <a:endParaRPr lang="en-US" altLang="en-US" kern="1200" cap="small" dirty="0">
              <a:latin typeface="Calibri" panose="020F0502020204030204" pitchFamily="34" charset="0"/>
            </a:endParaRPr>
          </a:p>
          <a:p>
            <a:pPr marL="914400" lvl="1" indent="-457200">
              <a:spcBef>
                <a:spcPts val="0"/>
              </a:spcBef>
              <a:spcAft>
                <a:spcPts val="1200"/>
              </a:spcAft>
              <a:defRPr/>
            </a:pPr>
            <a:r>
              <a:rPr lang="en-US" altLang="en-US" kern="1200" dirty="0">
                <a:latin typeface="Calibri" panose="020F0502020204030204" pitchFamily="34" charset="0"/>
                <a:ea typeface="+mn-ea"/>
                <a:cs typeface="+mn-cs"/>
              </a:rPr>
              <a:t>Literal numbers</a:t>
            </a:r>
          </a:p>
          <a:p>
            <a:pPr marL="914400" lvl="1" indent="-457200">
              <a:spcBef>
                <a:spcPts val="0"/>
              </a:spcBef>
              <a:spcAft>
                <a:spcPts val="1200"/>
              </a:spcAft>
              <a:defRPr/>
            </a:pPr>
            <a:r>
              <a:rPr lang="en-US" altLang="en-US" kern="1200" dirty="0">
                <a:latin typeface="Calibri" panose="020F0502020204030204" pitchFamily="34" charset="0"/>
                <a:ea typeface="+mn-ea"/>
                <a:cs typeface="+mn-cs"/>
              </a:rPr>
              <a:t>Oppression – Thutmose III</a:t>
            </a:r>
          </a:p>
          <a:p>
            <a:pPr marL="914400" lvl="1" indent="-457200">
              <a:spcBef>
                <a:spcPts val="0"/>
              </a:spcBef>
              <a:spcAft>
                <a:spcPts val="1200"/>
              </a:spcAft>
              <a:defRPr/>
            </a:pPr>
            <a:r>
              <a:rPr lang="en-US" altLang="en-US" kern="1200" dirty="0">
                <a:latin typeface="Calibri" panose="020F0502020204030204" pitchFamily="34" charset="0"/>
                <a:ea typeface="+mn-ea"/>
                <a:cs typeface="+mn-cs"/>
              </a:rPr>
              <a:t>Exodus – Amenhotep II</a:t>
            </a:r>
          </a:p>
        </p:txBody>
      </p:sp>
      <p:pic>
        <p:nvPicPr>
          <p:cNvPr id="3" name="Picture 2">
            <a:extLst>
              <a:ext uri="{FF2B5EF4-FFF2-40B4-BE49-F238E27FC236}">
                <a16:creationId xmlns:a16="http://schemas.microsoft.com/office/drawing/2014/main" id="{D2BD2A5A-508D-6E34-FC8F-DBDB2228979C}"/>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2C5C9-5B58-E190-E1F9-44B9A044A46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69617C3-2A60-A419-6FA2-43C3442ABAED}"/>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Jethro’s permission (18)</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God’s comfort (19)</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Moses’ return (20)</a:t>
            </a:r>
          </a:p>
        </p:txBody>
      </p:sp>
      <p:sp>
        <p:nvSpPr>
          <p:cNvPr id="4" name="Rectangle 2">
            <a:extLst>
              <a:ext uri="{FF2B5EF4-FFF2-40B4-BE49-F238E27FC236}">
                <a16:creationId xmlns:a16="http://schemas.microsoft.com/office/drawing/2014/main" id="{F3611971-5ED4-795F-75AE-C185240F591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Exodus 4:18-20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 Returns to Egypt</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8668AB96-31B2-EE0E-4D57-299675AF7F30}"/>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133733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69C394-9ED0-6796-237E-A4591A912C19}"/>
              </a:ext>
            </a:extLst>
          </p:cNvPr>
          <p:cNvPicPr>
            <a:picLocks noChangeAspect="1"/>
          </p:cNvPicPr>
          <p:nvPr/>
        </p:nvPicPr>
        <p:blipFill>
          <a:blip r:embed="rId2"/>
          <a:stretch>
            <a:fillRect/>
          </a:stretch>
        </p:blipFill>
        <p:spPr>
          <a:xfrm>
            <a:off x="1557618" y="137160"/>
            <a:ext cx="9076765" cy="6583680"/>
          </a:xfrm>
          <a:prstGeom prst="rect">
            <a:avLst/>
          </a:prstGeom>
        </p:spPr>
      </p:pic>
    </p:spTree>
    <p:extLst>
      <p:ext uri="{BB962C8B-B14F-4D97-AF65-F5344CB8AC3E}">
        <p14:creationId xmlns:p14="http://schemas.microsoft.com/office/powerpoint/2010/main" val="227975140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FFE11-48D8-7F35-142E-C95C8B32A18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DA23626-CBAF-2785-3E2D-54AF427B4E55}"/>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MOSES’ CALLING</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4:1-31</a:t>
            </a:r>
          </a:p>
        </p:txBody>
      </p:sp>
      <p:sp>
        <p:nvSpPr>
          <p:cNvPr id="161795" name="Rectangle 3">
            <a:extLst>
              <a:ext uri="{FF2B5EF4-FFF2-40B4-BE49-F238E27FC236}">
                <a16:creationId xmlns:a16="http://schemas.microsoft.com/office/drawing/2014/main" id="{858D5BCD-9570-7C6A-3943-C749F4961D4F}"/>
              </a:ext>
            </a:extLst>
          </p:cNvPr>
          <p:cNvSpPr>
            <a:spLocks noGrp="1" noChangeArrowheads="1"/>
          </p:cNvSpPr>
          <p:nvPr>
            <p:ph type="body" idx="1"/>
          </p:nvPr>
        </p:nvSpPr>
        <p:spPr>
          <a:xfrm>
            <a:off x="609600" y="1348317"/>
            <a:ext cx="8428567" cy="3086100"/>
          </a:xfrm>
        </p:spPr>
        <p:txBody>
          <a:bodyPr/>
          <a:lstStyle/>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latin typeface="Calibri" panose="020F0502020204030204" pitchFamily="34" charset="0"/>
                <a:cs typeface="Calibri" panose="020F0502020204030204" pitchFamily="34" charset="0"/>
              </a:rPr>
              <a:t>Third objection (1-9)</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cs typeface="Calibri" panose="020F0502020204030204" pitchFamily="34" charset="0"/>
              </a:rPr>
              <a:t>Fourth objection (10-12)</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latin typeface="Calibri" panose="020F0502020204030204" pitchFamily="34" charset="0"/>
                <a:cs typeface="Calibri" panose="020F0502020204030204" pitchFamily="34" charset="0"/>
              </a:rPr>
              <a:t>Fifth objection (13-17)</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cs typeface="Calibri" panose="020F0502020204030204" pitchFamily="34" charset="0"/>
              </a:rPr>
              <a:t>Moses returns to Egypt (18-20)</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b="1" u="sng" dirty="0">
                <a:solidFill>
                  <a:srgbClr val="FFFFCC"/>
                </a:solidFill>
                <a:cs typeface="Calibri" panose="020F0502020204030204" pitchFamily="34" charset="0"/>
              </a:rPr>
              <a:t>God to harden Pharaoh (21-23)</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cs typeface="Calibri" panose="020F0502020204030204" pitchFamily="34" charset="0"/>
              </a:rPr>
              <a:t>Moses refusal to circumcise </a:t>
            </a:r>
            <a:r>
              <a:rPr lang="en-US" dirty="0" err="1">
                <a:cs typeface="Calibri" panose="020F0502020204030204" pitchFamily="34" charset="0"/>
              </a:rPr>
              <a:t>Gershom</a:t>
            </a:r>
            <a:r>
              <a:rPr lang="en-US" dirty="0">
                <a:cs typeface="Calibri" panose="020F0502020204030204" pitchFamily="34" charset="0"/>
              </a:rPr>
              <a:t> (24-26)</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cs typeface="Calibri" panose="020F0502020204030204" pitchFamily="34" charset="0"/>
              </a:rPr>
              <a:t>Moses’ meetings (27-31)</a:t>
            </a:r>
          </a:p>
        </p:txBody>
      </p:sp>
      <p:pic>
        <p:nvPicPr>
          <p:cNvPr id="4" name="Picture 3">
            <a:extLst>
              <a:ext uri="{FF2B5EF4-FFF2-40B4-BE49-F238E27FC236}">
                <a16:creationId xmlns:a16="http://schemas.microsoft.com/office/drawing/2014/main" id="{8978F6AD-D1AA-A956-3BBB-54D6BAB73712}"/>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885382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2C5C9-5B58-E190-E1F9-44B9A044A46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69617C3-2A60-A419-6FA2-43C3442ABAED}"/>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God’s hardening (21)</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sonship (22)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Covenant reciprocity (23)</a:t>
            </a:r>
          </a:p>
        </p:txBody>
      </p:sp>
      <p:sp>
        <p:nvSpPr>
          <p:cNvPr id="4" name="Rectangle 2">
            <a:extLst>
              <a:ext uri="{FF2B5EF4-FFF2-40B4-BE49-F238E27FC236}">
                <a16:creationId xmlns:a16="http://schemas.microsoft.com/office/drawing/2014/main" id="{F3611971-5ED4-795F-75AE-C185240F591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V.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4:21-23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God to Harden Pharaoh</a:t>
            </a:r>
          </a:p>
        </p:txBody>
      </p:sp>
      <p:pic>
        <p:nvPicPr>
          <p:cNvPr id="3" name="Picture 2">
            <a:extLst>
              <a:ext uri="{FF2B5EF4-FFF2-40B4-BE49-F238E27FC236}">
                <a16:creationId xmlns:a16="http://schemas.microsoft.com/office/drawing/2014/main" id="{8668AB96-31B2-EE0E-4D57-299675AF7F30}"/>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989390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2C5C9-5B58-E190-E1F9-44B9A044A46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69617C3-2A60-A419-6FA2-43C3442ABAED}"/>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God’s hardening (21)</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sonship (22)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Covenant reciprocity (23)</a:t>
            </a:r>
          </a:p>
        </p:txBody>
      </p:sp>
      <p:sp>
        <p:nvSpPr>
          <p:cNvPr id="4" name="Rectangle 2">
            <a:extLst>
              <a:ext uri="{FF2B5EF4-FFF2-40B4-BE49-F238E27FC236}">
                <a16:creationId xmlns:a16="http://schemas.microsoft.com/office/drawing/2014/main" id="{F3611971-5ED4-795F-75AE-C185240F591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V.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4:21-23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God to Harden Pharaoh</a:t>
            </a:r>
          </a:p>
        </p:txBody>
      </p:sp>
      <p:pic>
        <p:nvPicPr>
          <p:cNvPr id="3" name="Picture 2">
            <a:extLst>
              <a:ext uri="{FF2B5EF4-FFF2-40B4-BE49-F238E27FC236}">
                <a16:creationId xmlns:a16="http://schemas.microsoft.com/office/drawing/2014/main" id="{8668AB96-31B2-EE0E-4D57-299675AF7F30}"/>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335286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0F100-CD3D-5AA1-FAA0-12C4BB575E7D}"/>
            </a:ext>
          </a:extLst>
        </p:cNvPr>
        <p:cNvGrpSpPr/>
        <p:nvPr/>
      </p:nvGrpSpPr>
      <p:grpSpPr>
        <a:xfrm>
          <a:off x="0" y="0"/>
          <a:ext cx="0" cy="0"/>
          <a:chOff x="0" y="0"/>
          <a:chExt cx="0" cy="0"/>
        </a:xfrm>
      </p:grpSpPr>
      <p:sp>
        <p:nvSpPr>
          <p:cNvPr id="16387" name="Rectangle 3">
            <a:extLst>
              <a:ext uri="{FF2B5EF4-FFF2-40B4-BE49-F238E27FC236}">
                <a16:creationId xmlns:a16="http://schemas.microsoft.com/office/drawing/2014/main" id="{D9342E5D-804D-F26A-2A75-C3EFEE0F6964}"/>
              </a:ext>
            </a:extLst>
          </p:cNvPr>
          <p:cNvSpPr>
            <a:spLocks noGrp="1" noChangeArrowheads="1"/>
          </p:cNvSpPr>
          <p:nvPr>
            <p:ph type="body" idx="1"/>
          </p:nvPr>
        </p:nvSpPr>
        <p:spPr>
          <a:xfrm>
            <a:off x="609600" y="1600200"/>
            <a:ext cx="10972800" cy="2971800"/>
          </a:xfrm>
        </p:spPr>
        <p:txBody>
          <a:bodyPr/>
          <a:lstStyle/>
          <a:p>
            <a:pPr marL="0" indent="0" algn="just">
              <a:buNone/>
            </a:pP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4:</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21</a:t>
            </a: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i="1" dirty="0">
                <a:effectLst>
                  <a:outerShdw blurRad="38100" dist="38100" dir="2700000" algn="tl">
                    <a:srgbClr val="000000">
                      <a:alpha val="43137"/>
                    </a:srgbClr>
                  </a:outerShdw>
                </a:effectLst>
              </a:rPr>
              <a:t>harden his heart.</a:t>
            </a:r>
            <a:r>
              <a:rPr lang="en-US" dirty="0">
                <a:effectLst>
                  <a:outerShdw blurRad="38100" dist="38100" dir="2700000" algn="tl">
                    <a:srgbClr val="000000">
                      <a:alpha val="43137"/>
                    </a:srgbClr>
                  </a:outerShdw>
                </a:effectLst>
              </a:rPr>
              <a:t> Ten times it is said that Pharaoh hardened his own heart (7:13, 14, 22; 8:15, 19, 32; 9:7, 34, 35; 13:15), and 10 times that God hardened Pharaoh’s heart (4:21; 7:3; 9:12; 10:1, 20, 27; 11:10; 14:4, 8, 17). Paul uses this as an example of the inscrutable will of God and of His mercy toward men (Rom. 9:14–18). Seven times Pharaoh hardened his own heart before God first hardened it, though the prediction that God would do it preceded all.”</a:t>
            </a:r>
          </a:p>
        </p:txBody>
      </p:sp>
      <p:pic>
        <p:nvPicPr>
          <p:cNvPr id="29700" name="Picture 4">
            <a:extLst>
              <a:ext uri="{FF2B5EF4-FFF2-40B4-BE49-F238E27FC236}">
                <a16:creationId xmlns:a16="http://schemas.microsoft.com/office/drawing/2014/main" id="{47A7886D-37B5-2427-A1D4-849B23522B1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5" name="Rectangle 2">
            <a:extLst>
              <a:ext uri="{FF2B5EF4-FFF2-40B4-BE49-F238E27FC236}">
                <a16:creationId xmlns:a16="http://schemas.microsoft.com/office/drawing/2014/main" id="{C1605EA3-5ECA-CB7C-5CBC-6CE53C6CF28D}"/>
              </a:ext>
            </a:extLst>
          </p:cNvPr>
          <p:cNvSpPr>
            <a:spLocks noGrp="1" noChangeArrowheads="1"/>
          </p:cNvSpPr>
          <p:nvPr>
            <p:ph type="title"/>
          </p:nvPr>
        </p:nvSpPr>
        <p:spPr>
          <a:xfrm>
            <a:off x="3009900" y="228600"/>
            <a:ext cx="6172200" cy="914400"/>
          </a:xfrm>
        </p:spPr>
        <p:txBody>
          <a:bodyPr/>
          <a:lstStyle/>
          <a:p>
            <a:pPr algn="ct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Charles Ryrie</a:t>
            </a:r>
            <a:br>
              <a:rPr lang="en-US" sz="3600" dirty="0">
                <a:latin typeface="Calibri" panose="020F0502020204030204" pitchFamily="34" charset="0"/>
                <a:cs typeface="Calibri" panose="020F0502020204030204" pitchFamily="34" charset="0"/>
              </a:rPr>
            </a:br>
            <a:r>
              <a:rPr lang="en-US" sz="2000" i="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Ryrie Study Bible, </a:t>
            </a:r>
            <a:r>
              <a:rPr lang="en-US" sz="20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page </a:t>
            </a:r>
            <a:r>
              <a:rPr lang="en-US" sz="2000" dirty="0">
                <a:solidFill>
                  <a:schemeClr val="tx1"/>
                </a:solidFill>
                <a:effectLst>
                  <a:outerShdw blurRad="38100" dist="38100" dir="2700000" algn="tl">
                    <a:srgbClr val="000000">
                      <a:alpha val="43137"/>
                    </a:srgbClr>
                  </a:outerShdw>
                </a:effectLst>
                <a:cs typeface="Calibri" panose="020F0502020204030204" pitchFamily="34" charset="0"/>
              </a:rPr>
              <a:t>96</a:t>
            </a:r>
          </a:p>
        </p:txBody>
      </p:sp>
    </p:spTree>
    <p:extLst>
      <p:ext uri="{BB962C8B-B14F-4D97-AF65-F5344CB8AC3E}">
        <p14:creationId xmlns:p14="http://schemas.microsoft.com/office/powerpoint/2010/main" val="395836969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0C994-6E9E-4E35-A475-F8AF7D515921}"/>
            </a:ext>
          </a:extLst>
        </p:cNvPr>
        <p:cNvGrpSpPr/>
        <p:nvPr/>
      </p:nvGrpSpPr>
      <p:grpSpPr>
        <a:xfrm>
          <a:off x="0" y="0"/>
          <a:ext cx="0" cy="0"/>
          <a:chOff x="0" y="0"/>
          <a:chExt cx="0" cy="0"/>
        </a:xfrm>
      </p:grpSpPr>
      <p:sp>
        <p:nvSpPr>
          <p:cNvPr id="55297" name="Rectangle 2">
            <a:extLst>
              <a:ext uri="{FF2B5EF4-FFF2-40B4-BE49-F238E27FC236}">
                <a16:creationId xmlns:a16="http://schemas.microsoft.com/office/drawing/2014/main" id="{B26335D7-BC12-3B0B-AA98-B9D3140CC707}"/>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REDEMPTION</a:t>
            </a:r>
            <a:br>
              <a:rPr lang="en-US" altLang="en-US" sz="3600" kern="1200" dirty="0">
                <a:effectLst>
                  <a:outerShdw blurRad="38100" dist="38100" dir="2700000" algn="tl">
                    <a:srgbClr val="000000">
                      <a:alpha val="43137"/>
                    </a:srgbClr>
                  </a:outerShdw>
                </a:effectLst>
                <a:latin typeface="Calibri" panose="020F0502020204030204" pitchFamily="34" charset="0"/>
              </a:rPr>
            </a:br>
            <a:r>
              <a:rPr lang="en-US" altLang="en-US" sz="2800" dirty="0">
                <a:solidFill>
                  <a:schemeClr val="tx1"/>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(1:1–12:30)</a:t>
            </a:r>
          </a:p>
        </p:txBody>
      </p:sp>
      <p:sp>
        <p:nvSpPr>
          <p:cNvPr id="11267" name="Rectangle 3">
            <a:extLst>
              <a:ext uri="{FF2B5EF4-FFF2-40B4-BE49-F238E27FC236}">
                <a16:creationId xmlns:a16="http://schemas.microsoft.com/office/drawing/2014/main" id="{6CA513BF-6252-7953-2162-D768BB724901}"/>
              </a:ext>
            </a:extLst>
          </p:cNvPr>
          <p:cNvSpPr>
            <a:spLocks noGrp="1" noChangeArrowheads="1"/>
          </p:cNvSpPr>
          <p:nvPr>
            <p:ph type="body" idx="1"/>
          </p:nvPr>
        </p:nvSpPr>
        <p:spPr>
          <a:xfrm>
            <a:off x="609600" y="1371600"/>
            <a:ext cx="7467600" cy="4689475"/>
          </a:xfrm>
        </p:spPr>
        <p:txBody>
          <a:bodyPr/>
          <a:lstStyle/>
          <a:p>
            <a:pPr>
              <a:spcBef>
                <a:spcPts val="0"/>
              </a:spcBef>
              <a:spcAft>
                <a:spcPts val="12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Why redemption is necessary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dirty="0">
                <a:latin typeface="Calibri" panose="020F0502020204030204" pitchFamily="34" charset="0"/>
                <a:ea typeface="Calibri" panose="020F0502020204030204" pitchFamily="34" charset="0"/>
                <a:cs typeface="Calibri" panose="020F0502020204030204" pitchFamily="34" charset="0"/>
              </a:rPr>
              <a:t> 1)</a:t>
            </a:r>
          </a:p>
          <a:p>
            <a:pPr>
              <a:spcBef>
                <a:spcPts val="0"/>
              </a:spcBef>
              <a:spcAft>
                <a:spcPts val="1200"/>
              </a:spcAft>
              <a:defRPr/>
            </a:pPr>
            <a:r>
              <a:rPr lang="en-US" altLang="en-US" b="1" u="sng" dirty="0">
                <a:solidFill>
                  <a:srgbClr val="FFFFCC"/>
                </a:solidFill>
                <a:latin typeface="Calibri" panose="020F0502020204030204" pitchFamily="34" charset="0"/>
                <a:cs typeface="Calibri" panose="020F0502020204030204" pitchFamily="34" charset="0"/>
              </a:rPr>
              <a:t>Development of the deliverer (</a:t>
            </a:r>
            <a:r>
              <a:rPr lang="en-US" altLang="en-US" b="1" u="sng" dirty="0" err="1">
                <a:solidFill>
                  <a:srgbClr val="FFFFCC"/>
                </a:solidFill>
                <a:latin typeface="Calibri" panose="020F0502020204030204" pitchFamily="34" charset="0"/>
                <a:cs typeface="Calibri" panose="020F0502020204030204" pitchFamily="34" charset="0"/>
              </a:rPr>
              <a:t>Exod</a:t>
            </a:r>
            <a:r>
              <a:rPr lang="en-US" altLang="en-US" b="1" u="sng" dirty="0">
                <a:solidFill>
                  <a:srgbClr val="FFFFCC"/>
                </a:solidFill>
                <a:latin typeface="Calibri" panose="020F0502020204030204" pitchFamily="34" charset="0"/>
                <a:cs typeface="Calibri" panose="020F0502020204030204" pitchFamily="34" charset="0"/>
              </a:rPr>
              <a:t> 2–4)</a:t>
            </a:r>
          </a:p>
          <a:p>
            <a:pPr>
              <a:spcBef>
                <a:spcPts val="0"/>
              </a:spcBef>
              <a:spcAft>
                <a:spcPts val="12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First confrontation with Pharaoh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dirty="0">
                <a:latin typeface="Calibri" panose="020F0502020204030204" pitchFamily="34" charset="0"/>
                <a:ea typeface="Calibri" panose="020F0502020204030204" pitchFamily="34" charset="0"/>
                <a:cs typeface="Calibri" panose="020F0502020204030204" pitchFamily="34" charset="0"/>
              </a:rPr>
              <a:t> 5) </a:t>
            </a:r>
          </a:p>
          <a:p>
            <a:pPr>
              <a:spcBef>
                <a:spcPts val="0"/>
              </a:spcBef>
              <a:spcAft>
                <a:spcPts val="12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God reassures Moses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dirty="0">
                <a:latin typeface="Calibri" panose="020F0502020204030204" pitchFamily="34" charset="0"/>
                <a:ea typeface="Calibri" panose="020F0502020204030204" pitchFamily="34" charset="0"/>
                <a:cs typeface="Calibri" panose="020F0502020204030204" pitchFamily="34" charset="0"/>
              </a:rPr>
              <a:t> 6:1–7:7) </a:t>
            </a:r>
          </a:p>
          <a:p>
            <a:pPr>
              <a:spcBef>
                <a:spcPts val="0"/>
              </a:spcBef>
              <a:spcAft>
                <a:spcPts val="12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Second confrontation with Pharaoh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dirty="0">
                <a:latin typeface="Calibri" panose="020F0502020204030204" pitchFamily="34" charset="0"/>
                <a:ea typeface="Calibri" panose="020F0502020204030204" pitchFamily="34" charset="0"/>
                <a:cs typeface="Calibri" panose="020F0502020204030204" pitchFamily="34" charset="0"/>
              </a:rPr>
              <a:t> 7:18-13)</a:t>
            </a:r>
          </a:p>
          <a:p>
            <a:pPr>
              <a:spcBef>
                <a:spcPts val="0"/>
              </a:spcBef>
              <a:spcAft>
                <a:spcPts val="12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Plagues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dirty="0">
                <a:latin typeface="Calibri" panose="020F0502020204030204" pitchFamily="34" charset="0"/>
                <a:ea typeface="Calibri" panose="020F0502020204030204" pitchFamily="34" charset="0"/>
                <a:cs typeface="Calibri" panose="020F0502020204030204" pitchFamily="34" charset="0"/>
              </a:rPr>
              <a:t> 7:14–12:30) </a:t>
            </a:r>
          </a:p>
        </p:txBody>
      </p:sp>
      <p:pic>
        <p:nvPicPr>
          <p:cNvPr id="3" name="Picture 2">
            <a:extLst>
              <a:ext uri="{FF2B5EF4-FFF2-40B4-BE49-F238E27FC236}">
                <a16:creationId xmlns:a16="http://schemas.microsoft.com/office/drawing/2014/main" id="{7D0227E0-D731-B9A9-31E2-60AB6837733B}"/>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9874094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2895600" y="1828800"/>
            <a:ext cx="8686800" cy="2514600"/>
          </a:xfrm>
        </p:spPr>
        <p:txBody>
          <a:bodyPr/>
          <a:lstStyle/>
          <a:p>
            <a:pPr marL="0" indent="0" algn="just">
              <a:buNone/>
            </a:pPr>
            <a:r>
              <a:rPr lang="en-US" sz="280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r>
              <a:rPr lang="en-US" sz="2800" b="1" dirty="0">
                <a:solidFill>
                  <a:srgbClr val="FFFFCC"/>
                </a:solidFill>
                <a:effectLst>
                  <a:outerShdw blurRad="38100" dist="38100" dir="2700000" algn="tl">
                    <a:srgbClr val="000000">
                      <a:alpha val="43137"/>
                    </a:srgbClr>
                  </a:outerShdw>
                </a:effectLst>
              </a:rPr>
              <a:t>4:21. I will harden his heart. </a:t>
            </a:r>
            <a:r>
              <a:rPr lang="en-US" sz="2800" dirty="0">
                <a:effectLst>
                  <a:outerShdw blurRad="38100" dist="38100" dir="2700000" algn="tl">
                    <a:srgbClr val="000000">
                      <a:alpha val="43137"/>
                    </a:srgbClr>
                  </a:outerShdw>
                </a:effectLst>
              </a:rPr>
              <a:t>An expression meaning ‘to strengthen his will.’ The text identifies the heart as the location of the volition, man’s decision-making ability. On seven occasions in the narrative, God hardens Pharaoh’s heart (9:12; 10:1, 20, 27; 11:10; 14:4, 8) or foretells that He will harden Pharaoh’s heart (4:21; 7:3), and nine times in the text, Pharaoh hardens his own heart (7:13, 14, 22; 8:15, 19, 32; 9:7, 34–35). For the initial five plagues, the text registers Pharaoh as the agent of hardening. Not until the sixth plague does God participate in the confirmation of Pharaoh’s own volitional choices.”</a:t>
            </a: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028700" y="152400"/>
            <a:ext cx="10134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King James Version Bible Commentary for Today: The Most Up-to-Date Commentary on the Time-Honored Text of the King James Version </a:t>
            </a:r>
            <a:r>
              <a:rPr lang="en-US" sz="1800" dirty="0">
                <a:effectLst>
                  <a:outerShdw blurRad="38100" dist="38100" dir="2700000" algn="tl">
                    <a:srgbClr val="000000"/>
                  </a:outerShdw>
                </a:effectLst>
                <a:latin typeface="Calibri" panose="020F0502020204030204" pitchFamily="34" charset="0"/>
                <a:cs typeface="+mn-cs"/>
              </a:rPr>
              <a:t>(p. 86). Thomas Nelson.</a:t>
            </a:r>
          </a:p>
        </p:txBody>
      </p:sp>
      <p:pic>
        <p:nvPicPr>
          <p:cNvPr id="2" name="Picture 1">
            <a:extLst>
              <a:ext uri="{FF2B5EF4-FFF2-40B4-BE49-F238E27FC236}">
                <a16:creationId xmlns:a16="http://schemas.microsoft.com/office/drawing/2014/main" id="{1950E2E6-C234-D66D-A1D8-51072C1093B6}"/>
              </a:ext>
            </a:extLst>
          </p:cNvPr>
          <p:cNvPicPr>
            <a:picLocks noChangeAspect="1"/>
          </p:cNvPicPr>
          <p:nvPr/>
        </p:nvPicPr>
        <p:blipFill>
          <a:blip r:embed="rId3"/>
          <a:stretch>
            <a:fillRect/>
          </a:stretch>
        </p:blipFill>
        <p:spPr>
          <a:xfrm>
            <a:off x="457200" y="2057400"/>
            <a:ext cx="1990448" cy="22860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003890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13470-3184-40CF-29FD-1178CCA75E78}"/>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97DE44D-4BEB-4D90-544A-0CA14B9EEDD8}"/>
              </a:ext>
            </a:extLst>
          </p:cNvPr>
          <p:cNvGraphicFramePr>
            <a:graphicFrameLocks noGrp="1"/>
          </p:cNvGraphicFramePr>
          <p:nvPr>
            <p:ph idx="1"/>
          </p:nvPr>
        </p:nvGraphicFramePr>
        <p:xfrm>
          <a:off x="609600" y="120775"/>
          <a:ext cx="10972801" cy="6599149"/>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3864939">
                  <a:extLst>
                    <a:ext uri="{9D8B030D-6E8A-4147-A177-3AD203B41FA5}">
                      <a16:colId xmlns:a16="http://schemas.microsoft.com/office/drawing/2014/main" val="3939120806"/>
                    </a:ext>
                  </a:extLst>
                </a:gridCol>
                <a:gridCol w="3088982">
                  <a:extLst>
                    <a:ext uri="{9D8B030D-6E8A-4147-A177-3AD203B41FA5}">
                      <a16:colId xmlns:a16="http://schemas.microsoft.com/office/drawing/2014/main" val="2755603270"/>
                    </a:ext>
                  </a:extLst>
                </a:gridCol>
                <a:gridCol w="3088982">
                  <a:extLst>
                    <a:ext uri="{9D8B030D-6E8A-4147-A177-3AD203B41FA5}">
                      <a16:colId xmlns:a16="http://schemas.microsoft.com/office/drawing/2014/main" val="3131948577"/>
                    </a:ext>
                  </a:extLst>
                </a:gridCol>
              </a:tblGrid>
              <a:tr h="7315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 Plagues </a:t>
                      </a:r>
                      <a:r>
                        <a:rPr lang="en-US" sz="3600" b="0" kern="1200" noProof="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of Egypt</a:t>
                      </a:r>
                    </a:p>
                  </a:txBody>
                  <a:tcPr anchor="ctr">
                    <a:solidFill>
                      <a:schemeClr val="bg2"/>
                    </a:solidFill>
                  </a:tcP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518389">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DESCRIPTION</a:t>
                      </a:r>
                    </a:p>
                  </a:txBody>
                  <a:tcPr anchor="ctr">
                    <a:solidFill>
                      <a:schemeClr val="bg2"/>
                    </a:solidFill>
                  </a:tcPr>
                </a:tc>
                <a:tc>
                  <a:txBody>
                    <a:bodyPr/>
                    <a:lstStyle/>
                    <a:p>
                      <a:pPr algn="ctr"/>
                      <a:r>
                        <a:rPr lang="en-US" sz="2400" b="1"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SCRIPTURE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Egyptian Deity</a:t>
                      </a:r>
                    </a:p>
                  </a:txBody>
                  <a:tcPr anchor="ctr">
                    <a:solidFill>
                      <a:schemeClr val="bg2"/>
                    </a:solidFill>
                  </a:tcPr>
                </a:tc>
                <a:extLst>
                  <a:ext uri="{0D108BD9-81ED-4DB2-BD59-A6C34878D82A}">
                    <a16:rowId xmlns:a16="http://schemas.microsoft.com/office/drawing/2014/main" val="1204976739"/>
                  </a:ext>
                </a:extLst>
              </a:tr>
              <a:tr h="502920">
                <a:tc>
                  <a:txBody>
                    <a:bodyPr/>
                    <a:lstStyle/>
                    <a:p>
                      <a:pPr algn="ctr"/>
                      <a:r>
                        <a:rPr lang="en-US" sz="2400" b="1" dirty="0">
                          <a:latin typeface="Calibri" panose="020F0502020204030204" pitchFamily="34" charset="0"/>
                          <a:cs typeface="Calibri" panose="020F0502020204030204" pitchFamily="34" charset="0"/>
                        </a:rPr>
                        <a:t>1.</a:t>
                      </a:r>
                    </a:p>
                  </a:txBody>
                  <a:tcPr anchor="ctr"/>
                </a:tc>
                <a:tc>
                  <a:txBody>
                    <a:bodyPr/>
                    <a:lstStyle/>
                    <a:p>
                      <a:pPr algn="l"/>
                      <a:r>
                        <a:rPr lang="en-US" sz="2400" b="1" dirty="0">
                          <a:latin typeface="Calibri" panose="020F0502020204030204" pitchFamily="34" charset="0"/>
                          <a:cs typeface="Calibri" panose="020F0502020204030204" pitchFamily="34" charset="0"/>
                        </a:rPr>
                        <a:t>Water to Blood</a:t>
                      </a:r>
                    </a:p>
                  </a:txBody>
                  <a:tcPr anchor="ctr"/>
                </a:tc>
                <a:tc>
                  <a:txBody>
                    <a:bodyPr/>
                    <a:lstStyle/>
                    <a:p>
                      <a:pPr marL="112713" indent="0" algn="l"/>
                      <a:r>
                        <a:rPr lang="en-US" sz="2400" b="1" dirty="0">
                          <a:solidFill>
                            <a:srgbClr val="0000CC"/>
                          </a:solidFill>
                          <a:latin typeface="Calibri" panose="020F0502020204030204" pitchFamily="34" charset="0"/>
                          <a:cs typeface="Calibri" panose="020F0502020204030204" pitchFamily="34" charset="0"/>
                        </a:rPr>
                        <a:t>Exod. 7:14-25</a:t>
                      </a:r>
                    </a:p>
                  </a:txBody>
                  <a:tcPr anchor="ctr"/>
                </a:tc>
                <a:tc>
                  <a:txBody>
                    <a:bodyPr/>
                    <a:lstStyle/>
                    <a:p>
                      <a:pPr marL="0" algn="ctr" defTabSz="914400" rtl="0" eaLnBrk="1" latinLnBrk="0" hangingPunct="1"/>
                      <a:r>
                        <a:rPr lang="en-US" sz="2400" b="1" kern="1200" dirty="0" err="1">
                          <a:solidFill>
                            <a:srgbClr val="C00000"/>
                          </a:solidFill>
                          <a:latin typeface="Calibri" panose="020F0502020204030204" pitchFamily="34" charset="0"/>
                          <a:ea typeface="+mn-ea"/>
                          <a:cs typeface="Calibri" panose="020F0502020204030204" pitchFamily="34" charset="0"/>
                        </a:rPr>
                        <a:t>Hapi</a:t>
                      </a:r>
                      <a:r>
                        <a:rPr lang="en-US" sz="2400" b="1" kern="1200" dirty="0">
                          <a:solidFill>
                            <a:srgbClr val="C00000"/>
                          </a:solidFill>
                          <a:latin typeface="Calibri" panose="020F0502020204030204" pitchFamily="34" charset="0"/>
                          <a:ea typeface="+mn-ea"/>
                          <a:cs typeface="Calibri" panose="020F0502020204030204" pitchFamily="34" charset="0"/>
                        </a:rPr>
                        <a:t>, Khnum</a:t>
                      </a:r>
                    </a:p>
                  </a:txBody>
                  <a:tcPr anchor="ctr"/>
                </a:tc>
                <a:extLst>
                  <a:ext uri="{0D108BD9-81ED-4DB2-BD59-A6C34878D82A}">
                    <a16:rowId xmlns:a16="http://schemas.microsoft.com/office/drawing/2014/main" val="558539107"/>
                  </a:ext>
                </a:extLst>
              </a:tr>
              <a:tr h="502920">
                <a:tc>
                  <a:txBody>
                    <a:bodyPr/>
                    <a:lstStyle/>
                    <a:p>
                      <a:pPr algn="ctr"/>
                      <a:r>
                        <a:rPr lang="en-US" sz="2400" b="1" dirty="0">
                          <a:latin typeface="Calibri" panose="020F0502020204030204" pitchFamily="34" charset="0"/>
                          <a:cs typeface="Calibri" panose="020F0502020204030204" pitchFamily="34" charset="0"/>
                        </a:rPr>
                        <a:t>2.</a:t>
                      </a:r>
                    </a:p>
                  </a:txBody>
                  <a:tcPr anchor="ctr"/>
                </a:tc>
                <a:tc>
                  <a:txBody>
                    <a:bodyPr/>
                    <a:lstStyle/>
                    <a:p>
                      <a:pPr algn="l"/>
                      <a:r>
                        <a:rPr lang="en-US" sz="2400" b="1" dirty="0">
                          <a:latin typeface="Calibri" panose="020F0502020204030204" pitchFamily="34" charset="0"/>
                          <a:cs typeface="Calibri" panose="020F0502020204030204" pitchFamily="34" charset="0"/>
                        </a:rPr>
                        <a:t>Frogs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8:1-15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Heqt</a:t>
                      </a:r>
                    </a:p>
                  </a:txBody>
                  <a:tcPr anchor="ctr"/>
                </a:tc>
                <a:extLst>
                  <a:ext uri="{0D108BD9-81ED-4DB2-BD59-A6C34878D82A}">
                    <a16:rowId xmlns:a16="http://schemas.microsoft.com/office/drawing/2014/main" val="2935229951"/>
                  </a:ext>
                </a:extLst>
              </a:tr>
              <a:tr h="502920">
                <a:tc>
                  <a:txBody>
                    <a:bodyPr/>
                    <a:lstStyle/>
                    <a:p>
                      <a:pPr algn="ctr"/>
                      <a:r>
                        <a:rPr lang="en-US" sz="2400" b="1" dirty="0">
                          <a:latin typeface="Calibri" panose="020F0502020204030204" pitchFamily="34" charset="0"/>
                          <a:cs typeface="Calibri" panose="020F0502020204030204" pitchFamily="34" charset="0"/>
                        </a:rPr>
                        <a:t>3.</a:t>
                      </a:r>
                    </a:p>
                  </a:txBody>
                  <a:tcPr anchor="ctr"/>
                </a:tc>
                <a:tc>
                  <a:txBody>
                    <a:bodyPr/>
                    <a:lstStyle/>
                    <a:p>
                      <a:pPr algn="l"/>
                      <a:r>
                        <a:rPr lang="en-US" sz="2400" b="1" dirty="0">
                          <a:latin typeface="Calibri" panose="020F0502020204030204" pitchFamily="34" charset="0"/>
                          <a:cs typeface="Calibri" panose="020F0502020204030204" pitchFamily="34" charset="0"/>
                        </a:rPr>
                        <a:t>Gnats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8:16-19</a:t>
                      </a:r>
                    </a:p>
                  </a:txBody>
                  <a:tcPr anchor="ctr"/>
                </a:tc>
                <a:tc>
                  <a:txBody>
                    <a:bodyPr/>
                    <a:lstStyle/>
                    <a:p>
                      <a:pPr algn="ctr"/>
                      <a:r>
                        <a:rPr lang="en-US" sz="2400" b="1" kern="1200" dirty="0">
                          <a:solidFill>
                            <a:srgbClr val="C00000"/>
                          </a:solidFill>
                          <a:latin typeface="Calibri" panose="020F0502020204030204" pitchFamily="34" charset="0"/>
                          <a:ea typeface="+mn-ea"/>
                          <a:cs typeface="Calibri" panose="020F0502020204030204" pitchFamily="34" charset="0"/>
                        </a:rPr>
                        <a:t>Set</a:t>
                      </a:r>
                    </a:p>
                  </a:txBody>
                  <a:tcPr anchor="ctr"/>
                </a:tc>
                <a:extLst>
                  <a:ext uri="{0D108BD9-81ED-4DB2-BD59-A6C34878D82A}">
                    <a16:rowId xmlns:a16="http://schemas.microsoft.com/office/drawing/2014/main" val="1282089858"/>
                  </a:ext>
                </a:extLst>
              </a:tr>
              <a:tr h="502920">
                <a:tc>
                  <a:txBody>
                    <a:bodyPr/>
                    <a:lstStyle/>
                    <a:p>
                      <a:pPr algn="ctr"/>
                      <a:r>
                        <a:rPr lang="en-US" sz="2400" b="1" dirty="0">
                          <a:latin typeface="Calibri" panose="020F0502020204030204" pitchFamily="34" charset="0"/>
                          <a:cs typeface="Calibri" panose="020F0502020204030204" pitchFamily="34" charset="0"/>
                        </a:rPr>
                        <a:t>4.</a:t>
                      </a:r>
                    </a:p>
                  </a:txBody>
                  <a:tcPr anchor="ctr"/>
                </a:tc>
                <a:tc>
                  <a:txBody>
                    <a:bodyPr/>
                    <a:lstStyle/>
                    <a:p>
                      <a:pPr algn="l"/>
                      <a:r>
                        <a:rPr lang="en-US" sz="2400" b="1" dirty="0">
                          <a:latin typeface="Calibri" panose="020F0502020204030204" pitchFamily="34" charset="0"/>
                          <a:cs typeface="Calibri" panose="020F0502020204030204" pitchFamily="34" charset="0"/>
                        </a:rPr>
                        <a:t>Flies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8:20-32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err="1">
                          <a:solidFill>
                            <a:srgbClr val="C00000"/>
                          </a:solidFill>
                          <a:latin typeface="Calibri" panose="020F0502020204030204" pitchFamily="34" charset="0"/>
                          <a:ea typeface="+mn-ea"/>
                          <a:cs typeface="Calibri" panose="020F0502020204030204" pitchFamily="34" charset="0"/>
                        </a:rPr>
                        <a:t>Uatchit</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82611401"/>
                  </a:ext>
                </a:extLst>
              </a:tr>
              <a:tr h="502920">
                <a:tc>
                  <a:txBody>
                    <a:bodyPr/>
                    <a:lstStyle/>
                    <a:p>
                      <a:pPr algn="ctr"/>
                      <a:r>
                        <a:rPr lang="en-US" sz="2400" b="1" dirty="0">
                          <a:latin typeface="Calibri" panose="020F0502020204030204" pitchFamily="34" charset="0"/>
                          <a:cs typeface="Calibri" panose="020F0502020204030204" pitchFamily="34" charset="0"/>
                        </a:rPr>
                        <a:t>5.</a:t>
                      </a:r>
                    </a:p>
                  </a:txBody>
                  <a:tcPr anchor="ctr"/>
                </a:tc>
                <a:tc>
                  <a:txBody>
                    <a:bodyPr/>
                    <a:lstStyle/>
                    <a:p>
                      <a:pPr algn="l"/>
                      <a:r>
                        <a:rPr lang="en-US" sz="2400" b="1" dirty="0">
                          <a:latin typeface="Calibri" panose="020F0502020204030204" pitchFamily="34" charset="0"/>
                          <a:cs typeface="Calibri" panose="020F0502020204030204" pitchFamily="34" charset="0"/>
                        </a:rPr>
                        <a:t>Disease on Cattle</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Hathor, </a:t>
                      </a:r>
                      <a:r>
                        <a:rPr lang="en-US" sz="2400" b="1" kern="1200" dirty="0" err="1">
                          <a:solidFill>
                            <a:srgbClr val="C00000"/>
                          </a:solidFill>
                          <a:latin typeface="Calibri" panose="020F0502020204030204" pitchFamily="34" charset="0"/>
                          <a:ea typeface="+mn-ea"/>
                          <a:cs typeface="Calibri" panose="020F0502020204030204" pitchFamily="34" charset="0"/>
                        </a:rPr>
                        <a:t>Apis</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13668434"/>
                  </a:ext>
                </a:extLst>
              </a:tr>
              <a:tr h="502920">
                <a:tc>
                  <a:txBody>
                    <a:bodyPr/>
                    <a:lstStyle/>
                    <a:p>
                      <a:pPr algn="ctr"/>
                      <a:r>
                        <a:rPr lang="en-US" sz="2400" b="1" dirty="0">
                          <a:latin typeface="Calibri" panose="020F0502020204030204" pitchFamily="34" charset="0"/>
                          <a:cs typeface="Calibri" panose="020F0502020204030204" pitchFamily="34" charset="0"/>
                        </a:rPr>
                        <a:t>6.</a:t>
                      </a:r>
                    </a:p>
                  </a:txBody>
                  <a:tcPr anchor="ctr"/>
                </a:tc>
                <a:tc>
                  <a:txBody>
                    <a:bodyPr/>
                    <a:lstStyle/>
                    <a:p>
                      <a:pPr algn="l"/>
                      <a:r>
                        <a:rPr lang="en-US" sz="2400" b="1" dirty="0">
                          <a:latin typeface="Calibri" panose="020F0502020204030204" pitchFamily="34" charset="0"/>
                          <a:cs typeface="Calibri" panose="020F0502020204030204" pitchFamily="34" charset="0"/>
                        </a:rPr>
                        <a:t>Boils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9:8-12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Sekhmet, Serapis</a:t>
                      </a:r>
                    </a:p>
                  </a:txBody>
                  <a:tcPr anchor="ctr"/>
                </a:tc>
                <a:extLst>
                  <a:ext uri="{0D108BD9-81ED-4DB2-BD59-A6C34878D82A}">
                    <a16:rowId xmlns:a16="http://schemas.microsoft.com/office/drawing/2014/main" val="443366115"/>
                  </a:ext>
                </a:extLst>
              </a:tr>
              <a:tr h="502920">
                <a:tc>
                  <a:txBody>
                    <a:bodyPr/>
                    <a:lstStyle/>
                    <a:p>
                      <a:pPr algn="ctr"/>
                      <a:r>
                        <a:rPr lang="en-US" sz="2400" b="1" dirty="0">
                          <a:latin typeface="Calibri" panose="020F0502020204030204" pitchFamily="34" charset="0"/>
                          <a:cs typeface="Calibri" panose="020F0502020204030204" pitchFamily="34" charset="0"/>
                        </a:rPr>
                        <a:t>7.</a:t>
                      </a:r>
                    </a:p>
                  </a:txBody>
                  <a:tcPr anchor="ctr"/>
                </a:tc>
                <a:tc>
                  <a:txBody>
                    <a:bodyPr/>
                    <a:lstStyle/>
                    <a:p>
                      <a:pPr algn="l"/>
                      <a:r>
                        <a:rPr lang="en-US" sz="2400" b="1" dirty="0">
                          <a:latin typeface="Calibri" panose="020F0502020204030204" pitchFamily="34" charset="0"/>
                          <a:cs typeface="Calibri" panose="020F0502020204030204" pitchFamily="34" charset="0"/>
                        </a:rPr>
                        <a:t>Hail</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9:13-35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txBody>
                  <a:tcPr anchor="ctr"/>
                </a:tc>
                <a:extLst>
                  <a:ext uri="{0D108BD9-81ED-4DB2-BD59-A6C34878D82A}">
                    <a16:rowId xmlns:a16="http://schemas.microsoft.com/office/drawing/2014/main" val="482985495"/>
                  </a:ext>
                </a:extLst>
              </a:tr>
              <a:tr h="502920">
                <a:tc>
                  <a:txBody>
                    <a:bodyPr/>
                    <a:lstStyle/>
                    <a:p>
                      <a:pPr algn="ctr"/>
                      <a:r>
                        <a:rPr lang="en-US" sz="2400" b="1" dirty="0">
                          <a:latin typeface="Calibri" panose="020F0502020204030204" pitchFamily="34" charset="0"/>
                          <a:cs typeface="Calibri" panose="020F0502020204030204" pitchFamily="34" charset="0"/>
                        </a:rPr>
                        <a:t>8.</a:t>
                      </a:r>
                    </a:p>
                  </a:txBody>
                  <a:tcPr anchor="ctr"/>
                </a:tc>
                <a:tc>
                  <a:txBody>
                    <a:bodyPr/>
                    <a:lstStyle/>
                    <a:p>
                      <a:pPr algn="l"/>
                      <a:r>
                        <a:rPr lang="en-US" sz="2400" b="1" dirty="0">
                          <a:latin typeface="Calibri" panose="020F0502020204030204" pitchFamily="34" charset="0"/>
                          <a:cs typeface="Calibri" panose="020F0502020204030204" pitchFamily="34" charset="0"/>
                        </a:rPr>
                        <a:t>Locusts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10:1-20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Osiris</a:t>
                      </a:r>
                    </a:p>
                  </a:txBody>
                  <a:tcPr anchor="ctr"/>
                </a:tc>
                <a:extLst>
                  <a:ext uri="{0D108BD9-81ED-4DB2-BD59-A6C34878D82A}">
                    <a16:rowId xmlns:a16="http://schemas.microsoft.com/office/drawing/2014/main" val="3454855397"/>
                  </a:ext>
                </a:extLst>
              </a:tr>
              <a:tr h="502920">
                <a:tc>
                  <a:txBody>
                    <a:bodyPr/>
                    <a:lstStyle/>
                    <a:p>
                      <a:pPr algn="ctr"/>
                      <a:r>
                        <a:rPr lang="en-US" sz="2400" b="1" dirty="0">
                          <a:latin typeface="Calibri" panose="020F0502020204030204" pitchFamily="34" charset="0"/>
                          <a:cs typeface="Calibri" panose="020F0502020204030204" pitchFamily="34" charset="0"/>
                        </a:rPr>
                        <a:t>9.</a:t>
                      </a:r>
                    </a:p>
                  </a:txBody>
                  <a:tcPr anchor="ctr"/>
                </a:tc>
                <a:tc>
                  <a:txBody>
                    <a:bodyPr/>
                    <a:lstStyle/>
                    <a:p>
                      <a:pPr algn="l"/>
                      <a:r>
                        <a:rPr lang="en-US" sz="2400" b="1" dirty="0">
                          <a:latin typeface="Calibri" panose="020F0502020204030204" pitchFamily="34" charset="0"/>
                          <a:cs typeface="Calibri" panose="020F0502020204030204" pitchFamily="34" charset="0"/>
                        </a:rPr>
                        <a:t>Darkness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10:21-29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Re, Horus, </a:t>
                      </a:r>
                      <a:r>
                        <a:rPr lang="en-US" sz="2400" b="1" kern="1200" dirty="0" err="1">
                          <a:solidFill>
                            <a:srgbClr val="C00000"/>
                          </a:solidFill>
                          <a:latin typeface="Calibri" panose="020F0502020204030204" pitchFamily="34" charset="0"/>
                          <a:ea typeface="+mn-ea"/>
                          <a:cs typeface="Calibri" panose="020F0502020204030204" pitchFamily="34" charset="0"/>
                        </a:rPr>
                        <a:t>Atum</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188230933"/>
                  </a:ext>
                </a:extLst>
              </a:tr>
              <a:tr h="502920">
                <a:tc>
                  <a:txBody>
                    <a:bodyPr/>
                    <a:lstStyle/>
                    <a:p>
                      <a:pPr algn="ctr"/>
                      <a:r>
                        <a:rPr lang="en-US" sz="2400" b="1" dirty="0">
                          <a:latin typeface="Calibri" panose="020F0502020204030204" pitchFamily="34" charset="0"/>
                          <a:cs typeface="Calibri" panose="020F0502020204030204" pitchFamily="34" charset="0"/>
                        </a:rPr>
                        <a:t>10.</a:t>
                      </a:r>
                    </a:p>
                  </a:txBody>
                  <a:tcPr anchor="ctr"/>
                </a:tc>
                <a:tc>
                  <a:txBody>
                    <a:bodyPr/>
                    <a:lstStyle/>
                    <a:p>
                      <a:pPr algn="l"/>
                      <a:r>
                        <a:rPr lang="en-US" sz="2400" b="1" dirty="0">
                          <a:latin typeface="Calibri" panose="020F0502020204030204" pitchFamily="34" charset="0"/>
                          <a:cs typeface="Calibri" panose="020F0502020204030204" pitchFamily="34" charset="0"/>
                        </a:rPr>
                        <a:t>Death of the First Born</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12:29-36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Min, Osiris, Heqt, Isis</a:t>
                      </a:r>
                    </a:p>
                  </a:txBody>
                  <a:tcPr anchor="ct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162786685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ts val="0"/>
              </a:spcBef>
              <a:spcAft>
                <a:spcPts val="1200"/>
              </a:spcAft>
              <a:buNone/>
              <a:defRPr/>
            </a:pPr>
            <a:r>
              <a:rPr lang="en-US" sz="4000" dirty="0">
                <a:solidFill>
                  <a:schemeClr val="tx2"/>
                </a:solidFill>
                <a:ea typeface="+mj-ea"/>
                <a:cs typeface="Calibri" panose="020F0502020204030204" pitchFamily="34" charset="0"/>
              </a:rPr>
              <a:t>Romans 1:18-20</a:t>
            </a:r>
          </a:p>
          <a:p>
            <a:pPr marL="0" indent="0" algn="just">
              <a:spcBef>
                <a:spcPts val="0"/>
              </a:spcBef>
              <a:buClr>
                <a:srgbClr val="00FFFF"/>
              </a:buClr>
              <a:buNone/>
              <a:defRPr/>
            </a:pPr>
            <a:r>
              <a:rPr lang="en-US" sz="3400" dirty="0">
                <a:effectLst/>
              </a:rPr>
              <a:t>“</a:t>
            </a:r>
            <a:r>
              <a:rPr lang="en-US" sz="3400" baseline="30000" dirty="0">
                <a:effectLst/>
              </a:rPr>
              <a:t>18</a:t>
            </a:r>
            <a:r>
              <a:rPr lang="en-US" sz="3400" dirty="0">
                <a:effectLst/>
              </a:rPr>
              <a:t> For the wrath of God is revealed from heaven against all ungodliness and unrighteousness of men who </a:t>
            </a:r>
            <a:r>
              <a:rPr lang="en-US" sz="3400" b="1" u="sng" dirty="0">
                <a:solidFill>
                  <a:srgbClr val="FFFFCC"/>
                </a:solidFill>
                <a:effectLst/>
              </a:rPr>
              <a:t>suppress</a:t>
            </a:r>
            <a:r>
              <a:rPr lang="en-US" sz="3400" dirty="0">
                <a:effectLst/>
              </a:rPr>
              <a:t> the truth in unrighteousness, </a:t>
            </a:r>
            <a:r>
              <a:rPr lang="en-US" sz="3400" baseline="30000" dirty="0">
                <a:effectLst/>
              </a:rPr>
              <a:t>19</a:t>
            </a:r>
            <a:r>
              <a:rPr lang="en-US" sz="3400" dirty="0">
                <a:effectLst/>
              </a:rPr>
              <a:t> because that which is known about God is </a:t>
            </a:r>
            <a:r>
              <a:rPr lang="en-US" sz="3400" b="1" u="sng" dirty="0">
                <a:solidFill>
                  <a:srgbClr val="FFFFCC"/>
                </a:solidFill>
                <a:effectLst/>
              </a:rPr>
              <a:t>evident</a:t>
            </a:r>
            <a:r>
              <a:rPr lang="en-US" sz="3400" dirty="0">
                <a:effectLst/>
              </a:rPr>
              <a:t> within them; for God made it </a:t>
            </a:r>
            <a:r>
              <a:rPr lang="en-US" sz="3400" b="1" u="sng" dirty="0">
                <a:solidFill>
                  <a:srgbClr val="FFFFCC"/>
                </a:solidFill>
                <a:effectLst/>
              </a:rPr>
              <a:t>evident</a:t>
            </a:r>
            <a:r>
              <a:rPr lang="en-US" sz="3400" dirty="0">
                <a:effectLst/>
              </a:rPr>
              <a:t> to them. </a:t>
            </a:r>
            <a:r>
              <a:rPr lang="en-US" sz="3400" baseline="30000" dirty="0">
                <a:effectLst/>
              </a:rPr>
              <a:t>20</a:t>
            </a:r>
            <a:r>
              <a:rPr lang="en-US" sz="3400" dirty="0">
                <a:effectLst/>
              </a:rPr>
              <a:t> For since the creation of the world His invisible attributes, His eternal power and divine nature, have been </a:t>
            </a:r>
            <a:r>
              <a:rPr lang="en-US" sz="3400" b="1" u="sng" dirty="0">
                <a:solidFill>
                  <a:srgbClr val="FFFFCC"/>
                </a:solidFill>
                <a:effectLst/>
              </a:rPr>
              <a:t>clearly seen</a:t>
            </a:r>
            <a:r>
              <a:rPr lang="en-US" sz="3400" dirty="0">
                <a:effectLst/>
              </a:rPr>
              <a:t>, being understood through what has been made, so that they are </a:t>
            </a:r>
            <a:r>
              <a:rPr lang="en-US" sz="3400" b="1" u="sng" dirty="0">
                <a:solidFill>
                  <a:srgbClr val="FFFFCC"/>
                </a:solidFill>
                <a:effectLst/>
              </a:rPr>
              <a:t>without excuse</a:t>
            </a:r>
            <a:r>
              <a:rPr lang="en-US" sz="3400" cap="small" dirty="0">
                <a:effectLst/>
              </a:rPr>
              <a:t>.”</a:t>
            </a:r>
          </a:p>
        </p:txBody>
      </p:sp>
    </p:spTree>
    <p:extLst>
      <p:ext uri="{BB962C8B-B14F-4D97-AF65-F5344CB8AC3E}">
        <p14:creationId xmlns:p14="http://schemas.microsoft.com/office/powerpoint/2010/main" val="1399256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2C5C9-5B58-E190-E1F9-44B9A044A46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69617C3-2A60-A419-6FA2-43C3442ABAED}"/>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God’s hardening (21)</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Israel’s sonship (22)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Covenant reciprocity (23)</a:t>
            </a:r>
          </a:p>
        </p:txBody>
      </p:sp>
      <p:sp>
        <p:nvSpPr>
          <p:cNvPr id="4" name="Rectangle 2">
            <a:extLst>
              <a:ext uri="{FF2B5EF4-FFF2-40B4-BE49-F238E27FC236}">
                <a16:creationId xmlns:a16="http://schemas.microsoft.com/office/drawing/2014/main" id="{F3611971-5ED4-795F-75AE-C185240F591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V.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4:21-23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God to Harden Pharaoh</a:t>
            </a:r>
          </a:p>
        </p:txBody>
      </p:sp>
      <p:pic>
        <p:nvPicPr>
          <p:cNvPr id="3" name="Picture 2">
            <a:extLst>
              <a:ext uri="{FF2B5EF4-FFF2-40B4-BE49-F238E27FC236}">
                <a16:creationId xmlns:a16="http://schemas.microsoft.com/office/drawing/2014/main" id="{8668AB96-31B2-EE0E-4D57-299675AF7F30}"/>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001871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2C5C9-5B58-E190-E1F9-44B9A044A46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69617C3-2A60-A419-6FA2-43C3442ABAED}"/>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God’s hardening (21)</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sonship (22)</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Covenant reciprocity (23)</a:t>
            </a:r>
          </a:p>
        </p:txBody>
      </p:sp>
      <p:sp>
        <p:nvSpPr>
          <p:cNvPr id="4" name="Rectangle 2">
            <a:extLst>
              <a:ext uri="{FF2B5EF4-FFF2-40B4-BE49-F238E27FC236}">
                <a16:creationId xmlns:a16="http://schemas.microsoft.com/office/drawing/2014/main" id="{F3611971-5ED4-795F-75AE-C185240F591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V.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4:21-23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God to Harden Pharaoh</a:t>
            </a:r>
          </a:p>
        </p:txBody>
      </p:sp>
      <p:pic>
        <p:nvPicPr>
          <p:cNvPr id="3" name="Picture 2">
            <a:extLst>
              <a:ext uri="{FF2B5EF4-FFF2-40B4-BE49-F238E27FC236}">
                <a16:creationId xmlns:a16="http://schemas.microsoft.com/office/drawing/2014/main" id="{8668AB96-31B2-EE0E-4D57-299675AF7F30}"/>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039497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152400"/>
            <a:ext cx="4000500" cy="914400"/>
          </a:xfrm>
        </p:spPr>
        <p:txBody>
          <a:bodyPr/>
          <a:lstStyle/>
          <a:p>
            <a:pPr algn="ctr" eaLnBrk="1" hangingPunct="1"/>
            <a:r>
              <a:rPr lang="en-US" sz="36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8 New Promises</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Genesis 12:1-3</a:t>
            </a:r>
            <a:endParaRPr lang="en-US" sz="32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Blessing to the world (Gen. 12:3c)</a:t>
            </a:r>
          </a:p>
        </p:txBody>
      </p:sp>
      <p:pic>
        <p:nvPicPr>
          <p:cNvPr id="5" name="Picture 4">
            <a:extLst>
              <a:ext uri="{FF2B5EF4-FFF2-40B4-BE49-F238E27FC236}">
                <a16:creationId xmlns:a16="http://schemas.microsoft.com/office/drawing/2014/main" id="{EE27123E-9DB2-4BDE-9657-DD1FB4967A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07758985"/>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9856C0-8DBA-44EE-B8F2-6FB365CF5B0D}"/>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algn="ctr" defTabSz="685800">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one who curses you I will curse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in you all the families of the earth will be blessed.”</a:t>
            </a:r>
          </a:p>
        </p:txBody>
      </p:sp>
      <p:pic>
        <p:nvPicPr>
          <p:cNvPr id="4" name="Picture 3">
            <a:extLst>
              <a:ext uri="{FF2B5EF4-FFF2-40B4-BE49-F238E27FC236}">
                <a16:creationId xmlns:a16="http://schemas.microsoft.com/office/drawing/2014/main" id="{E6BD4EB8-427B-3034-6994-88924B4984B4}"/>
              </a:ext>
            </a:extLst>
          </p:cNvPr>
          <p:cNvPicPr>
            <a:picLocks noChangeAspect="1"/>
          </p:cNvPicPr>
          <p:nvPr/>
        </p:nvPicPr>
        <p:blipFill>
          <a:blip r:embed="rId3"/>
          <a:stretch>
            <a:fillRect/>
          </a:stretch>
        </p:blipFill>
        <p:spPr>
          <a:xfrm>
            <a:off x="4455330" y="2505074"/>
            <a:ext cx="3281341"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95741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F1FA8-EC23-06B2-0A44-2AF04CAB1AD8}"/>
            </a:ext>
          </a:extLst>
        </p:cNvPr>
        <p:cNvGrpSpPr/>
        <p:nvPr/>
      </p:nvGrpSpPr>
      <p:grpSpPr>
        <a:xfrm>
          <a:off x="0" y="0"/>
          <a:ext cx="0" cy="0"/>
          <a:chOff x="0" y="0"/>
          <a:chExt cx="0" cy="0"/>
        </a:xfrm>
      </p:grpSpPr>
      <p:pic>
        <p:nvPicPr>
          <p:cNvPr id="26626" name="Picture 2">
            <a:extLst>
              <a:ext uri="{FF2B5EF4-FFF2-40B4-BE49-F238E27FC236}">
                <a16:creationId xmlns:a16="http://schemas.microsoft.com/office/drawing/2014/main" id="{EF6BEA21-4169-9B13-7230-FE2D9987840F}"/>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F54700BE-4C89-5BB8-ACC5-5922D0E2D2B0}"/>
              </a:ext>
            </a:extLst>
          </p:cNvPr>
          <p:cNvSpPr>
            <a:spLocks noChangeArrowheads="1"/>
          </p:cNvSpPr>
          <p:nvPr/>
        </p:nvSpPr>
        <p:spPr bwMode="auto">
          <a:xfrm>
            <a:off x="3200400" y="2286000"/>
            <a:ext cx="17526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
        <p:nvSpPr>
          <p:cNvPr id="27653" name="Oval 7">
            <a:extLst>
              <a:ext uri="{FF2B5EF4-FFF2-40B4-BE49-F238E27FC236}">
                <a16:creationId xmlns:a16="http://schemas.microsoft.com/office/drawing/2014/main" id="{9A51CB28-7D47-5CD5-771F-E8717D9F84EA}"/>
              </a:ext>
            </a:extLst>
          </p:cNvPr>
          <p:cNvSpPr>
            <a:spLocks noChangeArrowheads="1"/>
          </p:cNvSpPr>
          <p:nvPr/>
        </p:nvSpPr>
        <p:spPr bwMode="auto">
          <a:xfrm>
            <a:off x="5981700" y="4648200"/>
            <a:ext cx="1219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2012237656"/>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7B500-098F-F422-2707-6D2565823A39}"/>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FF2FACA2-6679-BF82-8948-BA5F0AFC0E12}"/>
              </a:ext>
            </a:extLst>
          </p:cNvPr>
          <p:cNvGraphicFramePr>
            <a:graphicFrameLocks noGrp="1"/>
          </p:cNvGraphicFramePr>
          <p:nvPr>
            <p:ph idx="1"/>
          </p:nvPr>
        </p:nvGraphicFramePr>
        <p:xfrm>
          <a:off x="609600" y="120775"/>
          <a:ext cx="10972801" cy="6599149"/>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3864939">
                  <a:extLst>
                    <a:ext uri="{9D8B030D-6E8A-4147-A177-3AD203B41FA5}">
                      <a16:colId xmlns:a16="http://schemas.microsoft.com/office/drawing/2014/main" val="3939120806"/>
                    </a:ext>
                  </a:extLst>
                </a:gridCol>
                <a:gridCol w="3088982">
                  <a:extLst>
                    <a:ext uri="{9D8B030D-6E8A-4147-A177-3AD203B41FA5}">
                      <a16:colId xmlns:a16="http://schemas.microsoft.com/office/drawing/2014/main" val="2755603270"/>
                    </a:ext>
                  </a:extLst>
                </a:gridCol>
                <a:gridCol w="3088982">
                  <a:extLst>
                    <a:ext uri="{9D8B030D-6E8A-4147-A177-3AD203B41FA5}">
                      <a16:colId xmlns:a16="http://schemas.microsoft.com/office/drawing/2014/main" val="3131948577"/>
                    </a:ext>
                  </a:extLst>
                </a:gridCol>
              </a:tblGrid>
              <a:tr h="7315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 Plagues </a:t>
                      </a:r>
                      <a:r>
                        <a:rPr lang="en-US" sz="3600" b="0" kern="1200" noProof="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of Egypt</a:t>
                      </a:r>
                    </a:p>
                  </a:txBody>
                  <a:tcPr anchor="ctr">
                    <a:solidFill>
                      <a:schemeClr val="bg2"/>
                    </a:solidFill>
                  </a:tcP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518389">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DESCRIPTION</a:t>
                      </a:r>
                    </a:p>
                  </a:txBody>
                  <a:tcPr anchor="ctr">
                    <a:solidFill>
                      <a:schemeClr val="bg2"/>
                    </a:solidFill>
                  </a:tcPr>
                </a:tc>
                <a:tc>
                  <a:txBody>
                    <a:bodyPr/>
                    <a:lstStyle/>
                    <a:p>
                      <a:pPr algn="ctr"/>
                      <a:r>
                        <a:rPr lang="en-US" sz="2400" b="1"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SCRIPTURE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Egyptian Deity</a:t>
                      </a:r>
                    </a:p>
                  </a:txBody>
                  <a:tcPr anchor="ctr">
                    <a:solidFill>
                      <a:schemeClr val="bg2"/>
                    </a:solidFill>
                  </a:tcPr>
                </a:tc>
                <a:extLst>
                  <a:ext uri="{0D108BD9-81ED-4DB2-BD59-A6C34878D82A}">
                    <a16:rowId xmlns:a16="http://schemas.microsoft.com/office/drawing/2014/main" val="1204976739"/>
                  </a:ext>
                </a:extLst>
              </a:tr>
              <a:tr h="502920">
                <a:tc>
                  <a:txBody>
                    <a:bodyPr/>
                    <a:lstStyle/>
                    <a:p>
                      <a:pPr algn="ctr"/>
                      <a:r>
                        <a:rPr lang="en-US" sz="2400" b="1" dirty="0">
                          <a:latin typeface="Calibri" panose="020F0502020204030204" pitchFamily="34" charset="0"/>
                          <a:cs typeface="Calibri" panose="020F0502020204030204" pitchFamily="34" charset="0"/>
                        </a:rPr>
                        <a:t>1.</a:t>
                      </a:r>
                    </a:p>
                  </a:txBody>
                  <a:tcPr anchor="ctr"/>
                </a:tc>
                <a:tc>
                  <a:txBody>
                    <a:bodyPr/>
                    <a:lstStyle/>
                    <a:p>
                      <a:pPr algn="l"/>
                      <a:r>
                        <a:rPr lang="en-US" sz="2400" b="1" dirty="0">
                          <a:latin typeface="Calibri" panose="020F0502020204030204" pitchFamily="34" charset="0"/>
                          <a:cs typeface="Calibri" panose="020F0502020204030204" pitchFamily="34" charset="0"/>
                        </a:rPr>
                        <a:t>Water to Blood</a:t>
                      </a:r>
                    </a:p>
                  </a:txBody>
                  <a:tcPr anchor="ctr"/>
                </a:tc>
                <a:tc>
                  <a:txBody>
                    <a:bodyPr/>
                    <a:lstStyle/>
                    <a:p>
                      <a:pPr marL="112713" indent="0" algn="l"/>
                      <a:r>
                        <a:rPr lang="en-US" sz="2400" b="1" dirty="0">
                          <a:solidFill>
                            <a:srgbClr val="0000CC"/>
                          </a:solidFill>
                          <a:latin typeface="Calibri" panose="020F0502020204030204" pitchFamily="34" charset="0"/>
                          <a:cs typeface="Calibri" panose="020F0502020204030204" pitchFamily="34" charset="0"/>
                        </a:rPr>
                        <a:t>Exod. 7:14-25</a:t>
                      </a:r>
                    </a:p>
                  </a:txBody>
                  <a:tcPr anchor="ctr"/>
                </a:tc>
                <a:tc>
                  <a:txBody>
                    <a:bodyPr/>
                    <a:lstStyle/>
                    <a:p>
                      <a:pPr marL="0" algn="ctr" defTabSz="914400" rtl="0" eaLnBrk="1" latinLnBrk="0" hangingPunct="1"/>
                      <a:r>
                        <a:rPr lang="en-US" sz="2400" b="1" kern="1200" dirty="0" err="1">
                          <a:solidFill>
                            <a:srgbClr val="C00000"/>
                          </a:solidFill>
                          <a:latin typeface="Calibri" panose="020F0502020204030204" pitchFamily="34" charset="0"/>
                          <a:ea typeface="+mn-ea"/>
                          <a:cs typeface="Calibri" panose="020F0502020204030204" pitchFamily="34" charset="0"/>
                        </a:rPr>
                        <a:t>Hapi</a:t>
                      </a:r>
                      <a:r>
                        <a:rPr lang="en-US" sz="2400" b="1" kern="1200" dirty="0">
                          <a:solidFill>
                            <a:srgbClr val="C00000"/>
                          </a:solidFill>
                          <a:latin typeface="Calibri" panose="020F0502020204030204" pitchFamily="34" charset="0"/>
                          <a:ea typeface="+mn-ea"/>
                          <a:cs typeface="Calibri" panose="020F0502020204030204" pitchFamily="34" charset="0"/>
                        </a:rPr>
                        <a:t>, Khnum</a:t>
                      </a:r>
                    </a:p>
                  </a:txBody>
                  <a:tcPr anchor="ctr"/>
                </a:tc>
                <a:extLst>
                  <a:ext uri="{0D108BD9-81ED-4DB2-BD59-A6C34878D82A}">
                    <a16:rowId xmlns:a16="http://schemas.microsoft.com/office/drawing/2014/main" val="558539107"/>
                  </a:ext>
                </a:extLst>
              </a:tr>
              <a:tr h="502920">
                <a:tc>
                  <a:txBody>
                    <a:bodyPr/>
                    <a:lstStyle/>
                    <a:p>
                      <a:pPr algn="ctr"/>
                      <a:r>
                        <a:rPr lang="en-US" sz="2400" b="1" dirty="0">
                          <a:latin typeface="Calibri" panose="020F0502020204030204" pitchFamily="34" charset="0"/>
                          <a:cs typeface="Calibri" panose="020F0502020204030204" pitchFamily="34" charset="0"/>
                        </a:rPr>
                        <a:t>2.</a:t>
                      </a:r>
                    </a:p>
                  </a:txBody>
                  <a:tcPr anchor="ctr"/>
                </a:tc>
                <a:tc>
                  <a:txBody>
                    <a:bodyPr/>
                    <a:lstStyle/>
                    <a:p>
                      <a:pPr algn="l"/>
                      <a:r>
                        <a:rPr lang="en-US" sz="2400" b="1" dirty="0">
                          <a:latin typeface="Calibri" panose="020F0502020204030204" pitchFamily="34" charset="0"/>
                          <a:cs typeface="Calibri" panose="020F0502020204030204" pitchFamily="34" charset="0"/>
                        </a:rPr>
                        <a:t>Frogs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8:1-15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Heqt</a:t>
                      </a:r>
                    </a:p>
                  </a:txBody>
                  <a:tcPr anchor="ctr"/>
                </a:tc>
                <a:extLst>
                  <a:ext uri="{0D108BD9-81ED-4DB2-BD59-A6C34878D82A}">
                    <a16:rowId xmlns:a16="http://schemas.microsoft.com/office/drawing/2014/main" val="2935229951"/>
                  </a:ext>
                </a:extLst>
              </a:tr>
              <a:tr h="502920">
                <a:tc>
                  <a:txBody>
                    <a:bodyPr/>
                    <a:lstStyle/>
                    <a:p>
                      <a:pPr algn="ctr"/>
                      <a:r>
                        <a:rPr lang="en-US" sz="2400" b="1" dirty="0">
                          <a:latin typeface="Calibri" panose="020F0502020204030204" pitchFamily="34" charset="0"/>
                          <a:cs typeface="Calibri" panose="020F0502020204030204" pitchFamily="34" charset="0"/>
                        </a:rPr>
                        <a:t>3.</a:t>
                      </a:r>
                    </a:p>
                  </a:txBody>
                  <a:tcPr anchor="ctr"/>
                </a:tc>
                <a:tc>
                  <a:txBody>
                    <a:bodyPr/>
                    <a:lstStyle/>
                    <a:p>
                      <a:pPr algn="l"/>
                      <a:r>
                        <a:rPr lang="en-US" sz="2400" b="1" dirty="0">
                          <a:latin typeface="Calibri" panose="020F0502020204030204" pitchFamily="34" charset="0"/>
                          <a:cs typeface="Calibri" panose="020F0502020204030204" pitchFamily="34" charset="0"/>
                        </a:rPr>
                        <a:t>Gnats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8:16-19</a:t>
                      </a:r>
                    </a:p>
                  </a:txBody>
                  <a:tcPr anchor="ctr"/>
                </a:tc>
                <a:tc>
                  <a:txBody>
                    <a:bodyPr/>
                    <a:lstStyle/>
                    <a:p>
                      <a:pPr algn="ctr"/>
                      <a:r>
                        <a:rPr lang="en-US" sz="2400" b="1" kern="1200" dirty="0">
                          <a:solidFill>
                            <a:srgbClr val="C00000"/>
                          </a:solidFill>
                          <a:latin typeface="Calibri" panose="020F0502020204030204" pitchFamily="34" charset="0"/>
                          <a:ea typeface="+mn-ea"/>
                          <a:cs typeface="Calibri" panose="020F0502020204030204" pitchFamily="34" charset="0"/>
                        </a:rPr>
                        <a:t>Set</a:t>
                      </a:r>
                    </a:p>
                  </a:txBody>
                  <a:tcPr anchor="ctr"/>
                </a:tc>
                <a:extLst>
                  <a:ext uri="{0D108BD9-81ED-4DB2-BD59-A6C34878D82A}">
                    <a16:rowId xmlns:a16="http://schemas.microsoft.com/office/drawing/2014/main" val="1282089858"/>
                  </a:ext>
                </a:extLst>
              </a:tr>
              <a:tr h="502920">
                <a:tc>
                  <a:txBody>
                    <a:bodyPr/>
                    <a:lstStyle/>
                    <a:p>
                      <a:pPr algn="ctr"/>
                      <a:r>
                        <a:rPr lang="en-US" sz="2400" b="1" dirty="0">
                          <a:latin typeface="Calibri" panose="020F0502020204030204" pitchFamily="34" charset="0"/>
                          <a:cs typeface="Calibri" panose="020F0502020204030204" pitchFamily="34" charset="0"/>
                        </a:rPr>
                        <a:t>4.</a:t>
                      </a:r>
                    </a:p>
                  </a:txBody>
                  <a:tcPr anchor="ctr"/>
                </a:tc>
                <a:tc>
                  <a:txBody>
                    <a:bodyPr/>
                    <a:lstStyle/>
                    <a:p>
                      <a:pPr algn="l"/>
                      <a:r>
                        <a:rPr lang="en-US" sz="2400" b="1" dirty="0">
                          <a:latin typeface="Calibri" panose="020F0502020204030204" pitchFamily="34" charset="0"/>
                          <a:cs typeface="Calibri" panose="020F0502020204030204" pitchFamily="34" charset="0"/>
                        </a:rPr>
                        <a:t>Flies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8:20-32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err="1">
                          <a:solidFill>
                            <a:srgbClr val="C00000"/>
                          </a:solidFill>
                          <a:latin typeface="Calibri" panose="020F0502020204030204" pitchFamily="34" charset="0"/>
                          <a:ea typeface="+mn-ea"/>
                          <a:cs typeface="Calibri" panose="020F0502020204030204" pitchFamily="34" charset="0"/>
                        </a:rPr>
                        <a:t>Uatchit</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82611401"/>
                  </a:ext>
                </a:extLst>
              </a:tr>
              <a:tr h="502920">
                <a:tc>
                  <a:txBody>
                    <a:bodyPr/>
                    <a:lstStyle/>
                    <a:p>
                      <a:pPr algn="ctr"/>
                      <a:r>
                        <a:rPr lang="en-US" sz="2400" b="1" dirty="0">
                          <a:latin typeface="Calibri" panose="020F0502020204030204" pitchFamily="34" charset="0"/>
                          <a:cs typeface="Calibri" panose="020F0502020204030204" pitchFamily="34" charset="0"/>
                        </a:rPr>
                        <a:t>5.</a:t>
                      </a:r>
                    </a:p>
                  </a:txBody>
                  <a:tcPr anchor="ctr"/>
                </a:tc>
                <a:tc>
                  <a:txBody>
                    <a:bodyPr/>
                    <a:lstStyle/>
                    <a:p>
                      <a:pPr algn="l"/>
                      <a:r>
                        <a:rPr lang="en-US" sz="2400" b="1" dirty="0">
                          <a:latin typeface="Calibri" panose="020F0502020204030204" pitchFamily="34" charset="0"/>
                          <a:cs typeface="Calibri" panose="020F0502020204030204" pitchFamily="34" charset="0"/>
                        </a:rPr>
                        <a:t>Disease on Cattle</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Hathor, </a:t>
                      </a:r>
                      <a:r>
                        <a:rPr lang="en-US" sz="2400" b="1" kern="1200" dirty="0" err="1">
                          <a:solidFill>
                            <a:srgbClr val="C00000"/>
                          </a:solidFill>
                          <a:latin typeface="Calibri" panose="020F0502020204030204" pitchFamily="34" charset="0"/>
                          <a:ea typeface="+mn-ea"/>
                          <a:cs typeface="Calibri" panose="020F0502020204030204" pitchFamily="34" charset="0"/>
                        </a:rPr>
                        <a:t>Apis</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13668434"/>
                  </a:ext>
                </a:extLst>
              </a:tr>
              <a:tr h="502920">
                <a:tc>
                  <a:txBody>
                    <a:bodyPr/>
                    <a:lstStyle/>
                    <a:p>
                      <a:pPr algn="ctr"/>
                      <a:r>
                        <a:rPr lang="en-US" sz="2400" b="1" dirty="0">
                          <a:latin typeface="Calibri" panose="020F0502020204030204" pitchFamily="34" charset="0"/>
                          <a:cs typeface="Calibri" panose="020F0502020204030204" pitchFamily="34" charset="0"/>
                        </a:rPr>
                        <a:t>6.</a:t>
                      </a:r>
                    </a:p>
                  </a:txBody>
                  <a:tcPr anchor="ctr"/>
                </a:tc>
                <a:tc>
                  <a:txBody>
                    <a:bodyPr/>
                    <a:lstStyle/>
                    <a:p>
                      <a:pPr algn="l"/>
                      <a:r>
                        <a:rPr lang="en-US" sz="2400" b="1" dirty="0">
                          <a:latin typeface="Calibri" panose="020F0502020204030204" pitchFamily="34" charset="0"/>
                          <a:cs typeface="Calibri" panose="020F0502020204030204" pitchFamily="34" charset="0"/>
                        </a:rPr>
                        <a:t>Boils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9:8-12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Sekhmet, Serapis</a:t>
                      </a:r>
                    </a:p>
                  </a:txBody>
                  <a:tcPr anchor="ctr"/>
                </a:tc>
                <a:extLst>
                  <a:ext uri="{0D108BD9-81ED-4DB2-BD59-A6C34878D82A}">
                    <a16:rowId xmlns:a16="http://schemas.microsoft.com/office/drawing/2014/main" val="443366115"/>
                  </a:ext>
                </a:extLst>
              </a:tr>
              <a:tr h="502920">
                <a:tc>
                  <a:txBody>
                    <a:bodyPr/>
                    <a:lstStyle/>
                    <a:p>
                      <a:pPr algn="ctr"/>
                      <a:r>
                        <a:rPr lang="en-US" sz="2400" b="1" dirty="0">
                          <a:latin typeface="Calibri" panose="020F0502020204030204" pitchFamily="34" charset="0"/>
                          <a:cs typeface="Calibri" panose="020F0502020204030204" pitchFamily="34" charset="0"/>
                        </a:rPr>
                        <a:t>7.</a:t>
                      </a:r>
                    </a:p>
                  </a:txBody>
                  <a:tcPr anchor="ctr"/>
                </a:tc>
                <a:tc>
                  <a:txBody>
                    <a:bodyPr/>
                    <a:lstStyle/>
                    <a:p>
                      <a:pPr algn="l"/>
                      <a:r>
                        <a:rPr lang="en-US" sz="2400" b="1" dirty="0">
                          <a:latin typeface="Calibri" panose="020F0502020204030204" pitchFamily="34" charset="0"/>
                          <a:cs typeface="Calibri" panose="020F0502020204030204" pitchFamily="34" charset="0"/>
                        </a:rPr>
                        <a:t>Hail</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9:13-35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txBody>
                  <a:tcPr anchor="ctr"/>
                </a:tc>
                <a:extLst>
                  <a:ext uri="{0D108BD9-81ED-4DB2-BD59-A6C34878D82A}">
                    <a16:rowId xmlns:a16="http://schemas.microsoft.com/office/drawing/2014/main" val="482985495"/>
                  </a:ext>
                </a:extLst>
              </a:tr>
              <a:tr h="502920">
                <a:tc>
                  <a:txBody>
                    <a:bodyPr/>
                    <a:lstStyle/>
                    <a:p>
                      <a:pPr algn="ctr"/>
                      <a:r>
                        <a:rPr lang="en-US" sz="2400" b="1" dirty="0">
                          <a:latin typeface="Calibri" panose="020F0502020204030204" pitchFamily="34" charset="0"/>
                          <a:cs typeface="Calibri" panose="020F0502020204030204" pitchFamily="34" charset="0"/>
                        </a:rPr>
                        <a:t>8.</a:t>
                      </a:r>
                    </a:p>
                  </a:txBody>
                  <a:tcPr anchor="ctr"/>
                </a:tc>
                <a:tc>
                  <a:txBody>
                    <a:bodyPr/>
                    <a:lstStyle/>
                    <a:p>
                      <a:pPr algn="l"/>
                      <a:r>
                        <a:rPr lang="en-US" sz="2400" b="1" dirty="0">
                          <a:latin typeface="Calibri" panose="020F0502020204030204" pitchFamily="34" charset="0"/>
                          <a:cs typeface="Calibri" panose="020F0502020204030204" pitchFamily="34" charset="0"/>
                        </a:rPr>
                        <a:t>Locusts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10:1-20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Osiris</a:t>
                      </a:r>
                    </a:p>
                  </a:txBody>
                  <a:tcPr anchor="ctr"/>
                </a:tc>
                <a:extLst>
                  <a:ext uri="{0D108BD9-81ED-4DB2-BD59-A6C34878D82A}">
                    <a16:rowId xmlns:a16="http://schemas.microsoft.com/office/drawing/2014/main" val="3454855397"/>
                  </a:ext>
                </a:extLst>
              </a:tr>
              <a:tr h="502920">
                <a:tc>
                  <a:txBody>
                    <a:bodyPr/>
                    <a:lstStyle/>
                    <a:p>
                      <a:pPr algn="ctr"/>
                      <a:r>
                        <a:rPr lang="en-US" sz="2400" b="1" dirty="0">
                          <a:latin typeface="Calibri" panose="020F0502020204030204" pitchFamily="34" charset="0"/>
                          <a:cs typeface="Calibri" panose="020F0502020204030204" pitchFamily="34" charset="0"/>
                        </a:rPr>
                        <a:t>9.</a:t>
                      </a:r>
                    </a:p>
                  </a:txBody>
                  <a:tcPr anchor="ctr"/>
                </a:tc>
                <a:tc>
                  <a:txBody>
                    <a:bodyPr/>
                    <a:lstStyle/>
                    <a:p>
                      <a:pPr algn="l"/>
                      <a:r>
                        <a:rPr lang="en-US" sz="2400" b="1" dirty="0">
                          <a:latin typeface="Calibri" panose="020F0502020204030204" pitchFamily="34" charset="0"/>
                          <a:cs typeface="Calibri" panose="020F0502020204030204" pitchFamily="34" charset="0"/>
                        </a:rPr>
                        <a:t>Darkness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10:21-29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Re, Horus, </a:t>
                      </a:r>
                      <a:r>
                        <a:rPr lang="en-US" sz="2400" b="1" kern="1200" dirty="0" err="1">
                          <a:solidFill>
                            <a:srgbClr val="C00000"/>
                          </a:solidFill>
                          <a:latin typeface="Calibri" panose="020F0502020204030204" pitchFamily="34" charset="0"/>
                          <a:ea typeface="+mn-ea"/>
                          <a:cs typeface="Calibri" panose="020F0502020204030204" pitchFamily="34" charset="0"/>
                        </a:rPr>
                        <a:t>Atum</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188230933"/>
                  </a:ext>
                </a:extLst>
              </a:tr>
              <a:tr h="502920">
                <a:tc>
                  <a:txBody>
                    <a:bodyPr/>
                    <a:lstStyle/>
                    <a:p>
                      <a:pPr algn="ctr"/>
                      <a:r>
                        <a:rPr lang="en-US" sz="2400" b="1" dirty="0">
                          <a:latin typeface="Calibri" panose="020F0502020204030204" pitchFamily="34" charset="0"/>
                          <a:cs typeface="Calibri" panose="020F0502020204030204" pitchFamily="34" charset="0"/>
                        </a:rPr>
                        <a:t>10.</a:t>
                      </a:r>
                    </a:p>
                  </a:txBody>
                  <a:tcPr anchor="ctr"/>
                </a:tc>
                <a:tc>
                  <a:txBody>
                    <a:bodyPr/>
                    <a:lstStyle/>
                    <a:p>
                      <a:pPr algn="l"/>
                      <a:r>
                        <a:rPr lang="en-US" sz="2400" b="1" dirty="0">
                          <a:latin typeface="Calibri" panose="020F0502020204030204" pitchFamily="34" charset="0"/>
                          <a:cs typeface="Calibri" panose="020F0502020204030204" pitchFamily="34" charset="0"/>
                        </a:rPr>
                        <a:t>Death of the First Born</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12:29-36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Min, Osiris, Heqt, Isis</a:t>
                      </a:r>
                    </a:p>
                  </a:txBody>
                  <a:tcPr anchor="ct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337021752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FFE11-48D8-7F35-142E-C95C8B32A18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DA23626-CBAF-2785-3E2D-54AF427B4E55}"/>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MOSES’ CALLING</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4:1-31</a:t>
            </a:r>
          </a:p>
        </p:txBody>
      </p:sp>
      <p:sp>
        <p:nvSpPr>
          <p:cNvPr id="161795" name="Rectangle 3">
            <a:extLst>
              <a:ext uri="{FF2B5EF4-FFF2-40B4-BE49-F238E27FC236}">
                <a16:creationId xmlns:a16="http://schemas.microsoft.com/office/drawing/2014/main" id="{858D5BCD-9570-7C6A-3943-C749F4961D4F}"/>
              </a:ext>
            </a:extLst>
          </p:cNvPr>
          <p:cNvSpPr>
            <a:spLocks noGrp="1" noChangeArrowheads="1"/>
          </p:cNvSpPr>
          <p:nvPr>
            <p:ph type="body" idx="1"/>
          </p:nvPr>
        </p:nvSpPr>
        <p:spPr>
          <a:xfrm>
            <a:off x="609600" y="1348317"/>
            <a:ext cx="8428567" cy="3086100"/>
          </a:xfrm>
        </p:spPr>
        <p:txBody>
          <a:bodyPr/>
          <a:lstStyle/>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latin typeface="Calibri" panose="020F0502020204030204" pitchFamily="34" charset="0"/>
                <a:cs typeface="Calibri" panose="020F0502020204030204" pitchFamily="34" charset="0"/>
              </a:rPr>
              <a:t>Third objection (1-9)</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cs typeface="Calibri" panose="020F0502020204030204" pitchFamily="34" charset="0"/>
              </a:rPr>
              <a:t>Fourth objection (10-12)</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latin typeface="Calibri" panose="020F0502020204030204" pitchFamily="34" charset="0"/>
                <a:cs typeface="Calibri" panose="020F0502020204030204" pitchFamily="34" charset="0"/>
              </a:rPr>
              <a:t>Fifth objection (13-17)</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cs typeface="Calibri" panose="020F0502020204030204" pitchFamily="34" charset="0"/>
              </a:rPr>
              <a:t>Moses returns to Egypt (18-20)</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cs typeface="Calibri" panose="020F0502020204030204" pitchFamily="34" charset="0"/>
              </a:rPr>
              <a:t>God to harden Pharaoh (21-23)</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b="1" u="sng" dirty="0">
                <a:solidFill>
                  <a:srgbClr val="FFFFCC"/>
                </a:solidFill>
                <a:cs typeface="Calibri" panose="020F0502020204030204" pitchFamily="34" charset="0"/>
              </a:rPr>
              <a:t>Moses refusal to circumcise </a:t>
            </a:r>
            <a:r>
              <a:rPr lang="en-US" b="1" u="sng" dirty="0" err="1">
                <a:solidFill>
                  <a:srgbClr val="FFFFCC"/>
                </a:solidFill>
                <a:cs typeface="Calibri" panose="020F0502020204030204" pitchFamily="34" charset="0"/>
              </a:rPr>
              <a:t>Gershom</a:t>
            </a:r>
            <a:r>
              <a:rPr lang="en-US" b="1" u="sng" dirty="0">
                <a:solidFill>
                  <a:srgbClr val="FFFFCC"/>
                </a:solidFill>
                <a:cs typeface="Calibri" panose="020F0502020204030204" pitchFamily="34" charset="0"/>
              </a:rPr>
              <a:t> (24-26)</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cs typeface="Calibri" panose="020F0502020204030204" pitchFamily="34" charset="0"/>
              </a:rPr>
              <a:t>Moses’ meetings (27-31)</a:t>
            </a:r>
          </a:p>
        </p:txBody>
      </p:sp>
      <p:pic>
        <p:nvPicPr>
          <p:cNvPr id="4" name="Picture 3">
            <a:extLst>
              <a:ext uri="{FF2B5EF4-FFF2-40B4-BE49-F238E27FC236}">
                <a16:creationId xmlns:a16="http://schemas.microsoft.com/office/drawing/2014/main" id="{8978F6AD-D1AA-A956-3BBB-54D6BAB73712}"/>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593422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3DAEE16-233B-4E27-A602-4D37C9A249F4}"/>
              </a:ext>
            </a:extLst>
          </p:cNvPr>
          <p:cNvGraphicFramePr>
            <a:graphicFrameLocks noGrp="1"/>
          </p:cNvGraphicFramePr>
          <p:nvPr>
            <p:ph idx="1"/>
          </p:nvPr>
        </p:nvGraphicFramePr>
        <p:xfrm>
          <a:off x="580505" y="640071"/>
          <a:ext cx="11030990" cy="4846374"/>
        </p:xfrm>
        <a:graphic>
          <a:graphicData uri="http://schemas.openxmlformats.org/drawingml/2006/table">
            <a:tbl>
              <a:tblPr firstRow="1" bandRow="1">
                <a:tableStyleId>{073A0DAA-6AF3-43AB-8588-CEC1D06C72B9}</a:tableStyleId>
              </a:tblPr>
              <a:tblGrid>
                <a:gridCol w="2103120">
                  <a:extLst>
                    <a:ext uri="{9D8B030D-6E8A-4147-A177-3AD203B41FA5}">
                      <a16:colId xmlns:a16="http://schemas.microsoft.com/office/drawing/2014/main" val="20000"/>
                    </a:ext>
                  </a:extLst>
                </a:gridCol>
                <a:gridCol w="2194560">
                  <a:extLst>
                    <a:ext uri="{9D8B030D-6E8A-4147-A177-3AD203B41FA5}">
                      <a16:colId xmlns:a16="http://schemas.microsoft.com/office/drawing/2014/main" val="20001"/>
                    </a:ext>
                  </a:extLst>
                </a:gridCol>
                <a:gridCol w="1995055">
                  <a:extLst>
                    <a:ext uri="{9D8B030D-6E8A-4147-A177-3AD203B41FA5}">
                      <a16:colId xmlns:a16="http://schemas.microsoft.com/office/drawing/2014/main" val="20002"/>
                    </a:ext>
                  </a:extLst>
                </a:gridCol>
                <a:gridCol w="1080655">
                  <a:extLst>
                    <a:ext uri="{9D8B030D-6E8A-4147-A177-3AD203B41FA5}">
                      <a16:colId xmlns:a16="http://schemas.microsoft.com/office/drawing/2014/main" val="20003"/>
                    </a:ext>
                  </a:extLst>
                </a:gridCol>
                <a:gridCol w="3657600">
                  <a:extLst>
                    <a:ext uri="{9D8B030D-6E8A-4147-A177-3AD203B41FA5}">
                      <a16:colId xmlns:a16="http://schemas.microsoft.com/office/drawing/2014/main" val="20004"/>
                    </a:ext>
                  </a:extLst>
                </a:gridCol>
              </a:tblGrid>
              <a:tr h="914400">
                <a:tc gridSpan="5">
                  <a:txBody>
                    <a:bodyPr/>
                    <a:lstStyle/>
                    <a:p>
                      <a:pPr algn="ctr"/>
                      <a:r>
                        <a:rPr lang="en-US" alt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THREE PHASES OF MOSES’ 120 YEAR LIFE</a:t>
                      </a:r>
                      <a:endPar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marT="45729" marB="45729" anchor="ctr"/>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extLst>
                  <a:ext uri="{0D108BD9-81ED-4DB2-BD59-A6C34878D82A}">
                    <a16:rowId xmlns:a16="http://schemas.microsoft.com/office/drawing/2014/main" val="689040630"/>
                  </a:ext>
                </a:extLst>
              </a:tr>
              <a:tr h="640080">
                <a:tc>
                  <a:txBody>
                    <a:bodyPr/>
                    <a:lstStyle/>
                    <a:p>
                      <a:pPr algn="ctr"/>
                      <a:r>
                        <a:rPr lang="en-US" sz="2200" b="1" kern="1200" dirty="0">
                          <a:solidFill>
                            <a:schemeClr val="dk1"/>
                          </a:solidFill>
                          <a:latin typeface="Calibri" panose="020F0502020204030204" pitchFamily="34" charset="0"/>
                          <a:ea typeface="+mn-ea"/>
                          <a:cs typeface="Calibri" panose="020F0502020204030204" pitchFamily="34" charset="0"/>
                        </a:rPr>
                        <a:t>LIFE PHASE</a:t>
                      </a:r>
                    </a:p>
                  </a:txBody>
                  <a:tcPr marT="45729" marB="45729" anchor="ctr"/>
                </a:tc>
                <a:tc>
                  <a:txBody>
                    <a:bodyPr/>
                    <a:lstStyle/>
                    <a:p>
                      <a:pPr algn="ctr"/>
                      <a:r>
                        <a:rPr lang="en-US" sz="2200" b="1" u="none" kern="1200" dirty="0">
                          <a:solidFill>
                            <a:srgbClr val="C00000"/>
                          </a:solidFill>
                          <a:latin typeface="Calibri" panose="020F0502020204030204" pitchFamily="34" charset="0"/>
                          <a:ea typeface="+mn-ea"/>
                          <a:cs typeface="Calibri" panose="020F0502020204030204" pitchFamily="34" charset="0"/>
                        </a:rPr>
                        <a:t>SCRIPTURE</a:t>
                      </a:r>
                    </a:p>
                  </a:txBody>
                  <a:tcPr marT="45729" marB="45729" anchor="ctr"/>
                </a:tc>
                <a:tc>
                  <a:txBody>
                    <a:bodyPr/>
                    <a:lstStyle/>
                    <a:p>
                      <a:pPr algn="ctr"/>
                      <a:r>
                        <a:rPr lang="en-US" sz="2200" b="1" u="none" dirty="0">
                          <a:solidFill>
                            <a:srgbClr val="0000FF"/>
                          </a:solidFill>
                          <a:latin typeface="Calibri" panose="020F0502020204030204" pitchFamily="34" charset="0"/>
                          <a:cs typeface="Calibri" panose="020F0502020204030204" pitchFamily="34" charset="0"/>
                        </a:rPr>
                        <a:t>YEARS</a:t>
                      </a:r>
                    </a:p>
                  </a:txBody>
                  <a:tcPr marT="45729" marB="45729" anchor="ctr"/>
                </a:tc>
                <a:tc>
                  <a:txBody>
                    <a:bodyPr/>
                    <a:lstStyle/>
                    <a:p>
                      <a:pPr algn="ctr"/>
                      <a:r>
                        <a:rPr lang="en-US" sz="2200" b="1" u="none" dirty="0">
                          <a:solidFill>
                            <a:srgbClr val="008000"/>
                          </a:solidFill>
                          <a:latin typeface="Calibri" panose="020F0502020204030204" pitchFamily="34" charset="0"/>
                          <a:cs typeface="Calibri" panose="020F0502020204030204" pitchFamily="34" charset="0"/>
                        </a:rPr>
                        <a:t>AGE</a:t>
                      </a:r>
                    </a:p>
                  </a:txBody>
                  <a:tcPr marT="45729" marB="45729" anchor="ctr"/>
                </a:tc>
                <a:tc>
                  <a:txBody>
                    <a:bodyPr/>
                    <a:lstStyle/>
                    <a:p>
                      <a:pPr algn="ctr"/>
                      <a:r>
                        <a:rPr lang="en-US" sz="2200" b="1" u="none" dirty="0">
                          <a:solidFill>
                            <a:srgbClr val="660066"/>
                          </a:solidFill>
                          <a:latin typeface="Calibri" panose="020F0502020204030204" pitchFamily="34" charset="0"/>
                          <a:cs typeface="Calibri" panose="020F0502020204030204" pitchFamily="34" charset="0"/>
                        </a:rPr>
                        <a:t>ACTIVITY</a:t>
                      </a:r>
                    </a:p>
                  </a:txBody>
                  <a:tcPr marT="45729" marB="45729" anchor="ctr"/>
                </a:tc>
                <a:extLst>
                  <a:ext uri="{0D108BD9-81ED-4DB2-BD59-A6C34878D82A}">
                    <a16:rowId xmlns:a16="http://schemas.microsoft.com/office/drawing/2014/main" val="10000"/>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Natural Training</a:t>
                      </a:r>
                    </a:p>
                  </a:txBody>
                  <a:tcPr marT="45729" marB="45729" anchor="ctr"/>
                </a:tc>
                <a:tc>
                  <a:txBody>
                    <a:bodyPr/>
                    <a:lstStyle/>
                    <a:p>
                      <a:pPr algn="ctr"/>
                      <a:r>
                        <a:rPr lang="en-US" sz="2200" b="1" u="none" kern="1200" dirty="0">
                          <a:solidFill>
                            <a:srgbClr val="C00000"/>
                          </a:solidFill>
                          <a:latin typeface="Calibri" panose="020F0502020204030204" pitchFamily="34" charset="0"/>
                          <a:ea typeface="+mn-ea"/>
                          <a:cs typeface="Calibri" panose="020F0502020204030204" pitchFamily="34" charset="0"/>
                        </a:rPr>
                        <a:t>Acts 7:23</a:t>
                      </a:r>
                    </a:p>
                  </a:txBody>
                  <a:tcPr marT="45729" marB="45729" anchor="ctr"/>
                </a:tc>
                <a:tc>
                  <a:txBody>
                    <a:bodyPr/>
                    <a:lstStyle/>
                    <a:p>
                      <a:pPr algn="ctr"/>
                      <a:r>
                        <a:rPr lang="en-US" sz="2200" b="1" u="none" kern="1200" dirty="0">
                          <a:solidFill>
                            <a:srgbClr val="0000FF"/>
                          </a:solidFill>
                          <a:latin typeface="Calibri" panose="020F0502020204030204" pitchFamily="34" charset="0"/>
                          <a:ea typeface="+mn-ea"/>
                          <a:cs typeface="Calibri" panose="020F0502020204030204" pitchFamily="34" charset="0"/>
                        </a:rPr>
                        <a:t>1526–1486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1-40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Egyptian Education</a:t>
                      </a:r>
                    </a:p>
                  </a:txBody>
                  <a:tcPr marT="45729" marB="45729" anchor="ctr"/>
                </a:tc>
                <a:extLst>
                  <a:ext uri="{0D108BD9-81ED-4DB2-BD59-A6C34878D82A}">
                    <a16:rowId xmlns:a16="http://schemas.microsoft.com/office/drawing/2014/main" val="10001"/>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Spiritual Training</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Exod. 7:7</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0000FF"/>
                          </a:solidFill>
                          <a:latin typeface="Calibri" panose="020F0502020204030204" pitchFamily="34" charset="0"/>
                          <a:ea typeface="+mn-ea"/>
                          <a:cs typeface="Calibri" panose="020F0502020204030204" pitchFamily="34" charset="0"/>
                        </a:rPr>
                        <a:t>1486–1446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40-80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Midian Shepherding</a:t>
                      </a:r>
                    </a:p>
                  </a:txBody>
                  <a:tcPr marT="45729" marB="45729" anchor="ctr"/>
                </a:tc>
                <a:extLst>
                  <a:ext uri="{0D108BD9-81ED-4DB2-BD59-A6C34878D82A}">
                    <a16:rowId xmlns:a16="http://schemas.microsoft.com/office/drawing/2014/main" val="10002"/>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Ministry</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Deut. 31:2; 34:7; </a:t>
                      </a:r>
                    </a:p>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Acts 7:36</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0000FF"/>
                          </a:solidFill>
                          <a:latin typeface="Calibri" panose="020F0502020204030204" pitchFamily="34" charset="0"/>
                          <a:ea typeface="+mn-ea"/>
                          <a:cs typeface="Calibri" panose="020F0502020204030204" pitchFamily="34" charset="0"/>
                        </a:rPr>
                        <a:t>1446–1406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80-120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Exodus, Law, Wilderness Preservation, Pentateuch Authorship</a:t>
                      </a:r>
                    </a:p>
                  </a:txBody>
                  <a:tcPr marT="45729" marB="45729"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37247118"/>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2C5C9-5B58-E190-E1F9-44B9A044A46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69617C3-2A60-A419-6FA2-43C3442ABAED}"/>
              </a:ext>
            </a:extLst>
          </p:cNvPr>
          <p:cNvSpPr>
            <a:spLocks noGrp="1" noChangeArrowheads="1"/>
          </p:cNvSpPr>
          <p:nvPr>
            <p:ph type="body" idx="1"/>
          </p:nvPr>
        </p:nvSpPr>
        <p:spPr>
          <a:xfrm>
            <a:off x="753979" y="2057400"/>
            <a:ext cx="7757546" cy="3162300"/>
          </a:xfrm>
        </p:spPr>
        <p:txBody>
          <a:bodyPr/>
          <a:lstStyle/>
          <a:p>
            <a:pPr marL="57150" lvl="1"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God’s anger (24)</a:t>
            </a:r>
          </a:p>
          <a:p>
            <a:pPr marL="57150" lvl="1"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Zipporah’s action (25-26)</a:t>
            </a:r>
          </a:p>
        </p:txBody>
      </p:sp>
      <p:sp>
        <p:nvSpPr>
          <p:cNvPr id="4" name="Rectangle 2">
            <a:extLst>
              <a:ext uri="{FF2B5EF4-FFF2-40B4-BE49-F238E27FC236}">
                <a16:creationId xmlns:a16="http://schemas.microsoft.com/office/drawing/2014/main" id="{F3611971-5ED4-795F-75AE-C185240F591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VI.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4:24-26</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 Refusal to Circumcise</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8668AB96-31B2-EE0E-4D57-299675AF7F30}"/>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681254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2C5C9-5B58-E190-E1F9-44B9A044A46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69617C3-2A60-A419-6FA2-43C3442ABAED}"/>
              </a:ext>
            </a:extLst>
          </p:cNvPr>
          <p:cNvSpPr>
            <a:spLocks noGrp="1" noChangeArrowheads="1"/>
          </p:cNvSpPr>
          <p:nvPr>
            <p:ph type="body" idx="1"/>
          </p:nvPr>
        </p:nvSpPr>
        <p:spPr>
          <a:xfrm>
            <a:off x="753979" y="2057400"/>
            <a:ext cx="7757546" cy="3162300"/>
          </a:xfrm>
        </p:spPr>
        <p:txBody>
          <a:bodyPr/>
          <a:lstStyle/>
          <a:p>
            <a:pPr marL="57150" lvl="1"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God’s anger (24)</a:t>
            </a:r>
          </a:p>
          <a:p>
            <a:pPr marL="57150" lvl="1"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Zipporah’s action (25-26)</a:t>
            </a:r>
          </a:p>
        </p:txBody>
      </p:sp>
      <p:sp>
        <p:nvSpPr>
          <p:cNvPr id="4" name="Rectangle 2">
            <a:extLst>
              <a:ext uri="{FF2B5EF4-FFF2-40B4-BE49-F238E27FC236}">
                <a16:creationId xmlns:a16="http://schemas.microsoft.com/office/drawing/2014/main" id="{F3611971-5ED4-795F-75AE-C185240F591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VI.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4:24-26</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 Refusal to Circumcise</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8668AB96-31B2-EE0E-4D57-299675AF7F30}"/>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800325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200" dirty="0">
                <a:effectLst>
                  <a:outerShdw blurRad="38100" dist="38100" dir="2700000" algn="tl">
                    <a:srgbClr val="000000">
                      <a:alpha val="43137"/>
                    </a:srgbClr>
                  </a:outerShdw>
                </a:effectLst>
              </a:rPr>
              <a:t>Genesis 12</a:t>
            </a:r>
            <a:r>
              <a:rPr lang="en-US" sz="3200" dirty="0">
                <a:effectLst>
                  <a:outerShdw blurRad="38100" dist="38100" dir="2700000" algn="tl">
                    <a:srgbClr val="000000">
                      <a:alpha val="43137"/>
                    </a:srgbClr>
                  </a:outerShdw>
                </a:effectLst>
                <a:cs typeface="Calibri" panose="020F0502020204030204" pitchFamily="34" charset="0"/>
              </a:rPr>
              <a:t>‒25</a:t>
            </a:r>
            <a:br>
              <a:rPr lang="en-US" sz="32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ea typeface="+mn-ea"/>
                <a:cs typeface="+mn-cs"/>
              </a:rPr>
              <a:t>Abraham’s Early Journeys</a:t>
            </a:r>
          </a:p>
        </p:txBody>
      </p:sp>
      <p:pic>
        <p:nvPicPr>
          <p:cNvPr id="6" name="Picture 5">
            <a:extLst>
              <a:ext uri="{FF2B5EF4-FFF2-40B4-BE49-F238E27FC236}">
                <a16:creationId xmlns:a16="http://schemas.microsoft.com/office/drawing/2014/main" id="{47546BD8-01E6-4589-930B-9B8EB20E28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graphicFrame>
        <p:nvGraphicFramePr>
          <p:cNvPr id="4" name="Table 4">
            <a:extLst>
              <a:ext uri="{FF2B5EF4-FFF2-40B4-BE49-F238E27FC236}">
                <a16:creationId xmlns:a16="http://schemas.microsoft.com/office/drawing/2014/main" id="{B1CD723D-B839-526A-B1A0-831FDAA799C5}"/>
              </a:ext>
            </a:extLst>
          </p:cNvPr>
          <p:cNvGraphicFramePr>
            <a:graphicFrameLocks noGrp="1"/>
          </p:cNvGraphicFramePr>
          <p:nvPr>
            <p:ph idx="1"/>
          </p:nvPr>
        </p:nvGraphicFramePr>
        <p:xfrm>
          <a:off x="609600" y="1351280"/>
          <a:ext cx="11353800" cy="5143500"/>
        </p:xfrm>
        <a:graphic>
          <a:graphicData uri="http://schemas.openxmlformats.org/drawingml/2006/table">
            <a:tbl>
              <a:tblPr firstRow="1" bandRow="1">
                <a:tableStyleId>{5940675A-B579-460E-94D1-54222C63F5DA}</a:tableStyleId>
              </a:tblPr>
              <a:tblGrid>
                <a:gridCol w="5676900">
                  <a:extLst>
                    <a:ext uri="{9D8B030D-6E8A-4147-A177-3AD203B41FA5}">
                      <a16:colId xmlns:a16="http://schemas.microsoft.com/office/drawing/2014/main" val="3038107700"/>
                    </a:ext>
                  </a:extLst>
                </a:gridCol>
                <a:gridCol w="5676900">
                  <a:extLst>
                    <a:ext uri="{9D8B030D-6E8A-4147-A177-3AD203B41FA5}">
                      <a16:colId xmlns:a16="http://schemas.microsoft.com/office/drawing/2014/main" val="1663733028"/>
                    </a:ext>
                  </a:extLst>
                </a:gridCol>
              </a:tblGrid>
              <a:tr h="4516120">
                <a:tc>
                  <a:txBody>
                    <a:bodyPr/>
                    <a:lstStyle/>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Unconditional promises (Gen. 12:1-3)</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From Haran to Canaan (Gen. 12:4-5)</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Canaan (Gen. 12:6-9)</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Egypt (Gen. 12:10-20)</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and Lot Separate (Gen. 13:1-13)</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Reaffirmation of Abram’s promises (Gen. 13:14-18)</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Rescues Lot (14:1-24)</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rPr>
                        <a:t>Abrahamic Covenant (15:1-21)</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Hagar &amp; Ishmael (16:1-16)</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rPr>
                        <a:t>Circumcision  (Gen. 17:1-27)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Sodom  &amp; Gomorrah (Gen. 18‒19)</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 &amp; Abimelech (Gen. 20)</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birth (Gen. 21:1-7)</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Ishmael’s expulsion (21:8-21)</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Abimelech’s covenant (21:22-34)</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sacrifices Isaac (22)</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Sarah’s death (23)</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marriage (24)</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Keturah (25:1-6)</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Abraham’s death (25:7-11)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09511595"/>
                  </a:ext>
                </a:extLst>
              </a:tr>
            </a:tbl>
          </a:graphicData>
        </a:graphic>
      </p:graphicFrame>
    </p:spTree>
    <p:extLst>
      <p:ext uri="{BB962C8B-B14F-4D97-AF65-F5344CB8AC3E}">
        <p14:creationId xmlns:p14="http://schemas.microsoft.com/office/powerpoint/2010/main" val="31086803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6D643F-47E0-D3FB-B4A5-6D3860AE18BC}"/>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95EE3129-7DC6-B868-EF4A-C10D2169CE7F}"/>
              </a:ext>
            </a:extLst>
          </p:cNvPr>
          <p:cNvSpPr>
            <a:spLocks noGrp="1" noChangeArrowheads="1"/>
          </p:cNvSpPr>
          <p:nvPr>
            <p:ph type="body" idx="1"/>
          </p:nvPr>
        </p:nvSpPr>
        <p:spPr>
          <a:xfrm>
            <a:off x="2895600" y="1828800"/>
            <a:ext cx="8686800" cy="2514600"/>
          </a:xfrm>
        </p:spPr>
        <p:txBody>
          <a:bodyPr/>
          <a:lstStyle/>
          <a:p>
            <a:pPr marL="0" indent="0" algn="just">
              <a:buNone/>
            </a:pPr>
            <a:r>
              <a:rPr lang="en-US" sz="280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r>
              <a:rPr lang="en-US" sz="2800" b="1" dirty="0">
                <a:solidFill>
                  <a:srgbClr val="FFFFCC"/>
                </a:solidFill>
                <a:effectLst>
                  <a:outerShdw blurRad="38100" dist="38100" dir="2700000" algn="tl">
                    <a:srgbClr val="000000">
                      <a:alpha val="43137"/>
                    </a:srgbClr>
                  </a:outerShdw>
                </a:effectLst>
              </a:rPr>
              <a:t>4:24. </a:t>
            </a:r>
            <a:r>
              <a:rPr lang="en-US" sz="2800" dirty="0">
                <a:effectLst>
                  <a:outerShdw blurRad="38100" dist="38100" dir="2700000" algn="tl">
                    <a:srgbClr val="000000">
                      <a:alpha val="43137"/>
                    </a:srgbClr>
                  </a:outerShdw>
                </a:effectLst>
              </a:rPr>
              <a:t>Apparently, Moses failed to circumcise his second son, Eliezer, in violation of the Abrahamic covenant (Gen. 17:9–14). It would have been flagrantly inappropriate for God’s chosen representative, the deliverer of His people, not to comply with such a basic command, the very sign and symbol of the covenant relationship itself.”</a:t>
            </a:r>
          </a:p>
        </p:txBody>
      </p:sp>
      <p:sp>
        <p:nvSpPr>
          <p:cNvPr id="4" name="Text Box 5">
            <a:extLst>
              <a:ext uri="{FF2B5EF4-FFF2-40B4-BE49-F238E27FC236}">
                <a16:creationId xmlns:a16="http://schemas.microsoft.com/office/drawing/2014/main" id="{D2A831AA-A85B-DFBF-3648-2C6853705D22}"/>
              </a:ext>
            </a:extLst>
          </p:cNvPr>
          <p:cNvSpPr txBox="1">
            <a:spLocks noChangeArrowheads="1"/>
          </p:cNvSpPr>
          <p:nvPr/>
        </p:nvSpPr>
        <p:spPr bwMode="auto">
          <a:xfrm>
            <a:off x="1028700" y="152400"/>
            <a:ext cx="10134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King James Version Bible Commentary for Today: The Most Up-to-Date Commentary on the Time-Honored Text of the King James Version </a:t>
            </a:r>
            <a:r>
              <a:rPr lang="en-US" sz="1800" dirty="0">
                <a:effectLst>
                  <a:outerShdw blurRad="38100" dist="38100" dir="2700000" algn="tl">
                    <a:srgbClr val="000000"/>
                  </a:outerShdw>
                </a:effectLst>
                <a:latin typeface="Calibri" panose="020F0502020204030204" pitchFamily="34" charset="0"/>
                <a:cs typeface="+mn-cs"/>
              </a:rPr>
              <a:t>(p. 86). Thomas Nelson.</a:t>
            </a:r>
          </a:p>
        </p:txBody>
      </p:sp>
      <p:pic>
        <p:nvPicPr>
          <p:cNvPr id="2" name="Picture 1">
            <a:extLst>
              <a:ext uri="{FF2B5EF4-FFF2-40B4-BE49-F238E27FC236}">
                <a16:creationId xmlns:a16="http://schemas.microsoft.com/office/drawing/2014/main" id="{68E0B621-BF5E-D686-829E-82ACCCA8D87D}"/>
              </a:ext>
            </a:extLst>
          </p:cNvPr>
          <p:cNvPicPr>
            <a:picLocks noChangeAspect="1"/>
          </p:cNvPicPr>
          <p:nvPr/>
        </p:nvPicPr>
        <p:blipFill>
          <a:blip r:embed="rId3"/>
          <a:stretch>
            <a:fillRect/>
          </a:stretch>
        </p:blipFill>
        <p:spPr>
          <a:xfrm>
            <a:off x="457200" y="2057400"/>
            <a:ext cx="1990448" cy="22860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821184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2C5C9-5B58-E190-E1F9-44B9A044A46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69617C3-2A60-A419-6FA2-43C3442ABAED}"/>
              </a:ext>
            </a:extLst>
          </p:cNvPr>
          <p:cNvSpPr>
            <a:spLocks noGrp="1" noChangeArrowheads="1"/>
          </p:cNvSpPr>
          <p:nvPr>
            <p:ph type="body" idx="1"/>
          </p:nvPr>
        </p:nvSpPr>
        <p:spPr>
          <a:xfrm>
            <a:off x="753979" y="2057400"/>
            <a:ext cx="7757546" cy="3162300"/>
          </a:xfrm>
        </p:spPr>
        <p:txBody>
          <a:bodyPr/>
          <a:lstStyle/>
          <a:p>
            <a:pPr marL="57150" lvl="1"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God’s anger (24)</a:t>
            </a:r>
          </a:p>
          <a:p>
            <a:pPr marL="57150" lvl="1"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Zipporah’s action (25-26)</a:t>
            </a:r>
          </a:p>
        </p:txBody>
      </p:sp>
      <p:sp>
        <p:nvSpPr>
          <p:cNvPr id="4" name="Rectangle 2">
            <a:extLst>
              <a:ext uri="{FF2B5EF4-FFF2-40B4-BE49-F238E27FC236}">
                <a16:creationId xmlns:a16="http://schemas.microsoft.com/office/drawing/2014/main" id="{F3611971-5ED4-795F-75AE-C185240F591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VI.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4:24-26</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 Refusal to Circumcise</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8668AB96-31B2-EE0E-4D57-299675AF7F30}"/>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721370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FFE11-48D8-7F35-142E-C95C8B32A18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DA23626-CBAF-2785-3E2D-54AF427B4E55}"/>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MOSES’ CALLING</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4:1-31</a:t>
            </a:r>
          </a:p>
        </p:txBody>
      </p:sp>
      <p:sp>
        <p:nvSpPr>
          <p:cNvPr id="161795" name="Rectangle 3">
            <a:extLst>
              <a:ext uri="{FF2B5EF4-FFF2-40B4-BE49-F238E27FC236}">
                <a16:creationId xmlns:a16="http://schemas.microsoft.com/office/drawing/2014/main" id="{858D5BCD-9570-7C6A-3943-C749F4961D4F}"/>
              </a:ext>
            </a:extLst>
          </p:cNvPr>
          <p:cNvSpPr>
            <a:spLocks noGrp="1" noChangeArrowheads="1"/>
          </p:cNvSpPr>
          <p:nvPr>
            <p:ph type="body" idx="1"/>
          </p:nvPr>
        </p:nvSpPr>
        <p:spPr>
          <a:xfrm>
            <a:off x="609600" y="1348317"/>
            <a:ext cx="8428567" cy="3086100"/>
          </a:xfrm>
        </p:spPr>
        <p:txBody>
          <a:bodyPr/>
          <a:lstStyle/>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latin typeface="Calibri" panose="020F0502020204030204" pitchFamily="34" charset="0"/>
                <a:cs typeface="Calibri" panose="020F0502020204030204" pitchFamily="34" charset="0"/>
              </a:rPr>
              <a:t>Third objection (1-9)</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cs typeface="Calibri" panose="020F0502020204030204" pitchFamily="34" charset="0"/>
              </a:rPr>
              <a:t>Fourth objection (10-12)</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latin typeface="Calibri" panose="020F0502020204030204" pitchFamily="34" charset="0"/>
                <a:cs typeface="Calibri" panose="020F0502020204030204" pitchFamily="34" charset="0"/>
              </a:rPr>
              <a:t>Fifth objection (13-17)</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cs typeface="Calibri" panose="020F0502020204030204" pitchFamily="34" charset="0"/>
              </a:rPr>
              <a:t>Moses returns to Egypt (18-20)</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cs typeface="Calibri" panose="020F0502020204030204" pitchFamily="34" charset="0"/>
              </a:rPr>
              <a:t>God to harden Pharaoh (21-23)</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cs typeface="Calibri" panose="020F0502020204030204" pitchFamily="34" charset="0"/>
              </a:rPr>
              <a:t>Moses refusal to circumcise </a:t>
            </a:r>
            <a:r>
              <a:rPr lang="en-US" dirty="0" err="1">
                <a:cs typeface="Calibri" panose="020F0502020204030204" pitchFamily="34" charset="0"/>
              </a:rPr>
              <a:t>Gershom</a:t>
            </a:r>
            <a:r>
              <a:rPr lang="en-US" dirty="0">
                <a:cs typeface="Calibri" panose="020F0502020204030204" pitchFamily="34" charset="0"/>
              </a:rPr>
              <a:t> (24-26)</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b="1" u="sng" dirty="0">
                <a:solidFill>
                  <a:srgbClr val="FFFFCC"/>
                </a:solidFill>
                <a:cs typeface="Calibri" panose="020F0502020204030204" pitchFamily="34" charset="0"/>
              </a:rPr>
              <a:t>Moses’ meetings (27-31)</a:t>
            </a:r>
          </a:p>
        </p:txBody>
      </p:sp>
      <p:pic>
        <p:nvPicPr>
          <p:cNvPr id="4" name="Picture 3">
            <a:extLst>
              <a:ext uri="{FF2B5EF4-FFF2-40B4-BE49-F238E27FC236}">
                <a16:creationId xmlns:a16="http://schemas.microsoft.com/office/drawing/2014/main" id="{8978F6AD-D1AA-A956-3BBB-54D6BAB73712}"/>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120060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2C5C9-5B58-E190-E1F9-44B9A044A46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69617C3-2A60-A419-6FA2-43C3442ABAED}"/>
              </a:ext>
            </a:extLst>
          </p:cNvPr>
          <p:cNvSpPr>
            <a:spLocks noGrp="1" noChangeArrowheads="1"/>
          </p:cNvSpPr>
          <p:nvPr>
            <p:ph type="body" idx="1"/>
          </p:nvPr>
        </p:nvSpPr>
        <p:spPr>
          <a:xfrm>
            <a:off x="753979" y="2057400"/>
            <a:ext cx="7757546" cy="3162300"/>
          </a:xfrm>
        </p:spPr>
        <p:txBody>
          <a:bodyPr/>
          <a:lstStyle/>
          <a:p>
            <a:pPr marL="57150" lvl="1"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With Aaron (27-28)</a:t>
            </a:r>
          </a:p>
          <a:p>
            <a:pPr marL="57150" lvl="1"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With Israel’s leaders (29-31)</a:t>
            </a:r>
          </a:p>
        </p:txBody>
      </p:sp>
      <p:sp>
        <p:nvSpPr>
          <p:cNvPr id="4" name="Rectangle 2">
            <a:extLst>
              <a:ext uri="{FF2B5EF4-FFF2-40B4-BE49-F238E27FC236}">
                <a16:creationId xmlns:a16="http://schemas.microsoft.com/office/drawing/2014/main" id="{F3611971-5ED4-795F-75AE-C185240F591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VII.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4:27-31</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 Meetings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8668AB96-31B2-EE0E-4D57-299675AF7F30}"/>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790441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2C5C9-5B58-E190-E1F9-44B9A044A46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69617C3-2A60-A419-6FA2-43C3442ABAED}"/>
              </a:ext>
            </a:extLst>
          </p:cNvPr>
          <p:cNvSpPr>
            <a:spLocks noGrp="1" noChangeArrowheads="1"/>
          </p:cNvSpPr>
          <p:nvPr>
            <p:ph type="body" idx="1"/>
          </p:nvPr>
        </p:nvSpPr>
        <p:spPr>
          <a:xfrm>
            <a:off x="753979" y="2057400"/>
            <a:ext cx="7757546" cy="3162300"/>
          </a:xfrm>
        </p:spPr>
        <p:txBody>
          <a:bodyPr/>
          <a:lstStyle/>
          <a:p>
            <a:pPr marL="57150" lvl="1"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With Aaron (27-28)</a:t>
            </a:r>
          </a:p>
          <a:p>
            <a:pPr marL="57150" lvl="1"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With Israel’s leaders (29-31)</a:t>
            </a:r>
          </a:p>
        </p:txBody>
      </p:sp>
      <p:sp>
        <p:nvSpPr>
          <p:cNvPr id="4" name="Rectangle 2">
            <a:extLst>
              <a:ext uri="{FF2B5EF4-FFF2-40B4-BE49-F238E27FC236}">
                <a16:creationId xmlns:a16="http://schemas.microsoft.com/office/drawing/2014/main" id="{F3611971-5ED4-795F-75AE-C185240F591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VII.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4:27-31</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 Meetings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8668AB96-31B2-EE0E-4D57-299675AF7F30}"/>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431139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97297-0DB9-581E-A67A-396F9127047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279E59C-8A0C-7907-5D2D-0BAFD130049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4:27-28</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With Aaron</a:t>
            </a:r>
          </a:p>
        </p:txBody>
      </p:sp>
      <p:sp>
        <p:nvSpPr>
          <p:cNvPr id="161795" name="Rectangle 3">
            <a:extLst>
              <a:ext uri="{FF2B5EF4-FFF2-40B4-BE49-F238E27FC236}">
                <a16:creationId xmlns:a16="http://schemas.microsoft.com/office/drawing/2014/main" id="{8A340C12-2C48-DBEE-8B10-5EDF9A04458C}"/>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The meeting</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(27)</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The telling (28)</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7FC3DB8E-6A13-C24B-1F38-2881443077B1}"/>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917098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8BC96-8B75-46AF-971C-7D0AC77EEFE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88245DC-5D5C-14CD-E755-B401FB98029D}"/>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4:27-28</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With Aaron</a:t>
            </a:r>
          </a:p>
        </p:txBody>
      </p:sp>
      <p:sp>
        <p:nvSpPr>
          <p:cNvPr id="161795" name="Rectangle 3">
            <a:extLst>
              <a:ext uri="{FF2B5EF4-FFF2-40B4-BE49-F238E27FC236}">
                <a16:creationId xmlns:a16="http://schemas.microsoft.com/office/drawing/2014/main" id="{2583E872-DDBE-F045-8B30-6CC79443DD61}"/>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cs typeface="Calibri" panose="020F0502020204030204" pitchFamily="34" charset="0"/>
              </a:rPr>
              <a:t>The meeting</a:t>
            </a:r>
            <a:r>
              <a:rPr lang="en-US" b="1" u="sng" dirty="0">
                <a:solidFill>
                  <a:srgbClr val="FFFFCC"/>
                </a:solidFill>
                <a:effectLst/>
                <a:latin typeface="Calibri" panose="020F0502020204030204" pitchFamily="34" charset="0"/>
                <a:cs typeface="Calibri" panose="020F0502020204030204" pitchFamily="34" charset="0"/>
              </a:rPr>
              <a:t> (27)</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The telling (28)</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C7C77275-0E7E-EB43-63BD-EF6EC9CCDDB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187403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9B1B3-4B99-F7A9-120F-C1AF4ED0F982}"/>
            </a:ext>
          </a:extLst>
        </p:cNvPr>
        <p:cNvGrpSpPr/>
        <p:nvPr/>
      </p:nvGrpSpPr>
      <p:grpSpPr>
        <a:xfrm>
          <a:off x="0" y="0"/>
          <a:ext cx="0" cy="0"/>
          <a:chOff x="0" y="0"/>
          <a:chExt cx="0" cy="0"/>
        </a:xfrm>
      </p:grpSpPr>
      <p:pic>
        <p:nvPicPr>
          <p:cNvPr id="26626" name="Picture 2">
            <a:extLst>
              <a:ext uri="{FF2B5EF4-FFF2-40B4-BE49-F238E27FC236}">
                <a16:creationId xmlns:a16="http://schemas.microsoft.com/office/drawing/2014/main" id="{4BBEEBA8-1919-86DF-8BAD-9D966AFB9C09}"/>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3" name="Oval 7">
            <a:extLst>
              <a:ext uri="{FF2B5EF4-FFF2-40B4-BE49-F238E27FC236}">
                <a16:creationId xmlns:a16="http://schemas.microsoft.com/office/drawing/2014/main" id="{056FC6E9-DB16-C275-7D4F-3ADC0D8740F0}"/>
              </a:ext>
            </a:extLst>
          </p:cNvPr>
          <p:cNvSpPr>
            <a:spLocks noChangeArrowheads="1"/>
          </p:cNvSpPr>
          <p:nvPr/>
        </p:nvSpPr>
        <p:spPr bwMode="auto">
          <a:xfrm>
            <a:off x="7543800" y="3886200"/>
            <a:ext cx="2362200" cy="1752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757509433"/>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C00EB-9923-F00D-BEE9-54A066FECEF2}"/>
            </a:ext>
          </a:extLst>
        </p:cNvPr>
        <p:cNvGrpSpPr/>
        <p:nvPr/>
      </p:nvGrpSpPr>
      <p:grpSpPr>
        <a:xfrm>
          <a:off x="0" y="0"/>
          <a:ext cx="0" cy="0"/>
          <a:chOff x="0" y="0"/>
          <a:chExt cx="0" cy="0"/>
        </a:xfrm>
      </p:grpSpPr>
      <p:pic>
        <p:nvPicPr>
          <p:cNvPr id="26626" name="Picture 2">
            <a:extLst>
              <a:ext uri="{FF2B5EF4-FFF2-40B4-BE49-F238E27FC236}">
                <a16:creationId xmlns:a16="http://schemas.microsoft.com/office/drawing/2014/main" id="{11711452-0A75-B4E8-3942-F221E3EEF2C8}"/>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3" name="Oval 7">
            <a:extLst>
              <a:ext uri="{FF2B5EF4-FFF2-40B4-BE49-F238E27FC236}">
                <a16:creationId xmlns:a16="http://schemas.microsoft.com/office/drawing/2014/main" id="{F48356E2-EBFF-11CE-6463-C94A21578579}"/>
              </a:ext>
            </a:extLst>
          </p:cNvPr>
          <p:cNvSpPr>
            <a:spLocks noChangeArrowheads="1"/>
          </p:cNvSpPr>
          <p:nvPr/>
        </p:nvSpPr>
        <p:spPr bwMode="auto">
          <a:xfrm>
            <a:off x="5981700" y="4648200"/>
            <a:ext cx="1219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2219362243"/>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23A5D-5BBA-A04B-F827-E9D138D350D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0AEE252-7CF2-D61F-9DCA-6443E8780D96}"/>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4:27-28</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With Aaron</a:t>
            </a:r>
          </a:p>
        </p:txBody>
      </p:sp>
      <p:sp>
        <p:nvSpPr>
          <p:cNvPr id="161795" name="Rectangle 3">
            <a:extLst>
              <a:ext uri="{FF2B5EF4-FFF2-40B4-BE49-F238E27FC236}">
                <a16:creationId xmlns:a16="http://schemas.microsoft.com/office/drawing/2014/main" id="{9750B373-EE70-3304-506D-060D618EF137}"/>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The meeting</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(27)</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cs typeface="Calibri" panose="020F0502020204030204" pitchFamily="34" charset="0"/>
              </a:rPr>
              <a:t>T</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he telling (28)</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2C554E26-1BC7-1A7F-A3CE-8BC41BCF6AFC}"/>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944467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A992F-C460-5FA7-27C5-4A88A6222FA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63515DA-34E9-0DCF-D190-9762F46EF9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 name="Content Placeholder 2">
            <a:extLst>
              <a:ext uri="{FF2B5EF4-FFF2-40B4-BE49-F238E27FC236}">
                <a16:creationId xmlns:a16="http://schemas.microsoft.com/office/drawing/2014/main" id="{C3793A19-7C51-C373-E8B4-75B5622FB489}"/>
              </a:ext>
            </a:extLst>
          </p:cNvPr>
          <p:cNvSpPr>
            <a:spLocks noGrp="1"/>
          </p:cNvSpPr>
          <p:nvPr>
            <p:ph idx="1"/>
          </p:nvPr>
        </p:nvSpPr>
        <p:spPr>
          <a:xfrm>
            <a:off x="609600" y="0"/>
            <a:ext cx="10972798" cy="2819400"/>
          </a:xfrm>
        </p:spPr>
        <p:txBody>
          <a:bodyPr/>
          <a:lstStyle/>
          <a:p>
            <a:pPr marL="0" indent="0" algn="ctr">
              <a:spcBef>
                <a:spcPts val="0"/>
              </a:spcBef>
              <a:spcAft>
                <a:spcPts val="900"/>
              </a:spcAft>
              <a:buNone/>
              <a:defRPr/>
            </a:pPr>
            <a:r>
              <a:rPr lang="en-US" sz="4000" kern="1200" dirty="0">
                <a:solidFill>
                  <a:schemeClr val="tx2"/>
                </a:solidFill>
                <a:ea typeface="+mj-ea"/>
                <a:cs typeface="Calibri" panose="020F0502020204030204" pitchFamily="34" charset="0"/>
              </a:rPr>
              <a:t>2 Timothy 3:16-17</a:t>
            </a:r>
          </a:p>
          <a:p>
            <a:pPr marL="0" indent="0" algn="just">
              <a:spcBef>
                <a:spcPts val="0"/>
              </a:spcBef>
              <a:buNone/>
            </a:pPr>
            <a:r>
              <a:rPr lang="en-US" sz="3600" dirty="0">
                <a:effectLst>
                  <a:outerShdw blurRad="38100" dist="38100" dir="2700000" algn="tl">
                    <a:srgbClr val="000000">
                      <a:alpha val="43137"/>
                    </a:srgbClr>
                  </a:outerShdw>
                </a:effectLst>
              </a:rPr>
              <a:t>“</a:t>
            </a:r>
            <a:r>
              <a:rPr lang="en-US" sz="3600" b="1" u="sng" dirty="0">
                <a:solidFill>
                  <a:srgbClr val="FFFFCC"/>
                </a:solidFill>
                <a:effectLst>
                  <a:outerShdw blurRad="38100" dist="38100" dir="2700000" algn="tl">
                    <a:srgbClr val="000000">
                      <a:alpha val="43137"/>
                    </a:srgbClr>
                  </a:outerShdw>
                </a:effectLst>
              </a:rPr>
              <a:t>All</a:t>
            </a:r>
            <a:r>
              <a:rPr lang="en-US" sz="3600" dirty="0">
                <a:effectLst>
                  <a:outerShdw blurRad="38100" dist="38100" dir="2700000" algn="tl">
                    <a:srgbClr val="000000">
                      <a:alpha val="43137"/>
                    </a:srgbClr>
                  </a:outerShdw>
                </a:effectLst>
              </a:rPr>
              <a:t> Scripture is </a:t>
            </a:r>
            <a:r>
              <a:rPr lang="en-US" sz="3600" b="1" u="sng" dirty="0">
                <a:solidFill>
                  <a:srgbClr val="FFFFCC"/>
                </a:solidFill>
                <a:effectLst>
                  <a:outerShdw blurRad="38100" dist="38100" dir="2700000" algn="tl">
                    <a:srgbClr val="000000">
                      <a:alpha val="43137"/>
                    </a:srgbClr>
                  </a:outerShdw>
                </a:effectLst>
              </a:rPr>
              <a:t>inspired by God [</a:t>
            </a:r>
            <a:r>
              <a:rPr lang="en-US" sz="3600" b="1" i="1" u="sng" dirty="0" err="1">
                <a:solidFill>
                  <a:srgbClr val="FFFFCC"/>
                </a:solidFill>
                <a:effectLst>
                  <a:outerShdw blurRad="38100" dist="38100" dir="2700000" algn="tl">
                    <a:srgbClr val="000000">
                      <a:alpha val="43137"/>
                    </a:srgbClr>
                  </a:outerShdw>
                </a:effectLst>
              </a:rPr>
              <a:t>theopneustos</a:t>
            </a:r>
            <a:r>
              <a:rPr lang="en-US" sz="3600" b="1" u="sng" dirty="0">
                <a:solidFill>
                  <a:srgbClr val="FFFFCC"/>
                </a:solidFill>
                <a:effectLst>
                  <a:outerShdw blurRad="38100" dist="38100" dir="2700000" algn="tl">
                    <a:srgbClr val="000000">
                      <a:alpha val="43137"/>
                    </a:srgbClr>
                  </a:outerShdw>
                </a:effectLst>
              </a:rPr>
              <a:t>]</a:t>
            </a:r>
            <a:r>
              <a:rPr lang="en-US" sz="3600" b="1" dirty="0">
                <a:solidFill>
                  <a:srgbClr val="FFFFCC"/>
                </a:solidFill>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and profitable for teaching, for reproof, for correction, for training in righteousness; </a:t>
            </a:r>
            <a:r>
              <a:rPr lang="en-US" sz="3600" dirty="0">
                <a:effectLst>
                  <a:outerShdw blurRad="38100" dist="38100" dir="2700000" algn="tl">
                    <a:srgbClr val="000000">
                      <a:alpha val="43137"/>
                    </a:srgbClr>
                  </a:outerShdw>
                </a:effectLst>
                <a:latin typeface="Calibri" panose="020F0502020204030204" pitchFamily="34" charset="0"/>
              </a:rPr>
              <a:t>so that the man of God may be adequate, equipped for </a:t>
            </a:r>
            <a:r>
              <a:rPr lang="en-US" sz="3600" dirty="0">
                <a:effectLst>
                  <a:outerShdw blurRad="38100" dist="38100" dir="2700000" algn="tl">
                    <a:srgbClr val="000000">
                      <a:alpha val="43137"/>
                    </a:srgbClr>
                  </a:outerShdw>
                </a:effectLst>
              </a:rPr>
              <a:t>every</a:t>
            </a:r>
            <a:r>
              <a:rPr lang="en-US" sz="3600" dirty="0">
                <a:effectLst>
                  <a:outerShdw blurRad="38100" dist="38100" dir="2700000" algn="tl">
                    <a:srgbClr val="000000">
                      <a:alpha val="43137"/>
                    </a:srgbClr>
                  </a:outerShdw>
                </a:effectLst>
                <a:latin typeface="Calibri" panose="020F0502020204030204" pitchFamily="34" charset="0"/>
              </a:rPr>
              <a:t> good work.”</a:t>
            </a:r>
          </a:p>
        </p:txBody>
      </p:sp>
      <p:pic>
        <p:nvPicPr>
          <p:cNvPr id="2" name="Picture 1">
            <a:extLst>
              <a:ext uri="{FF2B5EF4-FFF2-40B4-BE49-F238E27FC236}">
                <a16:creationId xmlns:a16="http://schemas.microsoft.com/office/drawing/2014/main" id="{0F8EA34F-1AEA-E322-864A-5476431AF709}"/>
              </a:ext>
            </a:extLst>
          </p:cNvPr>
          <p:cNvPicPr>
            <a:picLocks noChangeAspect="1"/>
          </p:cNvPicPr>
          <p:nvPr/>
        </p:nvPicPr>
        <p:blipFill>
          <a:blip r:embed="rId3"/>
          <a:srcRect l="7501" t="17778" r="16250" b="37778"/>
          <a:stretch/>
        </p:blipFill>
        <p:spPr>
          <a:xfrm>
            <a:off x="3585972" y="3154680"/>
            <a:ext cx="5020056" cy="1645920"/>
          </a:xfrm>
          <a:prstGeom prst="rect">
            <a:avLst/>
          </a:prstGeom>
        </p:spPr>
      </p:pic>
    </p:spTree>
    <p:extLst>
      <p:ext uri="{BB962C8B-B14F-4D97-AF65-F5344CB8AC3E}">
        <p14:creationId xmlns:p14="http://schemas.microsoft.com/office/powerpoint/2010/main" val="4011386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2C5C9-5B58-E190-E1F9-44B9A044A46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69617C3-2A60-A419-6FA2-43C3442ABAED}"/>
              </a:ext>
            </a:extLst>
          </p:cNvPr>
          <p:cNvSpPr>
            <a:spLocks noGrp="1" noChangeArrowheads="1"/>
          </p:cNvSpPr>
          <p:nvPr>
            <p:ph type="body" idx="1"/>
          </p:nvPr>
        </p:nvSpPr>
        <p:spPr>
          <a:xfrm>
            <a:off x="753979" y="2057400"/>
            <a:ext cx="7757546" cy="3162300"/>
          </a:xfrm>
        </p:spPr>
        <p:txBody>
          <a:bodyPr/>
          <a:lstStyle/>
          <a:p>
            <a:pPr marL="57150" lvl="1"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With Aaron (27-28)</a:t>
            </a:r>
          </a:p>
          <a:p>
            <a:pPr marL="57150" lvl="1"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With Israel’s leaders (29-31)</a:t>
            </a:r>
          </a:p>
        </p:txBody>
      </p:sp>
      <p:sp>
        <p:nvSpPr>
          <p:cNvPr id="4" name="Rectangle 2">
            <a:extLst>
              <a:ext uri="{FF2B5EF4-FFF2-40B4-BE49-F238E27FC236}">
                <a16:creationId xmlns:a16="http://schemas.microsoft.com/office/drawing/2014/main" id="{F3611971-5ED4-795F-75AE-C185240F591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VII.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4:27-31</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 Meetings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8668AB96-31B2-EE0E-4D57-299675AF7F30}"/>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397933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97297-0DB9-581E-A67A-396F9127047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279E59C-8A0C-7907-5D2D-0BAFD130049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4:29-31</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With </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Israel’s Leaders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8A340C12-2C48-DBEE-8B10-5EDF9A04458C}"/>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Assembly (29)</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Proclamation (30)</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Response (31)</a:t>
            </a:r>
          </a:p>
        </p:txBody>
      </p:sp>
      <p:pic>
        <p:nvPicPr>
          <p:cNvPr id="3" name="Picture 2">
            <a:extLst>
              <a:ext uri="{FF2B5EF4-FFF2-40B4-BE49-F238E27FC236}">
                <a16:creationId xmlns:a16="http://schemas.microsoft.com/office/drawing/2014/main" id="{7FC3DB8E-6A13-C24B-1F38-2881443077B1}"/>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939045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97297-0DB9-581E-A67A-396F9127047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279E59C-8A0C-7907-5D2D-0BAFD130049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4:29-31</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With </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Israel’s Leaders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8A340C12-2C48-DBEE-8B10-5EDF9A04458C}"/>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Assembly (29)</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Proclamation (30)</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Response (31)</a:t>
            </a:r>
          </a:p>
        </p:txBody>
      </p:sp>
      <p:pic>
        <p:nvPicPr>
          <p:cNvPr id="3" name="Picture 2">
            <a:extLst>
              <a:ext uri="{FF2B5EF4-FFF2-40B4-BE49-F238E27FC236}">
                <a16:creationId xmlns:a16="http://schemas.microsoft.com/office/drawing/2014/main" id="{7FC3DB8E-6A13-C24B-1F38-2881443077B1}"/>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378958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C1AF3-3AEF-AE4F-CAA6-E554FAC790F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C89E892-EF46-F66D-D244-721354AB2770}"/>
              </a:ext>
            </a:extLst>
          </p:cNvPr>
          <p:cNvPicPr>
            <a:picLocks noChangeAspect="1"/>
          </p:cNvPicPr>
          <p:nvPr/>
        </p:nvPicPr>
        <p:blipFill>
          <a:blip r:embed="rId2"/>
          <a:stretch>
            <a:fillRect/>
          </a:stretch>
        </p:blipFill>
        <p:spPr>
          <a:xfrm>
            <a:off x="1557618" y="137160"/>
            <a:ext cx="9076765" cy="6583680"/>
          </a:xfrm>
          <a:prstGeom prst="rect">
            <a:avLst/>
          </a:prstGeom>
        </p:spPr>
      </p:pic>
    </p:spTree>
    <p:extLst>
      <p:ext uri="{BB962C8B-B14F-4D97-AF65-F5344CB8AC3E}">
        <p14:creationId xmlns:p14="http://schemas.microsoft.com/office/powerpoint/2010/main" val="3290767546"/>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97297-0DB9-581E-A67A-396F9127047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279E59C-8A0C-7907-5D2D-0BAFD130049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4:29-31</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With </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Israel’s Leaders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8A340C12-2C48-DBEE-8B10-5EDF9A04458C}"/>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Assembly (29)</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Proclamation (30)</a:t>
            </a: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Response (31)</a:t>
            </a:r>
          </a:p>
        </p:txBody>
      </p:sp>
      <p:pic>
        <p:nvPicPr>
          <p:cNvPr id="3" name="Picture 2">
            <a:extLst>
              <a:ext uri="{FF2B5EF4-FFF2-40B4-BE49-F238E27FC236}">
                <a16:creationId xmlns:a16="http://schemas.microsoft.com/office/drawing/2014/main" id="{7FC3DB8E-6A13-C24B-1F38-2881443077B1}"/>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510697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A6446-2470-EDF5-B3D6-B2ECF305B47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7C13773-9390-BBEA-AFEF-884A74C26837}"/>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Exodus 4:30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The Proclamation</a:t>
            </a:r>
          </a:p>
        </p:txBody>
      </p:sp>
      <p:sp>
        <p:nvSpPr>
          <p:cNvPr id="161795" name="Rectangle 3">
            <a:extLst>
              <a:ext uri="{FF2B5EF4-FFF2-40B4-BE49-F238E27FC236}">
                <a16:creationId xmlns:a16="http://schemas.microsoft.com/office/drawing/2014/main" id="{122BCFD3-37B8-773A-8253-8D782CDA3D0B}"/>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Words (30a)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Signs (30b)</a:t>
            </a:r>
          </a:p>
        </p:txBody>
      </p:sp>
      <p:pic>
        <p:nvPicPr>
          <p:cNvPr id="6" name="Picture 5">
            <a:extLst>
              <a:ext uri="{FF2B5EF4-FFF2-40B4-BE49-F238E27FC236}">
                <a16:creationId xmlns:a16="http://schemas.microsoft.com/office/drawing/2014/main" id="{006979B6-9094-F893-C67D-D4A9040EC8B2}"/>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946632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994C2-7625-CFC0-950F-02EC6EC7B1F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002B770-6ECA-4A93-19A9-882FEF6BBE79}"/>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Exodus 4:30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The Proclamation</a:t>
            </a:r>
          </a:p>
        </p:txBody>
      </p:sp>
      <p:sp>
        <p:nvSpPr>
          <p:cNvPr id="161795" name="Rectangle 3">
            <a:extLst>
              <a:ext uri="{FF2B5EF4-FFF2-40B4-BE49-F238E27FC236}">
                <a16:creationId xmlns:a16="http://schemas.microsoft.com/office/drawing/2014/main" id="{94763AC0-BB89-259B-9866-3A553A670F1F}"/>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Words (30a)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Signs (30b)</a:t>
            </a:r>
          </a:p>
        </p:txBody>
      </p:sp>
      <p:pic>
        <p:nvPicPr>
          <p:cNvPr id="6" name="Picture 5">
            <a:extLst>
              <a:ext uri="{FF2B5EF4-FFF2-40B4-BE49-F238E27FC236}">
                <a16:creationId xmlns:a16="http://schemas.microsoft.com/office/drawing/2014/main" id="{C9630244-C009-5444-24DF-EABE4DAF1971}"/>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114548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F25CF-CA2F-8AA0-ABD0-C9723BE9457E}"/>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41AD3B15-05D3-4D1D-AE61-0BCAB73417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2796891266"/>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A7123-D78C-B023-5C52-A48E19138B5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68C2384-93D3-7AA3-BC40-F12DAF6730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 name="Content Placeholder 2">
            <a:extLst>
              <a:ext uri="{FF2B5EF4-FFF2-40B4-BE49-F238E27FC236}">
                <a16:creationId xmlns:a16="http://schemas.microsoft.com/office/drawing/2014/main" id="{DB8D616E-8938-C041-DCA6-5FA8CEC91641}"/>
              </a:ext>
            </a:extLst>
          </p:cNvPr>
          <p:cNvSpPr>
            <a:spLocks noGrp="1"/>
          </p:cNvSpPr>
          <p:nvPr>
            <p:ph idx="1"/>
          </p:nvPr>
        </p:nvSpPr>
        <p:spPr>
          <a:xfrm>
            <a:off x="609600" y="0"/>
            <a:ext cx="10972798" cy="2819400"/>
          </a:xfrm>
        </p:spPr>
        <p:txBody>
          <a:bodyPr/>
          <a:lstStyle/>
          <a:p>
            <a:pPr marL="0" indent="0" algn="ctr">
              <a:spcBef>
                <a:spcPts val="0"/>
              </a:spcBef>
              <a:spcAft>
                <a:spcPts val="900"/>
              </a:spcAft>
              <a:buNone/>
              <a:defRPr/>
            </a:pPr>
            <a:r>
              <a:rPr lang="en-US" sz="4000" kern="1200" dirty="0">
                <a:solidFill>
                  <a:schemeClr val="tx2"/>
                </a:solidFill>
                <a:ea typeface="+mj-ea"/>
                <a:cs typeface="Calibri" panose="020F0502020204030204" pitchFamily="34" charset="0"/>
              </a:rPr>
              <a:t>2 Timothy 3:16-17</a:t>
            </a:r>
          </a:p>
          <a:p>
            <a:pPr marL="0" indent="0" algn="just">
              <a:spcBef>
                <a:spcPts val="0"/>
              </a:spcBef>
              <a:buNone/>
            </a:pPr>
            <a:r>
              <a:rPr lang="en-US" sz="3600" dirty="0">
                <a:effectLst>
                  <a:outerShdw blurRad="38100" dist="38100" dir="2700000" algn="tl">
                    <a:srgbClr val="000000">
                      <a:alpha val="43137"/>
                    </a:srgbClr>
                  </a:outerShdw>
                </a:effectLst>
              </a:rPr>
              <a:t>“</a:t>
            </a:r>
            <a:r>
              <a:rPr lang="en-US" sz="3600" b="1" u="sng" dirty="0">
                <a:solidFill>
                  <a:srgbClr val="FFFFCC"/>
                </a:solidFill>
                <a:effectLst>
                  <a:outerShdw blurRad="38100" dist="38100" dir="2700000" algn="tl">
                    <a:srgbClr val="000000">
                      <a:alpha val="43137"/>
                    </a:srgbClr>
                  </a:outerShdw>
                </a:effectLst>
              </a:rPr>
              <a:t>All</a:t>
            </a:r>
            <a:r>
              <a:rPr lang="en-US" sz="3600" dirty="0">
                <a:effectLst>
                  <a:outerShdw blurRad="38100" dist="38100" dir="2700000" algn="tl">
                    <a:srgbClr val="000000">
                      <a:alpha val="43137"/>
                    </a:srgbClr>
                  </a:outerShdw>
                </a:effectLst>
              </a:rPr>
              <a:t> Scripture is </a:t>
            </a:r>
            <a:r>
              <a:rPr lang="en-US" sz="3600" b="1" u="sng" dirty="0">
                <a:solidFill>
                  <a:srgbClr val="FFFFCC"/>
                </a:solidFill>
                <a:effectLst>
                  <a:outerShdw blurRad="38100" dist="38100" dir="2700000" algn="tl">
                    <a:srgbClr val="000000">
                      <a:alpha val="43137"/>
                    </a:srgbClr>
                  </a:outerShdw>
                </a:effectLst>
              </a:rPr>
              <a:t>inspired by God [</a:t>
            </a:r>
            <a:r>
              <a:rPr lang="en-US" sz="3600" b="1" i="1" u="sng" dirty="0" err="1">
                <a:solidFill>
                  <a:srgbClr val="FFFFCC"/>
                </a:solidFill>
                <a:effectLst>
                  <a:outerShdw blurRad="38100" dist="38100" dir="2700000" algn="tl">
                    <a:srgbClr val="000000">
                      <a:alpha val="43137"/>
                    </a:srgbClr>
                  </a:outerShdw>
                </a:effectLst>
              </a:rPr>
              <a:t>theopneustos</a:t>
            </a:r>
            <a:r>
              <a:rPr lang="en-US" sz="3600" b="1" u="sng" dirty="0">
                <a:solidFill>
                  <a:srgbClr val="FFFFCC"/>
                </a:solidFill>
                <a:effectLst>
                  <a:outerShdw blurRad="38100" dist="38100" dir="2700000" algn="tl">
                    <a:srgbClr val="000000">
                      <a:alpha val="43137"/>
                    </a:srgbClr>
                  </a:outerShdw>
                </a:effectLst>
              </a:rPr>
              <a:t>]</a:t>
            </a:r>
            <a:r>
              <a:rPr lang="en-US" sz="3600" b="1" dirty="0">
                <a:solidFill>
                  <a:srgbClr val="FFFFCC"/>
                </a:solidFill>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and profitable for teaching, for reproof, for correction, for training in righteousness; </a:t>
            </a:r>
            <a:r>
              <a:rPr lang="en-US" sz="3600" dirty="0">
                <a:effectLst>
                  <a:outerShdw blurRad="38100" dist="38100" dir="2700000" algn="tl">
                    <a:srgbClr val="000000">
                      <a:alpha val="43137"/>
                    </a:srgbClr>
                  </a:outerShdw>
                </a:effectLst>
                <a:latin typeface="Calibri" panose="020F0502020204030204" pitchFamily="34" charset="0"/>
              </a:rPr>
              <a:t>so that the man of God may be adequate, equipped for </a:t>
            </a:r>
            <a:r>
              <a:rPr lang="en-US" sz="3600" dirty="0">
                <a:effectLst>
                  <a:outerShdw blurRad="38100" dist="38100" dir="2700000" algn="tl">
                    <a:srgbClr val="000000">
                      <a:alpha val="43137"/>
                    </a:srgbClr>
                  </a:outerShdw>
                </a:effectLst>
              </a:rPr>
              <a:t>every</a:t>
            </a:r>
            <a:r>
              <a:rPr lang="en-US" sz="3600" dirty="0">
                <a:effectLst>
                  <a:outerShdw blurRad="38100" dist="38100" dir="2700000" algn="tl">
                    <a:srgbClr val="000000">
                      <a:alpha val="43137"/>
                    </a:srgbClr>
                  </a:outerShdw>
                </a:effectLst>
                <a:latin typeface="Calibri" panose="020F0502020204030204" pitchFamily="34" charset="0"/>
              </a:rPr>
              <a:t> good work.”</a:t>
            </a:r>
          </a:p>
        </p:txBody>
      </p:sp>
      <p:pic>
        <p:nvPicPr>
          <p:cNvPr id="2" name="Picture 1">
            <a:extLst>
              <a:ext uri="{FF2B5EF4-FFF2-40B4-BE49-F238E27FC236}">
                <a16:creationId xmlns:a16="http://schemas.microsoft.com/office/drawing/2014/main" id="{1A844903-0985-AD33-8B1B-BE871438A073}"/>
              </a:ext>
            </a:extLst>
          </p:cNvPr>
          <p:cNvPicPr>
            <a:picLocks noChangeAspect="1"/>
          </p:cNvPicPr>
          <p:nvPr/>
        </p:nvPicPr>
        <p:blipFill>
          <a:blip r:embed="rId3"/>
          <a:srcRect l="7501" t="17778" r="16250" b="37778"/>
          <a:stretch/>
        </p:blipFill>
        <p:spPr>
          <a:xfrm>
            <a:off x="3585972" y="3154680"/>
            <a:ext cx="5020056" cy="1645920"/>
          </a:xfrm>
          <a:prstGeom prst="rect">
            <a:avLst/>
          </a:prstGeom>
        </p:spPr>
      </p:pic>
    </p:spTree>
    <p:extLst>
      <p:ext uri="{BB962C8B-B14F-4D97-AF65-F5344CB8AC3E}">
        <p14:creationId xmlns:p14="http://schemas.microsoft.com/office/powerpoint/2010/main" val="29255466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02DCE-05B4-E69E-12E8-47EEF58BCFA2}"/>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1EE88DD-785B-5638-6743-2117C0678A54}"/>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Exodus 4:30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The Proclamation</a:t>
            </a:r>
          </a:p>
        </p:txBody>
      </p:sp>
      <p:sp>
        <p:nvSpPr>
          <p:cNvPr id="161795" name="Rectangle 3">
            <a:extLst>
              <a:ext uri="{FF2B5EF4-FFF2-40B4-BE49-F238E27FC236}">
                <a16:creationId xmlns:a16="http://schemas.microsoft.com/office/drawing/2014/main" id="{2D66428F-E3B3-5BEB-C2DB-1BF60302E0B0}"/>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Words (30a)</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Signs (30b</a:t>
            </a:r>
            <a:r>
              <a:rPr lang="en-US" sz="3100" dirty="0">
                <a:effectLst>
                  <a:outerShdw blurRad="38100" dist="38100" dir="2700000" algn="tl">
                    <a:srgbClr val="000000">
                      <a:alpha val="43137"/>
                    </a:srgbClr>
                  </a:outerShdw>
                </a:effectLst>
              </a:rPr>
              <a:t>)</a:t>
            </a:r>
          </a:p>
        </p:txBody>
      </p:sp>
      <p:pic>
        <p:nvPicPr>
          <p:cNvPr id="6" name="Picture 5">
            <a:extLst>
              <a:ext uri="{FF2B5EF4-FFF2-40B4-BE49-F238E27FC236}">
                <a16:creationId xmlns:a16="http://schemas.microsoft.com/office/drawing/2014/main" id="{61CB1E56-C8C4-0F59-69E3-BEC270519892}"/>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518667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97297-0DB9-581E-A67A-396F9127047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279E59C-8A0C-7907-5D2D-0BAFD130049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4:29-31</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With </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Israel’s Leaders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8A340C12-2C48-DBEE-8B10-5EDF9A04458C}"/>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Assembly (29)</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Proclamation (30)</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Response (31)</a:t>
            </a: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7FC3DB8E-6A13-C24B-1F38-2881443077B1}"/>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063383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A6446-2470-EDF5-B3D6-B2ECF305B47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7C13773-9390-BBEA-AFEF-884A74C26837}"/>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Exodus 4:31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The Response</a:t>
            </a:r>
          </a:p>
        </p:txBody>
      </p:sp>
      <p:sp>
        <p:nvSpPr>
          <p:cNvPr id="161795" name="Rectangle 3">
            <a:extLst>
              <a:ext uri="{FF2B5EF4-FFF2-40B4-BE49-F238E27FC236}">
                <a16:creationId xmlns:a16="http://schemas.microsoft.com/office/drawing/2014/main" id="{122BCFD3-37B8-773A-8253-8D782CDA3D0B}"/>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Faith (31a)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Worship (31b)</a:t>
            </a:r>
          </a:p>
        </p:txBody>
      </p:sp>
      <p:pic>
        <p:nvPicPr>
          <p:cNvPr id="6" name="Picture 5">
            <a:extLst>
              <a:ext uri="{FF2B5EF4-FFF2-40B4-BE49-F238E27FC236}">
                <a16:creationId xmlns:a16="http://schemas.microsoft.com/office/drawing/2014/main" id="{006979B6-9094-F893-C67D-D4A9040EC8B2}"/>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77194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EEB3C-693A-8A0F-9AD3-E5650E4EC3A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B130E9D-F287-9625-0C1F-E26D1E749560}"/>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Exodus 4:31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The Response</a:t>
            </a:r>
          </a:p>
        </p:txBody>
      </p:sp>
      <p:sp>
        <p:nvSpPr>
          <p:cNvPr id="161795" name="Rectangle 3">
            <a:extLst>
              <a:ext uri="{FF2B5EF4-FFF2-40B4-BE49-F238E27FC236}">
                <a16:creationId xmlns:a16="http://schemas.microsoft.com/office/drawing/2014/main" id="{181EC565-4FCF-5B29-5A94-0A20513678B4}"/>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Faith (31a)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Worship (31b)</a:t>
            </a:r>
          </a:p>
        </p:txBody>
      </p:sp>
      <p:pic>
        <p:nvPicPr>
          <p:cNvPr id="6" name="Picture 5">
            <a:extLst>
              <a:ext uri="{FF2B5EF4-FFF2-40B4-BE49-F238E27FC236}">
                <a16:creationId xmlns:a16="http://schemas.microsoft.com/office/drawing/2014/main" id="{98BDA887-C426-6DFC-8312-E0D2955397E6}"/>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471320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C7520-8DBB-285C-6C5B-6417BDF750AE}"/>
            </a:ext>
          </a:extLst>
        </p:cNvPr>
        <p:cNvGrpSpPr/>
        <p:nvPr/>
      </p:nvGrpSpPr>
      <p:grpSpPr>
        <a:xfrm>
          <a:off x="0" y="0"/>
          <a:ext cx="0" cy="0"/>
          <a:chOff x="0" y="0"/>
          <a:chExt cx="0" cy="0"/>
        </a:xfrm>
      </p:grpSpPr>
      <p:pic>
        <p:nvPicPr>
          <p:cNvPr id="26626" name="Picture 2">
            <a:extLst>
              <a:ext uri="{FF2B5EF4-FFF2-40B4-BE49-F238E27FC236}">
                <a16:creationId xmlns:a16="http://schemas.microsoft.com/office/drawing/2014/main" id="{C6242DC9-7A52-C54B-E97A-ED9BEBA5EBB6}"/>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501BFDC8-BECD-A918-D6BE-D26FE9FB5BB6}"/>
              </a:ext>
            </a:extLst>
          </p:cNvPr>
          <p:cNvSpPr>
            <a:spLocks noChangeArrowheads="1"/>
          </p:cNvSpPr>
          <p:nvPr/>
        </p:nvSpPr>
        <p:spPr bwMode="auto">
          <a:xfrm>
            <a:off x="3200400" y="2286000"/>
            <a:ext cx="17526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
        <p:nvSpPr>
          <p:cNvPr id="27653" name="Oval 7">
            <a:extLst>
              <a:ext uri="{FF2B5EF4-FFF2-40B4-BE49-F238E27FC236}">
                <a16:creationId xmlns:a16="http://schemas.microsoft.com/office/drawing/2014/main" id="{48FAC354-E56A-50F9-32CD-229517DFC14B}"/>
              </a:ext>
            </a:extLst>
          </p:cNvPr>
          <p:cNvSpPr>
            <a:spLocks noChangeArrowheads="1"/>
          </p:cNvSpPr>
          <p:nvPr/>
        </p:nvSpPr>
        <p:spPr bwMode="auto">
          <a:xfrm>
            <a:off x="5981700" y="4648200"/>
            <a:ext cx="1219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499181728"/>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8982E-760A-F5D1-4B1C-E1B834BC66D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607BBBE-032D-9FFC-327A-0A03785E18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 name="Content Placeholder 2">
            <a:extLst>
              <a:ext uri="{FF2B5EF4-FFF2-40B4-BE49-F238E27FC236}">
                <a16:creationId xmlns:a16="http://schemas.microsoft.com/office/drawing/2014/main" id="{D0268C22-9550-B35F-25C7-A5D2C6AB1070}"/>
              </a:ext>
            </a:extLst>
          </p:cNvPr>
          <p:cNvSpPr>
            <a:spLocks noGrp="1"/>
          </p:cNvSpPr>
          <p:nvPr>
            <p:ph idx="1"/>
          </p:nvPr>
        </p:nvSpPr>
        <p:spPr>
          <a:xfrm>
            <a:off x="609600" y="0"/>
            <a:ext cx="10972798" cy="2819400"/>
          </a:xfrm>
        </p:spPr>
        <p:txBody>
          <a:bodyPr/>
          <a:lstStyle/>
          <a:p>
            <a:pPr marL="0" indent="0" algn="ctr">
              <a:spcBef>
                <a:spcPts val="0"/>
              </a:spcBef>
              <a:spcAft>
                <a:spcPts val="900"/>
              </a:spcAft>
              <a:buNone/>
              <a:defRPr/>
            </a:pPr>
            <a:r>
              <a:rPr lang="en-US" altLang="en-US" sz="4000" kern="1200" dirty="0">
                <a:solidFill>
                  <a:schemeClr val="tx2"/>
                </a:solidFill>
                <a:ea typeface="+mj-ea"/>
                <a:cs typeface="Calibri" panose="020F0502020204030204" pitchFamily="34" charset="0"/>
              </a:rPr>
              <a:t>Exodus 14:30-31</a:t>
            </a:r>
          </a:p>
          <a:p>
            <a:pPr marL="0" indent="0" algn="just">
              <a:spcBef>
                <a:spcPts val="0"/>
              </a:spcBef>
              <a:buNone/>
              <a:defRPr/>
            </a:pPr>
            <a:r>
              <a:rPr lang="en-US" sz="3600" baseline="30000" dirty="0"/>
              <a:t>30</a:t>
            </a:r>
            <a:r>
              <a:rPr lang="en-US" sz="3600" dirty="0"/>
              <a:t> Thus the </a:t>
            </a:r>
            <a:r>
              <a:rPr lang="en-US" sz="3600" cap="small" dirty="0"/>
              <a:t>Lord</a:t>
            </a:r>
            <a:r>
              <a:rPr lang="en-US" sz="3600" dirty="0"/>
              <a:t> saved Israel that day from the hand of the Egyptians, and Israel saw the Egyptians dead on the seashore. </a:t>
            </a:r>
            <a:r>
              <a:rPr lang="en-US" sz="3600" baseline="30000" dirty="0"/>
              <a:t>31</a:t>
            </a:r>
            <a:r>
              <a:rPr lang="en-US" sz="3600" dirty="0"/>
              <a:t> When Israel saw the great power which the </a:t>
            </a:r>
            <a:r>
              <a:rPr lang="en-US" sz="3600" cap="small" dirty="0"/>
              <a:t>Lord</a:t>
            </a:r>
            <a:r>
              <a:rPr lang="en-US" sz="3600" dirty="0"/>
              <a:t> had used against the Egyptians, the people feared the </a:t>
            </a:r>
            <a:r>
              <a:rPr lang="en-US" sz="3600" cap="small" dirty="0"/>
              <a:t>Lord</a:t>
            </a:r>
            <a:r>
              <a:rPr lang="en-US" sz="3600" dirty="0"/>
              <a:t>, and </a:t>
            </a:r>
            <a:r>
              <a:rPr lang="en-US" sz="3600" b="1" u="sng" dirty="0">
                <a:solidFill>
                  <a:srgbClr val="FFFFCC"/>
                </a:solidFill>
              </a:rPr>
              <a:t>they believed in the </a:t>
            </a:r>
            <a:r>
              <a:rPr lang="en-US" sz="3600" b="1" u="sng" cap="small" dirty="0">
                <a:solidFill>
                  <a:srgbClr val="FFFFCC"/>
                </a:solidFill>
              </a:rPr>
              <a:t>Lord</a:t>
            </a:r>
            <a:r>
              <a:rPr lang="en-US" sz="3600" dirty="0">
                <a:solidFill>
                  <a:srgbClr val="FFFFCC"/>
                </a:solidFill>
              </a:rPr>
              <a:t> </a:t>
            </a:r>
            <a:r>
              <a:rPr lang="en-US" sz="3600" dirty="0"/>
              <a:t>and in His servant Moses.”</a:t>
            </a:r>
          </a:p>
          <a:p>
            <a:pPr marL="0" indent="0" algn="just">
              <a:spcBef>
                <a:spcPts val="0"/>
              </a:spcBef>
              <a:buNone/>
            </a:pPr>
            <a:endParaRPr lang="en-US" sz="3600" dirty="0">
              <a:effectLst>
                <a:outerShdw blurRad="38100" dist="38100" dir="2700000" algn="tl">
                  <a:srgbClr val="000000">
                    <a:alpha val="43137"/>
                  </a:srgbClr>
                </a:outerShdw>
              </a:effectLst>
              <a:latin typeface="Calibri" panose="020F0502020204030204" pitchFamily="34" charset="0"/>
            </a:endParaRPr>
          </a:p>
        </p:txBody>
      </p:sp>
      <p:pic>
        <p:nvPicPr>
          <p:cNvPr id="4" name="Picture 3">
            <a:extLst>
              <a:ext uri="{FF2B5EF4-FFF2-40B4-BE49-F238E27FC236}">
                <a16:creationId xmlns:a16="http://schemas.microsoft.com/office/drawing/2014/main" id="{D6E9B8E3-1315-2402-6CC1-8B743A5F4ACE}"/>
              </a:ext>
            </a:extLst>
          </p:cNvPr>
          <p:cNvPicPr>
            <a:picLocks noChangeAspect="1"/>
          </p:cNvPicPr>
          <p:nvPr/>
        </p:nvPicPr>
        <p:blipFill>
          <a:blip r:embed="rId3"/>
          <a:stretch>
            <a:fillRect/>
          </a:stretch>
        </p:blipFill>
        <p:spPr>
          <a:xfrm>
            <a:off x="5157825" y="3505200"/>
            <a:ext cx="1876350" cy="1645920"/>
          </a:xfrm>
          <a:prstGeom prst="rect">
            <a:avLst/>
          </a:prstGeom>
        </p:spPr>
      </p:pic>
    </p:spTree>
    <p:extLst>
      <p:ext uri="{BB962C8B-B14F-4D97-AF65-F5344CB8AC3E}">
        <p14:creationId xmlns:p14="http://schemas.microsoft.com/office/powerpoint/2010/main" val="34367351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1026"/>
          <p:cNvSpPr>
            <a:spLocks noGrp="1" noChangeArrowheads="1"/>
          </p:cNvSpPr>
          <p:nvPr>
            <p:ph type="title"/>
          </p:nvPr>
        </p:nvSpPr>
        <p:spPr>
          <a:xfrm>
            <a:off x="2209800" y="152400"/>
            <a:ext cx="7772400" cy="914400"/>
          </a:xfrm>
        </p:spPr>
        <p:txBody>
          <a:bodyPr/>
          <a:lstStyle/>
          <a:p>
            <a:pPr algn="ctr">
              <a:spcBef>
                <a:spcPts val="0"/>
              </a:spcBef>
              <a:spcAft>
                <a:spcPts val="900"/>
              </a:spcAft>
              <a:buClr>
                <a:schemeClr val="tx2"/>
              </a:buClr>
              <a:buSzPct val="75000"/>
              <a:defRPr/>
            </a:pPr>
            <a:r>
              <a:rPr lang="en-US" altLang="en-US" sz="4000" kern="1200" dirty="0">
                <a:effectLst>
                  <a:outerShdw blurRad="38100" dist="38100" dir="2700000" algn="tl">
                    <a:srgbClr val="000000"/>
                  </a:outerShdw>
                </a:effectLst>
                <a:cs typeface="Calibri" panose="020F0502020204030204" pitchFamily="34" charset="0"/>
              </a:rPr>
              <a:t>Exodus 14:31</a:t>
            </a:r>
          </a:p>
        </p:txBody>
      </p:sp>
      <p:sp>
        <p:nvSpPr>
          <p:cNvPr id="37891" name="Rectangle 1027"/>
          <p:cNvSpPr>
            <a:spLocks noGrp="1" noChangeArrowheads="1"/>
          </p:cNvSpPr>
          <p:nvPr>
            <p:ph type="body" idx="1"/>
          </p:nvPr>
        </p:nvSpPr>
        <p:spPr>
          <a:xfrm>
            <a:off x="3352800" y="1323977"/>
            <a:ext cx="8229600" cy="3857624"/>
          </a:xfrm>
        </p:spPr>
        <p:txBody>
          <a:bodyPr/>
          <a:lstStyle/>
          <a:p>
            <a:pPr marL="0" indent="0" algn="just">
              <a:buNone/>
              <a:defRPr/>
            </a:pPr>
            <a:r>
              <a:rPr lang="en-US" altLang="en-US" sz="3000" dirty="0">
                <a:cs typeface="Calibri" panose="020F0502020204030204" pitchFamily="34" charset="0"/>
              </a:rPr>
              <a:t>“When we read </a:t>
            </a:r>
            <a:r>
              <a:rPr lang="en-US" altLang="en-US" sz="3000" i="1" dirty="0">
                <a:cs typeface="Calibri" panose="020F0502020204030204" pitchFamily="34" charset="0"/>
              </a:rPr>
              <a:t>so the people feared the Lord</a:t>
            </a:r>
            <a:r>
              <a:rPr lang="en-US" altLang="en-US" sz="3000" dirty="0">
                <a:cs typeface="Calibri" panose="020F0502020204030204" pitchFamily="34" charset="0"/>
              </a:rPr>
              <a:t> and the words that follow, we are meant to understand that the community had come to saving faith and so were a reborn people. They </a:t>
            </a:r>
            <a:r>
              <a:rPr lang="en-US" altLang="en-US" sz="3000" i="1" dirty="0">
                <a:cs typeface="Calibri" panose="020F0502020204030204" pitchFamily="34" charset="0"/>
              </a:rPr>
              <a:t>believed the Lord</a:t>
            </a:r>
            <a:r>
              <a:rPr lang="en-US" altLang="en-US" sz="3000" dirty="0">
                <a:cs typeface="Calibri" panose="020F0502020204030204" pitchFamily="34" charset="0"/>
              </a:rPr>
              <a:t> (the same wording used of Abraham’s saving faith in Gen. 15:6; read Paul’s comments in Rom. 4)…The people were transformed spiritually even as they were delivered physically.” </a:t>
            </a:r>
          </a:p>
        </p:txBody>
      </p:sp>
      <p:sp>
        <p:nvSpPr>
          <p:cNvPr id="83971" name="Text Box 1028"/>
          <p:cNvSpPr txBox="1">
            <a:spLocks noChangeArrowheads="1"/>
          </p:cNvSpPr>
          <p:nvPr/>
        </p:nvSpPr>
        <p:spPr bwMode="auto">
          <a:xfrm>
            <a:off x="2819400" y="6324600"/>
            <a:ext cx="6553200" cy="369332"/>
          </a:xfrm>
          <a:prstGeom prst="rect">
            <a:avLst/>
          </a:prstGeom>
          <a:noFill/>
          <a:ln w="9525">
            <a:noFill/>
            <a:miter lim="800000"/>
            <a:headEnd/>
            <a:tailEnd/>
          </a:ln>
        </p:spPr>
        <p:txBody>
          <a:bodyPr>
            <a:spAutoFit/>
          </a:bodyPr>
          <a:lstStyle/>
          <a:p>
            <a:pPr algn="ctr">
              <a:spcBef>
                <a:spcPct val="50000"/>
              </a:spcBef>
            </a:pPr>
            <a:r>
              <a:rPr lang="en-US" alt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Nelson's New Illustrated Bible Commentary</a:t>
            </a: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113. </a:t>
            </a:r>
          </a:p>
        </p:txBody>
      </p:sp>
      <p:pic>
        <p:nvPicPr>
          <p:cNvPr id="3" name="Picture 2">
            <a:extLst>
              <a:ext uri="{FF2B5EF4-FFF2-40B4-BE49-F238E27FC236}">
                <a16:creationId xmlns:a16="http://schemas.microsoft.com/office/drawing/2014/main" id="{ED19D964-022F-2D00-C8EE-2EFE17A839BC}"/>
              </a:ext>
            </a:extLst>
          </p:cNvPr>
          <p:cNvPicPr>
            <a:picLocks noChangeAspect="1"/>
          </p:cNvPicPr>
          <p:nvPr/>
        </p:nvPicPr>
        <p:blipFill>
          <a:blip r:embed="rId2"/>
          <a:stretch>
            <a:fillRect/>
          </a:stretch>
        </p:blipFill>
        <p:spPr>
          <a:xfrm>
            <a:off x="609600" y="1478423"/>
            <a:ext cx="2377440" cy="3703177"/>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66771620"/>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090DC-5955-12F9-734F-D6EC6C57928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A6E5EA5-511A-D399-9657-2D4167A54294}"/>
              </a:ext>
            </a:extLst>
          </p:cNvPr>
          <p:cNvPicPr>
            <a:picLocks noChangeAspect="1"/>
          </p:cNvPicPr>
          <p:nvPr/>
        </p:nvPicPr>
        <p:blipFill>
          <a:blip r:embed="rId2"/>
          <a:stretch>
            <a:fillRect/>
          </a:stretch>
        </p:blipFill>
        <p:spPr>
          <a:xfrm>
            <a:off x="0" y="1"/>
            <a:ext cx="12192000" cy="6857999"/>
          </a:xfrm>
          <a:prstGeom prst="rect">
            <a:avLst/>
          </a:prstGeom>
        </p:spPr>
      </p:pic>
      <p:sp>
        <p:nvSpPr>
          <p:cNvPr id="4" name="Subtitle 3">
            <a:extLst>
              <a:ext uri="{FF2B5EF4-FFF2-40B4-BE49-F238E27FC236}">
                <a16:creationId xmlns:a16="http://schemas.microsoft.com/office/drawing/2014/main" id="{2BE0B039-355A-DACB-8AC8-712377395C7D}"/>
              </a:ext>
            </a:extLst>
          </p:cNvPr>
          <p:cNvSpPr>
            <a:spLocks noGrp="1"/>
          </p:cNvSpPr>
          <p:nvPr>
            <p:ph type="subTitle" sz="quarter" idx="1"/>
          </p:nvPr>
        </p:nvSpPr>
        <p:spPr>
          <a:xfrm>
            <a:off x="609600" y="3"/>
            <a:ext cx="10972800" cy="2209798"/>
          </a:xfrm>
        </p:spPr>
        <p:txBody>
          <a:bodyPr/>
          <a:lstStyle/>
          <a:p>
            <a:pPr>
              <a:spcBef>
                <a:spcPts val="0"/>
              </a:spcBef>
              <a:spcAft>
                <a:spcPts val="900"/>
              </a:spcAft>
              <a:defRPr/>
            </a:pPr>
            <a:r>
              <a:rPr lang="en-US" sz="4000" kern="1200" dirty="0">
                <a:solidFill>
                  <a:srgbClr val="00FFFF"/>
                </a:solidFill>
                <a:ea typeface="+mj-ea"/>
                <a:cs typeface="+mj-cs"/>
              </a:rPr>
              <a:t> </a:t>
            </a:r>
            <a:r>
              <a:rPr lang="en-US" sz="4000" kern="1200" dirty="0">
                <a:solidFill>
                  <a:srgbClr val="00FFFF"/>
                </a:solidFill>
                <a:ea typeface="+mj-ea"/>
                <a:cs typeface="Calibri" panose="020F0502020204030204" pitchFamily="34" charset="0"/>
              </a:rPr>
              <a:t>Exodus 2:24</a:t>
            </a:r>
          </a:p>
          <a:p>
            <a:pPr lvl="0" algn="just" eaLnBrk="1" hangingPunct="1">
              <a:spcBef>
                <a:spcPct val="0"/>
              </a:spcBef>
              <a:buClrTx/>
              <a:buSzTx/>
              <a:defRPr/>
            </a:pPr>
            <a:r>
              <a:rPr lang="en-US" sz="3600" kern="1200" dirty="0">
                <a:effectLst>
                  <a:outerShdw blurRad="38100" dist="38100" dir="2700000" algn="tl">
                    <a:srgbClr val="000000">
                      <a:alpha val="43137"/>
                    </a:srgbClr>
                  </a:outerShdw>
                </a:effectLst>
                <a:cs typeface="Arial" panose="020B0604020202020204" pitchFamily="34" charset="0"/>
              </a:rPr>
              <a:t>“So, God heard their groaning; and </a:t>
            </a:r>
            <a:r>
              <a:rPr lang="en-US" sz="3600" b="1" u="sng" kern="1200" dirty="0">
                <a:solidFill>
                  <a:srgbClr val="FFFFCC"/>
                </a:solidFill>
                <a:effectLst>
                  <a:outerShdw blurRad="38100" dist="38100" dir="2700000" algn="tl">
                    <a:srgbClr val="000000">
                      <a:alpha val="43137"/>
                    </a:srgbClr>
                  </a:outerShdw>
                </a:effectLst>
                <a:cs typeface="Arial" panose="020B0604020202020204" pitchFamily="34" charset="0"/>
              </a:rPr>
              <a:t>God remembered His covenant</a:t>
            </a:r>
            <a:r>
              <a:rPr lang="en-US" sz="3600" kern="1200" dirty="0">
                <a:effectLst>
                  <a:outerShdw blurRad="38100" dist="38100" dir="2700000" algn="tl">
                    <a:srgbClr val="000000">
                      <a:alpha val="43137"/>
                    </a:srgbClr>
                  </a:outerShdw>
                </a:effectLst>
                <a:cs typeface="Arial" panose="020B0604020202020204" pitchFamily="34" charset="0"/>
              </a:rPr>
              <a:t> with Abraham, Isaac, and Jacob.”</a:t>
            </a:r>
          </a:p>
        </p:txBody>
      </p:sp>
      <p:pic>
        <p:nvPicPr>
          <p:cNvPr id="1026" name="Picture 2" descr="Flag of Israel - Polyester - Choice of Sizes | aJudaica.com">
            <a:extLst>
              <a:ext uri="{FF2B5EF4-FFF2-40B4-BE49-F238E27FC236}">
                <a16:creationId xmlns:a16="http://schemas.microsoft.com/office/drawing/2014/main" id="{527BA6F3-0BFC-DFBE-F69E-AEF542A71E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778" b="17778"/>
          <a:stretch>
            <a:fillRect/>
          </a:stretch>
        </p:blipFill>
        <p:spPr bwMode="auto">
          <a:xfrm>
            <a:off x="4056336" y="2514600"/>
            <a:ext cx="4079328"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215193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20455-1327-3CBD-C02E-4B1DE791BB8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0331473A-9413-193E-1581-71DF4A64E93A}"/>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Exodus 4:31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The Response</a:t>
            </a:r>
          </a:p>
        </p:txBody>
      </p:sp>
      <p:sp>
        <p:nvSpPr>
          <p:cNvPr id="161795" name="Rectangle 3">
            <a:extLst>
              <a:ext uri="{FF2B5EF4-FFF2-40B4-BE49-F238E27FC236}">
                <a16:creationId xmlns:a16="http://schemas.microsoft.com/office/drawing/2014/main" id="{61806222-6E83-C770-F31A-A7ADB2BE3484}"/>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Faith (31a)</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Worship (31b)</a:t>
            </a:r>
          </a:p>
        </p:txBody>
      </p:sp>
      <p:pic>
        <p:nvPicPr>
          <p:cNvPr id="6" name="Picture 5">
            <a:extLst>
              <a:ext uri="{FF2B5EF4-FFF2-40B4-BE49-F238E27FC236}">
                <a16:creationId xmlns:a16="http://schemas.microsoft.com/office/drawing/2014/main" id="{4C72E29A-9F1E-CB0E-A0F8-5C4D68798D76}"/>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327558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FFE11-48D8-7F35-142E-C95C8B32A18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DA23626-CBAF-2785-3E2D-54AF427B4E55}"/>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MOSES’ CALLING</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4:1-31</a:t>
            </a:r>
          </a:p>
        </p:txBody>
      </p:sp>
      <p:sp>
        <p:nvSpPr>
          <p:cNvPr id="161795" name="Rectangle 3">
            <a:extLst>
              <a:ext uri="{FF2B5EF4-FFF2-40B4-BE49-F238E27FC236}">
                <a16:creationId xmlns:a16="http://schemas.microsoft.com/office/drawing/2014/main" id="{858D5BCD-9570-7C6A-3943-C749F4961D4F}"/>
              </a:ext>
            </a:extLst>
          </p:cNvPr>
          <p:cNvSpPr>
            <a:spLocks noGrp="1" noChangeArrowheads="1"/>
          </p:cNvSpPr>
          <p:nvPr>
            <p:ph type="body" idx="1"/>
          </p:nvPr>
        </p:nvSpPr>
        <p:spPr>
          <a:xfrm>
            <a:off x="609600" y="1348317"/>
            <a:ext cx="8428567" cy="3086100"/>
          </a:xfrm>
        </p:spPr>
        <p:txBody>
          <a:bodyPr/>
          <a:lstStyle/>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latin typeface="Calibri" panose="020F0502020204030204" pitchFamily="34" charset="0"/>
                <a:cs typeface="Calibri" panose="020F0502020204030204" pitchFamily="34" charset="0"/>
              </a:rPr>
              <a:t>Third objection (1-9)</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b="1" u="sng" dirty="0">
                <a:solidFill>
                  <a:srgbClr val="FFFFCC"/>
                </a:solidFill>
                <a:cs typeface="Calibri" panose="020F0502020204030204" pitchFamily="34" charset="0"/>
              </a:rPr>
              <a:t>Fourth objection (10-12)</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latin typeface="Calibri" panose="020F0502020204030204" pitchFamily="34" charset="0"/>
                <a:cs typeface="Calibri" panose="020F0502020204030204" pitchFamily="34" charset="0"/>
              </a:rPr>
              <a:t>Fifth objection (13-17)</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cs typeface="Calibri" panose="020F0502020204030204" pitchFamily="34" charset="0"/>
              </a:rPr>
              <a:t>Moses returns to Egypt (18-20)</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cs typeface="Calibri" panose="020F0502020204030204" pitchFamily="34" charset="0"/>
              </a:rPr>
              <a:t>God to harden Pharaoh (21-23)</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cs typeface="Calibri" panose="020F0502020204030204" pitchFamily="34" charset="0"/>
              </a:rPr>
              <a:t>Moses refusal to circumcise </a:t>
            </a:r>
            <a:r>
              <a:rPr lang="en-US" dirty="0" err="1">
                <a:cs typeface="Calibri" panose="020F0502020204030204" pitchFamily="34" charset="0"/>
              </a:rPr>
              <a:t>Gershom</a:t>
            </a:r>
            <a:r>
              <a:rPr lang="en-US" dirty="0">
                <a:cs typeface="Calibri" panose="020F0502020204030204" pitchFamily="34" charset="0"/>
              </a:rPr>
              <a:t> (24-26)</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cs typeface="Calibri" panose="020F0502020204030204" pitchFamily="34" charset="0"/>
              </a:rPr>
              <a:t>Moses’ meetings (27-31)</a:t>
            </a:r>
          </a:p>
        </p:txBody>
      </p:sp>
      <p:pic>
        <p:nvPicPr>
          <p:cNvPr id="4" name="Picture 3">
            <a:extLst>
              <a:ext uri="{FF2B5EF4-FFF2-40B4-BE49-F238E27FC236}">
                <a16:creationId xmlns:a16="http://schemas.microsoft.com/office/drawing/2014/main" id="{8978F6AD-D1AA-A956-3BBB-54D6BAB73712}"/>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366805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917830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02CFE-F459-62A1-3B1A-F53CBCF3CC8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B73CA51-E20C-EE0E-7A1C-3FBCB13209AD}"/>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MOSES’ CALLING</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4:1-31</a:t>
            </a:r>
          </a:p>
        </p:txBody>
      </p:sp>
      <p:sp>
        <p:nvSpPr>
          <p:cNvPr id="161795" name="Rectangle 3">
            <a:extLst>
              <a:ext uri="{FF2B5EF4-FFF2-40B4-BE49-F238E27FC236}">
                <a16:creationId xmlns:a16="http://schemas.microsoft.com/office/drawing/2014/main" id="{27449A2B-B03E-21D2-F8A5-2F69D201ACCB}"/>
              </a:ext>
            </a:extLst>
          </p:cNvPr>
          <p:cNvSpPr>
            <a:spLocks noGrp="1" noChangeArrowheads="1"/>
          </p:cNvSpPr>
          <p:nvPr>
            <p:ph type="body" idx="1"/>
          </p:nvPr>
        </p:nvSpPr>
        <p:spPr>
          <a:xfrm>
            <a:off x="609600" y="1348317"/>
            <a:ext cx="8428567" cy="3086100"/>
          </a:xfrm>
        </p:spPr>
        <p:txBody>
          <a:bodyPr/>
          <a:lstStyle/>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latin typeface="Calibri" panose="020F0502020204030204" pitchFamily="34" charset="0"/>
                <a:cs typeface="Calibri" panose="020F0502020204030204" pitchFamily="34" charset="0"/>
              </a:rPr>
              <a:t>Third objection (1-9)</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cs typeface="Calibri" panose="020F0502020204030204" pitchFamily="34" charset="0"/>
              </a:rPr>
              <a:t>Fourth objection (10-12)</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latin typeface="Calibri" panose="020F0502020204030204" pitchFamily="34" charset="0"/>
                <a:cs typeface="Calibri" panose="020F0502020204030204" pitchFamily="34" charset="0"/>
              </a:rPr>
              <a:t>Fifth objection (13-17)</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cs typeface="Calibri" panose="020F0502020204030204" pitchFamily="34" charset="0"/>
              </a:rPr>
              <a:t>Moses returns to Egypt (18-20)</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cs typeface="Calibri" panose="020F0502020204030204" pitchFamily="34" charset="0"/>
              </a:rPr>
              <a:t>God to harden Pharaoh (21-23)</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cs typeface="Calibri" panose="020F0502020204030204" pitchFamily="34" charset="0"/>
              </a:rPr>
              <a:t>Moses refusal to circumcise </a:t>
            </a:r>
            <a:r>
              <a:rPr lang="en-US" dirty="0" err="1">
                <a:cs typeface="Calibri" panose="020F0502020204030204" pitchFamily="34" charset="0"/>
              </a:rPr>
              <a:t>Gershom</a:t>
            </a:r>
            <a:r>
              <a:rPr lang="en-US" dirty="0">
                <a:cs typeface="Calibri" panose="020F0502020204030204" pitchFamily="34" charset="0"/>
              </a:rPr>
              <a:t> (24-26)</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cs typeface="Calibri" panose="020F0502020204030204" pitchFamily="34" charset="0"/>
              </a:rPr>
              <a:t>Moses’ meetings (27-31)</a:t>
            </a:r>
          </a:p>
        </p:txBody>
      </p:sp>
      <p:pic>
        <p:nvPicPr>
          <p:cNvPr id="4" name="Picture 3">
            <a:extLst>
              <a:ext uri="{FF2B5EF4-FFF2-40B4-BE49-F238E27FC236}">
                <a16:creationId xmlns:a16="http://schemas.microsoft.com/office/drawing/2014/main" id="{10A082B9-AA98-2028-834E-7AC9103B5A40}"/>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192407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5BEAC-1719-9A4A-9427-91452E5F38F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325EAC7-DE35-507C-2E60-A62FDA69723F}"/>
              </a:ext>
            </a:extLst>
          </p:cNvPr>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dirty="0">
                <a:effectLst>
                  <a:outerShdw blurRad="38100" dist="38100" dir="2700000" algn="tl">
                    <a:srgbClr val="000000">
                      <a:alpha val="43137"/>
                    </a:srgbClr>
                  </a:outerShdw>
                </a:effectLst>
                <a:latin typeface="Calibri" panose="020F0502020204030204" pitchFamily="34" charset="0"/>
              </a:rPr>
              <a:t>24</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bless you, and keep you;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25</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make His face shine on you, And be gracious to you;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26</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lift up His countenance on you, And give you peace.</a:t>
            </a:r>
          </a:p>
          <a:p>
            <a:pPr algn="r">
              <a:spcBef>
                <a:spcPts val="0"/>
              </a:spcBef>
              <a:spcAft>
                <a:spcPts val="1000"/>
              </a:spcAft>
            </a:pPr>
            <a:r>
              <a:rPr lang="en-US" sz="2800" dirty="0">
                <a:effectLst>
                  <a:outerShdw blurRad="38100" dist="38100" dir="2700000" algn="tl">
                    <a:srgbClr val="000000">
                      <a:alpha val="43137"/>
                    </a:srgbClr>
                  </a:outerShdw>
                </a:effectLst>
                <a:latin typeface="Calibri" panose="020F0502020204030204" pitchFamily="34" charset="0"/>
              </a:rPr>
              <a:t>Numbers 6:24–26 (NASB95)</a:t>
            </a:r>
          </a:p>
        </p:txBody>
      </p:sp>
      <p:pic>
        <p:nvPicPr>
          <p:cNvPr id="2" name="Picture 1">
            <a:extLst>
              <a:ext uri="{FF2B5EF4-FFF2-40B4-BE49-F238E27FC236}">
                <a16:creationId xmlns:a16="http://schemas.microsoft.com/office/drawing/2014/main" id="{08CF46EB-5A35-2263-DACA-0CBAF91179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2973001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2C5C9-5B58-E190-E1F9-44B9A044A46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69617C3-2A60-A419-6FA2-43C3442ABAED}"/>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Objection: poor speaker (10)</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Response: God’s sovereignty (11-12)</a:t>
            </a:r>
          </a:p>
        </p:txBody>
      </p:sp>
      <p:sp>
        <p:nvSpPr>
          <p:cNvPr id="4" name="Rectangle 2">
            <a:extLst>
              <a:ext uri="{FF2B5EF4-FFF2-40B4-BE49-F238E27FC236}">
                <a16:creationId xmlns:a16="http://schemas.microsoft.com/office/drawing/2014/main" id="{F3611971-5ED4-795F-75AE-C185240F591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a:t>
            </a:r>
            <a:r>
              <a:rPr lang="en-US" sz="3600" dirty="0">
                <a:effectLst>
                  <a:outerShdw blurRad="38100" dist="38100" dir="2700000" algn="tl">
                    <a:srgbClr val="000000">
                      <a:alpha val="43137"/>
                    </a:srgbClr>
                  </a:outerShdw>
                </a:effectLst>
                <a:cs typeface="Calibri" panose="020F0502020204030204" pitchFamily="34" charset="0"/>
              </a:rPr>
              <a:t>I.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4:10-12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Fourth </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Objection</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8668AB96-31B2-EE0E-4D57-299675AF7F30}"/>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03429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FFE11-48D8-7F35-142E-C95C8B32A18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DA23626-CBAF-2785-3E2D-54AF427B4E55}"/>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MOSES’ CALLING</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4:1-31</a:t>
            </a:r>
          </a:p>
        </p:txBody>
      </p:sp>
      <p:sp>
        <p:nvSpPr>
          <p:cNvPr id="161795" name="Rectangle 3">
            <a:extLst>
              <a:ext uri="{FF2B5EF4-FFF2-40B4-BE49-F238E27FC236}">
                <a16:creationId xmlns:a16="http://schemas.microsoft.com/office/drawing/2014/main" id="{858D5BCD-9570-7C6A-3943-C749F4961D4F}"/>
              </a:ext>
            </a:extLst>
          </p:cNvPr>
          <p:cNvSpPr>
            <a:spLocks noGrp="1" noChangeArrowheads="1"/>
          </p:cNvSpPr>
          <p:nvPr>
            <p:ph type="body" idx="1"/>
          </p:nvPr>
        </p:nvSpPr>
        <p:spPr>
          <a:xfrm>
            <a:off x="609600" y="1348317"/>
            <a:ext cx="8428567" cy="3086100"/>
          </a:xfrm>
        </p:spPr>
        <p:txBody>
          <a:bodyPr/>
          <a:lstStyle/>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latin typeface="Calibri" panose="020F0502020204030204" pitchFamily="34" charset="0"/>
                <a:cs typeface="Calibri" panose="020F0502020204030204" pitchFamily="34" charset="0"/>
              </a:rPr>
              <a:t>Third objection (1-9)</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cs typeface="Calibri" panose="020F0502020204030204" pitchFamily="34" charset="0"/>
              </a:rPr>
              <a:t>Fourth objection (10-12)</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b="1" u="sng" dirty="0">
                <a:solidFill>
                  <a:srgbClr val="FFFFCC"/>
                </a:solidFill>
                <a:latin typeface="Calibri" panose="020F0502020204030204" pitchFamily="34" charset="0"/>
                <a:cs typeface="Calibri" panose="020F0502020204030204" pitchFamily="34" charset="0"/>
              </a:rPr>
              <a:t>Fifth objection (13-17)</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cs typeface="Calibri" panose="020F0502020204030204" pitchFamily="34" charset="0"/>
              </a:rPr>
              <a:t>Moses returns to Egypt (18-20)</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cs typeface="Calibri" panose="020F0502020204030204" pitchFamily="34" charset="0"/>
              </a:rPr>
              <a:t>God to harden Pharaoh (21-23)</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cs typeface="Calibri" panose="020F0502020204030204" pitchFamily="34" charset="0"/>
              </a:rPr>
              <a:t>Moses refusal to circumcise </a:t>
            </a:r>
            <a:r>
              <a:rPr lang="en-US" dirty="0" err="1">
                <a:cs typeface="Calibri" panose="020F0502020204030204" pitchFamily="34" charset="0"/>
              </a:rPr>
              <a:t>Gershom</a:t>
            </a:r>
            <a:r>
              <a:rPr lang="en-US" dirty="0">
                <a:cs typeface="Calibri" panose="020F0502020204030204" pitchFamily="34" charset="0"/>
              </a:rPr>
              <a:t> (24-26)</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cs typeface="Calibri" panose="020F0502020204030204" pitchFamily="34" charset="0"/>
              </a:rPr>
              <a:t>Moses’ meetings (27-31)</a:t>
            </a:r>
          </a:p>
        </p:txBody>
      </p:sp>
      <p:pic>
        <p:nvPicPr>
          <p:cNvPr id="4" name="Picture 3">
            <a:extLst>
              <a:ext uri="{FF2B5EF4-FFF2-40B4-BE49-F238E27FC236}">
                <a16:creationId xmlns:a16="http://schemas.microsoft.com/office/drawing/2014/main" id="{8978F6AD-D1AA-A956-3BBB-54D6BAB73712}"/>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074447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2018"/>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12702</TotalTime>
  <Words>2762</Words>
  <Application>Microsoft Office PowerPoint</Application>
  <PresentationFormat>Widescreen</PresentationFormat>
  <Paragraphs>380</Paragraphs>
  <Slides>72</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72</vt:i4>
      </vt:variant>
    </vt:vector>
  </HeadingPairs>
  <TitlesOfParts>
    <vt:vector size="77" baseType="lpstr">
      <vt:lpstr>Arial</vt:lpstr>
      <vt:lpstr>Calibri</vt:lpstr>
      <vt:lpstr>Times New Roman</vt:lpstr>
      <vt:lpstr>Wingdings</vt:lpstr>
      <vt:lpstr>Azure</vt:lpstr>
      <vt:lpstr>PowerPoint Presentation</vt:lpstr>
      <vt:lpstr>EXODUS STRUCTURE/OUTLINE</vt:lpstr>
      <vt:lpstr>REDEMPTION (1:1–12:30)</vt:lpstr>
      <vt:lpstr>PowerPoint Presentation</vt:lpstr>
      <vt:lpstr>PowerPoint Presentation</vt:lpstr>
      <vt:lpstr>PowerPoint Presentation</vt:lpstr>
      <vt:lpstr>MOSES’ CALLING Exodus 4:1-31</vt:lpstr>
      <vt:lpstr>II. Exodus 4:10-12 Fourth Objection</vt:lpstr>
      <vt:lpstr>MOSES’ CALLING Exodus 4:1-31</vt:lpstr>
      <vt:lpstr>III. Exodus 4:13-17 Fifth Objection</vt:lpstr>
      <vt:lpstr>III. Exodus 4:13-17 Fifth Objection</vt:lpstr>
      <vt:lpstr>PowerPoint Presentation</vt:lpstr>
      <vt:lpstr>III. Exodus 4:13-17 Fifth Objection</vt:lpstr>
      <vt:lpstr>PowerPoint Presentation</vt:lpstr>
      <vt:lpstr>PowerPoint Presentation</vt:lpstr>
      <vt:lpstr>2 Timothy 2:2</vt:lpstr>
      <vt:lpstr>MOSES’ CALLING Exodus 4:1-31</vt:lpstr>
      <vt:lpstr>IV. Exodus 4:18-20 Moses Returns to Egypt</vt:lpstr>
      <vt:lpstr>IV. Exodus 4:18-20 Moses Returns to Egypt</vt:lpstr>
      <vt:lpstr>PowerPoint Presentation</vt:lpstr>
      <vt:lpstr>PowerPoint Presentation</vt:lpstr>
      <vt:lpstr>IV. Exodus 4:18-20 Moses Returns to Egypt</vt:lpstr>
      <vt:lpstr>DATE OF THE EXODUS</vt:lpstr>
      <vt:lpstr>IV. Exodus 4:18-20 Moses Returns to Egypt</vt:lpstr>
      <vt:lpstr>PowerPoint Presentation</vt:lpstr>
      <vt:lpstr>MOSES’ CALLING Exodus 4:1-31</vt:lpstr>
      <vt:lpstr>V. Exodus 4:21-23 God to Harden Pharaoh</vt:lpstr>
      <vt:lpstr>V. Exodus 4:21-23 God to Harden Pharaoh</vt:lpstr>
      <vt:lpstr>Charles Ryrie Ryrie Study Bible, page 96</vt:lpstr>
      <vt:lpstr>PowerPoint Presentation</vt:lpstr>
      <vt:lpstr>PowerPoint Presentation</vt:lpstr>
      <vt:lpstr>PowerPoint Presentation</vt:lpstr>
      <vt:lpstr>V. Exodus 4:21-23 God to Harden Pharaoh</vt:lpstr>
      <vt:lpstr>V. Exodus 4:21-23 God to Harden Pharaoh</vt:lpstr>
      <vt:lpstr>8 New Promises Genesis 12:1-3</vt:lpstr>
      <vt:lpstr>PowerPoint Presentation</vt:lpstr>
      <vt:lpstr>PowerPoint Presentation</vt:lpstr>
      <vt:lpstr>PowerPoint Presentation</vt:lpstr>
      <vt:lpstr>MOSES’ CALLING Exodus 4:1-31</vt:lpstr>
      <vt:lpstr>VI. Exodus 4:24-26 Moses’ Refusal to Circumcise</vt:lpstr>
      <vt:lpstr>VI. Exodus 4:24-26 Moses’ Refusal to Circumcise</vt:lpstr>
      <vt:lpstr>Genesis 12‒25 Abraham’s Early Journeys</vt:lpstr>
      <vt:lpstr>PowerPoint Presentation</vt:lpstr>
      <vt:lpstr>VI. Exodus 4:24-26 Moses’ Refusal to Circumcise</vt:lpstr>
      <vt:lpstr>MOSES’ CALLING Exodus 4:1-31</vt:lpstr>
      <vt:lpstr>VII. Exodus 4:27-31 Moses’ Meetings</vt:lpstr>
      <vt:lpstr>VII. Exodus 4:27-31 Moses’ Meetings</vt:lpstr>
      <vt:lpstr>Exodus 4:27-28 With Aaron</vt:lpstr>
      <vt:lpstr>Exodus 4:27-28 With Aaron</vt:lpstr>
      <vt:lpstr>PowerPoint Presentation</vt:lpstr>
      <vt:lpstr>Exodus 4:27-28 With Aaron</vt:lpstr>
      <vt:lpstr>PowerPoint Presentation</vt:lpstr>
      <vt:lpstr>VII. Exodus 4:27-31 Moses’ Meetings</vt:lpstr>
      <vt:lpstr>Exodus 4:29-31 With Israel’s Leaders</vt:lpstr>
      <vt:lpstr>Exodus 4:29-31 With Israel’s Leaders</vt:lpstr>
      <vt:lpstr>PowerPoint Presentation</vt:lpstr>
      <vt:lpstr>Exodus 4:29-31 With Israel’s Leaders</vt:lpstr>
      <vt:lpstr>Exodus 4:30 The Proclamation</vt:lpstr>
      <vt:lpstr>Exodus 4:30 The Proclamation</vt:lpstr>
      <vt:lpstr>PowerPoint Presentation</vt:lpstr>
      <vt:lpstr>Exodus 4:30 The Proclamation</vt:lpstr>
      <vt:lpstr>Exodus 4:29-31 With Israel’s Leaders</vt:lpstr>
      <vt:lpstr>Exodus 4:31 The Response</vt:lpstr>
      <vt:lpstr>Exodus 4:31 The Response</vt:lpstr>
      <vt:lpstr>PowerPoint Presentation</vt:lpstr>
      <vt:lpstr>PowerPoint Presentation</vt:lpstr>
      <vt:lpstr>Exodus 14:31</vt:lpstr>
      <vt:lpstr>PowerPoint Presentation</vt:lpstr>
      <vt:lpstr>Exodus 4:31 The Response</vt:lpstr>
      <vt:lpstr>Conclusion</vt:lpstr>
      <vt:lpstr>MOSES’ CALLING Exodus 4:1-31</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011 Exodus 4v13-31</dc:title>
  <dc:subject>Exodus</dc:subject>
  <dc:creator>A. Woods</dc:creator>
  <dc:description>Modified by Jim McGowan</dc:description>
  <cp:lastModifiedBy>Jim McGowan</cp:lastModifiedBy>
  <cp:revision>1278</cp:revision>
  <cp:lastPrinted>2025-07-25T13:47:51Z</cp:lastPrinted>
  <dcterms:created xsi:type="dcterms:W3CDTF">2009-03-17T12:21:13Z</dcterms:created>
  <dcterms:modified xsi:type="dcterms:W3CDTF">2025-08-03T00:28:13Z</dcterms:modified>
</cp:coreProperties>
</file>