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8920" r:id="rId1"/>
    <p:sldMasterId id="2147488938" r:id="rId2"/>
    <p:sldMasterId id="2147488957" r:id="rId3"/>
  </p:sldMasterIdLst>
  <p:notesMasterIdLst>
    <p:notesMasterId r:id="rId179"/>
  </p:notesMasterIdLst>
  <p:handoutMasterIdLst>
    <p:handoutMasterId r:id="rId180"/>
  </p:handoutMasterIdLst>
  <p:sldIdLst>
    <p:sldId id="11071" r:id="rId4"/>
    <p:sldId id="28008" r:id="rId5"/>
    <p:sldId id="27970" r:id="rId6"/>
    <p:sldId id="28009" r:id="rId7"/>
    <p:sldId id="28032" r:id="rId8"/>
    <p:sldId id="28033" r:id="rId9"/>
    <p:sldId id="28010" r:id="rId10"/>
    <p:sldId id="5475" r:id="rId11"/>
    <p:sldId id="28011" r:id="rId12"/>
    <p:sldId id="28013" r:id="rId13"/>
    <p:sldId id="5768" r:id="rId14"/>
    <p:sldId id="5496" r:id="rId15"/>
    <p:sldId id="5769" r:id="rId16"/>
    <p:sldId id="7565" r:id="rId17"/>
    <p:sldId id="5770" r:id="rId18"/>
    <p:sldId id="5771" r:id="rId19"/>
    <p:sldId id="5772" r:id="rId20"/>
    <p:sldId id="5494" r:id="rId21"/>
    <p:sldId id="5773" r:id="rId22"/>
    <p:sldId id="5774" r:id="rId23"/>
    <p:sldId id="1148" r:id="rId24"/>
    <p:sldId id="5775" r:id="rId25"/>
    <p:sldId id="8865" r:id="rId26"/>
    <p:sldId id="5777" r:id="rId27"/>
    <p:sldId id="5778" r:id="rId28"/>
    <p:sldId id="5779" r:id="rId29"/>
    <p:sldId id="8821" r:id="rId30"/>
    <p:sldId id="5476" r:id="rId31"/>
    <p:sldId id="7566" r:id="rId32"/>
    <p:sldId id="7567" r:id="rId33"/>
    <p:sldId id="7568" r:id="rId34"/>
    <p:sldId id="305" r:id="rId35"/>
    <p:sldId id="304" r:id="rId36"/>
    <p:sldId id="5780" r:id="rId37"/>
    <p:sldId id="5495" r:id="rId38"/>
    <p:sldId id="6508" r:id="rId39"/>
    <p:sldId id="6507" r:id="rId40"/>
    <p:sldId id="5781" r:id="rId41"/>
    <p:sldId id="5782" r:id="rId42"/>
    <p:sldId id="5783" r:id="rId43"/>
    <p:sldId id="5784" r:id="rId44"/>
    <p:sldId id="492" r:id="rId45"/>
    <p:sldId id="4726" r:id="rId46"/>
    <p:sldId id="889" r:id="rId47"/>
    <p:sldId id="28014" r:id="rId48"/>
    <p:sldId id="5498" r:id="rId49"/>
    <p:sldId id="28048" r:id="rId50"/>
    <p:sldId id="28047" r:id="rId51"/>
    <p:sldId id="5895" r:id="rId52"/>
    <p:sldId id="318" r:id="rId53"/>
    <p:sldId id="4910" r:id="rId54"/>
    <p:sldId id="7354" r:id="rId55"/>
    <p:sldId id="627" r:id="rId56"/>
    <p:sldId id="4909" r:id="rId57"/>
    <p:sldId id="5234" r:id="rId58"/>
    <p:sldId id="5896" r:id="rId59"/>
    <p:sldId id="5897" r:id="rId60"/>
    <p:sldId id="5898" r:id="rId61"/>
    <p:sldId id="2675" r:id="rId62"/>
    <p:sldId id="5892" r:id="rId63"/>
    <p:sldId id="5893" r:id="rId64"/>
    <p:sldId id="28049" r:id="rId65"/>
    <p:sldId id="1006" r:id="rId66"/>
    <p:sldId id="1013" r:id="rId67"/>
    <p:sldId id="28019" r:id="rId68"/>
    <p:sldId id="28020" r:id="rId69"/>
    <p:sldId id="1014" r:id="rId70"/>
    <p:sldId id="1019" r:id="rId71"/>
    <p:sldId id="28021" r:id="rId72"/>
    <p:sldId id="28022" r:id="rId73"/>
    <p:sldId id="1033" r:id="rId74"/>
    <p:sldId id="28023" r:id="rId75"/>
    <p:sldId id="1036" r:id="rId76"/>
    <p:sldId id="28024" r:id="rId77"/>
    <p:sldId id="28050" r:id="rId78"/>
    <p:sldId id="2643" r:id="rId79"/>
    <p:sldId id="2645" r:id="rId80"/>
    <p:sldId id="2664" r:id="rId81"/>
    <p:sldId id="5793" r:id="rId82"/>
    <p:sldId id="5794" r:id="rId83"/>
    <p:sldId id="2667" r:id="rId84"/>
    <p:sldId id="579" r:id="rId85"/>
    <p:sldId id="8866" r:id="rId86"/>
    <p:sldId id="8867" r:id="rId87"/>
    <p:sldId id="6510" r:id="rId88"/>
    <p:sldId id="749" r:id="rId89"/>
    <p:sldId id="28052" r:id="rId90"/>
    <p:sldId id="5497" r:id="rId91"/>
    <p:sldId id="28051" r:id="rId92"/>
    <p:sldId id="5552" r:id="rId93"/>
    <p:sldId id="28039" r:id="rId94"/>
    <p:sldId id="28055" r:id="rId95"/>
    <p:sldId id="28056" r:id="rId96"/>
    <p:sldId id="28057" r:id="rId97"/>
    <p:sldId id="28058" r:id="rId98"/>
    <p:sldId id="28059" r:id="rId99"/>
    <p:sldId id="28060" r:id="rId100"/>
    <p:sldId id="28061" r:id="rId101"/>
    <p:sldId id="28062" r:id="rId102"/>
    <p:sldId id="28053" r:id="rId103"/>
    <p:sldId id="28064" r:id="rId104"/>
    <p:sldId id="28063" r:id="rId105"/>
    <p:sldId id="5553" r:id="rId106"/>
    <p:sldId id="28015" r:id="rId107"/>
    <p:sldId id="6512" r:id="rId108"/>
    <p:sldId id="5525" r:id="rId109"/>
    <p:sldId id="5526" r:id="rId110"/>
    <p:sldId id="28016" r:id="rId111"/>
    <p:sldId id="28017" r:id="rId112"/>
    <p:sldId id="28018" r:id="rId113"/>
    <p:sldId id="5527" r:id="rId114"/>
    <p:sldId id="28025" r:id="rId115"/>
    <p:sldId id="5528" r:id="rId116"/>
    <p:sldId id="5803" r:id="rId117"/>
    <p:sldId id="5532" r:id="rId118"/>
    <p:sldId id="744" r:id="rId119"/>
    <p:sldId id="312" r:id="rId120"/>
    <p:sldId id="748" r:id="rId121"/>
    <p:sldId id="5542" r:id="rId122"/>
    <p:sldId id="28026" r:id="rId123"/>
    <p:sldId id="455" r:id="rId124"/>
    <p:sldId id="5533" r:id="rId125"/>
    <p:sldId id="774" r:id="rId126"/>
    <p:sldId id="5541" r:id="rId127"/>
    <p:sldId id="747" r:id="rId128"/>
    <p:sldId id="5534" r:id="rId129"/>
    <p:sldId id="5535" r:id="rId130"/>
    <p:sldId id="6524" r:id="rId131"/>
    <p:sldId id="775" r:id="rId132"/>
    <p:sldId id="5536" r:id="rId133"/>
    <p:sldId id="5874" r:id="rId134"/>
    <p:sldId id="6525" r:id="rId135"/>
    <p:sldId id="6526" r:id="rId136"/>
    <p:sldId id="6527" r:id="rId137"/>
    <p:sldId id="6528" r:id="rId138"/>
    <p:sldId id="6529" r:id="rId139"/>
    <p:sldId id="764" r:id="rId140"/>
    <p:sldId id="28027" r:id="rId141"/>
    <p:sldId id="2663" r:id="rId142"/>
    <p:sldId id="5537" r:id="rId143"/>
    <p:sldId id="6016" r:id="rId144"/>
    <p:sldId id="5540" r:id="rId145"/>
    <p:sldId id="7569" r:id="rId146"/>
    <p:sldId id="7570" r:id="rId147"/>
    <p:sldId id="5538" r:id="rId148"/>
    <p:sldId id="456" r:id="rId149"/>
    <p:sldId id="813" r:id="rId150"/>
    <p:sldId id="5543" r:id="rId151"/>
    <p:sldId id="5544" r:id="rId152"/>
    <p:sldId id="5566" r:id="rId153"/>
    <p:sldId id="6518" r:id="rId154"/>
    <p:sldId id="6519" r:id="rId155"/>
    <p:sldId id="1598" r:id="rId156"/>
    <p:sldId id="5806" r:id="rId157"/>
    <p:sldId id="1015" r:id="rId158"/>
    <p:sldId id="6516" r:id="rId159"/>
    <p:sldId id="5807" r:id="rId160"/>
    <p:sldId id="1020" r:id="rId161"/>
    <p:sldId id="5808" r:id="rId162"/>
    <p:sldId id="5809" r:id="rId163"/>
    <p:sldId id="1021" r:id="rId164"/>
    <p:sldId id="5810" r:id="rId165"/>
    <p:sldId id="5811" r:id="rId166"/>
    <p:sldId id="5812" r:id="rId167"/>
    <p:sldId id="5813" r:id="rId168"/>
    <p:sldId id="1018" r:id="rId169"/>
    <p:sldId id="5814" r:id="rId170"/>
    <p:sldId id="5815" r:id="rId171"/>
    <p:sldId id="1030" r:id="rId172"/>
    <p:sldId id="5816" r:id="rId173"/>
    <p:sldId id="1022" r:id="rId174"/>
    <p:sldId id="5817" r:id="rId175"/>
    <p:sldId id="5631" r:id="rId176"/>
    <p:sldId id="8868" r:id="rId177"/>
    <p:sldId id="6521" r:id="rId178"/>
  </p:sldIdLst>
  <p:sldSz cx="12192000" cy="6858000"/>
  <p:notesSz cx="7315200" cy="9601200"/>
  <p:custDataLst>
    <p:tags r:id="rId181"/>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FFFFCC"/>
    <a:srgbClr val="000066"/>
    <a:srgbClr val="FF00FF"/>
    <a:srgbClr val="FFFF99"/>
    <a:srgbClr val="66FF66"/>
    <a:srgbClr val="0000CC"/>
    <a:srgbClr val="006600"/>
    <a:srgbClr val="00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95" autoAdjust="0"/>
    <p:restoredTop sz="95370" autoAdjust="0"/>
  </p:normalViewPr>
  <p:slideViewPr>
    <p:cSldViewPr>
      <p:cViewPr varScale="1">
        <p:scale>
          <a:sx n="142" d="100"/>
          <a:sy n="142" d="100"/>
        </p:scale>
        <p:origin x="396" y="30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3" d="100"/>
          <a:sy n="113" d="100"/>
        </p:scale>
        <p:origin x="4376" y="9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tags" Target="tags/tag1.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presProps" Target="presProps.xml"/><Relationship Id="rId6" Type="http://schemas.openxmlformats.org/officeDocument/2006/relationships/slide" Target="slides/slide3.xml"/><Relationship Id="rId23" Type="http://schemas.openxmlformats.org/officeDocument/2006/relationships/slide" Target="slides/slide20.xml"/><Relationship Id="rId119" Type="http://schemas.openxmlformats.org/officeDocument/2006/relationships/slide" Target="slides/slide116.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notesMaster" Target="notesMasters/notesMaster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handoutMaster" Target="handoutMasters/handoutMaster1.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microsoft.com/office/2016/11/relationships/changesInfo" Target="changesInfos/changesInfo1.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 Type="http://schemas.openxmlformats.org/officeDocument/2006/relationships/slideMaster" Target="slideMasters/slideMaster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35339DE1-726C-42E1-8D51-979CE843A8C0}"/>
    <pc:docChg chg="undo custSel addSld delSld modSld sldOrd">
      <pc:chgData name="Jim McGowan" userId="e2c7446dd3aca506" providerId="LiveId" clId="{35339DE1-726C-42E1-8D51-979CE843A8C0}" dt="2025-07-26T16:26:57.301" v="858" actId="20577"/>
      <pc:docMkLst>
        <pc:docMk/>
      </pc:docMkLst>
      <pc:sldChg chg="del">
        <pc:chgData name="Jim McGowan" userId="e2c7446dd3aca506" providerId="LiveId" clId="{35339DE1-726C-42E1-8D51-979CE843A8C0}" dt="2025-07-26T13:56:56.484" v="21" actId="47"/>
        <pc:sldMkLst>
          <pc:docMk/>
          <pc:sldMk cId="1304271998" sldId="294"/>
        </pc:sldMkLst>
      </pc:sldChg>
      <pc:sldChg chg="modSp mod">
        <pc:chgData name="Jim McGowan" userId="e2c7446dd3aca506" providerId="LiveId" clId="{35339DE1-726C-42E1-8D51-979CE843A8C0}" dt="2025-07-26T15:23:57.254" v="609" actId="255"/>
        <pc:sldMkLst>
          <pc:docMk/>
          <pc:sldMk cId="0" sldId="744"/>
        </pc:sldMkLst>
        <pc:spChg chg="mod">
          <ac:chgData name="Jim McGowan" userId="e2c7446dd3aca506" providerId="LiveId" clId="{35339DE1-726C-42E1-8D51-979CE843A8C0}" dt="2025-07-26T15:23:57.254" v="609" actId="255"/>
          <ac:spMkLst>
            <pc:docMk/>
            <pc:sldMk cId="0" sldId="744"/>
            <ac:spMk id="198659" creationId="{00000000-0000-0000-0000-000000000000}"/>
          </ac:spMkLst>
        </pc:spChg>
      </pc:sldChg>
      <pc:sldChg chg="delSp modSp mod">
        <pc:chgData name="Jim McGowan" userId="e2c7446dd3aca506" providerId="LiveId" clId="{35339DE1-726C-42E1-8D51-979CE843A8C0}" dt="2025-07-26T15:04:47.773" v="502" actId="1036"/>
        <pc:sldMkLst>
          <pc:docMk/>
          <pc:sldMk cId="0" sldId="749"/>
        </pc:sldMkLst>
        <pc:spChg chg="mod">
          <ac:chgData name="Jim McGowan" userId="e2c7446dd3aca506" providerId="LiveId" clId="{35339DE1-726C-42E1-8D51-979CE843A8C0}" dt="2025-07-26T15:04:47.773" v="502" actId="1036"/>
          <ac:spMkLst>
            <pc:docMk/>
            <pc:sldMk cId="0" sldId="749"/>
            <ac:spMk id="56322" creationId="{00000000-0000-0000-0000-000000000000}"/>
          </ac:spMkLst>
        </pc:spChg>
        <pc:spChg chg="mod">
          <ac:chgData name="Jim McGowan" userId="e2c7446dd3aca506" providerId="LiveId" clId="{35339DE1-726C-42E1-8D51-979CE843A8C0}" dt="2025-07-26T15:04:23.944" v="490"/>
          <ac:spMkLst>
            <pc:docMk/>
            <pc:sldMk cId="0" sldId="749"/>
            <ac:spMk id="56323" creationId="{00000000-0000-0000-0000-000000000000}"/>
          </ac:spMkLst>
        </pc:spChg>
        <pc:picChg chg="mod">
          <ac:chgData name="Jim McGowan" userId="e2c7446dd3aca506" providerId="LiveId" clId="{35339DE1-726C-42E1-8D51-979CE843A8C0}" dt="2025-07-26T15:04:43.815" v="501" actId="1036"/>
          <ac:picMkLst>
            <pc:docMk/>
            <pc:sldMk cId="0" sldId="749"/>
            <ac:picMk id="2" creationId="{00000000-0000-0000-0000-000000000000}"/>
          </ac:picMkLst>
        </pc:picChg>
      </pc:sldChg>
      <pc:sldChg chg="del">
        <pc:chgData name="Jim McGowan" userId="e2c7446dd3aca506" providerId="LiveId" clId="{35339DE1-726C-42E1-8D51-979CE843A8C0}" dt="2025-07-26T13:56:56.484" v="21" actId="47"/>
        <pc:sldMkLst>
          <pc:docMk/>
          <pc:sldMk cId="3525881916" sldId="761"/>
        </pc:sldMkLst>
      </pc:sldChg>
      <pc:sldChg chg="ord">
        <pc:chgData name="Jim McGowan" userId="e2c7446dd3aca506" providerId="LiveId" clId="{35339DE1-726C-42E1-8D51-979CE843A8C0}" dt="2025-07-26T13:52:45.185" v="16"/>
        <pc:sldMkLst>
          <pc:docMk/>
          <pc:sldMk cId="3813831289" sldId="763"/>
        </pc:sldMkLst>
      </pc:sldChg>
      <pc:sldChg chg="modSp mod">
        <pc:chgData name="Jim McGowan" userId="e2c7446dd3aca506" providerId="LiveId" clId="{35339DE1-726C-42E1-8D51-979CE843A8C0}" dt="2025-07-26T16:12:50.235" v="771" actId="255"/>
        <pc:sldMkLst>
          <pc:docMk/>
          <pc:sldMk cId="135334892" sldId="775"/>
        </pc:sldMkLst>
        <pc:spChg chg="mod">
          <ac:chgData name="Jim McGowan" userId="e2c7446dd3aca506" providerId="LiveId" clId="{35339DE1-726C-42E1-8D51-979CE843A8C0}" dt="2025-07-26T16:12:50.235" v="771" actId="255"/>
          <ac:spMkLst>
            <pc:docMk/>
            <pc:sldMk cId="135334892" sldId="775"/>
            <ac:spMk id="145413" creationId="{00000000-0000-0000-0000-000000000000}"/>
          </ac:spMkLst>
        </pc:spChg>
      </pc:sldChg>
      <pc:sldChg chg="modSp mod">
        <pc:chgData name="Jim McGowan" userId="e2c7446dd3aca506" providerId="LiveId" clId="{35339DE1-726C-42E1-8D51-979CE843A8C0}" dt="2025-07-26T16:19:01.862" v="812" actId="255"/>
        <pc:sldMkLst>
          <pc:docMk/>
          <pc:sldMk cId="0" sldId="813"/>
        </pc:sldMkLst>
        <pc:spChg chg="mod">
          <ac:chgData name="Jim McGowan" userId="e2c7446dd3aca506" providerId="LiveId" clId="{35339DE1-726C-42E1-8D51-979CE843A8C0}" dt="2025-07-26T16:19:01.862" v="812" actId="255"/>
          <ac:spMkLst>
            <pc:docMk/>
            <pc:sldMk cId="0" sldId="813"/>
            <ac:spMk id="108548" creationId="{00000000-0000-0000-0000-000000000000}"/>
          </ac:spMkLst>
        </pc:spChg>
      </pc:sldChg>
      <pc:sldChg chg="addSp delSp modSp mod ord">
        <pc:chgData name="Jim McGowan" userId="e2c7446dd3aca506" providerId="LiveId" clId="{35339DE1-726C-42E1-8D51-979CE843A8C0}" dt="2025-07-26T14:27:30.462" v="264" actId="1035"/>
        <pc:sldMkLst>
          <pc:docMk/>
          <pc:sldMk cId="1056432650" sldId="889"/>
        </pc:sldMkLst>
        <pc:spChg chg="mod">
          <ac:chgData name="Jim McGowan" userId="e2c7446dd3aca506" providerId="LiveId" clId="{35339DE1-726C-42E1-8D51-979CE843A8C0}" dt="2025-07-26T14:27:10.371" v="253" actId="6549"/>
          <ac:spMkLst>
            <pc:docMk/>
            <pc:sldMk cId="1056432650" sldId="889"/>
            <ac:spMk id="134147" creationId="{00000000-0000-0000-0000-000000000000}"/>
          </ac:spMkLst>
        </pc:spChg>
        <pc:picChg chg="add mod">
          <ac:chgData name="Jim McGowan" userId="e2c7446dd3aca506" providerId="LiveId" clId="{35339DE1-726C-42E1-8D51-979CE843A8C0}" dt="2025-07-26T14:27:30.462" v="264" actId="1035"/>
          <ac:picMkLst>
            <pc:docMk/>
            <pc:sldMk cId="1056432650" sldId="889"/>
            <ac:picMk id="4" creationId="{4C241D71-E87D-D5E3-1733-615EF5F51C04}"/>
          </ac:picMkLst>
        </pc:picChg>
      </pc:sldChg>
      <pc:sldChg chg="modSp">
        <pc:chgData name="Jim McGowan" userId="e2c7446dd3aca506" providerId="LiveId" clId="{35339DE1-726C-42E1-8D51-979CE843A8C0}" dt="2025-07-26T16:00:47.249" v="736"/>
        <pc:sldMkLst>
          <pc:docMk/>
          <pc:sldMk cId="932173436" sldId="1006"/>
        </pc:sldMkLst>
        <pc:spChg chg="mod">
          <ac:chgData name="Jim McGowan" userId="e2c7446dd3aca506" providerId="LiveId" clId="{35339DE1-726C-42E1-8D51-979CE843A8C0}" dt="2025-07-26T16:00:47.249" v="736"/>
          <ac:spMkLst>
            <pc:docMk/>
            <pc:sldMk cId="932173436" sldId="1006"/>
            <ac:spMk id="134147" creationId="{00000000-0000-0000-0000-000000000000}"/>
          </ac:spMkLst>
        </pc:spChg>
      </pc:sldChg>
      <pc:sldChg chg="modSp mod">
        <pc:chgData name="Jim McGowan" userId="e2c7446dd3aca506" providerId="LiveId" clId="{35339DE1-726C-42E1-8D51-979CE843A8C0}" dt="2025-07-26T16:24:54.434" v="856"/>
        <pc:sldMkLst>
          <pc:docMk/>
          <pc:sldMk cId="2175313287" sldId="1018"/>
        </pc:sldMkLst>
        <pc:spChg chg="mod">
          <ac:chgData name="Jim McGowan" userId="e2c7446dd3aca506" providerId="LiveId" clId="{35339DE1-726C-42E1-8D51-979CE843A8C0}" dt="2025-07-26T16:24:42.364" v="854" actId="1035"/>
          <ac:spMkLst>
            <pc:docMk/>
            <pc:sldMk cId="2175313287" sldId="1018"/>
            <ac:spMk id="2" creationId="{00000000-0000-0000-0000-000000000000}"/>
          </ac:spMkLst>
        </pc:spChg>
        <pc:spChg chg="mod">
          <ac:chgData name="Jim McGowan" userId="e2c7446dd3aca506" providerId="LiveId" clId="{35339DE1-726C-42E1-8D51-979CE843A8C0}" dt="2025-07-26T16:24:54.434" v="856"/>
          <ac:spMkLst>
            <pc:docMk/>
            <pc:sldMk cId="2175313287" sldId="1018"/>
            <ac:spMk id="134147" creationId="{00000000-0000-0000-0000-000000000000}"/>
          </ac:spMkLst>
        </pc:spChg>
      </pc:sldChg>
      <pc:sldChg chg="modSp mod">
        <pc:chgData name="Jim McGowan" userId="e2c7446dd3aca506" providerId="LiveId" clId="{35339DE1-726C-42E1-8D51-979CE843A8C0}" dt="2025-07-26T16:21:06.084" v="820"/>
        <pc:sldMkLst>
          <pc:docMk/>
          <pc:sldMk cId="0" sldId="1020"/>
        </pc:sldMkLst>
        <pc:spChg chg="mod">
          <ac:chgData name="Jim McGowan" userId="e2c7446dd3aca506" providerId="LiveId" clId="{35339DE1-726C-42E1-8D51-979CE843A8C0}" dt="2025-07-26T15:33:36.565" v="657" actId="1036"/>
          <ac:spMkLst>
            <pc:docMk/>
            <pc:sldMk cId="0" sldId="1020"/>
            <ac:spMk id="47107" creationId="{00000000-0000-0000-0000-000000000000}"/>
          </ac:spMkLst>
        </pc:spChg>
        <pc:spChg chg="mod">
          <ac:chgData name="Jim McGowan" userId="e2c7446dd3aca506" providerId="LiveId" clId="{35339DE1-726C-42E1-8D51-979CE843A8C0}" dt="2025-07-26T16:21:06.084" v="820"/>
          <ac:spMkLst>
            <pc:docMk/>
            <pc:sldMk cId="0" sldId="1020"/>
            <ac:spMk id="54276" creationId="{00000000-0000-0000-0000-000000000000}"/>
          </ac:spMkLst>
        </pc:spChg>
      </pc:sldChg>
      <pc:sldChg chg="modSp mod">
        <pc:chgData name="Jim McGowan" userId="e2c7446dd3aca506" providerId="LiveId" clId="{35339DE1-726C-42E1-8D51-979CE843A8C0}" dt="2025-07-26T16:23:23.418" v="845" actId="1036"/>
        <pc:sldMkLst>
          <pc:docMk/>
          <pc:sldMk cId="0" sldId="1021"/>
        </pc:sldMkLst>
        <pc:spChg chg="mod">
          <ac:chgData name="Jim McGowan" userId="e2c7446dd3aca506" providerId="LiveId" clId="{35339DE1-726C-42E1-8D51-979CE843A8C0}" dt="2025-07-26T16:23:23.418" v="845" actId="1036"/>
          <ac:spMkLst>
            <pc:docMk/>
            <pc:sldMk cId="0" sldId="1021"/>
            <ac:spMk id="56325" creationId="{00000000-0000-0000-0000-000000000000}"/>
          </ac:spMkLst>
        </pc:spChg>
        <pc:graphicFrameChg chg="mod modGraphic">
          <ac:chgData name="Jim McGowan" userId="e2c7446dd3aca506" providerId="LiveId" clId="{35339DE1-726C-42E1-8D51-979CE843A8C0}" dt="2025-07-26T16:23:13.933" v="832" actId="14100"/>
          <ac:graphicFrameMkLst>
            <pc:docMk/>
            <pc:sldMk cId="0" sldId="1021"/>
            <ac:graphicFrameMk id="2" creationId="{8091186E-E0A6-457C-BE40-6EE193560C9F}"/>
          </ac:graphicFrameMkLst>
        </pc:graphicFrameChg>
      </pc:sldChg>
      <pc:sldChg chg="modSp">
        <pc:chgData name="Jim McGowan" userId="e2c7446dd3aca506" providerId="LiveId" clId="{35339DE1-726C-42E1-8D51-979CE843A8C0}" dt="2025-07-26T15:35:08.231" v="661"/>
        <pc:sldMkLst>
          <pc:docMk/>
          <pc:sldMk cId="1661053875" sldId="1022"/>
        </pc:sldMkLst>
        <pc:spChg chg="mod">
          <ac:chgData name="Jim McGowan" userId="e2c7446dd3aca506" providerId="LiveId" clId="{35339DE1-726C-42E1-8D51-979CE843A8C0}" dt="2025-07-26T15:35:08.231" v="661"/>
          <ac:spMkLst>
            <pc:docMk/>
            <pc:sldMk cId="1661053875" sldId="1022"/>
            <ac:spMk id="134147" creationId="{00000000-0000-0000-0000-000000000000}"/>
          </ac:spMkLst>
        </pc:spChg>
      </pc:sldChg>
      <pc:sldChg chg="modSp mod">
        <pc:chgData name="Jim McGowan" userId="e2c7446dd3aca506" providerId="LiveId" clId="{35339DE1-726C-42E1-8D51-979CE843A8C0}" dt="2025-07-26T15:34:45.042" v="660"/>
        <pc:sldMkLst>
          <pc:docMk/>
          <pc:sldMk cId="273737320" sldId="1030"/>
        </pc:sldMkLst>
        <pc:spChg chg="mod">
          <ac:chgData name="Jim McGowan" userId="e2c7446dd3aca506" providerId="LiveId" clId="{35339DE1-726C-42E1-8D51-979CE843A8C0}" dt="2025-07-26T15:34:45.042" v="660"/>
          <ac:spMkLst>
            <pc:docMk/>
            <pc:sldMk cId="273737320" sldId="1030"/>
            <ac:spMk id="134147" creationId="{00000000-0000-0000-0000-000000000000}"/>
          </ac:spMkLst>
        </pc:spChg>
        <pc:picChg chg="mod">
          <ac:chgData name="Jim McGowan" userId="e2c7446dd3aca506" providerId="LiveId" clId="{35339DE1-726C-42E1-8D51-979CE843A8C0}" dt="2025-07-26T15:34:39.674" v="659" actId="1076"/>
          <ac:picMkLst>
            <pc:docMk/>
            <pc:sldMk cId="273737320" sldId="1030"/>
            <ac:picMk id="4" creationId="{01EB91A8-DABE-42C5-ACC9-C209C9DCA312}"/>
          </ac:picMkLst>
        </pc:picChg>
      </pc:sldChg>
      <pc:sldChg chg="modSp">
        <pc:chgData name="Jim McGowan" userId="e2c7446dd3aca506" providerId="LiveId" clId="{35339DE1-726C-42E1-8D51-979CE843A8C0}" dt="2025-07-26T16:01:08.760" v="737"/>
        <pc:sldMkLst>
          <pc:docMk/>
          <pc:sldMk cId="260571497" sldId="1033"/>
        </pc:sldMkLst>
        <pc:spChg chg="mod">
          <ac:chgData name="Jim McGowan" userId="e2c7446dd3aca506" providerId="LiveId" clId="{35339DE1-726C-42E1-8D51-979CE843A8C0}" dt="2025-07-26T16:01:08.760" v="737"/>
          <ac:spMkLst>
            <pc:docMk/>
            <pc:sldMk cId="260571497" sldId="1033"/>
            <ac:spMk id="134147" creationId="{00000000-0000-0000-0000-000000000000}"/>
          </ac:spMkLst>
        </pc:spChg>
      </pc:sldChg>
      <pc:sldChg chg="modSp">
        <pc:chgData name="Jim McGowan" userId="e2c7446dd3aca506" providerId="LiveId" clId="{35339DE1-726C-42E1-8D51-979CE843A8C0}" dt="2025-07-26T16:01:34.650" v="740"/>
        <pc:sldMkLst>
          <pc:docMk/>
          <pc:sldMk cId="625636410" sldId="1036"/>
        </pc:sldMkLst>
        <pc:spChg chg="mod">
          <ac:chgData name="Jim McGowan" userId="e2c7446dd3aca506" providerId="LiveId" clId="{35339DE1-726C-42E1-8D51-979CE843A8C0}" dt="2025-07-26T16:01:29.102" v="739"/>
          <ac:spMkLst>
            <pc:docMk/>
            <pc:sldMk cId="625636410" sldId="1036"/>
            <ac:spMk id="4" creationId="{00000000-0000-0000-0000-000000000000}"/>
          </ac:spMkLst>
        </pc:spChg>
        <pc:spChg chg="mod">
          <ac:chgData name="Jim McGowan" userId="e2c7446dd3aca506" providerId="LiveId" clId="{35339DE1-726C-42E1-8D51-979CE843A8C0}" dt="2025-07-26T16:01:34.650" v="740"/>
          <ac:spMkLst>
            <pc:docMk/>
            <pc:sldMk cId="625636410" sldId="1036"/>
            <ac:spMk id="5" creationId="{00000000-0000-0000-0000-000000000000}"/>
          </ac:spMkLst>
        </pc:spChg>
        <pc:spChg chg="mod">
          <ac:chgData name="Jim McGowan" userId="e2c7446dd3aca506" providerId="LiveId" clId="{35339DE1-726C-42E1-8D51-979CE843A8C0}" dt="2025-07-26T16:01:23.002" v="738"/>
          <ac:spMkLst>
            <pc:docMk/>
            <pc:sldMk cId="625636410" sldId="1036"/>
            <ac:spMk id="134147" creationId="{00000000-0000-0000-0000-000000000000}"/>
          </ac:spMkLst>
        </pc:spChg>
      </pc:sldChg>
      <pc:sldChg chg="modSp add mod">
        <pc:chgData name="Jim McGowan" userId="e2c7446dd3aca506" providerId="LiveId" clId="{35339DE1-726C-42E1-8D51-979CE843A8C0}" dt="2025-07-26T14:09:28.679" v="164" actId="113"/>
        <pc:sldMkLst>
          <pc:docMk/>
          <pc:sldMk cId="0" sldId="1148"/>
        </pc:sldMkLst>
        <pc:graphicFrameChg chg="mod modGraphic">
          <ac:chgData name="Jim McGowan" userId="e2c7446dd3aca506" providerId="LiveId" clId="{35339DE1-726C-42E1-8D51-979CE843A8C0}" dt="2025-07-26T14:09:28.679" v="164" actId="113"/>
          <ac:graphicFrameMkLst>
            <pc:docMk/>
            <pc:sldMk cId="0" sldId="1148"/>
            <ac:graphicFrameMk id="4" creationId="{EFD77D57-F9E5-7AE8-9EEA-7E40479EF657}"/>
          </ac:graphicFrameMkLst>
        </pc:graphicFrameChg>
      </pc:sldChg>
      <pc:sldChg chg="modSp mod">
        <pc:chgData name="Jim McGowan" userId="e2c7446dd3aca506" providerId="LiveId" clId="{35339DE1-726C-42E1-8D51-979CE843A8C0}" dt="2025-07-26T16:20:30.342" v="819" actId="948"/>
        <pc:sldMkLst>
          <pc:docMk/>
          <pc:sldMk cId="3195484380" sldId="1598"/>
        </pc:sldMkLst>
        <pc:spChg chg="mod">
          <ac:chgData name="Jim McGowan" userId="e2c7446dd3aca506" providerId="LiveId" clId="{35339DE1-726C-42E1-8D51-979CE843A8C0}" dt="2025-07-26T16:20:30.342" v="819" actId="948"/>
          <ac:spMkLst>
            <pc:docMk/>
            <pc:sldMk cId="3195484380" sldId="1598"/>
            <ac:spMk id="198659" creationId="{00000000-0000-0000-0000-000000000000}"/>
          </ac:spMkLst>
        </pc:spChg>
        <pc:picChg chg="mod">
          <ac:chgData name="Jim McGowan" userId="e2c7446dd3aca506" providerId="LiveId" clId="{35339DE1-726C-42E1-8D51-979CE843A8C0}" dt="2025-07-26T15:32:34.843" v="653" actId="1036"/>
          <ac:picMkLst>
            <pc:docMk/>
            <pc:sldMk cId="3195484380" sldId="1598"/>
            <ac:picMk id="2" creationId="{8E48D9F1-EEDA-2828-B58C-9E6BC3B39802}"/>
          </ac:picMkLst>
        </pc:picChg>
      </pc:sldChg>
      <pc:sldChg chg="addSp delSp modSp mod">
        <pc:chgData name="Jim McGowan" userId="e2c7446dd3aca506" providerId="LiveId" clId="{35339DE1-726C-42E1-8D51-979CE843A8C0}" dt="2025-07-26T14:53:22.095" v="448" actId="1582"/>
        <pc:sldMkLst>
          <pc:docMk/>
          <pc:sldMk cId="0" sldId="2643"/>
        </pc:sldMkLst>
        <pc:picChg chg="add mod">
          <ac:chgData name="Jim McGowan" userId="e2c7446dd3aca506" providerId="LiveId" clId="{35339DE1-726C-42E1-8D51-979CE843A8C0}" dt="2025-07-26T14:53:22.095" v="448" actId="1582"/>
          <ac:picMkLst>
            <pc:docMk/>
            <pc:sldMk cId="0" sldId="2643"/>
            <ac:picMk id="2" creationId="{7AEC4D0A-F9E4-E1CE-BD0A-C457E33E7F54}"/>
          </ac:picMkLst>
        </pc:picChg>
      </pc:sldChg>
      <pc:sldChg chg="addSp modSp">
        <pc:chgData name="Jim McGowan" userId="e2c7446dd3aca506" providerId="LiveId" clId="{35339DE1-726C-42E1-8D51-979CE843A8C0}" dt="2025-07-26T16:02:06.560" v="741"/>
        <pc:sldMkLst>
          <pc:docMk/>
          <pc:sldMk cId="0" sldId="2645"/>
        </pc:sldMkLst>
        <pc:spChg chg="mod">
          <ac:chgData name="Jim McGowan" userId="e2c7446dd3aca506" providerId="LiveId" clId="{35339DE1-726C-42E1-8D51-979CE843A8C0}" dt="2025-07-26T16:02:06.560" v="741"/>
          <ac:spMkLst>
            <pc:docMk/>
            <pc:sldMk cId="0" sldId="2645"/>
            <ac:spMk id="23554" creationId="{D4B21E60-AC74-41CA-8F55-A40970853169}"/>
          </ac:spMkLst>
        </pc:spChg>
        <pc:picChg chg="add mod">
          <ac:chgData name="Jim McGowan" userId="e2c7446dd3aca506" providerId="LiveId" clId="{35339DE1-726C-42E1-8D51-979CE843A8C0}" dt="2025-07-26T15:00:14.615" v="449"/>
          <ac:picMkLst>
            <pc:docMk/>
            <pc:sldMk cId="0" sldId="2645"/>
            <ac:picMk id="3" creationId="{DDE18425-1DB4-2C21-D0C5-8A49942FFCD4}"/>
          </ac:picMkLst>
        </pc:picChg>
      </pc:sldChg>
      <pc:sldChg chg="delSp modSp mod">
        <pc:chgData name="Jim McGowan" userId="e2c7446dd3aca506" providerId="LiveId" clId="{35339DE1-726C-42E1-8D51-979CE843A8C0}" dt="2025-07-26T16:17:23.135" v="807" actId="14100"/>
        <pc:sldMkLst>
          <pc:docMk/>
          <pc:sldMk cId="0" sldId="2663"/>
        </pc:sldMkLst>
        <pc:spChg chg="mod">
          <ac:chgData name="Jim McGowan" userId="e2c7446dd3aca506" providerId="LiveId" clId="{35339DE1-726C-42E1-8D51-979CE843A8C0}" dt="2025-07-26T16:17:05.886" v="802"/>
          <ac:spMkLst>
            <pc:docMk/>
            <pc:sldMk cId="0" sldId="2663"/>
            <ac:spMk id="2" creationId="{00000000-0000-0000-0000-000000000000}"/>
          </ac:spMkLst>
        </pc:spChg>
        <pc:spChg chg="mod">
          <ac:chgData name="Jim McGowan" userId="e2c7446dd3aca506" providerId="LiveId" clId="{35339DE1-726C-42E1-8D51-979CE843A8C0}" dt="2025-07-26T16:16:46.445" v="801" actId="1036"/>
          <ac:spMkLst>
            <pc:docMk/>
            <pc:sldMk cId="0" sldId="2663"/>
            <ac:spMk id="27650" creationId="{00000000-0000-0000-0000-000000000000}"/>
          </ac:spMkLst>
        </pc:spChg>
        <pc:picChg chg="mod">
          <ac:chgData name="Jim McGowan" userId="e2c7446dd3aca506" providerId="LiveId" clId="{35339DE1-726C-42E1-8D51-979CE843A8C0}" dt="2025-07-26T16:17:23.135" v="807" actId="14100"/>
          <ac:picMkLst>
            <pc:docMk/>
            <pc:sldMk cId="0" sldId="2663"/>
            <ac:picMk id="27651" creationId="{00000000-0000-0000-0000-000000000000}"/>
          </ac:picMkLst>
        </pc:picChg>
      </pc:sldChg>
      <pc:sldChg chg="addSp modSp mod">
        <pc:chgData name="Jim McGowan" userId="e2c7446dd3aca506" providerId="LiveId" clId="{35339DE1-726C-42E1-8D51-979CE843A8C0}" dt="2025-07-26T15:03:26.166" v="484" actId="1035"/>
        <pc:sldMkLst>
          <pc:docMk/>
          <pc:sldMk cId="0" sldId="2664"/>
        </pc:sldMkLst>
        <pc:spChg chg="mod">
          <ac:chgData name="Jim McGowan" userId="e2c7446dd3aca506" providerId="LiveId" clId="{35339DE1-726C-42E1-8D51-979CE843A8C0}" dt="2025-07-26T15:02:55.776" v="475" actId="255"/>
          <ac:spMkLst>
            <pc:docMk/>
            <pc:sldMk cId="0" sldId="2664"/>
            <ac:spMk id="24578" creationId="{FDF52326-1A80-41A3-843B-4FC0BBEB852F}"/>
          </ac:spMkLst>
        </pc:spChg>
        <pc:picChg chg="add mod">
          <ac:chgData name="Jim McGowan" userId="e2c7446dd3aca506" providerId="LiveId" clId="{35339DE1-726C-42E1-8D51-979CE843A8C0}" dt="2025-07-26T15:03:26.166" v="484" actId="1035"/>
          <ac:picMkLst>
            <pc:docMk/>
            <pc:sldMk cId="0" sldId="2664"/>
            <ac:picMk id="2" creationId="{B0B03CA0-8921-2AAF-9D77-204768F4F396}"/>
          </ac:picMkLst>
        </pc:picChg>
      </pc:sldChg>
      <pc:sldChg chg="modSp">
        <pc:chgData name="Jim McGowan" userId="e2c7446dd3aca506" providerId="LiveId" clId="{35339DE1-726C-42E1-8D51-979CE843A8C0}" dt="2025-07-26T16:03:13.893" v="745"/>
        <pc:sldMkLst>
          <pc:docMk/>
          <pc:sldMk cId="0" sldId="2667"/>
        </pc:sldMkLst>
        <pc:spChg chg="mod">
          <ac:chgData name="Jim McGowan" userId="e2c7446dd3aca506" providerId="LiveId" clId="{35339DE1-726C-42E1-8D51-979CE843A8C0}" dt="2025-07-26T16:03:13.893" v="745"/>
          <ac:spMkLst>
            <pc:docMk/>
            <pc:sldMk cId="0" sldId="2667"/>
            <ac:spMk id="37890" creationId="{7A09CB8F-54A8-4BF2-9555-0F6D029B5C1C}"/>
          </ac:spMkLst>
        </pc:spChg>
      </pc:sldChg>
      <pc:sldChg chg="add">
        <pc:chgData name="Jim McGowan" userId="e2c7446dd3aca506" providerId="LiveId" clId="{35339DE1-726C-42E1-8D51-979CE843A8C0}" dt="2025-07-26T14:17:34.711" v="166"/>
        <pc:sldMkLst>
          <pc:docMk/>
          <pc:sldMk cId="3983266042" sldId="4726"/>
        </pc:sldMkLst>
      </pc:sldChg>
      <pc:sldChg chg="modSp">
        <pc:chgData name="Jim McGowan" userId="e2c7446dd3aca506" providerId="LiveId" clId="{35339DE1-726C-42E1-8D51-979CE843A8C0}" dt="2025-07-26T15:59:45.193" v="734"/>
        <pc:sldMkLst>
          <pc:docMk/>
          <pc:sldMk cId="2184588773" sldId="4909"/>
        </pc:sldMkLst>
        <pc:spChg chg="mod">
          <ac:chgData name="Jim McGowan" userId="e2c7446dd3aca506" providerId="LiveId" clId="{35339DE1-726C-42E1-8D51-979CE843A8C0}" dt="2025-07-26T15:59:45.193" v="734"/>
          <ac:spMkLst>
            <pc:docMk/>
            <pc:sldMk cId="2184588773" sldId="4909"/>
            <ac:spMk id="134147" creationId="{00000000-0000-0000-0000-000000000000}"/>
          </ac:spMkLst>
        </pc:spChg>
      </pc:sldChg>
      <pc:sldChg chg="modSp mod">
        <pc:chgData name="Jim McGowan" userId="e2c7446dd3aca506" providerId="LiveId" clId="{35339DE1-726C-42E1-8D51-979CE843A8C0}" dt="2025-07-26T15:55:58.454" v="725"/>
        <pc:sldMkLst>
          <pc:docMk/>
          <pc:sldMk cId="224373318" sldId="5364"/>
        </pc:sldMkLst>
        <pc:spChg chg="mod">
          <ac:chgData name="Jim McGowan" userId="e2c7446dd3aca506" providerId="LiveId" clId="{35339DE1-726C-42E1-8D51-979CE843A8C0}" dt="2025-07-26T15:55:58.454" v="725"/>
          <ac:spMkLst>
            <pc:docMk/>
            <pc:sldMk cId="224373318" sldId="5364"/>
            <ac:spMk id="198659" creationId="{00000000-0000-0000-0000-000000000000}"/>
          </ac:spMkLst>
        </pc:spChg>
        <pc:picChg chg="mod">
          <ac:chgData name="Jim McGowan" userId="e2c7446dd3aca506" providerId="LiveId" clId="{35339DE1-726C-42E1-8D51-979CE843A8C0}" dt="2025-07-26T15:45:13.177" v="702" actId="1582"/>
          <ac:picMkLst>
            <pc:docMk/>
            <pc:sldMk cId="224373318" sldId="5364"/>
            <ac:picMk id="2" creationId="{E3D56084-D715-4117-9F7A-07BA3BD5EF86}"/>
          </ac:picMkLst>
        </pc:picChg>
      </pc:sldChg>
      <pc:sldChg chg="add ord">
        <pc:chgData name="Jim McGowan" userId="e2c7446dd3aca506" providerId="LiveId" clId="{35339DE1-726C-42E1-8D51-979CE843A8C0}" dt="2025-07-26T13:53:11.113" v="18"/>
        <pc:sldMkLst>
          <pc:docMk/>
          <pc:sldMk cId="417877567" sldId="5420"/>
        </pc:sldMkLst>
      </pc:sldChg>
      <pc:sldChg chg="del">
        <pc:chgData name="Jim McGowan" userId="e2c7446dd3aca506" providerId="LiveId" clId="{35339DE1-726C-42E1-8D51-979CE843A8C0}" dt="2025-07-26T13:52:05.282" v="13" actId="2696"/>
        <pc:sldMkLst>
          <pc:docMk/>
          <pc:sldMk cId="3016541608" sldId="5420"/>
        </pc:sldMkLst>
      </pc:sldChg>
      <pc:sldChg chg="del">
        <pc:chgData name="Jim McGowan" userId="e2c7446dd3aca506" providerId="LiveId" clId="{35339DE1-726C-42E1-8D51-979CE843A8C0}" dt="2025-07-26T13:50:07.481" v="2" actId="47"/>
        <pc:sldMkLst>
          <pc:docMk/>
          <pc:sldMk cId="2089703373" sldId="5436"/>
        </pc:sldMkLst>
      </pc:sldChg>
      <pc:sldChg chg="del">
        <pc:chgData name="Jim McGowan" userId="e2c7446dd3aca506" providerId="LiveId" clId="{35339DE1-726C-42E1-8D51-979CE843A8C0}" dt="2025-07-26T13:50:07.481" v="2" actId="47"/>
        <pc:sldMkLst>
          <pc:docMk/>
          <pc:sldMk cId="517812471" sldId="5473"/>
        </pc:sldMkLst>
      </pc:sldChg>
      <pc:sldChg chg="del">
        <pc:chgData name="Jim McGowan" userId="e2c7446dd3aca506" providerId="LiveId" clId="{35339DE1-726C-42E1-8D51-979CE843A8C0}" dt="2025-07-26T13:50:07.481" v="2" actId="47"/>
        <pc:sldMkLst>
          <pc:docMk/>
          <pc:sldMk cId="546942297" sldId="5474"/>
        </pc:sldMkLst>
      </pc:sldChg>
      <pc:sldChg chg="add del">
        <pc:chgData name="Jim McGowan" userId="e2c7446dd3aca506" providerId="LiveId" clId="{35339DE1-726C-42E1-8D51-979CE843A8C0}" dt="2025-07-26T14:10:06.762" v="165"/>
        <pc:sldMkLst>
          <pc:docMk/>
          <pc:sldMk cId="3330399271" sldId="5476"/>
        </pc:sldMkLst>
      </pc:sldChg>
      <pc:sldChg chg="del">
        <pc:chgData name="Jim McGowan" userId="e2c7446dd3aca506" providerId="LiveId" clId="{35339DE1-726C-42E1-8D51-979CE843A8C0}" dt="2025-07-26T13:56:56.484" v="21" actId="47"/>
        <pc:sldMkLst>
          <pc:docMk/>
          <pc:sldMk cId="2128299285" sldId="5477"/>
        </pc:sldMkLst>
      </pc:sldChg>
      <pc:sldChg chg="del">
        <pc:chgData name="Jim McGowan" userId="e2c7446dd3aca506" providerId="LiveId" clId="{35339DE1-726C-42E1-8D51-979CE843A8C0}" dt="2025-07-26T13:56:56.484" v="21" actId="47"/>
        <pc:sldMkLst>
          <pc:docMk/>
          <pc:sldMk cId="3783428182" sldId="5478"/>
        </pc:sldMkLst>
      </pc:sldChg>
      <pc:sldChg chg="del">
        <pc:chgData name="Jim McGowan" userId="e2c7446dd3aca506" providerId="LiveId" clId="{35339DE1-726C-42E1-8D51-979CE843A8C0}" dt="2025-07-26T13:56:56.484" v="21" actId="47"/>
        <pc:sldMkLst>
          <pc:docMk/>
          <pc:sldMk cId="1049858416" sldId="5479"/>
        </pc:sldMkLst>
      </pc:sldChg>
      <pc:sldChg chg="del">
        <pc:chgData name="Jim McGowan" userId="e2c7446dd3aca506" providerId="LiveId" clId="{35339DE1-726C-42E1-8D51-979CE843A8C0}" dt="2025-07-26T13:56:56.484" v="21" actId="47"/>
        <pc:sldMkLst>
          <pc:docMk/>
          <pc:sldMk cId="3308752056" sldId="5480"/>
        </pc:sldMkLst>
      </pc:sldChg>
      <pc:sldChg chg="del">
        <pc:chgData name="Jim McGowan" userId="e2c7446dd3aca506" providerId="LiveId" clId="{35339DE1-726C-42E1-8D51-979CE843A8C0}" dt="2025-07-26T13:56:56.484" v="21" actId="47"/>
        <pc:sldMkLst>
          <pc:docMk/>
          <pc:sldMk cId="2217023389" sldId="5481"/>
        </pc:sldMkLst>
      </pc:sldChg>
      <pc:sldChg chg="del">
        <pc:chgData name="Jim McGowan" userId="e2c7446dd3aca506" providerId="LiveId" clId="{35339DE1-726C-42E1-8D51-979CE843A8C0}" dt="2025-07-26T13:56:56.484" v="21" actId="47"/>
        <pc:sldMkLst>
          <pc:docMk/>
          <pc:sldMk cId="0" sldId="5482"/>
        </pc:sldMkLst>
      </pc:sldChg>
      <pc:sldChg chg="modSp">
        <pc:chgData name="Jim McGowan" userId="e2c7446dd3aca506" providerId="LiveId" clId="{35339DE1-726C-42E1-8D51-979CE843A8C0}" dt="2025-07-26T15:56:56.759" v="730"/>
        <pc:sldMkLst>
          <pc:docMk/>
          <pc:sldMk cId="183827874" sldId="5492"/>
        </pc:sldMkLst>
        <pc:spChg chg="mod">
          <ac:chgData name="Jim McGowan" userId="e2c7446dd3aca506" providerId="LiveId" clId="{35339DE1-726C-42E1-8D51-979CE843A8C0}" dt="2025-07-26T15:56:56.759" v="730"/>
          <ac:spMkLst>
            <pc:docMk/>
            <pc:sldMk cId="183827874" sldId="5492"/>
            <ac:spMk id="5" creationId="{00000000-0000-0000-0000-000000000000}"/>
          </ac:spMkLst>
        </pc:spChg>
      </pc:sldChg>
      <pc:sldChg chg="modSp">
        <pc:chgData name="Jim McGowan" userId="e2c7446dd3aca506" providerId="LiveId" clId="{35339DE1-726C-42E1-8D51-979CE843A8C0}" dt="2025-07-26T15:57:57.279" v="731"/>
        <pc:sldMkLst>
          <pc:docMk/>
          <pc:sldMk cId="2096087218" sldId="5495"/>
        </pc:sldMkLst>
        <pc:spChg chg="mod">
          <ac:chgData name="Jim McGowan" userId="e2c7446dd3aca506" providerId="LiveId" clId="{35339DE1-726C-42E1-8D51-979CE843A8C0}" dt="2025-07-26T15:57:57.279" v="731"/>
          <ac:spMkLst>
            <pc:docMk/>
            <pc:sldMk cId="2096087218" sldId="5495"/>
            <ac:spMk id="13" creationId="{00000000-0000-0000-0000-000000000000}"/>
          </ac:spMkLst>
        </pc:spChg>
      </pc:sldChg>
      <pc:sldChg chg="addSp delSp modSp mod">
        <pc:chgData name="Jim McGowan" userId="e2c7446dd3aca506" providerId="LiveId" clId="{35339DE1-726C-42E1-8D51-979CE843A8C0}" dt="2025-07-26T15:49:39.392" v="721" actId="12789"/>
        <pc:sldMkLst>
          <pc:docMk/>
          <pc:sldMk cId="936010627" sldId="5496"/>
        </pc:sldMkLst>
        <pc:picChg chg="add mod modCrop">
          <ac:chgData name="Jim McGowan" userId="e2c7446dd3aca506" providerId="LiveId" clId="{35339DE1-726C-42E1-8D51-979CE843A8C0}" dt="2025-07-26T15:49:39.392" v="721" actId="12789"/>
          <ac:picMkLst>
            <pc:docMk/>
            <pc:sldMk cId="936010627" sldId="5496"/>
            <ac:picMk id="2" creationId="{1BC92BE6-A2BE-F8A0-8FB6-C6758C98B78F}"/>
          </ac:picMkLst>
        </pc:picChg>
      </pc:sldChg>
      <pc:sldChg chg="modSp">
        <pc:chgData name="Jim McGowan" userId="e2c7446dd3aca506" providerId="LiveId" clId="{35339DE1-726C-42E1-8D51-979CE843A8C0}" dt="2025-07-26T16:03:54.939" v="748"/>
        <pc:sldMkLst>
          <pc:docMk/>
          <pc:sldMk cId="776680988" sldId="5497"/>
        </pc:sldMkLst>
        <pc:spChg chg="mod">
          <ac:chgData name="Jim McGowan" userId="e2c7446dd3aca506" providerId="LiveId" clId="{35339DE1-726C-42E1-8D51-979CE843A8C0}" dt="2025-07-26T16:03:54.939" v="748"/>
          <ac:spMkLst>
            <pc:docMk/>
            <pc:sldMk cId="776680988" sldId="5497"/>
            <ac:spMk id="13" creationId="{00000000-0000-0000-0000-000000000000}"/>
          </ac:spMkLst>
        </pc:spChg>
      </pc:sldChg>
      <pc:sldChg chg="modSp mod ord">
        <pc:chgData name="Jim McGowan" userId="e2c7446dd3aca506" providerId="LiveId" clId="{35339DE1-726C-42E1-8D51-979CE843A8C0}" dt="2025-07-26T15:06:17.423" v="507" actId="6549"/>
        <pc:sldMkLst>
          <pc:docMk/>
          <pc:sldMk cId="305402054" sldId="5498"/>
        </pc:sldMkLst>
        <pc:spChg chg="mod">
          <ac:chgData name="Jim McGowan" userId="e2c7446dd3aca506" providerId="LiveId" clId="{35339DE1-726C-42E1-8D51-979CE843A8C0}" dt="2025-07-26T15:06:17.423" v="507" actId="6549"/>
          <ac:spMkLst>
            <pc:docMk/>
            <pc:sldMk cId="305402054" sldId="5498"/>
            <ac:spMk id="3" creationId="{00000000-0000-0000-0000-000000000000}"/>
          </ac:spMkLst>
        </pc:spChg>
      </pc:sldChg>
      <pc:sldChg chg="del">
        <pc:chgData name="Jim McGowan" userId="e2c7446dd3aca506" providerId="LiveId" clId="{35339DE1-726C-42E1-8D51-979CE843A8C0}" dt="2025-07-26T14:42:09.592" v="401" actId="47"/>
        <pc:sldMkLst>
          <pc:docMk/>
          <pc:sldMk cId="1348578326" sldId="5501"/>
        </pc:sldMkLst>
      </pc:sldChg>
      <pc:sldChg chg="modSp">
        <pc:chgData name="Jim McGowan" userId="e2c7446dd3aca506" providerId="LiveId" clId="{35339DE1-726C-42E1-8D51-979CE843A8C0}" dt="2025-07-26T16:08:55.872" v="762"/>
        <pc:sldMkLst>
          <pc:docMk/>
          <pc:sldMk cId="318333652" sldId="5525"/>
        </pc:sldMkLst>
        <pc:spChg chg="mod">
          <ac:chgData name="Jim McGowan" userId="e2c7446dd3aca506" providerId="LiveId" clId="{35339DE1-726C-42E1-8D51-979CE843A8C0}" dt="2025-07-26T16:08:55.872" v="762"/>
          <ac:spMkLst>
            <pc:docMk/>
            <pc:sldMk cId="318333652" sldId="5525"/>
            <ac:spMk id="198659" creationId="{00000000-0000-0000-0000-000000000000}"/>
          </ac:spMkLst>
        </pc:spChg>
      </pc:sldChg>
      <pc:sldChg chg="modSp">
        <pc:chgData name="Jim McGowan" userId="e2c7446dd3aca506" providerId="LiveId" clId="{35339DE1-726C-42E1-8D51-979CE843A8C0}" dt="2025-07-26T16:08:59.129" v="763"/>
        <pc:sldMkLst>
          <pc:docMk/>
          <pc:sldMk cId="2599760602" sldId="5526"/>
        </pc:sldMkLst>
        <pc:spChg chg="mod">
          <ac:chgData name="Jim McGowan" userId="e2c7446dd3aca506" providerId="LiveId" clId="{35339DE1-726C-42E1-8D51-979CE843A8C0}" dt="2025-07-26T16:08:59.129" v="763"/>
          <ac:spMkLst>
            <pc:docMk/>
            <pc:sldMk cId="2599760602" sldId="5526"/>
            <ac:spMk id="198659" creationId="{00000000-0000-0000-0000-000000000000}"/>
          </ac:spMkLst>
        </pc:spChg>
      </pc:sldChg>
      <pc:sldChg chg="modSp mod">
        <pc:chgData name="Jim McGowan" userId="e2c7446dd3aca506" providerId="LiveId" clId="{35339DE1-726C-42E1-8D51-979CE843A8C0}" dt="2025-07-26T16:10:24.280" v="765" actId="207"/>
        <pc:sldMkLst>
          <pc:docMk/>
          <pc:sldMk cId="329933841" sldId="5527"/>
        </pc:sldMkLst>
        <pc:graphicFrameChg chg="modGraphic">
          <ac:chgData name="Jim McGowan" userId="e2c7446dd3aca506" providerId="LiveId" clId="{35339DE1-726C-42E1-8D51-979CE843A8C0}" dt="2025-07-26T16:10:24.280" v="765" actId="207"/>
          <ac:graphicFrameMkLst>
            <pc:docMk/>
            <pc:sldMk cId="329933841" sldId="5527"/>
            <ac:graphicFrameMk id="43041" creationId="{00000000-0000-0000-0000-000000000000}"/>
          </ac:graphicFrameMkLst>
        </pc:graphicFrameChg>
      </pc:sldChg>
      <pc:sldChg chg="addSp delSp mod">
        <pc:chgData name="Jim McGowan" userId="e2c7446dd3aca506" providerId="LiveId" clId="{35339DE1-726C-42E1-8D51-979CE843A8C0}" dt="2025-07-26T14:46:18.017" v="420" actId="22"/>
        <pc:sldMkLst>
          <pc:docMk/>
          <pc:sldMk cId="2082120695" sldId="5528"/>
        </pc:sldMkLst>
      </pc:sldChg>
      <pc:sldChg chg="modSp">
        <pc:chgData name="Jim McGowan" userId="e2c7446dd3aca506" providerId="LiveId" clId="{35339DE1-726C-42E1-8D51-979CE843A8C0}" dt="2025-07-26T16:10:35.207" v="766"/>
        <pc:sldMkLst>
          <pc:docMk/>
          <pc:sldMk cId="1628917712" sldId="5532"/>
        </pc:sldMkLst>
        <pc:spChg chg="mod">
          <ac:chgData name="Jim McGowan" userId="e2c7446dd3aca506" providerId="LiveId" clId="{35339DE1-726C-42E1-8D51-979CE843A8C0}" dt="2025-07-26T16:10:35.207" v="766"/>
          <ac:spMkLst>
            <pc:docMk/>
            <pc:sldMk cId="1628917712" sldId="5532"/>
            <ac:spMk id="198659" creationId="{00000000-0000-0000-0000-000000000000}"/>
          </ac:spMkLst>
        </pc:spChg>
      </pc:sldChg>
      <pc:sldChg chg="modSp">
        <pc:chgData name="Jim McGowan" userId="e2c7446dd3aca506" providerId="LiveId" clId="{35339DE1-726C-42E1-8D51-979CE843A8C0}" dt="2025-07-26T16:11:19.417" v="768"/>
        <pc:sldMkLst>
          <pc:docMk/>
          <pc:sldMk cId="2611313193" sldId="5533"/>
        </pc:sldMkLst>
        <pc:spChg chg="mod">
          <ac:chgData name="Jim McGowan" userId="e2c7446dd3aca506" providerId="LiveId" clId="{35339DE1-726C-42E1-8D51-979CE843A8C0}" dt="2025-07-26T16:11:14.752" v="767"/>
          <ac:spMkLst>
            <pc:docMk/>
            <pc:sldMk cId="2611313193" sldId="5533"/>
            <ac:spMk id="3" creationId="{C6B44EFD-44EA-418A-8CD4-A78ED7739FE7}"/>
          </ac:spMkLst>
        </pc:spChg>
        <pc:spChg chg="mod">
          <ac:chgData name="Jim McGowan" userId="e2c7446dd3aca506" providerId="LiveId" clId="{35339DE1-726C-42E1-8D51-979CE843A8C0}" dt="2025-07-26T16:11:19.417" v="768"/>
          <ac:spMkLst>
            <pc:docMk/>
            <pc:sldMk cId="2611313193" sldId="5533"/>
            <ac:spMk id="4" creationId="{7DAA45AA-E297-4E3F-AA25-FDEFDE9A0D88}"/>
          </ac:spMkLst>
        </pc:spChg>
      </pc:sldChg>
      <pc:sldChg chg="modSp">
        <pc:chgData name="Jim McGowan" userId="e2c7446dd3aca506" providerId="LiveId" clId="{35339DE1-726C-42E1-8D51-979CE843A8C0}" dt="2025-07-26T16:17:39.659" v="809"/>
        <pc:sldMkLst>
          <pc:docMk/>
          <pc:sldMk cId="3290969434" sldId="5537"/>
        </pc:sldMkLst>
        <pc:spChg chg="mod">
          <ac:chgData name="Jim McGowan" userId="e2c7446dd3aca506" providerId="LiveId" clId="{35339DE1-726C-42E1-8D51-979CE843A8C0}" dt="2025-07-26T16:17:39.659" v="809"/>
          <ac:spMkLst>
            <pc:docMk/>
            <pc:sldMk cId="3290969434" sldId="5537"/>
            <ac:spMk id="2" creationId="{0C53EC16-3554-45A7-B5E6-2EB8007C7FD8}"/>
          </ac:spMkLst>
        </pc:spChg>
        <pc:spChg chg="mod">
          <ac:chgData name="Jim McGowan" userId="e2c7446dd3aca506" providerId="LiveId" clId="{35339DE1-726C-42E1-8D51-979CE843A8C0}" dt="2025-07-26T16:17:35.578" v="808"/>
          <ac:spMkLst>
            <pc:docMk/>
            <pc:sldMk cId="3290969434" sldId="5537"/>
            <ac:spMk id="145413" creationId="{00000000-0000-0000-0000-000000000000}"/>
          </ac:spMkLst>
        </pc:spChg>
      </pc:sldChg>
      <pc:sldChg chg="modSp mod">
        <pc:chgData name="Jim McGowan" userId="e2c7446dd3aca506" providerId="LiveId" clId="{35339DE1-726C-42E1-8D51-979CE843A8C0}" dt="2025-07-26T16:11:47.382" v="769" actId="1582"/>
        <pc:sldMkLst>
          <pc:docMk/>
          <pc:sldMk cId="1394490898" sldId="5541"/>
        </pc:sldMkLst>
        <pc:picChg chg="mod">
          <ac:chgData name="Jim McGowan" userId="e2c7446dd3aca506" providerId="LiveId" clId="{35339DE1-726C-42E1-8D51-979CE843A8C0}" dt="2025-07-26T16:11:47.382" v="769" actId="1582"/>
          <ac:picMkLst>
            <pc:docMk/>
            <pc:sldMk cId="1394490898" sldId="5541"/>
            <ac:picMk id="7" creationId="{9E39B77C-9CBB-4FDF-AC54-D7CEB909794D}"/>
          </ac:picMkLst>
        </pc:picChg>
      </pc:sldChg>
      <pc:sldChg chg="addSp delSp modSp mod">
        <pc:chgData name="Jim McGowan" userId="e2c7446dd3aca506" providerId="LiveId" clId="{35339DE1-726C-42E1-8D51-979CE843A8C0}" dt="2025-07-26T16:06:23.148" v="756" actId="1035"/>
        <pc:sldMkLst>
          <pc:docMk/>
          <pc:sldMk cId="1510926811" sldId="5552"/>
        </pc:sldMkLst>
        <pc:spChg chg="mod">
          <ac:chgData name="Jim McGowan" userId="e2c7446dd3aca506" providerId="LiveId" clId="{35339DE1-726C-42E1-8D51-979CE843A8C0}" dt="2025-07-26T15:10:58.665" v="526" actId="207"/>
          <ac:spMkLst>
            <pc:docMk/>
            <pc:sldMk cId="1510926811" sldId="5552"/>
            <ac:spMk id="198659" creationId="{00000000-0000-0000-0000-000000000000}"/>
          </ac:spMkLst>
        </pc:spChg>
        <pc:picChg chg="add mod modCrop">
          <ac:chgData name="Jim McGowan" userId="e2c7446dd3aca506" providerId="LiveId" clId="{35339DE1-726C-42E1-8D51-979CE843A8C0}" dt="2025-07-26T16:06:23.148" v="756" actId="1035"/>
          <ac:picMkLst>
            <pc:docMk/>
            <pc:sldMk cId="1510926811" sldId="5552"/>
            <ac:picMk id="2" creationId="{AD40A1EF-875C-3101-5F4C-E89C0D67580B}"/>
          </ac:picMkLst>
        </pc:picChg>
      </pc:sldChg>
      <pc:sldChg chg="modSp ord">
        <pc:chgData name="Jim McGowan" userId="e2c7446dd3aca506" providerId="LiveId" clId="{35339DE1-726C-42E1-8D51-979CE843A8C0}" dt="2025-07-26T16:08:51.113" v="761"/>
        <pc:sldMkLst>
          <pc:docMk/>
          <pc:sldMk cId="3085870502" sldId="5553"/>
        </pc:sldMkLst>
        <pc:spChg chg="mod">
          <ac:chgData name="Jim McGowan" userId="e2c7446dd3aca506" providerId="LiveId" clId="{35339DE1-726C-42E1-8D51-979CE843A8C0}" dt="2025-07-26T16:08:51.113" v="761"/>
          <ac:spMkLst>
            <pc:docMk/>
            <pc:sldMk cId="3085870502" sldId="5553"/>
            <ac:spMk id="198659" creationId="{00000000-0000-0000-0000-000000000000}"/>
          </ac:spMkLst>
        </pc:spChg>
      </pc:sldChg>
      <pc:sldChg chg="del">
        <pc:chgData name="Jim McGowan" userId="e2c7446dd3aca506" providerId="LiveId" clId="{35339DE1-726C-42E1-8D51-979CE843A8C0}" dt="2025-07-26T13:53:45.409" v="19" actId="47"/>
        <pc:sldMkLst>
          <pc:docMk/>
          <pc:sldMk cId="3875816755" sldId="5761"/>
        </pc:sldMkLst>
      </pc:sldChg>
      <pc:sldChg chg="modSp del mod">
        <pc:chgData name="Jim McGowan" userId="e2c7446dd3aca506" providerId="LiveId" clId="{35339DE1-726C-42E1-8D51-979CE843A8C0}" dt="2025-07-26T14:39:25.560" v="390" actId="47"/>
        <pc:sldMkLst>
          <pc:docMk/>
          <pc:sldMk cId="3218971973" sldId="5785"/>
        </pc:sldMkLst>
      </pc:sldChg>
      <pc:sldChg chg="modSp del mod">
        <pc:chgData name="Jim McGowan" userId="e2c7446dd3aca506" providerId="LiveId" clId="{35339DE1-726C-42E1-8D51-979CE843A8C0}" dt="2025-07-26T14:41:39.208" v="397" actId="47"/>
        <pc:sldMkLst>
          <pc:docMk/>
          <pc:sldMk cId="4144584318" sldId="5786"/>
        </pc:sldMkLst>
      </pc:sldChg>
      <pc:sldChg chg="modSp">
        <pc:chgData name="Jim McGowan" userId="e2c7446dd3aca506" providerId="LiveId" clId="{35339DE1-726C-42E1-8D51-979CE843A8C0}" dt="2025-07-26T16:02:30.639" v="742"/>
        <pc:sldMkLst>
          <pc:docMk/>
          <pc:sldMk cId="4197174835" sldId="5793"/>
        </pc:sldMkLst>
        <pc:spChg chg="mod">
          <ac:chgData name="Jim McGowan" userId="e2c7446dd3aca506" providerId="LiveId" clId="{35339DE1-726C-42E1-8D51-979CE843A8C0}" dt="2025-07-26T16:02:30.639" v="742"/>
          <ac:spMkLst>
            <pc:docMk/>
            <pc:sldMk cId="4197174835" sldId="5793"/>
            <ac:spMk id="21506" creationId="{35A559A9-DB29-4B01-A1A8-7A7B9005FD3D}"/>
          </ac:spMkLst>
        </pc:spChg>
      </pc:sldChg>
      <pc:sldChg chg="modSp">
        <pc:chgData name="Jim McGowan" userId="e2c7446dd3aca506" providerId="LiveId" clId="{35339DE1-726C-42E1-8D51-979CE843A8C0}" dt="2025-07-26T16:02:40.946" v="744"/>
        <pc:sldMkLst>
          <pc:docMk/>
          <pc:sldMk cId="4048278595" sldId="5794"/>
        </pc:sldMkLst>
        <pc:spChg chg="mod">
          <ac:chgData name="Jim McGowan" userId="e2c7446dd3aca506" providerId="LiveId" clId="{35339DE1-726C-42E1-8D51-979CE843A8C0}" dt="2025-07-26T16:02:40.946" v="744"/>
          <ac:spMkLst>
            <pc:docMk/>
            <pc:sldMk cId="4048278595" sldId="5794"/>
            <ac:spMk id="21506" creationId="{35A559A9-DB29-4B01-A1A8-7A7B9005FD3D}"/>
          </ac:spMkLst>
        </pc:spChg>
      </pc:sldChg>
      <pc:sldChg chg="del">
        <pc:chgData name="Jim McGowan" userId="e2c7446dd3aca506" providerId="LiveId" clId="{35339DE1-726C-42E1-8D51-979CE843A8C0}" dt="2025-07-26T14:43:36.136" v="412" actId="47"/>
        <pc:sldMkLst>
          <pc:docMk/>
          <pc:sldMk cId="3536176467" sldId="5795"/>
        </pc:sldMkLst>
      </pc:sldChg>
      <pc:sldChg chg="del">
        <pc:chgData name="Jim McGowan" userId="e2c7446dd3aca506" providerId="LiveId" clId="{35339DE1-726C-42E1-8D51-979CE843A8C0}" dt="2025-07-26T14:42:37.994" v="405" actId="47"/>
        <pc:sldMkLst>
          <pc:docMk/>
          <pc:sldMk cId="4073646405" sldId="5796"/>
        </pc:sldMkLst>
      </pc:sldChg>
      <pc:sldChg chg="del">
        <pc:chgData name="Jim McGowan" userId="e2c7446dd3aca506" providerId="LiveId" clId="{35339DE1-726C-42E1-8D51-979CE843A8C0}" dt="2025-07-26T14:44:10.003" v="416" actId="47"/>
        <pc:sldMkLst>
          <pc:docMk/>
          <pc:sldMk cId="395610532" sldId="5797"/>
        </pc:sldMkLst>
      </pc:sldChg>
      <pc:sldChg chg="del">
        <pc:chgData name="Jim McGowan" userId="e2c7446dd3aca506" providerId="LiveId" clId="{35339DE1-726C-42E1-8D51-979CE843A8C0}" dt="2025-07-26T13:50:07.481" v="2" actId="47"/>
        <pc:sldMkLst>
          <pc:docMk/>
          <pc:sldMk cId="3162462512" sldId="5870"/>
        </pc:sldMkLst>
      </pc:sldChg>
      <pc:sldChg chg="del">
        <pc:chgData name="Jim McGowan" userId="e2c7446dd3aca506" providerId="LiveId" clId="{35339DE1-726C-42E1-8D51-979CE843A8C0}" dt="2025-07-26T13:56:56.484" v="21" actId="47"/>
        <pc:sldMkLst>
          <pc:docMk/>
          <pc:sldMk cId="2625298126" sldId="5872"/>
        </pc:sldMkLst>
      </pc:sldChg>
      <pc:sldChg chg="del">
        <pc:chgData name="Jim McGowan" userId="e2c7446dd3aca506" providerId="LiveId" clId="{35339DE1-726C-42E1-8D51-979CE843A8C0}" dt="2025-07-26T13:56:56.484" v="21" actId="47"/>
        <pc:sldMkLst>
          <pc:docMk/>
          <pc:sldMk cId="3609021741" sldId="5873"/>
        </pc:sldMkLst>
      </pc:sldChg>
      <pc:sldChg chg="modSp">
        <pc:chgData name="Jim McGowan" userId="e2c7446dd3aca506" providerId="LiveId" clId="{35339DE1-726C-42E1-8D51-979CE843A8C0}" dt="2025-07-26T16:13:16.420" v="772"/>
        <pc:sldMkLst>
          <pc:docMk/>
          <pc:sldMk cId="388552376" sldId="5874"/>
        </pc:sldMkLst>
        <pc:spChg chg="mod">
          <ac:chgData name="Jim McGowan" userId="e2c7446dd3aca506" providerId="LiveId" clId="{35339DE1-726C-42E1-8D51-979CE843A8C0}" dt="2025-07-26T16:13:16.420" v="772"/>
          <ac:spMkLst>
            <pc:docMk/>
            <pc:sldMk cId="388552376" sldId="5874"/>
            <ac:spMk id="2" creationId="{00000000-0000-0000-0000-000000000000}"/>
          </ac:spMkLst>
        </pc:spChg>
      </pc:sldChg>
      <pc:sldChg chg="modSp mod">
        <pc:chgData name="Jim McGowan" userId="e2c7446dd3aca506" providerId="LiveId" clId="{35339DE1-726C-42E1-8D51-979CE843A8C0}" dt="2025-07-26T15:46:51.644" v="703" actId="1582"/>
        <pc:sldMkLst>
          <pc:docMk/>
          <pc:sldMk cId="2648209776" sldId="5884"/>
        </pc:sldMkLst>
        <pc:spChg chg="mod">
          <ac:chgData name="Jim McGowan" userId="e2c7446dd3aca506" providerId="LiveId" clId="{35339DE1-726C-42E1-8D51-979CE843A8C0}" dt="2025-07-26T14:01:55.577" v="99" actId="14100"/>
          <ac:spMkLst>
            <pc:docMk/>
            <pc:sldMk cId="2648209776" sldId="5884"/>
            <ac:spMk id="105475" creationId="{00000000-0000-0000-0000-000000000000}"/>
          </ac:spMkLst>
        </pc:spChg>
        <pc:picChg chg="mod">
          <ac:chgData name="Jim McGowan" userId="e2c7446dd3aca506" providerId="LiveId" clId="{35339DE1-726C-42E1-8D51-979CE843A8C0}" dt="2025-07-26T15:46:51.644" v="703" actId="1582"/>
          <ac:picMkLst>
            <pc:docMk/>
            <pc:sldMk cId="2648209776" sldId="5884"/>
            <ac:picMk id="47108" creationId="{00000000-0000-0000-0000-000000000000}"/>
          </ac:picMkLst>
        </pc:picChg>
      </pc:sldChg>
      <pc:sldChg chg="modSp mod">
        <pc:chgData name="Jim McGowan" userId="e2c7446dd3aca506" providerId="LiveId" clId="{35339DE1-726C-42E1-8D51-979CE843A8C0}" dt="2025-07-26T15:47:26.849" v="707" actId="14100"/>
        <pc:sldMkLst>
          <pc:docMk/>
          <pc:sldMk cId="428913881" sldId="5885"/>
        </pc:sldMkLst>
        <pc:spChg chg="mod">
          <ac:chgData name="Jim McGowan" userId="e2c7446dd3aca506" providerId="LiveId" clId="{35339DE1-726C-42E1-8D51-979CE843A8C0}" dt="2025-07-26T14:00:33.759" v="92" actId="14100"/>
          <ac:spMkLst>
            <pc:docMk/>
            <pc:sldMk cId="428913881" sldId="5885"/>
            <ac:spMk id="22530" creationId="{00000000-0000-0000-0000-000000000000}"/>
          </ac:spMkLst>
        </pc:spChg>
        <pc:spChg chg="mod">
          <ac:chgData name="Jim McGowan" userId="e2c7446dd3aca506" providerId="LiveId" clId="{35339DE1-726C-42E1-8D51-979CE843A8C0}" dt="2025-07-26T15:47:26.849" v="707" actId="14100"/>
          <ac:spMkLst>
            <pc:docMk/>
            <pc:sldMk cId="428913881" sldId="5885"/>
            <ac:spMk id="35843" creationId="{00000000-0000-0000-0000-000000000000}"/>
          </ac:spMkLst>
        </pc:spChg>
        <pc:picChg chg="mod">
          <ac:chgData name="Jim McGowan" userId="e2c7446dd3aca506" providerId="LiveId" clId="{35339DE1-726C-42E1-8D51-979CE843A8C0}" dt="2025-07-26T15:47:01.450" v="705" actId="1038"/>
          <ac:picMkLst>
            <pc:docMk/>
            <pc:sldMk cId="428913881" sldId="5885"/>
            <ac:picMk id="2" creationId="{9696EDBC-016B-4361-AD25-6D55B871D1C3}"/>
          </ac:picMkLst>
        </pc:picChg>
      </pc:sldChg>
      <pc:sldChg chg="modSp mod">
        <pc:chgData name="Jim McGowan" userId="e2c7446dd3aca506" providerId="LiveId" clId="{35339DE1-726C-42E1-8D51-979CE843A8C0}" dt="2025-07-26T15:56:10.646" v="726" actId="948"/>
        <pc:sldMkLst>
          <pc:docMk/>
          <pc:sldMk cId="1419153195" sldId="5886"/>
        </pc:sldMkLst>
        <pc:spChg chg="mod">
          <ac:chgData name="Jim McGowan" userId="e2c7446dd3aca506" providerId="LiveId" clId="{35339DE1-726C-42E1-8D51-979CE843A8C0}" dt="2025-07-26T15:56:10.646" v="726" actId="948"/>
          <ac:spMkLst>
            <pc:docMk/>
            <pc:sldMk cId="1419153195" sldId="5886"/>
            <ac:spMk id="198659" creationId="{00000000-0000-0000-0000-000000000000}"/>
          </ac:spMkLst>
        </pc:spChg>
      </pc:sldChg>
      <pc:sldChg chg="modSp mod">
        <pc:chgData name="Jim McGowan" userId="e2c7446dd3aca506" providerId="LiveId" clId="{35339DE1-726C-42E1-8D51-979CE843A8C0}" dt="2025-07-26T15:56:25.533" v="727" actId="948"/>
        <pc:sldMkLst>
          <pc:docMk/>
          <pc:sldMk cId="3026095413" sldId="5887"/>
        </pc:sldMkLst>
        <pc:spChg chg="mod">
          <ac:chgData name="Jim McGowan" userId="e2c7446dd3aca506" providerId="LiveId" clId="{35339DE1-726C-42E1-8D51-979CE843A8C0}" dt="2025-07-26T15:56:25.533" v="727" actId="948"/>
          <ac:spMkLst>
            <pc:docMk/>
            <pc:sldMk cId="3026095413" sldId="5887"/>
            <ac:spMk id="198659" creationId="{00000000-0000-0000-0000-000000000000}"/>
          </ac:spMkLst>
        </pc:spChg>
      </pc:sldChg>
      <pc:sldChg chg="modSp mod">
        <pc:chgData name="Jim McGowan" userId="e2c7446dd3aca506" providerId="LiveId" clId="{35339DE1-726C-42E1-8D51-979CE843A8C0}" dt="2025-07-26T15:56:39.063" v="728" actId="948"/>
        <pc:sldMkLst>
          <pc:docMk/>
          <pc:sldMk cId="2598242145" sldId="5888"/>
        </pc:sldMkLst>
        <pc:spChg chg="mod">
          <ac:chgData name="Jim McGowan" userId="e2c7446dd3aca506" providerId="LiveId" clId="{35339DE1-726C-42E1-8D51-979CE843A8C0}" dt="2025-07-26T15:56:39.063" v="728" actId="948"/>
          <ac:spMkLst>
            <pc:docMk/>
            <pc:sldMk cId="2598242145" sldId="5888"/>
            <ac:spMk id="198659" creationId="{00000000-0000-0000-0000-000000000000}"/>
          </ac:spMkLst>
        </pc:spChg>
      </pc:sldChg>
      <pc:sldChg chg="addSp delSp modSp mod">
        <pc:chgData name="Jim McGowan" userId="e2c7446dd3aca506" providerId="LiveId" clId="{35339DE1-726C-42E1-8D51-979CE843A8C0}" dt="2025-07-26T14:02:46.511" v="136" actId="12789"/>
        <pc:sldMkLst>
          <pc:docMk/>
          <pc:sldMk cId="3294099453" sldId="5889"/>
        </pc:sldMkLst>
        <pc:spChg chg="mod">
          <ac:chgData name="Jim McGowan" userId="e2c7446dd3aca506" providerId="LiveId" clId="{35339DE1-726C-42E1-8D51-979CE843A8C0}" dt="2025-07-26T14:00:46.014" v="94" actId="14100"/>
          <ac:spMkLst>
            <pc:docMk/>
            <pc:sldMk cId="3294099453" sldId="5889"/>
            <ac:spMk id="6" creationId="{00000000-0000-0000-0000-000000000000}"/>
          </ac:spMkLst>
        </pc:spChg>
        <pc:spChg chg="mod">
          <ac:chgData name="Jim McGowan" userId="e2c7446dd3aca506" providerId="LiveId" clId="{35339DE1-726C-42E1-8D51-979CE843A8C0}" dt="2025-07-26T14:02:40.719" v="135" actId="1035"/>
          <ac:spMkLst>
            <pc:docMk/>
            <pc:sldMk cId="3294099453" sldId="5889"/>
            <ac:spMk id="145413" creationId="{00000000-0000-0000-0000-000000000000}"/>
          </ac:spMkLst>
        </pc:spChg>
        <pc:picChg chg="add mod">
          <ac:chgData name="Jim McGowan" userId="e2c7446dd3aca506" providerId="LiveId" clId="{35339DE1-726C-42E1-8D51-979CE843A8C0}" dt="2025-07-26T14:02:46.511" v="136" actId="12789"/>
          <ac:picMkLst>
            <pc:docMk/>
            <pc:sldMk cId="3294099453" sldId="5889"/>
            <ac:picMk id="2" creationId="{35EF1692-CA42-408D-44A1-11A000479A14}"/>
          </ac:picMkLst>
        </pc:picChg>
      </pc:sldChg>
      <pc:sldChg chg="modSp mod">
        <pc:chgData name="Jim McGowan" userId="e2c7446dd3aca506" providerId="LiveId" clId="{35339DE1-726C-42E1-8D51-979CE843A8C0}" dt="2025-07-26T14:35:00.173" v="364" actId="1036"/>
        <pc:sldMkLst>
          <pc:docMk/>
          <pc:sldMk cId="3470173520" sldId="5892"/>
        </pc:sldMkLst>
        <pc:spChg chg="mod">
          <ac:chgData name="Jim McGowan" userId="e2c7446dd3aca506" providerId="LiveId" clId="{35339DE1-726C-42E1-8D51-979CE843A8C0}" dt="2025-07-26T14:33:55.626" v="353" actId="255"/>
          <ac:spMkLst>
            <pc:docMk/>
            <pc:sldMk cId="3470173520" sldId="5892"/>
            <ac:spMk id="6" creationId="{CB236916-AD51-C7FE-6FF8-8DA2E03DEBE5}"/>
          </ac:spMkLst>
        </pc:spChg>
        <pc:picChg chg="mod modCrop">
          <ac:chgData name="Jim McGowan" userId="e2c7446dd3aca506" providerId="LiveId" clId="{35339DE1-726C-42E1-8D51-979CE843A8C0}" dt="2025-07-26T14:35:00.173" v="364" actId="1036"/>
          <ac:picMkLst>
            <pc:docMk/>
            <pc:sldMk cId="3470173520" sldId="5892"/>
            <ac:picMk id="7" creationId="{91BFF2ED-50D2-B9A2-AD42-F557B6C49E18}"/>
          </ac:picMkLst>
        </pc:picChg>
      </pc:sldChg>
      <pc:sldChg chg="addSp delSp modSp mod">
        <pc:chgData name="Jim McGowan" userId="e2c7446dd3aca506" providerId="LiveId" clId="{35339DE1-726C-42E1-8D51-979CE843A8C0}" dt="2025-07-26T14:35:03.598" v="367" actId="1036"/>
        <pc:sldMkLst>
          <pc:docMk/>
          <pc:sldMk cId="2675751026" sldId="5893"/>
        </pc:sldMkLst>
        <pc:spChg chg="mod">
          <ac:chgData name="Jim McGowan" userId="e2c7446dd3aca506" providerId="LiveId" clId="{35339DE1-726C-42E1-8D51-979CE843A8C0}" dt="2025-07-26T14:34:18.679" v="356" actId="179"/>
          <ac:spMkLst>
            <pc:docMk/>
            <pc:sldMk cId="2675751026" sldId="5893"/>
            <ac:spMk id="134147" creationId="{00000000-0000-0000-0000-000000000000}"/>
          </ac:spMkLst>
        </pc:spChg>
        <pc:picChg chg="add mod">
          <ac:chgData name="Jim McGowan" userId="e2c7446dd3aca506" providerId="LiveId" clId="{35339DE1-726C-42E1-8D51-979CE843A8C0}" dt="2025-07-26T14:35:03.598" v="367" actId="1036"/>
          <ac:picMkLst>
            <pc:docMk/>
            <pc:sldMk cId="2675751026" sldId="5893"/>
            <ac:picMk id="4" creationId="{FC581123-5966-FC5B-626B-63FF8775130D}"/>
          </ac:picMkLst>
        </pc:picChg>
      </pc:sldChg>
      <pc:sldChg chg="modSp">
        <pc:chgData name="Jim McGowan" userId="e2c7446dd3aca506" providerId="LiveId" clId="{35339DE1-726C-42E1-8D51-979CE843A8C0}" dt="2025-07-26T15:59:59.246" v="735"/>
        <pc:sldMkLst>
          <pc:docMk/>
          <pc:sldMk cId="1388677943" sldId="5896"/>
        </pc:sldMkLst>
        <pc:spChg chg="mod">
          <ac:chgData name="Jim McGowan" userId="e2c7446dd3aca506" providerId="LiveId" clId="{35339DE1-726C-42E1-8D51-979CE843A8C0}" dt="2025-07-26T15:59:59.246" v="735"/>
          <ac:spMkLst>
            <pc:docMk/>
            <pc:sldMk cId="1388677943" sldId="5896"/>
            <ac:spMk id="134147" creationId="{00000000-0000-0000-0000-000000000000}"/>
          </ac:spMkLst>
        </pc:spChg>
      </pc:sldChg>
      <pc:sldChg chg="addSp delSp modSp mod">
        <pc:chgData name="Jim McGowan" userId="e2c7446dd3aca506" providerId="LiveId" clId="{35339DE1-726C-42E1-8D51-979CE843A8C0}" dt="2025-07-26T14:32:27.480" v="347" actId="14100"/>
        <pc:sldMkLst>
          <pc:docMk/>
          <pc:sldMk cId="4003124338" sldId="5897"/>
        </pc:sldMkLst>
        <pc:spChg chg="mod">
          <ac:chgData name="Jim McGowan" userId="e2c7446dd3aca506" providerId="LiveId" clId="{35339DE1-726C-42E1-8D51-979CE843A8C0}" dt="2025-07-26T14:32:27.480" v="347" actId="14100"/>
          <ac:spMkLst>
            <pc:docMk/>
            <pc:sldMk cId="4003124338" sldId="5897"/>
            <ac:spMk id="16387" creationId="{00000000-0000-0000-0000-000000000000}"/>
          </ac:spMkLst>
        </pc:spChg>
        <pc:picChg chg="add mod">
          <ac:chgData name="Jim McGowan" userId="e2c7446dd3aca506" providerId="LiveId" clId="{35339DE1-726C-42E1-8D51-979CE843A8C0}" dt="2025-07-26T14:32:06.133" v="346" actId="1582"/>
          <ac:picMkLst>
            <pc:docMk/>
            <pc:sldMk cId="4003124338" sldId="5897"/>
            <ac:picMk id="3" creationId="{71EC39F0-5A9B-ACF9-177B-C6A15EBE284E}"/>
          </ac:picMkLst>
        </pc:picChg>
      </pc:sldChg>
      <pc:sldChg chg="del">
        <pc:chgData name="Jim McGowan" userId="e2c7446dd3aca506" providerId="LiveId" clId="{35339DE1-726C-42E1-8D51-979CE843A8C0}" dt="2025-07-26T13:56:56.484" v="21" actId="47"/>
        <pc:sldMkLst>
          <pc:docMk/>
          <pc:sldMk cId="4164357929" sldId="6503"/>
        </pc:sldMkLst>
      </pc:sldChg>
      <pc:sldChg chg="del">
        <pc:chgData name="Jim McGowan" userId="e2c7446dd3aca506" providerId="LiveId" clId="{35339DE1-726C-42E1-8D51-979CE843A8C0}" dt="2025-07-26T13:57:10.409" v="22" actId="47"/>
        <pc:sldMkLst>
          <pc:docMk/>
          <pc:sldMk cId="4176060885" sldId="6504"/>
        </pc:sldMkLst>
      </pc:sldChg>
      <pc:sldChg chg="modSp">
        <pc:chgData name="Jim McGowan" userId="e2c7446dd3aca506" providerId="LiveId" clId="{35339DE1-726C-42E1-8D51-979CE843A8C0}" dt="2025-07-26T16:03:30.918" v="746"/>
        <pc:sldMkLst>
          <pc:docMk/>
          <pc:sldMk cId="2738385121" sldId="6510"/>
        </pc:sldMkLst>
        <pc:spChg chg="mod">
          <ac:chgData name="Jim McGowan" userId="e2c7446dd3aca506" providerId="LiveId" clId="{35339DE1-726C-42E1-8D51-979CE843A8C0}" dt="2025-07-26T16:03:30.918" v="746"/>
          <ac:spMkLst>
            <pc:docMk/>
            <pc:sldMk cId="2738385121" sldId="6510"/>
            <ac:spMk id="21506" creationId="{35A559A9-DB29-4B01-A1A8-7A7B9005FD3D}"/>
          </ac:spMkLst>
        </pc:spChg>
      </pc:sldChg>
      <pc:sldChg chg="modSp mod">
        <pc:chgData name="Jim McGowan" userId="e2c7446dd3aca506" providerId="LiveId" clId="{35339DE1-726C-42E1-8D51-979CE843A8C0}" dt="2025-07-26T16:19:54.009" v="815" actId="948"/>
        <pc:sldMkLst>
          <pc:docMk/>
          <pc:sldMk cId="2204568476" sldId="6518"/>
        </pc:sldMkLst>
        <pc:spChg chg="mod">
          <ac:chgData name="Jim McGowan" userId="e2c7446dd3aca506" providerId="LiveId" clId="{35339DE1-726C-42E1-8D51-979CE843A8C0}" dt="2025-07-26T16:19:54.009" v="815" actId="948"/>
          <ac:spMkLst>
            <pc:docMk/>
            <pc:sldMk cId="2204568476" sldId="6518"/>
            <ac:spMk id="198659" creationId="{00000000-0000-0000-0000-000000000000}"/>
          </ac:spMkLst>
        </pc:spChg>
      </pc:sldChg>
      <pc:sldChg chg="modSp mod">
        <pc:chgData name="Jim McGowan" userId="e2c7446dd3aca506" providerId="LiveId" clId="{35339DE1-726C-42E1-8D51-979CE843A8C0}" dt="2025-07-26T16:20:12.073" v="817" actId="948"/>
        <pc:sldMkLst>
          <pc:docMk/>
          <pc:sldMk cId="2836656636" sldId="6519"/>
        </pc:sldMkLst>
        <pc:spChg chg="mod">
          <ac:chgData name="Jim McGowan" userId="e2c7446dd3aca506" providerId="LiveId" clId="{35339DE1-726C-42E1-8D51-979CE843A8C0}" dt="2025-07-26T16:20:12.073" v="817" actId="948"/>
          <ac:spMkLst>
            <pc:docMk/>
            <pc:sldMk cId="2836656636" sldId="6519"/>
            <ac:spMk id="198659" creationId="{00000000-0000-0000-0000-000000000000}"/>
          </ac:spMkLst>
        </pc:spChg>
      </pc:sldChg>
      <pc:sldChg chg="modSp mod">
        <pc:chgData name="Jim McGowan" userId="e2c7446dd3aca506" providerId="LiveId" clId="{35339DE1-726C-42E1-8D51-979CE843A8C0}" dt="2025-07-26T16:26:57.301" v="858" actId="20577"/>
        <pc:sldMkLst>
          <pc:docMk/>
          <pc:sldMk cId="2596264674" sldId="6521"/>
        </pc:sldMkLst>
        <pc:spChg chg="mod">
          <ac:chgData name="Jim McGowan" userId="e2c7446dd3aca506" providerId="LiveId" clId="{35339DE1-726C-42E1-8D51-979CE843A8C0}" dt="2025-07-26T15:35:45.277" v="664"/>
          <ac:spMkLst>
            <pc:docMk/>
            <pc:sldMk cId="2596264674" sldId="6521"/>
            <ac:spMk id="2" creationId="{216CDCD4-3FAB-41A2-A747-7282BA4069DD}"/>
          </ac:spMkLst>
        </pc:spChg>
        <pc:spChg chg="mod">
          <ac:chgData name="Jim McGowan" userId="e2c7446dd3aca506" providerId="LiveId" clId="{35339DE1-726C-42E1-8D51-979CE843A8C0}" dt="2025-07-26T16:26:57.301" v="858" actId="20577"/>
          <ac:spMkLst>
            <pc:docMk/>
            <pc:sldMk cId="2596264674" sldId="6521"/>
            <ac:spMk id="3" creationId="{C6B44EFD-44EA-418A-8CD4-A78ED7739FE7}"/>
          </ac:spMkLst>
        </pc:spChg>
        <pc:spChg chg="mod">
          <ac:chgData name="Jim McGowan" userId="e2c7446dd3aca506" providerId="LiveId" clId="{35339DE1-726C-42E1-8D51-979CE843A8C0}" dt="2025-07-26T15:35:45.277" v="664"/>
          <ac:spMkLst>
            <pc:docMk/>
            <pc:sldMk cId="2596264674" sldId="6521"/>
            <ac:spMk id="4" creationId="{7DAA45AA-E297-4E3F-AA25-FDEFDE9A0D88}"/>
          </ac:spMkLst>
        </pc:spChg>
      </pc:sldChg>
      <pc:sldChg chg="modSp">
        <pc:chgData name="Jim McGowan" userId="e2c7446dd3aca506" providerId="LiveId" clId="{35339DE1-726C-42E1-8D51-979CE843A8C0}" dt="2025-07-26T16:13:25.668" v="773"/>
        <pc:sldMkLst>
          <pc:docMk/>
          <pc:sldMk cId="2195910810" sldId="6525"/>
        </pc:sldMkLst>
        <pc:spChg chg="mod">
          <ac:chgData name="Jim McGowan" userId="e2c7446dd3aca506" providerId="LiveId" clId="{35339DE1-726C-42E1-8D51-979CE843A8C0}" dt="2025-07-26T16:13:25.668" v="773"/>
          <ac:spMkLst>
            <pc:docMk/>
            <pc:sldMk cId="2195910810" sldId="6525"/>
            <ac:spMk id="2" creationId="{00000000-0000-0000-0000-000000000000}"/>
          </ac:spMkLst>
        </pc:spChg>
      </pc:sldChg>
      <pc:sldChg chg="modSp">
        <pc:chgData name="Jim McGowan" userId="e2c7446dd3aca506" providerId="LiveId" clId="{35339DE1-726C-42E1-8D51-979CE843A8C0}" dt="2025-07-26T16:13:34.462" v="774"/>
        <pc:sldMkLst>
          <pc:docMk/>
          <pc:sldMk cId="61936219" sldId="6526"/>
        </pc:sldMkLst>
        <pc:spChg chg="mod">
          <ac:chgData name="Jim McGowan" userId="e2c7446dd3aca506" providerId="LiveId" clId="{35339DE1-726C-42E1-8D51-979CE843A8C0}" dt="2025-07-26T16:13:34.462" v="774"/>
          <ac:spMkLst>
            <pc:docMk/>
            <pc:sldMk cId="61936219" sldId="6526"/>
            <ac:spMk id="2" creationId="{00000000-0000-0000-0000-000000000000}"/>
          </ac:spMkLst>
        </pc:spChg>
      </pc:sldChg>
      <pc:sldChg chg="modSp">
        <pc:chgData name="Jim McGowan" userId="e2c7446dd3aca506" providerId="LiveId" clId="{35339DE1-726C-42E1-8D51-979CE843A8C0}" dt="2025-07-26T16:13:43.761" v="775"/>
        <pc:sldMkLst>
          <pc:docMk/>
          <pc:sldMk cId="3169241315" sldId="6527"/>
        </pc:sldMkLst>
        <pc:spChg chg="mod">
          <ac:chgData name="Jim McGowan" userId="e2c7446dd3aca506" providerId="LiveId" clId="{35339DE1-726C-42E1-8D51-979CE843A8C0}" dt="2025-07-26T16:13:43.761" v="775"/>
          <ac:spMkLst>
            <pc:docMk/>
            <pc:sldMk cId="3169241315" sldId="6527"/>
            <ac:spMk id="2" creationId="{00000000-0000-0000-0000-000000000000}"/>
          </ac:spMkLst>
        </pc:spChg>
      </pc:sldChg>
      <pc:sldChg chg="modSp">
        <pc:chgData name="Jim McGowan" userId="e2c7446dd3aca506" providerId="LiveId" clId="{35339DE1-726C-42E1-8D51-979CE843A8C0}" dt="2025-07-26T16:13:51.526" v="776"/>
        <pc:sldMkLst>
          <pc:docMk/>
          <pc:sldMk cId="3501837384" sldId="6528"/>
        </pc:sldMkLst>
        <pc:spChg chg="mod">
          <ac:chgData name="Jim McGowan" userId="e2c7446dd3aca506" providerId="LiveId" clId="{35339DE1-726C-42E1-8D51-979CE843A8C0}" dt="2025-07-26T16:13:51.526" v="776"/>
          <ac:spMkLst>
            <pc:docMk/>
            <pc:sldMk cId="3501837384" sldId="6528"/>
            <ac:spMk id="2" creationId="{00000000-0000-0000-0000-000000000000}"/>
          </ac:spMkLst>
        </pc:spChg>
      </pc:sldChg>
      <pc:sldChg chg="modSp">
        <pc:chgData name="Jim McGowan" userId="e2c7446dd3aca506" providerId="LiveId" clId="{35339DE1-726C-42E1-8D51-979CE843A8C0}" dt="2025-07-26T16:13:58.965" v="777"/>
        <pc:sldMkLst>
          <pc:docMk/>
          <pc:sldMk cId="2570885993" sldId="6529"/>
        </pc:sldMkLst>
        <pc:spChg chg="mod">
          <ac:chgData name="Jim McGowan" userId="e2c7446dd3aca506" providerId="LiveId" clId="{35339DE1-726C-42E1-8D51-979CE843A8C0}" dt="2025-07-26T16:13:58.965" v="777"/>
          <ac:spMkLst>
            <pc:docMk/>
            <pc:sldMk cId="2570885993" sldId="6529"/>
            <ac:spMk id="2" creationId="{00000000-0000-0000-0000-000000000000}"/>
          </ac:spMkLst>
        </pc:spChg>
      </pc:sldChg>
      <pc:sldChg chg="ord">
        <pc:chgData name="Jim McGowan" userId="e2c7446dd3aca506" providerId="LiveId" clId="{35339DE1-726C-42E1-8D51-979CE843A8C0}" dt="2025-07-26T14:04:04.846" v="142"/>
        <pc:sldMkLst>
          <pc:docMk/>
          <pc:sldMk cId="1712768381" sldId="6906"/>
        </pc:sldMkLst>
      </pc:sldChg>
      <pc:sldChg chg="modSp mod">
        <pc:chgData name="Jim McGowan" userId="e2c7446dd3aca506" providerId="LiveId" clId="{35339DE1-726C-42E1-8D51-979CE843A8C0}" dt="2025-07-26T15:49:24.895" v="717" actId="12789"/>
        <pc:sldMkLst>
          <pc:docMk/>
          <pc:sldMk cId="3164322901" sldId="7565"/>
        </pc:sldMkLst>
        <pc:picChg chg="mod">
          <ac:chgData name="Jim McGowan" userId="e2c7446dd3aca506" providerId="LiveId" clId="{35339DE1-726C-42E1-8D51-979CE843A8C0}" dt="2025-07-26T15:49:24.895" v="717" actId="12789"/>
          <ac:picMkLst>
            <pc:docMk/>
            <pc:sldMk cId="3164322901" sldId="7565"/>
            <ac:picMk id="15" creationId="{3DD2A88D-A347-4000-8512-01EE1A31668A}"/>
          </ac:picMkLst>
        </pc:picChg>
      </pc:sldChg>
      <pc:sldChg chg="modSp">
        <pc:chgData name="Jim McGowan" userId="e2c7446dd3aca506" providerId="LiveId" clId="{35339DE1-726C-42E1-8D51-979CE843A8C0}" dt="2025-07-26T15:55:34.737" v="722"/>
        <pc:sldMkLst>
          <pc:docMk/>
          <pc:sldMk cId="2939551458" sldId="7566"/>
        </pc:sldMkLst>
        <pc:spChg chg="mod">
          <ac:chgData name="Jim McGowan" userId="e2c7446dd3aca506" providerId="LiveId" clId="{35339DE1-726C-42E1-8D51-979CE843A8C0}" dt="2025-07-26T15:55:34.737" v="722"/>
          <ac:spMkLst>
            <pc:docMk/>
            <pc:sldMk cId="2939551458" sldId="7566"/>
            <ac:spMk id="21506" creationId="{35A559A9-DB29-4B01-A1A8-7A7B9005FD3D}"/>
          </ac:spMkLst>
        </pc:spChg>
      </pc:sldChg>
      <pc:sldChg chg="addSp delSp modSp mod">
        <pc:chgData name="Jim McGowan" userId="e2c7446dd3aca506" providerId="LiveId" clId="{35339DE1-726C-42E1-8D51-979CE843A8C0}" dt="2025-07-26T16:18:09.136" v="810"/>
        <pc:sldMkLst>
          <pc:docMk/>
          <pc:sldMk cId="235328326" sldId="7569"/>
        </pc:sldMkLst>
        <pc:spChg chg="mod">
          <ac:chgData name="Jim McGowan" userId="e2c7446dd3aca506" providerId="LiveId" clId="{35339DE1-726C-42E1-8D51-979CE843A8C0}" dt="2025-07-26T16:18:09.136" v="810"/>
          <ac:spMkLst>
            <pc:docMk/>
            <pc:sldMk cId="235328326" sldId="7569"/>
            <ac:spMk id="6" creationId="{00000000-0000-0000-0000-000000000000}"/>
          </ac:spMkLst>
        </pc:spChg>
        <pc:spChg chg="mod">
          <ac:chgData name="Jim McGowan" userId="e2c7446dd3aca506" providerId="LiveId" clId="{35339DE1-726C-42E1-8D51-979CE843A8C0}" dt="2025-07-26T15:31:52.058" v="647" actId="14100"/>
          <ac:spMkLst>
            <pc:docMk/>
            <pc:sldMk cId="235328326" sldId="7569"/>
            <ac:spMk id="145413" creationId="{00000000-0000-0000-0000-000000000000}"/>
          </ac:spMkLst>
        </pc:spChg>
        <pc:picChg chg="add mod modCrop">
          <ac:chgData name="Jim McGowan" userId="e2c7446dd3aca506" providerId="LiveId" clId="{35339DE1-726C-42E1-8D51-979CE843A8C0}" dt="2025-07-26T15:30:36.108" v="643" actId="1036"/>
          <ac:picMkLst>
            <pc:docMk/>
            <pc:sldMk cId="235328326" sldId="7569"/>
            <ac:picMk id="2" creationId="{B17E4A6D-44E4-13E5-6A19-C1A381E7ABE5}"/>
          </ac:picMkLst>
        </pc:picChg>
      </pc:sldChg>
      <pc:sldChg chg="del ord">
        <pc:chgData name="Jim McGowan" userId="e2c7446dd3aca506" providerId="LiveId" clId="{35339DE1-726C-42E1-8D51-979CE843A8C0}" dt="2025-07-26T13:56:56.484" v="21" actId="47"/>
        <pc:sldMkLst>
          <pc:docMk/>
          <pc:sldMk cId="3517848778" sldId="8822"/>
        </pc:sldMkLst>
      </pc:sldChg>
      <pc:sldChg chg="modSp">
        <pc:chgData name="Jim McGowan" userId="e2c7446dd3aca506" providerId="LiveId" clId="{35339DE1-726C-42E1-8D51-979CE843A8C0}" dt="2025-07-26T15:35:24.659" v="663"/>
        <pc:sldMkLst>
          <pc:docMk/>
          <pc:sldMk cId="870666992" sldId="8868"/>
        </pc:sldMkLst>
        <pc:spChg chg="mod">
          <ac:chgData name="Jim McGowan" userId="e2c7446dd3aca506" providerId="LiveId" clId="{35339DE1-726C-42E1-8D51-979CE843A8C0}" dt="2025-07-26T15:35:24.659" v="663"/>
          <ac:spMkLst>
            <pc:docMk/>
            <pc:sldMk cId="870666992" sldId="8868"/>
            <ac:spMk id="5" creationId="{00000000-0000-0000-0000-000000000000}"/>
          </ac:spMkLst>
        </pc:spChg>
      </pc:sldChg>
      <pc:sldChg chg="del">
        <pc:chgData name="Jim McGowan" userId="e2c7446dd3aca506" providerId="LiveId" clId="{35339DE1-726C-42E1-8D51-979CE843A8C0}" dt="2025-07-26T13:56:56.484" v="21" actId="47"/>
        <pc:sldMkLst>
          <pc:docMk/>
          <pc:sldMk cId="3118208420" sldId="8876"/>
        </pc:sldMkLst>
      </pc:sldChg>
      <pc:sldChg chg="addSp delSp mod">
        <pc:chgData name="Jim McGowan" userId="e2c7446dd3aca506" providerId="LiveId" clId="{35339DE1-726C-42E1-8D51-979CE843A8C0}" dt="2025-07-26T14:46:04.235" v="418" actId="22"/>
        <pc:sldMkLst>
          <pc:docMk/>
          <pc:sldMk cId="3397934649" sldId="28025"/>
        </pc:sldMkLst>
      </pc:sldChg>
      <pc:sldChg chg="del">
        <pc:chgData name="Jim McGowan" userId="e2c7446dd3aca506" providerId="LiveId" clId="{35339DE1-726C-42E1-8D51-979CE843A8C0}" dt="2025-07-26T13:56:56.484" v="21" actId="47"/>
        <pc:sldMkLst>
          <pc:docMk/>
          <pc:sldMk cId="3958082956" sldId="28028"/>
        </pc:sldMkLst>
      </pc:sldChg>
      <pc:sldChg chg="del">
        <pc:chgData name="Jim McGowan" userId="e2c7446dd3aca506" providerId="LiveId" clId="{35339DE1-726C-42E1-8D51-979CE843A8C0}" dt="2025-07-26T13:56:56.484" v="21" actId="47"/>
        <pc:sldMkLst>
          <pc:docMk/>
          <pc:sldMk cId="2581174016" sldId="28029"/>
        </pc:sldMkLst>
      </pc:sldChg>
      <pc:sldChg chg="del">
        <pc:chgData name="Jim McGowan" userId="e2c7446dd3aca506" providerId="LiveId" clId="{35339DE1-726C-42E1-8D51-979CE843A8C0}" dt="2025-07-26T13:56:56.484" v="21" actId="47"/>
        <pc:sldMkLst>
          <pc:docMk/>
          <pc:sldMk cId="1145117048" sldId="28030"/>
        </pc:sldMkLst>
      </pc:sldChg>
      <pc:sldChg chg="del">
        <pc:chgData name="Jim McGowan" userId="e2c7446dd3aca506" providerId="LiveId" clId="{35339DE1-726C-42E1-8D51-979CE843A8C0}" dt="2025-07-26T13:56:56.484" v="21" actId="47"/>
        <pc:sldMkLst>
          <pc:docMk/>
          <pc:sldMk cId="1774998851" sldId="28031"/>
        </pc:sldMkLst>
      </pc:sldChg>
      <pc:sldChg chg="modSp add">
        <pc:chgData name="Jim McGowan" userId="e2c7446dd3aca506" providerId="LiveId" clId="{35339DE1-726C-42E1-8D51-979CE843A8C0}" dt="2025-07-26T15:55:49.764" v="724"/>
        <pc:sldMkLst>
          <pc:docMk/>
          <pc:sldMk cId="3215828623" sldId="28032"/>
        </pc:sldMkLst>
        <pc:spChg chg="mod">
          <ac:chgData name="Jim McGowan" userId="e2c7446dd3aca506" providerId="LiveId" clId="{35339DE1-726C-42E1-8D51-979CE843A8C0}" dt="2025-07-26T15:55:49.764" v="724"/>
          <ac:spMkLst>
            <pc:docMk/>
            <pc:sldMk cId="3215828623" sldId="28032"/>
            <ac:spMk id="5" creationId="{00000000-0000-0000-0000-000000000000}"/>
          </ac:spMkLst>
        </pc:spChg>
      </pc:sldChg>
      <pc:sldChg chg="add">
        <pc:chgData name="Jim McGowan" userId="e2c7446dd3aca506" providerId="LiveId" clId="{35339DE1-726C-42E1-8D51-979CE843A8C0}" dt="2025-07-26T13:49:35.977" v="1"/>
        <pc:sldMkLst>
          <pc:docMk/>
          <pc:sldMk cId="3948610753" sldId="28033"/>
        </pc:sldMkLst>
      </pc:sldChg>
      <pc:sldChg chg="modSp add mod">
        <pc:chgData name="Jim McGowan" userId="e2c7446dd3aca506" providerId="LiveId" clId="{35339DE1-726C-42E1-8D51-979CE843A8C0}" dt="2025-07-26T15:15:19.306" v="571" actId="12788"/>
        <pc:sldMkLst>
          <pc:docMk/>
          <pc:sldMk cId="1501146006" sldId="28039"/>
        </pc:sldMkLst>
        <pc:spChg chg="mod">
          <ac:chgData name="Jim McGowan" userId="e2c7446dd3aca506" providerId="LiveId" clId="{35339DE1-726C-42E1-8D51-979CE843A8C0}" dt="2025-07-26T15:12:21.653" v="533" actId="1035"/>
          <ac:spMkLst>
            <pc:docMk/>
            <pc:sldMk cId="1501146006" sldId="28039"/>
            <ac:spMk id="2" creationId="{00000000-0000-0000-0000-000000000000}"/>
          </ac:spMkLst>
        </pc:spChg>
        <pc:spChg chg="mod">
          <ac:chgData name="Jim McGowan" userId="e2c7446dd3aca506" providerId="LiveId" clId="{35339DE1-726C-42E1-8D51-979CE843A8C0}" dt="2025-07-26T15:15:19.306" v="571" actId="12788"/>
          <ac:spMkLst>
            <pc:docMk/>
            <pc:sldMk cId="1501146006" sldId="28039"/>
            <ac:spMk id="3" creationId="{00000000-0000-0000-0000-000000000000}"/>
          </ac:spMkLst>
        </pc:spChg>
      </pc:sldChg>
      <pc:sldChg chg="add del">
        <pc:chgData name="Jim McGowan" userId="e2c7446dd3aca506" providerId="LiveId" clId="{35339DE1-726C-42E1-8D51-979CE843A8C0}" dt="2025-07-26T15:15:54.502" v="576" actId="47"/>
        <pc:sldMkLst>
          <pc:docMk/>
          <pc:sldMk cId="3908906729" sldId="28040"/>
        </pc:sldMkLst>
      </pc:sldChg>
      <pc:sldChg chg="modSp add mod">
        <pc:chgData name="Jim McGowan" userId="e2c7446dd3aca506" providerId="LiveId" clId="{35339DE1-726C-42E1-8D51-979CE843A8C0}" dt="2025-07-26T15:44:18.989" v="699" actId="1582"/>
        <pc:sldMkLst>
          <pc:docMk/>
          <pc:sldMk cId="2176326378" sldId="28046"/>
        </pc:sldMkLst>
      </pc:sldChg>
      <pc:sldChg chg="modSp add mod">
        <pc:chgData name="Jim McGowan" userId="e2c7446dd3aca506" providerId="LiveId" clId="{35339DE1-726C-42E1-8D51-979CE843A8C0}" dt="2025-07-26T15:59:02.638" v="733" actId="1582"/>
        <pc:sldMkLst>
          <pc:docMk/>
          <pc:sldMk cId="3584652167" sldId="28047"/>
        </pc:sldMkLst>
        <pc:picChg chg="mod">
          <ac:chgData name="Jim McGowan" userId="e2c7446dd3aca506" providerId="LiveId" clId="{35339DE1-726C-42E1-8D51-979CE843A8C0}" dt="2025-07-26T15:59:02.638" v="733" actId="1582"/>
          <ac:picMkLst>
            <pc:docMk/>
            <pc:sldMk cId="3584652167" sldId="28047"/>
            <ac:picMk id="2" creationId="{58C62EDF-474C-268E-B346-EA5D684A328C}"/>
          </ac:picMkLst>
        </pc:picChg>
      </pc:sldChg>
      <pc:sldChg chg="modSp add mod">
        <pc:chgData name="Jim McGowan" userId="e2c7446dd3aca506" providerId="LiveId" clId="{35339DE1-726C-42E1-8D51-979CE843A8C0}" dt="2025-07-26T15:06:32.303" v="508"/>
        <pc:sldMkLst>
          <pc:docMk/>
          <pc:sldMk cId="284814522" sldId="28048"/>
        </pc:sldMkLst>
        <pc:spChg chg="mod">
          <ac:chgData name="Jim McGowan" userId="e2c7446dd3aca506" providerId="LiveId" clId="{35339DE1-726C-42E1-8D51-979CE843A8C0}" dt="2025-07-26T15:06:32.303" v="508"/>
          <ac:spMkLst>
            <pc:docMk/>
            <pc:sldMk cId="284814522" sldId="28048"/>
            <ac:spMk id="3" creationId="{EE1BBC67-E31B-2BFC-E358-43CE0FBA627B}"/>
          </ac:spMkLst>
        </pc:spChg>
      </pc:sldChg>
      <pc:sldChg chg="modSp add mod">
        <pc:chgData name="Jim McGowan" userId="e2c7446dd3aca506" providerId="LiveId" clId="{35339DE1-726C-42E1-8D51-979CE843A8C0}" dt="2025-07-26T15:06:46.328" v="509"/>
        <pc:sldMkLst>
          <pc:docMk/>
          <pc:sldMk cId="2803234835" sldId="28049"/>
        </pc:sldMkLst>
        <pc:spChg chg="mod">
          <ac:chgData name="Jim McGowan" userId="e2c7446dd3aca506" providerId="LiveId" clId="{35339DE1-726C-42E1-8D51-979CE843A8C0}" dt="2025-07-26T15:06:46.328" v="509"/>
          <ac:spMkLst>
            <pc:docMk/>
            <pc:sldMk cId="2803234835" sldId="28049"/>
            <ac:spMk id="3" creationId="{38A28896-1165-8F23-AA91-A16535F7491F}"/>
          </ac:spMkLst>
        </pc:spChg>
      </pc:sldChg>
      <pc:sldChg chg="modSp add mod">
        <pc:chgData name="Jim McGowan" userId="e2c7446dd3aca506" providerId="LiveId" clId="{35339DE1-726C-42E1-8D51-979CE843A8C0}" dt="2025-07-26T15:07:45.049" v="512"/>
        <pc:sldMkLst>
          <pc:docMk/>
          <pc:sldMk cId="887118614" sldId="28050"/>
        </pc:sldMkLst>
        <pc:spChg chg="mod">
          <ac:chgData name="Jim McGowan" userId="e2c7446dd3aca506" providerId="LiveId" clId="{35339DE1-726C-42E1-8D51-979CE843A8C0}" dt="2025-07-26T15:07:45.049" v="512"/>
          <ac:spMkLst>
            <pc:docMk/>
            <pc:sldMk cId="887118614" sldId="28050"/>
            <ac:spMk id="3" creationId="{250B3116-E82F-D594-4F1A-31F3F96849A9}"/>
          </ac:spMkLst>
        </pc:spChg>
      </pc:sldChg>
      <pc:sldChg chg="modSp add mod">
        <pc:chgData name="Jim McGowan" userId="e2c7446dd3aca506" providerId="LiveId" clId="{35339DE1-726C-42E1-8D51-979CE843A8C0}" dt="2025-07-26T15:09:14.146" v="514" actId="108"/>
        <pc:sldMkLst>
          <pc:docMk/>
          <pc:sldMk cId="813164252" sldId="28051"/>
        </pc:sldMkLst>
        <pc:spChg chg="mod">
          <ac:chgData name="Jim McGowan" userId="e2c7446dd3aca506" providerId="LiveId" clId="{35339DE1-726C-42E1-8D51-979CE843A8C0}" dt="2025-07-26T15:09:14.146" v="514" actId="108"/>
          <ac:spMkLst>
            <pc:docMk/>
            <pc:sldMk cId="813164252" sldId="28051"/>
            <ac:spMk id="3" creationId="{D4A90CA6-D9F9-DE0F-F15E-CEAFCA5D1A11}"/>
          </ac:spMkLst>
        </pc:spChg>
      </pc:sldChg>
      <pc:sldChg chg="modSp add mod">
        <pc:chgData name="Jim McGowan" userId="e2c7446dd3aca506" providerId="LiveId" clId="{35339DE1-726C-42E1-8D51-979CE843A8C0}" dt="2025-07-26T15:06:56.004" v="510"/>
        <pc:sldMkLst>
          <pc:docMk/>
          <pc:sldMk cId="1238747014" sldId="28052"/>
        </pc:sldMkLst>
        <pc:spChg chg="mod">
          <ac:chgData name="Jim McGowan" userId="e2c7446dd3aca506" providerId="LiveId" clId="{35339DE1-726C-42E1-8D51-979CE843A8C0}" dt="2025-07-26T15:06:56.004" v="510"/>
          <ac:spMkLst>
            <pc:docMk/>
            <pc:sldMk cId="1238747014" sldId="28052"/>
            <ac:spMk id="3" creationId="{DBD458BC-6DE6-D22E-74B0-AC2635DEDEDE}"/>
          </ac:spMkLst>
        </pc:spChg>
      </pc:sldChg>
      <pc:sldChg chg="modSp add del mod">
        <pc:chgData name="Jim McGowan" userId="e2c7446dd3aca506" providerId="LiveId" clId="{35339DE1-726C-42E1-8D51-979CE843A8C0}" dt="2025-07-26T14:43:05.484" v="408" actId="47"/>
        <pc:sldMkLst>
          <pc:docMk/>
          <pc:sldMk cId="2542898435" sldId="28052"/>
        </pc:sldMkLst>
      </pc:sldChg>
      <pc:sldChg chg="modSp add mod">
        <pc:chgData name="Jim McGowan" userId="e2c7446dd3aca506" providerId="LiveId" clId="{35339DE1-726C-42E1-8D51-979CE843A8C0}" dt="2025-07-26T15:21:41.443" v="599" actId="207"/>
        <pc:sldMkLst>
          <pc:docMk/>
          <pc:sldMk cId="2662558949" sldId="28053"/>
        </pc:sldMkLst>
        <pc:spChg chg="mod">
          <ac:chgData name="Jim McGowan" userId="e2c7446dd3aca506" providerId="LiveId" clId="{35339DE1-726C-42E1-8D51-979CE843A8C0}" dt="2025-07-26T15:21:41.443" v="599" actId="207"/>
          <ac:spMkLst>
            <pc:docMk/>
            <pc:sldMk cId="2662558949" sldId="28053"/>
            <ac:spMk id="3" creationId="{AB2B6FAC-E5C2-6E36-89C9-E128440EEB65}"/>
          </ac:spMkLst>
        </pc:spChg>
      </pc:sldChg>
      <pc:sldChg chg="modSp add del mod">
        <pc:chgData name="Jim McGowan" userId="e2c7446dd3aca506" providerId="LiveId" clId="{35339DE1-726C-42E1-8D51-979CE843A8C0}" dt="2025-07-26T15:23:26.654" v="608" actId="47"/>
        <pc:sldMkLst>
          <pc:docMk/>
          <pc:sldMk cId="2001810405" sldId="28054"/>
        </pc:sldMkLst>
      </pc:sldChg>
      <pc:sldChg chg="modSp add mod">
        <pc:chgData name="Jim McGowan" userId="e2c7446dd3aca506" providerId="LiveId" clId="{35339DE1-726C-42E1-8D51-979CE843A8C0}" dt="2025-07-26T15:15:48.380" v="575" actId="207"/>
        <pc:sldMkLst>
          <pc:docMk/>
          <pc:sldMk cId="3814460198" sldId="28055"/>
        </pc:sldMkLst>
        <pc:spChg chg="mod">
          <ac:chgData name="Jim McGowan" userId="e2c7446dd3aca506" providerId="LiveId" clId="{35339DE1-726C-42E1-8D51-979CE843A8C0}" dt="2025-07-26T15:15:48.380" v="575" actId="207"/>
          <ac:spMkLst>
            <pc:docMk/>
            <pc:sldMk cId="3814460198" sldId="28055"/>
            <ac:spMk id="3" creationId="{FC247AFD-310F-9431-67B0-8CB0B6046FE2}"/>
          </ac:spMkLst>
        </pc:spChg>
      </pc:sldChg>
      <pc:sldChg chg="addSp delSp modSp add mod">
        <pc:chgData name="Jim McGowan" userId="e2c7446dd3aca506" providerId="LiveId" clId="{35339DE1-726C-42E1-8D51-979CE843A8C0}" dt="2025-07-26T16:07:51.277" v="759" actId="478"/>
        <pc:sldMkLst>
          <pc:docMk/>
          <pc:sldMk cId="3032783540" sldId="28056"/>
        </pc:sldMkLst>
        <pc:picChg chg="add mod">
          <ac:chgData name="Jim McGowan" userId="e2c7446dd3aca506" providerId="LiveId" clId="{35339DE1-726C-42E1-8D51-979CE843A8C0}" dt="2025-07-26T16:07:49.383" v="758"/>
          <ac:picMkLst>
            <pc:docMk/>
            <pc:sldMk cId="3032783540" sldId="28056"/>
            <ac:picMk id="5" creationId="{B4D8F967-CE03-F65F-13C2-CC0639FD1EA3}"/>
          </ac:picMkLst>
        </pc:picChg>
      </pc:sldChg>
      <pc:sldChg chg="add">
        <pc:chgData name="Jim McGowan" userId="e2c7446dd3aca506" providerId="LiveId" clId="{35339DE1-726C-42E1-8D51-979CE843A8C0}" dt="2025-07-26T15:18:28.526" v="579"/>
        <pc:sldMkLst>
          <pc:docMk/>
          <pc:sldMk cId="1778684" sldId="28057"/>
        </pc:sldMkLst>
      </pc:sldChg>
      <pc:sldChg chg="modSp add mod ord">
        <pc:chgData name="Jim McGowan" userId="e2c7446dd3aca506" providerId="LiveId" clId="{35339DE1-726C-42E1-8D51-979CE843A8C0}" dt="2025-07-26T15:18:55.518" v="584" actId="108"/>
        <pc:sldMkLst>
          <pc:docMk/>
          <pc:sldMk cId="3102663108" sldId="28058"/>
        </pc:sldMkLst>
        <pc:spChg chg="mod">
          <ac:chgData name="Jim McGowan" userId="e2c7446dd3aca506" providerId="LiveId" clId="{35339DE1-726C-42E1-8D51-979CE843A8C0}" dt="2025-07-26T15:18:55.518" v="584" actId="108"/>
          <ac:spMkLst>
            <pc:docMk/>
            <pc:sldMk cId="3102663108" sldId="28058"/>
            <ac:spMk id="3" creationId="{D2B215B8-D115-ED43-66CA-03381168BEB6}"/>
          </ac:spMkLst>
        </pc:spChg>
      </pc:sldChg>
      <pc:sldChg chg="modSp add mod">
        <pc:chgData name="Jim McGowan" userId="e2c7446dd3aca506" providerId="LiveId" clId="{35339DE1-726C-42E1-8D51-979CE843A8C0}" dt="2025-07-26T15:19:28.267" v="587" actId="108"/>
        <pc:sldMkLst>
          <pc:docMk/>
          <pc:sldMk cId="3238036502" sldId="28059"/>
        </pc:sldMkLst>
        <pc:spChg chg="mod">
          <ac:chgData name="Jim McGowan" userId="e2c7446dd3aca506" providerId="LiveId" clId="{35339DE1-726C-42E1-8D51-979CE843A8C0}" dt="2025-07-26T15:19:28.267" v="587" actId="108"/>
          <ac:spMkLst>
            <pc:docMk/>
            <pc:sldMk cId="3238036502" sldId="28059"/>
            <ac:spMk id="3" creationId="{7F153453-D5D7-F2E5-F215-88B342FEDC1D}"/>
          </ac:spMkLst>
        </pc:spChg>
      </pc:sldChg>
      <pc:sldChg chg="modSp add mod">
        <pc:chgData name="Jim McGowan" userId="e2c7446dd3aca506" providerId="LiveId" clId="{35339DE1-726C-42E1-8D51-979CE843A8C0}" dt="2025-07-26T15:20:31.490" v="590" actId="108"/>
        <pc:sldMkLst>
          <pc:docMk/>
          <pc:sldMk cId="1882574194" sldId="28060"/>
        </pc:sldMkLst>
        <pc:spChg chg="mod">
          <ac:chgData name="Jim McGowan" userId="e2c7446dd3aca506" providerId="LiveId" clId="{35339DE1-726C-42E1-8D51-979CE843A8C0}" dt="2025-07-26T15:20:31.490" v="590" actId="108"/>
          <ac:spMkLst>
            <pc:docMk/>
            <pc:sldMk cId="1882574194" sldId="28060"/>
            <ac:spMk id="3" creationId="{63AEB707-7E64-3CCC-D112-115A2AEADF78}"/>
          </ac:spMkLst>
        </pc:spChg>
      </pc:sldChg>
      <pc:sldChg chg="addSp modSp add ord">
        <pc:chgData name="Jim McGowan" userId="e2c7446dd3aca506" providerId="LiveId" clId="{35339DE1-726C-42E1-8D51-979CE843A8C0}" dt="2025-07-26T16:06:41.959" v="757"/>
        <pc:sldMkLst>
          <pc:docMk/>
          <pc:sldMk cId="4220036406" sldId="28061"/>
        </pc:sldMkLst>
        <pc:picChg chg="add mod">
          <ac:chgData name="Jim McGowan" userId="e2c7446dd3aca506" providerId="LiveId" clId="{35339DE1-726C-42E1-8D51-979CE843A8C0}" dt="2025-07-26T16:06:41.959" v="757"/>
          <ac:picMkLst>
            <pc:docMk/>
            <pc:sldMk cId="4220036406" sldId="28061"/>
            <ac:picMk id="2" creationId="{9D491E91-7C25-E7F2-7212-E6E5283996E9}"/>
          </ac:picMkLst>
        </pc:picChg>
      </pc:sldChg>
      <pc:sldChg chg="modSp add mod">
        <pc:chgData name="Jim McGowan" userId="e2c7446dd3aca506" providerId="LiveId" clId="{35339DE1-726C-42E1-8D51-979CE843A8C0}" dt="2025-07-26T15:21:18.488" v="596" actId="108"/>
        <pc:sldMkLst>
          <pc:docMk/>
          <pc:sldMk cId="24517755" sldId="28062"/>
        </pc:sldMkLst>
        <pc:spChg chg="mod">
          <ac:chgData name="Jim McGowan" userId="e2c7446dd3aca506" providerId="LiveId" clId="{35339DE1-726C-42E1-8D51-979CE843A8C0}" dt="2025-07-26T15:21:18.488" v="596" actId="108"/>
          <ac:spMkLst>
            <pc:docMk/>
            <pc:sldMk cId="24517755" sldId="28062"/>
            <ac:spMk id="3" creationId="{51A215D5-5598-72E9-0883-D78DF9474F6B}"/>
          </ac:spMkLst>
        </pc:spChg>
      </pc:sldChg>
      <pc:sldChg chg="modSp add mod ord">
        <pc:chgData name="Jim McGowan" userId="e2c7446dd3aca506" providerId="LiveId" clId="{35339DE1-726C-42E1-8D51-979CE843A8C0}" dt="2025-07-26T15:22:40.881" v="607"/>
        <pc:sldMkLst>
          <pc:docMk/>
          <pc:sldMk cId="627269255" sldId="28063"/>
        </pc:sldMkLst>
        <pc:spChg chg="mod">
          <ac:chgData name="Jim McGowan" userId="e2c7446dd3aca506" providerId="LiveId" clId="{35339DE1-726C-42E1-8D51-979CE843A8C0}" dt="2025-07-26T15:22:14.471" v="604" actId="108"/>
          <ac:spMkLst>
            <pc:docMk/>
            <pc:sldMk cId="627269255" sldId="28063"/>
            <ac:spMk id="3" creationId="{0835885A-9E12-4C0F-05F6-6AE208693223}"/>
          </ac:spMkLst>
        </pc:spChg>
      </pc:sldChg>
      <pc:sldChg chg="modSp add">
        <pc:chgData name="Jim McGowan" userId="e2c7446dd3aca506" providerId="LiveId" clId="{35339DE1-726C-42E1-8D51-979CE843A8C0}" dt="2025-07-26T16:08:41.649" v="760"/>
        <pc:sldMkLst>
          <pc:docMk/>
          <pc:sldMk cId="3041316077" sldId="28064"/>
        </pc:sldMkLst>
        <pc:spChg chg="mod">
          <ac:chgData name="Jim McGowan" userId="e2c7446dd3aca506" providerId="LiveId" clId="{35339DE1-726C-42E1-8D51-979CE843A8C0}" dt="2025-07-26T16:08:41.649" v="760"/>
          <ac:spMkLst>
            <pc:docMk/>
            <pc:sldMk cId="3041316077" sldId="28064"/>
            <ac:spMk id="198659"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2" name="Header Placeholder 1">
            <a:extLst>
              <a:ext uri="{FF2B5EF4-FFF2-40B4-BE49-F238E27FC236}">
                <a16:creationId xmlns:a16="http://schemas.microsoft.com/office/drawing/2014/main" id="{7F34B6AD-5CCB-11DC-672E-056F79A7B97F}"/>
              </a:ext>
            </a:extLst>
          </p:cNvPr>
          <p:cNvSpPr>
            <a:spLocks noGrp="1"/>
          </p:cNvSpPr>
          <p:nvPr>
            <p:ph type="hdr" sz="quarter"/>
          </p:nvPr>
        </p:nvSpPr>
        <p:spPr>
          <a:xfrm>
            <a:off x="1714403" y="124353"/>
            <a:ext cx="4347077" cy="820028"/>
          </a:xfrm>
          <a:prstGeom prst="rect">
            <a:avLst/>
          </a:prstGeom>
        </p:spPr>
        <p:txBody>
          <a:bodyPr vert="horz" lIns="123617" tIns="61808" rIns="123617" bIns="61808"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Neo-Calvinism vs. the Bible - 038</a:t>
            </a:r>
          </a:p>
          <a:p>
            <a:pPr>
              <a:defRPr/>
            </a:pPr>
            <a:r>
              <a:rPr lang="en-US" sz="1500" dirty="0"/>
              <a:t>08-01-2025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3-10T01:23:40.795"/>
    </inkml:context>
    <inkml:brush xml:id="br0">
      <inkml:brushProperty name="width" value="0.06667" units="cm"/>
      <inkml:brushProperty name="height" value="0.06667" units="cm"/>
    </inkml:brush>
  </inkml:definitions>
  <inkml:trace contextRef="#ctx0" brushRef="#br0">15446 14542 8064,'-16'-23'3680,"16"21"-2912,3-5-960,-3 7 576,0 0-352,0 0-160,0 0 96,0 0 0,-3 4 32,-2-1 0,0 4 0,0-1 0,1 0 0,-1 0 0,0 2 0,5-2 512,-3-3-384,3-3 32,0 4-96,0-4 32,0 0-64,0 0 64,0 0-64,0 0-32,0 0 32,0 0-128,0 0 64,0 0 480,0 0-352,0 0 128,0 0-160,0 0 256,0-4-256,0 8-128,-5-8 64,5 4 96,0-3-96,0 3-64,0-4 32,0 2 32,0-2 0,0 4 64,0 0-32,0 0 64,0 0-64,0 0-32,0 0 32,0 0-32,0 0 0,0 0 0,0-4 0,0 4-96,0-2 64,0 2 128,0-4-96,0 4 0,0-3 32,0 3-128,0 0 64,0 0 192,0 0-128,0 0 0,0 0 0,0 0 128,0 0-128,0 0-160,0 0 96,0 0 0,0 0 32,0 0 0,0 0 0,0 0-96,0 0 64,5 7 32,-5-7 0,0 0 64,0 0-32,0 0-32,0 0 32,0 0 32,0 0-32,0 0-32,0 0 32,0 0-32,0 0 0,0 0 0,0 0 0,0 0 64,0 0-32,3 6-32,-3-6 32,0 0-224,0 0 160,0 0 96,0 0-64,0 0 192,0 0-160,0 0-160,0 0 96,0 6 0,0-6 32,0 0-96,0 0 64,0 0 128,0 0-96,0 0 96,0 0-64,0 0-32,0 0 32,0 0-224,0 0 160,0 0 192,0 0-160,0 0-128,0 0 96,5 0 192,0 0-160,-5 0 32,4 0 0,-4 0-224,5-2 160,-5 2 192,0-4-160,0 4 32,0 0 0,0 0-32,0 0 0,0 0 64,0 0-32,0 0-192,0 0 128,0 0-1152,0 0 896,0 0-5056,5 4 4128,-5-4-3712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eaLnBrk="1" hangingPunct="1">
              <a:defRPr sz="13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8/2/25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32</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520611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Ray Steadman – “1</a:t>
            </a:r>
            <a:r>
              <a:rPr lang="en-US" baseline="30000" dirty="0"/>
              <a:t>st</a:t>
            </a:r>
            <a:r>
              <a:rPr lang="en-US" dirty="0"/>
              <a:t> Californians”</a:t>
            </a:r>
          </a:p>
          <a:p>
            <a:endParaRPr lang="en-US" dirty="0"/>
          </a:p>
          <a:p>
            <a:r>
              <a:rPr lang="en-US" dirty="0"/>
              <a:t>Unbelievers vs Categories of Believers</a:t>
            </a:r>
          </a:p>
          <a:p>
            <a:endParaRPr lang="en-US" dirty="0"/>
          </a:p>
          <a:p>
            <a:r>
              <a:rPr lang="en-US" dirty="0"/>
              <a:t>Unbelievers</a:t>
            </a:r>
            <a:r>
              <a:rPr lang="en-US" baseline="0" dirty="0"/>
              <a:t> – </a:t>
            </a:r>
            <a:r>
              <a:rPr lang="el-GR" sz="1300" b="1" dirty="0"/>
              <a:t>ψυχικός </a:t>
            </a:r>
            <a:r>
              <a:rPr lang="en-US" sz="1300" b="1" dirty="0" err="1"/>
              <a:t>psuchikós</a:t>
            </a:r>
            <a:r>
              <a:rPr lang="en-US" baseline="0" dirty="0"/>
              <a:t>; </a:t>
            </a:r>
            <a:r>
              <a:rPr lang="en-US" sz="1300" dirty="0"/>
              <a:t>Natural, pertaining to the natural as distinguished from the spiritual</a:t>
            </a:r>
            <a:endParaRPr lang="en-US" baseline="0" dirty="0"/>
          </a:p>
          <a:p>
            <a:r>
              <a:rPr lang="en-US" baseline="0" dirty="0"/>
              <a:t>Spiritual Believers – </a:t>
            </a:r>
            <a:r>
              <a:rPr lang="el-GR" b="1" baseline="0" dirty="0"/>
              <a:t>πνευματικός </a:t>
            </a:r>
            <a:r>
              <a:rPr lang="en-US" b="1" baseline="0" dirty="0" err="1"/>
              <a:t>pneumatikós</a:t>
            </a:r>
            <a:r>
              <a:rPr lang="en-US" baseline="0" dirty="0"/>
              <a:t>; of persons who are spiritual, enlightened by the Holy Spirit </a:t>
            </a:r>
          </a:p>
          <a:p>
            <a:r>
              <a:rPr lang="en-US" baseline="0" dirty="0"/>
              <a:t>Infant Believers – </a:t>
            </a:r>
            <a:r>
              <a:rPr lang="el-GR" sz="1300" b="1" dirty="0"/>
              <a:t>σάρκινος</a:t>
            </a:r>
            <a:r>
              <a:rPr lang="en-US" sz="1300" b="1" dirty="0"/>
              <a:t> </a:t>
            </a:r>
            <a:r>
              <a:rPr lang="en-US" sz="1300" b="1" i="1" dirty="0" err="1"/>
              <a:t>sárkinos</a:t>
            </a:r>
            <a:r>
              <a:rPr lang="en-US" sz="1300" b="1" i="1" dirty="0"/>
              <a:t>; </a:t>
            </a:r>
            <a:r>
              <a:rPr lang="en-US" sz="1300" i="1" dirty="0"/>
              <a:t>with propensities of the flesh unto sin; </a:t>
            </a:r>
            <a:r>
              <a:rPr lang="el-GR" sz="1300" b="1" i="1" dirty="0"/>
              <a:t>νήπιος </a:t>
            </a:r>
            <a:r>
              <a:rPr lang="en-US" sz="1300" b="1" i="1" dirty="0" err="1"/>
              <a:t>nḗpios</a:t>
            </a:r>
            <a:r>
              <a:rPr lang="en-US" sz="1300" b="1" i="1" dirty="0"/>
              <a:t>; </a:t>
            </a:r>
            <a:r>
              <a:rPr lang="en-US" sz="1300" dirty="0"/>
              <a:t>an infant, child, baby without any definite limitation of age. (This relates to immaturity and lack of instruction)</a:t>
            </a:r>
            <a:endParaRPr lang="en-US" sz="1300" b="1" i="1" dirty="0"/>
          </a:p>
          <a:p>
            <a:r>
              <a:rPr lang="en-US" dirty="0"/>
              <a:t>Carnal Believers</a:t>
            </a:r>
            <a:r>
              <a:rPr lang="en-US" baseline="0" dirty="0"/>
              <a:t> – </a:t>
            </a:r>
            <a:r>
              <a:rPr lang="el-GR" sz="1300" b="1" dirty="0"/>
              <a:t>σαρκικός</a:t>
            </a:r>
            <a:r>
              <a:rPr lang="en-US" sz="1300" b="1" dirty="0"/>
              <a:t> </a:t>
            </a:r>
            <a:r>
              <a:rPr lang="en-US" sz="1300" b="1" i="1" dirty="0" err="1"/>
              <a:t>sarkikós</a:t>
            </a:r>
            <a:r>
              <a:rPr lang="en-US" sz="1300" b="1" i="1" dirty="0"/>
              <a:t>; </a:t>
            </a:r>
            <a:r>
              <a:rPr lang="en-US" sz="1300" i="1" dirty="0"/>
              <a:t>tendency to satisfy the flesh, implying sinfulness, sinful propensity, carnal</a:t>
            </a:r>
            <a:r>
              <a:rPr lang="en-US" sz="1300" dirty="0"/>
              <a:t> (This relates to disobedience and open rebellion)</a:t>
            </a:r>
          </a:p>
          <a:p>
            <a:endParaRPr lang="en-US" sz="1300" i="1"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33</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2740677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35</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3762697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88</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3691530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8073B-61E0-9464-5CAF-22603965CC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64972E-CEDA-213D-E292-27885CCA7CC8}"/>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19E4DCAD-4108-DD16-FE55-B630702AC60D}"/>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F3AB1B68-02F5-E8A6-36D7-43B18B43528D}"/>
              </a:ext>
            </a:extLst>
          </p:cNvPr>
          <p:cNvSpPr>
            <a:spLocks noGrp="1"/>
          </p:cNvSpPr>
          <p:nvPr>
            <p:ph type="hdr" sz="quarter" idx="10"/>
          </p:nvPr>
        </p:nvSpPr>
        <p:spPr/>
        <p:txBody>
          <a:bodyPr/>
          <a:lstStyle/>
          <a:p>
            <a:pPr>
              <a:defRPr/>
            </a:pPr>
            <a:r>
              <a:rPr lang="en-US"/>
              <a:t>Dr. Andy Woods - Soteriology</a:t>
            </a:r>
          </a:p>
        </p:txBody>
      </p:sp>
      <p:sp>
        <p:nvSpPr>
          <p:cNvPr id="5" name="Footer Placeholder 4">
            <a:extLst>
              <a:ext uri="{FF2B5EF4-FFF2-40B4-BE49-F238E27FC236}">
                <a16:creationId xmlns:a16="http://schemas.microsoft.com/office/drawing/2014/main" id="{D7F8993F-E25B-2E04-437F-200EF43D8FFF}"/>
              </a:ext>
            </a:extLst>
          </p:cNvPr>
          <p:cNvSpPr>
            <a:spLocks noGrp="1"/>
          </p:cNvSpPr>
          <p:nvPr>
            <p:ph type="ftr" sz="quarter" idx="11"/>
          </p:nvPr>
        </p:nvSpPr>
        <p:spPr/>
        <p:txBody>
          <a:bodyPr/>
          <a:lstStyle/>
          <a:p>
            <a:pPr>
              <a:defRPr/>
            </a:pPr>
            <a:r>
              <a:rPr lang="en-US"/>
              <a:t>Sugar Land Bible Church</a:t>
            </a:r>
          </a:p>
        </p:txBody>
      </p:sp>
      <p:sp>
        <p:nvSpPr>
          <p:cNvPr id="6" name="Slide Number Placeholder 5">
            <a:extLst>
              <a:ext uri="{FF2B5EF4-FFF2-40B4-BE49-F238E27FC236}">
                <a16:creationId xmlns:a16="http://schemas.microsoft.com/office/drawing/2014/main" id="{A2A99BE0-24FB-196E-7956-3327BB59A090}"/>
              </a:ext>
            </a:extLst>
          </p:cNvPr>
          <p:cNvSpPr>
            <a:spLocks noGrp="1"/>
          </p:cNvSpPr>
          <p:nvPr>
            <p:ph type="sldNum" sz="quarter" idx="12"/>
          </p:nvPr>
        </p:nvSpPr>
        <p:spPr/>
        <p:txBody>
          <a:bodyPr/>
          <a:lstStyle/>
          <a:p>
            <a:pPr>
              <a:defRPr/>
            </a:pPr>
            <a:fld id="{B198B154-0582-43CF-B21D-D32FA3CBB6ED}" type="slidenum">
              <a:rPr lang="en-US" altLang="en-US" smtClean="0"/>
              <a:pPr>
                <a:defRPr/>
              </a:pPr>
              <a:t>93</a:t>
            </a:fld>
            <a:endParaRPr lang="en-US" altLang="en-US"/>
          </a:p>
        </p:txBody>
      </p:sp>
    </p:spTree>
    <p:extLst>
      <p:ext uri="{BB962C8B-B14F-4D97-AF65-F5344CB8AC3E}">
        <p14:creationId xmlns:p14="http://schemas.microsoft.com/office/powerpoint/2010/main" val="268924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Dr. Andy Woods - Soteriology</a:t>
            </a:r>
          </a:p>
        </p:txBody>
      </p:sp>
      <p:sp>
        <p:nvSpPr>
          <p:cNvPr id="5" name="Footer Placeholder 4"/>
          <p:cNvSpPr>
            <a:spLocks noGrp="1"/>
          </p:cNvSpPr>
          <p:nvPr>
            <p:ph type="ftr" sz="quarter" idx="4"/>
          </p:nvPr>
        </p:nvSpPr>
        <p:spPr/>
        <p:txBody>
          <a:bodyPr/>
          <a:lstStyle/>
          <a:p>
            <a:r>
              <a:rPr lang="en-US"/>
              <a:t>Sugar Land Bible Church</a:t>
            </a:r>
          </a:p>
        </p:txBody>
      </p:sp>
      <p:sp>
        <p:nvSpPr>
          <p:cNvPr id="6" name="Slide Number Placeholder 5"/>
          <p:cNvSpPr>
            <a:spLocks noGrp="1"/>
          </p:cNvSpPr>
          <p:nvPr>
            <p:ph type="sldNum" sz="quarter" idx="5"/>
          </p:nvPr>
        </p:nvSpPr>
        <p:spPr/>
        <p:txBody>
          <a:bodyPr/>
          <a:lstStyle/>
          <a:p>
            <a:fld id="{685F063A-EE40-4242-B79D-A02668FB9303}" type="slidenum">
              <a:rPr lang="en-US" smtClean="0"/>
              <a:pPr/>
              <a:t>129</a:t>
            </a:fld>
            <a:endParaRPr lang="en-US"/>
          </a:p>
        </p:txBody>
      </p:sp>
    </p:spTree>
    <p:extLst>
      <p:ext uri="{BB962C8B-B14F-4D97-AF65-F5344CB8AC3E}">
        <p14:creationId xmlns:p14="http://schemas.microsoft.com/office/powerpoint/2010/main" val="3320114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Dr. Andy Woods - Soteriology</a:t>
            </a:r>
          </a:p>
        </p:txBody>
      </p:sp>
      <p:sp>
        <p:nvSpPr>
          <p:cNvPr id="5" name="Footer Placeholder 4"/>
          <p:cNvSpPr>
            <a:spLocks noGrp="1"/>
          </p:cNvSpPr>
          <p:nvPr>
            <p:ph type="ftr" sz="quarter" idx="4"/>
          </p:nvPr>
        </p:nvSpPr>
        <p:spPr/>
        <p:txBody>
          <a:bodyPr/>
          <a:lstStyle/>
          <a:p>
            <a:r>
              <a:rPr lang="en-US"/>
              <a:t>Sugar Land Bible Church</a:t>
            </a:r>
          </a:p>
        </p:txBody>
      </p:sp>
      <p:sp>
        <p:nvSpPr>
          <p:cNvPr id="6" name="Slide Number Placeholder 5"/>
          <p:cNvSpPr>
            <a:spLocks noGrp="1"/>
          </p:cNvSpPr>
          <p:nvPr>
            <p:ph type="sldNum" sz="quarter" idx="5"/>
          </p:nvPr>
        </p:nvSpPr>
        <p:spPr/>
        <p:txBody>
          <a:bodyPr/>
          <a:lstStyle/>
          <a:p>
            <a:fld id="{685F063A-EE40-4242-B79D-A02668FB9303}" type="slidenum">
              <a:rPr lang="en-US" smtClean="0"/>
              <a:pPr/>
              <a:t>146</a:t>
            </a:fld>
            <a:endParaRPr lang="en-US"/>
          </a:p>
        </p:txBody>
      </p:sp>
    </p:spTree>
    <p:extLst>
      <p:ext uri="{BB962C8B-B14F-4D97-AF65-F5344CB8AC3E}">
        <p14:creationId xmlns:p14="http://schemas.microsoft.com/office/powerpoint/2010/main" val="4014188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8/2/25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925943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5233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671441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059108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148742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372950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640260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44560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83559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682788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395989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326422671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287678770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8/2/25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329585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8/2/25</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27469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2907339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0207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8575184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14743385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6103555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37831748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425414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37940400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1007981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6263429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41483376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875337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8856674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82353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5" r:id="rId12"/>
    <p:sldLayoutId id="2147488971" r:id="rId13"/>
    <p:sldLayoutId id="2147488974"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324888"/>
      </p:ext>
    </p:extLst>
  </p:cSld>
  <p:clrMap bg1="dk2" tx1="lt1" bg2="dk1" tx2="lt2" accent1="accent1" accent2="accent2" accent3="accent3" accent4="accent4" accent5="accent5" accent6="accent6" hlink="hlink" folHlink="folHlink"/>
  <p:sldLayoutIdLst>
    <p:sldLayoutId id="2147488939" r:id="rId1"/>
    <p:sldLayoutId id="2147488940" r:id="rId2"/>
    <p:sldLayoutId id="2147488941" r:id="rId3"/>
    <p:sldLayoutId id="2147488942" r:id="rId4"/>
    <p:sldLayoutId id="2147488943" r:id="rId5"/>
    <p:sldLayoutId id="2147488944" r:id="rId6"/>
    <p:sldLayoutId id="2147488945" r:id="rId7"/>
    <p:sldLayoutId id="2147488946" r:id="rId8"/>
    <p:sldLayoutId id="2147488947" r:id="rId9"/>
    <p:sldLayoutId id="2147488948" r:id="rId10"/>
    <p:sldLayoutId id="2147488949" r:id="rId11"/>
    <p:sldLayoutId id="2147488950" r:id="rId12"/>
    <p:sldLayoutId id="2147488951" r:id="rId13"/>
    <p:sldLayoutId id="2147488952" r:id="rId14"/>
    <p:sldLayoutId id="2147488953"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cs typeface="Calibri" panose="020F0502020204030204" pitchFamily="34" charset="0"/>
              </a:defRPr>
            </a:lvl1pPr>
          </a:lstStyle>
          <a:p>
            <a:pPr>
              <a:defRPr/>
            </a:pPr>
            <a:fld id="{91122158-50D8-4B77-ADCA-79B530C41F2E}" type="slidenum">
              <a:rPr lang="en-US" altLang="en-US" smtClean="0"/>
              <a:pPr>
                <a:defRPr/>
              </a:pPr>
              <a:t>‹#›</a:t>
            </a:fld>
            <a:endParaRPr lang="en-US" altLang="en-US" dirty="0"/>
          </a:p>
        </p:txBody>
      </p:sp>
    </p:spTree>
    <p:extLst>
      <p:ext uri="{BB962C8B-B14F-4D97-AF65-F5344CB8AC3E}">
        <p14:creationId xmlns:p14="http://schemas.microsoft.com/office/powerpoint/2010/main" val="3205207775"/>
      </p:ext>
    </p:extLst>
  </p:cSld>
  <p:clrMap bg1="dk1" tx1="lt1" bg2="dk2" tx2="lt2" accent1="accent1" accent2="accent2" accent3="accent3" accent4="accent4" accent5="accent5" accent6="accent6" hlink="hlink" folHlink="folHlink"/>
  <p:sldLayoutIdLst>
    <p:sldLayoutId id="2147488958" r:id="rId1"/>
    <p:sldLayoutId id="2147488959" r:id="rId2"/>
    <p:sldLayoutId id="2147488960" r:id="rId3"/>
    <p:sldLayoutId id="2147488961" r:id="rId4"/>
    <p:sldLayoutId id="2147488962" r:id="rId5"/>
    <p:sldLayoutId id="2147488963" r:id="rId6"/>
    <p:sldLayoutId id="2147488964" r:id="rId7"/>
    <p:sldLayoutId id="2147488965" r:id="rId8"/>
    <p:sldLayoutId id="2147488966" r:id="rId9"/>
    <p:sldLayoutId id="2147488967" r:id="rId10"/>
    <p:sldLayoutId id="2147488968" r:id="rId11"/>
    <p:sldLayoutId id="2147488969"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customXml" Target="../ink/ink1.xml"/><Relationship Id="rId1" Type="http://schemas.openxmlformats.org/officeDocument/2006/relationships/slideLayout" Target="../slideLayouts/slideLayout10.xml"/><Relationship Id="rId4" Type="http://schemas.openxmlformats.org/officeDocument/2006/relationships/image" Target="../media/image49.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1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5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0.xml"/></Relationships>
</file>

<file path=ppt/slides/_rels/slide15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0.xml"/></Relationships>
</file>

<file path=ppt/slides/_rels/slide15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0.xml"/></Relationships>
</file>

<file path=ppt/slides/_rels/slide1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15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6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0.xml"/></Relationships>
</file>

<file path=ppt/slides/_rels/slide16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0.xml"/></Relationships>
</file>

<file path=ppt/slides/_rels/slide16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0.xml"/></Relationships>
</file>

<file path=ppt/slides/_rels/slide16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0.xml"/></Relationships>
</file>

<file path=ppt/slides/_rels/slide16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0.xml"/></Relationships>
</file>

<file path=ppt/slides/_rels/slide16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0.xml"/></Relationships>
</file>

<file path=ppt/slides/_rels/slide1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0.xml"/></Relationships>
</file>

<file path=ppt/slides/_rels/slide16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0.xml"/></Relationships>
</file>

<file path=ppt/slides/_rels/slide16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7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0.xml"/></Relationships>
</file>

<file path=ppt/slides/_rels/slide1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0.xml"/></Relationships>
</file>

<file path=ppt/slides/_rels/slide17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0.xml"/></Relationships>
</file>

<file path=ppt/slides/_rels/slide17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4" Type="http://schemas.microsoft.com/office/2007/relationships/hdphoto" Target="../media/hdphoto2.wdp"/></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4" Type="http://schemas.microsoft.com/office/2007/relationships/hdphoto" Target="../media/hdphoto2.wdp"/></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9E1827-DFA8-9709-561D-16D549B64B8D}"/>
              </a:ext>
            </a:extLst>
          </p:cNvPr>
          <p:cNvPicPr>
            <a:picLocks noChangeAspect="1"/>
          </p:cNvPicPr>
          <p:nvPr/>
        </p:nvPicPr>
        <p:blipFill>
          <a:blip r:embed="rId2"/>
          <a:stretch>
            <a:fillRect/>
          </a:stretch>
        </p:blipFill>
        <p:spPr>
          <a:xfrm>
            <a:off x="2032000" y="609600"/>
            <a:ext cx="8128000" cy="4572000"/>
          </a:xfrm>
          <a:prstGeom prst="rect">
            <a:avLst/>
          </a:prstGeom>
        </p:spPr>
      </p:pic>
      <p:pic>
        <p:nvPicPr>
          <p:cNvPr id="2" name="Picture 1">
            <a:extLst>
              <a:ext uri="{FF2B5EF4-FFF2-40B4-BE49-F238E27FC236}">
                <a16:creationId xmlns:a16="http://schemas.microsoft.com/office/drawing/2014/main" id="{689888DC-C9D1-C00E-F779-A7614B75419E}"/>
              </a:ext>
            </a:extLst>
          </p:cNvPr>
          <p:cNvPicPr>
            <a:picLocks noChangeAspect="1"/>
          </p:cNvPicPr>
          <p:nvPr/>
        </p:nvPicPr>
        <p:blipFill>
          <a:blip r:embed="rId3"/>
          <a:stretch>
            <a:fillRect/>
          </a:stretch>
        </p:blipFill>
        <p:spPr>
          <a:xfrm>
            <a:off x="3419624" y="5486281"/>
            <a:ext cx="5352752" cy="1371719"/>
          </a:xfrm>
          <a:prstGeom prst="rect">
            <a:avLst/>
          </a:prstGeom>
        </p:spPr>
      </p:pic>
    </p:spTree>
    <p:extLst>
      <p:ext uri="{BB962C8B-B14F-4D97-AF65-F5344CB8AC3E}">
        <p14:creationId xmlns:p14="http://schemas.microsoft.com/office/powerpoint/2010/main" val="4274650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1714F-1440-2EE5-BE14-1DFD9B9FDC0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3525DAE-81EE-5AD7-F37B-5D32E428862C}"/>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47966ABD-4034-EF49-FE4A-56D7D9B35699}"/>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4" name="Picture 2">
            <a:extLst>
              <a:ext uri="{FF2B5EF4-FFF2-40B4-BE49-F238E27FC236}">
                <a16:creationId xmlns:a16="http://schemas.microsoft.com/office/drawing/2014/main" id="{C4DEEB9C-1DE2-1444-506C-2751551A044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13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755A0-D9E0-F411-1232-6D731B707E11}"/>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2CC6D45-78B8-0A47-A903-F5C8273DDD87}"/>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AB2B6FAC-E5C2-6E36-89C9-E128440EEB65}"/>
              </a:ext>
            </a:extLst>
          </p:cNvPr>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dirty="0">
                <a:cs typeface="Calibri" pitchFamily="34" charset="0"/>
              </a:rPr>
              <a:t>Matthew 24:13</a:t>
            </a:r>
          </a:p>
          <a:p>
            <a:pPr marL="571500" indent="-571500">
              <a:spcBef>
                <a:spcPts val="0"/>
              </a:spcBef>
              <a:spcAft>
                <a:spcPts val="1800"/>
              </a:spcAft>
              <a:buSzPct val="100000"/>
              <a:buFont typeface="+mj-lt"/>
              <a:buAutoNum type="arabicPeriod"/>
              <a:defRPr/>
            </a:pPr>
            <a:r>
              <a:rPr lang="en-US" dirty="0">
                <a:cs typeface="Calibri" pitchFamily="34" charset="0"/>
              </a:rPr>
              <a:t>John 15:5-6, 8 </a:t>
            </a:r>
          </a:p>
          <a:p>
            <a:pPr marL="571500" indent="-571500">
              <a:spcBef>
                <a:spcPts val="0"/>
              </a:spcBef>
              <a:spcAft>
                <a:spcPts val="1800"/>
              </a:spcAft>
              <a:buSzPct val="100000"/>
              <a:buFont typeface="+mj-lt"/>
              <a:buAutoNum type="arabicPeriod"/>
              <a:defRPr/>
            </a:pPr>
            <a:r>
              <a:rPr lang="en-US" dirty="0">
                <a:cs typeface="Calibri" pitchFamily="34" charset="0"/>
              </a:rPr>
              <a:t>2 Corinthians 13:5</a:t>
            </a:r>
          </a:p>
          <a:p>
            <a:pPr marL="571500" indent="-571500">
              <a:spcBef>
                <a:spcPts val="0"/>
              </a:spcBef>
              <a:spcAft>
                <a:spcPts val="1800"/>
              </a:spcAft>
              <a:buSzPct val="100000"/>
              <a:buFont typeface="+mj-lt"/>
              <a:buAutoNum type="arabicPeriod"/>
              <a:defRPr/>
            </a:pPr>
            <a:r>
              <a:rPr lang="en-US" dirty="0">
                <a:cs typeface="Calibri" pitchFamily="34" charset="0"/>
              </a:rPr>
              <a:t>Ephesians 2:10</a:t>
            </a:r>
          </a:p>
          <a:p>
            <a:pPr marL="571500" indent="-571500">
              <a:spcBef>
                <a:spcPts val="0"/>
              </a:spcBef>
              <a:spcAft>
                <a:spcPts val="1800"/>
              </a:spcAft>
              <a:buSzPct val="100000"/>
              <a:buFont typeface="+mj-lt"/>
              <a:buAutoNum type="arabicPeriod"/>
              <a:defRPr/>
            </a:pPr>
            <a:r>
              <a:rPr lang="en-US" dirty="0">
                <a:cs typeface="Calibri" pitchFamily="34" charset="0"/>
              </a:rPr>
              <a:t>Hebrews 12:14</a:t>
            </a:r>
          </a:p>
          <a:p>
            <a:pPr marL="571500" indent="-571500">
              <a:spcBef>
                <a:spcPts val="0"/>
              </a:spcBef>
              <a:spcAft>
                <a:spcPts val="1800"/>
              </a:spcAft>
              <a:buSzPct val="100000"/>
              <a:buFont typeface="+mj-lt"/>
              <a:buAutoNum type="arabicPeriod"/>
              <a:defRPr/>
            </a:pPr>
            <a:r>
              <a:rPr lang="en-US" b="1" u="sng" dirty="0">
                <a:solidFill>
                  <a:srgbClr val="FFFFCC"/>
                </a:solidFill>
                <a:cs typeface="Calibri" pitchFamily="34" charset="0"/>
              </a:rPr>
              <a:t>Revelation 13:10</a:t>
            </a:r>
          </a:p>
          <a:p>
            <a:pPr marL="571500" indent="-571500">
              <a:spcBef>
                <a:spcPts val="0"/>
              </a:spcBef>
              <a:spcAft>
                <a:spcPts val="0"/>
              </a:spcAft>
              <a:buSzPct val="100000"/>
              <a:buFont typeface="+mj-lt"/>
              <a:buAutoNum type="arabicPeriod"/>
              <a:defRPr/>
            </a:pPr>
            <a:r>
              <a:rPr lang="en-US" dirty="0">
                <a:cs typeface="Calibri" pitchFamily="34" charset="0"/>
              </a:rPr>
              <a:t>Revelation 14:12</a:t>
            </a: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A572A0BF-1121-F83A-DF83-3E7DF1C2B95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558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977738"/>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13:10</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anyone is destined for captivity, to captivity he goes; if anyone kills with the sword, with the sword he must be killed. Here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perseverance and the faith of the saints</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6" descr="http://www.maggiesnotebook.com/wp-content/uploads/2011/08/Apostle_John_35.jpg">
            <a:extLst>
              <a:ext uri="{FF2B5EF4-FFF2-40B4-BE49-F238E27FC236}">
                <a16:creationId xmlns:a16="http://schemas.microsoft.com/office/drawing/2014/main" id="{1F566F77-2C34-4466-84C6-58E26ADADFA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41545" y="3048000"/>
            <a:ext cx="1508911"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41316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8A234-ADA1-0082-B782-4B7A9F1CC6F5}"/>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9846AE75-F066-3940-48E5-F4A409CBA165}"/>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0835885A-9E12-4C0F-05F6-6AE208693223}"/>
              </a:ext>
            </a:extLst>
          </p:cNvPr>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dirty="0">
                <a:cs typeface="Calibri" pitchFamily="34" charset="0"/>
              </a:rPr>
              <a:t>Matthew 24:13</a:t>
            </a:r>
          </a:p>
          <a:p>
            <a:pPr marL="571500" indent="-571500">
              <a:spcBef>
                <a:spcPts val="0"/>
              </a:spcBef>
              <a:spcAft>
                <a:spcPts val="1800"/>
              </a:spcAft>
              <a:buSzPct val="100000"/>
              <a:buFont typeface="+mj-lt"/>
              <a:buAutoNum type="arabicPeriod"/>
              <a:defRPr/>
            </a:pPr>
            <a:r>
              <a:rPr lang="en-US" dirty="0">
                <a:cs typeface="Calibri" pitchFamily="34" charset="0"/>
              </a:rPr>
              <a:t>John 15:5-6, 8 </a:t>
            </a:r>
          </a:p>
          <a:p>
            <a:pPr marL="571500" indent="-571500">
              <a:spcBef>
                <a:spcPts val="0"/>
              </a:spcBef>
              <a:spcAft>
                <a:spcPts val="1800"/>
              </a:spcAft>
              <a:buSzPct val="100000"/>
              <a:buFont typeface="+mj-lt"/>
              <a:buAutoNum type="arabicPeriod"/>
              <a:defRPr/>
            </a:pPr>
            <a:r>
              <a:rPr lang="en-US" dirty="0">
                <a:cs typeface="Calibri" pitchFamily="34" charset="0"/>
              </a:rPr>
              <a:t>2 Corinthians 13:5</a:t>
            </a:r>
          </a:p>
          <a:p>
            <a:pPr marL="571500" indent="-571500">
              <a:spcBef>
                <a:spcPts val="0"/>
              </a:spcBef>
              <a:spcAft>
                <a:spcPts val="1800"/>
              </a:spcAft>
              <a:buSzPct val="100000"/>
              <a:buFont typeface="+mj-lt"/>
              <a:buAutoNum type="arabicPeriod"/>
              <a:defRPr/>
            </a:pPr>
            <a:r>
              <a:rPr lang="en-US" dirty="0">
                <a:cs typeface="Calibri" pitchFamily="34" charset="0"/>
              </a:rPr>
              <a:t>Ephesians 2:10</a:t>
            </a:r>
          </a:p>
          <a:p>
            <a:pPr marL="571500" indent="-571500">
              <a:spcBef>
                <a:spcPts val="0"/>
              </a:spcBef>
              <a:spcAft>
                <a:spcPts val="1800"/>
              </a:spcAft>
              <a:buSzPct val="100000"/>
              <a:buFont typeface="+mj-lt"/>
              <a:buAutoNum type="arabicPeriod"/>
              <a:defRPr/>
            </a:pPr>
            <a:r>
              <a:rPr lang="en-US" dirty="0">
                <a:cs typeface="Calibri" pitchFamily="34" charset="0"/>
              </a:rPr>
              <a:t>Hebrews 12:14</a:t>
            </a:r>
          </a:p>
          <a:p>
            <a:pPr marL="571500" indent="-571500">
              <a:spcBef>
                <a:spcPts val="0"/>
              </a:spcBef>
              <a:spcAft>
                <a:spcPts val="1800"/>
              </a:spcAft>
              <a:buSzPct val="100000"/>
              <a:buFont typeface="+mj-lt"/>
              <a:buAutoNum type="arabicPeriod"/>
              <a:defRPr/>
            </a:pPr>
            <a:r>
              <a:rPr lang="en-US" dirty="0">
                <a:cs typeface="Calibri" pitchFamily="34" charset="0"/>
              </a:rPr>
              <a:t>Revelation 13:10</a:t>
            </a:r>
          </a:p>
          <a:p>
            <a:pPr marL="571500" indent="-571500">
              <a:spcBef>
                <a:spcPts val="0"/>
              </a:spcBef>
              <a:spcAft>
                <a:spcPts val="0"/>
              </a:spcAft>
              <a:buSzPct val="100000"/>
              <a:buFont typeface="+mj-lt"/>
              <a:buAutoNum type="arabicPeriod"/>
              <a:defRPr/>
            </a:pPr>
            <a:r>
              <a:rPr lang="en-US" b="1" u="sng" dirty="0">
                <a:solidFill>
                  <a:srgbClr val="FFFFCC"/>
                </a:solidFill>
                <a:cs typeface="Calibri" pitchFamily="34" charset="0"/>
              </a:rPr>
              <a:t>Revelation 14:12</a:t>
            </a: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0F8B4810-E3D7-42BF-8F1E-2EFC5C48642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269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1869743"/>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14:12</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Here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perseverance of the saints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keep the commandments of God and their faith in Jesus</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6" descr="http://www.maggiesnotebook.com/wp-content/uploads/2011/08/Apostle_John_35.jpg">
            <a:extLst>
              <a:ext uri="{FF2B5EF4-FFF2-40B4-BE49-F238E27FC236}">
                <a16:creationId xmlns:a16="http://schemas.microsoft.com/office/drawing/2014/main" id="{F31BF3B1-CB54-4EDC-80FE-5180BF66BD1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52931" y="2590800"/>
            <a:ext cx="1886139"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85870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40333-3B04-23CF-1312-0708557099DE}"/>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B09AB6FC-DF9B-F23B-4AF4-C500ECD10995}"/>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203393CC-C084-BFF6-9622-242913D2B51B}"/>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4" name="Picture 2">
            <a:extLst>
              <a:ext uri="{FF2B5EF4-FFF2-40B4-BE49-F238E27FC236}">
                <a16:creationId xmlns:a16="http://schemas.microsoft.com/office/drawing/2014/main" id="{970BB9EC-F5F1-4A84-FE20-4037B9A7DF7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808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534909" y="2362200"/>
            <a:ext cx="7991462"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Christian can be sure that he is a true believer. Hence, there is an ongoing need to be dedicated to the Lord and to deny ourselves so that we might make it.”</a:t>
            </a: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5629" y="2514600"/>
            <a:ext cx="2355448" cy="3200400"/>
          </a:xfrm>
          <a:prstGeom prst="rect">
            <a:avLst/>
          </a:prstGeom>
          <a:noFill/>
          <a:ln w="38100">
            <a:solidFill>
              <a:schemeClr val="tx1"/>
            </a:solidFill>
            <a:miter lim="800000"/>
            <a:headEnd/>
            <a:tailEnd/>
          </a:ln>
        </p:spPr>
      </p:pic>
      <p:sp>
        <p:nvSpPr>
          <p:cNvPr id="2" name="Rectangle 1"/>
          <p:cNvSpPr/>
          <p:nvPr/>
        </p:nvSpPr>
        <p:spPr>
          <a:xfrm>
            <a:off x="1072117" y="232938"/>
            <a:ext cx="10047767" cy="1908215"/>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Piper</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and Pastoral Staff, TULIP: What We Believe about the Five Points of Calvinism: Position Paper of the Pastoral Staff (Desiring God Ministries, 1997), 25, cited in Dave Hunt, What Love is This?, 379.</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00304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377574"/>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5:24</a:t>
            </a:r>
          </a:p>
          <a:p>
            <a:pPr algn="just">
              <a:spcBef>
                <a:spcPts val="0"/>
              </a:spcBef>
              <a:spcAft>
                <a:spcPts val="0"/>
              </a:spcAft>
            </a:pP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“Truly, truly, I say to you, he who hears My word, and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believes Him</a:t>
            </a:r>
            <a:r>
              <a:rPr lang="en-US" altLang="en-US" sz="35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sent Me,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eternal life</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does not come into judgment, but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passed out</a:t>
            </a:r>
            <a:r>
              <a:rPr lang="en-US" alt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death into life.”</a:t>
            </a:r>
          </a:p>
        </p:txBody>
      </p:sp>
      <p:pic>
        <p:nvPicPr>
          <p:cNvPr id="5" name="Picture 6" descr="http://www.maggiesnotebook.com/wp-content/uploads/2011/08/Apostle_John_35.jpg">
            <a:extLst>
              <a:ext uri="{FF2B5EF4-FFF2-40B4-BE49-F238E27FC236}">
                <a16:creationId xmlns:a16="http://schemas.microsoft.com/office/drawing/2014/main" id="{EE5C092B-A066-4A34-B7C7-AFBE165A4FA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66100" y="2865120"/>
            <a:ext cx="1659801" cy="20116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8333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423740"/>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Titus 2:14</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gave Himself for us to redeem us from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lawless deed, and to purify for Himself a people for His own possession, zealous for good deeds.</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3C887BF1-BBB3-4A01-87A6-DF15425BA0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5856" y="2590800"/>
            <a:ext cx="15602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9760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5847F-F17F-9B59-B9E0-D083A617F018}"/>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1970EFD-3A00-023F-D831-7F38032DFD31}"/>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145D0F1C-4BB6-A0E6-CDD0-6CFF5F21D385}"/>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2" name="Picture 2">
            <a:extLst>
              <a:ext uri="{FF2B5EF4-FFF2-40B4-BE49-F238E27FC236}">
                <a16:creationId xmlns:a16="http://schemas.microsoft.com/office/drawing/2014/main" id="{3CF987E2-4347-B6E5-986E-6256C35EDC0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858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E4176-FBA5-656A-0C2D-53A8F9C22E3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5824D3E4-BEE9-9425-31FC-070458898137}"/>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AD5C24DA-0277-5A22-11C8-5688AB0EFFB6}"/>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4" name="Picture 2">
            <a:extLst>
              <a:ext uri="{FF2B5EF4-FFF2-40B4-BE49-F238E27FC236}">
                <a16:creationId xmlns:a16="http://schemas.microsoft.com/office/drawing/2014/main" id="{B3A1C9AA-F8E2-A71A-D741-5D09AD1F16E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313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Examples of Old Testament Non-Persevering Saints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9296400" cy="5414180"/>
          </a:xfrm>
        </p:spPr>
        <p:txBody>
          <a:bodyPr/>
          <a:lstStyle/>
          <a:p>
            <a:pPr marL="742950" indent="-742950">
              <a:spcBef>
                <a:spcPts val="0"/>
              </a:spcBef>
              <a:spcAft>
                <a:spcPts val="1800"/>
              </a:spcAft>
              <a:buSzPct val="100000"/>
              <a:buFont typeface="+mj-lt"/>
              <a:buAutoNum type="arabicPeriod"/>
              <a:defRPr/>
            </a:pPr>
            <a:r>
              <a:rPr lang="en-US" sz="2800" dirty="0">
                <a:cs typeface="Calibri" pitchFamily="34" charset="0"/>
              </a:rPr>
              <a:t>Noah (Gen. 9:20-23; Heb. 11:7)</a:t>
            </a:r>
          </a:p>
          <a:p>
            <a:pPr marL="742950" indent="-742950">
              <a:spcBef>
                <a:spcPts val="0"/>
              </a:spcBef>
              <a:spcAft>
                <a:spcPts val="1800"/>
              </a:spcAft>
              <a:buSzPct val="100000"/>
              <a:buFont typeface="+mj-lt"/>
              <a:buAutoNum type="arabicPeriod"/>
              <a:defRPr/>
            </a:pPr>
            <a:r>
              <a:rPr lang="en-US" sz="2800" dirty="0">
                <a:cs typeface="Calibri" pitchFamily="34" charset="0"/>
              </a:rPr>
              <a:t>Lot (Gen. 13; 19; 2 Pet. 2:7-8) </a:t>
            </a:r>
          </a:p>
          <a:p>
            <a:pPr marL="742950" indent="-742950">
              <a:spcBef>
                <a:spcPts val="0"/>
              </a:spcBef>
              <a:spcAft>
                <a:spcPts val="1800"/>
              </a:spcAft>
              <a:buSzPct val="100000"/>
              <a:buAutoNum type="arabicPeriod"/>
              <a:defRPr/>
            </a:pPr>
            <a:r>
              <a:rPr lang="en-US" sz="2800" b="1" u="sng" dirty="0">
                <a:solidFill>
                  <a:srgbClr val="FFFFCC"/>
                </a:solidFill>
                <a:cs typeface="Calibri" pitchFamily="34" charset="0"/>
              </a:rPr>
              <a:t>Moses (Num. 20:11-12; Deut. 32:5; Matt. 17:1-3; Heb. 11:23-29; Rev. 11:6)</a:t>
            </a:r>
          </a:p>
          <a:p>
            <a:pPr marL="742950" indent="-742950">
              <a:spcBef>
                <a:spcPts val="0"/>
              </a:spcBef>
              <a:spcAft>
                <a:spcPts val="1800"/>
              </a:spcAft>
              <a:buSzPct val="100000"/>
              <a:buAutoNum type="arabicPeriod"/>
              <a:defRPr/>
            </a:pPr>
            <a:r>
              <a:rPr lang="en-US" sz="2800" dirty="0">
                <a:cs typeface="Calibri" pitchFamily="34" charset="0"/>
              </a:rPr>
              <a:t>Exodus’ generation (Num. 13‒14; Heb. 11:29)</a:t>
            </a:r>
          </a:p>
          <a:p>
            <a:pPr marL="742950" indent="-742950">
              <a:spcBef>
                <a:spcPts val="0"/>
              </a:spcBef>
              <a:spcAft>
                <a:spcPts val="1800"/>
              </a:spcAft>
              <a:buSzPct val="100000"/>
              <a:buAutoNum type="arabicPeriod"/>
              <a:defRPr/>
            </a:pPr>
            <a:r>
              <a:rPr lang="en-US" sz="2800" dirty="0">
                <a:cs typeface="Calibri" pitchFamily="34" charset="0"/>
              </a:rPr>
              <a:t>Samson (Judges 13‒16; Heb. 11:32)</a:t>
            </a:r>
          </a:p>
          <a:p>
            <a:pPr marL="742950" indent="-742950">
              <a:spcBef>
                <a:spcPts val="0"/>
              </a:spcBef>
              <a:spcAft>
                <a:spcPts val="1800"/>
              </a:spcAft>
              <a:buSzPct val="100000"/>
              <a:buFont typeface="Wingdings" panose="05000000000000000000" pitchFamily="2" charset="2"/>
              <a:buAutoNum type="arabicPeriod"/>
              <a:defRPr/>
            </a:pPr>
            <a:r>
              <a:rPr lang="en-US" sz="2800" dirty="0">
                <a:cs typeface="Calibri" pitchFamily="34" charset="0"/>
              </a:rPr>
              <a:t>Saul (1 Sam. 28; 31) </a:t>
            </a:r>
          </a:p>
          <a:p>
            <a:pPr marL="742950" indent="-742950">
              <a:spcBef>
                <a:spcPts val="0"/>
              </a:spcBef>
              <a:spcAft>
                <a:spcPts val="1800"/>
              </a:spcAft>
              <a:buSzPct val="100000"/>
              <a:buFont typeface="Wingdings" panose="05000000000000000000" pitchFamily="2" charset="2"/>
              <a:buAutoNum type="arabicPeriod"/>
              <a:defRPr/>
            </a:pPr>
            <a:r>
              <a:rPr lang="en-US" sz="2800" dirty="0">
                <a:cs typeface="Calibri" pitchFamily="34" charset="0"/>
              </a:rPr>
              <a:t>Solomon (1 Kgs. 11:4, 9-10)</a:t>
            </a:r>
            <a:endParaRPr lang="en-US" dirty="0">
              <a:cs typeface="Calibri" pitchFamily="34" charset="0"/>
            </a:endParaRPr>
          </a:p>
        </p:txBody>
      </p:sp>
      <p:pic>
        <p:nvPicPr>
          <p:cNvPr id="2" name="Picture 2">
            <a:extLst>
              <a:ext uri="{FF2B5EF4-FFF2-40B4-BE49-F238E27FC236}">
                <a16:creationId xmlns:a16="http://schemas.microsoft.com/office/drawing/2014/main" id="{60E00F08-8B49-E6F0-8CCD-D096FF43137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822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8522D-F38D-C94F-C672-35DA43CE55CC}"/>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7C691F1C-B5C9-463A-4914-C35DEBBB606D}"/>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270A9687-4536-F179-F4BA-B4B5FC826832}"/>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4" name="Picture 2">
            <a:extLst>
              <a:ext uri="{FF2B5EF4-FFF2-40B4-BE49-F238E27FC236}">
                <a16:creationId xmlns:a16="http://schemas.microsoft.com/office/drawing/2014/main" id="{74FF2226-9E9C-EC62-8D1F-8FF3D7B8398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974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41" name="Group 33"/>
          <p:cNvGraphicFramePr>
            <a:graphicFrameLocks noGrp="1"/>
          </p:cNvGraphicFramePr>
          <p:nvPr>
            <p:extLst>
              <p:ext uri="{D42A27DB-BD31-4B8C-83A1-F6EECF244321}">
                <p14:modId xmlns:p14="http://schemas.microsoft.com/office/powerpoint/2010/main" val="3139247913"/>
              </p:ext>
            </p:extLst>
          </p:nvPr>
        </p:nvGraphicFramePr>
        <p:xfrm>
          <a:off x="609600" y="128024"/>
          <a:ext cx="10972800" cy="6601952"/>
        </p:xfrm>
        <a:graphic>
          <a:graphicData uri="http://schemas.openxmlformats.org/drawingml/2006/table">
            <a:tbl>
              <a:tblPr>
                <a:tableStyleId>{5940675A-B579-460E-94D1-54222C63F5DA}</a:tableStyleId>
              </a:tblPr>
              <a:tblGrid>
                <a:gridCol w="3213943">
                  <a:extLst>
                    <a:ext uri="{9D8B030D-6E8A-4147-A177-3AD203B41FA5}">
                      <a16:colId xmlns:a16="http://schemas.microsoft.com/office/drawing/2014/main" val="20000"/>
                    </a:ext>
                  </a:extLst>
                </a:gridCol>
                <a:gridCol w="3408684">
                  <a:extLst>
                    <a:ext uri="{9D8B030D-6E8A-4147-A177-3AD203B41FA5}">
                      <a16:colId xmlns:a16="http://schemas.microsoft.com/office/drawing/2014/main" val="20001"/>
                    </a:ext>
                  </a:extLst>
                </a:gridCol>
                <a:gridCol w="4350173">
                  <a:extLst>
                    <a:ext uri="{9D8B030D-6E8A-4147-A177-3AD203B41FA5}">
                      <a16:colId xmlns:a16="http://schemas.microsoft.com/office/drawing/2014/main" val="20002"/>
                    </a:ext>
                  </a:extLst>
                </a:gridCol>
              </a:tblGrid>
              <a:tr h="685731">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3600" kern="1200" dirty="0">
                          <a:solidFill>
                            <a:srgbClr val="00FFFF"/>
                          </a:solidFill>
                          <a:effectLst/>
                          <a:latin typeface="Calibri" panose="020F0502020204030204" pitchFamily="34" charset="0"/>
                          <a:ea typeface="+mj-ea"/>
                          <a:cs typeface="Calibri" panose="020F0502020204030204" pitchFamily="34" charset="0"/>
                        </a:rPr>
                        <a:t>Scripture’s Five Crowns </a:t>
                      </a:r>
                      <a:br>
                        <a:rPr lang="en-US" altLang="en-US" sz="3600" kern="1200" dirty="0">
                          <a:solidFill>
                            <a:srgbClr val="00FFFF"/>
                          </a:solidFill>
                          <a:effectLst/>
                          <a:latin typeface="Calibri" panose="020F0502020204030204" pitchFamily="34" charset="0"/>
                          <a:ea typeface="+mj-ea"/>
                          <a:cs typeface="Calibri" panose="020F0502020204030204" pitchFamily="34" charset="0"/>
                        </a:rPr>
                      </a:br>
                      <a:r>
                        <a:rPr lang="en-US" altLang="en-US" sz="2800" kern="1200" dirty="0">
                          <a:solidFill>
                            <a:schemeClr val="tx1"/>
                          </a:solidFill>
                          <a:effectLst/>
                          <a:latin typeface="Calibri" panose="020F0502020204030204" pitchFamily="34" charset="0"/>
                          <a:ea typeface="+mj-ea"/>
                          <a:cs typeface="Calibri" panose="020F0502020204030204" pitchFamily="34" charset="0"/>
                        </a:rPr>
                        <a:t>(1 Cor 3:15; 9:27; 1 John 2:28; 2 John 8; Rev 3:11)</a:t>
                      </a:r>
                      <a:endParaRPr lang="en-US" sz="2800" kern="1200" dirty="0">
                        <a:solidFill>
                          <a:schemeClr val="tx1"/>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4048066298"/>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2"/>
                          </a:solidFill>
                          <a:effectLst/>
                          <a:latin typeface="Calibri" panose="020F0502020204030204" pitchFamily="34" charset="0"/>
                          <a:cs typeface="Calibri" panose="020F0502020204030204" pitchFamily="34" charset="0"/>
                        </a:rPr>
                        <a:t>SCRIPTURE</a:t>
                      </a:r>
                      <a:endParaRPr lang="en-US" sz="3200" b="1" u="none" kern="1200" dirty="0">
                        <a:solidFill>
                          <a:schemeClr val="bg2"/>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rgbClr val="C00000"/>
                          </a:solidFill>
                          <a:effectLst/>
                          <a:latin typeface="Calibri" panose="020F0502020204030204" pitchFamily="34" charset="0"/>
                          <a:cs typeface="Calibri" panose="020F0502020204030204" pitchFamily="34" charset="0"/>
                        </a:rPr>
                        <a:t>CROWN</a:t>
                      </a:r>
                      <a:endParaRPr lang="en-US" sz="3200" b="1" u="none" kern="1200" dirty="0">
                        <a:solidFill>
                          <a:srgbClr val="C00000"/>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1">
                              <a:lumMod val="50000"/>
                            </a:schemeClr>
                          </a:solidFill>
                          <a:effectLst/>
                          <a:latin typeface="Calibri" panose="020F0502020204030204" pitchFamily="34" charset="0"/>
                          <a:cs typeface="Calibri" panose="020F0502020204030204" pitchFamily="34" charset="0"/>
                        </a:rPr>
                        <a:t>PURPOSE</a:t>
                      </a:r>
                      <a:endParaRPr lang="en-US" sz="3200" b="1" u="none" kern="1200" dirty="0">
                        <a:solidFill>
                          <a:schemeClr val="bg1">
                            <a:lumMod val="50000"/>
                          </a:schemeClr>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0"/>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9:24-27</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Incorruptible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Gaining mastery over the flesh</a:t>
                      </a:r>
                      <a:endParaRPr kumimoji="0" lang="en-US" sz="2600" b="0" i="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1"/>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Thess. 2:19-20</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Rejoicing</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Soul winning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2"/>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Jas. 1:12; </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Rev. 2:10</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Life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Enduring trials</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3"/>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Pet. 5:2-4</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Glory</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Shepherding God’s people</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4"/>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2 Tim. 4:8</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kern="1200" cap="none" normalizeH="0" baseline="0" dirty="0">
                          <a:ln>
                            <a:noFill/>
                          </a:ln>
                          <a:solidFill>
                            <a:srgbClr val="C00000"/>
                          </a:solidFill>
                          <a:effectLst/>
                          <a:latin typeface="Calibri" panose="020F0502020204030204" pitchFamily="34" charset="0"/>
                          <a:cs typeface="Calibri" panose="020F0502020204030204" pitchFamily="34" charset="0"/>
                        </a:rPr>
                        <a:t>Righteousness</a:t>
                      </a:r>
                      <a:endPar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Longing for His appearing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993384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79440-54F7-4186-3820-97BFF17B3AE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4BFEB90B-8F48-5BD0-E46E-E165EF8FCB1E}"/>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04E3F77A-D8F2-47C4-04DA-74BDB4752851}"/>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Destroys the assurance of salvation</a:t>
            </a:r>
          </a:p>
        </p:txBody>
      </p:sp>
      <p:pic>
        <p:nvPicPr>
          <p:cNvPr id="4" name="Picture 2">
            <a:extLst>
              <a:ext uri="{FF2B5EF4-FFF2-40B4-BE49-F238E27FC236}">
                <a16:creationId xmlns:a16="http://schemas.microsoft.com/office/drawing/2014/main" id="{E4B0A220-8C1B-D527-9C62-3208271ECB5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934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marL="742950" indent="-742950" algn="ctr">
              <a:spcBef>
                <a:spcPts val="0"/>
              </a:spcBef>
              <a:spcAft>
                <a:spcPts val="1800"/>
              </a:spcAft>
              <a:buClr>
                <a:srgbClr val="FFC000"/>
              </a:buClr>
              <a:buSzPct val="100000"/>
              <a:buFont typeface="+mj-lt"/>
              <a:buAutoNum type="alphaLcParenR" startAt="8"/>
              <a:defRPr/>
            </a:pPr>
            <a:r>
              <a:rPr lang="en-US" sz="3600" dirty="0"/>
              <a:t>Destroys the Assurance of Salvation</a:t>
            </a:r>
          </a:p>
        </p:txBody>
      </p:sp>
      <p:sp>
        <p:nvSpPr>
          <p:cNvPr id="3" name="Content Placeholder 2"/>
          <p:cNvSpPr>
            <a:spLocks noGrp="1"/>
          </p:cNvSpPr>
          <p:nvPr>
            <p:ph idx="1"/>
          </p:nvPr>
        </p:nvSpPr>
        <p:spPr>
          <a:xfrm>
            <a:off x="609600" y="1600200"/>
            <a:ext cx="8869680" cy="3429000"/>
          </a:xfrm>
        </p:spPr>
        <p:txBody>
          <a:bodyPr/>
          <a:lstStyle/>
          <a:p>
            <a:pPr marL="742950" indent="-742950" algn="just">
              <a:spcBef>
                <a:spcPts val="0"/>
              </a:spcBef>
              <a:spcAft>
                <a:spcPts val="3000"/>
              </a:spcAft>
              <a:buSzPct val="100000"/>
              <a:buFont typeface="+mj-lt"/>
              <a:buAutoNum type="arabicParenR"/>
              <a:defRPr/>
            </a:pPr>
            <a:r>
              <a:rPr lang="en-US" dirty="0">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dirty="0">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dirty="0">
                <a:cs typeface="Calibri" pitchFamily="34" charset="0"/>
              </a:rPr>
              <a:t>Calvinism’s “Two Kinds of Faith” Doctrine damages the Assurance of Salvation</a:t>
            </a:r>
            <a:endParaRPr lang="en-US" sz="3600" dirty="0">
              <a:cs typeface="Calibri" pitchFamily="34" charset="0"/>
            </a:endParaRPr>
          </a:p>
        </p:txBody>
      </p:sp>
      <p:pic>
        <p:nvPicPr>
          <p:cNvPr id="5" name="Picture 2">
            <a:extLst>
              <a:ext uri="{FF2B5EF4-FFF2-40B4-BE49-F238E27FC236}">
                <a16:creationId xmlns:a16="http://schemas.microsoft.com/office/drawing/2014/main" id="{C63DDAFE-CEAC-4728-AA90-3BC7D47E4CD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68515" y="1600200"/>
            <a:ext cx="153768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120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8839200" cy="3429000"/>
          </a:xfrm>
        </p:spPr>
        <p:txBody>
          <a:bodyPr/>
          <a:lstStyle/>
          <a:p>
            <a:pPr marL="742950" indent="-742950" algn="just">
              <a:spcBef>
                <a:spcPts val="0"/>
              </a:spcBef>
              <a:spcAft>
                <a:spcPts val="3000"/>
              </a:spcAft>
              <a:buSzPct val="100000"/>
              <a:buFont typeface="+mj-lt"/>
              <a:buAutoNum type="arabicParenR"/>
              <a:defRPr/>
            </a:pPr>
            <a:r>
              <a:rPr lang="en-US" b="1" u="sng" dirty="0">
                <a:solidFill>
                  <a:srgbClr val="FFFFCC"/>
                </a:solidFill>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dirty="0">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dirty="0">
                <a:cs typeface="Calibri" pitchFamily="34" charset="0"/>
              </a:rPr>
              <a:t>Calvinism’s “Two Kinds of Faith” Doctrine damages the Assurance of Salvation</a:t>
            </a:r>
            <a:endParaRPr lang="en-US" sz="3600" dirty="0">
              <a:cs typeface="Calibri" pitchFamily="34" charset="0"/>
            </a:endParaRPr>
          </a:p>
        </p:txBody>
      </p:sp>
      <p:pic>
        <p:nvPicPr>
          <p:cNvPr id="5" name="Picture 2">
            <a:extLst>
              <a:ext uri="{FF2B5EF4-FFF2-40B4-BE49-F238E27FC236}">
                <a16:creationId xmlns:a16="http://schemas.microsoft.com/office/drawing/2014/main" id="{C63DDAFE-CEAC-4728-AA90-3BC7D47E4CD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68515" y="1600200"/>
            <a:ext cx="1537685"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DD6A548-59DE-8C9E-60E3-2A5A7305EE05}"/>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1800"/>
              </a:spcAft>
              <a:buClr>
                <a:srgbClr val="FFC000"/>
              </a:buClr>
              <a:buSzPct val="100000"/>
              <a:buFont typeface="+mj-lt"/>
              <a:buAutoNum type="alphaLcParenR" startAt="8"/>
              <a:defRPr/>
            </a:pPr>
            <a:r>
              <a:rPr lang="en-US" sz="3600" kern="0"/>
              <a:t>Destroys the Assurance of Salvation</a:t>
            </a:r>
            <a:endParaRPr lang="en-US" sz="3600" kern="0" dirty="0"/>
          </a:p>
        </p:txBody>
      </p:sp>
    </p:spTree>
    <p:extLst>
      <p:ext uri="{BB962C8B-B14F-4D97-AF65-F5344CB8AC3E}">
        <p14:creationId xmlns:p14="http://schemas.microsoft.com/office/powerpoint/2010/main" val="756570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377574"/>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5:24</a:t>
            </a:r>
          </a:p>
          <a:p>
            <a:pPr algn="just">
              <a:spcBef>
                <a:spcPts val="0"/>
              </a:spcBef>
              <a:spcAft>
                <a:spcPts val="0"/>
              </a:spcAft>
            </a:pP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“Truly, truly, I say to you, he who hears My word, and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believes Him</a:t>
            </a:r>
            <a:r>
              <a:rPr lang="en-US" altLang="en-US" sz="35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sent Me,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eternal life</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does not come into judgment, but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passed out</a:t>
            </a:r>
            <a:r>
              <a:rPr lang="en-US" alt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death into life.”</a:t>
            </a:r>
          </a:p>
        </p:txBody>
      </p:sp>
      <p:pic>
        <p:nvPicPr>
          <p:cNvPr id="2" name="Picture 6" descr="http://www.maggiesnotebook.com/wp-content/uploads/2011/08/Apostle_John_35.jpg">
            <a:extLst>
              <a:ext uri="{FF2B5EF4-FFF2-40B4-BE49-F238E27FC236}">
                <a16:creationId xmlns:a16="http://schemas.microsoft.com/office/drawing/2014/main" id="{33F19815-3CA3-5157-FFEE-EF20E505C6C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66100" y="2865120"/>
            <a:ext cx="1659801" cy="20116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8917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A2CFFF-14AB-4FFD-8E92-443FD02856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98659" name="Rectangle 1"/>
          <p:cNvSpPr>
            <a:spLocks noChangeArrowheads="1"/>
          </p:cNvSpPr>
          <p:nvPr/>
        </p:nvSpPr>
        <p:spPr bwMode="auto">
          <a:xfrm>
            <a:off x="627321" y="0"/>
            <a:ext cx="10951535" cy="2423740"/>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John 5:13 </a:t>
            </a:r>
          </a:p>
          <a:p>
            <a:pPr algn="just"/>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 things I have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believe in the name of the Son of God, so that you may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know</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you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eternal life.”</a:t>
            </a:r>
            <a:endPar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FE3F5957-ECC9-47E2-AFEA-48C173EEA9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8436" y="2544626"/>
            <a:ext cx="4655128"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1981200" y="152400"/>
            <a:ext cx="8229600" cy="1143000"/>
          </a:xfrm>
        </p:spPr>
        <p:txBody>
          <a:bodyPr/>
          <a:lstStyle/>
          <a:p>
            <a:pPr algn="ctr">
              <a:defRPr/>
            </a:pPr>
            <a:r>
              <a:rPr lang="en-US" altLang="en-US" sz="3600" dirty="0">
                <a:solidFill>
                  <a:srgbClr val="00FFFF"/>
                </a:solidFill>
                <a:effectLst>
                  <a:outerShdw blurRad="38100" dist="38100" dir="2700000" algn="tl">
                    <a:srgbClr val="000000">
                      <a:alpha val="43137"/>
                    </a:srgbClr>
                  </a:outerShdw>
                </a:effectLst>
              </a:rPr>
              <a:t>DTS Doctrinal Statement</a:t>
            </a:r>
            <a:br>
              <a:rPr lang="en-US" altLang="en-US" sz="3600" dirty="0">
                <a:solidFill>
                  <a:srgbClr val="00FFFF"/>
                </a:solidFill>
                <a:effectLst>
                  <a:outerShdw blurRad="38100" dist="38100" dir="2700000" algn="tl">
                    <a:srgbClr val="000000">
                      <a:alpha val="43137"/>
                    </a:srgbClr>
                  </a:outerShdw>
                </a:effectLst>
              </a:rPr>
            </a:br>
            <a:r>
              <a:rPr lang="en-US" altLang="en-US" sz="3600" dirty="0">
                <a:solidFill>
                  <a:srgbClr val="00FFFF"/>
                </a:solidFill>
                <a:effectLst>
                  <a:outerShdw blurRad="38100" dist="38100" dir="2700000" algn="tl">
                    <a:srgbClr val="000000">
                      <a:alpha val="43137"/>
                    </a:srgbClr>
                  </a:outerShdw>
                </a:effectLst>
              </a:rPr>
              <a:t>Article XI—Assurance</a:t>
            </a:r>
          </a:p>
        </p:txBody>
      </p:sp>
      <p:sp>
        <p:nvSpPr>
          <p:cNvPr id="11267" name="Content Placeholder 2"/>
          <p:cNvSpPr>
            <a:spLocks noGrp="1"/>
          </p:cNvSpPr>
          <p:nvPr>
            <p:ph idx="1"/>
          </p:nvPr>
        </p:nvSpPr>
        <p:spPr>
          <a:xfrm>
            <a:off x="606056" y="1600200"/>
            <a:ext cx="10972800" cy="4648200"/>
          </a:xfrm>
        </p:spPr>
        <p:txBody>
          <a:bodyPr>
            <a:normAutofit/>
          </a:bodyPr>
          <a:lstStyle/>
          <a:p>
            <a:pPr marL="0" indent="0" algn="just" fontAlgn="auto">
              <a:lnSpc>
                <a:spcPct val="120000"/>
              </a:lnSpc>
              <a:spcBef>
                <a:spcPts val="0"/>
              </a:spcBef>
              <a:spcAft>
                <a:spcPts val="2400"/>
              </a:spcAft>
              <a:buNone/>
              <a:defRPr/>
            </a:pPr>
            <a:r>
              <a:rPr lang="en-US" dirty="0">
                <a:effectLst>
                  <a:outerShdw blurRad="38100" dist="38100" dir="2700000" algn="tl">
                    <a:srgbClr val="000000">
                      <a:alpha val="43137"/>
                    </a:srgbClr>
                  </a:outerShdw>
                </a:effectLst>
                <a:cs typeface="Calibri" panose="020F0502020204030204" pitchFamily="34" charset="0"/>
              </a:rPr>
              <a:t>“We believe it is the privilege, not only of some, but of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all</a:t>
            </a:r>
            <a:r>
              <a:rPr lang="en-US" dirty="0">
                <a:effectLst>
                  <a:outerShdw blurRad="38100" dist="38100" dir="2700000" algn="tl">
                    <a:srgbClr val="000000">
                      <a:alpha val="43137"/>
                    </a:srgbClr>
                  </a:outerShdw>
                </a:effectLst>
                <a:cs typeface="Calibri" panose="020F0502020204030204" pitchFamily="34" charset="0"/>
              </a:rPr>
              <a:t> by the Spirit through faith who are born again in Christ as revealed in the Scriptures, to be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assured</a:t>
            </a:r>
            <a:r>
              <a:rPr lang="en-US" dirty="0">
                <a:effectLst>
                  <a:outerShdw blurRad="38100" dist="38100" dir="2700000" algn="tl">
                    <a:srgbClr val="000000">
                      <a:alpha val="43137"/>
                    </a:srgbClr>
                  </a:outerShdw>
                </a:effectLst>
                <a:cs typeface="Calibri" panose="020F0502020204030204" pitchFamily="34" charset="0"/>
              </a:rPr>
              <a:t> of their salvation from the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very day </a:t>
            </a:r>
            <a:r>
              <a:rPr lang="en-US" dirty="0">
                <a:effectLst>
                  <a:outerShdw blurRad="38100" dist="38100" dir="2700000" algn="tl">
                    <a:srgbClr val="000000">
                      <a:alpha val="43137"/>
                    </a:srgbClr>
                  </a:outerShdw>
                </a:effectLst>
                <a:cs typeface="Calibri" panose="020F0502020204030204" pitchFamily="34" charset="0"/>
              </a:rPr>
              <a:t>they take Him to be their Savior and that this assurance is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not</a:t>
            </a:r>
            <a:r>
              <a:rPr lang="en-US" dirty="0">
                <a:effectLst>
                  <a:outerShdw blurRad="38100" dist="38100" dir="2700000" algn="tl">
                    <a:srgbClr val="000000">
                      <a:alpha val="43137"/>
                    </a:srgbClr>
                  </a:outerShdw>
                </a:effectLst>
                <a:cs typeface="Calibri" panose="020F0502020204030204" pitchFamily="34" charset="0"/>
              </a:rPr>
              <a:t> founded upon any fancied discovery of their own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worthiness</a:t>
            </a:r>
            <a:r>
              <a:rPr lang="en-US" dirty="0">
                <a:effectLst>
                  <a:outerShdw blurRad="38100" dist="38100" dir="2700000" algn="tl">
                    <a:srgbClr val="000000">
                      <a:alpha val="43137"/>
                    </a:srgbClr>
                  </a:outerShdw>
                </a:effectLst>
                <a:cs typeface="Calibri" panose="020F0502020204030204" pitchFamily="34" charset="0"/>
              </a:rPr>
              <a:t> or fitness, but wholly upon the testimony of God in His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written Word</a:t>
            </a:r>
            <a:r>
              <a:rPr lang="en-US" dirty="0">
                <a:effectLst>
                  <a:outerShdw blurRad="38100" dist="38100" dir="2700000" algn="tl">
                    <a:srgbClr val="000000">
                      <a:alpha val="43137"/>
                    </a:srgbClr>
                  </a:outerShdw>
                </a:effectLst>
                <a:cs typeface="Calibri" panose="020F0502020204030204" pitchFamily="34" charset="0"/>
              </a:rPr>
              <a:t>, exciting within His children filial love...”</a:t>
            </a:r>
          </a:p>
        </p:txBody>
      </p:sp>
    </p:spTree>
    <p:extLst>
      <p:ext uri="{BB962C8B-B14F-4D97-AF65-F5344CB8AC3E}">
        <p14:creationId xmlns:p14="http://schemas.microsoft.com/office/powerpoint/2010/main" val="1389746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3621464" y="5957741"/>
            <a:ext cx="4949072" cy="739923"/>
          </a:xfrm>
        </p:spPr>
        <p:txBody>
          <a:bodyPr/>
          <a:lstStyle/>
          <a:p>
            <a:pPr algn="ctr" eaLnBrk="1" hangingPunct="1">
              <a:defRPr/>
            </a:pPr>
            <a:r>
              <a:rPr lang="en-US" altLang="en-US" sz="1600" dirty="0">
                <a:solidFill>
                  <a:schemeClr val="tx1"/>
                </a:solidFill>
                <a:effectLst>
                  <a:outerShdw blurRad="38100" dist="38100" dir="2700000" algn="tl">
                    <a:srgbClr val="000000">
                      <a:alpha val="43137"/>
                    </a:srgbClr>
                  </a:outerShdw>
                </a:effectLst>
              </a:rPr>
              <a:t>Lewis Sperry Chafer, </a:t>
            </a:r>
            <a:r>
              <a:rPr lang="en-US" altLang="en-US" sz="1600" i="1" dirty="0">
                <a:solidFill>
                  <a:schemeClr val="tx1"/>
                </a:solidFill>
                <a:effectLst>
                  <a:outerShdw blurRad="38100" dist="38100" dir="2700000" algn="tl">
                    <a:srgbClr val="000000">
                      <a:alpha val="43137"/>
                    </a:srgbClr>
                  </a:outerShdw>
                </a:effectLst>
              </a:rPr>
              <a:t>Salvation: A Clear Doctrinal Analysis</a:t>
            </a:r>
            <a:r>
              <a:rPr lang="en-US" altLang="en-US" sz="1600" dirty="0">
                <a:solidFill>
                  <a:schemeClr val="tx1"/>
                </a:solidFill>
                <a:effectLst>
                  <a:outerShdw blurRad="38100" dist="38100" dir="2700000" algn="tl">
                    <a:srgbClr val="000000">
                      <a:alpha val="43137"/>
                    </a:srgbClr>
                  </a:outerShdw>
                </a:effectLst>
              </a:rPr>
              <a:t> </a:t>
            </a:r>
            <a:br>
              <a:rPr lang="en-US" altLang="en-US" sz="1600" dirty="0">
                <a:solidFill>
                  <a:schemeClr val="tx1"/>
                </a:solidFill>
                <a:effectLst>
                  <a:outerShdw blurRad="38100" dist="38100" dir="2700000" algn="tl">
                    <a:srgbClr val="000000">
                      <a:alpha val="43137"/>
                    </a:srgbClr>
                  </a:outerShdw>
                </a:effectLst>
              </a:rPr>
            </a:br>
            <a:r>
              <a:rPr lang="en-US" altLang="en-US" sz="1600" dirty="0">
                <a:solidFill>
                  <a:schemeClr val="tx1"/>
                </a:solidFill>
                <a:effectLst>
                  <a:outerShdw blurRad="38100" dist="38100" dir="2700000" algn="tl">
                    <a:srgbClr val="000000">
                      <a:alpha val="43137"/>
                    </a:srgbClr>
                  </a:outerShdw>
                </a:effectLst>
              </a:rPr>
              <a:t>(Grand Rapids: Zondervan, 1977), 60. Italics added</a:t>
            </a:r>
          </a:p>
        </p:txBody>
      </p:sp>
      <p:pic>
        <p:nvPicPr>
          <p:cNvPr id="4" name="Picture 2" descr="http://t1.gstatic.com/images?q=tbn:ANd9GcQxv3vyi4YqgamHAJTIgWkNJkLqWWIuAG2pkecTpX67vjz6XE96Kw"/>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92869" y="1332267"/>
            <a:ext cx="2278931" cy="321211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Content Placeholder 1"/>
          <p:cNvSpPr>
            <a:spLocks noGrp="1"/>
          </p:cNvSpPr>
          <p:nvPr>
            <p:ph idx="1"/>
          </p:nvPr>
        </p:nvSpPr>
        <p:spPr>
          <a:xfrm>
            <a:off x="3352800" y="1150071"/>
            <a:ext cx="8229599" cy="4279768"/>
          </a:xfrm>
        </p:spPr>
        <p:txBody>
          <a:bodyPr/>
          <a:lstStyle/>
          <a:p>
            <a:pPr marL="0" indent="0" algn="just" eaLnBrk="1" hangingPunct="1">
              <a:buNone/>
              <a:defRPr/>
            </a:pPr>
            <a:r>
              <a:rPr lang="en-US" altLang="en-US" dirty="0">
                <a:solidFill>
                  <a:prstClr val="white"/>
                </a:solidFill>
                <a:effectLst>
                  <a:outerShdw blurRad="38100" dist="38100" dir="2700000" algn="tl">
                    <a:srgbClr val="000000">
                      <a:alpha val="43137"/>
                    </a:srgbClr>
                  </a:outerShdw>
                </a:effectLst>
              </a:rPr>
              <a:t>“There is a normal Christian experience. There are new and blessed emotions and desires. Old things do pass away; and behold all things do become new; but </a:t>
            </a:r>
            <a:r>
              <a:rPr lang="en-US" altLang="en-US" b="1" i="1" u="sng" dirty="0">
                <a:solidFill>
                  <a:srgbClr val="FFFFCC"/>
                </a:solidFill>
                <a:effectLst>
                  <a:outerShdw blurRad="38100" dist="38100" dir="2700000" algn="tl">
                    <a:srgbClr val="000000">
                      <a:alpha val="43137"/>
                    </a:srgbClr>
                  </a:outerShdw>
                </a:effectLst>
              </a:rPr>
              <a:t>all such experiences are but  secondary evidences</a:t>
            </a:r>
            <a:r>
              <a:rPr lang="en-US" altLang="en-US" dirty="0">
                <a:solidFill>
                  <a:prstClr val="white"/>
                </a:solidFill>
                <a:effectLst>
                  <a:outerShdw blurRad="38100" dist="38100" dir="2700000" algn="tl">
                    <a:srgbClr val="000000">
                      <a:alpha val="43137"/>
                    </a:srgbClr>
                  </a:outerShdw>
                </a:effectLst>
              </a:rPr>
              <a:t>, as to the fact of salvation, in that they grow out of that positive  repose of faith which is the primary evidence.”</a:t>
            </a:r>
          </a:p>
        </p:txBody>
      </p:sp>
      <p:sp>
        <p:nvSpPr>
          <p:cNvPr id="5" name="Rectangle 4"/>
          <p:cNvSpPr/>
          <p:nvPr/>
        </p:nvSpPr>
        <p:spPr>
          <a:xfrm>
            <a:off x="4160086" y="252993"/>
            <a:ext cx="3871829" cy="646331"/>
          </a:xfrm>
          <a:prstGeom prst="rect">
            <a:avLst/>
          </a:prstGeom>
        </p:spPr>
        <p:txBody>
          <a:bodyPr wrap="none">
            <a:spAutoFit/>
          </a:bodyP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Lewis Sperry Chafer</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ChangeArrowheads="1"/>
          </p:cNvSpPr>
          <p:nvPr/>
        </p:nvSpPr>
        <p:spPr bwMode="auto">
          <a:xfrm>
            <a:off x="3391786" y="1137507"/>
            <a:ext cx="8162565" cy="3785652"/>
          </a:xfrm>
          <a:prstGeom prst="rect">
            <a:avLst/>
          </a:prstGeom>
          <a:noFill/>
          <a:ln w="9525">
            <a:noFill/>
            <a:miter lim="800000"/>
            <a:headEnd/>
            <a:tailEnd/>
          </a:ln>
        </p:spPr>
        <p:txBody>
          <a:bodyPr wrap="square">
            <a:spAutoFit/>
          </a:bodyPr>
          <a:lstStyle/>
          <a:p>
            <a:pPr algn="just"/>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“Nowhere in the Bible is a Christian asked to examine either his faith or his life to find out if he is a Christian. He is told only to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look outside of himself to Christ alone for his assurance</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he is a Christian. The Christian is, however, often told to examine his </a:t>
            </a:r>
            <a:r>
              <a:rPr lang="en-US"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walk of faith</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life to see if he is walking in fellowship and in conformity to God's commands.”</a:t>
            </a:r>
          </a:p>
        </p:txBody>
      </p:sp>
      <p:sp>
        <p:nvSpPr>
          <p:cNvPr id="56323" name="TextBox 4"/>
          <p:cNvSpPr txBox="1">
            <a:spLocks noChangeArrowheads="1"/>
          </p:cNvSpPr>
          <p:nvPr/>
        </p:nvSpPr>
        <p:spPr bwMode="auto">
          <a:xfrm>
            <a:off x="3505200" y="227814"/>
            <a:ext cx="5181600" cy="646331"/>
          </a:xfrm>
          <a:prstGeom prst="rect">
            <a:avLst/>
          </a:prstGeom>
          <a:noFill/>
          <a:ln w="9525">
            <a:noFill/>
            <a:miter lim="800000"/>
            <a:headEnd/>
            <a:tailEnd/>
          </a:ln>
        </p:spPr>
        <p:txBody>
          <a:bodyPr>
            <a:spAutoFit/>
          </a:bodyP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Joseph Dillow</a:t>
            </a:r>
          </a:p>
        </p:txBody>
      </p:sp>
      <p:sp>
        <p:nvSpPr>
          <p:cNvPr id="4" name="TextBox 4"/>
          <p:cNvSpPr txBox="1">
            <a:spLocks noChangeArrowheads="1"/>
          </p:cNvSpPr>
          <p:nvPr/>
        </p:nvSpPr>
        <p:spPr bwMode="auto">
          <a:xfrm>
            <a:off x="3505200" y="6130918"/>
            <a:ext cx="5181600" cy="584775"/>
          </a:xfrm>
          <a:prstGeom prst="rect">
            <a:avLst/>
          </a:prstGeom>
          <a:noFill/>
          <a:ln w="9525">
            <a:noFill/>
            <a:miter lim="800000"/>
            <a:headEnd/>
            <a:tailEnd/>
          </a:ln>
        </p:spPr>
        <p:txBody>
          <a:bodyPr>
            <a:spAutoFit/>
          </a:bodyPr>
          <a:lstStyle/>
          <a:p>
            <a:pPr algn="ctr">
              <a:spcAft>
                <a:spcPts val="600"/>
              </a:spcAft>
              <a:defRPr/>
            </a:pPr>
            <a:r>
              <a:rPr lang="en-US" sz="16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Joseph Dillow,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Final Destiny: The Future Reign of the Servant Kings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(Monument, CO: </a:t>
            </a:r>
            <a:r>
              <a:rPr lang="en-US" sz="1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Panyim</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2012), 454.</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7649" y="1371600"/>
            <a:ext cx="2622497" cy="27432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80860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C92BE6-A2BE-F8A0-8FB6-C6758C98B78F}"/>
              </a:ext>
            </a:extLst>
          </p:cNvPr>
          <p:cNvPicPr>
            <a:picLocks noChangeAspect="1"/>
          </p:cNvPicPr>
          <p:nvPr/>
        </p:nvPicPr>
        <p:blipFill>
          <a:blip r:embed="rId2"/>
          <a:srcRect b="4549"/>
          <a:stretch>
            <a:fillRect/>
          </a:stretch>
        </p:blipFill>
        <p:spPr>
          <a:xfrm>
            <a:off x="3706966" y="137160"/>
            <a:ext cx="477806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60106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F3958-2CEA-4CA0-9267-915C1D384DE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673980-D48D-3F87-46E5-0939D0BE93FB}"/>
              </a:ext>
            </a:extLst>
          </p:cNvPr>
          <p:cNvSpPr>
            <a:spLocks noGrp="1"/>
          </p:cNvSpPr>
          <p:nvPr>
            <p:ph idx="1"/>
          </p:nvPr>
        </p:nvSpPr>
        <p:spPr>
          <a:xfrm>
            <a:off x="609600" y="1600200"/>
            <a:ext cx="8839200" cy="3429000"/>
          </a:xfrm>
        </p:spPr>
        <p:txBody>
          <a:bodyPr/>
          <a:lstStyle/>
          <a:p>
            <a:pPr marL="742950" indent="-742950" algn="just">
              <a:spcBef>
                <a:spcPts val="0"/>
              </a:spcBef>
              <a:spcAft>
                <a:spcPts val="3000"/>
              </a:spcAft>
              <a:buSzPct val="100000"/>
              <a:buFont typeface="+mj-lt"/>
              <a:buAutoNum type="arabicParenR"/>
              <a:defRPr/>
            </a:pPr>
            <a:r>
              <a:rPr lang="en-US" dirty="0">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b="1" u="sng" dirty="0">
                <a:solidFill>
                  <a:srgbClr val="FFFFCC"/>
                </a:solidFill>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dirty="0">
                <a:cs typeface="Calibri" pitchFamily="34" charset="0"/>
              </a:rPr>
              <a:t>Calvinism’s “Two Kinds of Faith” Doctrine damages the Assurance of Salvation</a:t>
            </a:r>
            <a:endParaRPr lang="en-US" sz="3600" dirty="0">
              <a:cs typeface="Calibri" pitchFamily="34" charset="0"/>
            </a:endParaRPr>
          </a:p>
        </p:txBody>
      </p:sp>
      <p:pic>
        <p:nvPicPr>
          <p:cNvPr id="5" name="Picture 2">
            <a:extLst>
              <a:ext uri="{FF2B5EF4-FFF2-40B4-BE49-F238E27FC236}">
                <a16:creationId xmlns:a16="http://schemas.microsoft.com/office/drawing/2014/main" id="{6682A60B-9990-4D5F-C54B-62630D6BD1C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68515" y="1600200"/>
            <a:ext cx="1537685"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2FAFD0C-BA5D-BD49-0D8C-1A700FCDE5EB}"/>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1800"/>
              </a:spcAft>
              <a:buClr>
                <a:srgbClr val="FFC000"/>
              </a:buClr>
              <a:buSzPct val="100000"/>
              <a:buFont typeface="+mj-lt"/>
              <a:buAutoNum type="alphaLcParenR" startAt="8"/>
              <a:defRPr/>
            </a:pPr>
            <a:r>
              <a:rPr lang="en-US" sz="3600" kern="0"/>
              <a:t>Destroys the Assurance of Salvation</a:t>
            </a:r>
            <a:endParaRPr lang="en-US" sz="3600" kern="0" dirty="0"/>
          </a:p>
        </p:txBody>
      </p:sp>
    </p:spTree>
    <p:extLst>
      <p:ext uri="{BB962C8B-B14F-4D97-AF65-F5344CB8AC3E}">
        <p14:creationId xmlns:p14="http://schemas.microsoft.com/office/powerpoint/2010/main" val="4799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8534400" cy="762000"/>
          </a:xfrm>
        </p:spPr>
        <p:txBody>
          <a:bodyPr/>
          <a:lstStyle/>
          <a:p>
            <a:pPr algn="ctr"/>
            <a:r>
              <a:rPr lang="en-US" sz="3600" dirty="0">
                <a:solidFill>
                  <a:srgbClr val="00FFFF"/>
                </a:solidFill>
                <a:effectLst>
                  <a:outerShdw blurRad="38100" dist="38100" dir="2700000" algn="tl">
                    <a:srgbClr val="000000">
                      <a:alpha val="43137"/>
                    </a:srgbClr>
                  </a:outerShdw>
                </a:effectLst>
              </a:rPr>
              <a:t>Assurance of Salvation in Calvinism?</a:t>
            </a:r>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5936500" y="5153384"/>
              <a:ext cx="19440" cy="19080"/>
            </p14:xfrm>
          </p:contentPart>
        </mc:Choice>
        <mc:Fallback xmlns="">
          <p:pic>
            <p:nvPicPr>
              <p:cNvPr id="6" name="Ink 5"/>
              <p:cNvPicPr/>
              <p:nvPr/>
            </p:nvPicPr>
            <p:blipFill>
              <a:blip r:embed="rId3"/>
              <a:stretch>
                <a:fillRect/>
              </a:stretch>
            </p:blipFill>
            <p:spPr>
              <a:xfrm>
                <a:off x="5924620" y="5141724"/>
                <a:ext cx="43200" cy="42400"/>
              </a:xfrm>
              <a:prstGeom prst="rect">
                <a:avLst/>
              </a:prstGeom>
            </p:spPr>
          </p:pic>
        </mc:Fallback>
      </mc:AlternateContent>
      <p:pic>
        <p:nvPicPr>
          <p:cNvPr id="5" name="Picture 4"/>
          <p:cNvPicPr>
            <a:picLocks noChangeAspect="1"/>
          </p:cNvPicPr>
          <p:nvPr/>
        </p:nvPicPr>
        <p:blipFill>
          <a:blip r:embed="rId4"/>
          <a:stretch>
            <a:fillRect/>
          </a:stretch>
        </p:blipFill>
        <p:spPr>
          <a:xfrm>
            <a:off x="3323492" y="1265448"/>
            <a:ext cx="5545016"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05766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947057" y="228600"/>
            <a:ext cx="10363200" cy="1143000"/>
          </a:xfrm>
        </p:spPr>
        <p:txBody>
          <a:bodyPr/>
          <a:lstStyle/>
          <a:p>
            <a:pPr algn="ctr"/>
            <a:r>
              <a:rPr lang="en-US" sz="3600" dirty="0"/>
              <a:t>Calvinism and the Assurance of Salvation</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600" y="1905000"/>
            <a:ext cx="10896600" cy="2209800"/>
          </a:xfrm>
        </p:spPr>
        <p:txBody>
          <a:bodyPr/>
          <a:lstStyle/>
          <a:p>
            <a:pPr marL="0" indent="0" algn="just">
              <a:buNone/>
            </a:pPr>
            <a:r>
              <a:rPr lang="en-US" dirty="0">
                <a:effectLst>
                  <a:outerShdw blurRad="38100" dist="38100" dir="2700000" algn="tl">
                    <a:srgbClr val="000000">
                      <a:alpha val="43137"/>
                    </a:srgbClr>
                  </a:outerShdw>
                </a:effectLst>
              </a:rPr>
              <a:t>“Once fully indoctrinated into Calvinism, the Calvinist is left wondering for the rest of his life if he is one of the elect. This is not a walk of faith but of doubt, and it is totally unscriptural. Scripture says that we can walk in assurance of eternal life.”</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5867400"/>
            <a:ext cx="9525000"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102.</a:t>
            </a:r>
          </a:p>
        </p:txBody>
      </p:sp>
    </p:spTree>
    <p:extLst>
      <p:ext uri="{BB962C8B-B14F-4D97-AF65-F5344CB8AC3E}">
        <p14:creationId xmlns:p14="http://schemas.microsoft.com/office/powerpoint/2010/main" val="2611313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3657600" y="2133600"/>
            <a:ext cx="7924800" cy="2884602"/>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I am elect, is first perceived from sanctification begun in me, that is, by my hating of sin and my loving of righteousness.”</a:t>
            </a:r>
            <a:endParaRPr lang="en-US" altLang="zh-CN" sz="36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2095500" y="248097"/>
            <a:ext cx="8001000" cy="141245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Theodore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Beza</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p>
          <a:p>
            <a:pPr algn="ctr">
              <a:defRPr/>
            </a:pP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(1519‒1605)</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Little Book of Christian Questions and Responses</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pp. 96-97</a:t>
            </a:r>
          </a:p>
        </p:txBody>
      </p:sp>
      <p:pic>
        <p:nvPicPr>
          <p:cNvPr id="1030" name="Picture 6" descr="http://www.presbyteriansofthepast.com/wp-content/uploads/2015/10/Cover-Image-Beza-for-his-Bio-of-Calvin-10-12-20151-221x300.jpg"/>
          <p:cNvPicPr>
            <a:picLocks noChangeAspect="1" noChangeArrowheads="1"/>
          </p:cNvPicPr>
          <p:nvPr/>
        </p:nvPicPr>
        <p:blipFill>
          <a:blip r:embed="rId2" cstate="print"/>
          <a:srcRect/>
          <a:stretch>
            <a:fillRect/>
          </a:stretch>
        </p:blipFill>
        <p:spPr bwMode="auto">
          <a:xfrm>
            <a:off x="609600" y="2290804"/>
            <a:ext cx="2634759" cy="3576596"/>
          </a:xfrm>
          <a:prstGeom prst="rect">
            <a:avLst/>
          </a:prstGeom>
          <a:noFill/>
        </p:spPr>
      </p:pic>
    </p:spTree>
    <p:extLst>
      <p:ext uri="{BB962C8B-B14F-4D97-AF65-F5344CB8AC3E}">
        <p14:creationId xmlns:p14="http://schemas.microsoft.com/office/powerpoint/2010/main" val="1319838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1866900" y="2057399"/>
            <a:ext cx="8458200" cy="1657771"/>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“Genuine assurance comes from seeing the Holy Spirit’s transforming work in one’s life.”</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4217565" y="208962"/>
            <a:ext cx="3756870" cy="1403485"/>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p. 23</a:t>
            </a:r>
          </a:p>
        </p:txBody>
      </p:sp>
      <p:pic>
        <p:nvPicPr>
          <p:cNvPr id="7" name="Picture 6">
            <a:extLst>
              <a:ext uri="{FF2B5EF4-FFF2-40B4-BE49-F238E27FC236}">
                <a16:creationId xmlns:a16="http://schemas.microsoft.com/office/drawing/2014/main" id="{9E39B77C-9CBB-4FDF-AC54-D7CEB90979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7871" y="4026679"/>
            <a:ext cx="3916258" cy="2286000"/>
          </a:xfrm>
          <a:prstGeom prst="rect">
            <a:avLst/>
          </a:prstGeom>
          <a:ln w="38100">
            <a:solidFill>
              <a:schemeClr val="tx1"/>
            </a:solidFill>
          </a:ln>
        </p:spPr>
      </p:pic>
    </p:spTree>
    <p:extLst>
      <p:ext uri="{BB962C8B-B14F-4D97-AF65-F5344CB8AC3E}">
        <p14:creationId xmlns:p14="http://schemas.microsoft.com/office/powerpoint/2010/main" val="1394490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1524000" y="246304"/>
            <a:ext cx="9144000" cy="1470586"/>
          </a:xfrm>
        </p:spPr>
        <p:txBody>
          <a:bodyPr/>
          <a:lstStyle/>
          <a:p>
            <a:pPr algn="ctr">
              <a:defRPr/>
            </a:pPr>
            <a:r>
              <a:rPr lang="en-US" altLang="en-US" sz="3200" dirty="0">
                <a:solidFill>
                  <a:srgbClr val="00FFFF"/>
                </a:solidFill>
                <a:effectLst>
                  <a:outerShdw blurRad="38100" dist="38100" dir="2700000" algn="tl">
                    <a:srgbClr val="000000">
                      <a:alpha val="43137"/>
                    </a:srgbClr>
                  </a:outerShdw>
                </a:effectLst>
              </a:rPr>
              <a:t>Westminster Confession Chapter XVII, Article III</a:t>
            </a:r>
            <a:br>
              <a:rPr lang="en-US" altLang="en-US" sz="3200" dirty="0">
                <a:solidFill>
                  <a:srgbClr val="00FFFF"/>
                </a:solidFill>
                <a:effectLst>
                  <a:outerShdw blurRad="38100" dist="38100" dir="2700000" algn="tl">
                    <a:srgbClr val="000000">
                      <a:alpha val="43137"/>
                    </a:srgbClr>
                  </a:outerShdw>
                </a:effectLst>
              </a:rPr>
            </a:br>
            <a:r>
              <a:rPr lang="en-US" altLang="en-US" sz="3200" dirty="0">
                <a:solidFill>
                  <a:srgbClr val="00FFFF"/>
                </a:solidFill>
                <a:effectLst>
                  <a:outerShdw blurRad="38100" dist="38100" dir="2700000" algn="tl">
                    <a:srgbClr val="000000">
                      <a:alpha val="43137"/>
                    </a:srgbClr>
                  </a:outerShdw>
                </a:effectLst>
              </a:rPr>
              <a:t>– Of the Assurance of Grace and Salvation</a:t>
            </a:r>
          </a:p>
        </p:txBody>
      </p:sp>
      <p:sp>
        <p:nvSpPr>
          <p:cNvPr id="11267" name="Content Placeholder 2"/>
          <p:cNvSpPr>
            <a:spLocks noGrp="1"/>
          </p:cNvSpPr>
          <p:nvPr>
            <p:ph idx="1"/>
          </p:nvPr>
        </p:nvSpPr>
        <p:spPr>
          <a:xfrm>
            <a:off x="4051005" y="2055042"/>
            <a:ext cx="7081283" cy="4185502"/>
          </a:xfrm>
        </p:spPr>
        <p:txBody>
          <a:bodyPr>
            <a:normAutofit/>
          </a:bodyPr>
          <a:lstStyle/>
          <a:p>
            <a:pPr marL="0" indent="0" algn="just" fontAlgn="auto">
              <a:spcBef>
                <a:spcPts val="0"/>
              </a:spcBef>
              <a:spcAft>
                <a:spcPts val="2400"/>
              </a:spcAft>
              <a:buNone/>
              <a:defRPr/>
            </a:pPr>
            <a:r>
              <a:rPr lang="en-US" sz="3600" dirty="0">
                <a:effectLst>
                  <a:outerShdw blurRad="38100" dist="38100" dir="2700000" algn="tl">
                    <a:srgbClr val="000000">
                      <a:alpha val="43137"/>
                    </a:srgbClr>
                  </a:outerShdw>
                </a:effectLst>
                <a:cs typeface="Calibri" panose="020F0502020204030204" pitchFamily="34" charset="0"/>
              </a:rPr>
              <a:t>“This infallible assurance doth not so belong to the essence of faith, but that a true believer will wait long, and conflict with many difficulties before he be a partaker of it.”</a:t>
            </a: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2573" y="2021388"/>
            <a:ext cx="2752627" cy="42528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981200"/>
            <a:ext cx="10972800" cy="3657600"/>
          </a:xfrm>
        </p:spPr>
        <p:txBody>
          <a:bodyPr anchor="t"/>
          <a:lstStyle/>
          <a:p>
            <a:pPr algn="just"/>
            <a:r>
              <a:rPr lang="en-US" sz="3200" dirty="0">
                <a:solidFill>
                  <a:schemeClr val="tx1"/>
                </a:solidFill>
                <a:effectLst>
                  <a:outerShdw blurRad="38100" dist="38100" dir="2700000" algn="tl">
                    <a:srgbClr val="000000">
                      <a:alpha val="43137"/>
                    </a:srgbClr>
                  </a:outerShdw>
                </a:effectLst>
              </a:rPr>
              <a:t>Even John Calvin himself did not possess assurance of salvation. Writing in his will shortly before his death in 1564, he declared: “I testify also and profess that I humbly seek from God, </a:t>
            </a:r>
            <a:r>
              <a:rPr lang="en-US" sz="3200" i="1" dirty="0">
                <a:solidFill>
                  <a:schemeClr val="tx1"/>
                </a:solidFill>
                <a:effectLst>
                  <a:outerShdw blurRad="38100" dist="38100" dir="2700000" algn="tl">
                    <a:srgbClr val="000000">
                      <a:alpha val="43137"/>
                    </a:srgbClr>
                  </a:outerShdw>
                </a:effectLst>
              </a:rPr>
              <a:t>that He may so will me</a:t>
            </a:r>
            <a:r>
              <a:rPr lang="en-US" sz="3200" dirty="0">
                <a:solidFill>
                  <a:schemeClr val="tx1"/>
                </a:solidFill>
                <a:effectLst>
                  <a:outerShdw blurRad="38100" dist="38100" dir="2700000" algn="tl">
                    <a:srgbClr val="000000">
                      <a:alpha val="43137"/>
                    </a:srgbClr>
                  </a:outerShdw>
                </a:effectLst>
              </a:rPr>
              <a:t> to be washed and purified by the great Redeemer’s blood, shed for the sins of the human race, that it </a:t>
            </a:r>
            <a:r>
              <a:rPr lang="en-US" sz="3200" i="1" dirty="0">
                <a:solidFill>
                  <a:schemeClr val="tx1"/>
                </a:solidFill>
                <a:effectLst>
                  <a:outerShdw blurRad="38100" dist="38100" dir="2700000" algn="tl">
                    <a:srgbClr val="000000">
                      <a:alpha val="43137"/>
                    </a:srgbClr>
                  </a:outerShdw>
                </a:effectLst>
              </a:rPr>
              <a:t>may be permitted me</a:t>
            </a:r>
            <a:r>
              <a:rPr lang="en-US" sz="3200" dirty="0">
                <a:solidFill>
                  <a:schemeClr val="tx1"/>
                </a:solidFill>
                <a:effectLst>
                  <a:outerShdw blurRad="38100" dist="38100" dir="2700000" algn="tl">
                    <a:srgbClr val="000000">
                      <a:alpha val="43137"/>
                    </a:srgbClr>
                  </a:outerShdw>
                </a:effectLst>
              </a:rPr>
              <a:t> to stand before His tribunal under the covert of the Redeemer Himself” (italics added). </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15363" name="Rectangle 3"/>
          <p:cNvSpPr>
            <a:spLocks noGrp="1" noChangeArrowheads="1"/>
          </p:cNvSpPr>
          <p:nvPr>
            <p:ph type="subTitle" sz="quarter" idx="4294967295"/>
          </p:nvPr>
        </p:nvSpPr>
        <p:spPr>
          <a:xfrm>
            <a:off x="2400300" y="152400"/>
            <a:ext cx="7391400" cy="1524000"/>
          </a:xfrm>
        </p:spPr>
        <p:txBody>
          <a:bodyPr/>
          <a:lstStyle/>
          <a:p>
            <a:pPr marL="0" indent="0" algn="ctr" eaLnBrk="1" hangingPunct="1">
              <a:buNone/>
              <a:defRPr/>
            </a:pPr>
            <a:r>
              <a:rPr lang="en-US" sz="400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dirty="0">
                <a:effectLst>
                  <a:outerShdw blurRad="38100" dist="38100" dir="2700000" algn="tl">
                    <a:srgbClr val="000000">
                      <a:alpha val="43137"/>
                    </a:srgbClr>
                  </a:outerShdw>
                </a:effectLst>
              </a:rPr>
              <a:t>Norman F. </a:t>
            </a:r>
            <a:r>
              <a:rPr lang="en-US" sz="1600" dirty="0" err="1">
                <a:effectLst>
                  <a:outerShdw blurRad="38100" dist="38100" dir="2700000" algn="tl">
                    <a:srgbClr val="000000">
                      <a:alpha val="43137"/>
                    </a:srgbClr>
                  </a:outerShdw>
                </a:effectLst>
              </a:rPr>
              <a:t>Douty</a:t>
            </a:r>
            <a:r>
              <a:rPr lang="en-US" sz="1600" dirty="0">
                <a:effectLst>
                  <a:outerShdw blurRad="38100" dist="38100" dir="2700000" algn="tl">
                    <a:srgbClr val="000000">
                      <a:alpha val="43137"/>
                    </a:srgbClr>
                  </a:outerShdw>
                </a:effectLst>
              </a:rPr>
              <a:t>, </a:t>
            </a:r>
            <a:r>
              <a:rPr lang="en-US" sz="1600" i="1" dirty="0">
                <a:effectLst>
                  <a:outerShdw blurRad="38100" dist="38100" dir="2700000" algn="tl">
                    <a:srgbClr val="000000">
                      <a:alpha val="43137"/>
                    </a:srgbClr>
                  </a:outerShdw>
                </a:effectLst>
              </a:rPr>
              <a:t>The Death of Christ</a:t>
            </a:r>
            <a:r>
              <a:rPr lang="en-US" sz="1600" dirty="0">
                <a:effectLst>
                  <a:outerShdw blurRad="38100" dist="38100" dir="2700000" algn="tl">
                    <a:srgbClr val="000000">
                      <a:alpha val="43137"/>
                    </a:srgbClr>
                  </a:outerShdw>
                </a:effectLst>
              </a:rPr>
              <a:t> (Irving, TX: Williams &amp; Watrous Pub. Co., Revised and Enlarged Edition, 1978), p. 176, citing John Calvin from F. F. Bruce’s “Answers and Questions,” Questions 1331, in The Harvester (Exeter) January 1966.</a:t>
            </a:r>
          </a:p>
          <a:p>
            <a:pPr marL="0" indent="0" algn="ctr" eaLnBrk="1" hangingPunct="1">
              <a:buNone/>
              <a:defRPr/>
            </a:pPr>
            <a:br>
              <a:rPr lang="en-US" sz="1600" i="1" dirty="0">
                <a:effectLst>
                  <a:outerShdw blurRad="38100" dist="38100" dir="2700000" algn="tl">
                    <a:srgbClr val="000000">
                      <a:alpha val="43137"/>
                    </a:srgbClr>
                  </a:outerShdw>
                </a:effectLst>
              </a:rPr>
            </a:br>
            <a:endParaRPr lang="en-US" sz="1600" i="1"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96883"/>
            <a:ext cx="766735" cy="1097280"/>
          </a:xfrm>
          <a:prstGeom prst="rect">
            <a:avLst/>
          </a:prstGeom>
          <a:ln>
            <a:solidFill>
              <a:schemeClr val="tx1"/>
            </a:solidFill>
          </a:ln>
        </p:spPr>
      </p:pic>
    </p:spTree>
    <p:extLst>
      <p:ext uri="{BB962C8B-B14F-4D97-AF65-F5344CB8AC3E}">
        <p14:creationId xmlns:p14="http://schemas.microsoft.com/office/powerpoint/2010/main" val="1659070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505200" y="2814697"/>
            <a:ext cx="7991462"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Christian can be sure that he is a true believer. Hence, there is an ongoing need to be dedicated to the Lord and to deny ourselves so that we might make it.”</a:t>
            </a: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209800"/>
            <a:ext cx="2691940" cy="3657600"/>
          </a:xfrm>
          <a:prstGeom prst="rect">
            <a:avLst/>
          </a:prstGeom>
          <a:noFill/>
          <a:ln w="38100">
            <a:solidFill>
              <a:schemeClr val="tx1"/>
            </a:solidFill>
            <a:miter lim="800000"/>
            <a:headEnd/>
            <a:tailEnd/>
          </a:ln>
        </p:spPr>
      </p:pic>
      <p:sp>
        <p:nvSpPr>
          <p:cNvPr id="2" name="Rectangle 1"/>
          <p:cNvSpPr/>
          <p:nvPr/>
        </p:nvSpPr>
        <p:spPr>
          <a:xfrm>
            <a:off x="609600" y="152400"/>
            <a:ext cx="10972799" cy="1477328"/>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Piper</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and Pastoral Staff, TULIP: What We Believe about the Five Points of Calvinism: Position Paper of the Pastoral Staff (Desiring God Ministries, 1997), 25, cited in Dave Hunt, What Love is This?, 379.</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505200" y="2298174"/>
            <a:ext cx="8077199" cy="255454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causes me to be anxious is the possibility that I may not be a Christian—that I might be fake / that everything I’ve ever done might be a farce—those are horrible, horrible thoughts; right?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609600" y="152400"/>
            <a:ext cx="10972799" cy="1846659"/>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Piper</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Piper’s Interview on Family Life Radio April 14, 2020 </a:t>
            </a:r>
          </a:p>
          <a:p>
            <a:pPr algn="ctr">
              <a:defRPr/>
            </a:pP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https://www.familylife.com/podcast/familylife-today/strategies-for-standing-firm-through-coronavirus/</a:t>
            </a:r>
          </a:p>
          <a:p>
            <a:pPr algn="ctr">
              <a:defRPr/>
            </a:pP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descr="http://larrydixon.files.wordpress.com/2011/05/john-piper.jpg">
            <a:extLst>
              <a:ext uri="{FF2B5EF4-FFF2-40B4-BE49-F238E27FC236}">
                <a16:creationId xmlns:a16="http://schemas.microsoft.com/office/drawing/2014/main" id="{FFFAE344-D17F-5ECE-7112-23C106D7B50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209800"/>
            <a:ext cx="2691940" cy="3657600"/>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3807184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6056" y="1371601"/>
            <a:ext cx="10976344" cy="50292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273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while back I had one of those moments… Suddenly the question hit me: ‘R.C. what if you are not one of the redeemed? What if your destiny is not heaven after all, but hell?’ Let me tell you that I was flooded in my body with the chill that went from my head to the bottom of my spine. I was terrified. I begin to take stock of my life, and I looked at my performance. My sins came pouring into my mind, and the more I looked at myself the worst I felt. I thought, ‘maybe it’s really true. Maybe I’m not saved after all.’...Then I remembered John 6:68. Jesus had been giving out hard teaching, and many of His former followers had left Him. When He asked Peter if he was also going to leave, Peter said, ‘where else can we go? Only you have the words of eternal life.’ In other words, Peter was also uncomfortable, but he realized that being uncomfortable with Jesus was better than any other option.”</a:t>
            </a:r>
          </a:p>
        </p:txBody>
      </p:sp>
      <p:sp>
        <p:nvSpPr>
          <p:cNvPr id="6" name="Rectangle 2"/>
          <p:cNvSpPr>
            <a:spLocks noChangeArrowheads="1"/>
          </p:cNvSpPr>
          <p:nvPr/>
        </p:nvSpPr>
        <p:spPr bwMode="auto">
          <a:xfrm>
            <a:off x="3162300" y="248096"/>
            <a:ext cx="6057900" cy="1017178"/>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R.C. Sproul, Jr.</a:t>
            </a:r>
          </a:p>
          <a:p>
            <a:pPr algn="ctr">
              <a:defRPr/>
            </a:pPr>
            <a:r>
              <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“Assurance of Salvation” (</a:t>
            </a:r>
            <a:r>
              <a:rPr lang="en-US" sz="1600" kern="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Tabletalk</a:t>
            </a:r>
            <a:r>
              <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Ligonier Ministries, 1989), p. 20</a:t>
            </a:r>
          </a:p>
        </p:txBody>
      </p:sp>
      <p:pic>
        <p:nvPicPr>
          <p:cNvPr id="5" name="Picture 2" descr="Image result for rc sproul">
            <a:extLst>
              <a:ext uri="{FF2B5EF4-FFF2-40B4-BE49-F238E27FC236}">
                <a16:creationId xmlns:a16="http://schemas.microsoft.com/office/drawing/2014/main" id="{B90A40FA-29D4-453F-8CA9-61CFAC0105C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6056" y="152400"/>
            <a:ext cx="1106021" cy="8368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34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Examples of Old Testament Non-Persevering Saints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9296400" cy="5414180"/>
          </a:xfrm>
        </p:spPr>
        <p:txBody>
          <a:bodyPr/>
          <a:lstStyle/>
          <a:p>
            <a:pPr marL="742950" indent="-742950">
              <a:spcBef>
                <a:spcPts val="0"/>
              </a:spcBef>
              <a:spcAft>
                <a:spcPts val="1800"/>
              </a:spcAft>
              <a:buSzPct val="100000"/>
              <a:buFont typeface="+mj-lt"/>
              <a:buAutoNum type="arabicPeriod"/>
              <a:defRPr/>
            </a:pPr>
            <a:r>
              <a:rPr lang="en-US" sz="2800" dirty="0">
                <a:cs typeface="Calibri" pitchFamily="34" charset="0"/>
              </a:rPr>
              <a:t>Noah (Gen. 9:20-23; Heb. 11:7)</a:t>
            </a:r>
          </a:p>
          <a:p>
            <a:pPr marL="742950" indent="-742950">
              <a:spcBef>
                <a:spcPts val="0"/>
              </a:spcBef>
              <a:spcAft>
                <a:spcPts val="1800"/>
              </a:spcAft>
              <a:buSzPct val="100000"/>
              <a:buFont typeface="+mj-lt"/>
              <a:buAutoNum type="arabicPeriod"/>
              <a:defRPr/>
            </a:pPr>
            <a:r>
              <a:rPr lang="en-US" sz="2800" dirty="0">
                <a:cs typeface="Calibri" pitchFamily="34" charset="0"/>
              </a:rPr>
              <a:t>Lot (Gen. 13; 19; 2 Pet. 2:7-8) </a:t>
            </a:r>
          </a:p>
          <a:p>
            <a:pPr marL="742950" indent="-742950">
              <a:spcBef>
                <a:spcPts val="0"/>
              </a:spcBef>
              <a:spcAft>
                <a:spcPts val="1800"/>
              </a:spcAft>
              <a:buSzPct val="100000"/>
              <a:buAutoNum type="arabicPeriod"/>
              <a:defRPr/>
            </a:pPr>
            <a:r>
              <a:rPr lang="en-US" sz="2800" dirty="0">
                <a:cs typeface="Calibri" pitchFamily="34" charset="0"/>
              </a:rPr>
              <a:t>Moses (Num. 20:11-12; Deut. 32:5; Matt. 17:1-3; Heb. 11:23-29; Rev. 11:6)</a:t>
            </a:r>
          </a:p>
          <a:p>
            <a:pPr marL="742950" indent="-742950">
              <a:spcBef>
                <a:spcPts val="0"/>
              </a:spcBef>
              <a:spcAft>
                <a:spcPts val="1800"/>
              </a:spcAft>
              <a:buSzPct val="100000"/>
              <a:buAutoNum type="arabicPeriod"/>
              <a:defRPr/>
            </a:pPr>
            <a:r>
              <a:rPr lang="en-US" sz="2800" b="1" u="sng" dirty="0">
                <a:solidFill>
                  <a:srgbClr val="FFFFCC"/>
                </a:solidFill>
                <a:cs typeface="Calibri" pitchFamily="34" charset="0"/>
              </a:rPr>
              <a:t>Exodus’ generation (Num. 13‒14; Heb. 11:29)</a:t>
            </a:r>
          </a:p>
          <a:p>
            <a:pPr marL="742950" indent="-742950">
              <a:spcBef>
                <a:spcPts val="0"/>
              </a:spcBef>
              <a:spcAft>
                <a:spcPts val="1800"/>
              </a:spcAft>
              <a:buSzPct val="100000"/>
              <a:buAutoNum type="arabicPeriod"/>
              <a:defRPr/>
            </a:pPr>
            <a:r>
              <a:rPr lang="en-US" sz="2800" dirty="0">
                <a:cs typeface="Calibri" pitchFamily="34" charset="0"/>
              </a:rPr>
              <a:t>Samson (Judges 13‒16; Heb. 11:32)</a:t>
            </a:r>
          </a:p>
          <a:p>
            <a:pPr marL="742950" indent="-742950">
              <a:spcBef>
                <a:spcPts val="0"/>
              </a:spcBef>
              <a:spcAft>
                <a:spcPts val="1800"/>
              </a:spcAft>
              <a:buSzPct val="100000"/>
              <a:buFont typeface="Wingdings" panose="05000000000000000000" pitchFamily="2" charset="2"/>
              <a:buAutoNum type="arabicPeriod"/>
              <a:defRPr/>
            </a:pPr>
            <a:r>
              <a:rPr lang="en-US" sz="2800" dirty="0">
                <a:cs typeface="Calibri" pitchFamily="34" charset="0"/>
              </a:rPr>
              <a:t>Saul (1 Sam. 28; 31) </a:t>
            </a:r>
          </a:p>
          <a:p>
            <a:pPr marL="742950" indent="-742950">
              <a:spcBef>
                <a:spcPts val="0"/>
              </a:spcBef>
              <a:spcAft>
                <a:spcPts val="1800"/>
              </a:spcAft>
              <a:buSzPct val="100000"/>
              <a:buFont typeface="Wingdings" panose="05000000000000000000" pitchFamily="2" charset="2"/>
              <a:buAutoNum type="arabicPeriod"/>
              <a:defRPr/>
            </a:pPr>
            <a:r>
              <a:rPr lang="en-US" sz="2800" dirty="0">
                <a:cs typeface="Calibri" pitchFamily="34" charset="0"/>
              </a:rPr>
              <a:t>Solomon (1 Kgs. 11:4, 9-10)</a:t>
            </a:r>
            <a:endParaRPr lang="en-US" dirty="0">
              <a:cs typeface="Calibri" pitchFamily="34" charset="0"/>
            </a:endParaRPr>
          </a:p>
        </p:txBody>
      </p:sp>
      <p:pic>
        <p:nvPicPr>
          <p:cNvPr id="2" name="Picture 2">
            <a:extLst>
              <a:ext uri="{FF2B5EF4-FFF2-40B4-BE49-F238E27FC236}">
                <a16:creationId xmlns:a16="http://schemas.microsoft.com/office/drawing/2014/main" id="{8BD194D8-9E51-340E-9AD8-6D112087B24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891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1839798" y="5197509"/>
            <a:ext cx="8512404" cy="1401257"/>
          </a:xfrm>
          <a:prstGeom prst="rect">
            <a:avLst/>
          </a:prstGeom>
          <a:noFill/>
          <a:ln w="9525">
            <a:noFill/>
            <a:miter lim="800000"/>
            <a:headEnd/>
            <a:tailEnd/>
          </a:ln>
          <a:effectLst/>
        </p:spPr>
        <p:txBody>
          <a:bodyPr/>
          <a:lstStyle/>
          <a:p>
            <a:pPr algn="ctr">
              <a:spcBef>
                <a:spcPct val="30000"/>
              </a:spcBef>
              <a:spcAft>
                <a:spcPct val="30000"/>
              </a:spcAft>
              <a:buClr>
                <a:srgbClr val="0000FF"/>
              </a:buClr>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“Readers, if there is a reserve in your obedience, you are on your way to hell.”</a:t>
            </a:r>
          </a:p>
        </p:txBody>
      </p:sp>
      <p:sp>
        <p:nvSpPr>
          <p:cNvPr id="6" name="Rectangle 2"/>
          <p:cNvSpPr>
            <a:spLocks noChangeArrowheads="1"/>
          </p:cNvSpPr>
          <p:nvPr/>
        </p:nvSpPr>
        <p:spPr bwMode="auto">
          <a:xfrm>
            <a:off x="2326434"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 W. Pink </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Practical Christianity</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16.</a:t>
            </a:r>
          </a:p>
        </p:txBody>
      </p:sp>
      <p:pic>
        <p:nvPicPr>
          <p:cNvPr id="2" name="Picture 1"/>
          <p:cNvPicPr>
            <a:picLocks noChangeAspect="1"/>
          </p:cNvPicPr>
          <p:nvPr/>
        </p:nvPicPr>
        <p:blipFill>
          <a:blip r:embed="rId2" cstate="print"/>
          <a:stretch>
            <a:fillRect/>
          </a:stretch>
        </p:blipFill>
        <p:spPr>
          <a:xfrm>
            <a:off x="3564941" y="1284835"/>
            <a:ext cx="5062118" cy="3657600"/>
          </a:xfrm>
          <a:prstGeom prst="rect">
            <a:avLst/>
          </a:prstGeom>
        </p:spPr>
      </p:pic>
    </p:spTree>
    <p:extLst>
      <p:ext uri="{BB962C8B-B14F-4D97-AF65-F5344CB8AC3E}">
        <p14:creationId xmlns:p14="http://schemas.microsoft.com/office/powerpoint/2010/main" val="1130800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7400"/>
            <a:ext cx="10972800" cy="353943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Interestingly, it has been recorded that “nearly all of the Puritan ‘divines’ [men who were Calvinistic and taught perseverance] went through great dread and despair on their deathbeds as they realized their lives did not give perfect evidence that they were elect</a:t>
            </a:r>
            <a:r>
              <a:rPr lang="en-US" alt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sp>
        <p:nvSpPr>
          <p:cNvPr id="2" name="Rectangle 1"/>
          <p:cNvSpPr/>
          <p:nvPr/>
        </p:nvSpPr>
        <p:spPr>
          <a:xfrm>
            <a:off x="609600" y="232938"/>
            <a:ext cx="109728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 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Calvin and English Calvinism to 1649</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(Oxford: Oxford University Press, 1979), 2.</a:t>
            </a:r>
          </a:p>
        </p:txBody>
      </p:sp>
      <p:pic>
        <p:nvPicPr>
          <p:cNvPr id="1026" name="Picture 2" descr="Image result for rt kendall&quot;">
            <a:extLst>
              <a:ext uri="{FF2B5EF4-FFF2-40B4-BE49-F238E27FC236}">
                <a16:creationId xmlns:a16="http://schemas.microsoft.com/office/drawing/2014/main" id="{6DFA03F6-7457-47F1-9560-31FFA7C70C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552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2697"/>
            <a:ext cx="10972800"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went to Oxford in 1973 to study John Owen’s doctrine of the priestly work of Christ. It turned out that my thesis took a different direction, but it plunged me deep indeed into the Puritans (p. 3).”</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3.</a:t>
            </a:r>
          </a:p>
        </p:txBody>
      </p:sp>
      <p:pic>
        <p:nvPicPr>
          <p:cNvPr id="4" name="Picture 2" descr="Image result for rt kendall&quot;">
            <a:extLst>
              <a:ext uri="{FF2B5EF4-FFF2-40B4-BE49-F238E27FC236}">
                <a16:creationId xmlns:a16="http://schemas.microsoft.com/office/drawing/2014/main" id="{525AD4CE-B3D5-7116-A372-E7698FBB721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95910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77283"/>
            <a:ext cx="11125200" cy="4247317"/>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no one could claim to be saved if they did not keep the works of the Law. Not that you could lose your salvation; it only meant you were not really converted in the first place if there was not a careful keeping of the Ten Commandments. After all, one dare not look directly to Christ for assurance—that would be presumptuous; one looked to his own faithfulness in keeping the Law first, and then—and only then—did one have the warrant to look to Christ for salvation. I kept telling myself that what these Puritans wrote surely was not what they appeared to be saying. I kept reading” (p. 3).</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3.</a:t>
            </a:r>
          </a:p>
        </p:txBody>
      </p:sp>
      <p:pic>
        <p:nvPicPr>
          <p:cNvPr id="4" name="Picture 2" descr="Image result for rt kendall&quot;">
            <a:extLst>
              <a:ext uri="{FF2B5EF4-FFF2-40B4-BE49-F238E27FC236}">
                <a16:creationId xmlns:a16="http://schemas.microsoft.com/office/drawing/2014/main" id="{E9D6A9B7-FF1F-72CB-44A9-97CD8796553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1936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8412"/>
            <a:ext cx="10972800" cy="304698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“Most of the Puritans that I read can be described in this scenario: How do you know you are saved? By your sanctification. How do you know you have sanctification? By good works. How do you know what good works are? By the Ten Commandments (p. 4).”</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4.</a:t>
            </a:r>
          </a:p>
        </p:txBody>
      </p:sp>
      <p:pic>
        <p:nvPicPr>
          <p:cNvPr id="4" name="Picture 2" descr="Image result for rt kendall&quot;">
            <a:extLst>
              <a:ext uri="{FF2B5EF4-FFF2-40B4-BE49-F238E27FC236}">
                <a16:creationId xmlns:a16="http://schemas.microsoft.com/office/drawing/2014/main" id="{F01EAC0E-9223-87BD-8224-345739C4077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9241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8412"/>
            <a:ext cx="10972800" cy="304698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not that they believed you are saved by good works; it was merely that you could not know you are saved unless you kept the Ten Commandments. Martin Luther’s discovery that we are justified by faith alone had sadly passed behind a cloud (p. 4).”</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4.</a:t>
            </a:r>
          </a:p>
        </p:txBody>
      </p:sp>
      <p:pic>
        <p:nvPicPr>
          <p:cNvPr id="4" name="Picture 2" descr="Image result for rt kendall&quot;">
            <a:extLst>
              <a:ext uri="{FF2B5EF4-FFF2-40B4-BE49-F238E27FC236}">
                <a16:creationId xmlns:a16="http://schemas.microsoft.com/office/drawing/2014/main" id="{A2A8153C-090A-1E4B-6934-5E2840F2E6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1837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72640"/>
            <a:ext cx="10972800" cy="402336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was also surprised to learn how so many of the Puritans died. William Perkins (1558-1602), the architectural mind for what became the tradition that led to the historic Westminster Confession of Faith, died ‘in the conflict of a troubled conscience.’ His immediate successor Paul Baynes (d. 1617) ‘went out of this world, with far less comfort than many weaker Christians enjoy.’ Sadly, this kind of dying testimony was not uncommon (p. 4).” </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4.</a:t>
            </a:r>
          </a:p>
        </p:txBody>
      </p:sp>
      <p:pic>
        <p:nvPicPr>
          <p:cNvPr id="4" name="Picture 2" descr="Image result for rt kendall&quot;">
            <a:extLst>
              <a:ext uri="{FF2B5EF4-FFF2-40B4-BE49-F238E27FC236}">
                <a16:creationId xmlns:a16="http://schemas.microsoft.com/office/drawing/2014/main" id="{43EA06BF-2644-943B-83DF-42F34F1EFA2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70885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3429000" y="1828800"/>
            <a:ext cx="8153400" cy="35814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“Church teaching is that I don't know, at any given moment, what my eternal future will be… I can hope, pray, do my very best – but I still don't know. Pope John II doesn't absolutely know that he will go to heaven, nor does mother Theresa of Calcutta, unless either has had a special divine revelation.”</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2267932" y="228600"/>
            <a:ext cx="7656136" cy="13716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Cardinal John O’Connor of NY</a:t>
            </a:r>
          </a:p>
          <a:p>
            <a:pPr algn="ctr">
              <a:defRPr/>
            </a:pPr>
            <a:r>
              <a:rPr lang="en-US" sz="2000" kern="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quoted in Samuel Howe </a:t>
            </a:r>
            <a:r>
              <a:rPr lang="en-US" sz="2000" kern="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Verhovek</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Cardinal Defends a Jailed Bishop Who Warned Cuomo on Abortion, </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New York Times, February 1, 1990.</a:t>
            </a:r>
          </a:p>
        </p:txBody>
      </p:sp>
      <p:pic>
        <p:nvPicPr>
          <p:cNvPr id="57346" name="Picture 2" descr="http://www.catholic-pages.com/images/cardinals/o%27connor.jpg"/>
          <p:cNvPicPr>
            <a:picLocks noChangeAspect="1" noChangeArrowheads="1"/>
          </p:cNvPicPr>
          <p:nvPr/>
        </p:nvPicPr>
        <p:blipFill>
          <a:blip r:embed="rId2" cstate="print"/>
          <a:srcRect/>
          <a:stretch>
            <a:fillRect/>
          </a:stretch>
        </p:blipFill>
        <p:spPr bwMode="auto">
          <a:xfrm>
            <a:off x="708803" y="1981200"/>
            <a:ext cx="2415397" cy="32004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1121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7AC3D-0D0B-4397-5B8A-75B08E97D16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88BD83-D099-3978-59A1-E58CDF4C6F92}"/>
              </a:ext>
            </a:extLst>
          </p:cNvPr>
          <p:cNvSpPr>
            <a:spLocks noGrp="1"/>
          </p:cNvSpPr>
          <p:nvPr>
            <p:ph idx="1"/>
          </p:nvPr>
        </p:nvSpPr>
        <p:spPr>
          <a:xfrm>
            <a:off x="609600" y="1600200"/>
            <a:ext cx="8839200" cy="3429000"/>
          </a:xfrm>
        </p:spPr>
        <p:txBody>
          <a:bodyPr/>
          <a:lstStyle/>
          <a:p>
            <a:pPr marL="742950" indent="-742950" algn="just">
              <a:spcBef>
                <a:spcPts val="0"/>
              </a:spcBef>
              <a:spcAft>
                <a:spcPts val="3000"/>
              </a:spcAft>
              <a:buSzPct val="100000"/>
              <a:buFont typeface="+mj-lt"/>
              <a:buAutoNum type="arabicParenR"/>
              <a:defRPr/>
            </a:pPr>
            <a:r>
              <a:rPr lang="en-US" dirty="0">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dirty="0">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b="1" u="sng" dirty="0">
                <a:solidFill>
                  <a:srgbClr val="FFFFCC"/>
                </a:solidFill>
                <a:cs typeface="Calibri" pitchFamily="34" charset="0"/>
              </a:rPr>
              <a:t>Calvinism’s “Two Kinds of Faith” Doctrine damages the Assurance of Salvation</a:t>
            </a:r>
          </a:p>
        </p:txBody>
      </p:sp>
      <p:pic>
        <p:nvPicPr>
          <p:cNvPr id="5" name="Picture 2">
            <a:extLst>
              <a:ext uri="{FF2B5EF4-FFF2-40B4-BE49-F238E27FC236}">
                <a16:creationId xmlns:a16="http://schemas.microsoft.com/office/drawing/2014/main" id="{1F5DB834-6586-D13A-FE2F-6E8C0AD6F09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68515" y="1600200"/>
            <a:ext cx="1537685"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8F5BCF11-94F4-F52B-722B-75A3E7D02FB7}"/>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1800"/>
              </a:spcAft>
              <a:buClr>
                <a:srgbClr val="FFC000"/>
              </a:buClr>
              <a:buSzPct val="100000"/>
              <a:buFont typeface="+mj-lt"/>
              <a:buAutoNum type="alphaLcParenR" startAt="8"/>
              <a:defRPr/>
            </a:pPr>
            <a:r>
              <a:rPr lang="en-US" sz="3600" kern="0"/>
              <a:t>Destroys the Assurance of Salvation</a:t>
            </a:r>
            <a:endParaRPr lang="en-US" sz="3600" kern="0" dirty="0"/>
          </a:p>
        </p:txBody>
      </p:sp>
    </p:spTree>
    <p:extLst>
      <p:ext uri="{BB962C8B-B14F-4D97-AF65-F5344CB8AC3E}">
        <p14:creationId xmlns:p14="http://schemas.microsoft.com/office/powerpoint/2010/main" val="3496765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609600" y="2093655"/>
            <a:ext cx="10972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a:spcBef>
                <a:spcPct val="0"/>
              </a:spcBef>
              <a:buClrTx/>
              <a:buSzTx/>
              <a:buFontTx/>
              <a:buNone/>
            </a:pP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trusted in his name; i.e., because of the manner in which his power was displayed they accepted him as a great prophet and perhaps even as the Messiah. This, however, is not the same as saying that they surrendered their hearts to him. </a:t>
            </a:r>
            <a:r>
              <a:rPr lang="en-US" alt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all faith is saving faith</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7651" name="Picture 2" descr="https://encrypted-tbn1.gstatic.com/images?q=tbn:ANd9GcQileAyv1EM7poIp7ESaXAcXrR3g8wmSEi8qEez1LEfoNRgER0K"/>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2" y="76200"/>
            <a:ext cx="935184"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799696" y="228600"/>
            <a:ext cx="8592608" cy="1277273"/>
          </a:xfrm>
          <a:prstGeom prst="rect">
            <a:avLst/>
          </a:prstGeom>
        </p:spPr>
        <p:txBody>
          <a:bodyPr wrap="square">
            <a:spAutoFit/>
          </a:bodyPr>
          <a:lstStyle/>
          <a:p>
            <a:pPr algn="ctr">
              <a:spcAft>
                <a:spcPts val="600"/>
              </a:spcAft>
            </a:pPr>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William Hendriksen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William Hendriksen,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 Commentary on the Gospel of John, 3d ed. (London: Banner of Truth Trust, 1964), p. 127. </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(1978). Bibliotheca Sacra, 135.  (1978).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Bibliotheca Sacra</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135</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4322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85800" y="1600200"/>
            <a:ext cx="10896600" cy="1752600"/>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 a divine gift, faith is neither transient nor impotent. It has an abiding quality that guarantees its endurance to the end.” </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6" name="Rectangle 2"/>
          <p:cNvSpPr>
            <a:spLocks noChangeArrowheads="1"/>
          </p:cNvSpPr>
          <p:nvPr/>
        </p:nvSpPr>
        <p:spPr bwMode="auto">
          <a:xfrm>
            <a:off x="3632783" y="208962"/>
            <a:ext cx="4926435" cy="105423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 173</a:t>
            </a:r>
          </a:p>
        </p:txBody>
      </p:sp>
      <p:pic>
        <p:nvPicPr>
          <p:cNvPr id="7" name="Picture 6">
            <a:extLst>
              <a:ext uri="{FF2B5EF4-FFF2-40B4-BE49-F238E27FC236}">
                <a16:creationId xmlns:a16="http://schemas.microsoft.com/office/drawing/2014/main" id="{9E39B77C-9CBB-4FDF-AC54-D7CEB90979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94768" y="3352800"/>
            <a:ext cx="3002464" cy="1752600"/>
          </a:xfrm>
          <a:prstGeom prst="rect">
            <a:avLst/>
          </a:prstGeom>
          <a:ln>
            <a:solidFill>
              <a:schemeClr val="tx1"/>
            </a:solidFill>
          </a:ln>
        </p:spPr>
      </p:pic>
      <p:sp>
        <p:nvSpPr>
          <p:cNvPr id="2" name="TextBox 1">
            <a:extLst>
              <a:ext uri="{FF2B5EF4-FFF2-40B4-BE49-F238E27FC236}">
                <a16:creationId xmlns:a16="http://schemas.microsoft.com/office/drawing/2014/main" id="{0C53EC16-3554-45A7-B5E6-2EB8007C7FD8}"/>
              </a:ext>
            </a:extLst>
          </p:cNvPr>
          <p:cNvSpPr txBox="1"/>
          <p:nvPr/>
        </p:nvSpPr>
        <p:spPr>
          <a:xfrm>
            <a:off x="1104900" y="5867400"/>
            <a:ext cx="9982200"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F. MacArthur,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What Does Jesus Mean When He Says, "Follow Me"?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Zondervan, 1988), 173.</a:t>
            </a:r>
          </a:p>
        </p:txBody>
      </p:sp>
    </p:spTree>
    <p:extLst>
      <p:ext uri="{BB962C8B-B14F-4D97-AF65-F5344CB8AC3E}">
        <p14:creationId xmlns:p14="http://schemas.microsoft.com/office/powerpoint/2010/main" val="3290969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4038600" y="3055462"/>
            <a:ext cx="7543800" cy="747076"/>
          </a:xfrm>
          <a:prstGeom prst="rect">
            <a:avLst/>
          </a:prstGeom>
          <a:noFill/>
          <a:ln w="9525">
            <a:noFill/>
            <a:miter lim="800000"/>
            <a:headEnd/>
            <a:tailEnd/>
          </a:ln>
          <a:effectLst/>
        </p:spPr>
        <p:txBody>
          <a:bodyPr anchor="ct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faith God gives can never evaporate.”</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8245" y="2565282"/>
            <a:ext cx="2959355" cy="1727436"/>
          </a:xfrm>
          <a:prstGeom prst="rect">
            <a:avLst/>
          </a:prstGeom>
          <a:ln>
            <a:solidFill>
              <a:schemeClr val="tx1"/>
            </a:solidFill>
          </a:ln>
        </p:spPr>
      </p:pic>
      <p:sp>
        <p:nvSpPr>
          <p:cNvPr id="2" name="Rectangle 2">
            <a:extLst>
              <a:ext uri="{FF2B5EF4-FFF2-40B4-BE49-F238E27FC236}">
                <a16:creationId xmlns:a16="http://schemas.microsoft.com/office/drawing/2014/main" id="{BAA904C4-0368-87C4-987E-1F47A23EF8DF}"/>
              </a:ext>
            </a:extLst>
          </p:cNvPr>
          <p:cNvSpPr>
            <a:spLocks noChangeArrowheads="1"/>
          </p:cNvSpPr>
          <p:nvPr/>
        </p:nvSpPr>
        <p:spPr bwMode="auto">
          <a:xfrm>
            <a:off x="3632783" y="208962"/>
            <a:ext cx="4926435" cy="105423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 173</a:t>
            </a:r>
          </a:p>
        </p:txBody>
      </p:sp>
    </p:spTree>
    <p:extLst>
      <p:ext uri="{BB962C8B-B14F-4D97-AF65-F5344CB8AC3E}">
        <p14:creationId xmlns:p14="http://schemas.microsoft.com/office/powerpoint/2010/main" val="3825178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593632" y="1538924"/>
            <a:ext cx="10985224" cy="3780152"/>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 person fails to love and obey the Lord through the trials of life, then there is no evidence that he possesses saving faith. How many people do you know who came to church for a while, had a little trouble in their lives, and left? Although they may have made a profession of faith in Christ, they cannot be identified as those who love Him because their lives are not characterized by enduring obedience.”</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4019305" y="228600"/>
            <a:ext cx="4153391" cy="956885"/>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Saved Without A Doubt</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177</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11366" y="5132459"/>
            <a:ext cx="2349755" cy="1371600"/>
          </a:xfrm>
          <a:prstGeom prst="rect">
            <a:avLst/>
          </a:prstGeom>
          <a:ln>
            <a:solidFill>
              <a:schemeClr val="tx1"/>
            </a:solidFill>
          </a:ln>
        </p:spPr>
      </p:pic>
    </p:spTree>
    <p:extLst>
      <p:ext uri="{BB962C8B-B14F-4D97-AF65-F5344CB8AC3E}">
        <p14:creationId xmlns:p14="http://schemas.microsoft.com/office/powerpoint/2010/main" val="1833055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3124200" y="1600200"/>
            <a:ext cx="8409213" cy="4648200"/>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“Why do some stumble and fall while others persevere? Is it that some are better, stronger, than others? No. The reason lies in the difference between having saving faith and a faith that is not divine in origin or nature. Many are those who make professions not based upon regeneration, and the ‘faith’ that is theirs will not last…These are those who have false, human faith that does not last. But those with true faith produce fruit and remain.”</a:t>
            </a:r>
          </a:p>
        </p:txBody>
      </p:sp>
      <p:sp>
        <p:nvSpPr>
          <p:cNvPr id="6" name="Rectangle 2"/>
          <p:cNvSpPr>
            <a:spLocks noChangeArrowheads="1"/>
          </p:cNvSpPr>
          <p:nvPr/>
        </p:nvSpPr>
        <p:spPr bwMode="auto">
          <a:xfrm>
            <a:off x="2798406" y="228600"/>
            <a:ext cx="6595188"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James White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James R. White, The Potter’s Freedom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(Amityville, NY: Calvary Press Publishing, 2000), 293. </a:t>
            </a:r>
          </a:p>
        </p:txBody>
      </p:sp>
      <p:pic>
        <p:nvPicPr>
          <p:cNvPr id="2" name="Picture 1">
            <a:extLst>
              <a:ext uri="{FF2B5EF4-FFF2-40B4-BE49-F238E27FC236}">
                <a16:creationId xmlns:a16="http://schemas.microsoft.com/office/drawing/2014/main" id="{B17E4A6D-44E4-13E5-6A19-C1A381E7ABE5}"/>
              </a:ext>
            </a:extLst>
          </p:cNvPr>
          <p:cNvPicPr>
            <a:picLocks noChangeAspect="1"/>
          </p:cNvPicPr>
          <p:nvPr/>
        </p:nvPicPr>
        <p:blipFill>
          <a:blip r:embed="rId2"/>
          <a:srcRect l="25000" r="20000"/>
          <a:stretch>
            <a:fillRect/>
          </a:stretch>
        </p:blipFill>
        <p:spPr>
          <a:xfrm>
            <a:off x="658585" y="1752600"/>
            <a:ext cx="2237015"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328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1AB4DD6-DBCB-DA1D-0FA7-5A3340C40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0465" y="152400"/>
            <a:ext cx="4751070" cy="655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30909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276600" y="2108960"/>
            <a:ext cx="8305800" cy="304698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Saving faith is no simple thing. It has many dimensions. ‘Believe on the Lord Jesus’ is a massive command. It contains a hundred other things. Unless we see this, the array of conditions for salvation in the New Testament will be utterly perplexing.”</a:t>
            </a: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305663"/>
            <a:ext cx="2060566" cy="2799737"/>
          </a:xfrm>
          <a:prstGeom prst="rect">
            <a:avLst/>
          </a:prstGeom>
          <a:noFill/>
          <a:ln w="38100">
            <a:solidFill>
              <a:schemeClr val="tx1"/>
            </a:solidFill>
            <a:miter lim="800000"/>
            <a:headEnd/>
            <a:tailEnd/>
          </a:ln>
        </p:spPr>
      </p:pic>
      <p:sp>
        <p:nvSpPr>
          <p:cNvPr id="2" name="Rectangle 1"/>
          <p:cNvSpPr/>
          <p:nvPr/>
        </p:nvSpPr>
        <p:spPr>
          <a:xfrm>
            <a:off x="1526404" y="239217"/>
            <a:ext cx="9139192" cy="1315745"/>
          </a:xfrm>
          <a:prstGeom prst="rect">
            <a:avLst/>
          </a:prstGeom>
        </p:spPr>
        <p:txBody>
          <a:bodyPr wrap="square">
            <a:spAutoFit/>
          </a:bodyPr>
          <a:lstStyle/>
          <a:p>
            <a:pPr algn="ctr">
              <a:spcAft>
                <a:spcPts val="900"/>
              </a:spcAft>
              <a:defRPr/>
            </a:pPr>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a:t>
            </a:r>
          </a:p>
          <a:p>
            <a:pPr algn="ctr">
              <a:defRPr/>
            </a:pP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Desiring God</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(Sisters, OR: Multnomah, 1986), 65. This quote also appeared verbatim in the 1996 reprinting of Desiring God, but it was rephrased in the 2003 and 2011 editions.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6057" y="1676400"/>
            <a:ext cx="10976344" cy="4706825"/>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“During the first message presented at Ligonier’s Conference in Orlando last June, Dr. R. C. Sproul indicated that Dr. James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Boice</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scheduled speaker at the conference, was dying in faith that very night.  Then at the end of the message he asked all 5,000 of us present to pray that Jim dies in faith.  This struck me as sad.  Here was a great pastor, theologian, teacher, and author.  Yet Sproul was not sure that he was regenerate.  (In Reformed thought, if a person fails to die in faith, he proved he was never saved in the first place.)  I was reminded of R.T. Kendall’s remark that nearly to a man the Puritan divines [men who were Calvinistic and taught perseverance] died doubting whether they were saved and fearing they were going to hell.  Dr.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Boice</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died that very night, June 15th.”</a:t>
            </a:r>
          </a:p>
        </p:txBody>
      </p:sp>
      <p:sp>
        <p:nvSpPr>
          <p:cNvPr id="6" name="Rectangle 2"/>
          <p:cNvSpPr>
            <a:spLocks noChangeArrowheads="1"/>
          </p:cNvSpPr>
          <p:nvPr/>
        </p:nvSpPr>
        <p:spPr bwMode="auto">
          <a:xfrm>
            <a:off x="152401" y="248096"/>
            <a:ext cx="11811000" cy="1240461"/>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R.C. Sproul – Bob Wilkin as quoted in:</a:t>
            </a:r>
          </a:p>
          <a:p>
            <a:pPr algn="ctr">
              <a:spcAft>
                <a:spcPts val="1200"/>
              </a:spcAft>
              <a:defRPr/>
            </a:pPr>
            <a:r>
              <a:rPr lang="en-US" sz="1600" kern="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Wilkin, “Ligonier National Conference” (The Grace Report, July 2000); http://www.gracebiblestudies.org/Resources/Web/www.duluthbible.org/g_f_j/EternalSecurity12.htm</a:t>
            </a:r>
          </a:p>
        </p:txBody>
      </p:sp>
      <p:pic>
        <p:nvPicPr>
          <p:cNvPr id="1026" name="Picture 2" descr="Image result for rc sproul">
            <a:extLst>
              <a:ext uri="{FF2B5EF4-FFF2-40B4-BE49-F238E27FC236}">
                <a16:creationId xmlns:a16="http://schemas.microsoft.com/office/drawing/2014/main" id="{16F9CFC6-027D-4925-8E33-AB2A2DB7D1E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6056" y="152400"/>
            <a:ext cx="1106021" cy="8368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715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3962400" y="152400"/>
            <a:ext cx="4267200" cy="762000"/>
          </a:xfrm>
        </p:spPr>
        <p:txBody>
          <a:bodyPr/>
          <a:lstStyle/>
          <a:p>
            <a:pPr>
              <a:defRPr/>
            </a:pPr>
            <a:r>
              <a:rPr lang="en-US" altLang="en-US" sz="3600" dirty="0">
                <a:solidFill>
                  <a:srgbClr val="00FFFF"/>
                </a:solidFill>
                <a:effectLst>
                  <a:outerShdw blurRad="38100" dist="38100" dir="2700000" algn="tl">
                    <a:srgbClr val="000000">
                      <a:alpha val="43137"/>
                    </a:srgbClr>
                  </a:outerShdw>
                </a:effectLst>
              </a:rPr>
              <a:t>“Believe” Defined</a:t>
            </a:r>
          </a:p>
        </p:txBody>
      </p:sp>
      <p:sp>
        <p:nvSpPr>
          <p:cNvPr id="108547" name="Content Placeholder 2"/>
          <p:cNvSpPr>
            <a:spLocks noGrp="1"/>
          </p:cNvSpPr>
          <p:nvPr>
            <p:ph idx="1"/>
          </p:nvPr>
        </p:nvSpPr>
        <p:spPr>
          <a:xfrm>
            <a:off x="609600" y="1143000"/>
            <a:ext cx="10972800" cy="3352800"/>
          </a:xfrm>
        </p:spPr>
        <p:txBody>
          <a:bodyPr/>
          <a:lstStyle/>
          <a:p>
            <a:pPr marL="0" indent="0" algn="just">
              <a:buNone/>
            </a:pPr>
            <a:r>
              <a:rPr lang="en-US" altLang="en-US" dirty="0"/>
              <a:t>“</a:t>
            </a:r>
            <a:r>
              <a:rPr lang="en-US" altLang="en-US" i="1" dirty="0" err="1"/>
              <a:t>pisteuō</a:t>
            </a:r>
            <a:r>
              <a:rPr lang="en-US" altLang="en-US" dirty="0"/>
              <a:t>…’to believe,’ also ‘to be </a:t>
            </a:r>
            <a:r>
              <a:rPr lang="en-US" altLang="en-US" b="1" u="sng" dirty="0">
                <a:solidFill>
                  <a:srgbClr val="FFFFCC"/>
                </a:solidFill>
              </a:rPr>
              <a:t>persuaded</a:t>
            </a:r>
            <a:r>
              <a:rPr lang="en-US" altLang="en-US" dirty="0"/>
              <a:t> of,’ and hence, ‘to place </a:t>
            </a:r>
            <a:r>
              <a:rPr lang="en-US" altLang="en-US" b="1" u="sng" dirty="0">
                <a:solidFill>
                  <a:srgbClr val="FFFFCC"/>
                </a:solidFill>
              </a:rPr>
              <a:t>confidence</a:t>
            </a:r>
            <a:r>
              <a:rPr lang="en-US" altLang="en-US" dirty="0"/>
              <a:t> in, to </a:t>
            </a:r>
            <a:r>
              <a:rPr lang="en-US" altLang="en-US" b="1" u="sng" dirty="0">
                <a:solidFill>
                  <a:srgbClr val="FFFFCC"/>
                </a:solidFill>
              </a:rPr>
              <a:t>trust</a:t>
            </a:r>
            <a:r>
              <a:rPr lang="en-US" altLang="en-US" dirty="0"/>
              <a:t>,’ signifies, in this sense of the word, </a:t>
            </a:r>
            <a:r>
              <a:rPr lang="en-US" altLang="en-US" b="1" u="sng" dirty="0">
                <a:solidFill>
                  <a:srgbClr val="FFFFCC"/>
                </a:solidFill>
              </a:rPr>
              <a:t>reliance</a:t>
            </a:r>
            <a:r>
              <a:rPr lang="en-US" altLang="en-US" dirty="0"/>
              <a:t> upon, not mere credence. It is most frequent in the writings of the apostle John, especially the Gospel. He does not use the noun…Of the writers of the Gospels…uses of the verb…John </a:t>
            </a:r>
            <a:r>
              <a:rPr lang="en-US" altLang="en-US" b="1" u="sng" dirty="0">
                <a:solidFill>
                  <a:srgbClr val="FFFFCC"/>
                </a:solidFill>
              </a:rPr>
              <a:t>ninety-nine</a:t>
            </a:r>
            <a:r>
              <a:rPr lang="en-US" altLang="en-US" dirty="0"/>
              <a:t>.”</a:t>
            </a:r>
          </a:p>
        </p:txBody>
      </p:sp>
      <p:sp>
        <p:nvSpPr>
          <p:cNvPr id="108548" name="TextBox 3"/>
          <p:cNvSpPr txBox="1">
            <a:spLocks noChangeArrowheads="1"/>
          </p:cNvSpPr>
          <p:nvPr/>
        </p:nvSpPr>
        <p:spPr bwMode="auto">
          <a:xfrm>
            <a:off x="2324100" y="6172200"/>
            <a:ext cx="7543800" cy="646331"/>
          </a:xfrm>
          <a:prstGeom prst="rect">
            <a:avLst/>
          </a:prstGeom>
          <a:noFill/>
          <a:ln w="9525">
            <a:noFill/>
            <a:miter lim="800000"/>
            <a:headEnd/>
            <a:tailEnd/>
          </a:ln>
        </p:spPr>
        <p:txBody>
          <a:bodyPr>
            <a:spAutoFit/>
          </a:bodyPr>
          <a:lstStyle/>
          <a:p>
            <a:pPr algn="ct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 E. Vine, Merrill F. Unger, and William White, </a:t>
            </a:r>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Vine's Complete Expository Dictionary of the Old and New Testament Words</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(Nashville: Nelson, 1996), 61.</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1752600" y="990600"/>
            <a:ext cx="66294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dirty="0"/>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53538" y="2000446"/>
            <a:ext cx="2371724" cy="2934092"/>
          </a:xfrm>
          <a:prstGeom prst="rect">
            <a:avLst/>
          </a:prstGeom>
          <a:noFill/>
          <a:ln w="38100">
            <a:solidFill>
              <a:schemeClr val="tx1"/>
            </a:solidFill>
            <a:miter lim="800000"/>
            <a:headEnd/>
            <a:tailEnd/>
          </a:ln>
        </p:spPr>
      </p:pic>
      <p:sp>
        <p:nvSpPr>
          <p:cNvPr id="4" name="Title 1"/>
          <p:cNvSpPr txBox="1">
            <a:spLocks/>
          </p:cNvSpPr>
          <p:nvPr/>
        </p:nvSpPr>
        <p:spPr>
          <a:xfrm>
            <a:off x="1576388" y="122238"/>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1752600" y="2667000"/>
            <a:ext cx="66294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1752600" y="4800600"/>
            <a:ext cx="66294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3950600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04800"/>
            <a:ext cx="11353800" cy="1143000"/>
          </a:xfrm>
        </p:spPr>
        <p:txBody>
          <a:bodyPr/>
          <a:lstStyle/>
          <a:p>
            <a:pPr algn="ctr"/>
            <a:r>
              <a:rPr lang="en-US" sz="3600" dirty="0">
                <a:solidFill>
                  <a:srgbClr val="00FFFF"/>
                </a:solidFill>
                <a:effectLst>
                  <a:outerShdw blurRad="38100" dist="38100" dir="2700000" algn="tl">
                    <a:srgbClr val="000000">
                      <a:alpha val="43137"/>
                    </a:srgbClr>
                  </a:outerShdw>
                </a:effectLst>
              </a:rPr>
              <a:t>Passage Conditioning Salvation on</a:t>
            </a:r>
            <a:br>
              <a:rPr lang="en-US" sz="3600" dirty="0">
                <a:solidFill>
                  <a:srgbClr val="00FFFF"/>
                </a:solidFill>
                <a:effectLst>
                  <a:outerShdw blurRad="38100" dist="38100" dir="2700000" algn="tl">
                    <a:srgbClr val="000000">
                      <a:alpha val="43137"/>
                    </a:srgbClr>
                  </a:outerShdw>
                </a:effectLst>
              </a:rPr>
            </a:br>
            <a:r>
              <a:rPr lang="en-US" sz="3600" b="1" u="sng" dirty="0">
                <a:solidFill>
                  <a:srgbClr val="FFFFCC"/>
                </a:solidFill>
                <a:effectLst>
                  <a:outerShdw blurRad="38100" dist="38100" dir="2700000" algn="tl">
                    <a:srgbClr val="000000">
                      <a:alpha val="43137"/>
                    </a:srgbClr>
                  </a:outerShdw>
                </a:effectLst>
              </a:rPr>
              <a:t>Faith Alone</a:t>
            </a:r>
            <a:r>
              <a:rPr lang="en-US" sz="3600" b="1" dirty="0">
                <a:solidFill>
                  <a:srgbClr val="FFFFCC"/>
                </a:solidFill>
                <a:effectLst>
                  <a:outerShdw blurRad="38100" dist="38100" dir="2700000" algn="tl">
                    <a:srgbClr val="000000">
                      <a:alpha val="43137"/>
                    </a:srgbClr>
                  </a:outerShdw>
                </a:effectLst>
              </a:rPr>
              <a:t> </a:t>
            </a:r>
            <a:r>
              <a:rPr lang="en-US" sz="3600" i="1" dirty="0">
                <a:solidFill>
                  <a:srgbClr val="00FFFF"/>
                </a:solidFill>
                <a:effectLst>
                  <a:outerShdw blurRad="38100" dist="38100" dir="2700000" algn="tl">
                    <a:srgbClr val="000000">
                      <a:alpha val="43137"/>
                    </a:srgbClr>
                  </a:outerShdw>
                </a:effectLst>
              </a:rPr>
              <a:t>(Sola Fide)</a:t>
            </a:r>
          </a:p>
        </p:txBody>
      </p:sp>
      <p:sp>
        <p:nvSpPr>
          <p:cNvPr id="3" name="Content Placeholder 2"/>
          <p:cNvSpPr>
            <a:spLocks noGrp="1"/>
          </p:cNvSpPr>
          <p:nvPr>
            <p:ph idx="1"/>
          </p:nvPr>
        </p:nvSpPr>
        <p:spPr>
          <a:xfrm>
            <a:off x="609600" y="1752600"/>
            <a:ext cx="10058400" cy="3962400"/>
          </a:xfrm>
        </p:spPr>
        <p:txBody>
          <a:bodyPr/>
          <a:lstStyle/>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Genesis 15:6</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John 3:16; 5:24; 6:28-29, 47; 16:8-9; 20:30-31</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Acts 16:30-31</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Romans 1:16; Ephesians 2:8-9</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Hebrews 11:6</a:t>
            </a:r>
          </a:p>
        </p:txBody>
      </p:sp>
      <p:pic>
        <p:nvPicPr>
          <p:cNvPr id="5" name="Picture 2" descr="http://4.bp.blogspot.com/-JXH-bqfBcWE/TgJAJNX1UjI/AAAAAAAAAVA/qgy871X7QgQ/s1600/ABE.gif">
            <a:extLst>
              <a:ext uri="{FF2B5EF4-FFF2-40B4-BE49-F238E27FC236}">
                <a16:creationId xmlns:a16="http://schemas.microsoft.com/office/drawing/2014/main" id="{8C9E3E84-FA5F-0751-FD25-070541C5FB1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53538" y="2000446"/>
            <a:ext cx="2371724" cy="2934092"/>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3908057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Examples of Old Testament Non-Persevering Saints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9296400" cy="5414180"/>
          </a:xfrm>
        </p:spPr>
        <p:txBody>
          <a:bodyPr/>
          <a:lstStyle/>
          <a:p>
            <a:pPr marL="742950" indent="-742950">
              <a:spcBef>
                <a:spcPts val="0"/>
              </a:spcBef>
              <a:spcAft>
                <a:spcPts val="1800"/>
              </a:spcAft>
              <a:buSzPct val="100000"/>
              <a:buFont typeface="+mj-lt"/>
              <a:buAutoNum type="arabicPeriod"/>
              <a:defRPr/>
            </a:pPr>
            <a:r>
              <a:rPr lang="en-US" sz="2800" dirty="0">
                <a:cs typeface="Calibri" pitchFamily="34" charset="0"/>
              </a:rPr>
              <a:t>Noah (Gen. 9:20-23; Heb. 11:7)</a:t>
            </a:r>
          </a:p>
          <a:p>
            <a:pPr marL="742950" indent="-742950">
              <a:spcBef>
                <a:spcPts val="0"/>
              </a:spcBef>
              <a:spcAft>
                <a:spcPts val="1800"/>
              </a:spcAft>
              <a:buSzPct val="100000"/>
              <a:buFont typeface="+mj-lt"/>
              <a:buAutoNum type="arabicPeriod"/>
              <a:defRPr/>
            </a:pPr>
            <a:r>
              <a:rPr lang="en-US" sz="2800" dirty="0">
                <a:cs typeface="Calibri" pitchFamily="34" charset="0"/>
              </a:rPr>
              <a:t>Lot (Gen. 13; 19; 2 Pet. 2:7-8) </a:t>
            </a:r>
          </a:p>
          <a:p>
            <a:pPr marL="742950" indent="-742950">
              <a:spcBef>
                <a:spcPts val="0"/>
              </a:spcBef>
              <a:spcAft>
                <a:spcPts val="1800"/>
              </a:spcAft>
              <a:buSzPct val="100000"/>
              <a:buAutoNum type="arabicPeriod"/>
              <a:defRPr/>
            </a:pPr>
            <a:r>
              <a:rPr lang="en-US" sz="2800" dirty="0">
                <a:cs typeface="Calibri" pitchFamily="34" charset="0"/>
              </a:rPr>
              <a:t>Moses (Num. 20:11-12; Deut. 32:5; Matt. 17:1-3; Heb. 11:23-29; Rev. 11:6)</a:t>
            </a:r>
          </a:p>
          <a:p>
            <a:pPr marL="742950" indent="-742950">
              <a:spcBef>
                <a:spcPts val="0"/>
              </a:spcBef>
              <a:spcAft>
                <a:spcPts val="1800"/>
              </a:spcAft>
              <a:buSzPct val="100000"/>
              <a:buAutoNum type="arabicPeriod"/>
              <a:defRPr/>
            </a:pPr>
            <a:r>
              <a:rPr lang="en-US" sz="2800" dirty="0">
                <a:cs typeface="Calibri" pitchFamily="34" charset="0"/>
              </a:rPr>
              <a:t>Exodus’ generation (Num. 13‒14; Heb. 11:29)</a:t>
            </a:r>
          </a:p>
          <a:p>
            <a:pPr marL="742950" indent="-742950">
              <a:spcBef>
                <a:spcPts val="0"/>
              </a:spcBef>
              <a:spcAft>
                <a:spcPts val="1800"/>
              </a:spcAft>
              <a:buSzPct val="100000"/>
              <a:buAutoNum type="arabicPeriod"/>
              <a:defRPr/>
            </a:pPr>
            <a:r>
              <a:rPr lang="en-US" sz="2800" b="1" u="sng" dirty="0">
                <a:solidFill>
                  <a:srgbClr val="FFFFCC"/>
                </a:solidFill>
                <a:cs typeface="Calibri" pitchFamily="34" charset="0"/>
              </a:rPr>
              <a:t>Samson (Judges 13‒16; Heb. 11:32)</a:t>
            </a:r>
          </a:p>
          <a:p>
            <a:pPr marL="742950" indent="-742950">
              <a:spcBef>
                <a:spcPts val="0"/>
              </a:spcBef>
              <a:spcAft>
                <a:spcPts val="1800"/>
              </a:spcAft>
              <a:buSzPct val="100000"/>
              <a:buFont typeface="Wingdings" panose="05000000000000000000" pitchFamily="2" charset="2"/>
              <a:buAutoNum type="arabicPeriod"/>
              <a:defRPr/>
            </a:pPr>
            <a:r>
              <a:rPr lang="en-US" sz="2800" dirty="0">
                <a:cs typeface="Calibri" pitchFamily="34" charset="0"/>
              </a:rPr>
              <a:t>Saul (1 Sam. 28; 31) </a:t>
            </a:r>
          </a:p>
          <a:p>
            <a:pPr marL="742950" indent="-742950">
              <a:spcBef>
                <a:spcPts val="0"/>
              </a:spcBef>
              <a:spcAft>
                <a:spcPts val="1800"/>
              </a:spcAft>
              <a:buSzPct val="100000"/>
              <a:buFont typeface="Wingdings" panose="05000000000000000000" pitchFamily="2" charset="2"/>
              <a:buAutoNum type="arabicPeriod"/>
              <a:defRPr/>
            </a:pPr>
            <a:r>
              <a:rPr lang="en-US" sz="2800" dirty="0">
                <a:cs typeface="Calibri" pitchFamily="34" charset="0"/>
              </a:rPr>
              <a:t>Solomon (1 Kgs. 11:4, 9-10)</a:t>
            </a:r>
            <a:endParaRPr lang="en-US" dirty="0">
              <a:cs typeface="Calibri" pitchFamily="34" charset="0"/>
            </a:endParaRPr>
          </a:p>
        </p:txBody>
      </p:sp>
      <p:pic>
        <p:nvPicPr>
          <p:cNvPr id="2" name="Picture 2">
            <a:extLst>
              <a:ext uri="{FF2B5EF4-FFF2-40B4-BE49-F238E27FC236}">
                <a16:creationId xmlns:a16="http://schemas.microsoft.com/office/drawing/2014/main" id="{B77940BB-FD0E-82D9-95B5-0D2815D5A6B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8726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A2CFFF-14AB-4FFD-8E92-443FD02856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98659" name="Rectangle 1"/>
          <p:cNvSpPr>
            <a:spLocks noChangeArrowheads="1"/>
          </p:cNvSpPr>
          <p:nvPr/>
        </p:nvSpPr>
        <p:spPr bwMode="auto">
          <a:xfrm>
            <a:off x="627321" y="0"/>
            <a:ext cx="10951535" cy="2423740"/>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4:5</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to the one who does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work, but believes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Him who justifies the ungodly, his faith is credited as righteousness.”</a:t>
            </a:r>
          </a:p>
        </p:txBody>
      </p:sp>
      <p:pic>
        <p:nvPicPr>
          <p:cNvPr id="2" name="Picture 1">
            <a:extLst>
              <a:ext uri="{FF2B5EF4-FFF2-40B4-BE49-F238E27FC236}">
                <a16:creationId xmlns:a16="http://schemas.microsoft.com/office/drawing/2014/main" id="{FE3F5957-ECC9-47E2-AFEA-48C173EEA9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8436" y="2544626"/>
            <a:ext cx="4655128"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9653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500685"/>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3:14-15</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14</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As Moses lifted up the serpent in the wilderness, even so must the Son of Man be lifted up; </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15</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so that whoever believes will in Him have eternal life</a:t>
            </a: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7CD4F2C5-EDEF-148B-E3E1-7F2D38FD68C1}"/>
              </a:ext>
            </a:extLst>
          </p:cNvPr>
          <p:cNvPicPr>
            <a:picLocks noChangeAspect="1"/>
          </p:cNvPicPr>
          <p:nvPr/>
        </p:nvPicPr>
        <p:blipFill>
          <a:blip r:embed="rId3"/>
          <a:stretch>
            <a:fillRect/>
          </a:stretch>
        </p:blipFill>
        <p:spPr>
          <a:xfrm>
            <a:off x="4614257" y="2590800"/>
            <a:ext cx="2963487"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4568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4085734"/>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Numbers 21:8-9</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8</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Then the Lord said to Moses, ‘Make a fiery serpent, and set it on a standard; and it shall come about, that everyone who is bitten, when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looks</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it, he will live.’ </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Moses made a bronze serpent and set it on the standard; and it came about, that if a serpent bit any man, when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looked</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to the bronze serpent, he lived</a:t>
            </a: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36656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977738"/>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5:24</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“Truly, truly, I say to you, he who hears My word, and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believes Him</a:t>
            </a:r>
            <a:r>
              <a:rPr lang="en-US" altLang="en-US"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sent Me,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eternal life</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does not come into judgment, but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passed out</a:t>
            </a:r>
            <a:r>
              <a:rPr lang="en-US" alt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death into life.”</a:t>
            </a:r>
          </a:p>
        </p:txBody>
      </p:sp>
      <p:pic>
        <p:nvPicPr>
          <p:cNvPr id="2" name="Picture 2" descr="How to pronounce Aiōnios in Biblical Greek - (αἰώνιος / eternal)">
            <a:extLst>
              <a:ext uri="{FF2B5EF4-FFF2-40B4-BE49-F238E27FC236}">
                <a16:creationId xmlns:a16="http://schemas.microsoft.com/office/drawing/2014/main" id="{8E48D9F1-EEDA-2828-B58C-9E6BC3B398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618" r="36608" b="31619"/>
          <a:stretch/>
        </p:blipFill>
        <p:spPr bwMode="auto">
          <a:xfrm>
            <a:off x="4223985" y="2971800"/>
            <a:ext cx="37440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484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F47D9E-39F1-411B-9909-C946680BB1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7650" name="Rectangle 3"/>
          <p:cNvSpPr>
            <a:spLocks noGrp="1"/>
          </p:cNvSpPr>
          <p:nvPr>
            <p:ph type="body" idx="4294967295"/>
          </p:nvPr>
        </p:nvSpPr>
        <p:spPr>
          <a:xfrm>
            <a:off x="609600" y="0"/>
            <a:ext cx="10972800" cy="4724400"/>
          </a:xfrm>
        </p:spPr>
        <p:txBody>
          <a:bodyPr/>
          <a:lstStyle/>
          <a:p>
            <a:pPr algn="ctr" defTabSz="685800">
              <a:lnSpc>
                <a:spcPct val="90000"/>
              </a:lnSpc>
              <a:spcBef>
                <a:spcPct val="0"/>
              </a:spcBef>
              <a:spcAft>
                <a:spcPts val="900"/>
              </a:spcAft>
              <a:buNone/>
              <a:defRPr/>
            </a:pPr>
            <a:r>
              <a:rPr lang="en-US" altLang="en-US" sz="4000" kern="1200" dirty="0">
                <a:solidFill>
                  <a:schemeClr val="tx2"/>
                </a:solidFill>
                <a:ea typeface="+mj-ea"/>
                <a:cs typeface="Calibri" panose="020F0502020204030204" pitchFamily="34" charset="0"/>
              </a:rPr>
              <a:t>John 20:30-31</a:t>
            </a:r>
          </a:p>
          <a:p>
            <a:pPr marL="0" indent="0" algn="just">
              <a:spcBef>
                <a:spcPts val="0"/>
              </a:spcBef>
              <a:buNone/>
              <a:defRPr/>
            </a:pPr>
            <a:r>
              <a:rPr lang="en-US" sz="3600" dirty="0">
                <a:cs typeface="Calibri" panose="020F0502020204030204" pitchFamily="34" charset="0"/>
              </a:rPr>
              <a:t>“Therefore many other signs Jesus also performed in the presence of the disciples, which are not written in this book; but these have been written so that you may </a:t>
            </a:r>
            <a:r>
              <a:rPr lang="en-US" sz="3600" b="1" u="sng" dirty="0">
                <a:solidFill>
                  <a:srgbClr val="FFFFCC"/>
                </a:solidFill>
                <a:cs typeface="Calibri" panose="020F0502020204030204" pitchFamily="34" charset="0"/>
              </a:rPr>
              <a:t>believe</a:t>
            </a:r>
            <a:r>
              <a:rPr lang="en-US" sz="3600" dirty="0">
                <a:cs typeface="Calibri" panose="020F0502020204030204" pitchFamily="34" charset="0"/>
              </a:rPr>
              <a:t> that Jesus is the Christ, the Son of God; and that </a:t>
            </a:r>
            <a:r>
              <a:rPr lang="en-US" sz="3600" b="1" u="sng" dirty="0">
                <a:solidFill>
                  <a:srgbClr val="FFFFCC"/>
                </a:solidFill>
                <a:cs typeface="Calibri" panose="020F0502020204030204" pitchFamily="34" charset="0"/>
              </a:rPr>
              <a:t>believing</a:t>
            </a:r>
            <a:r>
              <a:rPr lang="en-US" sz="3600" b="1" dirty="0">
                <a:cs typeface="Calibri" panose="020F0502020204030204" pitchFamily="34" charset="0"/>
              </a:rPr>
              <a:t> </a:t>
            </a:r>
            <a:r>
              <a:rPr lang="en-US" sz="3600" dirty="0">
                <a:cs typeface="Calibri" panose="020F0502020204030204" pitchFamily="34" charset="0"/>
              </a:rPr>
              <a:t>you may have life in His name.”</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7881" y="3688080"/>
            <a:ext cx="1056238" cy="128016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94863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9728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6" name="Picture 2" descr="http://forum.remonstranten-berlin.de/uploads/2010/02/aminius_achterkant.jpg">
            <a:extLst>
              <a:ext uri="{FF2B5EF4-FFF2-40B4-BE49-F238E27FC236}">
                <a16:creationId xmlns:a16="http://schemas.microsoft.com/office/drawing/2014/main" id="{7022EBFB-7719-48E8-BDE4-A3311FB9B80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718959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6680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461963" indent="-461963">
              <a:spcBef>
                <a:spcPts val="0"/>
              </a:spcBef>
              <a:spcAft>
                <a:spcPts val="1200"/>
              </a:spcAft>
              <a:buClr>
                <a:srgbClr val="66FFFF"/>
              </a:buClr>
              <a:buSzPct val="100000"/>
              <a:buFont typeface="Wingdings" panose="05000000000000000000" pitchFamily="2" charset="2"/>
              <a:buAutoNum type="arabicPeriod" startAt="6"/>
              <a:defRPr/>
            </a:pPr>
            <a:r>
              <a:rPr lang="en-US" altLang="en-US" sz="2800" dirty="0"/>
              <a:t>Other verb forms also used to describe belief (John 8:30-31)</a:t>
            </a:r>
          </a:p>
          <a:p>
            <a:pPr marL="461963" indent="-461963">
              <a:spcBef>
                <a:spcPts val="0"/>
              </a:spcBef>
              <a:spcAft>
                <a:spcPts val="1200"/>
              </a:spcAft>
              <a:buClr>
                <a:srgbClr val="66FFFF"/>
              </a:buClr>
              <a:buSzPct val="100000"/>
              <a:buFont typeface="Wingdings" panose="05000000000000000000" pitchFamily="2" charset="2"/>
              <a:buAutoNum type="arabicPeriod" startAt="6"/>
              <a:defRPr/>
            </a:pPr>
            <a:r>
              <a:rPr lang="en-US" altLang="en-US" sz="2800" dirty="0"/>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203520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Present tense participle “believing”-John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88636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2365937" y="228600"/>
            <a:ext cx="7460127" cy="1184051"/>
          </a:xfrm>
        </p:spPr>
        <p:txBody>
          <a:bodyPr/>
          <a:lstStyle/>
          <a:p>
            <a:pPr algn="ctr"/>
            <a:r>
              <a:rPr lang="en-US" sz="3600" dirty="0">
                <a:solidFill>
                  <a:srgbClr val="00FFFF"/>
                </a:solidFill>
                <a:effectLst>
                  <a:outerShdw blurRad="38100" dist="38100" dir="2700000" algn="tl">
                    <a:srgbClr val="000000">
                      <a:alpha val="43137"/>
                    </a:srgbClr>
                  </a:outerShdw>
                </a:effectLst>
              </a:rPr>
              <a:t>Believing Forever? – No!</a:t>
            </a:r>
            <a:br>
              <a:rPr lang="en-US" sz="3600" dirty="0">
                <a:solidFill>
                  <a:srgbClr val="00FFFF"/>
                </a:solidFill>
                <a:effectLst>
                  <a:outerShdw blurRad="38100" dist="38100" dir="2700000" algn="tl">
                    <a:srgbClr val="000000">
                      <a:alpha val="43137"/>
                    </a:srgbClr>
                  </a:outerShdw>
                </a:effectLst>
              </a:rPr>
            </a:br>
            <a:r>
              <a:rPr lang="en-US" sz="3600" dirty="0">
                <a:solidFill>
                  <a:srgbClr val="00FFFF"/>
                </a:solidFill>
                <a:effectLst>
                  <a:outerShdw blurRad="38100" dist="38100" dir="2700000" algn="tl">
                    <a:srgbClr val="000000">
                      <a:alpha val="43137"/>
                    </a:srgbClr>
                  </a:outerShdw>
                </a:effectLst>
              </a:rPr>
              <a:t>Take Off Your Theological Lenses!</a:t>
            </a:r>
          </a:p>
        </p:txBody>
      </p:sp>
      <p:sp>
        <p:nvSpPr>
          <p:cNvPr id="47107" name="Rectangle 3"/>
          <p:cNvSpPr>
            <a:spLocks noGrp="1" noChangeArrowheads="1"/>
          </p:cNvSpPr>
          <p:nvPr>
            <p:ph type="body" idx="4294967295"/>
          </p:nvPr>
        </p:nvSpPr>
        <p:spPr>
          <a:xfrm>
            <a:off x="609600" y="1875990"/>
            <a:ext cx="10972800" cy="3153210"/>
          </a:xfrm>
        </p:spPr>
        <p:txBody>
          <a:bodyPr/>
          <a:lstStyle/>
          <a:p>
            <a:pPr marL="0" indent="0" algn="just">
              <a:buNone/>
              <a:defRPr/>
            </a:pPr>
            <a:r>
              <a:rPr lang="en-US" dirty="0"/>
              <a:t>“The aspectual force of the present </a:t>
            </a:r>
            <a:r>
              <a:rPr lang="en-US" i="1" dirty="0"/>
              <a:t>ho </a:t>
            </a:r>
            <a:r>
              <a:rPr lang="en-US" i="1" dirty="0" err="1"/>
              <a:t>pisteuōn</a:t>
            </a:r>
            <a:r>
              <a:rPr lang="en-US" dirty="0"/>
              <a:t> seems to be in contrast with </a:t>
            </a:r>
            <a:r>
              <a:rPr lang="en-US" i="1" dirty="0"/>
              <a:t>ho </a:t>
            </a:r>
            <a:r>
              <a:rPr lang="en-US" i="1" dirty="0" err="1"/>
              <a:t>pisteusas</a:t>
            </a:r>
            <a:r>
              <a:rPr lang="en-US" dirty="0"/>
              <a:t>…The present was the tense of choice most likely because the NT writers by and large saw </a:t>
            </a:r>
            <a:r>
              <a:rPr lang="en-US" b="1" i="1" u="sng" dirty="0">
                <a:solidFill>
                  <a:srgbClr val="FFFFCC"/>
                </a:solidFill>
              </a:rPr>
              <a:t>continual</a:t>
            </a:r>
            <a:r>
              <a:rPr lang="en-US" b="1" u="sng" dirty="0">
                <a:solidFill>
                  <a:srgbClr val="FFFFCC"/>
                </a:solidFill>
              </a:rPr>
              <a:t> belief as a necessary condition of salvation</a:t>
            </a:r>
            <a:r>
              <a:rPr lang="en-US" dirty="0"/>
              <a:t>. Along these lines, it seems significant that the promise of salvation is almost always given to </a:t>
            </a:r>
            <a:r>
              <a:rPr lang="en-US" i="1" dirty="0"/>
              <a:t>ho </a:t>
            </a:r>
            <a:r>
              <a:rPr lang="en-US" i="1" dirty="0" err="1"/>
              <a:t>pisteuōn</a:t>
            </a:r>
            <a:r>
              <a:rPr lang="en-US" dirty="0"/>
              <a:t>, almost never to </a:t>
            </a:r>
            <a:r>
              <a:rPr lang="en-US" i="1" dirty="0"/>
              <a:t>ho </a:t>
            </a:r>
            <a:r>
              <a:rPr lang="en-US" i="1" dirty="0" err="1"/>
              <a:t>pisteusas</a:t>
            </a:r>
            <a:r>
              <a:rPr lang="en-US" dirty="0"/>
              <a:t>…”</a:t>
            </a:r>
            <a:endParaRPr lang="en-US" dirty="0">
              <a:effectLst/>
            </a:endParaRPr>
          </a:p>
        </p:txBody>
      </p:sp>
      <p:sp>
        <p:nvSpPr>
          <p:cNvPr id="54276" name="TextBox 4"/>
          <p:cNvSpPr txBox="1">
            <a:spLocks noChangeArrowheads="1"/>
          </p:cNvSpPr>
          <p:nvPr/>
        </p:nvSpPr>
        <p:spPr bwMode="auto">
          <a:xfrm>
            <a:off x="1740816" y="6178956"/>
            <a:ext cx="8710368" cy="584775"/>
          </a:xfrm>
          <a:prstGeom prst="rect">
            <a:avLst/>
          </a:prstGeom>
          <a:noFill/>
          <a:ln w="9525">
            <a:noFill/>
            <a:miter lim="800000"/>
            <a:headEnd/>
            <a:tailEnd/>
          </a:ln>
        </p:spPr>
        <p:txBody>
          <a:bodyPr wrap="square">
            <a:spAutoFit/>
          </a:bodyPr>
          <a:lstStyle/>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Daniel B. Wallace,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Greek Grammar Beyond the Basics: An Exegetical Syntax of the New Testament with Scripture, Subject, and Greek Word Indexes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a:t>
            </a:r>
            <a:r>
              <a:rPr lang="en-US" sz="1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Zondervan</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1996), 621, n. 22.</a:t>
            </a:r>
          </a:p>
        </p:txBody>
      </p:sp>
      <p:pic>
        <p:nvPicPr>
          <p:cNvPr id="54277"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0550" y="228600"/>
            <a:ext cx="974725" cy="12954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“believing”-John 3:16, 18; 5:24</a:t>
            </a:r>
          </a:p>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1309631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Examples of Old Testament Non-Persevering Saints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9296400" cy="5414180"/>
          </a:xfrm>
        </p:spPr>
        <p:txBody>
          <a:bodyPr/>
          <a:lstStyle/>
          <a:p>
            <a:pPr marL="742950" indent="-742950">
              <a:spcBef>
                <a:spcPts val="0"/>
              </a:spcBef>
              <a:spcAft>
                <a:spcPts val="1800"/>
              </a:spcAft>
              <a:buSzPct val="100000"/>
              <a:buFont typeface="+mj-lt"/>
              <a:buAutoNum type="arabicPeriod"/>
              <a:defRPr/>
            </a:pPr>
            <a:r>
              <a:rPr lang="en-US" sz="2800" dirty="0">
                <a:cs typeface="Calibri" pitchFamily="34" charset="0"/>
              </a:rPr>
              <a:t>Noah (Gen. 9:20-23; Heb. 11:7)</a:t>
            </a:r>
          </a:p>
          <a:p>
            <a:pPr marL="742950" indent="-742950">
              <a:spcBef>
                <a:spcPts val="0"/>
              </a:spcBef>
              <a:spcAft>
                <a:spcPts val="1800"/>
              </a:spcAft>
              <a:buSzPct val="100000"/>
              <a:buFont typeface="+mj-lt"/>
              <a:buAutoNum type="arabicPeriod"/>
              <a:defRPr/>
            </a:pPr>
            <a:r>
              <a:rPr lang="en-US" sz="2800" dirty="0">
                <a:cs typeface="Calibri" pitchFamily="34" charset="0"/>
              </a:rPr>
              <a:t>Lot (Gen. 13; 19; 2 Pet. 2:7-8) </a:t>
            </a:r>
          </a:p>
          <a:p>
            <a:pPr marL="742950" indent="-742950">
              <a:spcBef>
                <a:spcPts val="0"/>
              </a:spcBef>
              <a:spcAft>
                <a:spcPts val="1800"/>
              </a:spcAft>
              <a:buSzPct val="100000"/>
              <a:buAutoNum type="arabicPeriod"/>
              <a:defRPr/>
            </a:pPr>
            <a:r>
              <a:rPr lang="en-US" sz="2800" dirty="0">
                <a:cs typeface="Calibri" pitchFamily="34" charset="0"/>
              </a:rPr>
              <a:t>Moses (Num. 20:11-12; Deut. 32:5; Matt. 17:1-3; Heb. 11:23-29; Rev. 11:6)</a:t>
            </a:r>
          </a:p>
          <a:p>
            <a:pPr marL="742950" indent="-742950">
              <a:spcBef>
                <a:spcPts val="0"/>
              </a:spcBef>
              <a:spcAft>
                <a:spcPts val="1800"/>
              </a:spcAft>
              <a:buSzPct val="100000"/>
              <a:buAutoNum type="arabicPeriod"/>
              <a:defRPr/>
            </a:pPr>
            <a:r>
              <a:rPr lang="en-US" sz="2800" dirty="0">
                <a:cs typeface="Calibri" pitchFamily="34" charset="0"/>
              </a:rPr>
              <a:t>Exodus’ generation (Num. 13‒14; Heb. 11:29)</a:t>
            </a:r>
          </a:p>
          <a:p>
            <a:pPr marL="742950" indent="-742950">
              <a:spcBef>
                <a:spcPts val="0"/>
              </a:spcBef>
              <a:spcAft>
                <a:spcPts val="1800"/>
              </a:spcAft>
              <a:buSzPct val="100000"/>
              <a:buAutoNum type="arabicPeriod"/>
              <a:defRPr/>
            </a:pPr>
            <a:r>
              <a:rPr lang="en-US" sz="2800" dirty="0">
                <a:cs typeface="Calibri" pitchFamily="34" charset="0"/>
              </a:rPr>
              <a:t>Samson (Judges 13‒16; Heb. 11:32)</a:t>
            </a:r>
          </a:p>
          <a:p>
            <a:pPr marL="742950" indent="-742950">
              <a:spcBef>
                <a:spcPts val="0"/>
              </a:spcBef>
              <a:spcAft>
                <a:spcPts val="1800"/>
              </a:spcAft>
              <a:buSzPct val="100000"/>
              <a:buFont typeface="Wingdings" panose="05000000000000000000" pitchFamily="2" charset="2"/>
              <a:buAutoNum type="arabicPeriod"/>
              <a:defRPr/>
            </a:pPr>
            <a:r>
              <a:rPr lang="en-US" sz="2800" b="1" u="sng" dirty="0">
                <a:solidFill>
                  <a:srgbClr val="FFFFCC"/>
                </a:solidFill>
                <a:cs typeface="Calibri" pitchFamily="34" charset="0"/>
              </a:rPr>
              <a:t>Saul (1 Sam. 28; 31) </a:t>
            </a:r>
          </a:p>
          <a:p>
            <a:pPr marL="742950" indent="-742950">
              <a:spcBef>
                <a:spcPts val="0"/>
              </a:spcBef>
              <a:spcAft>
                <a:spcPts val="1800"/>
              </a:spcAft>
              <a:buSzPct val="100000"/>
              <a:buFont typeface="Wingdings" panose="05000000000000000000" pitchFamily="2" charset="2"/>
              <a:buAutoNum type="arabicPeriod"/>
              <a:defRPr/>
            </a:pPr>
            <a:r>
              <a:rPr lang="en-US" sz="2800" dirty="0">
                <a:cs typeface="Calibri" pitchFamily="34" charset="0"/>
              </a:rPr>
              <a:t>Solomon (1 Kgs. 11:4, 9-10)</a:t>
            </a:r>
            <a:endParaRPr lang="en-US" dirty="0">
              <a:cs typeface="Calibri" pitchFamily="34" charset="0"/>
            </a:endParaRPr>
          </a:p>
        </p:txBody>
      </p:sp>
      <p:pic>
        <p:nvPicPr>
          <p:cNvPr id="2" name="Picture 2">
            <a:extLst>
              <a:ext uri="{FF2B5EF4-FFF2-40B4-BE49-F238E27FC236}">
                <a16:creationId xmlns:a16="http://schemas.microsoft.com/office/drawing/2014/main" id="{3265DE04-8863-F012-D93E-60D269CD06B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286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578714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8091186E-E0A6-457C-BE40-6EE193560C9F}"/>
              </a:ext>
            </a:extLst>
          </p:cNvPr>
          <p:cNvGraphicFramePr>
            <a:graphicFrameLocks noGrp="1"/>
          </p:cNvGraphicFramePr>
          <p:nvPr>
            <p:extLst>
              <p:ext uri="{D42A27DB-BD31-4B8C-83A1-F6EECF244321}">
                <p14:modId xmlns:p14="http://schemas.microsoft.com/office/powerpoint/2010/main" val="1261468553"/>
              </p:ext>
            </p:extLst>
          </p:nvPr>
        </p:nvGraphicFramePr>
        <p:xfrm>
          <a:off x="609600" y="1600200"/>
          <a:ext cx="11582400" cy="4724400"/>
        </p:xfrm>
        <a:graphic>
          <a:graphicData uri="http://schemas.openxmlformats.org/drawingml/2006/table">
            <a:tbl>
              <a:tblPr firstRow="1" bandRow="1">
                <a:tableStyleId>{5C22544A-7EE6-4342-B048-85BDC9FD1C3A}</a:tableStyleId>
              </a:tblPr>
              <a:tblGrid>
                <a:gridCol w="3860800">
                  <a:extLst>
                    <a:ext uri="{9D8B030D-6E8A-4147-A177-3AD203B41FA5}">
                      <a16:colId xmlns:a16="http://schemas.microsoft.com/office/drawing/2014/main" val="2934775899"/>
                    </a:ext>
                  </a:extLst>
                </a:gridCol>
                <a:gridCol w="4445000">
                  <a:extLst>
                    <a:ext uri="{9D8B030D-6E8A-4147-A177-3AD203B41FA5}">
                      <a16:colId xmlns:a16="http://schemas.microsoft.com/office/drawing/2014/main" val="238956437"/>
                    </a:ext>
                  </a:extLst>
                </a:gridCol>
                <a:gridCol w="3276600">
                  <a:extLst>
                    <a:ext uri="{9D8B030D-6E8A-4147-A177-3AD203B41FA5}">
                      <a16:colId xmlns:a16="http://schemas.microsoft.com/office/drawing/2014/main" val="2954145050"/>
                    </a:ext>
                  </a:extLst>
                </a:gridCol>
              </a:tblGrid>
              <a:tr h="4724400">
                <a:tc>
                  <a:txBody>
                    <a:bodyPr/>
                    <a:lstStyle/>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4:13</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4:26</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4:36</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5:3</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5:24</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6:14</a:t>
                      </a:r>
                      <a:endParaRPr lang="en-US" dirty="0">
                        <a:latin typeface="Calibri" panose="020F05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dirty="0">
                        <a:latin typeface="Calibri" panose="020F05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11:26-27</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Mark 6:14</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Mark 14:20</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Luke 16:18</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Gal. 3:13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45678769"/>
                  </a:ext>
                </a:extLst>
              </a:tr>
            </a:tbl>
          </a:graphicData>
        </a:graphic>
      </p:graphicFrame>
      <p:sp>
        <p:nvSpPr>
          <p:cNvPr id="56322" name="Title 1"/>
          <p:cNvSpPr>
            <a:spLocks noGrp="1"/>
          </p:cNvSpPr>
          <p:nvPr>
            <p:ph type="title"/>
          </p:nvPr>
        </p:nvSpPr>
        <p:spPr>
          <a:xfrm>
            <a:off x="609600" y="237243"/>
            <a:ext cx="10972800" cy="905757"/>
          </a:xfrm>
        </p:spPr>
        <p:txBody>
          <a:bodyPr/>
          <a:lstStyle/>
          <a:p>
            <a:pPr algn="ctr"/>
            <a:r>
              <a:rPr lang="en-US" sz="3600" dirty="0">
                <a:solidFill>
                  <a:srgbClr val="00FFFF"/>
                </a:solidFill>
                <a:effectLst>
                  <a:outerShdw blurRad="38100" dist="38100" dir="2700000" algn="tl">
                    <a:srgbClr val="000000">
                      <a:alpha val="43137"/>
                    </a:srgbClr>
                  </a:outerShdw>
                </a:effectLst>
              </a:rPr>
              <a:t>Present Tense Participle </a:t>
            </a:r>
            <a:r>
              <a:rPr lang="en-US" sz="3600" b="1" u="sng" dirty="0">
                <a:solidFill>
                  <a:srgbClr val="FFFFCC"/>
                </a:solidFill>
                <a:effectLst>
                  <a:outerShdw blurRad="38100" dist="38100" dir="2700000" algn="tl">
                    <a:srgbClr val="000000">
                      <a:alpha val="43137"/>
                    </a:srgbClr>
                  </a:outerShdw>
                </a:effectLst>
                <a:ea typeface="+mn-ea"/>
                <a:cs typeface="+mn-cs"/>
              </a:rPr>
              <a:t>Does Not</a:t>
            </a:r>
            <a:r>
              <a:rPr lang="en-US" sz="3600" u="sng" dirty="0">
                <a:solidFill>
                  <a:srgbClr val="FFFFCC"/>
                </a:solidFill>
                <a:effectLst>
                  <a:outerShdw blurRad="38100" dist="38100" dir="2700000" algn="tl">
                    <a:srgbClr val="000000">
                      <a:alpha val="43137"/>
                    </a:srgbClr>
                  </a:outerShdw>
                </a:effectLst>
                <a:ea typeface="+mn-ea"/>
                <a:cs typeface="+mn-cs"/>
              </a:rPr>
              <a:t> </a:t>
            </a:r>
            <a:r>
              <a:rPr lang="en-US" sz="3600" dirty="0">
                <a:solidFill>
                  <a:srgbClr val="00FFFF"/>
                </a:solidFill>
                <a:effectLst>
                  <a:outerShdw blurRad="38100" dist="38100" dir="2700000" algn="tl">
                    <a:srgbClr val="000000">
                      <a:alpha val="43137"/>
                    </a:srgbClr>
                  </a:outerShdw>
                </a:effectLst>
              </a:rPr>
              <a:t>Always Mean Forever</a:t>
            </a:r>
          </a:p>
        </p:txBody>
      </p:sp>
      <p:pic>
        <p:nvPicPr>
          <p:cNvPr id="4" name="Picture 6" descr="http://www.maggiesnotebook.com/wp-content/uploads/2011/08/Apostle_John_35.jpg"/>
          <p:cNvPicPr>
            <a:picLocks noChangeAspect="1" noChangeArrowheads="1"/>
          </p:cNvPicPr>
          <p:nvPr/>
        </p:nvPicPr>
        <p:blipFill>
          <a:blip r:embed="rId2" cstate="print"/>
          <a:srcRect/>
          <a:stretch>
            <a:fillRect/>
          </a:stretch>
        </p:blipFill>
        <p:spPr bwMode="auto">
          <a:xfrm>
            <a:off x="4559583" y="1676400"/>
            <a:ext cx="3072834" cy="3724276"/>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6325" name="TextBox 4"/>
          <p:cNvSpPr txBox="1">
            <a:spLocks noChangeArrowheads="1"/>
          </p:cNvSpPr>
          <p:nvPr/>
        </p:nvSpPr>
        <p:spPr bwMode="auto">
          <a:xfrm>
            <a:off x="2209800" y="6197600"/>
            <a:ext cx="7772400" cy="584200"/>
          </a:xfrm>
          <a:prstGeom prst="rect">
            <a:avLst/>
          </a:prstGeom>
          <a:noFill/>
          <a:ln w="9525">
            <a:noFill/>
            <a:miter lim="800000"/>
            <a:headEnd/>
            <a:tailEnd/>
          </a:ln>
        </p:spPr>
        <p:txBody>
          <a:bodyPr>
            <a:spAutoFit/>
          </a:bodyPr>
          <a:lstStyle/>
          <a:p>
            <a:pPr algn="ctr"/>
            <a:r>
              <a:rPr lang="en-US" sz="1600" dirty="0">
                <a:latin typeface="Calibri" panose="020F0502020204030204" pitchFamily="34" charset="0"/>
                <a:cs typeface="Calibri" panose="020F0502020204030204" pitchFamily="34" charset="0"/>
              </a:rPr>
              <a:t>Bob Wilkin, “The One Who Believes: Is Continuous Faith Required to be Born Again?,” online: http://www.faithalone.org/magazine/y2006/06jf1.html, accessed 06 May 2015.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531892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b="1" u="sng" dirty="0">
                <a:solidFill>
                  <a:srgbClr val="FFFFCC"/>
                </a:solidFill>
              </a:rPr>
              <a:t>How many times doe you have to MURDER before you are a MURDERER?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882813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b="1" u="sng" dirty="0">
                <a:solidFill>
                  <a:srgbClr val="FFFFCC"/>
                </a:solidFill>
              </a:rPr>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a:t>
            </a:r>
            <a:r>
              <a:rPr lang="en-US" altLang="en-US" sz="2800" dirty="0">
                <a:ea typeface="+mn-ea"/>
                <a:cs typeface="+mn-cs"/>
              </a:rPr>
              <a:t>(John 8:30-31)</a:t>
            </a:r>
          </a:p>
          <a:p>
            <a:pPr marL="514350" indent="-514350">
              <a:spcBef>
                <a:spcPts val="0"/>
              </a:spcBef>
              <a:spcAft>
                <a:spcPts val="1200"/>
              </a:spcAft>
              <a:buClr>
                <a:srgbClr val="66FFFF"/>
              </a:buClr>
              <a:buSzPct val="100000"/>
              <a:buFont typeface="+mj-lt"/>
              <a:buAutoNum type="arabicPeriod" startAt="6"/>
              <a:defRPr/>
            </a:pPr>
            <a:r>
              <a:rPr lang="en-US" altLang="en-US" sz="2800" dirty="0"/>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501221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b="1" u="sng" dirty="0">
                <a:solidFill>
                  <a:srgbClr val="FFFFCC"/>
                </a:solidFill>
              </a:rPr>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dirty="0"/>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152349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4EE4E0-5244-44B6-A39E-15419071B0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8:30-31</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 He spoke these things, many came to </a:t>
            </a:r>
            <a:r>
              <a:rPr lang="en-US" sz="3600" dirty="0">
                <a:solidFill>
                  <a:srgbClr val="66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a:t>
            </a:r>
            <a:r>
              <a:rPr lang="en-US"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Him. So Jesus was saying to those Jews who had </a:t>
            </a:r>
            <a:r>
              <a:rPr lang="en-US" sz="3600" b="1" baseline="30000" dirty="0">
                <a:solidFill>
                  <a:srgbClr val="66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“If you continue in My word,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are truly disciples of Mine.”</a:t>
            </a:r>
          </a:p>
        </p:txBody>
      </p:sp>
      <p:sp>
        <p:nvSpPr>
          <p:cNvPr id="2" name="Rectangle 1"/>
          <p:cNvSpPr/>
          <p:nvPr/>
        </p:nvSpPr>
        <p:spPr>
          <a:xfrm>
            <a:off x="4153611" y="3200400"/>
            <a:ext cx="3951723" cy="954107"/>
          </a:xfrm>
          <a:prstGeom prst="rect">
            <a:avLst/>
          </a:prstGeom>
        </p:spPr>
        <p:txBody>
          <a:bodyPr wrap="none">
            <a:spAutoFit/>
          </a:bodyPr>
          <a:lstStyle/>
          <a:p>
            <a:r>
              <a:rPr lang="en-US" sz="2800" dirty="0">
                <a:solidFill>
                  <a:srgbClr val="66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t>
            </a: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aorist active indicative</a:t>
            </a:r>
          </a:p>
          <a:p>
            <a:r>
              <a:rPr lang="en-US" sz="3600" b="1" baseline="30000" dirty="0">
                <a:solidFill>
                  <a:srgbClr val="66FFFF"/>
                </a:solidFill>
                <a:latin typeface="Calibri" panose="020F0502020204030204" pitchFamily="34" charset="0"/>
                <a:cs typeface="Calibri" panose="020F0502020204030204" pitchFamily="34" charset="0"/>
              </a:rPr>
              <a:t>+</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perfect active participle</a:t>
            </a:r>
          </a:p>
        </p:txBody>
      </p:sp>
    </p:spTree>
    <p:extLst>
      <p:ext uri="{BB962C8B-B14F-4D97-AF65-F5344CB8AC3E}">
        <p14:creationId xmlns:p14="http://schemas.microsoft.com/office/powerpoint/2010/main" val="2175313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u="sng"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552573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endParaRPr lang="en-US" altLang="en-US" sz="2800" dirty="0">
              <a:solidFill>
                <a:schemeClr val="bg1"/>
              </a:solidFill>
            </a:endParaRP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618494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EB91A8-DABE-42C5-ACC9-C209C9DCA3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4729"/>
            <a:ext cx="12192000" cy="6857999"/>
          </a:xfrm>
          <a:prstGeom prst="rect">
            <a:avLst/>
          </a:prstGeom>
        </p:spPr>
      </p:pic>
      <p:sp>
        <p:nvSpPr>
          <p:cNvPr id="134147" name="Rectangle 1"/>
          <p:cNvSpPr>
            <a:spLocks noChangeArrowheads="1"/>
          </p:cNvSpPr>
          <p:nvPr/>
        </p:nvSpPr>
        <p:spPr bwMode="auto">
          <a:xfrm>
            <a:off x="1631230" y="0"/>
            <a:ext cx="8929541" cy="1869743"/>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2:13</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we</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are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faithless</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[without faith], </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remains faithful, for He cannot deny </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Himself</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E916ECB3-5EB8-4445-B3C0-836D3374F9A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5856" y="2590800"/>
            <a:ext cx="15602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737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Examples of Old Testament Non-Persevering Saints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9296400" cy="5414180"/>
          </a:xfrm>
        </p:spPr>
        <p:txBody>
          <a:bodyPr/>
          <a:lstStyle/>
          <a:p>
            <a:pPr marL="742950" indent="-742950">
              <a:spcBef>
                <a:spcPts val="0"/>
              </a:spcBef>
              <a:spcAft>
                <a:spcPts val="1800"/>
              </a:spcAft>
              <a:buSzPct val="100000"/>
              <a:buFont typeface="+mj-lt"/>
              <a:buAutoNum type="arabicPeriod"/>
              <a:defRPr/>
            </a:pPr>
            <a:r>
              <a:rPr lang="en-US" sz="2800" dirty="0">
                <a:cs typeface="Calibri" pitchFamily="34" charset="0"/>
              </a:rPr>
              <a:t>Noah (Gen. 9:20-23; Heb. 11:7)</a:t>
            </a:r>
          </a:p>
          <a:p>
            <a:pPr marL="742950" indent="-742950">
              <a:spcBef>
                <a:spcPts val="0"/>
              </a:spcBef>
              <a:spcAft>
                <a:spcPts val="1800"/>
              </a:spcAft>
              <a:buSzPct val="100000"/>
              <a:buFont typeface="+mj-lt"/>
              <a:buAutoNum type="arabicPeriod"/>
              <a:defRPr/>
            </a:pPr>
            <a:r>
              <a:rPr lang="en-US" sz="2800" dirty="0">
                <a:cs typeface="Calibri" pitchFamily="34" charset="0"/>
              </a:rPr>
              <a:t>Lot (Gen. 13; 19; 2 Pet. 2:7-8) </a:t>
            </a:r>
          </a:p>
          <a:p>
            <a:pPr marL="742950" indent="-742950">
              <a:spcBef>
                <a:spcPts val="0"/>
              </a:spcBef>
              <a:spcAft>
                <a:spcPts val="1800"/>
              </a:spcAft>
              <a:buSzPct val="100000"/>
              <a:buAutoNum type="arabicPeriod"/>
              <a:defRPr/>
            </a:pPr>
            <a:r>
              <a:rPr lang="en-US" sz="2800" dirty="0">
                <a:cs typeface="Calibri" pitchFamily="34" charset="0"/>
              </a:rPr>
              <a:t>Moses (Num. 20:11-12; Deut. 32:5; Matt. 17:1-3; Heb. 11:23-29; Rev. 11:6)</a:t>
            </a:r>
          </a:p>
          <a:p>
            <a:pPr marL="742950" indent="-742950">
              <a:spcBef>
                <a:spcPts val="0"/>
              </a:spcBef>
              <a:spcAft>
                <a:spcPts val="1800"/>
              </a:spcAft>
              <a:buSzPct val="100000"/>
              <a:buAutoNum type="arabicPeriod"/>
              <a:defRPr/>
            </a:pPr>
            <a:r>
              <a:rPr lang="en-US" sz="2800" dirty="0">
                <a:cs typeface="Calibri" pitchFamily="34" charset="0"/>
              </a:rPr>
              <a:t>Exodus’ generation (Num. 13‒14; Heb. 11:29)</a:t>
            </a:r>
          </a:p>
          <a:p>
            <a:pPr marL="742950" indent="-742950">
              <a:spcBef>
                <a:spcPts val="0"/>
              </a:spcBef>
              <a:spcAft>
                <a:spcPts val="1800"/>
              </a:spcAft>
              <a:buSzPct val="100000"/>
              <a:buAutoNum type="arabicPeriod"/>
              <a:defRPr/>
            </a:pPr>
            <a:r>
              <a:rPr lang="en-US" sz="2800" dirty="0">
                <a:cs typeface="Calibri" pitchFamily="34" charset="0"/>
              </a:rPr>
              <a:t>Samson (Judges 13‒16; Heb. 11:32)</a:t>
            </a:r>
          </a:p>
          <a:p>
            <a:pPr marL="742950" indent="-742950">
              <a:spcBef>
                <a:spcPts val="0"/>
              </a:spcBef>
              <a:spcAft>
                <a:spcPts val="1800"/>
              </a:spcAft>
              <a:buSzPct val="100000"/>
              <a:buFont typeface="Wingdings" panose="05000000000000000000" pitchFamily="2" charset="2"/>
              <a:buAutoNum type="arabicPeriod"/>
              <a:defRPr/>
            </a:pPr>
            <a:r>
              <a:rPr lang="en-US" sz="2800" dirty="0">
                <a:cs typeface="Calibri" pitchFamily="34" charset="0"/>
              </a:rPr>
              <a:t>Saul (1 Sam. 28; 31) </a:t>
            </a:r>
          </a:p>
          <a:p>
            <a:pPr marL="742950" indent="-742950">
              <a:spcBef>
                <a:spcPts val="0"/>
              </a:spcBef>
              <a:spcAft>
                <a:spcPts val="1800"/>
              </a:spcAft>
              <a:buSzPct val="100000"/>
              <a:buFont typeface="Wingdings" panose="05000000000000000000" pitchFamily="2" charset="2"/>
              <a:buAutoNum type="arabicPeriod"/>
              <a:defRPr/>
            </a:pPr>
            <a:r>
              <a:rPr lang="en-US" sz="2800" b="1" u="sng" dirty="0">
                <a:solidFill>
                  <a:srgbClr val="FFFFCC"/>
                </a:solidFill>
                <a:cs typeface="Calibri" pitchFamily="34" charset="0"/>
              </a:rPr>
              <a:t>Solomon (1 Kgs. 11:4, 9-10)</a:t>
            </a:r>
            <a:endParaRPr lang="en-US" dirty="0">
              <a:cs typeface="Calibri" pitchFamily="34" charset="0"/>
            </a:endParaRPr>
          </a:p>
        </p:txBody>
      </p:sp>
      <p:pic>
        <p:nvPicPr>
          <p:cNvPr id="2" name="Picture 2">
            <a:extLst>
              <a:ext uri="{FF2B5EF4-FFF2-40B4-BE49-F238E27FC236}">
                <a16:creationId xmlns:a16="http://schemas.microsoft.com/office/drawing/2014/main" id="{3FA737A1-D052-6DA9-A2BA-3BD7804004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698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821946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26ABF4-3480-43A8-91CB-7D7D9BCDBD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632037"/>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James 1:5-8</a:t>
            </a:r>
          </a:p>
          <a:p>
            <a:pPr algn="just">
              <a:spcBef>
                <a:spcPts val="0"/>
              </a:spcBef>
              <a:spcAft>
                <a:spcPts val="0"/>
              </a:spcAft>
            </a:pPr>
            <a:r>
              <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if any of you lacks wisdom, let him ask of God, who gives to all generously and without reproach, and it will be given to him.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he must ask in faith without any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doubting</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one who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doubts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like the surf of the sea, driven and tossed by the wind.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that man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ought not to expect that he will receive anything from the Lord</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5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being</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double-minded</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man,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unstable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all his ways.”</a:t>
            </a:r>
            <a:endPar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1053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322597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Neo-Calvinism vs. The Bible</a:t>
            </a:r>
          </a:p>
        </p:txBody>
      </p:sp>
      <p:sp>
        <p:nvSpPr>
          <p:cNvPr id="3" name="Content Placeholder 2"/>
          <p:cNvSpPr>
            <a:spLocks noGrp="1"/>
          </p:cNvSpPr>
          <p:nvPr>
            <p:ph idx="1"/>
          </p:nvPr>
        </p:nvSpPr>
        <p:spPr>
          <a:xfrm>
            <a:off x="609599" y="1600200"/>
            <a:ext cx="8228753" cy="4724400"/>
          </a:xfrm>
        </p:spPr>
        <p:txBody>
          <a:bodyPr/>
          <a:lstStyle/>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Why Critique Calvinism?</a:t>
            </a:r>
          </a:p>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The Source of Calvin’s Theology</a:t>
            </a:r>
          </a:p>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Calvin’s Manner of Life</a:t>
            </a:r>
          </a:p>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TULIP Through the Grid of Scripture</a:t>
            </a:r>
          </a:p>
          <a:p>
            <a:pPr marL="801688" indent="-801688">
              <a:spcBef>
                <a:spcPts val="180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Conclusion</a:t>
            </a:r>
          </a:p>
        </p:txBody>
      </p:sp>
      <p:pic>
        <p:nvPicPr>
          <p:cNvPr id="2050" name="Picture 2" descr="Related image">
            <a:extLst>
              <a:ext uri="{FF2B5EF4-FFF2-40B4-BE49-F238E27FC236}">
                <a16:creationId xmlns:a16="http://schemas.microsoft.com/office/drawing/2014/main" id="{BD07C3A6-5BEC-46BE-B97F-165D46750D3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8353" y="1676400"/>
            <a:ext cx="2667847" cy="36576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5783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None/>
              <a:defRPr/>
            </a:pPr>
            <a:r>
              <a:rPr lang="en-US" sz="4000" dirty="0">
                <a:solidFill>
                  <a:schemeClr val="tx2"/>
                </a:solidFill>
                <a:ea typeface="+mj-ea"/>
                <a:cs typeface="Calibri" panose="020F0502020204030204" pitchFamily="34" charset="0"/>
              </a:rPr>
              <a:t>Colossians 2:8</a:t>
            </a:r>
          </a:p>
          <a:p>
            <a:pPr marL="0" indent="0" algn="just">
              <a:spcBef>
                <a:spcPts val="0"/>
              </a:spcBef>
              <a:buClr>
                <a:srgbClr val="00FFFF"/>
              </a:buClr>
              <a:buNone/>
              <a:defRPr/>
            </a:pPr>
            <a:r>
              <a:rPr lang="en-US" sz="3400" baseline="30000" dirty="0">
                <a:effectLst>
                  <a:outerShdw blurRad="38100" dist="38100" dir="2700000" algn="tl">
                    <a:srgbClr val="000000">
                      <a:alpha val="43137"/>
                    </a:srgbClr>
                  </a:outerShdw>
                </a:effectLst>
              </a:rPr>
              <a:t>8</a:t>
            </a:r>
            <a:r>
              <a:rPr lang="en-US" sz="3400" kern="0" dirty="0">
                <a:solidFill>
                  <a:srgbClr val="FFFFFF"/>
                </a:solidFill>
                <a:effectLst>
                  <a:outerShdw blurRad="38100" dist="38100" dir="2700000" algn="tl">
                    <a:srgbClr val="000000">
                      <a:alpha val="43137"/>
                    </a:srgbClr>
                  </a:outerShdw>
                </a:effectLst>
              </a:rPr>
              <a:t>“</a:t>
            </a:r>
            <a:r>
              <a:rPr lang="en-US" sz="3400" dirty="0">
                <a:effectLst>
                  <a:outerShdw blurRad="38100" dist="38100" dir="2700000" algn="tl">
                    <a:srgbClr val="000000">
                      <a:alpha val="43137"/>
                    </a:srgbClr>
                  </a:outerShdw>
                </a:effectLst>
              </a:rPr>
              <a:t>See to it that no one takes you captive through </a:t>
            </a:r>
            <a:r>
              <a:rPr lang="en-US" sz="3400" b="1" u="sng" dirty="0">
                <a:solidFill>
                  <a:srgbClr val="FFFFCC"/>
                </a:solidFill>
                <a:effectLst>
                  <a:outerShdw blurRad="38100" dist="38100" dir="2700000" algn="tl">
                    <a:srgbClr val="000000">
                      <a:alpha val="43137"/>
                    </a:srgbClr>
                  </a:outerShdw>
                </a:effectLst>
              </a:rPr>
              <a:t>philosophy</a:t>
            </a:r>
            <a:r>
              <a:rPr lang="en-US" sz="3400" dirty="0">
                <a:effectLst>
                  <a:outerShdw blurRad="38100" dist="38100" dir="2700000" algn="tl">
                    <a:srgbClr val="000000">
                      <a:alpha val="43137"/>
                    </a:srgbClr>
                  </a:outerShdw>
                </a:effectLst>
              </a:rPr>
              <a:t> and empty deception, according to the tradition of men, according to the elementary principles of the world, rather than according to Christ</a:t>
            </a:r>
            <a:r>
              <a:rPr lang="en-US" sz="3400" cap="small" dirty="0">
                <a:effectLst>
                  <a:outerShdw blurRad="38100" dist="38100" dir="2700000" algn="tl">
                    <a:srgbClr val="000000">
                      <a:alpha val="43137"/>
                    </a:srgbClr>
                  </a:outerShdw>
                </a:effectLst>
              </a:rPr>
              <a:t>.”</a:t>
            </a:r>
          </a:p>
        </p:txBody>
      </p:sp>
      <p:pic>
        <p:nvPicPr>
          <p:cNvPr id="2" name="Picture 1">
            <a:extLst>
              <a:ext uri="{FF2B5EF4-FFF2-40B4-BE49-F238E27FC236}">
                <a16:creationId xmlns:a16="http://schemas.microsoft.com/office/drawing/2014/main" id="{E843B5CB-C6A9-DB0A-DBED-F82D2FCBE458}"/>
              </a:ext>
            </a:extLst>
          </p:cNvPr>
          <p:cNvPicPr>
            <a:picLocks noChangeAspect="1"/>
          </p:cNvPicPr>
          <p:nvPr/>
        </p:nvPicPr>
        <p:blipFill>
          <a:blip r:embed="rId3"/>
          <a:stretch>
            <a:fillRect/>
          </a:stretch>
        </p:blipFill>
        <p:spPr>
          <a:xfrm>
            <a:off x="4346713" y="2865120"/>
            <a:ext cx="3498575"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70666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947057" y="228600"/>
            <a:ext cx="10363200" cy="914400"/>
          </a:xfrm>
        </p:spPr>
        <p:txBody>
          <a:bodyPr/>
          <a:lstStyle/>
          <a:p>
            <a:pPr algn="ctr"/>
            <a:r>
              <a:rPr lang="en-US" sz="3600" dirty="0">
                <a:effectLst>
                  <a:outerShdw blurRad="38100" dist="38100" dir="2700000" algn="tl">
                    <a:srgbClr val="000000">
                      <a:alpha val="43137"/>
                    </a:srgbClr>
                  </a:outerShdw>
                </a:effectLst>
              </a:rPr>
              <a:t>Calvinism is an </a:t>
            </a:r>
            <a:r>
              <a:rPr lang="en-US" sz="3600" u="sng" dirty="0">
                <a:effectLst>
                  <a:outerShdw blurRad="38100" dist="38100" dir="2700000" algn="tl">
                    <a:srgbClr val="000000">
                      <a:alpha val="43137"/>
                    </a:srgbClr>
                  </a:outerShdw>
                </a:effectLst>
              </a:rPr>
              <a:t>Imposed</a:t>
            </a:r>
            <a:r>
              <a:rPr lang="en-US" sz="3600" dirty="0">
                <a:effectLst>
                  <a:outerShdw blurRad="38100" dist="38100" dir="2700000" algn="tl">
                    <a:srgbClr val="000000">
                      <a:alpha val="43137"/>
                    </a:srgbClr>
                  </a:outerShdw>
                </a:effectLst>
              </a:rPr>
              <a:t> Philosophy Upon Scripture</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600" y="1143000"/>
            <a:ext cx="10972800" cy="2209800"/>
          </a:xfrm>
        </p:spPr>
        <p:txBody>
          <a:bodyPr/>
          <a:lstStyle/>
          <a:p>
            <a:pPr marL="0" indent="0" algn="just">
              <a:buNone/>
            </a:pPr>
            <a:r>
              <a:rPr lang="en-US" dirty="0">
                <a:effectLst>
                  <a:outerShdw blurRad="38100" dist="38100" dir="2700000" algn="tl">
                    <a:srgbClr val="000000">
                      <a:alpha val="43137"/>
                    </a:srgbClr>
                  </a:outerShdw>
                </a:effectLst>
              </a:rPr>
              <a:t>“Likewise, John Calvin…latched onto little more than a single word (predestinate) and ran with it. Then, rather than carefully looking to the whole of Scripture to verify his precepts and conclusions, he looked to the writings of Augustine to verify his thinking. The result is that, as with Catholicism, we now have ‘another gospel’ that is not solely based on Scripture but on the confused thinking and misconstrued assumptions of a mere man. With Calvin, rather than changing his views to fit Scripture, he changed the meaning of words in Scripture to fit his now distorted view of God and salvation.”</a:t>
            </a:r>
          </a:p>
        </p:txBody>
      </p:sp>
      <p:sp>
        <p:nvSpPr>
          <p:cNvPr id="4" name="TextBox 3">
            <a:extLst>
              <a:ext uri="{FF2B5EF4-FFF2-40B4-BE49-F238E27FC236}">
                <a16:creationId xmlns:a16="http://schemas.microsoft.com/office/drawing/2014/main" id="{7DAA45AA-E297-4E3F-AA25-FDEFDE9A0D88}"/>
              </a:ext>
            </a:extLst>
          </p:cNvPr>
          <p:cNvSpPr txBox="1"/>
          <p:nvPr/>
        </p:nvSpPr>
        <p:spPr>
          <a:xfrm>
            <a:off x="2438400" y="6135469"/>
            <a:ext cx="7315200" cy="646331"/>
          </a:xfrm>
          <a:prstGeom prst="rect">
            <a:avLst/>
          </a:prstGeom>
          <a:noFill/>
        </p:spPr>
        <p:txBody>
          <a:bodyPr wrap="square" rtlCol="0">
            <a:spAutoFit/>
          </a:bodyPr>
          <a:lstStyle/>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97.</a:t>
            </a:r>
          </a:p>
        </p:txBody>
      </p:sp>
    </p:spTree>
    <p:extLst>
      <p:ext uri="{BB962C8B-B14F-4D97-AF65-F5344CB8AC3E}">
        <p14:creationId xmlns:p14="http://schemas.microsoft.com/office/powerpoint/2010/main" val="2596264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99" y="1143000"/>
            <a:ext cx="9182101" cy="5562600"/>
          </a:xfrm>
        </p:spPr>
        <p:txBody>
          <a:bodyPr/>
          <a:lstStyle/>
          <a:p>
            <a:pPr marL="742950" indent="-742950">
              <a:spcBef>
                <a:spcPts val="0"/>
              </a:spcBef>
              <a:spcAft>
                <a:spcPts val="600"/>
              </a:spcAft>
              <a:buSzPct val="100000"/>
              <a:buFont typeface="+mj-lt"/>
              <a:buAutoNum type="arabicPeriod"/>
              <a:defRPr/>
            </a:pPr>
            <a:r>
              <a:rPr lang="en-US" sz="3000" dirty="0">
                <a:cs typeface="Calibri" pitchFamily="34" charset="0"/>
              </a:rPr>
              <a:t>Untrustworthy believers (John 2:23-25)</a:t>
            </a:r>
            <a:endParaRPr lang="en-US" sz="3000" dirty="0">
              <a:latin typeface="Calibri" pitchFamily="34" charset="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Non-confessing believers (John 12:42) </a:t>
            </a:r>
          </a:p>
          <a:p>
            <a:pPr marL="742950" indent="-742950">
              <a:spcBef>
                <a:spcPts val="0"/>
              </a:spcBef>
              <a:spcAft>
                <a:spcPts val="600"/>
              </a:spcAft>
              <a:buSzPct val="100000"/>
              <a:buAutoNum type="arabicPeriod"/>
              <a:defRPr/>
            </a:pPr>
            <a:r>
              <a:rPr lang="en-US" sz="3000" dirty="0">
                <a:cs typeface="Calibri" pitchFamily="34" charset="0"/>
              </a:rPr>
              <a:t>Ananias and Sapphira (Acts 5:1-11)</a:t>
            </a:r>
          </a:p>
          <a:p>
            <a:pPr marL="742950" indent="-742950">
              <a:spcBef>
                <a:spcPts val="0"/>
              </a:spcBef>
              <a:spcAft>
                <a:spcPts val="600"/>
              </a:spcAft>
              <a:buSzPct val="100000"/>
              <a:buAutoNum type="arabicPeriod"/>
              <a:defRPr/>
            </a:pPr>
            <a:r>
              <a:rPr lang="en-US" sz="3000" dirty="0">
                <a:cs typeface="Calibri" pitchFamily="34" charset="0"/>
              </a:rPr>
              <a:t>Simon the Sorcerer (Acts 8:13)</a:t>
            </a:r>
          </a:p>
          <a:p>
            <a:pPr marL="742950" indent="-742950">
              <a:spcBef>
                <a:spcPts val="0"/>
              </a:spcBef>
              <a:spcAft>
                <a:spcPts val="600"/>
              </a:spcAft>
              <a:buSzPct val="100000"/>
              <a:buAutoNum type="arabicPeriod"/>
              <a:defRPr/>
            </a:pPr>
            <a:r>
              <a:rPr lang="en-US" sz="3000" dirty="0">
                <a:cs typeface="Calibri" pitchFamily="34" charset="0"/>
              </a:rPr>
              <a:t>Immature believers at Corinth (1 Cor. 3:1-3)</a:t>
            </a:r>
          </a:p>
          <a:p>
            <a:pPr marL="742950" indent="-742950">
              <a:spcBef>
                <a:spcPts val="0"/>
              </a:spcBef>
              <a:spcAft>
                <a:spcPts val="600"/>
              </a:spcAft>
              <a:buSzPct val="100000"/>
              <a:buAutoNum type="arabicPeriod"/>
              <a:defRPr/>
            </a:pPr>
            <a:r>
              <a:rPr lang="en-US" sz="3000" dirty="0">
                <a:cs typeface="Calibri" pitchFamily="34" charset="0"/>
              </a:rPr>
              <a:t>Unrewarded believers at Corinth (1 Cor. 3:15)</a:t>
            </a:r>
          </a:p>
          <a:p>
            <a:pPr marL="742950" indent="-742950">
              <a:spcBef>
                <a:spcPts val="0"/>
              </a:spcBef>
              <a:spcAft>
                <a:spcPts val="600"/>
              </a:spcAft>
              <a:buSzPct val="100000"/>
              <a:buAutoNum type="arabicPeriod"/>
              <a:defRPr/>
            </a:pPr>
            <a:r>
              <a:rPr lang="en-US" sz="3000" dirty="0">
                <a:cs typeface="Calibri" pitchFamily="34" charset="0"/>
              </a:rPr>
              <a:t>Disciplined believers at Corinth (1 Cor. 11:27-32)</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Immature believers in Hebrews (Heb. 5:11-14) </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Seven churches in Asia Minor (Rev. 3:19)</a:t>
            </a:r>
          </a:p>
        </p:txBody>
      </p:sp>
      <p:pic>
        <p:nvPicPr>
          <p:cNvPr id="2" name="Picture 2">
            <a:extLst>
              <a:ext uri="{FF2B5EF4-FFF2-40B4-BE49-F238E27FC236}">
                <a16:creationId xmlns:a16="http://schemas.microsoft.com/office/drawing/2014/main" id="{38AFE916-C5D1-F17E-6A36-485D002678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F26DD64E-71F0-634E-D906-C38B22F46DF6}"/>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Examples of New Testament Non-Persevering Saints</a:t>
            </a:r>
          </a:p>
        </p:txBody>
      </p:sp>
    </p:spTree>
    <p:extLst>
      <p:ext uri="{BB962C8B-B14F-4D97-AF65-F5344CB8AC3E}">
        <p14:creationId xmlns:p14="http://schemas.microsoft.com/office/powerpoint/2010/main" val="1769789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99" y="1143000"/>
            <a:ext cx="9182101" cy="5562600"/>
          </a:xfrm>
        </p:spPr>
        <p:txBody>
          <a:bodyPr/>
          <a:lstStyle/>
          <a:p>
            <a:pPr marL="742950" indent="-742950">
              <a:spcBef>
                <a:spcPts val="0"/>
              </a:spcBef>
              <a:spcAft>
                <a:spcPts val="600"/>
              </a:spcAft>
              <a:buSzPct val="100000"/>
              <a:buFont typeface="+mj-lt"/>
              <a:buAutoNum type="arabicPeriod"/>
              <a:defRPr/>
            </a:pPr>
            <a:r>
              <a:rPr lang="en-US" sz="3000" b="1" u="sng" dirty="0">
                <a:solidFill>
                  <a:srgbClr val="FFFFCC"/>
                </a:solidFill>
                <a:cs typeface="Calibri" pitchFamily="34" charset="0"/>
              </a:rPr>
              <a:t>Untrustworthy believers (John 2:23-25)</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Non-confessing believers (John 12:42) </a:t>
            </a:r>
          </a:p>
          <a:p>
            <a:pPr marL="742950" indent="-742950">
              <a:spcBef>
                <a:spcPts val="0"/>
              </a:spcBef>
              <a:spcAft>
                <a:spcPts val="600"/>
              </a:spcAft>
              <a:buSzPct val="100000"/>
              <a:buAutoNum type="arabicPeriod"/>
              <a:defRPr/>
            </a:pPr>
            <a:r>
              <a:rPr lang="en-US" sz="3000" dirty="0">
                <a:cs typeface="Calibri" pitchFamily="34" charset="0"/>
              </a:rPr>
              <a:t>Ananias and Sapphira (Acts 5:1-11)</a:t>
            </a:r>
          </a:p>
          <a:p>
            <a:pPr marL="742950" indent="-742950">
              <a:spcBef>
                <a:spcPts val="0"/>
              </a:spcBef>
              <a:spcAft>
                <a:spcPts val="600"/>
              </a:spcAft>
              <a:buSzPct val="100000"/>
              <a:buAutoNum type="arabicPeriod"/>
              <a:defRPr/>
            </a:pPr>
            <a:r>
              <a:rPr lang="en-US" sz="3000" dirty="0">
                <a:cs typeface="Calibri" pitchFamily="34" charset="0"/>
              </a:rPr>
              <a:t>Simon the Sorcerer (Acts 8:13)</a:t>
            </a:r>
          </a:p>
          <a:p>
            <a:pPr marL="742950" indent="-742950">
              <a:spcBef>
                <a:spcPts val="0"/>
              </a:spcBef>
              <a:spcAft>
                <a:spcPts val="600"/>
              </a:spcAft>
              <a:buSzPct val="100000"/>
              <a:buAutoNum type="arabicPeriod"/>
              <a:defRPr/>
            </a:pPr>
            <a:r>
              <a:rPr lang="en-US" sz="3000" dirty="0">
                <a:cs typeface="Calibri" pitchFamily="34" charset="0"/>
              </a:rPr>
              <a:t>Immature believers at Corinth (1 Cor. 3:1-3)</a:t>
            </a:r>
          </a:p>
          <a:p>
            <a:pPr marL="742950" indent="-742950">
              <a:spcBef>
                <a:spcPts val="0"/>
              </a:spcBef>
              <a:spcAft>
                <a:spcPts val="600"/>
              </a:spcAft>
              <a:buSzPct val="100000"/>
              <a:buAutoNum type="arabicPeriod"/>
              <a:defRPr/>
            </a:pPr>
            <a:r>
              <a:rPr lang="en-US" sz="3000" dirty="0">
                <a:cs typeface="Calibri" pitchFamily="34" charset="0"/>
              </a:rPr>
              <a:t>Unrewarded believers at Corinth (1 Cor. 3:15)</a:t>
            </a:r>
          </a:p>
          <a:p>
            <a:pPr marL="742950" indent="-742950">
              <a:spcBef>
                <a:spcPts val="0"/>
              </a:spcBef>
              <a:spcAft>
                <a:spcPts val="600"/>
              </a:spcAft>
              <a:buSzPct val="100000"/>
              <a:buAutoNum type="arabicPeriod"/>
              <a:defRPr/>
            </a:pPr>
            <a:r>
              <a:rPr lang="en-US" sz="3000" dirty="0">
                <a:cs typeface="Calibri" pitchFamily="34" charset="0"/>
              </a:rPr>
              <a:t>Disciplined believers at Corinth (1 Cor. 11:27-32)</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Immature believers in Hebrews (Heb. 5:11-14) </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Seven churches in Asia Minor (Rev. 3:19)</a:t>
            </a:r>
          </a:p>
        </p:txBody>
      </p:sp>
      <p:sp>
        <p:nvSpPr>
          <p:cNvPr id="4" name="Title 1">
            <a:extLst>
              <a:ext uri="{FF2B5EF4-FFF2-40B4-BE49-F238E27FC236}">
                <a16:creationId xmlns:a16="http://schemas.microsoft.com/office/drawing/2014/main" id="{CECD7532-1787-F8B9-9EAC-5A505D41EDF1}"/>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Examples of New Testament Non-Persevering Saints</a:t>
            </a:r>
          </a:p>
        </p:txBody>
      </p:sp>
      <p:pic>
        <p:nvPicPr>
          <p:cNvPr id="6" name="Picture 2">
            <a:extLst>
              <a:ext uri="{FF2B5EF4-FFF2-40B4-BE49-F238E27FC236}">
                <a16:creationId xmlns:a16="http://schemas.microsoft.com/office/drawing/2014/main" id="{283307F7-8382-713D-645D-475A7FA4BC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772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A3BFA-DD38-CD23-69C8-41FECD5F55B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3F2E4E3-1555-0430-0F3C-59EE9B3702D4}"/>
              </a:ext>
            </a:extLst>
          </p:cNvPr>
          <p:cNvSpPr>
            <a:spLocks noGrp="1"/>
          </p:cNvSpPr>
          <p:nvPr>
            <p:ph type="title"/>
          </p:nvPr>
        </p:nvSpPr>
        <p:spPr>
          <a:xfrm>
            <a:off x="1524000" y="609600"/>
            <a:ext cx="10363200" cy="1143000"/>
          </a:xfrm>
        </p:spPr>
        <p:txBody>
          <a:bodyPr wrap="square" anchor="ctr">
            <a:normAutofit/>
          </a:bodyPr>
          <a:lstStyle/>
          <a:p>
            <a:r>
              <a:rPr lang="en-US" dirty="0">
                <a:effectLst>
                  <a:outerShdw blurRad="38100" dist="38100" dir="2700000" algn="tl">
                    <a:srgbClr val="000000">
                      <a:alpha val="43137"/>
                    </a:srgbClr>
                  </a:outerShdw>
                </a:effectLst>
              </a:rPr>
              <a:t>Neo-Calvinism vs. The Bible</a:t>
            </a:r>
          </a:p>
        </p:txBody>
      </p:sp>
      <p:sp>
        <p:nvSpPr>
          <p:cNvPr id="3" name="Content Placeholder 2">
            <a:extLst>
              <a:ext uri="{FF2B5EF4-FFF2-40B4-BE49-F238E27FC236}">
                <a16:creationId xmlns:a16="http://schemas.microsoft.com/office/drawing/2014/main" id="{F80E7AB0-7C71-4EBC-0B6A-0B2BD790E2F0}"/>
              </a:ext>
            </a:extLst>
          </p:cNvPr>
          <p:cNvSpPr>
            <a:spLocks noGrp="1"/>
          </p:cNvSpPr>
          <p:nvPr>
            <p:ph idx="1"/>
          </p:nvPr>
        </p:nvSpPr>
        <p:spPr>
          <a:xfrm>
            <a:off x="1559984" y="1946275"/>
            <a:ext cx="7120890" cy="4114800"/>
          </a:xfrm>
        </p:spPr>
        <p:txBody>
          <a:bodyPr wrap="square" anchor="t">
            <a:normAutofit/>
          </a:bodyPr>
          <a:lstStyle/>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Calvinism’s Mixed Blessing</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Why Critique Calvinism? </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 Source of Calvin’s Theology</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Calvin’s Manner of Life</a:t>
            </a:r>
          </a:p>
          <a:p>
            <a:pPr marL="576263" indent="-576263">
              <a:lnSpc>
                <a:spcPct val="90000"/>
              </a:lnSpc>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TULIP Through the Grid of Scripture</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4" name="Picture 2">
            <a:extLst>
              <a:ext uri="{FF2B5EF4-FFF2-40B4-BE49-F238E27FC236}">
                <a16:creationId xmlns:a16="http://schemas.microsoft.com/office/drawing/2014/main" id="{8AF4AC11-FCEA-8C78-B5BA-DA6151C8459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73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F47D9E-39F1-411B-9909-C946680BB1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7650" name="Rectangle 3"/>
          <p:cNvSpPr>
            <a:spLocks noGrp="1"/>
          </p:cNvSpPr>
          <p:nvPr>
            <p:ph type="body" idx="4294967295"/>
          </p:nvPr>
        </p:nvSpPr>
        <p:spPr>
          <a:xfrm>
            <a:off x="609600" y="0"/>
            <a:ext cx="10972800" cy="4724400"/>
          </a:xfrm>
        </p:spPr>
        <p:txBody>
          <a:bodyPr/>
          <a:lstStyle/>
          <a:p>
            <a:pPr algn="ctr" defTabSz="685800">
              <a:spcBef>
                <a:spcPct val="0"/>
              </a:spcBef>
              <a:spcAft>
                <a:spcPts val="900"/>
              </a:spcAft>
              <a:buNone/>
              <a:defRPr/>
            </a:pPr>
            <a:r>
              <a:rPr lang="en-US" altLang="en-US" sz="4000" kern="1200" dirty="0">
                <a:solidFill>
                  <a:schemeClr val="tx2"/>
                </a:solidFill>
                <a:ea typeface="+mj-ea"/>
                <a:cs typeface="Calibri" panose="020F0502020204030204" pitchFamily="34" charset="0"/>
              </a:rPr>
              <a:t>John 20:30-31</a:t>
            </a:r>
          </a:p>
          <a:p>
            <a:pPr marL="0" lvl="0" indent="0" algn="just">
              <a:spcBef>
                <a:spcPts val="0"/>
              </a:spcBef>
              <a:buClr>
                <a:srgbClr val="00FFFF"/>
              </a:buClr>
              <a:buNone/>
              <a:defRPr/>
            </a:pPr>
            <a:r>
              <a:rPr lang="en-US" sz="3400" dirty="0">
                <a:solidFill>
                  <a:srgbClr val="FFFFFF"/>
                </a:solidFill>
                <a:cs typeface="Calibri" panose="020F0502020204030204" pitchFamily="34" charset="0"/>
              </a:rPr>
              <a:t>“Therefore many other </a:t>
            </a:r>
            <a:r>
              <a:rPr lang="en-US" sz="3400" b="1" u="sng" dirty="0">
                <a:solidFill>
                  <a:srgbClr val="FFFFCC"/>
                </a:solidFill>
                <a:cs typeface="Calibri" panose="020F0502020204030204" pitchFamily="34" charset="0"/>
              </a:rPr>
              <a:t>signs</a:t>
            </a:r>
            <a:r>
              <a:rPr lang="en-US" sz="3400" dirty="0">
                <a:solidFill>
                  <a:srgbClr val="FFFFFF"/>
                </a:solidFill>
                <a:cs typeface="Calibri" panose="020F0502020204030204" pitchFamily="34" charset="0"/>
              </a:rPr>
              <a:t> Jesus also performed in the presence of the disciples, which are not written in this book; but these have been written so that you may </a:t>
            </a:r>
            <a:r>
              <a:rPr lang="en-US" sz="3400" b="1" u="sng" dirty="0">
                <a:solidFill>
                  <a:srgbClr val="FFFFCC"/>
                </a:solidFill>
                <a:cs typeface="Calibri" panose="020F0502020204030204" pitchFamily="34" charset="0"/>
              </a:rPr>
              <a:t>believe</a:t>
            </a:r>
            <a:r>
              <a:rPr lang="en-US" sz="3400" dirty="0">
                <a:solidFill>
                  <a:srgbClr val="FFFFFF"/>
                </a:solidFill>
                <a:cs typeface="Calibri" panose="020F0502020204030204" pitchFamily="34" charset="0"/>
              </a:rPr>
              <a:t> that </a:t>
            </a:r>
            <a:r>
              <a:rPr lang="en-US" sz="3400" b="1" u="sng" dirty="0">
                <a:solidFill>
                  <a:srgbClr val="FFFFCC"/>
                </a:solidFill>
                <a:cs typeface="Calibri" panose="020F0502020204030204" pitchFamily="34" charset="0"/>
              </a:rPr>
              <a:t>Jesus is the Christ, the Son of God</a:t>
            </a:r>
            <a:r>
              <a:rPr lang="en-US" sz="3400" dirty="0">
                <a:solidFill>
                  <a:srgbClr val="FFFFFF"/>
                </a:solidFill>
                <a:cs typeface="Calibri" panose="020F0502020204030204" pitchFamily="34" charset="0"/>
              </a:rPr>
              <a:t>; and that </a:t>
            </a:r>
            <a:r>
              <a:rPr lang="en-US" sz="3400" b="1" u="sng" dirty="0">
                <a:solidFill>
                  <a:srgbClr val="FFFFCC"/>
                </a:solidFill>
                <a:cs typeface="Calibri" panose="020F0502020204030204" pitchFamily="34" charset="0"/>
              </a:rPr>
              <a:t>believing</a:t>
            </a:r>
            <a:r>
              <a:rPr lang="en-US" sz="3400" dirty="0">
                <a:solidFill>
                  <a:srgbClr val="FFFFFF"/>
                </a:solidFill>
                <a:cs typeface="Calibri" panose="020F0502020204030204" pitchFamily="34" charset="0"/>
              </a:rPr>
              <a:t> you may have </a:t>
            </a:r>
            <a:r>
              <a:rPr lang="en-US" sz="3400" b="1" u="sng" dirty="0">
                <a:solidFill>
                  <a:srgbClr val="FFFFCC"/>
                </a:solidFill>
                <a:cs typeface="Calibri" panose="020F0502020204030204" pitchFamily="34" charset="0"/>
              </a:rPr>
              <a:t>life</a:t>
            </a:r>
            <a:r>
              <a:rPr lang="en-US" sz="3400" dirty="0">
                <a:solidFill>
                  <a:srgbClr val="FFFFFF"/>
                </a:solidFill>
                <a:cs typeface="Calibri" panose="020F0502020204030204" pitchFamily="34" charset="0"/>
              </a:rPr>
              <a:t> in His name.”</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92435" y="3429000"/>
            <a:ext cx="1207130" cy="146304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31896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FD77D57-F9E5-7AE8-9EEA-7E40479EF657}"/>
              </a:ext>
            </a:extLst>
          </p:cNvPr>
          <p:cNvGraphicFramePr>
            <a:graphicFrameLocks noGrp="1"/>
          </p:cNvGraphicFramePr>
          <p:nvPr>
            <p:ph idx="4294967295"/>
            <p:extLst>
              <p:ext uri="{D42A27DB-BD31-4B8C-83A1-F6EECF244321}">
                <p14:modId xmlns:p14="http://schemas.microsoft.com/office/powerpoint/2010/main" val="2119495690"/>
              </p:ext>
            </p:extLst>
          </p:nvPr>
        </p:nvGraphicFramePr>
        <p:xfrm>
          <a:off x="609600" y="609601"/>
          <a:ext cx="10972800" cy="4191000"/>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gridCol w="3657600">
                  <a:extLst>
                    <a:ext uri="{9D8B030D-6E8A-4147-A177-3AD203B41FA5}">
                      <a16:colId xmlns:a16="http://schemas.microsoft.com/office/drawing/2014/main" val="20002"/>
                    </a:ext>
                  </a:extLst>
                </a:gridCol>
              </a:tblGrid>
              <a:tr h="1047750">
                <a:tc>
                  <a:txBody>
                    <a:bodyPr/>
                    <a:lstStyle/>
                    <a:p>
                      <a:endParaRPr lang="en-US" sz="3600" b="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txBody>
                  <a:tcPr anchor="ctr">
                    <a:solidFill>
                      <a:schemeClr val="bg2"/>
                    </a:solidFill>
                  </a:tcPr>
                </a:tc>
                <a:tc>
                  <a:txBody>
                    <a:bodyPr/>
                    <a:lstStyle/>
                    <a:p>
                      <a:pPr algn="ctr"/>
                      <a:r>
                        <a:rPr lang="en-US" sz="40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SALVATION</a:t>
                      </a:r>
                    </a:p>
                  </a:txBody>
                  <a:tcPr anchor="ctr">
                    <a:solidFill>
                      <a:schemeClr val="bg2"/>
                    </a:solidFill>
                  </a:tcPr>
                </a:tc>
                <a:tc>
                  <a:txBody>
                    <a:bodyPr/>
                    <a:lstStyle/>
                    <a:p>
                      <a:pPr algn="ctr"/>
                      <a:r>
                        <a:rPr lang="en-US" sz="40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FRIENDSHIP</a:t>
                      </a:r>
                    </a:p>
                  </a:txBody>
                  <a:tcPr anchor="ctr">
                    <a:solidFill>
                      <a:schemeClr val="bg2"/>
                    </a:solidFill>
                  </a:tcPr>
                </a:tc>
                <a:extLst>
                  <a:ext uri="{0D108BD9-81ED-4DB2-BD59-A6C34878D82A}">
                    <a16:rowId xmlns:a16="http://schemas.microsoft.com/office/drawing/2014/main" val="10000"/>
                  </a:ext>
                </a:extLst>
              </a:tr>
              <a:tr h="1047750">
                <a:tc>
                  <a:txBody>
                    <a:bodyPr/>
                    <a:lstStyle/>
                    <a:p>
                      <a:r>
                        <a:rPr lang="en-US" sz="3600" b="1" dirty="0">
                          <a:latin typeface="Calibri" panose="020F0502020204030204" pitchFamily="34" charset="0"/>
                          <a:ea typeface="Calibri" panose="020F0502020204030204" pitchFamily="34" charset="0"/>
                          <a:cs typeface="Calibri" panose="020F0502020204030204" pitchFamily="34" charset="0"/>
                        </a:rPr>
                        <a:t>Condition</a:t>
                      </a:r>
                    </a:p>
                  </a:txBody>
                  <a:tcPr anchor="ctr"/>
                </a:tc>
                <a:tc>
                  <a:txBody>
                    <a:bodyPr/>
                    <a:lstStyle/>
                    <a:p>
                      <a:pPr algn="ctr"/>
                      <a:r>
                        <a:rPr lang="en-US" sz="3600" b="1" dirty="0">
                          <a:solidFill>
                            <a:srgbClr val="0000FF"/>
                          </a:solidFill>
                          <a:latin typeface="Calibri" panose="020F0502020204030204" pitchFamily="34" charset="0"/>
                          <a:ea typeface="Calibri" panose="020F0502020204030204" pitchFamily="34" charset="0"/>
                          <a:cs typeface="Calibri" panose="020F0502020204030204" pitchFamily="34" charset="0"/>
                        </a:rPr>
                        <a:t>Faith</a:t>
                      </a:r>
                    </a:p>
                  </a:txBody>
                  <a:tcPr anchor="ctr"/>
                </a:tc>
                <a:tc>
                  <a:txBody>
                    <a:bodyPr/>
                    <a:lstStyle/>
                    <a:p>
                      <a:pPr algn="ct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Obedience</a:t>
                      </a:r>
                    </a:p>
                  </a:txBody>
                  <a:tcPr anchor="ctr"/>
                </a:tc>
                <a:extLst>
                  <a:ext uri="{0D108BD9-81ED-4DB2-BD59-A6C34878D82A}">
                    <a16:rowId xmlns:a16="http://schemas.microsoft.com/office/drawing/2014/main" val="10001"/>
                  </a:ext>
                </a:extLst>
              </a:tr>
              <a:tr h="1047750">
                <a:tc>
                  <a:txBody>
                    <a:bodyPr/>
                    <a:lstStyle/>
                    <a:p>
                      <a:r>
                        <a:rPr lang="en-US" sz="3600" b="1" dirty="0">
                          <a:latin typeface="Calibri" panose="020F0502020204030204" pitchFamily="34" charset="0"/>
                          <a:ea typeface="Calibri" panose="020F0502020204030204" pitchFamily="34" charset="0"/>
                          <a:cs typeface="Calibri" panose="020F0502020204030204" pitchFamily="34" charset="0"/>
                        </a:rPr>
                        <a:t>Scripture</a:t>
                      </a:r>
                    </a:p>
                  </a:txBody>
                  <a:tcPr anchor="ctr"/>
                </a:tc>
                <a:tc>
                  <a:txBody>
                    <a:bodyPr/>
                    <a:lstStyle/>
                    <a:p>
                      <a:pPr algn="ctr"/>
                      <a:r>
                        <a:rPr lang="en-US" sz="3600" b="1" dirty="0">
                          <a:solidFill>
                            <a:srgbClr val="0000FF"/>
                          </a:solidFill>
                          <a:latin typeface="Calibri" panose="020F0502020204030204" pitchFamily="34" charset="0"/>
                          <a:ea typeface="Calibri" panose="020F0502020204030204" pitchFamily="34" charset="0"/>
                          <a:cs typeface="Calibri" panose="020F0502020204030204" pitchFamily="34" charset="0"/>
                        </a:rPr>
                        <a:t>John 3:16</a:t>
                      </a:r>
                    </a:p>
                  </a:txBody>
                  <a:tcPr anchor="ctr"/>
                </a:tc>
                <a:tc>
                  <a:txBody>
                    <a:bodyPr/>
                    <a:lstStyle/>
                    <a:p>
                      <a:pPr algn="ct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John 15:14</a:t>
                      </a:r>
                    </a:p>
                  </a:txBody>
                  <a:tcPr anchor="ctr"/>
                </a:tc>
                <a:extLst>
                  <a:ext uri="{0D108BD9-81ED-4DB2-BD59-A6C34878D82A}">
                    <a16:rowId xmlns:a16="http://schemas.microsoft.com/office/drawing/2014/main" val="10002"/>
                  </a:ext>
                </a:extLst>
              </a:tr>
              <a:tr h="1047750">
                <a:tc>
                  <a:txBody>
                    <a:bodyPr/>
                    <a:lstStyle/>
                    <a:p>
                      <a:r>
                        <a:rPr lang="en-US" sz="3600" b="1" dirty="0">
                          <a:latin typeface="Calibri" panose="020F0502020204030204" pitchFamily="34" charset="0"/>
                          <a:ea typeface="Calibri" panose="020F0502020204030204" pitchFamily="34" charset="0"/>
                          <a:cs typeface="Calibri" panose="020F0502020204030204" pitchFamily="34" charset="0"/>
                        </a:rPr>
                        <a:t>Phase of Salvation</a:t>
                      </a:r>
                    </a:p>
                  </a:txBody>
                  <a:tcPr anchor="ctr"/>
                </a:tc>
                <a:tc>
                  <a:txBody>
                    <a:bodyPr/>
                    <a:lstStyle/>
                    <a:p>
                      <a:pPr algn="ctr"/>
                      <a:r>
                        <a:rPr lang="en-US" sz="3600" b="1" dirty="0">
                          <a:solidFill>
                            <a:srgbClr val="0000FF"/>
                          </a:solidFill>
                          <a:latin typeface="Calibri" panose="020F0502020204030204" pitchFamily="34" charset="0"/>
                          <a:ea typeface="Calibri" panose="020F0502020204030204" pitchFamily="34" charset="0"/>
                          <a:cs typeface="Calibri" panose="020F0502020204030204" pitchFamily="34" charset="0"/>
                        </a:rPr>
                        <a:t>Justification</a:t>
                      </a:r>
                    </a:p>
                  </a:txBody>
                  <a:tcPr anchor="ctr"/>
                </a:tc>
                <a:tc>
                  <a:txBody>
                    <a:bodyPr/>
                    <a:lstStyle/>
                    <a:p>
                      <a:pPr algn="ct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Sanctification</a:t>
                      </a:r>
                    </a:p>
                  </a:txBody>
                  <a:tcPr anchor="ctr"/>
                </a:tc>
                <a:extLst>
                  <a:ext uri="{0D108BD9-81ED-4DB2-BD59-A6C34878D82A}">
                    <a16:rowId xmlns:a16="http://schemas.microsoft.com/office/drawing/2014/main" val="10003"/>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99" y="1143000"/>
            <a:ext cx="9182101" cy="5562600"/>
          </a:xfrm>
        </p:spPr>
        <p:txBody>
          <a:bodyPr/>
          <a:lstStyle/>
          <a:p>
            <a:pPr marL="742950" indent="-742950">
              <a:spcBef>
                <a:spcPts val="0"/>
              </a:spcBef>
              <a:spcAft>
                <a:spcPts val="600"/>
              </a:spcAft>
              <a:buSzPct val="100000"/>
              <a:buFont typeface="+mj-lt"/>
              <a:buAutoNum type="arabicPeriod"/>
              <a:defRPr/>
            </a:pPr>
            <a:r>
              <a:rPr lang="en-US" sz="3000" dirty="0">
                <a:cs typeface="Calibri" pitchFamily="34" charset="0"/>
              </a:rPr>
              <a:t>Untrustworthy believers (John 2:23-25)</a:t>
            </a:r>
          </a:p>
          <a:p>
            <a:pPr marL="742950" indent="-742950">
              <a:spcBef>
                <a:spcPts val="0"/>
              </a:spcBef>
              <a:spcAft>
                <a:spcPts val="600"/>
              </a:spcAft>
              <a:buSzPct val="100000"/>
              <a:buFont typeface="Wingdings" panose="05000000000000000000" pitchFamily="2" charset="2"/>
              <a:buAutoNum type="arabicPeriod"/>
              <a:defRPr/>
            </a:pPr>
            <a:r>
              <a:rPr lang="en-US" sz="3000" b="1" u="sng" dirty="0">
                <a:solidFill>
                  <a:srgbClr val="FFFFCC"/>
                </a:solidFill>
                <a:cs typeface="Calibri" pitchFamily="34" charset="0"/>
              </a:rPr>
              <a:t>Non-confessing believers (John 12:42) </a:t>
            </a:r>
          </a:p>
          <a:p>
            <a:pPr marL="742950" indent="-742950">
              <a:spcBef>
                <a:spcPts val="0"/>
              </a:spcBef>
              <a:spcAft>
                <a:spcPts val="600"/>
              </a:spcAft>
              <a:buSzPct val="100000"/>
              <a:buAutoNum type="arabicPeriod"/>
              <a:defRPr/>
            </a:pPr>
            <a:r>
              <a:rPr lang="en-US" sz="3000" dirty="0">
                <a:cs typeface="Calibri" pitchFamily="34" charset="0"/>
              </a:rPr>
              <a:t>Ananias and Sapphira (Acts 5:1-11)</a:t>
            </a:r>
          </a:p>
          <a:p>
            <a:pPr marL="742950" indent="-742950">
              <a:spcBef>
                <a:spcPts val="0"/>
              </a:spcBef>
              <a:spcAft>
                <a:spcPts val="600"/>
              </a:spcAft>
              <a:buSzPct val="100000"/>
              <a:buAutoNum type="arabicPeriod"/>
              <a:defRPr/>
            </a:pPr>
            <a:r>
              <a:rPr lang="en-US" sz="3000" dirty="0">
                <a:cs typeface="Calibri" pitchFamily="34" charset="0"/>
              </a:rPr>
              <a:t>Simon the Sorcerer (Acts 8:13)</a:t>
            </a:r>
          </a:p>
          <a:p>
            <a:pPr marL="742950" indent="-742950">
              <a:spcBef>
                <a:spcPts val="0"/>
              </a:spcBef>
              <a:spcAft>
                <a:spcPts val="600"/>
              </a:spcAft>
              <a:buSzPct val="100000"/>
              <a:buAutoNum type="arabicPeriod"/>
              <a:defRPr/>
            </a:pPr>
            <a:r>
              <a:rPr lang="en-US" sz="3000" dirty="0">
                <a:cs typeface="Calibri" pitchFamily="34" charset="0"/>
              </a:rPr>
              <a:t>Immature believers at Corinth (1 Cor. 3:1-3)</a:t>
            </a:r>
          </a:p>
          <a:p>
            <a:pPr marL="742950" indent="-742950">
              <a:spcBef>
                <a:spcPts val="0"/>
              </a:spcBef>
              <a:spcAft>
                <a:spcPts val="600"/>
              </a:spcAft>
              <a:buSzPct val="100000"/>
              <a:buAutoNum type="arabicPeriod"/>
              <a:defRPr/>
            </a:pPr>
            <a:r>
              <a:rPr lang="en-US" sz="3000" dirty="0">
                <a:cs typeface="Calibri" pitchFamily="34" charset="0"/>
              </a:rPr>
              <a:t>Unrewarded believers at Corinth (1 Cor. 3:15)</a:t>
            </a:r>
          </a:p>
          <a:p>
            <a:pPr marL="742950" indent="-742950">
              <a:spcBef>
                <a:spcPts val="0"/>
              </a:spcBef>
              <a:spcAft>
                <a:spcPts val="600"/>
              </a:spcAft>
              <a:buSzPct val="100000"/>
              <a:buAutoNum type="arabicPeriod"/>
              <a:defRPr/>
            </a:pPr>
            <a:r>
              <a:rPr lang="en-US" sz="3000" dirty="0">
                <a:cs typeface="Calibri" pitchFamily="34" charset="0"/>
              </a:rPr>
              <a:t>Disciplined believers at Corinth (1 Cor. 11:27-32)</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Immature believers in Hebrews (Heb. 5:11-14) </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Seven churches in Asia Minor (Rev. 3:19)</a:t>
            </a:r>
          </a:p>
        </p:txBody>
      </p:sp>
      <p:sp>
        <p:nvSpPr>
          <p:cNvPr id="4" name="Title 1">
            <a:extLst>
              <a:ext uri="{FF2B5EF4-FFF2-40B4-BE49-F238E27FC236}">
                <a16:creationId xmlns:a16="http://schemas.microsoft.com/office/drawing/2014/main" id="{5F37BC07-A172-5D35-48B7-A9C092033012}"/>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Examples of New Testament Non-Persevering Saints</a:t>
            </a:r>
          </a:p>
        </p:txBody>
      </p:sp>
      <p:pic>
        <p:nvPicPr>
          <p:cNvPr id="6" name="Picture 2">
            <a:extLst>
              <a:ext uri="{FF2B5EF4-FFF2-40B4-BE49-F238E27FC236}">
                <a16:creationId xmlns:a16="http://schemas.microsoft.com/office/drawing/2014/main" id="{4DDAA0EC-0ECC-A506-8026-D4865118C37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826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F47D9E-39F1-411B-9909-C946680BB1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7650" name="Rectangle 3"/>
          <p:cNvSpPr>
            <a:spLocks noGrp="1"/>
          </p:cNvSpPr>
          <p:nvPr>
            <p:ph type="body" idx="4294967295"/>
          </p:nvPr>
        </p:nvSpPr>
        <p:spPr>
          <a:xfrm>
            <a:off x="609600" y="0"/>
            <a:ext cx="10972800" cy="4724400"/>
          </a:xfrm>
        </p:spPr>
        <p:txBody>
          <a:bodyPr/>
          <a:lstStyle/>
          <a:p>
            <a:pPr algn="ctr" defTabSz="685800">
              <a:spcBef>
                <a:spcPct val="0"/>
              </a:spcBef>
              <a:spcAft>
                <a:spcPts val="900"/>
              </a:spcAft>
              <a:buNone/>
              <a:defRPr/>
            </a:pPr>
            <a:r>
              <a:rPr lang="en-US" altLang="en-US" sz="4000" kern="1200" dirty="0">
                <a:solidFill>
                  <a:schemeClr val="tx2"/>
                </a:solidFill>
                <a:ea typeface="+mj-ea"/>
                <a:cs typeface="Calibri" panose="020F0502020204030204" pitchFamily="34" charset="0"/>
              </a:rPr>
              <a:t>John 20:30-31</a:t>
            </a:r>
          </a:p>
          <a:p>
            <a:pPr marL="0" lvl="0" indent="0" algn="just">
              <a:spcBef>
                <a:spcPts val="0"/>
              </a:spcBef>
              <a:buClr>
                <a:srgbClr val="00FFFF"/>
              </a:buClr>
              <a:buNone/>
              <a:defRPr/>
            </a:pPr>
            <a:r>
              <a:rPr lang="en-US" sz="3400" dirty="0">
                <a:solidFill>
                  <a:srgbClr val="FFFFFF"/>
                </a:solidFill>
                <a:cs typeface="Calibri" panose="020F0502020204030204" pitchFamily="34" charset="0"/>
              </a:rPr>
              <a:t>“Therefore many other </a:t>
            </a:r>
            <a:r>
              <a:rPr lang="en-US" sz="3400" b="1" u="sng" dirty="0">
                <a:solidFill>
                  <a:srgbClr val="FFFFCC"/>
                </a:solidFill>
                <a:cs typeface="Calibri" panose="020F0502020204030204" pitchFamily="34" charset="0"/>
              </a:rPr>
              <a:t>signs</a:t>
            </a:r>
            <a:r>
              <a:rPr lang="en-US" sz="3400" dirty="0">
                <a:solidFill>
                  <a:srgbClr val="FFFFFF"/>
                </a:solidFill>
                <a:cs typeface="Calibri" panose="020F0502020204030204" pitchFamily="34" charset="0"/>
              </a:rPr>
              <a:t> Jesus also performed in the presence of the disciples, which are not written in this book; but these have been written so that you may </a:t>
            </a:r>
            <a:r>
              <a:rPr lang="en-US" sz="3400" b="1" u="sng" dirty="0">
                <a:solidFill>
                  <a:srgbClr val="FFFFCC"/>
                </a:solidFill>
                <a:cs typeface="Calibri" panose="020F0502020204030204" pitchFamily="34" charset="0"/>
              </a:rPr>
              <a:t>believe</a:t>
            </a:r>
            <a:r>
              <a:rPr lang="en-US" sz="3400" dirty="0">
                <a:solidFill>
                  <a:srgbClr val="FFFFFF"/>
                </a:solidFill>
                <a:cs typeface="Calibri" panose="020F0502020204030204" pitchFamily="34" charset="0"/>
              </a:rPr>
              <a:t> that </a:t>
            </a:r>
            <a:r>
              <a:rPr lang="en-US" sz="3400" b="1" u="sng" dirty="0">
                <a:solidFill>
                  <a:srgbClr val="FFFFCC"/>
                </a:solidFill>
                <a:cs typeface="Calibri" panose="020F0502020204030204" pitchFamily="34" charset="0"/>
              </a:rPr>
              <a:t>Jesus is the Christ, the Son of God</a:t>
            </a:r>
            <a:r>
              <a:rPr lang="en-US" sz="3400" dirty="0">
                <a:solidFill>
                  <a:srgbClr val="FFFFFF"/>
                </a:solidFill>
                <a:cs typeface="Calibri" panose="020F0502020204030204" pitchFamily="34" charset="0"/>
              </a:rPr>
              <a:t>; and that </a:t>
            </a:r>
            <a:r>
              <a:rPr lang="en-US" sz="3400" b="1" u="sng" dirty="0">
                <a:solidFill>
                  <a:srgbClr val="FFFFCC"/>
                </a:solidFill>
                <a:cs typeface="Calibri" panose="020F0502020204030204" pitchFamily="34" charset="0"/>
              </a:rPr>
              <a:t>believing</a:t>
            </a:r>
            <a:r>
              <a:rPr lang="en-US" sz="3400" dirty="0">
                <a:solidFill>
                  <a:srgbClr val="FFFFFF"/>
                </a:solidFill>
                <a:cs typeface="Calibri" panose="020F0502020204030204" pitchFamily="34" charset="0"/>
              </a:rPr>
              <a:t> you may have </a:t>
            </a:r>
            <a:r>
              <a:rPr lang="en-US" sz="3400" b="1" u="sng" dirty="0">
                <a:solidFill>
                  <a:srgbClr val="FFFFCC"/>
                </a:solidFill>
                <a:cs typeface="Calibri" panose="020F0502020204030204" pitchFamily="34" charset="0"/>
              </a:rPr>
              <a:t>life</a:t>
            </a:r>
            <a:r>
              <a:rPr lang="en-US" sz="3400" dirty="0">
                <a:solidFill>
                  <a:srgbClr val="FFFFFF"/>
                </a:solidFill>
                <a:cs typeface="Calibri" panose="020F0502020204030204" pitchFamily="34" charset="0"/>
              </a:rPr>
              <a:t> in His name.”</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92435" y="3429000"/>
            <a:ext cx="1207130" cy="146304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67992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99" y="1143000"/>
            <a:ext cx="9182101" cy="5562600"/>
          </a:xfrm>
        </p:spPr>
        <p:txBody>
          <a:bodyPr/>
          <a:lstStyle/>
          <a:p>
            <a:pPr marL="742950" indent="-742950">
              <a:spcBef>
                <a:spcPts val="0"/>
              </a:spcBef>
              <a:spcAft>
                <a:spcPts val="600"/>
              </a:spcAft>
              <a:buSzPct val="100000"/>
              <a:buFont typeface="+mj-lt"/>
              <a:buAutoNum type="arabicPeriod"/>
              <a:defRPr/>
            </a:pPr>
            <a:r>
              <a:rPr lang="en-US" sz="3000" dirty="0">
                <a:cs typeface="Calibri" pitchFamily="34" charset="0"/>
              </a:rPr>
              <a:t>Untrustworthy believers (John 2:23-25)</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Non-confessing believers (John 12:42) </a:t>
            </a:r>
          </a:p>
          <a:p>
            <a:pPr marL="742950" indent="-742950">
              <a:spcBef>
                <a:spcPts val="0"/>
              </a:spcBef>
              <a:spcAft>
                <a:spcPts val="600"/>
              </a:spcAft>
              <a:buSzPct val="100000"/>
              <a:buAutoNum type="arabicPeriod"/>
              <a:defRPr/>
            </a:pPr>
            <a:r>
              <a:rPr lang="en-US" sz="3000" b="1" u="sng" dirty="0">
                <a:solidFill>
                  <a:srgbClr val="FFFFCC"/>
                </a:solidFill>
                <a:cs typeface="Calibri" pitchFamily="34" charset="0"/>
              </a:rPr>
              <a:t>Ananias and Sapphira (Acts 5:1-11)</a:t>
            </a:r>
          </a:p>
          <a:p>
            <a:pPr marL="742950" indent="-742950">
              <a:spcBef>
                <a:spcPts val="0"/>
              </a:spcBef>
              <a:spcAft>
                <a:spcPts val="600"/>
              </a:spcAft>
              <a:buSzPct val="100000"/>
              <a:buAutoNum type="arabicPeriod"/>
              <a:defRPr/>
            </a:pPr>
            <a:r>
              <a:rPr lang="en-US" sz="3000" dirty="0">
                <a:cs typeface="Calibri" pitchFamily="34" charset="0"/>
              </a:rPr>
              <a:t>Simon the Sorcerer (Acts 8:13)</a:t>
            </a:r>
          </a:p>
          <a:p>
            <a:pPr marL="742950" indent="-742950">
              <a:spcBef>
                <a:spcPts val="0"/>
              </a:spcBef>
              <a:spcAft>
                <a:spcPts val="600"/>
              </a:spcAft>
              <a:buSzPct val="100000"/>
              <a:buAutoNum type="arabicPeriod"/>
              <a:defRPr/>
            </a:pPr>
            <a:r>
              <a:rPr lang="en-US" sz="3000" dirty="0">
                <a:cs typeface="Calibri" pitchFamily="34" charset="0"/>
              </a:rPr>
              <a:t>Immature believers at Corinth (1 Cor. 3:1-3)</a:t>
            </a:r>
          </a:p>
          <a:p>
            <a:pPr marL="742950" indent="-742950">
              <a:spcBef>
                <a:spcPts val="0"/>
              </a:spcBef>
              <a:spcAft>
                <a:spcPts val="600"/>
              </a:spcAft>
              <a:buSzPct val="100000"/>
              <a:buAutoNum type="arabicPeriod"/>
              <a:defRPr/>
            </a:pPr>
            <a:r>
              <a:rPr lang="en-US" sz="3000" dirty="0">
                <a:cs typeface="Calibri" pitchFamily="34" charset="0"/>
              </a:rPr>
              <a:t>Unrewarded believers at Corinth (1 Cor. 3:15)</a:t>
            </a:r>
          </a:p>
          <a:p>
            <a:pPr marL="742950" indent="-742950">
              <a:spcBef>
                <a:spcPts val="0"/>
              </a:spcBef>
              <a:spcAft>
                <a:spcPts val="600"/>
              </a:spcAft>
              <a:buSzPct val="100000"/>
              <a:buAutoNum type="arabicPeriod"/>
              <a:defRPr/>
            </a:pPr>
            <a:r>
              <a:rPr lang="en-US" sz="3000" dirty="0">
                <a:cs typeface="Calibri" pitchFamily="34" charset="0"/>
              </a:rPr>
              <a:t>Disciplined believers at Corinth (1 Cor. 11:27-32)</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Immature believers in Hebrews (Heb. 5:11-14) </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Seven churches in Asia Minor (Rev. 3:19)</a:t>
            </a:r>
          </a:p>
        </p:txBody>
      </p:sp>
      <p:sp>
        <p:nvSpPr>
          <p:cNvPr id="4" name="Title 1">
            <a:extLst>
              <a:ext uri="{FF2B5EF4-FFF2-40B4-BE49-F238E27FC236}">
                <a16:creationId xmlns:a16="http://schemas.microsoft.com/office/drawing/2014/main" id="{A5076987-768D-210E-B5CA-06E844C1762C}"/>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Examples of New Testament Non-Persevering Saints</a:t>
            </a:r>
          </a:p>
        </p:txBody>
      </p:sp>
      <p:pic>
        <p:nvPicPr>
          <p:cNvPr id="6" name="Picture 2">
            <a:extLst>
              <a:ext uri="{FF2B5EF4-FFF2-40B4-BE49-F238E27FC236}">
                <a16:creationId xmlns:a16="http://schemas.microsoft.com/office/drawing/2014/main" id="{5120A280-65EC-4C94-A9AD-C84A4701C0C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331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99" y="1143000"/>
            <a:ext cx="9182101" cy="5562600"/>
          </a:xfrm>
        </p:spPr>
        <p:txBody>
          <a:bodyPr/>
          <a:lstStyle/>
          <a:p>
            <a:pPr marL="742950" indent="-742950">
              <a:spcBef>
                <a:spcPts val="0"/>
              </a:spcBef>
              <a:spcAft>
                <a:spcPts val="600"/>
              </a:spcAft>
              <a:buSzPct val="100000"/>
              <a:buFont typeface="+mj-lt"/>
              <a:buAutoNum type="arabicPeriod"/>
              <a:defRPr/>
            </a:pPr>
            <a:r>
              <a:rPr lang="en-US" sz="3000" dirty="0">
                <a:cs typeface="Calibri" pitchFamily="34" charset="0"/>
              </a:rPr>
              <a:t>Untrustworthy believers (John 2:23-25)</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Non-confessing believers (John 12:42) </a:t>
            </a:r>
          </a:p>
          <a:p>
            <a:pPr marL="742950" indent="-742950">
              <a:spcBef>
                <a:spcPts val="0"/>
              </a:spcBef>
              <a:spcAft>
                <a:spcPts val="600"/>
              </a:spcAft>
              <a:buSzPct val="100000"/>
              <a:buAutoNum type="arabicPeriod"/>
              <a:defRPr/>
            </a:pPr>
            <a:r>
              <a:rPr lang="en-US" sz="3000" dirty="0">
                <a:cs typeface="Calibri" pitchFamily="34" charset="0"/>
              </a:rPr>
              <a:t>Ananias and Sapphira (Acts 5:1-11)</a:t>
            </a:r>
          </a:p>
          <a:p>
            <a:pPr marL="742950" indent="-742950">
              <a:spcBef>
                <a:spcPts val="0"/>
              </a:spcBef>
              <a:spcAft>
                <a:spcPts val="600"/>
              </a:spcAft>
              <a:buSzPct val="100000"/>
              <a:buAutoNum type="arabicPeriod"/>
              <a:defRPr/>
            </a:pPr>
            <a:r>
              <a:rPr lang="en-US" sz="3000" b="1" u="sng" dirty="0">
                <a:solidFill>
                  <a:srgbClr val="FFFFCC"/>
                </a:solidFill>
                <a:cs typeface="Calibri" pitchFamily="34" charset="0"/>
              </a:rPr>
              <a:t>Simon the Sorcerer (Acts 8:13)</a:t>
            </a:r>
          </a:p>
          <a:p>
            <a:pPr marL="742950" indent="-742950">
              <a:spcBef>
                <a:spcPts val="0"/>
              </a:spcBef>
              <a:spcAft>
                <a:spcPts val="600"/>
              </a:spcAft>
              <a:buSzPct val="100000"/>
              <a:buAutoNum type="arabicPeriod"/>
              <a:defRPr/>
            </a:pPr>
            <a:r>
              <a:rPr lang="en-US" sz="3000" dirty="0">
                <a:cs typeface="Calibri" pitchFamily="34" charset="0"/>
              </a:rPr>
              <a:t>Immature believers at Corinth (1 Cor. 3:1-3)</a:t>
            </a:r>
          </a:p>
          <a:p>
            <a:pPr marL="742950" indent="-742950">
              <a:spcBef>
                <a:spcPts val="0"/>
              </a:spcBef>
              <a:spcAft>
                <a:spcPts val="600"/>
              </a:spcAft>
              <a:buSzPct val="100000"/>
              <a:buAutoNum type="arabicPeriod"/>
              <a:defRPr/>
            </a:pPr>
            <a:r>
              <a:rPr lang="en-US" sz="3000" dirty="0">
                <a:cs typeface="Calibri" pitchFamily="34" charset="0"/>
              </a:rPr>
              <a:t>Unrewarded believers at Corinth (1 Cor. 3:15)</a:t>
            </a:r>
          </a:p>
          <a:p>
            <a:pPr marL="742950" indent="-742950">
              <a:spcBef>
                <a:spcPts val="0"/>
              </a:spcBef>
              <a:spcAft>
                <a:spcPts val="600"/>
              </a:spcAft>
              <a:buSzPct val="100000"/>
              <a:buAutoNum type="arabicPeriod"/>
              <a:defRPr/>
            </a:pPr>
            <a:r>
              <a:rPr lang="en-US" sz="3000" dirty="0">
                <a:cs typeface="Calibri" pitchFamily="34" charset="0"/>
              </a:rPr>
              <a:t>Disciplined believers at Corinth (1 Cor. 11:27-32)</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Immature believers in Hebrews (Heb. 5:11-14) </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Seven churches in Asia Minor (Rev. 3:19)</a:t>
            </a:r>
          </a:p>
        </p:txBody>
      </p:sp>
      <p:sp>
        <p:nvSpPr>
          <p:cNvPr id="4" name="Title 1">
            <a:extLst>
              <a:ext uri="{FF2B5EF4-FFF2-40B4-BE49-F238E27FC236}">
                <a16:creationId xmlns:a16="http://schemas.microsoft.com/office/drawing/2014/main" id="{F6F3BFED-AEE6-AFB4-7731-3B875F386710}"/>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Examples of New Testament Non-Persevering Saints</a:t>
            </a:r>
          </a:p>
        </p:txBody>
      </p:sp>
      <p:pic>
        <p:nvPicPr>
          <p:cNvPr id="6" name="Picture 2">
            <a:extLst>
              <a:ext uri="{FF2B5EF4-FFF2-40B4-BE49-F238E27FC236}">
                <a16:creationId xmlns:a16="http://schemas.microsoft.com/office/drawing/2014/main" id="{04BCA720-2E1C-EE30-401A-F60C166452D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630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99" y="1143000"/>
            <a:ext cx="9182101" cy="5562600"/>
          </a:xfrm>
        </p:spPr>
        <p:txBody>
          <a:bodyPr/>
          <a:lstStyle/>
          <a:p>
            <a:pPr marL="742950" indent="-742950">
              <a:spcBef>
                <a:spcPts val="0"/>
              </a:spcBef>
              <a:spcAft>
                <a:spcPts val="600"/>
              </a:spcAft>
              <a:buSzPct val="100000"/>
              <a:buFont typeface="+mj-lt"/>
              <a:buAutoNum type="arabicPeriod"/>
              <a:defRPr/>
            </a:pPr>
            <a:r>
              <a:rPr lang="en-US" sz="3000" dirty="0">
                <a:cs typeface="Calibri" pitchFamily="34" charset="0"/>
              </a:rPr>
              <a:t>Untrustworthy believers (John 2:23-25)</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Non-confessing believers (John 12:42) </a:t>
            </a:r>
          </a:p>
          <a:p>
            <a:pPr marL="742950" indent="-742950">
              <a:spcBef>
                <a:spcPts val="0"/>
              </a:spcBef>
              <a:spcAft>
                <a:spcPts val="600"/>
              </a:spcAft>
              <a:buSzPct val="100000"/>
              <a:buAutoNum type="arabicPeriod"/>
              <a:defRPr/>
            </a:pPr>
            <a:r>
              <a:rPr lang="en-US" sz="3000" dirty="0">
                <a:cs typeface="Calibri" pitchFamily="34" charset="0"/>
              </a:rPr>
              <a:t>Ananias and Sapphira (Acts 5:1-11)</a:t>
            </a:r>
          </a:p>
          <a:p>
            <a:pPr marL="742950" indent="-742950">
              <a:spcBef>
                <a:spcPts val="0"/>
              </a:spcBef>
              <a:spcAft>
                <a:spcPts val="600"/>
              </a:spcAft>
              <a:buSzPct val="100000"/>
              <a:buAutoNum type="arabicPeriod"/>
              <a:defRPr/>
            </a:pPr>
            <a:r>
              <a:rPr lang="en-US" sz="3000" dirty="0">
                <a:cs typeface="Calibri" pitchFamily="34" charset="0"/>
              </a:rPr>
              <a:t>Simon the Sorcerer (Acts 8:13)</a:t>
            </a:r>
          </a:p>
          <a:p>
            <a:pPr marL="742950" indent="-742950">
              <a:spcBef>
                <a:spcPts val="0"/>
              </a:spcBef>
              <a:spcAft>
                <a:spcPts val="600"/>
              </a:spcAft>
              <a:buSzPct val="100000"/>
              <a:buAutoNum type="arabicPeriod"/>
              <a:defRPr/>
            </a:pPr>
            <a:r>
              <a:rPr lang="en-US" sz="3000" b="1" u="sng" dirty="0">
                <a:solidFill>
                  <a:srgbClr val="FFFFCC"/>
                </a:solidFill>
                <a:cs typeface="Calibri" pitchFamily="34" charset="0"/>
              </a:rPr>
              <a:t>Immature believers at Corinth (1 Cor. 3:1-3)</a:t>
            </a:r>
          </a:p>
          <a:p>
            <a:pPr marL="742950" indent="-742950">
              <a:spcBef>
                <a:spcPts val="0"/>
              </a:spcBef>
              <a:spcAft>
                <a:spcPts val="600"/>
              </a:spcAft>
              <a:buSzPct val="100000"/>
              <a:buAutoNum type="arabicPeriod"/>
              <a:defRPr/>
            </a:pPr>
            <a:r>
              <a:rPr lang="en-US" sz="3000" dirty="0">
                <a:cs typeface="Calibri" pitchFamily="34" charset="0"/>
              </a:rPr>
              <a:t>Unrewarded believers at Corinth (1 Cor. 3:15)</a:t>
            </a:r>
          </a:p>
          <a:p>
            <a:pPr marL="742950" indent="-742950">
              <a:spcBef>
                <a:spcPts val="0"/>
              </a:spcBef>
              <a:spcAft>
                <a:spcPts val="600"/>
              </a:spcAft>
              <a:buSzPct val="100000"/>
              <a:buAutoNum type="arabicPeriod"/>
              <a:defRPr/>
            </a:pPr>
            <a:r>
              <a:rPr lang="en-US" sz="3000" dirty="0">
                <a:cs typeface="Calibri" pitchFamily="34" charset="0"/>
              </a:rPr>
              <a:t>Disciplined believers at Corinth (1 Cor. 11:27-32)</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Immature believers in Hebrews (Heb. 5:11-14) </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Seven churches in Asia Minor (Rev. 3:19)</a:t>
            </a:r>
          </a:p>
        </p:txBody>
      </p:sp>
      <p:sp>
        <p:nvSpPr>
          <p:cNvPr id="4" name="Title 1">
            <a:extLst>
              <a:ext uri="{FF2B5EF4-FFF2-40B4-BE49-F238E27FC236}">
                <a16:creationId xmlns:a16="http://schemas.microsoft.com/office/drawing/2014/main" id="{132569EF-665C-E1CB-2840-159FACA8FC03}"/>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Examples of New Testament Non-Persevering Saints</a:t>
            </a:r>
          </a:p>
        </p:txBody>
      </p:sp>
      <p:pic>
        <p:nvPicPr>
          <p:cNvPr id="6" name="Picture 2">
            <a:extLst>
              <a:ext uri="{FF2B5EF4-FFF2-40B4-BE49-F238E27FC236}">
                <a16:creationId xmlns:a16="http://schemas.microsoft.com/office/drawing/2014/main" id="{EAD01FCE-ADC9-00FC-9D39-A86E297AC56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617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BE9742-6704-5797-862F-5DAE50A0B27F}"/>
              </a:ext>
            </a:extLst>
          </p:cNvPr>
          <p:cNvPicPr>
            <a:picLocks noChangeAspect="1"/>
          </p:cNvPicPr>
          <p:nvPr/>
        </p:nvPicPr>
        <p:blipFill>
          <a:blip r:embed="rId2"/>
          <a:stretch>
            <a:fillRect/>
          </a:stretch>
        </p:blipFill>
        <p:spPr>
          <a:xfrm>
            <a:off x="3035563" y="457200"/>
            <a:ext cx="6120874"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49370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828800"/>
            <a:ext cx="10972800" cy="2895600"/>
          </a:xfrm>
        </p:spPr>
        <p:txBody>
          <a:bodyPr anchor="t"/>
          <a:lstStyle/>
          <a:p>
            <a:pPr algn="just"/>
            <a:r>
              <a:rPr lang="en-US" sz="3200" dirty="0">
                <a:solidFill>
                  <a:schemeClr val="tx1"/>
                </a:solidFill>
                <a:effectLst>
                  <a:outerShdw blurRad="38100" dist="38100" dir="2700000" algn="tl">
                    <a:srgbClr val="000000">
                      <a:alpha val="43137"/>
                    </a:srgbClr>
                  </a:outerShdw>
                </a:effectLst>
              </a:rPr>
              <a:t>Calvin said: “[W]hat they [the Christians at Corinth] had attained so far is nothing, unless they keep steadily on; because it is not enough that they once started off on the way of the Lord, if they do not make an effort to reach the goal.”</a:t>
            </a:r>
            <a:endParaRPr lang="en-US" altLang="en-US" sz="3200" dirty="0">
              <a:solidFill>
                <a:schemeClr val="tx1"/>
              </a:solidFill>
              <a:effectLst>
                <a:outerShdw blurRad="38100" dist="38100" dir="2700000" algn="tl">
                  <a:srgbClr val="000000">
                    <a:alpha val="43137"/>
                  </a:srgbClr>
                </a:outerShdw>
              </a:effectLst>
            </a:endParaRPr>
          </a:p>
        </p:txBody>
      </p:sp>
      <p:sp>
        <p:nvSpPr>
          <p:cNvPr id="15363" name="Rectangle 3"/>
          <p:cNvSpPr>
            <a:spLocks noGrp="1" noChangeArrowheads="1"/>
          </p:cNvSpPr>
          <p:nvPr>
            <p:ph type="subTitle" sz="quarter" idx="4294967295"/>
          </p:nvPr>
        </p:nvSpPr>
        <p:spPr>
          <a:xfrm>
            <a:off x="3162300" y="228600"/>
            <a:ext cx="5867400" cy="1295400"/>
          </a:xfrm>
        </p:spPr>
        <p:txBody>
          <a:bodyPr/>
          <a:lstStyle/>
          <a:p>
            <a:pPr marL="0" indent="0" algn="ctr" eaLnBrk="1" hangingPunct="1">
              <a:buNone/>
              <a:defRPr/>
            </a:pPr>
            <a:r>
              <a:rPr lang="en-US" sz="400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dirty="0">
                <a:effectLst>
                  <a:outerShdw blurRad="38100" dist="38100" dir="2700000" algn="tl">
                    <a:srgbClr val="000000">
                      <a:alpha val="43137"/>
                    </a:srgbClr>
                  </a:outerShdw>
                </a:effectLst>
              </a:rPr>
              <a:t>John Calvin, </a:t>
            </a:r>
            <a:r>
              <a:rPr lang="en-US" sz="1600" i="1" dirty="0">
                <a:effectLst>
                  <a:outerShdw blurRad="38100" dist="38100" dir="2700000" algn="tl">
                    <a:srgbClr val="000000">
                      <a:alpha val="43137"/>
                    </a:srgbClr>
                  </a:outerShdw>
                </a:effectLst>
              </a:rPr>
              <a:t>The First Epistle of Paul the Apostle to the Corinthians</a:t>
            </a:r>
            <a:r>
              <a:rPr lang="en-US" sz="1600" dirty="0">
                <a:effectLst>
                  <a:outerShdw blurRad="38100" dist="38100" dir="2700000" algn="tl">
                    <a:srgbClr val="000000">
                      <a:alpha val="43137"/>
                    </a:srgbClr>
                  </a:outerShdw>
                </a:effectLst>
              </a:rPr>
              <a:t> (Grand Rapids, MI: Eerdmans Publishing Company, 1960), p. 197.</a:t>
            </a:r>
            <a:br>
              <a:rPr lang="en-US" sz="1600" dirty="0">
                <a:effectLst>
                  <a:outerShdw blurRad="38100" dist="38100" dir="2700000" algn="tl">
                    <a:srgbClr val="000000">
                      <a:alpha val="43137"/>
                    </a:srgbClr>
                  </a:outerShdw>
                </a:effectLst>
              </a:rPr>
            </a:br>
            <a:endParaRPr lang="en-US" sz="1600"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11592EC2-BC14-4827-9537-E2B61A23DB2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766735" cy="1097280"/>
          </a:xfrm>
          <a:prstGeom prst="rect">
            <a:avLst/>
          </a:prstGeom>
          <a:ln>
            <a:solidFill>
              <a:schemeClr val="tx1"/>
            </a:solidFill>
          </a:ln>
        </p:spPr>
      </p:pic>
    </p:spTree>
    <p:extLst>
      <p:ext uri="{BB962C8B-B14F-4D97-AF65-F5344CB8AC3E}">
        <p14:creationId xmlns:p14="http://schemas.microsoft.com/office/powerpoint/2010/main" val="3330399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5F571-4A1E-4236-B8BA-EFBF26ED1A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506" name="Rectangle 3">
            <a:extLst>
              <a:ext uri="{FF2B5EF4-FFF2-40B4-BE49-F238E27FC236}">
                <a16:creationId xmlns:a16="http://schemas.microsoft.com/office/drawing/2014/main" id="{35A559A9-DB29-4B01-A1A8-7A7B9005FD3D}"/>
              </a:ext>
            </a:extLst>
          </p:cNvPr>
          <p:cNvSpPr>
            <a:spLocks noChangeArrowheads="1"/>
          </p:cNvSpPr>
          <p:nvPr/>
        </p:nvSpPr>
        <p:spPr bwMode="auto">
          <a:xfrm>
            <a:off x="609600" y="0"/>
            <a:ext cx="10972800"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marL="342900" indent="-342900" algn="ctr" defTabSz="685800" eaLnBrk="0" hangingPunct="0">
              <a:spcBef>
                <a:spcPct val="0"/>
              </a:spcBef>
              <a:spcAft>
                <a:spcPts val="900"/>
              </a:spcAft>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1:2</a:t>
            </a:r>
          </a:p>
          <a:p>
            <a:pPr marL="0" indent="0" algn="just">
              <a:spcBef>
                <a:spcPts val="0"/>
              </a:spcBef>
              <a:buNone/>
              <a:defRPr/>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the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church</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God that is in Corinth, to those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sanctified in Christ Jesus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called to be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saints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together with all those who in every place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call upon the name of our Lord Jesus Christ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both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their Lord and ours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2">
            <a:extLst>
              <a:ext uri="{FF2B5EF4-FFF2-40B4-BE49-F238E27FC236}">
                <a16:creationId xmlns:a16="http://schemas.microsoft.com/office/drawing/2014/main" id="{AC553E90-0AD3-95FE-3F69-7DE51989BF2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5856" y="2590800"/>
            <a:ext cx="15602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9551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CB190-258A-7B8F-29FF-296F7FAE9AD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D5DF12D-9C7C-E9ED-B582-E8B9E2C27546}"/>
              </a:ext>
            </a:extLst>
          </p:cNvPr>
          <p:cNvSpPr>
            <a:spLocks noGrp="1"/>
          </p:cNvSpPr>
          <p:nvPr>
            <p:ph type="title"/>
          </p:nvPr>
        </p:nvSpPr>
        <p:spPr>
          <a:xfrm>
            <a:off x="609600" y="304800"/>
            <a:ext cx="10972800" cy="914400"/>
          </a:xfrm>
        </p:spPr>
        <p:txBody>
          <a:bodyPr/>
          <a:lstStyle/>
          <a:p>
            <a:pPr algn="ctr"/>
            <a:r>
              <a:rPr lang="en-US" sz="3600" dirty="0">
                <a:effectLst>
                  <a:outerShdw blurRad="38100" dist="38100" dir="2700000" algn="tl">
                    <a:srgbClr val="000000">
                      <a:alpha val="43137"/>
                    </a:srgbClr>
                  </a:outerShdw>
                </a:effectLst>
              </a:rPr>
              <a:t>V. Running </a:t>
            </a:r>
            <a:r>
              <a:rPr lang="en-US" sz="3600" b="1" u="sng" dirty="0">
                <a:effectLst>
                  <a:outerShdw blurRad="38100" dist="38100" dir="2700000" algn="tl">
                    <a:srgbClr val="000000">
                      <a:alpha val="43137"/>
                    </a:srgbClr>
                  </a:outerShdw>
                </a:effectLst>
              </a:rPr>
              <a:t>TULIP</a:t>
            </a:r>
            <a:r>
              <a:rPr lang="en-US" sz="3600" dirty="0">
                <a:effectLst>
                  <a:outerShdw blurRad="38100" dist="38100" dir="2700000" algn="tl">
                    <a:srgbClr val="000000">
                      <a:alpha val="43137"/>
                    </a:srgbClr>
                  </a:outerShdw>
                </a:effectLst>
              </a:rPr>
              <a:t> Through the Grid of Scripture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131DF97-FF4A-FF0D-9046-9209F8F006D0}"/>
              </a:ext>
            </a:extLst>
          </p:cNvPr>
          <p:cNvSpPr>
            <a:spLocks noGrp="1"/>
          </p:cNvSpPr>
          <p:nvPr>
            <p:ph idx="1"/>
          </p:nvPr>
        </p:nvSpPr>
        <p:spPr>
          <a:xfrm>
            <a:off x="609600" y="1600200"/>
            <a:ext cx="6019800" cy="3886200"/>
          </a:xfrm>
        </p:spPr>
        <p:txBody>
          <a:bodyPr/>
          <a:lstStyle/>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T</a:t>
            </a:r>
            <a:r>
              <a:rPr lang="en-US" dirty="0">
                <a:cs typeface="Calibri" pitchFamily="34" charset="0"/>
              </a:rPr>
              <a:t>otal Depravity</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U</a:t>
            </a:r>
            <a:r>
              <a:rPr lang="en-US" dirty="0">
                <a:cs typeface="Calibri" pitchFamily="34" charset="0"/>
              </a:rPr>
              <a:t>nconditional Election</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L</a:t>
            </a:r>
            <a:r>
              <a:rPr lang="en-US" dirty="0">
                <a:cs typeface="Calibri" pitchFamily="34" charset="0"/>
              </a:rPr>
              <a:t>imited Atonement</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I</a:t>
            </a:r>
            <a:r>
              <a:rPr lang="en-US" dirty="0">
                <a:cs typeface="Calibri" pitchFamily="34" charset="0"/>
              </a:rPr>
              <a:t>rresistible Grace</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Perseverance of the Saints</a:t>
            </a:r>
          </a:p>
        </p:txBody>
      </p:sp>
      <p:pic>
        <p:nvPicPr>
          <p:cNvPr id="4" name="Picture 3">
            <a:extLst>
              <a:ext uri="{FF2B5EF4-FFF2-40B4-BE49-F238E27FC236}">
                <a16:creationId xmlns:a16="http://schemas.microsoft.com/office/drawing/2014/main" id="{9CFD5C41-9476-D7BF-56B3-B43E8A2309A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1912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5F571-4A1E-4236-B8BA-EFBF26ED1A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506" name="Rectangle 3">
            <a:extLst>
              <a:ext uri="{FF2B5EF4-FFF2-40B4-BE49-F238E27FC236}">
                <a16:creationId xmlns:a16="http://schemas.microsoft.com/office/drawing/2014/main" id="{35A559A9-DB29-4B01-A1A8-7A7B9005FD3D}"/>
              </a:ext>
            </a:extLst>
          </p:cNvPr>
          <p:cNvSpPr>
            <a:spLocks noChangeArrowheads="1"/>
          </p:cNvSpPr>
          <p:nvPr/>
        </p:nvSpPr>
        <p:spPr bwMode="auto">
          <a:xfrm>
            <a:off x="609600" y="0"/>
            <a:ext cx="10972800" cy="1931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marL="342900" indent="-342900" algn="ctr" defTabSz="685800" eaLnBrk="0" hangingPunct="0">
              <a:spcBef>
                <a:spcPct val="0"/>
              </a:spcBef>
              <a:spcAft>
                <a:spcPts val="900"/>
              </a:spcAft>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Corinthians  1:1</a:t>
            </a:r>
          </a:p>
          <a:p>
            <a:pPr lvl="0" algn="just" eaLnBrk="0" hangingPunct="0">
              <a:spcBef>
                <a:spcPts val="0"/>
              </a:spcBef>
              <a:buClr>
                <a:srgbClr val="00FFFF"/>
              </a:buClr>
              <a:buNone/>
              <a:defRPr/>
            </a:pPr>
            <a:r>
              <a:rPr lang="en-US" sz="3600" kern="0" dirty="0">
                <a:solidFill>
                  <a:srgbClr val="FFFFFF"/>
                </a:solidFill>
                <a:effectLst>
                  <a:outerShdw blurRad="38100" dist="38100" dir="2700000" algn="tl">
                    <a:srgbClr val="000000"/>
                  </a:outerShdw>
                </a:effectLst>
                <a:latin typeface="Calibri" panose="020F0502020204030204" pitchFamily="34" charset="0"/>
                <a:cs typeface="+mn-cs"/>
              </a:rPr>
              <a:t>"To the </a:t>
            </a:r>
            <a:r>
              <a:rPr lang="en-US" sz="3600" b="1" i="1" u="sng" dirty="0">
                <a:solidFill>
                  <a:srgbClr val="FFFFCC"/>
                </a:solidFill>
                <a:latin typeface="Calibri" panose="020F0502020204030204" pitchFamily="34" charset="0"/>
                <a:cs typeface="Calibri" panose="020F0502020204030204" pitchFamily="34" charset="0"/>
              </a:rPr>
              <a:t>church of God</a:t>
            </a:r>
            <a:r>
              <a:rPr lang="en-US" sz="3600" b="1" u="sng" kern="0" dirty="0">
                <a:solidFill>
                  <a:srgbClr val="FFFFFF"/>
                </a:solidFill>
                <a:effectLst>
                  <a:outerShdw blurRad="38100" dist="38100" dir="2700000" algn="tl">
                    <a:srgbClr val="000000"/>
                  </a:outerShdw>
                </a:effectLst>
                <a:latin typeface="Calibri" panose="020F0502020204030204" pitchFamily="34" charset="0"/>
                <a:cs typeface="+mn-cs"/>
              </a:rPr>
              <a:t> </a:t>
            </a:r>
            <a:r>
              <a:rPr lang="en-US" sz="3600" kern="0" dirty="0">
                <a:solidFill>
                  <a:srgbClr val="FFFFFF"/>
                </a:solidFill>
                <a:effectLst>
                  <a:outerShdw blurRad="38100" dist="38100" dir="2700000" algn="tl">
                    <a:srgbClr val="000000"/>
                  </a:outerShdw>
                </a:effectLst>
                <a:latin typeface="Calibri" panose="020F0502020204030204" pitchFamily="34" charset="0"/>
                <a:cs typeface="+mn-cs"/>
              </a:rPr>
              <a:t>that is at Corinth, with all the </a:t>
            </a:r>
            <a:r>
              <a:rPr lang="en-US" sz="3600" b="1" i="1" u="sng" dirty="0">
                <a:solidFill>
                  <a:srgbClr val="FFFFCC"/>
                </a:solidFill>
                <a:latin typeface="Calibri" panose="020F0502020204030204" pitchFamily="34" charset="0"/>
                <a:cs typeface="Calibri" panose="020F0502020204030204" pitchFamily="34" charset="0"/>
              </a:rPr>
              <a:t>saints</a:t>
            </a:r>
            <a:r>
              <a:rPr lang="en-US" sz="3600" kern="0" dirty="0">
                <a:solidFill>
                  <a:srgbClr val="FFFFFF"/>
                </a:solidFill>
                <a:effectLst>
                  <a:outerShdw blurRad="38100" dist="38100" dir="2700000" algn="tl">
                    <a:srgbClr val="000000"/>
                  </a:outerShdw>
                </a:effectLst>
                <a:latin typeface="Calibri" panose="020F0502020204030204" pitchFamily="34" charset="0"/>
                <a:cs typeface="+mn-cs"/>
              </a:rPr>
              <a:t> who are in the whole of Achaia."</a:t>
            </a:r>
            <a:endParaRPr lang="en-US" sz="3600" kern="0"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76F79900-E6C3-4F0B-B950-E9985F096A2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5856" y="2590800"/>
            <a:ext cx="15602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6345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7A09CB8F-54A8-4BF2-9555-0F6D029B5C1C}"/>
              </a:ext>
            </a:extLst>
          </p:cNvPr>
          <p:cNvSpPr>
            <a:spLocks noGrp="1"/>
          </p:cNvSpPr>
          <p:nvPr>
            <p:ph type="title"/>
          </p:nvPr>
        </p:nvSpPr>
        <p:spPr>
          <a:xfrm>
            <a:off x="914400" y="228600"/>
            <a:ext cx="10363200" cy="914400"/>
          </a:xfrm>
        </p:spPr>
        <p:txBody>
          <a:bodyPr/>
          <a:lstStyle/>
          <a:p>
            <a:pPr algn="ctr"/>
            <a:r>
              <a:rPr lang="en-US" altLang="en-US" sz="3600" dirty="0"/>
              <a:t>The Corinthians' Assumed Believing Status</a:t>
            </a:r>
          </a:p>
        </p:txBody>
      </p:sp>
      <p:sp>
        <p:nvSpPr>
          <p:cNvPr id="3" name="Content Placeholder 2">
            <a:extLst>
              <a:ext uri="{FF2B5EF4-FFF2-40B4-BE49-F238E27FC236}">
                <a16:creationId xmlns:a16="http://schemas.microsoft.com/office/drawing/2014/main" id="{03D22796-0D69-4C51-A35F-52C5FCBDB01C}"/>
              </a:ext>
            </a:extLst>
          </p:cNvPr>
          <p:cNvSpPr>
            <a:spLocks noGrp="1"/>
          </p:cNvSpPr>
          <p:nvPr>
            <p:ph idx="1"/>
          </p:nvPr>
        </p:nvSpPr>
        <p:spPr>
          <a:xfrm>
            <a:off x="1066800" y="1600201"/>
            <a:ext cx="10058400" cy="1905000"/>
          </a:xfrm>
        </p:spPr>
        <p:txBody>
          <a:bodyPr/>
          <a:lstStyle/>
          <a:p>
            <a:pPr marL="457200" indent="-457200">
              <a:spcBef>
                <a:spcPts val="0"/>
              </a:spcBef>
              <a:spcAft>
                <a:spcPts val="3600"/>
              </a:spcAft>
              <a:defRPr/>
            </a:pPr>
            <a:r>
              <a:rPr lang="en-US" b="1" u="sng" kern="1200" dirty="0">
                <a:solidFill>
                  <a:srgbClr val="FFFFCC"/>
                </a:solidFill>
                <a:cs typeface="Calibri" panose="020F0502020204030204" pitchFamily="34" charset="0"/>
              </a:rPr>
              <a:t>1 Corinthians</a:t>
            </a:r>
            <a:r>
              <a:rPr lang="en-US" b="1" dirty="0"/>
              <a:t> – </a:t>
            </a:r>
            <a:r>
              <a:rPr lang="en-US" dirty="0"/>
              <a:t>1:2; 3:1, 5, 6:11, 19-20</a:t>
            </a:r>
          </a:p>
          <a:p>
            <a:pPr marL="457200" indent="-457200">
              <a:spcBef>
                <a:spcPts val="0"/>
              </a:spcBef>
              <a:spcAft>
                <a:spcPts val="3600"/>
              </a:spcAft>
              <a:defRPr/>
            </a:pPr>
            <a:r>
              <a:rPr lang="en-US" b="1" u="sng" kern="1200" dirty="0">
                <a:solidFill>
                  <a:srgbClr val="FFFFCC"/>
                </a:solidFill>
                <a:cs typeface="Calibri" panose="020F0502020204030204" pitchFamily="34" charset="0"/>
              </a:rPr>
              <a:t>2 Corinthians</a:t>
            </a:r>
            <a:r>
              <a:rPr lang="en-US" dirty="0"/>
              <a:t> </a:t>
            </a:r>
            <a:r>
              <a:rPr lang="en-US" b="1" dirty="0"/>
              <a:t>– </a:t>
            </a:r>
            <a:r>
              <a:rPr lang="en-US" dirty="0"/>
              <a:t>1:1, 21-22, 24; 3:2-3; 6:14-16; 8:9; 10:15</a:t>
            </a:r>
          </a:p>
        </p:txBody>
      </p:sp>
      <p:pic>
        <p:nvPicPr>
          <p:cNvPr id="4" name="Picture 3">
            <a:extLst>
              <a:ext uri="{FF2B5EF4-FFF2-40B4-BE49-F238E27FC236}">
                <a16:creationId xmlns:a16="http://schemas.microsoft.com/office/drawing/2014/main" id="{7ECAFDB5-1F24-44C3-9F71-41BF91951A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35552" y="3810000"/>
            <a:ext cx="4320896" cy="2743200"/>
          </a:xfrm>
          <a:prstGeom prst="rect">
            <a:avLst/>
          </a:prstGeom>
        </p:spPr>
      </p:pic>
    </p:spTree>
    <p:extLst>
      <p:ext uri="{BB962C8B-B14F-4D97-AF65-F5344CB8AC3E}">
        <p14:creationId xmlns:p14="http://schemas.microsoft.com/office/powerpoint/2010/main" val="1473210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445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defTabSz="685800">
              <a:spcBef>
                <a:spcPct val="0"/>
              </a:spcBef>
              <a:spcAft>
                <a:spcPts val="900"/>
              </a:spcAft>
              <a:buClr>
                <a:schemeClr val="tx2"/>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3:1-3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(NKJV) </a:t>
            </a:r>
          </a:p>
          <a:p>
            <a:pPr marL="0" indent="0" algn="just">
              <a:spcBef>
                <a:spcPts val="0"/>
              </a:spcBef>
              <a:spcAft>
                <a:spcPts val="1200"/>
              </a:spcAft>
              <a:buNone/>
            </a:pPr>
            <a:r>
              <a:rPr lang="en-US" sz="3600" baseline="30000" dirty="0">
                <a:effectLst>
                  <a:outerShdw blurRad="38100" dist="38100" dir="2700000" algn="tl">
                    <a:srgbClr val="000000">
                      <a:alpha val="43137"/>
                    </a:srgbClr>
                  </a:outerShdw>
                </a:effectLst>
                <a:latin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rPr>
              <a:t> And I, brethren, could not speak to you as to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spiritual</a:t>
            </a:r>
            <a:r>
              <a:rPr lang="en-US" sz="3600" dirty="0">
                <a:effectLst>
                  <a:outerShdw blurRad="38100" dist="38100" dir="2700000" algn="tl">
                    <a:srgbClr val="000000">
                      <a:alpha val="43137"/>
                    </a:srgbClr>
                  </a:outerShdw>
                </a:effectLst>
                <a:latin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rPr>
              <a:t>people</a:t>
            </a:r>
            <a:r>
              <a:rPr lang="en-US" sz="3600" dirty="0">
                <a:effectLst>
                  <a:outerShdw blurRad="38100" dist="38100" dir="2700000" algn="tl">
                    <a:srgbClr val="000000">
                      <a:alpha val="43137"/>
                    </a:srgbClr>
                  </a:outerShdw>
                </a:effectLst>
                <a:latin typeface="Calibri" panose="020F0502020204030204" pitchFamily="34" charset="0"/>
              </a:rPr>
              <a:t> but as to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carnal</a:t>
            </a:r>
            <a:r>
              <a:rPr lang="en-US" sz="3600" dirty="0">
                <a:effectLst>
                  <a:outerShdw blurRad="38100" dist="38100" dir="2700000" algn="tl">
                    <a:srgbClr val="000000">
                      <a:alpha val="43137"/>
                    </a:srgbClr>
                  </a:outerShdw>
                </a:effectLst>
                <a:latin typeface="Calibri" panose="020F0502020204030204" pitchFamily="34" charset="0"/>
              </a:rPr>
              <a:t>, as to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babes</a:t>
            </a:r>
            <a:r>
              <a:rPr lang="en-US" sz="3600" dirty="0">
                <a:effectLst>
                  <a:outerShdw blurRad="38100" dist="38100" dir="2700000" algn="tl">
                    <a:srgbClr val="000000">
                      <a:alpha val="43137"/>
                    </a:srgbClr>
                  </a:outerShdw>
                </a:effectLst>
                <a:latin typeface="Calibri" panose="020F0502020204030204" pitchFamily="34" charset="0"/>
              </a:rPr>
              <a:t> in Christ. </a:t>
            </a:r>
            <a:r>
              <a:rPr lang="en-US" sz="3600" baseline="30000" dirty="0">
                <a:effectLst>
                  <a:outerShdw blurRad="38100" dist="38100" dir="2700000" algn="tl">
                    <a:srgbClr val="000000">
                      <a:alpha val="43137"/>
                    </a:srgbClr>
                  </a:outerShdw>
                </a:effectLst>
                <a:latin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rPr>
              <a:t> I fed you with milk and not with solid food; for until now you were not able </a:t>
            </a:r>
            <a:r>
              <a:rPr lang="en-US" sz="3600" i="1" dirty="0">
                <a:effectLst>
                  <a:outerShdw blurRad="38100" dist="38100" dir="2700000" algn="tl">
                    <a:srgbClr val="000000">
                      <a:alpha val="43137"/>
                    </a:srgbClr>
                  </a:outerShdw>
                </a:effectLst>
                <a:latin typeface="Calibri" panose="020F0502020204030204" pitchFamily="34" charset="0"/>
              </a:rPr>
              <a:t>to receive it,</a:t>
            </a:r>
            <a:r>
              <a:rPr lang="en-US" sz="3600" dirty="0">
                <a:effectLst>
                  <a:outerShdw blurRad="38100" dist="38100" dir="2700000" algn="tl">
                    <a:srgbClr val="000000">
                      <a:alpha val="43137"/>
                    </a:srgbClr>
                  </a:outerShdw>
                </a:effectLst>
                <a:latin typeface="Calibri" panose="020F0502020204030204" pitchFamily="34" charset="0"/>
              </a:rPr>
              <a:t> and even now you are still not able; </a:t>
            </a:r>
            <a:r>
              <a:rPr lang="en-US" sz="3600" baseline="30000" dirty="0">
                <a:effectLst>
                  <a:outerShdw blurRad="38100" dist="38100" dir="2700000" algn="tl">
                    <a:srgbClr val="000000">
                      <a:alpha val="43137"/>
                    </a:srgbClr>
                  </a:outerShdw>
                </a:effectLst>
                <a:latin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rPr>
              <a:t>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for you are still carnal</a:t>
            </a:r>
            <a:r>
              <a:rPr lang="en-US" sz="3600" dirty="0">
                <a:effectLst>
                  <a:outerShdw blurRad="38100" dist="38100" dir="2700000" algn="tl">
                    <a:srgbClr val="000000">
                      <a:alpha val="43137"/>
                    </a:srgbClr>
                  </a:outerShdw>
                </a:effectLst>
                <a:latin typeface="Calibri" panose="020F0502020204030204" pitchFamily="34" charset="0"/>
              </a:rPr>
              <a:t>. For where </a:t>
            </a:r>
            <a:r>
              <a:rPr lang="en-US" sz="3600" i="1" dirty="0">
                <a:effectLst>
                  <a:outerShdw blurRad="38100" dist="38100" dir="2700000" algn="tl">
                    <a:srgbClr val="000000">
                      <a:alpha val="43137"/>
                    </a:srgbClr>
                  </a:outerShdw>
                </a:effectLst>
                <a:latin typeface="Calibri" panose="020F0502020204030204" pitchFamily="34" charset="0"/>
              </a:rPr>
              <a:t>there are</a:t>
            </a:r>
            <a:r>
              <a:rPr lang="en-US" sz="3600" dirty="0">
                <a:effectLst>
                  <a:outerShdw blurRad="38100" dist="38100" dir="2700000" algn="tl">
                    <a:srgbClr val="000000">
                      <a:alpha val="43137"/>
                    </a:srgbClr>
                  </a:outerShdw>
                </a:effectLst>
                <a:latin typeface="Calibri" panose="020F0502020204030204" pitchFamily="34" charset="0"/>
              </a:rPr>
              <a:t> envy, strife, and divisions among you, </a:t>
            </a:r>
            <a:r>
              <a:rPr lang="en-US" sz="3600" b="1" dirty="0">
                <a:effectLst>
                  <a:outerShdw blurRad="38100" dist="38100" dir="2700000" algn="tl">
                    <a:srgbClr val="000000">
                      <a:alpha val="43137"/>
                    </a:srgbClr>
                  </a:outerShdw>
                </a:effectLst>
                <a:latin typeface="Calibri" panose="020F0502020204030204" pitchFamily="34" charset="0"/>
              </a:rPr>
              <a:t>are you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not carnal</a:t>
            </a:r>
            <a:r>
              <a:rPr lang="en-US" sz="3600" b="1"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and behaving like </a:t>
            </a:r>
            <a:r>
              <a:rPr lang="en-US" sz="3600" i="1" dirty="0">
                <a:effectLst>
                  <a:outerShdw blurRad="38100" dist="38100" dir="2700000" algn="tl">
                    <a:srgbClr val="000000">
                      <a:alpha val="43137"/>
                    </a:srgbClr>
                  </a:outerShdw>
                </a:effectLst>
                <a:latin typeface="Calibri" panose="020F0502020204030204" pitchFamily="34" charset="0"/>
              </a:rPr>
              <a:t>mere</a:t>
            </a:r>
            <a:r>
              <a:rPr lang="en-US" sz="3600" dirty="0">
                <a:effectLst>
                  <a:outerShdw blurRad="38100" dist="38100" dir="2700000" algn="tl">
                    <a:srgbClr val="000000">
                      <a:alpha val="43137"/>
                    </a:srgbClr>
                  </a:outerShdw>
                </a:effectLst>
                <a:latin typeface="Calibri" panose="020F0502020204030204" pitchFamily="34" charset="0"/>
              </a:rPr>
              <a:t>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men</a:t>
            </a:r>
            <a:r>
              <a:rPr lang="en-US" sz="3600" dirty="0">
                <a:effectLst>
                  <a:outerShdw blurRad="38100" dist="38100" dir="2700000" algn="tl">
                    <a:srgbClr val="000000">
                      <a:alpha val="43137"/>
                    </a:srgbClr>
                  </a:outerShdw>
                </a:effectLst>
                <a:latin typeface="Calibri" panose="020F0502020204030204" pitchFamily="34" charset="0"/>
              </a:rPr>
              <a:t>? </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2869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565D40-E8D5-4352-AC4F-5E97D984F9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9395" y="258805"/>
            <a:ext cx="8413209" cy="6340390"/>
          </a:xfrm>
          <a:prstGeom prst="rect">
            <a:avLst/>
          </a:prstGeom>
        </p:spPr>
      </p:pic>
    </p:spTree>
    <p:extLst>
      <p:ext uri="{BB962C8B-B14F-4D97-AF65-F5344CB8AC3E}">
        <p14:creationId xmlns:p14="http://schemas.microsoft.com/office/powerpoint/2010/main" val="21168995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99" y="1143000"/>
            <a:ext cx="9182101" cy="5562600"/>
          </a:xfrm>
        </p:spPr>
        <p:txBody>
          <a:bodyPr/>
          <a:lstStyle/>
          <a:p>
            <a:pPr marL="742950" indent="-742950">
              <a:spcBef>
                <a:spcPts val="0"/>
              </a:spcBef>
              <a:spcAft>
                <a:spcPts val="600"/>
              </a:spcAft>
              <a:buSzPct val="100000"/>
              <a:buFont typeface="+mj-lt"/>
              <a:buAutoNum type="arabicPeriod"/>
              <a:defRPr/>
            </a:pPr>
            <a:r>
              <a:rPr lang="en-US" sz="3000" dirty="0">
                <a:cs typeface="Calibri" pitchFamily="34" charset="0"/>
              </a:rPr>
              <a:t>Untrustworthy believers (John 2:23-25)</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Non-confessing believers (John 12:42) </a:t>
            </a:r>
          </a:p>
          <a:p>
            <a:pPr marL="742950" indent="-742950">
              <a:spcBef>
                <a:spcPts val="0"/>
              </a:spcBef>
              <a:spcAft>
                <a:spcPts val="600"/>
              </a:spcAft>
              <a:buSzPct val="100000"/>
              <a:buAutoNum type="arabicPeriod"/>
              <a:defRPr/>
            </a:pPr>
            <a:r>
              <a:rPr lang="en-US" sz="3000" dirty="0">
                <a:cs typeface="Calibri" pitchFamily="34" charset="0"/>
              </a:rPr>
              <a:t>Ananias and Sapphira (Acts 5:1-11)</a:t>
            </a:r>
          </a:p>
          <a:p>
            <a:pPr marL="742950" indent="-742950">
              <a:spcBef>
                <a:spcPts val="0"/>
              </a:spcBef>
              <a:spcAft>
                <a:spcPts val="600"/>
              </a:spcAft>
              <a:buSzPct val="100000"/>
              <a:buAutoNum type="arabicPeriod"/>
              <a:defRPr/>
            </a:pPr>
            <a:r>
              <a:rPr lang="en-US" sz="3000" dirty="0">
                <a:cs typeface="Calibri" pitchFamily="34" charset="0"/>
              </a:rPr>
              <a:t>Simon the Sorcerer (Acts 8:13)</a:t>
            </a:r>
          </a:p>
          <a:p>
            <a:pPr marL="742950" indent="-742950">
              <a:spcBef>
                <a:spcPts val="0"/>
              </a:spcBef>
              <a:spcAft>
                <a:spcPts val="600"/>
              </a:spcAft>
              <a:buSzPct val="100000"/>
              <a:buAutoNum type="arabicPeriod"/>
              <a:defRPr/>
            </a:pPr>
            <a:r>
              <a:rPr lang="en-US" sz="3000" dirty="0">
                <a:cs typeface="Calibri" pitchFamily="34" charset="0"/>
              </a:rPr>
              <a:t>Immature believers at Corinth (1 Cor. 3:1-3)</a:t>
            </a:r>
          </a:p>
          <a:p>
            <a:pPr marL="742950" indent="-742950">
              <a:spcBef>
                <a:spcPts val="0"/>
              </a:spcBef>
              <a:spcAft>
                <a:spcPts val="600"/>
              </a:spcAft>
              <a:buSzPct val="100000"/>
              <a:buAutoNum type="arabicPeriod"/>
              <a:defRPr/>
            </a:pPr>
            <a:r>
              <a:rPr lang="en-US" sz="3000" b="1" u="sng" dirty="0">
                <a:solidFill>
                  <a:srgbClr val="FFFFCC"/>
                </a:solidFill>
                <a:cs typeface="Calibri" pitchFamily="34" charset="0"/>
              </a:rPr>
              <a:t>Unrewarded believers at Corinth (1 Cor. 3:15)</a:t>
            </a:r>
          </a:p>
          <a:p>
            <a:pPr marL="742950" indent="-742950">
              <a:spcBef>
                <a:spcPts val="0"/>
              </a:spcBef>
              <a:spcAft>
                <a:spcPts val="600"/>
              </a:spcAft>
              <a:buSzPct val="100000"/>
              <a:buAutoNum type="arabicPeriod"/>
              <a:defRPr/>
            </a:pPr>
            <a:r>
              <a:rPr lang="en-US" sz="3000" dirty="0">
                <a:cs typeface="Calibri" pitchFamily="34" charset="0"/>
              </a:rPr>
              <a:t>Disciplined believers at Corinth (1 Cor. 11:27-32)</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Immature believers in Hebrews (Heb. 5:11-14) </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Seven churches in Asia Minor (Rev. 3:19)</a:t>
            </a:r>
          </a:p>
        </p:txBody>
      </p:sp>
      <p:sp>
        <p:nvSpPr>
          <p:cNvPr id="4" name="Title 1">
            <a:extLst>
              <a:ext uri="{FF2B5EF4-FFF2-40B4-BE49-F238E27FC236}">
                <a16:creationId xmlns:a16="http://schemas.microsoft.com/office/drawing/2014/main" id="{D179FB18-8118-A372-EB25-C1D7EE94E5C4}"/>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Examples of New Testament Non-Persevering Saints</a:t>
            </a:r>
          </a:p>
        </p:txBody>
      </p:sp>
      <p:pic>
        <p:nvPicPr>
          <p:cNvPr id="6" name="Picture 2">
            <a:extLst>
              <a:ext uri="{FF2B5EF4-FFF2-40B4-BE49-F238E27FC236}">
                <a16:creationId xmlns:a16="http://schemas.microsoft.com/office/drawing/2014/main" id="{8555FA27-2C98-C9AD-D744-74055FEA1D8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451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defTabSz="685800">
              <a:spcBef>
                <a:spcPct val="0"/>
              </a:spcBef>
              <a:spcAft>
                <a:spcPts val="900"/>
              </a:spcAft>
              <a:buClr>
                <a:schemeClr val="tx2"/>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3:15</a:t>
            </a:r>
          </a:p>
          <a:p>
            <a:pPr marL="0" indent="0" algn="ctr">
              <a:spcBef>
                <a:spcPts val="0"/>
              </a:spcBef>
              <a:spcAft>
                <a:spcPts val="1200"/>
              </a:spcAft>
              <a:buNone/>
            </a:pPr>
            <a:r>
              <a:rPr lang="en-US" altLang="en-US" sz="2800" b="1" dirty="0">
                <a:solidFill>
                  <a:srgbClr val="FFFFCC"/>
                </a:solidFill>
                <a:effectLst>
                  <a:outerShdw blurRad="38100" dist="38100" dir="2700000" algn="tl">
                    <a:srgbClr val="000000">
                      <a:alpha val="43137"/>
                    </a:srgbClr>
                  </a:outerShdw>
                </a:effectLst>
                <a:latin typeface="Calibri" panose="020F0502020204030204" pitchFamily="34" charset="0"/>
              </a:rPr>
              <a:t>UNREWARDED BELIVERS</a:t>
            </a:r>
            <a:endParaRPr lang="en-US" baseline="30000" dirty="0">
              <a:effectLst>
                <a:outerShdw blurRad="38100" dist="38100" dir="2700000" algn="tl">
                  <a:srgbClr val="000000">
                    <a:alpha val="43137"/>
                  </a:srgbClr>
                </a:outerShdw>
              </a:effectLst>
              <a:latin typeface="Calibri" panose="020F0502020204030204" pitchFamily="34" charset="0"/>
            </a:endParaRPr>
          </a:p>
          <a:p>
            <a:pPr marL="0" indent="0" algn="just">
              <a:spcBef>
                <a:spcPts val="0"/>
              </a:spcBef>
              <a:spcAft>
                <a:spcPts val="1200"/>
              </a:spcAft>
              <a:buNone/>
            </a:pPr>
            <a:r>
              <a:rPr lang="en-US" sz="3600" dirty="0">
                <a:effectLst>
                  <a:outerShdw blurRad="38100" dist="38100" dir="2700000" algn="tl">
                    <a:srgbClr val="000000">
                      <a:alpha val="43137"/>
                    </a:srgbClr>
                  </a:outerShdw>
                </a:effectLst>
                <a:latin typeface="Calibri" panose="020F0502020204030204" pitchFamily="34" charset="0"/>
              </a:rPr>
              <a:t>If any man’s work is burned up, he will suffer loss; but he himself will be saved, yet so as through fire.</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1" name="Picture 2" descr="https://solzemli.files.wordpress.com/2010/03/saint_paul_theapostle.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15857" y="2590800"/>
            <a:ext cx="1560286"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60872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609600" y="210178"/>
          <a:ext cx="10972800" cy="6437645"/>
        </p:xfrm>
        <a:graphic>
          <a:graphicData uri="http://schemas.openxmlformats.org/drawingml/2006/table">
            <a:tbl>
              <a:tblPr firstRow="1" bandRow="1">
                <a:tableStyleId>{5C22544A-7EE6-4342-B048-85BDC9FD1C3A}</a:tableStyleId>
              </a:tblPr>
              <a:tblGrid>
                <a:gridCol w="219456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2194560">
                  <a:extLst>
                    <a:ext uri="{9D8B030D-6E8A-4147-A177-3AD203B41FA5}">
                      <a16:colId xmlns:a16="http://schemas.microsoft.com/office/drawing/2014/main" val="20002"/>
                    </a:ext>
                  </a:extLst>
                </a:gridCol>
                <a:gridCol w="2194560">
                  <a:extLst>
                    <a:ext uri="{9D8B030D-6E8A-4147-A177-3AD203B41FA5}">
                      <a16:colId xmlns:a16="http://schemas.microsoft.com/office/drawing/2014/main" val="20003"/>
                    </a:ext>
                  </a:extLst>
                </a:gridCol>
                <a:gridCol w="2194560">
                  <a:extLst>
                    <a:ext uri="{9D8B030D-6E8A-4147-A177-3AD203B41FA5}">
                      <a16:colId xmlns:a16="http://schemas.microsoft.com/office/drawing/2014/main" val="20004"/>
                    </a:ext>
                  </a:extLst>
                </a:gridCol>
              </a:tblGrid>
              <a:tr h="794830">
                <a:tc gridSpan="5">
                  <a:txBody>
                    <a:bodyPr/>
                    <a:lstStyle/>
                    <a:p>
                      <a:pPr algn="ctr"/>
                      <a:r>
                        <a:rPr kumimoji="0" lang="en-US" sz="3600" b="1" i="0" u="none" strike="noStrike" kern="0" cap="none" spc="0" normalizeH="0" baseline="0" noProof="0" dirty="0">
                          <a:ln>
                            <a:noFill/>
                          </a:ln>
                          <a:solidFill>
                            <a:schemeClr val="bg2"/>
                          </a:solidFill>
                          <a:effectLst/>
                          <a:uLnTx/>
                          <a:uFillTx/>
                          <a:latin typeface="Calibri" panose="020F0502020204030204" pitchFamily="34" charset="0"/>
                          <a:ea typeface="+mj-ea"/>
                          <a:cs typeface="+mj-cs"/>
                        </a:rPr>
                        <a:t>Scripture’s Four Judgments</a:t>
                      </a:r>
                      <a:endParaRPr lang="en-US" sz="1400" b="1" dirty="0">
                        <a:solidFill>
                          <a:schemeClr val="bg2"/>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94830">
                <a:tc>
                  <a:txBody>
                    <a:bodyPr/>
                    <a:lstStyle/>
                    <a:p>
                      <a:r>
                        <a:rPr lang="en-US" sz="2200" dirty="0">
                          <a:latin typeface="Calibri" panose="020F0502020204030204" pitchFamily="34" charset="0"/>
                        </a:rPr>
                        <a:t>Name</a:t>
                      </a:r>
                    </a:p>
                  </a:txBody>
                  <a:tcPr marT="45717" marB="45717"/>
                </a:tc>
                <a:tc>
                  <a:txBody>
                    <a:bodyPr/>
                    <a:lstStyle/>
                    <a:p>
                      <a:r>
                        <a:rPr lang="en-US" sz="2200" dirty="0">
                          <a:latin typeface="Calibri" panose="020F0502020204030204" pitchFamily="34" charset="0"/>
                        </a:rPr>
                        <a:t>Sheep and</a:t>
                      </a:r>
                      <a:r>
                        <a:rPr lang="en-US" sz="2200" baseline="0" dirty="0">
                          <a:latin typeface="Calibri" panose="020F0502020204030204" pitchFamily="34" charset="0"/>
                        </a:rPr>
                        <a:t> Goat</a:t>
                      </a:r>
                      <a:endParaRPr lang="en-US" sz="2200" dirty="0">
                        <a:latin typeface="Calibri" panose="020F0502020204030204" pitchFamily="34" charset="0"/>
                      </a:endParaRPr>
                    </a:p>
                  </a:txBody>
                  <a:tcPr marT="45717" marB="45717"/>
                </a:tc>
                <a:tc>
                  <a:txBody>
                    <a:bodyPr/>
                    <a:lstStyle/>
                    <a:p>
                      <a:r>
                        <a:rPr lang="en-US" sz="2200" dirty="0">
                          <a:latin typeface="Calibri" panose="020F0502020204030204" pitchFamily="34" charset="0"/>
                        </a:rPr>
                        <a:t>Judgment of the Jews</a:t>
                      </a:r>
                    </a:p>
                  </a:txBody>
                  <a:tcPr marT="45717" marB="45717"/>
                </a:tc>
                <a:tc>
                  <a:txBody>
                    <a:bodyPr/>
                    <a:lstStyle/>
                    <a:p>
                      <a:r>
                        <a:rPr lang="en-US" sz="2200" b="1" u="sng" dirty="0">
                          <a:solidFill>
                            <a:schemeClr val="bg1"/>
                          </a:solidFill>
                          <a:latin typeface="Calibri" panose="020F0502020204030204" pitchFamily="34" charset="0"/>
                        </a:rPr>
                        <a:t>Bema</a:t>
                      </a:r>
                      <a:r>
                        <a:rPr lang="en-US" sz="2200" b="1" u="sng" baseline="0" dirty="0">
                          <a:solidFill>
                            <a:schemeClr val="bg1"/>
                          </a:solidFill>
                          <a:latin typeface="Calibri" panose="020F0502020204030204" pitchFamily="34" charset="0"/>
                        </a:rPr>
                        <a:t> Seat</a:t>
                      </a:r>
                      <a:endParaRPr lang="en-US" sz="2200" b="1" u="sng" dirty="0">
                        <a:solidFill>
                          <a:schemeClr val="bg1"/>
                        </a:solidFill>
                        <a:latin typeface="Calibri" panose="020F0502020204030204" pitchFamily="34" charset="0"/>
                      </a:endParaRPr>
                    </a:p>
                  </a:txBody>
                  <a:tcPr marT="45717" marB="45717">
                    <a:solidFill>
                      <a:srgbClr val="FFFFCC"/>
                    </a:solidFill>
                  </a:tcPr>
                </a:tc>
                <a:tc>
                  <a:txBody>
                    <a:bodyPr/>
                    <a:lstStyle/>
                    <a:p>
                      <a:r>
                        <a:rPr lang="en-US" sz="2200" dirty="0">
                          <a:latin typeface="Calibri" panose="020F0502020204030204" pitchFamily="34" charset="0"/>
                        </a:rPr>
                        <a:t>Great White Throne</a:t>
                      </a:r>
                    </a:p>
                  </a:txBody>
                  <a:tcPr marT="45717" marB="45717"/>
                </a:tc>
                <a:extLst>
                  <a:ext uri="{0D108BD9-81ED-4DB2-BD59-A6C34878D82A}">
                    <a16:rowId xmlns:a16="http://schemas.microsoft.com/office/drawing/2014/main" val="10000"/>
                  </a:ext>
                </a:extLst>
              </a:tr>
              <a:tr h="371120">
                <a:tc>
                  <a:txBody>
                    <a:bodyPr/>
                    <a:lstStyle/>
                    <a:p>
                      <a:r>
                        <a:rPr lang="en-US" sz="2200" dirty="0">
                          <a:latin typeface="Calibri" panose="020F0502020204030204" pitchFamily="34" charset="0"/>
                        </a:rPr>
                        <a:t>Scripture</a:t>
                      </a:r>
                    </a:p>
                  </a:txBody>
                  <a:tcPr marT="45717" marB="45717"/>
                </a:tc>
                <a:tc>
                  <a:txBody>
                    <a:bodyPr/>
                    <a:lstStyle/>
                    <a:p>
                      <a:r>
                        <a:rPr lang="en-US" sz="2200" dirty="0">
                          <a:latin typeface="Calibri" panose="020F0502020204030204" pitchFamily="34" charset="0"/>
                        </a:rPr>
                        <a:t>Matt 25:31-46</a:t>
                      </a:r>
                    </a:p>
                  </a:txBody>
                  <a:tcPr marT="45717" marB="45717"/>
                </a:tc>
                <a:tc>
                  <a:txBody>
                    <a:bodyPr/>
                    <a:lstStyle/>
                    <a:p>
                      <a:r>
                        <a:rPr lang="en-US" sz="2200" dirty="0">
                          <a:latin typeface="Calibri" panose="020F0502020204030204" pitchFamily="34" charset="0"/>
                        </a:rPr>
                        <a:t>Ezek 20:33-44</a:t>
                      </a:r>
                    </a:p>
                  </a:txBody>
                  <a:tcPr marT="45717" marB="45717"/>
                </a:tc>
                <a:tc>
                  <a:txBody>
                    <a:bodyPr/>
                    <a:lstStyle/>
                    <a:p>
                      <a:r>
                        <a:rPr lang="en-US" sz="2200" b="1" u="sng" dirty="0">
                          <a:solidFill>
                            <a:schemeClr val="bg1"/>
                          </a:solidFill>
                          <a:latin typeface="Calibri" panose="020F0502020204030204" pitchFamily="34" charset="0"/>
                        </a:rPr>
                        <a:t>1 Cor 3:10-15</a:t>
                      </a:r>
                    </a:p>
                  </a:txBody>
                  <a:tcPr marT="45717" marB="45717">
                    <a:solidFill>
                      <a:srgbClr val="FFFFCC"/>
                    </a:solidFill>
                  </a:tcPr>
                </a:tc>
                <a:tc>
                  <a:txBody>
                    <a:bodyPr/>
                    <a:lstStyle/>
                    <a:p>
                      <a:r>
                        <a:rPr lang="en-US" sz="2200" dirty="0">
                          <a:latin typeface="Calibri" panose="020F0502020204030204" pitchFamily="34" charset="0"/>
                        </a:rPr>
                        <a:t>Rev 20:11-15</a:t>
                      </a:r>
                    </a:p>
                  </a:txBody>
                  <a:tcPr marT="45717" marB="45717"/>
                </a:tc>
                <a:extLst>
                  <a:ext uri="{0D108BD9-81ED-4DB2-BD59-A6C34878D82A}">
                    <a16:rowId xmlns:a16="http://schemas.microsoft.com/office/drawing/2014/main" val="10001"/>
                  </a:ext>
                </a:extLst>
              </a:tr>
              <a:tr h="649461">
                <a:tc>
                  <a:txBody>
                    <a:bodyPr/>
                    <a:lstStyle/>
                    <a:p>
                      <a:r>
                        <a:rPr lang="en-US" sz="2200" dirty="0">
                          <a:latin typeface="Calibri" panose="020F0502020204030204" pitchFamily="34" charset="0"/>
                        </a:rPr>
                        <a:t>Place</a:t>
                      </a:r>
                    </a:p>
                  </a:txBody>
                  <a:tcPr marT="45717" marB="45717"/>
                </a:tc>
                <a:tc>
                  <a:txBody>
                    <a:bodyPr/>
                    <a:lstStyle/>
                    <a:p>
                      <a:r>
                        <a:rPr lang="en-US" sz="2200" dirty="0">
                          <a:latin typeface="Calibri" panose="020F0502020204030204" pitchFamily="34" charset="0"/>
                        </a:rPr>
                        <a:t>Earth, Jerusalem</a:t>
                      </a:r>
                    </a:p>
                  </a:txBody>
                  <a:tcPr marT="45717" marB="45717"/>
                </a:tc>
                <a:tc>
                  <a:txBody>
                    <a:bodyPr/>
                    <a:lstStyle/>
                    <a:p>
                      <a:r>
                        <a:rPr lang="en-US" sz="2200" dirty="0">
                          <a:latin typeface="Calibri" panose="020F0502020204030204" pitchFamily="34" charset="0"/>
                        </a:rPr>
                        <a:t>Earth, wilderness</a:t>
                      </a:r>
                    </a:p>
                  </a:txBody>
                  <a:tcPr marT="45717" marB="45717"/>
                </a:tc>
                <a:tc>
                  <a:txBody>
                    <a:bodyPr/>
                    <a:lstStyle/>
                    <a:p>
                      <a:r>
                        <a:rPr lang="en-US" sz="2200" b="1" u="sng" dirty="0">
                          <a:solidFill>
                            <a:schemeClr val="bg1"/>
                          </a:solidFill>
                          <a:latin typeface="Calibri" panose="020F0502020204030204" pitchFamily="34" charset="0"/>
                        </a:rPr>
                        <a:t>Heaven</a:t>
                      </a:r>
                    </a:p>
                  </a:txBody>
                  <a:tcPr marT="45717" marB="45717">
                    <a:solidFill>
                      <a:srgbClr val="FFFFCC"/>
                    </a:solidFill>
                  </a:tcPr>
                </a:tc>
                <a:tc>
                  <a:txBody>
                    <a:bodyPr/>
                    <a:lstStyle/>
                    <a:p>
                      <a:r>
                        <a:rPr lang="en-US" sz="2200" dirty="0">
                          <a:latin typeface="Calibri" panose="020F0502020204030204" pitchFamily="34" charset="0"/>
                        </a:rPr>
                        <a:t>Earth</a:t>
                      </a:r>
                    </a:p>
                  </a:txBody>
                  <a:tcPr marT="45717" marB="45717"/>
                </a:tc>
                <a:extLst>
                  <a:ext uri="{0D108BD9-81ED-4DB2-BD59-A6C34878D82A}">
                    <a16:rowId xmlns:a16="http://schemas.microsoft.com/office/drawing/2014/main" val="10002"/>
                  </a:ext>
                </a:extLst>
              </a:tr>
              <a:tr h="927801">
                <a:tc>
                  <a:txBody>
                    <a:bodyPr/>
                    <a:lstStyle/>
                    <a:p>
                      <a:r>
                        <a:rPr lang="en-US" sz="2200" dirty="0">
                          <a:latin typeface="Calibri" panose="020F0502020204030204" pitchFamily="34" charset="0"/>
                        </a:rPr>
                        <a:t>Audience</a:t>
                      </a:r>
                    </a:p>
                  </a:txBody>
                  <a:tcPr marT="45717" marB="45717"/>
                </a:tc>
                <a:tc>
                  <a:txBody>
                    <a:bodyPr/>
                    <a:lstStyle/>
                    <a:p>
                      <a:r>
                        <a:rPr lang="en-US" sz="2200" dirty="0">
                          <a:latin typeface="Calibri" panose="020F0502020204030204" pitchFamily="34" charset="0"/>
                        </a:rPr>
                        <a:t>Gentile Tribulation survivors</a:t>
                      </a:r>
                    </a:p>
                  </a:txBody>
                  <a:tcPr marT="45717" marB="45717"/>
                </a:tc>
                <a:tc>
                  <a:txBody>
                    <a:bodyPr/>
                    <a:lstStyle/>
                    <a:p>
                      <a:r>
                        <a:rPr lang="en-US" sz="2200" dirty="0">
                          <a:latin typeface="Calibri" panose="020F0502020204030204" pitchFamily="34" charset="0"/>
                        </a:rPr>
                        <a:t>Jewish Tribulation survivors</a:t>
                      </a:r>
                    </a:p>
                  </a:txBody>
                  <a:tcPr marT="45717" marB="45717"/>
                </a:tc>
                <a:tc>
                  <a:txBody>
                    <a:bodyPr/>
                    <a:lstStyle/>
                    <a:p>
                      <a:r>
                        <a:rPr lang="en-US" sz="2200" b="1" u="sng" dirty="0">
                          <a:solidFill>
                            <a:schemeClr val="bg1"/>
                          </a:solidFill>
                          <a:latin typeface="Calibri" panose="020F0502020204030204" pitchFamily="34" charset="0"/>
                        </a:rPr>
                        <a:t>Church</a:t>
                      </a:r>
                      <a:r>
                        <a:rPr lang="en-US" sz="2200" b="1" u="sng" baseline="0" dirty="0">
                          <a:solidFill>
                            <a:schemeClr val="bg1"/>
                          </a:solidFill>
                          <a:latin typeface="Calibri" panose="020F0502020204030204" pitchFamily="34" charset="0"/>
                        </a:rPr>
                        <a:t> Age believers</a:t>
                      </a:r>
                      <a:endParaRPr lang="en-US" sz="2200" b="1" u="sng" dirty="0">
                        <a:solidFill>
                          <a:schemeClr val="bg1"/>
                        </a:solidFill>
                        <a:latin typeface="Calibri" panose="020F0502020204030204" pitchFamily="34" charset="0"/>
                      </a:endParaRPr>
                    </a:p>
                  </a:txBody>
                  <a:tcPr marT="45717" marB="45717">
                    <a:solidFill>
                      <a:srgbClr val="FFFFCC"/>
                    </a:solidFill>
                  </a:tcPr>
                </a:tc>
                <a:tc>
                  <a:txBody>
                    <a:bodyPr/>
                    <a:lstStyle/>
                    <a:p>
                      <a:r>
                        <a:rPr lang="en-US" sz="2200" dirty="0">
                          <a:latin typeface="Calibri" panose="020F0502020204030204" pitchFamily="34" charset="0"/>
                        </a:rPr>
                        <a:t>All unsaved</a:t>
                      </a:r>
                    </a:p>
                  </a:txBody>
                  <a:tcPr marT="45717" marB="45717"/>
                </a:tc>
                <a:extLst>
                  <a:ext uri="{0D108BD9-81ED-4DB2-BD59-A6C34878D82A}">
                    <a16:rowId xmlns:a16="http://schemas.microsoft.com/office/drawing/2014/main" val="10003"/>
                  </a:ext>
                </a:extLst>
              </a:tr>
              <a:tr h="649461">
                <a:tc>
                  <a:txBody>
                    <a:bodyPr/>
                    <a:lstStyle/>
                    <a:p>
                      <a:r>
                        <a:rPr lang="en-US" sz="2200" dirty="0">
                          <a:latin typeface="Calibri" panose="020F0502020204030204" pitchFamily="34" charset="0"/>
                        </a:rPr>
                        <a:t>When</a:t>
                      </a:r>
                    </a:p>
                  </a:txBody>
                  <a:tcPr marT="45717" marB="45717"/>
                </a:tc>
                <a:tc>
                  <a:txBody>
                    <a:bodyPr/>
                    <a:lstStyle/>
                    <a:p>
                      <a:r>
                        <a:rPr lang="en-US" sz="2200" dirty="0">
                          <a:latin typeface="Calibri" panose="020F0502020204030204" pitchFamily="34" charset="0"/>
                        </a:rPr>
                        <a:t>After Tribulation</a:t>
                      </a:r>
                    </a:p>
                  </a:txBody>
                  <a:tcPr marT="45717" marB="45717"/>
                </a:tc>
                <a:tc>
                  <a:txBody>
                    <a:bodyPr/>
                    <a:lstStyle/>
                    <a:p>
                      <a:r>
                        <a:rPr lang="en-US" sz="2200" dirty="0">
                          <a:latin typeface="Calibri" panose="020F0502020204030204" pitchFamily="34" charset="0"/>
                        </a:rPr>
                        <a:t>After Tribulation</a:t>
                      </a:r>
                    </a:p>
                  </a:txBody>
                  <a:tcPr marT="45717" marB="45717"/>
                </a:tc>
                <a:tc>
                  <a:txBody>
                    <a:bodyPr/>
                    <a:lstStyle/>
                    <a:p>
                      <a:r>
                        <a:rPr lang="en-US" sz="2200" b="1" u="sng" dirty="0">
                          <a:solidFill>
                            <a:schemeClr val="bg1"/>
                          </a:solidFill>
                          <a:latin typeface="Calibri" panose="020F0502020204030204" pitchFamily="34" charset="0"/>
                        </a:rPr>
                        <a:t>After rapture</a:t>
                      </a:r>
                    </a:p>
                  </a:txBody>
                  <a:tcPr marT="45717" marB="45717">
                    <a:solidFill>
                      <a:srgbClr val="FFFFCC"/>
                    </a:solidFill>
                  </a:tcPr>
                </a:tc>
                <a:tc>
                  <a:txBody>
                    <a:bodyPr/>
                    <a:lstStyle/>
                    <a:p>
                      <a:r>
                        <a:rPr lang="en-US" sz="2200" dirty="0">
                          <a:latin typeface="Calibri" panose="020F0502020204030204" pitchFamily="34" charset="0"/>
                        </a:rPr>
                        <a:t>After Millennium</a:t>
                      </a:r>
                    </a:p>
                  </a:txBody>
                  <a:tcPr marT="45717" marB="45717"/>
                </a:tc>
                <a:extLst>
                  <a:ext uri="{0D108BD9-81ED-4DB2-BD59-A6C34878D82A}">
                    <a16:rowId xmlns:a16="http://schemas.microsoft.com/office/drawing/2014/main" val="10004"/>
                  </a:ext>
                </a:extLst>
              </a:tr>
              <a:tr h="927801">
                <a:tc>
                  <a:txBody>
                    <a:bodyPr/>
                    <a:lstStyle/>
                    <a:p>
                      <a:r>
                        <a:rPr lang="en-US" sz="2200" dirty="0">
                          <a:latin typeface="Calibri" panose="020F0502020204030204" pitchFamily="34" charset="0"/>
                        </a:rPr>
                        <a:t>Purpose</a:t>
                      </a:r>
                    </a:p>
                  </a:txBody>
                  <a:tcPr marT="45717" marB="45717"/>
                </a:tc>
                <a:tc>
                  <a:txBody>
                    <a:bodyPr/>
                    <a:lstStyle/>
                    <a:p>
                      <a:r>
                        <a:rPr lang="en-US" sz="2200" dirty="0">
                          <a:latin typeface="Calibri" panose="020F0502020204030204" pitchFamily="34" charset="0"/>
                        </a:rPr>
                        <a:t>Saved Gentiles enter kingdom</a:t>
                      </a:r>
                    </a:p>
                  </a:txBody>
                  <a:tcPr marT="45717" marB="45717"/>
                </a:tc>
                <a:tc>
                  <a:txBody>
                    <a:bodyPr/>
                    <a:lstStyle/>
                    <a:p>
                      <a:r>
                        <a:rPr lang="en-US" sz="2200" dirty="0">
                          <a:latin typeface="Calibri" panose="020F0502020204030204" pitchFamily="34" charset="0"/>
                        </a:rPr>
                        <a:t>Saved Jews enter kingdom</a:t>
                      </a:r>
                    </a:p>
                  </a:txBody>
                  <a:tcPr marT="45717" marB="45717"/>
                </a:tc>
                <a:tc>
                  <a:txBody>
                    <a:bodyPr/>
                    <a:lstStyle/>
                    <a:p>
                      <a:r>
                        <a:rPr lang="en-US" sz="2200" b="1" u="sng" dirty="0">
                          <a:solidFill>
                            <a:schemeClr val="bg1"/>
                          </a:solidFill>
                          <a:latin typeface="Calibri" panose="020F0502020204030204" pitchFamily="34" charset="0"/>
                        </a:rPr>
                        <a:t>Reward believers</a:t>
                      </a:r>
                    </a:p>
                  </a:txBody>
                  <a:tcPr marT="45717" marB="45717">
                    <a:solidFill>
                      <a:srgbClr val="FFFFCC"/>
                    </a:solidFill>
                  </a:tcPr>
                </a:tc>
                <a:tc>
                  <a:txBody>
                    <a:bodyPr/>
                    <a:lstStyle/>
                    <a:p>
                      <a:r>
                        <a:rPr lang="en-US" sz="2200" dirty="0">
                          <a:latin typeface="Calibri" panose="020F0502020204030204" pitchFamily="34" charset="0"/>
                        </a:rPr>
                        <a:t>Degree of punishment in hell</a:t>
                      </a:r>
                    </a:p>
                  </a:txBody>
                  <a:tcPr marT="45717" marB="45717"/>
                </a:tc>
                <a:extLst>
                  <a:ext uri="{0D108BD9-81ED-4DB2-BD59-A6C34878D82A}">
                    <a16:rowId xmlns:a16="http://schemas.microsoft.com/office/drawing/2014/main" val="10005"/>
                  </a:ext>
                </a:extLst>
              </a:tr>
              <a:tr h="927801">
                <a:tc>
                  <a:txBody>
                    <a:bodyPr/>
                    <a:lstStyle/>
                    <a:p>
                      <a:r>
                        <a:rPr lang="en-US" sz="2200" dirty="0">
                          <a:latin typeface="Calibri" panose="020F0502020204030204" pitchFamily="34" charset="0"/>
                        </a:rPr>
                        <a:t>Evaluation</a:t>
                      </a:r>
                    </a:p>
                  </a:txBody>
                  <a:tcPr marT="45717" marB="45717"/>
                </a:tc>
                <a:tc>
                  <a:txBody>
                    <a:bodyPr/>
                    <a:lstStyle/>
                    <a:p>
                      <a:r>
                        <a:rPr lang="en-US" sz="2200" dirty="0">
                          <a:latin typeface="Calibri" panose="020F0502020204030204" pitchFamily="34" charset="0"/>
                        </a:rPr>
                        <a:t>Treatment of Christ’s brethren</a:t>
                      </a:r>
                    </a:p>
                  </a:txBody>
                  <a:tcPr marT="45717" marB="45717"/>
                </a:tc>
                <a:tc>
                  <a:txBody>
                    <a:bodyPr/>
                    <a:lstStyle/>
                    <a:p>
                      <a:r>
                        <a:rPr lang="en-US" sz="2200" dirty="0">
                          <a:latin typeface="Calibri" panose="020F0502020204030204" pitchFamily="34" charset="0"/>
                        </a:rPr>
                        <a:t>Passing under shepherd’s rod</a:t>
                      </a:r>
                    </a:p>
                  </a:txBody>
                  <a:tcPr marT="45717" marB="45717"/>
                </a:tc>
                <a:tc>
                  <a:txBody>
                    <a:bodyPr/>
                    <a:lstStyle/>
                    <a:p>
                      <a:r>
                        <a:rPr lang="en-US" sz="2200" b="1" u="sng" dirty="0">
                          <a:solidFill>
                            <a:schemeClr val="bg1"/>
                          </a:solidFill>
                          <a:latin typeface="Calibri" panose="020F0502020204030204" pitchFamily="34" charset="0"/>
                        </a:rPr>
                        <a:t>Works taken through fire</a:t>
                      </a:r>
                    </a:p>
                  </a:txBody>
                  <a:tcPr marT="45717" marB="45717">
                    <a:solidFill>
                      <a:srgbClr val="FFFFCC"/>
                    </a:solidFill>
                  </a:tcPr>
                </a:tc>
                <a:tc>
                  <a:txBody>
                    <a:bodyPr/>
                    <a:lstStyle/>
                    <a:p>
                      <a:r>
                        <a:rPr lang="en-US" sz="2200" dirty="0">
                          <a:latin typeface="Calibri" panose="020F0502020204030204" pitchFamily="34" charset="0"/>
                        </a:rPr>
                        <a:t>Not in the book; judged by books</a:t>
                      </a:r>
                    </a:p>
                  </a:txBody>
                  <a:tcPr marT="45717" marB="45717"/>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088842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75640" y="1982390"/>
            <a:ext cx="10906760" cy="403187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Most new Calvinist do not believe that Christ will return and reign on this earth for one thousand years, nor do they understand that those of the church age will return to rule with Him following a review time before His judgment seat or bema seat when our roles and responsibilities will be determined. Most Calvinists believe the Great White Throne judgment is for everyone of all ages and it will determine whether one is truly saved or not.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2971800" y="239217"/>
            <a:ext cx="6248400" cy="1338828"/>
          </a:xfrm>
          <a:prstGeom prst="rect">
            <a:avLst/>
          </a:prstGeom>
        </p:spPr>
        <p:txBody>
          <a:bodyPr wrap="square">
            <a:spAutoFit/>
          </a:bodyP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Dr. Robert R. Congdon</a:t>
            </a:r>
          </a:p>
          <a:p>
            <a:pPr algn="ctr"/>
            <a:r>
              <a:rPr lang="en-US" sz="2000" dirty="0">
                <a:latin typeface="Calibri" panose="020F0502020204030204" pitchFamily="34" charset="0"/>
                <a:cs typeface="Calibri" panose="020F0502020204030204" pitchFamily="34" charset="0"/>
              </a:rPr>
              <a:t>Robert R. Congdon, </a:t>
            </a:r>
            <a:r>
              <a:rPr lang="en-US" sz="2000" i="1" dirty="0">
                <a:latin typeface="Calibri" panose="020F0502020204030204" pitchFamily="34" charset="0"/>
                <a:cs typeface="Calibri" panose="020F0502020204030204" pitchFamily="34" charset="0"/>
              </a:rPr>
              <a:t>How Calvinism Serves Satan's Purposes</a:t>
            </a:r>
            <a:r>
              <a:rPr lang="en-US" sz="2000" dirty="0">
                <a:latin typeface="Calibri" panose="020F0502020204030204" pitchFamily="34" charset="0"/>
                <a:cs typeface="Calibri" panose="020F0502020204030204" pitchFamily="34" charset="0"/>
              </a:rPr>
              <a:t> (Greer, SC: Congdon Ministries International, 2014), 29.</a:t>
            </a:r>
          </a:p>
        </p:txBody>
      </p:sp>
      <p:pic>
        <p:nvPicPr>
          <p:cNvPr id="3" name="Picture 2" descr="Image result for robert r. congdon">
            <a:extLst>
              <a:ext uri="{FF2B5EF4-FFF2-40B4-BE49-F238E27FC236}">
                <a16:creationId xmlns:a16="http://schemas.microsoft.com/office/drawing/2014/main" id="{DA119865-AE1C-4B47-8858-BDB9F679D87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5642" y="138974"/>
            <a:ext cx="678689"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758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99" y="1143000"/>
            <a:ext cx="9182101" cy="5562600"/>
          </a:xfrm>
        </p:spPr>
        <p:txBody>
          <a:bodyPr/>
          <a:lstStyle/>
          <a:p>
            <a:pPr marL="742950" indent="-742950">
              <a:spcBef>
                <a:spcPts val="0"/>
              </a:spcBef>
              <a:spcAft>
                <a:spcPts val="600"/>
              </a:spcAft>
              <a:buSzPct val="100000"/>
              <a:buFont typeface="+mj-lt"/>
              <a:buAutoNum type="arabicPeriod"/>
              <a:defRPr/>
            </a:pPr>
            <a:r>
              <a:rPr lang="en-US" sz="3000" dirty="0">
                <a:cs typeface="Calibri" pitchFamily="34" charset="0"/>
              </a:rPr>
              <a:t>Untrustworthy believers (John 2:23-25)</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Non-confessing believers (John 12:42) </a:t>
            </a:r>
          </a:p>
          <a:p>
            <a:pPr marL="742950" indent="-742950">
              <a:spcBef>
                <a:spcPts val="0"/>
              </a:spcBef>
              <a:spcAft>
                <a:spcPts val="600"/>
              </a:spcAft>
              <a:buSzPct val="100000"/>
              <a:buAutoNum type="arabicPeriod"/>
              <a:defRPr/>
            </a:pPr>
            <a:r>
              <a:rPr lang="en-US" sz="3000" dirty="0">
                <a:cs typeface="Calibri" pitchFamily="34" charset="0"/>
              </a:rPr>
              <a:t>Ananias and Sapphira (Acts 5:1-11)</a:t>
            </a:r>
          </a:p>
          <a:p>
            <a:pPr marL="742950" indent="-742950">
              <a:spcBef>
                <a:spcPts val="0"/>
              </a:spcBef>
              <a:spcAft>
                <a:spcPts val="600"/>
              </a:spcAft>
              <a:buSzPct val="100000"/>
              <a:buAutoNum type="arabicPeriod"/>
              <a:defRPr/>
            </a:pPr>
            <a:r>
              <a:rPr lang="en-US" sz="3000" dirty="0">
                <a:cs typeface="Calibri" pitchFamily="34" charset="0"/>
              </a:rPr>
              <a:t>Simon the Sorcerer (Acts 8:13)</a:t>
            </a:r>
          </a:p>
          <a:p>
            <a:pPr marL="742950" indent="-742950">
              <a:spcBef>
                <a:spcPts val="0"/>
              </a:spcBef>
              <a:spcAft>
                <a:spcPts val="600"/>
              </a:spcAft>
              <a:buSzPct val="100000"/>
              <a:buAutoNum type="arabicPeriod"/>
              <a:defRPr/>
            </a:pPr>
            <a:r>
              <a:rPr lang="en-US" sz="3000" dirty="0">
                <a:cs typeface="Calibri" pitchFamily="34" charset="0"/>
              </a:rPr>
              <a:t>Immature believers at Corinth (1 Cor. 3:1-3)</a:t>
            </a:r>
          </a:p>
          <a:p>
            <a:pPr marL="742950" indent="-742950">
              <a:spcBef>
                <a:spcPts val="0"/>
              </a:spcBef>
              <a:spcAft>
                <a:spcPts val="600"/>
              </a:spcAft>
              <a:buSzPct val="100000"/>
              <a:buAutoNum type="arabicPeriod"/>
              <a:defRPr/>
            </a:pPr>
            <a:r>
              <a:rPr lang="en-US" sz="3000" dirty="0">
                <a:cs typeface="Calibri" pitchFamily="34" charset="0"/>
              </a:rPr>
              <a:t>Unrewarded believers at Corinth (1 Cor. 3:15)</a:t>
            </a:r>
          </a:p>
          <a:p>
            <a:pPr marL="742950" indent="-742950">
              <a:spcBef>
                <a:spcPts val="0"/>
              </a:spcBef>
              <a:spcAft>
                <a:spcPts val="600"/>
              </a:spcAft>
              <a:buSzPct val="100000"/>
              <a:buAutoNum type="arabicPeriod"/>
              <a:defRPr/>
            </a:pPr>
            <a:r>
              <a:rPr lang="en-US" sz="3000" b="1" u="sng" dirty="0">
                <a:solidFill>
                  <a:srgbClr val="FFFFCC"/>
                </a:solidFill>
                <a:cs typeface="Calibri" pitchFamily="34" charset="0"/>
              </a:rPr>
              <a:t>Disciplined believers at Corinth (1 Cor. 11:27-32)</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Immature believers in Hebrews (Heb. 5:11-14) </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Seven churches in Asia Minor (Rev. 3:19)</a:t>
            </a:r>
          </a:p>
        </p:txBody>
      </p:sp>
      <p:sp>
        <p:nvSpPr>
          <p:cNvPr id="4" name="Title 1">
            <a:extLst>
              <a:ext uri="{FF2B5EF4-FFF2-40B4-BE49-F238E27FC236}">
                <a16:creationId xmlns:a16="http://schemas.microsoft.com/office/drawing/2014/main" id="{B146D8A2-F98C-E4FE-6E97-B522DC740653}"/>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Examples of New Testament Non-Persevering Saints</a:t>
            </a:r>
          </a:p>
        </p:txBody>
      </p:sp>
      <p:pic>
        <p:nvPicPr>
          <p:cNvPr id="6" name="Picture 2">
            <a:extLst>
              <a:ext uri="{FF2B5EF4-FFF2-40B4-BE49-F238E27FC236}">
                <a16:creationId xmlns:a16="http://schemas.microsoft.com/office/drawing/2014/main" id="{9EFEDB62-898E-3FA5-9E97-87B6105A734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3590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99" y="1143000"/>
            <a:ext cx="9182101" cy="5562600"/>
          </a:xfrm>
        </p:spPr>
        <p:txBody>
          <a:bodyPr/>
          <a:lstStyle/>
          <a:p>
            <a:pPr marL="742950" indent="-742950">
              <a:spcBef>
                <a:spcPts val="0"/>
              </a:spcBef>
              <a:spcAft>
                <a:spcPts val="600"/>
              </a:spcAft>
              <a:buSzPct val="100000"/>
              <a:buFont typeface="+mj-lt"/>
              <a:buAutoNum type="arabicPeriod"/>
              <a:defRPr/>
            </a:pPr>
            <a:r>
              <a:rPr lang="en-US" sz="3000" dirty="0">
                <a:cs typeface="Calibri" pitchFamily="34" charset="0"/>
              </a:rPr>
              <a:t>Untrustworthy believers (John 2:23-25)</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Non-confessing believers (John 12:42) </a:t>
            </a:r>
          </a:p>
          <a:p>
            <a:pPr marL="742950" indent="-742950">
              <a:spcBef>
                <a:spcPts val="0"/>
              </a:spcBef>
              <a:spcAft>
                <a:spcPts val="600"/>
              </a:spcAft>
              <a:buSzPct val="100000"/>
              <a:buAutoNum type="arabicPeriod"/>
              <a:defRPr/>
            </a:pPr>
            <a:r>
              <a:rPr lang="en-US" sz="3000" dirty="0">
                <a:cs typeface="Calibri" pitchFamily="34" charset="0"/>
              </a:rPr>
              <a:t>Ananias and Sapphira (Acts 5:1-11)</a:t>
            </a:r>
          </a:p>
          <a:p>
            <a:pPr marL="742950" indent="-742950">
              <a:spcBef>
                <a:spcPts val="0"/>
              </a:spcBef>
              <a:spcAft>
                <a:spcPts val="600"/>
              </a:spcAft>
              <a:buSzPct val="100000"/>
              <a:buAutoNum type="arabicPeriod"/>
              <a:defRPr/>
            </a:pPr>
            <a:r>
              <a:rPr lang="en-US" sz="3000" dirty="0">
                <a:cs typeface="Calibri" pitchFamily="34" charset="0"/>
              </a:rPr>
              <a:t>Simon the Sorcerer (Acts 8:13)</a:t>
            </a:r>
          </a:p>
          <a:p>
            <a:pPr marL="742950" indent="-742950">
              <a:spcBef>
                <a:spcPts val="0"/>
              </a:spcBef>
              <a:spcAft>
                <a:spcPts val="600"/>
              </a:spcAft>
              <a:buSzPct val="100000"/>
              <a:buAutoNum type="arabicPeriod"/>
              <a:defRPr/>
            </a:pPr>
            <a:r>
              <a:rPr lang="en-US" sz="3000" dirty="0">
                <a:cs typeface="Calibri" pitchFamily="34" charset="0"/>
              </a:rPr>
              <a:t>Immature believers at Corinth (1 Cor. 3:1-3)</a:t>
            </a:r>
          </a:p>
          <a:p>
            <a:pPr marL="742950" indent="-742950">
              <a:spcBef>
                <a:spcPts val="0"/>
              </a:spcBef>
              <a:spcAft>
                <a:spcPts val="600"/>
              </a:spcAft>
              <a:buSzPct val="100000"/>
              <a:buAutoNum type="arabicPeriod"/>
              <a:defRPr/>
            </a:pPr>
            <a:r>
              <a:rPr lang="en-US" sz="3000" dirty="0">
                <a:cs typeface="Calibri" pitchFamily="34" charset="0"/>
              </a:rPr>
              <a:t>Unrewarded believers at Corinth (1 Cor. 3:15)</a:t>
            </a:r>
          </a:p>
          <a:p>
            <a:pPr marL="742950" indent="-742950">
              <a:spcBef>
                <a:spcPts val="0"/>
              </a:spcBef>
              <a:spcAft>
                <a:spcPts val="600"/>
              </a:spcAft>
              <a:buSzPct val="100000"/>
              <a:buAutoNum type="arabicPeriod"/>
              <a:defRPr/>
            </a:pPr>
            <a:r>
              <a:rPr lang="en-US" sz="3000" dirty="0">
                <a:cs typeface="Calibri" pitchFamily="34" charset="0"/>
              </a:rPr>
              <a:t>Disciplined believers at Corinth (1 Cor. 11:27-32)</a:t>
            </a:r>
          </a:p>
          <a:p>
            <a:pPr marL="742950" indent="-742950">
              <a:spcBef>
                <a:spcPts val="0"/>
              </a:spcBef>
              <a:spcAft>
                <a:spcPts val="600"/>
              </a:spcAft>
              <a:buSzPct val="100000"/>
              <a:buFont typeface="Wingdings" panose="05000000000000000000" pitchFamily="2" charset="2"/>
              <a:buAutoNum type="arabicPeriod"/>
              <a:defRPr/>
            </a:pPr>
            <a:r>
              <a:rPr lang="en-US" sz="3000" b="1" u="sng" dirty="0">
                <a:solidFill>
                  <a:srgbClr val="FFFFCC"/>
                </a:solidFill>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Immature believers in Hebrews (Heb. 5:11-14) </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Seven churches in Asia Minor (Rev. 3:19)</a:t>
            </a:r>
          </a:p>
        </p:txBody>
      </p:sp>
      <p:sp>
        <p:nvSpPr>
          <p:cNvPr id="4" name="Title 1">
            <a:extLst>
              <a:ext uri="{FF2B5EF4-FFF2-40B4-BE49-F238E27FC236}">
                <a16:creationId xmlns:a16="http://schemas.microsoft.com/office/drawing/2014/main" id="{E702EA27-CFBC-BE8B-5EC9-76BD058A5AAA}"/>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Examples of New Testament Non-Persevering Saints</a:t>
            </a:r>
          </a:p>
        </p:txBody>
      </p:sp>
      <p:pic>
        <p:nvPicPr>
          <p:cNvPr id="6" name="Picture 2">
            <a:extLst>
              <a:ext uri="{FF2B5EF4-FFF2-40B4-BE49-F238E27FC236}">
                <a16:creationId xmlns:a16="http://schemas.microsoft.com/office/drawing/2014/main" id="{848F0679-41B6-5C21-CCA3-9568458FA32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340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43D30-D0EA-D47E-6CFA-02560187F39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2FE83D8-256A-E448-DD29-6A4D12AF682D}"/>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05F66BE4-3D65-DC2A-966E-B5C55F8B1416}"/>
              </a:ext>
            </a:extLst>
          </p:cNvPr>
          <p:cNvSpPr>
            <a:spLocks noGrp="1"/>
          </p:cNvSpPr>
          <p:nvPr>
            <p:ph idx="1"/>
          </p:nvPr>
        </p:nvSpPr>
        <p:spPr>
          <a:xfrm>
            <a:off x="609600" y="1600200"/>
            <a:ext cx="8229600"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6" name="Picture 2">
            <a:extLst>
              <a:ext uri="{FF2B5EF4-FFF2-40B4-BE49-F238E27FC236}">
                <a16:creationId xmlns:a16="http://schemas.microsoft.com/office/drawing/2014/main" id="{3BEF6F06-C554-39BC-286D-4998E79785D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801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99" y="1143000"/>
            <a:ext cx="9182101" cy="5562600"/>
          </a:xfrm>
        </p:spPr>
        <p:txBody>
          <a:bodyPr/>
          <a:lstStyle/>
          <a:p>
            <a:pPr marL="742950" indent="-742950">
              <a:spcBef>
                <a:spcPts val="0"/>
              </a:spcBef>
              <a:spcAft>
                <a:spcPts val="600"/>
              </a:spcAft>
              <a:buSzPct val="100000"/>
              <a:buFont typeface="+mj-lt"/>
              <a:buAutoNum type="arabicPeriod"/>
              <a:defRPr/>
            </a:pPr>
            <a:r>
              <a:rPr lang="en-US" sz="3000" dirty="0">
                <a:cs typeface="Calibri" pitchFamily="34" charset="0"/>
              </a:rPr>
              <a:t>Untrustworthy believers (John 2:23-25)</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Non-confessing believers (John 12:42) </a:t>
            </a:r>
          </a:p>
          <a:p>
            <a:pPr marL="742950" indent="-742950">
              <a:spcBef>
                <a:spcPts val="0"/>
              </a:spcBef>
              <a:spcAft>
                <a:spcPts val="600"/>
              </a:spcAft>
              <a:buSzPct val="100000"/>
              <a:buAutoNum type="arabicPeriod"/>
              <a:defRPr/>
            </a:pPr>
            <a:r>
              <a:rPr lang="en-US" sz="3000" dirty="0">
                <a:cs typeface="Calibri" pitchFamily="34" charset="0"/>
              </a:rPr>
              <a:t>Ananias and Sapphira (Acts 5:1-11)</a:t>
            </a:r>
          </a:p>
          <a:p>
            <a:pPr marL="742950" indent="-742950">
              <a:spcBef>
                <a:spcPts val="0"/>
              </a:spcBef>
              <a:spcAft>
                <a:spcPts val="600"/>
              </a:spcAft>
              <a:buSzPct val="100000"/>
              <a:buAutoNum type="arabicPeriod"/>
              <a:defRPr/>
            </a:pPr>
            <a:r>
              <a:rPr lang="en-US" sz="3000" dirty="0">
                <a:cs typeface="Calibri" pitchFamily="34" charset="0"/>
              </a:rPr>
              <a:t>Simon the Sorcerer (Acts 8:13)</a:t>
            </a:r>
          </a:p>
          <a:p>
            <a:pPr marL="742950" indent="-742950">
              <a:spcBef>
                <a:spcPts val="0"/>
              </a:spcBef>
              <a:spcAft>
                <a:spcPts val="600"/>
              </a:spcAft>
              <a:buSzPct val="100000"/>
              <a:buAutoNum type="arabicPeriod"/>
              <a:defRPr/>
            </a:pPr>
            <a:r>
              <a:rPr lang="en-US" sz="3000" dirty="0">
                <a:cs typeface="Calibri" pitchFamily="34" charset="0"/>
              </a:rPr>
              <a:t>Immature believers at Corinth (1 Cor. 3:1-3)</a:t>
            </a:r>
          </a:p>
          <a:p>
            <a:pPr marL="742950" indent="-742950">
              <a:spcBef>
                <a:spcPts val="0"/>
              </a:spcBef>
              <a:spcAft>
                <a:spcPts val="600"/>
              </a:spcAft>
              <a:buSzPct val="100000"/>
              <a:buAutoNum type="arabicPeriod"/>
              <a:defRPr/>
            </a:pPr>
            <a:r>
              <a:rPr lang="en-US" sz="3000" dirty="0">
                <a:cs typeface="Calibri" pitchFamily="34" charset="0"/>
              </a:rPr>
              <a:t>Unrewarded believers at Corinth (1 Cor. 3:15)</a:t>
            </a:r>
          </a:p>
          <a:p>
            <a:pPr marL="742950" indent="-742950">
              <a:spcBef>
                <a:spcPts val="0"/>
              </a:spcBef>
              <a:spcAft>
                <a:spcPts val="600"/>
              </a:spcAft>
              <a:buSzPct val="100000"/>
              <a:buAutoNum type="arabicPeriod"/>
              <a:defRPr/>
            </a:pPr>
            <a:r>
              <a:rPr lang="en-US" sz="3000" dirty="0">
                <a:cs typeface="Calibri" pitchFamily="34" charset="0"/>
              </a:rPr>
              <a:t>Disciplined believers at Corinth (1 Cor. 11:27-32)</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sz="3000" b="1" u="sng" dirty="0">
                <a:solidFill>
                  <a:srgbClr val="FFFFCC"/>
                </a:solidFill>
                <a:cs typeface="Calibri" pitchFamily="34" charset="0"/>
              </a:rPr>
              <a:t>Immature believers in Hebrews (Heb. 5:11-14) </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Seven churches in Asia Minor (Rev. 3:19)</a:t>
            </a:r>
          </a:p>
        </p:txBody>
      </p:sp>
      <p:sp>
        <p:nvSpPr>
          <p:cNvPr id="4" name="Title 1">
            <a:extLst>
              <a:ext uri="{FF2B5EF4-FFF2-40B4-BE49-F238E27FC236}">
                <a16:creationId xmlns:a16="http://schemas.microsoft.com/office/drawing/2014/main" id="{9C8A8980-410E-F7AF-75E3-CA9A6F063D2D}"/>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Examples of New Testament Non-Persevering Saints</a:t>
            </a:r>
          </a:p>
        </p:txBody>
      </p:sp>
      <p:pic>
        <p:nvPicPr>
          <p:cNvPr id="6" name="Picture 2">
            <a:extLst>
              <a:ext uri="{FF2B5EF4-FFF2-40B4-BE49-F238E27FC236}">
                <a16:creationId xmlns:a16="http://schemas.microsoft.com/office/drawing/2014/main" id="{A5BA9253-2165-7944-2CF4-CB5AF33029E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848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99" y="1143000"/>
            <a:ext cx="9182101" cy="5562600"/>
          </a:xfrm>
        </p:spPr>
        <p:txBody>
          <a:bodyPr/>
          <a:lstStyle/>
          <a:p>
            <a:pPr marL="742950" indent="-742950">
              <a:spcBef>
                <a:spcPts val="0"/>
              </a:spcBef>
              <a:spcAft>
                <a:spcPts val="600"/>
              </a:spcAft>
              <a:buSzPct val="100000"/>
              <a:buFont typeface="+mj-lt"/>
              <a:buAutoNum type="arabicPeriod"/>
              <a:defRPr/>
            </a:pPr>
            <a:r>
              <a:rPr lang="en-US" sz="3000" dirty="0">
                <a:cs typeface="Calibri" pitchFamily="34" charset="0"/>
              </a:rPr>
              <a:t>Untrustworthy believers (John 2:23-25)</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Non-confessing believers (John 12:42) </a:t>
            </a:r>
          </a:p>
          <a:p>
            <a:pPr marL="742950" indent="-742950">
              <a:spcBef>
                <a:spcPts val="0"/>
              </a:spcBef>
              <a:spcAft>
                <a:spcPts val="600"/>
              </a:spcAft>
              <a:buSzPct val="100000"/>
              <a:buAutoNum type="arabicPeriod"/>
              <a:defRPr/>
            </a:pPr>
            <a:r>
              <a:rPr lang="en-US" sz="3000" dirty="0">
                <a:cs typeface="Calibri" pitchFamily="34" charset="0"/>
              </a:rPr>
              <a:t>Ananias and Sapphira (Acts 5:1-11)</a:t>
            </a:r>
          </a:p>
          <a:p>
            <a:pPr marL="742950" indent="-742950">
              <a:spcBef>
                <a:spcPts val="0"/>
              </a:spcBef>
              <a:spcAft>
                <a:spcPts val="600"/>
              </a:spcAft>
              <a:buSzPct val="100000"/>
              <a:buAutoNum type="arabicPeriod"/>
              <a:defRPr/>
            </a:pPr>
            <a:r>
              <a:rPr lang="en-US" sz="3000" dirty="0">
                <a:cs typeface="Calibri" pitchFamily="34" charset="0"/>
              </a:rPr>
              <a:t>Simon the Sorcerer (Acts 8:13)</a:t>
            </a:r>
          </a:p>
          <a:p>
            <a:pPr marL="742950" indent="-742950">
              <a:spcBef>
                <a:spcPts val="0"/>
              </a:spcBef>
              <a:spcAft>
                <a:spcPts val="600"/>
              </a:spcAft>
              <a:buSzPct val="100000"/>
              <a:buAutoNum type="arabicPeriod"/>
              <a:defRPr/>
            </a:pPr>
            <a:r>
              <a:rPr lang="en-US" sz="3000" dirty="0">
                <a:cs typeface="Calibri" pitchFamily="34" charset="0"/>
              </a:rPr>
              <a:t>Immature believers at Corinth (1 Cor. 3:1-3)</a:t>
            </a:r>
          </a:p>
          <a:p>
            <a:pPr marL="742950" indent="-742950">
              <a:spcBef>
                <a:spcPts val="0"/>
              </a:spcBef>
              <a:spcAft>
                <a:spcPts val="600"/>
              </a:spcAft>
              <a:buSzPct val="100000"/>
              <a:buAutoNum type="arabicPeriod"/>
              <a:defRPr/>
            </a:pPr>
            <a:r>
              <a:rPr lang="en-US" sz="3000" dirty="0">
                <a:cs typeface="Calibri" pitchFamily="34" charset="0"/>
              </a:rPr>
              <a:t>Unrewarded believers at Corinth (1 Cor. 3:15)</a:t>
            </a:r>
          </a:p>
          <a:p>
            <a:pPr marL="742950" indent="-742950">
              <a:spcBef>
                <a:spcPts val="0"/>
              </a:spcBef>
              <a:spcAft>
                <a:spcPts val="600"/>
              </a:spcAft>
              <a:buSzPct val="100000"/>
              <a:buAutoNum type="arabicPeriod"/>
              <a:defRPr/>
            </a:pPr>
            <a:r>
              <a:rPr lang="en-US" sz="3000" dirty="0">
                <a:cs typeface="Calibri" pitchFamily="34" charset="0"/>
              </a:rPr>
              <a:t>Disciplined believers at Corinth (1 Cor. 11:27-32)</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Immature believers in Hebrews (Heb. 5:11-14) </a:t>
            </a:r>
          </a:p>
          <a:p>
            <a:pPr marL="742950" indent="-742950">
              <a:spcBef>
                <a:spcPts val="0"/>
              </a:spcBef>
              <a:spcAft>
                <a:spcPts val="600"/>
              </a:spcAft>
              <a:buSzPct val="100000"/>
              <a:buFont typeface="Wingdings" panose="05000000000000000000" pitchFamily="2" charset="2"/>
              <a:buAutoNum type="arabicPeriod"/>
              <a:defRPr/>
            </a:pPr>
            <a:r>
              <a:rPr lang="en-US" sz="3000" b="1" u="sng" dirty="0">
                <a:solidFill>
                  <a:srgbClr val="FFFFCC"/>
                </a:solidFill>
                <a:cs typeface="Calibri" pitchFamily="34" charset="0"/>
              </a:rPr>
              <a:t>Seven churches in Asia Minor (Rev. 3:19)</a:t>
            </a:r>
          </a:p>
        </p:txBody>
      </p:sp>
      <p:sp>
        <p:nvSpPr>
          <p:cNvPr id="4" name="Title 1">
            <a:extLst>
              <a:ext uri="{FF2B5EF4-FFF2-40B4-BE49-F238E27FC236}">
                <a16:creationId xmlns:a16="http://schemas.microsoft.com/office/drawing/2014/main" id="{D7F427E9-C2A4-5D03-1DE3-75C1271FA703}"/>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Examples of New Testament Non-Persevering Saints</a:t>
            </a:r>
          </a:p>
        </p:txBody>
      </p:sp>
      <p:pic>
        <p:nvPicPr>
          <p:cNvPr id="6" name="Picture 2">
            <a:extLst>
              <a:ext uri="{FF2B5EF4-FFF2-40B4-BE49-F238E27FC236}">
                <a16:creationId xmlns:a16="http://schemas.microsoft.com/office/drawing/2014/main" id="{4B9C992A-0F60-C44B-D19F-D6D8DE62B36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338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2362200" y="4648200"/>
            <a:ext cx="2286000" cy="11430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4724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Oval 7">
            <a:extLst>
              <a:ext uri="{FF2B5EF4-FFF2-40B4-BE49-F238E27FC236}">
                <a16:creationId xmlns:a16="http://schemas.microsoft.com/office/drawing/2014/main" id="{F84ED823-27E7-471C-8AD4-4B21E753D62C}"/>
              </a:ext>
            </a:extLst>
          </p:cNvPr>
          <p:cNvSpPr>
            <a:spLocks noChangeArrowheads="1"/>
          </p:cNvSpPr>
          <p:nvPr/>
        </p:nvSpPr>
        <p:spPr bwMode="auto">
          <a:xfrm>
            <a:off x="6629400" y="4191000"/>
            <a:ext cx="1280746" cy="6096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326604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95CC86-0C06-40B0-A0AC-4E8850A28F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1752600" y="0"/>
            <a:ext cx="8686800" cy="1931298"/>
          </a:xfrm>
          <a:prstGeom prst="rect">
            <a:avLst/>
          </a:prstGeom>
          <a:noFill/>
          <a:ln w="28575">
            <a:noFill/>
            <a:miter lim="800000"/>
            <a:headEnd/>
            <a:tailEnd/>
          </a:ln>
        </p:spPr>
        <p:txBody>
          <a:bodyPr wrap="square">
            <a:spAutoFit/>
          </a:bodyPr>
          <a:lstStyle/>
          <a:p>
            <a:pPr marL="342900" marR="0" lvl="0" indent="-342900" algn="ctr" defTabSz="685800" eaLnBrk="0" latinLnBrk="0" hangingPunct="0">
              <a:lnSpc>
                <a:spcPct val="100000"/>
              </a:lnSpc>
              <a:spcAft>
                <a:spcPts val="900"/>
              </a:spcAft>
              <a:buClr>
                <a:schemeClr val="tx2"/>
              </a:buClr>
              <a:buSzPct val="75000"/>
              <a:buFont typeface="Wingdings" panose="05000000000000000000" pitchFamily="2" charset="2"/>
              <a:buNone/>
              <a:tabLs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3:19</a:t>
            </a:r>
          </a:p>
          <a:p>
            <a:pPr marL="0" marR="0" lvl="0" indent="0" algn="just" defTabSz="914400" rtl="0" eaLnBrk="0" fontAlgn="base" latinLnBrk="0" hangingPunct="0">
              <a:lnSpc>
                <a:spcPct val="100000"/>
              </a:lnSpc>
              <a:spcBef>
                <a:spcPts val="0"/>
              </a:spcBef>
              <a:spcAft>
                <a:spcPts val="1200"/>
              </a:spcAft>
              <a:buClr>
                <a:srgbClr val="00FFFF"/>
              </a:buClr>
              <a:buSzPct val="75000"/>
              <a:buFont typeface="Wingdings" panose="05000000000000000000" pitchFamily="2" charset="2"/>
              <a:buNone/>
              <a:tabLst/>
              <a:defRPr/>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Those whom I love, I reprove and discipline; therefore be zealous and repent.</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C241D71-E87D-D5E3-1733-615EF5F51C04}"/>
              </a:ext>
            </a:extLst>
          </p:cNvPr>
          <p:cNvPicPr>
            <a:picLocks noChangeAspect="1"/>
          </p:cNvPicPr>
          <p:nvPr/>
        </p:nvPicPr>
        <p:blipFill>
          <a:blip r:embed="rId3"/>
          <a:stretch>
            <a:fillRect/>
          </a:stretch>
        </p:blipFill>
        <p:spPr>
          <a:xfrm>
            <a:off x="4178878" y="2057400"/>
            <a:ext cx="3834245"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56432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B97D3-68F4-B07B-E80E-89A79EC304B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EAA205BD-5087-A567-17BD-83C714463AAE}"/>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0EB620D2-531D-8071-3896-E2D40DDA9AB8}"/>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2" name="Picture 2">
            <a:extLst>
              <a:ext uri="{FF2B5EF4-FFF2-40B4-BE49-F238E27FC236}">
                <a16:creationId xmlns:a16="http://schemas.microsoft.com/office/drawing/2014/main" id="{6A857600-DA41-0947-EF5F-2A55CCEDF81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352073" y="2057400"/>
            <a:ext cx="2306527"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620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dirty="0">
                <a:cs typeface="Calibri" pitchFamily="34" charset="0"/>
              </a:rPr>
              <a:t>Matthew 24:13</a:t>
            </a:r>
          </a:p>
          <a:p>
            <a:pPr marL="571500" indent="-571500">
              <a:spcBef>
                <a:spcPts val="0"/>
              </a:spcBef>
              <a:spcAft>
                <a:spcPts val="1800"/>
              </a:spcAft>
              <a:buSzPct val="100000"/>
              <a:buFont typeface="+mj-lt"/>
              <a:buAutoNum type="arabicPeriod"/>
              <a:defRPr/>
            </a:pPr>
            <a:r>
              <a:rPr lang="en-US" dirty="0">
                <a:cs typeface="Calibri" pitchFamily="34" charset="0"/>
              </a:rPr>
              <a:t>John 15:5-6, 8 </a:t>
            </a:r>
          </a:p>
          <a:p>
            <a:pPr marL="571500" indent="-571500">
              <a:spcBef>
                <a:spcPts val="0"/>
              </a:spcBef>
              <a:spcAft>
                <a:spcPts val="1800"/>
              </a:spcAft>
              <a:buSzPct val="100000"/>
              <a:buFont typeface="+mj-lt"/>
              <a:buAutoNum type="arabicPeriod"/>
              <a:defRPr/>
            </a:pPr>
            <a:r>
              <a:rPr lang="en-US" dirty="0">
                <a:cs typeface="Calibri" pitchFamily="34" charset="0"/>
              </a:rPr>
              <a:t>2 Corinthians 13:5</a:t>
            </a:r>
          </a:p>
          <a:p>
            <a:pPr marL="571500" indent="-571500">
              <a:spcBef>
                <a:spcPts val="0"/>
              </a:spcBef>
              <a:spcAft>
                <a:spcPts val="1800"/>
              </a:spcAft>
              <a:buSzPct val="100000"/>
              <a:buFont typeface="+mj-lt"/>
              <a:buAutoNum type="arabicPeriod"/>
              <a:defRPr/>
            </a:pPr>
            <a:r>
              <a:rPr lang="en-US" dirty="0">
                <a:cs typeface="Calibri" pitchFamily="34" charset="0"/>
              </a:rPr>
              <a:t>Ephesians 2:10</a:t>
            </a:r>
          </a:p>
          <a:p>
            <a:pPr marL="571500" indent="-571500">
              <a:spcBef>
                <a:spcPts val="0"/>
              </a:spcBef>
              <a:spcAft>
                <a:spcPts val="1800"/>
              </a:spcAft>
              <a:buSzPct val="100000"/>
              <a:buFont typeface="+mj-lt"/>
              <a:buAutoNum type="arabicPeriod"/>
              <a:defRPr/>
            </a:pPr>
            <a:r>
              <a:rPr lang="en-US" dirty="0">
                <a:cs typeface="Calibri" pitchFamily="34" charset="0"/>
              </a:rPr>
              <a:t>Hebrews 12:14</a:t>
            </a:r>
          </a:p>
          <a:p>
            <a:pPr marL="571500" indent="-571500">
              <a:spcBef>
                <a:spcPts val="0"/>
              </a:spcBef>
              <a:spcAft>
                <a:spcPts val="1800"/>
              </a:spcAft>
              <a:buSzPct val="100000"/>
              <a:buFont typeface="+mj-lt"/>
              <a:buAutoNum type="arabicPeriod"/>
              <a:defRPr/>
            </a:pPr>
            <a:r>
              <a:rPr lang="en-US" dirty="0">
                <a:cs typeface="Calibri" pitchFamily="34" charset="0"/>
              </a:rPr>
              <a:t>Revelation 13:10</a:t>
            </a:r>
          </a:p>
          <a:p>
            <a:pPr marL="571500" indent="-571500">
              <a:spcBef>
                <a:spcPts val="0"/>
              </a:spcBef>
              <a:spcAft>
                <a:spcPts val="0"/>
              </a:spcAft>
              <a:buSzPct val="100000"/>
              <a:buFont typeface="+mj-lt"/>
              <a:buAutoNum type="arabicPeriod"/>
              <a:defRPr/>
            </a:pPr>
            <a:r>
              <a:rPr lang="en-US" dirty="0">
                <a:cs typeface="Calibri" pitchFamily="34" charset="0"/>
              </a:rPr>
              <a:t>Revelation 14:12</a:t>
            </a: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02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E65F0-6A69-2180-C053-7E3AA43257D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85BC3B89-BA2E-3D39-CBFB-D77EFC51E811}"/>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EE1BBC67-E31B-2BFC-E358-43CE0FBA627B}"/>
              </a:ext>
            </a:extLst>
          </p:cNvPr>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b="1" u="sng" dirty="0">
                <a:solidFill>
                  <a:srgbClr val="FFFFCC"/>
                </a:solidFill>
                <a:cs typeface="Calibri" pitchFamily="34" charset="0"/>
              </a:rPr>
              <a:t>Matthew 24:13</a:t>
            </a:r>
          </a:p>
          <a:p>
            <a:pPr marL="571500" indent="-571500">
              <a:spcBef>
                <a:spcPts val="0"/>
              </a:spcBef>
              <a:spcAft>
                <a:spcPts val="1800"/>
              </a:spcAft>
              <a:buSzPct val="100000"/>
              <a:buFont typeface="+mj-lt"/>
              <a:buAutoNum type="arabicPeriod"/>
              <a:defRPr/>
            </a:pPr>
            <a:r>
              <a:rPr lang="en-US" dirty="0">
                <a:cs typeface="Calibri" pitchFamily="34" charset="0"/>
              </a:rPr>
              <a:t>John 15:5-6, 8 </a:t>
            </a:r>
          </a:p>
          <a:p>
            <a:pPr marL="571500" indent="-571500">
              <a:spcBef>
                <a:spcPts val="0"/>
              </a:spcBef>
              <a:spcAft>
                <a:spcPts val="1800"/>
              </a:spcAft>
              <a:buSzPct val="100000"/>
              <a:buFont typeface="+mj-lt"/>
              <a:buAutoNum type="arabicPeriod"/>
              <a:defRPr/>
            </a:pPr>
            <a:r>
              <a:rPr lang="en-US" dirty="0">
                <a:cs typeface="Calibri" pitchFamily="34" charset="0"/>
              </a:rPr>
              <a:t>2 Corinthians 13:5</a:t>
            </a:r>
          </a:p>
          <a:p>
            <a:pPr marL="571500" indent="-571500">
              <a:spcBef>
                <a:spcPts val="0"/>
              </a:spcBef>
              <a:spcAft>
                <a:spcPts val="1800"/>
              </a:spcAft>
              <a:buSzPct val="100000"/>
              <a:buFont typeface="+mj-lt"/>
              <a:buAutoNum type="arabicPeriod"/>
              <a:defRPr/>
            </a:pPr>
            <a:r>
              <a:rPr lang="en-US" dirty="0">
                <a:cs typeface="Calibri" pitchFamily="34" charset="0"/>
              </a:rPr>
              <a:t>Ephesians 2:10</a:t>
            </a:r>
          </a:p>
          <a:p>
            <a:pPr marL="571500" indent="-571500">
              <a:spcBef>
                <a:spcPts val="0"/>
              </a:spcBef>
              <a:spcAft>
                <a:spcPts val="1800"/>
              </a:spcAft>
              <a:buSzPct val="100000"/>
              <a:buFont typeface="+mj-lt"/>
              <a:buAutoNum type="arabicPeriod"/>
              <a:defRPr/>
            </a:pPr>
            <a:r>
              <a:rPr lang="en-US" dirty="0">
                <a:cs typeface="Calibri" pitchFamily="34" charset="0"/>
              </a:rPr>
              <a:t>Hebrews 12:14</a:t>
            </a:r>
          </a:p>
          <a:p>
            <a:pPr marL="571500" indent="-571500">
              <a:spcBef>
                <a:spcPts val="0"/>
              </a:spcBef>
              <a:spcAft>
                <a:spcPts val="1800"/>
              </a:spcAft>
              <a:buSzPct val="100000"/>
              <a:buFont typeface="+mj-lt"/>
              <a:buAutoNum type="arabicPeriod"/>
              <a:defRPr/>
            </a:pPr>
            <a:r>
              <a:rPr lang="en-US" dirty="0">
                <a:cs typeface="Calibri" pitchFamily="34" charset="0"/>
              </a:rPr>
              <a:t>Revelation 13:10</a:t>
            </a:r>
          </a:p>
          <a:p>
            <a:pPr marL="571500" indent="-571500">
              <a:spcBef>
                <a:spcPts val="0"/>
              </a:spcBef>
              <a:spcAft>
                <a:spcPts val="0"/>
              </a:spcAft>
              <a:buSzPct val="100000"/>
              <a:buFont typeface="+mj-lt"/>
              <a:buAutoNum type="arabicPeriod"/>
              <a:defRPr/>
            </a:pPr>
            <a:r>
              <a:rPr lang="en-US" dirty="0">
                <a:cs typeface="Calibri" pitchFamily="34" charset="0"/>
              </a:rPr>
              <a:t>Revelation 14:12</a:t>
            </a: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4AB572A4-DCBF-BE8F-648D-BEDD1B664EB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14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7CB60-D357-815F-D6AC-44EF266FE68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53D2F9F-6FA0-3C68-8FD3-285C8C7B5E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a:extLst>
              <a:ext uri="{FF2B5EF4-FFF2-40B4-BE49-F238E27FC236}">
                <a16:creationId xmlns:a16="http://schemas.microsoft.com/office/drawing/2014/main" id="{7961F846-65B2-24FA-C6E7-36AEDCA5FA75}"/>
              </a:ext>
            </a:extLst>
          </p:cNvPr>
          <p:cNvSpPr>
            <a:spLocks noChangeArrowheads="1"/>
          </p:cNvSpPr>
          <p:nvPr/>
        </p:nvSpPr>
        <p:spPr bwMode="auto">
          <a:xfrm>
            <a:off x="3048000" y="0"/>
            <a:ext cx="6096000" cy="1969770"/>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24:13</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the one who endures to the end, he will be saved.”</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8C62EDF-474C-268E-B346-EA5D684A328C}"/>
              </a:ext>
            </a:extLst>
          </p:cNvPr>
          <p:cNvPicPr>
            <a:picLocks noChangeAspect="1"/>
          </p:cNvPicPr>
          <p:nvPr/>
        </p:nvPicPr>
        <p:blipFill>
          <a:blip r:embed="rId3"/>
          <a:stretch>
            <a:fillRect/>
          </a:stretch>
        </p:blipFill>
        <p:spPr>
          <a:xfrm>
            <a:off x="4246855" y="2433638"/>
            <a:ext cx="3698293" cy="237828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84652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752600"/>
            <a:ext cx="10972800" cy="4293190"/>
          </a:xfrm>
        </p:spPr>
        <p:txBody>
          <a:bodyPr/>
          <a:lstStyle/>
          <a:p>
            <a:pPr marL="0" indent="0" algn="just">
              <a:buNone/>
              <a:defRPr/>
            </a:pPr>
            <a:r>
              <a:rPr lang="en-US" i="1" dirty="0">
                <a:effectLst>
                  <a:outerShdw blurRad="38100" dist="38100" dir="2700000" algn="tl">
                    <a:srgbClr val="000000">
                      <a:alpha val="43137"/>
                    </a:srgbClr>
                  </a:outerShdw>
                </a:effectLst>
              </a:rPr>
              <a:t>“</a:t>
            </a:r>
            <a:r>
              <a:rPr lang="en-US" dirty="0">
                <a:effectLst/>
              </a:rPr>
              <a:t>﻿...we chose Augustine as a case in point...Specifically, his reinterpretation of Matt 24:13 (‘he who endures to the end will be saved’) as a spiritual salvation instead of a physical salvation (to enter and populate the Millennium) caused drastic changes in his soteriology. Perseverance of the saints (faithfulness until the end of one’s physical life) became the </a:t>
            </a:r>
            <a:r>
              <a:rPr lang="en-US" i="1" dirty="0">
                <a:effectLst/>
              </a:rPr>
              <a:t>sine qua non</a:t>
            </a:r>
            <a:r>
              <a:rPr lang="en-US" dirty="0">
                <a:effectLst/>
              </a:rPr>
              <a:t> of his soteriology. One could believe in Christ, have the fruit of the elect, but prove he was not elect if he should not persevere in faithfulness until the end of his physical life.”</a:t>
            </a:r>
          </a:p>
        </p:txBody>
      </p:sp>
      <p:pic>
        <p:nvPicPr>
          <p:cNvPr id="3074" name="Picture 2" descr="Image result for dave anderson grace school of">
            <a:extLst>
              <a:ext uri="{FF2B5EF4-FFF2-40B4-BE49-F238E27FC236}">
                <a16:creationId xmlns:a16="http://schemas.microsoft.com/office/drawing/2014/main" id="{FF4F724A-EFD0-4C03-9E7E-68FD82EB0F7C}"/>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33400" y="76200"/>
            <a:ext cx="914401" cy="914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A685669-92DA-4862-AF9F-0A1B9CEAA28D}"/>
              </a:ext>
            </a:extLst>
          </p:cNvPr>
          <p:cNvSpPr/>
          <p:nvPr/>
        </p:nvSpPr>
        <p:spPr>
          <a:xfrm>
            <a:off x="2209800" y="183684"/>
            <a:ext cx="7772400" cy="1492716"/>
          </a:xfrm>
          <a:prstGeom prst="rect">
            <a:avLst/>
          </a:prstGeom>
        </p:spPr>
        <p:txBody>
          <a:bodyPr wrap="square">
            <a:spAutoFit/>
          </a:bodyPr>
          <a:lstStyle/>
          <a:p>
            <a:pPr algn="ctr">
              <a:spcAft>
                <a:spcPts val="600"/>
              </a:spcAft>
            </a:pPr>
            <a:r>
              <a:rPr lang="en-US" sz="32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Dave Anderson</a:t>
            </a:r>
          </a:p>
          <a:p>
            <a:pPr algn="ctr"/>
            <a:r>
              <a:rPr lang="en-US" sz="1800" dirty="0">
                <a:effectLst>
                  <a:outerShdw blurRad="38100" dist="38100" dir="2700000" algn="tl">
                    <a:srgbClr val="000000">
                      <a:alpha val="43137"/>
                    </a:srgbClr>
                  </a:outerShdw>
                </a:effectLst>
                <a:latin typeface="Calibri" panose="020F0502020204030204" pitchFamily="34" charset="0"/>
                <a:cs typeface="+mn-cs"/>
              </a:rPr>
              <a:t>David R. Anderson, “The Soteriological Impact of Augustine’s Change from Premillennialism to Amillennialism: Part One,” Journal of the Grace Evangelical Society Volume 15, no. 28 (2002): 25.and Part Two is in no 29, Autumn, 2002.</a:t>
            </a:r>
          </a:p>
        </p:txBody>
      </p:sp>
    </p:spTree>
    <p:extLst>
      <p:ext uri="{BB962C8B-B14F-4D97-AF65-F5344CB8AC3E}">
        <p14:creationId xmlns:p14="http://schemas.microsoft.com/office/powerpoint/2010/main" val="224456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3200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None/>
              <a:defRPr/>
            </a:pPr>
            <a:r>
              <a:rPr lang="en-US" sz="4000" dirty="0">
                <a:solidFill>
                  <a:srgbClr val="00FFFF"/>
                </a:solidFill>
                <a:ea typeface="+mj-ea"/>
                <a:cs typeface="Calibri" panose="020F0502020204030204" pitchFamily="34" charset="0"/>
              </a:rPr>
              <a:t>1 Peter 1:4-5</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to </a:t>
            </a:r>
            <a:r>
              <a:rPr lang="en-US" sz="3600" i="1" dirty="0">
                <a:effectLst>
                  <a:outerShdw blurRad="38100" dist="38100" dir="2700000" algn="tl">
                    <a:srgbClr val="000000">
                      <a:alpha val="43137"/>
                    </a:srgbClr>
                  </a:outerShdw>
                </a:effectLst>
              </a:rPr>
              <a:t>obtain</a:t>
            </a:r>
            <a:r>
              <a:rPr lang="en-US" sz="3600" dirty="0">
                <a:effectLst>
                  <a:outerShdw blurRad="38100" dist="38100" dir="2700000" algn="tl">
                    <a:srgbClr val="000000">
                      <a:alpha val="43137"/>
                    </a:srgbClr>
                  </a:outerShdw>
                </a:effectLst>
              </a:rPr>
              <a:t> an inheritance </a:t>
            </a:r>
            <a:r>
              <a:rPr lang="en-US" sz="3600" i="1" dirty="0">
                <a:effectLst>
                  <a:outerShdw blurRad="38100" dist="38100" dir="2700000" algn="tl">
                    <a:srgbClr val="000000">
                      <a:alpha val="43137"/>
                    </a:srgbClr>
                  </a:outerShdw>
                </a:effectLst>
              </a:rPr>
              <a:t>which is</a:t>
            </a:r>
            <a:r>
              <a:rPr lang="en-US" sz="3600" dirty="0">
                <a:effectLst>
                  <a:outerShdw blurRad="38100" dist="38100" dir="2700000" algn="tl">
                    <a:srgbClr val="000000">
                      <a:alpha val="43137"/>
                    </a:srgbClr>
                  </a:outerShdw>
                </a:effectLst>
              </a:rPr>
              <a:t> imperishable and undefiled and will not fade away, reserved in heaven for you, </a:t>
            </a:r>
            <a:r>
              <a:rPr lang="en-US" sz="3600" b="1" baseline="30000" dirty="0">
                <a:effectLst>
                  <a:outerShdw blurRad="38100" dist="38100" dir="2700000" algn="tl">
                    <a:srgbClr val="000000">
                      <a:alpha val="43137"/>
                    </a:srgbClr>
                  </a:outerShdw>
                </a:effectLst>
              </a:rPr>
              <a:t>5 </a:t>
            </a:r>
            <a:r>
              <a:rPr lang="en-US" sz="3600" dirty="0">
                <a:effectLst>
                  <a:outerShdw blurRad="38100" dist="38100" dir="2700000" algn="tl">
                    <a:srgbClr val="000000">
                      <a:alpha val="43137"/>
                    </a:srgbClr>
                  </a:outerShdw>
                </a:effectLst>
              </a:rPr>
              <a:t>who are </a:t>
            </a:r>
            <a:r>
              <a:rPr lang="en-US" sz="3600" b="1" u="sng" dirty="0">
                <a:solidFill>
                  <a:srgbClr val="FFFFCC"/>
                </a:solidFill>
                <a:effectLst>
                  <a:outerShdw blurRad="38100" dist="38100" dir="2700000" algn="tl">
                    <a:srgbClr val="000000">
                      <a:alpha val="43137"/>
                    </a:srgbClr>
                  </a:outerShdw>
                </a:effectLst>
              </a:rPr>
              <a:t>protected by the power of God</a:t>
            </a:r>
            <a:r>
              <a:rPr lang="en-US" sz="3600" dirty="0">
                <a:effectLst>
                  <a:outerShdw blurRad="38100" dist="38100" dir="2700000" algn="tl">
                    <a:srgbClr val="000000">
                      <a:alpha val="43137"/>
                    </a:srgbClr>
                  </a:outerShdw>
                </a:effectLst>
              </a:rPr>
              <a:t> through faith for a salvation ready to be revealed in the last time</a:t>
            </a:r>
            <a:r>
              <a:rPr lang="en-US" sz="3600" cap="small" dirty="0">
                <a:effectLst>
                  <a:outerShdw blurRad="38100" dist="38100" dir="2700000" algn="tl">
                    <a:srgbClr val="000000">
                      <a:alpha val="43137"/>
                    </a:srgbClr>
                  </a:outerShdw>
                </a:effectLst>
              </a:rPr>
              <a:t>.”</a:t>
            </a:r>
          </a:p>
        </p:txBody>
      </p:sp>
      <p:pic>
        <p:nvPicPr>
          <p:cNvPr id="3" name="Picture 2" descr="A picture containing text, book&#10;&#10;Description automatically generated">
            <a:extLst>
              <a:ext uri="{FF2B5EF4-FFF2-40B4-BE49-F238E27FC236}">
                <a16:creationId xmlns:a16="http://schemas.microsoft.com/office/drawing/2014/main" id="{7216BAA4-B11F-4D45-B757-1BC7323ACE8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86552" y="3048000"/>
            <a:ext cx="1418897"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5828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586" y="1219200"/>
            <a:ext cx="10972814" cy="5131397"/>
          </a:xfrm>
          <a:prstGeom prst="rect">
            <a:avLst/>
          </a:prstGeom>
          <a:noFill/>
          <a:ln w="9525">
            <a:noFill/>
            <a:miter lim="800000"/>
            <a:headEnd/>
            <a:tailEnd/>
          </a:ln>
          <a:effectLst/>
        </p:spPr>
        <p:txBody>
          <a:bodyPr/>
          <a:lstStyle/>
          <a:p>
            <a:pPr algn="just">
              <a:spcBef>
                <a:spcPts val="0"/>
              </a:spcBef>
              <a:spcAft>
                <a:spcPts val="0"/>
              </a:spcAft>
              <a:buClr>
                <a:srgbClr val="0000FF"/>
              </a:buClr>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the one who endures to the end, he shall be saved</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endurance will be a Spirit-empowered product and proof of the reality that he is saved. Neither the high cost of discipleship nor the deception of false prophets nor the enticement of sin will cause true believers to renounce Christ, because He Himself will protect them from defection. Endurance is always a mark of salvation…The perseverance of the saints in faith is a very basic element of salvation teaching in the New Testament. It states that people who are genuinely saved do not depart from the faith (see John 8: 31; 1 Cor. 15: 1-2; Col. 1: 21-23; Heb. 2: 1-3; 3: 14; 4: 14; 6: 11-12; 10: 39; 12: 14; James 1: 2-4)…Endurance…does give evidence of the spiritual life that resides in the believer...”</a:t>
            </a:r>
            <a:endParaRPr lang="en-US" altLang="zh-CN" sz="30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2260471" y="230395"/>
            <a:ext cx="7671058" cy="912605"/>
          </a:xfrm>
          <a:prstGeom prst="rect">
            <a:avLst/>
          </a:prstGeom>
          <a:noFill/>
          <a:ln w="9525">
            <a:noFill/>
            <a:miter lim="800000"/>
            <a:headEnd/>
            <a:tailEnd/>
          </a:ln>
          <a:effectLst/>
        </p:spPr>
        <p:txBody>
          <a:bodyPr anchor="ctr"/>
          <a:lstStyle/>
          <a:p>
            <a:pPr algn="ctr">
              <a:spcAft>
                <a:spcPts val="600"/>
              </a:spcAft>
              <a:defRPr/>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Matthew 24‒25</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Macarthur New Testament Commentary (Chicago: Moody, 1989), 28.</a:t>
            </a:r>
            <a:endPar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586" y="76200"/>
            <a:ext cx="1434856" cy="837555"/>
          </a:xfrm>
          <a:prstGeom prst="rect">
            <a:avLst/>
          </a:prstGeom>
          <a:ln>
            <a:solidFill>
              <a:schemeClr val="tx1"/>
            </a:solidFill>
          </a:ln>
        </p:spPr>
      </p:pic>
    </p:spTree>
    <p:extLst>
      <p:ext uri="{BB962C8B-B14F-4D97-AF65-F5344CB8AC3E}">
        <p14:creationId xmlns:p14="http://schemas.microsoft.com/office/powerpoint/2010/main" val="299924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C717EA-0D9A-D121-14B5-226147B59C1F}"/>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4147289"/>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24:15-16, 20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when you see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abomination of desolation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was spoken of through Daniel the prophet, standing 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holy place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(let the reader understand)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those who are in Judea must flee to the mountains…</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pray that your flight will not be in the winter, or on a Sabbath.”</a:t>
            </a:r>
          </a:p>
        </p:txBody>
      </p:sp>
    </p:spTree>
    <p:extLst>
      <p:ext uri="{BB962C8B-B14F-4D97-AF65-F5344CB8AC3E}">
        <p14:creationId xmlns:p14="http://schemas.microsoft.com/office/powerpoint/2010/main" val="54559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61160" y="190500"/>
            <a:ext cx="8869680" cy="6477000"/>
          </a:xfrm>
          <a:prstGeom prst="rect">
            <a:avLst/>
          </a:prstGeom>
          <a:ln w="28575">
            <a:solidFill>
              <a:srgbClr val="FFFFCC"/>
            </a:solidFill>
          </a:ln>
        </p:spPr>
      </p:pic>
    </p:spTree>
    <p:extLst>
      <p:ext uri="{BB962C8B-B14F-4D97-AF65-F5344CB8AC3E}">
        <p14:creationId xmlns:p14="http://schemas.microsoft.com/office/powerpoint/2010/main" val="1349361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89655F-106A-35B0-136B-79375C100008}"/>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57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lnSpc>
                <a:spcPct val="90000"/>
              </a:lnSpc>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9:24</a:t>
            </a:r>
          </a:p>
          <a:p>
            <a:pPr algn="just">
              <a:spcAft>
                <a:spcPts val="75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Seventy weeks have been decreed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your people and your holy city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finish the transgression, to make an end of sin, to make atonement for iniquity, to bring in everlasting righteousness, to seal up vision and prophecy and to anoint the most holy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955643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3E9D6B-F0C1-8696-5866-3C3546CA0531}"/>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4085734"/>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24:15-16, 20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when you see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abomination of desolation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was spoken of through Daniel the prophet, standing in the holy place (let the reader understand)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those who are in Judea must flee to the mountains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pray that your flight will not be in the winter, or on a Sabbath.”</a:t>
            </a:r>
          </a:p>
        </p:txBody>
      </p:sp>
    </p:spTree>
    <p:extLst>
      <p:ext uri="{BB962C8B-B14F-4D97-AF65-F5344CB8AC3E}">
        <p14:creationId xmlns:p14="http://schemas.microsoft.com/office/powerpoint/2010/main" val="2184588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israel judea samaria map">
            <a:extLst>
              <a:ext uri="{FF2B5EF4-FFF2-40B4-BE49-F238E27FC236}">
                <a16:creationId xmlns:a16="http://schemas.microsoft.com/office/drawing/2014/main" id="{F75FE331-EB3E-4E03-B0D8-D5E2C8F8E7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3474" y="457200"/>
            <a:ext cx="8425053"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69487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90BE53-DABD-B457-529B-57517DE33C1D}"/>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4085734"/>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24:15-16, 20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when you see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abomination of desolation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was spoken of through Daniel the prophet, standing in the holy place (let the reader understand)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those who are in Judea must flee to the mountains…</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pray that your flight will not be 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winter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or on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Sabbath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388677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2819400" y="1828800"/>
            <a:ext cx="8763000" cy="3581400"/>
          </a:xfrm>
        </p:spPr>
        <p:txBody>
          <a:bodyPr/>
          <a:lstStyle/>
          <a:p>
            <a:pPr marL="0" indent="0" algn="just">
              <a:buNone/>
            </a:pPr>
            <a:r>
              <a:rPr lang="en-US" i="1"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stormy weather comes with torrential rains that make crossing wadis in the Judean hills treacherous…concern about the possibility of travel on the Sabbath, where rabbinic law prohibited going more than a Sabbath day’s journey (i.e., beyond the immediate vicinity of the city)…”</a:t>
            </a:r>
          </a:p>
        </p:txBody>
      </p:sp>
      <p:sp>
        <p:nvSpPr>
          <p:cNvPr id="4" name="Rectangle 3">
            <a:extLst>
              <a:ext uri="{FF2B5EF4-FFF2-40B4-BE49-F238E27FC236}">
                <a16:creationId xmlns:a16="http://schemas.microsoft.com/office/drawing/2014/main" id="{F4A522DE-C22F-4793-8E9A-DD9EFFFBC798}"/>
              </a:ext>
            </a:extLst>
          </p:cNvPr>
          <p:cNvSpPr/>
          <p:nvPr/>
        </p:nvSpPr>
        <p:spPr>
          <a:xfrm>
            <a:off x="1524000" y="152400"/>
            <a:ext cx="9144000" cy="1541448"/>
          </a:xfrm>
          <a:prstGeom prst="rect">
            <a:avLst/>
          </a:prstGeom>
        </p:spPr>
        <p:txBody>
          <a:bodyPr wrap="square">
            <a:spAutoFit/>
          </a:bodyPr>
          <a:lstStyle/>
          <a:p>
            <a:pPr algn="ctr">
              <a:spcAft>
                <a:spcPts val="45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Randall Price</a:t>
            </a:r>
          </a:p>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“Historical Problems with a First-Century Fulfillment of the Olivet Discourse,” in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End Times Controversy</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ed. Tim LaHaye and Thomas Ice (Eugene, OR: Harvest, 2003), 394.</a:t>
            </a:r>
          </a:p>
        </p:txBody>
      </p:sp>
      <p:pic>
        <p:nvPicPr>
          <p:cNvPr id="3" name="Picture 2">
            <a:extLst>
              <a:ext uri="{FF2B5EF4-FFF2-40B4-BE49-F238E27FC236}">
                <a16:creationId xmlns:a16="http://schemas.microsoft.com/office/drawing/2014/main" id="{71EC39F0-5A9B-ACF9-177B-C6A15EBE284E}"/>
              </a:ext>
            </a:extLst>
          </p:cNvPr>
          <p:cNvPicPr>
            <a:picLocks noChangeAspect="1"/>
          </p:cNvPicPr>
          <p:nvPr/>
        </p:nvPicPr>
        <p:blipFill>
          <a:blip r:embed="rId2"/>
          <a:stretch>
            <a:fillRect/>
          </a:stretch>
        </p:blipFill>
        <p:spPr>
          <a:xfrm>
            <a:off x="601916" y="2057400"/>
            <a:ext cx="1959430"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031243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DFB319-F65D-5BBC-B954-2E21D6594FEA}"/>
              </a:ext>
            </a:extLst>
          </p:cNvPr>
          <p:cNvPicPr>
            <a:picLocks noChangeAspect="1"/>
          </p:cNvPicPr>
          <p:nvPr/>
        </p:nvPicPr>
        <p:blipFill>
          <a:blip r:embed="rId2"/>
          <a:stretch>
            <a:fillRect/>
          </a:stretch>
        </p:blipFill>
        <p:spPr>
          <a:xfrm>
            <a:off x="0" y="0"/>
            <a:ext cx="12192000" cy="6857999"/>
          </a:xfrm>
          <a:prstGeom prst="rect">
            <a:avLst/>
          </a:prstGeom>
        </p:spPr>
      </p:pic>
      <p:sp>
        <p:nvSpPr>
          <p:cNvPr id="64514" name="Rectangle 1"/>
          <p:cNvSpPr>
            <a:spLocks noChangeArrowheads="1"/>
          </p:cNvSpPr>
          <p:nvPr/>
        </p:nvSpPr>
        <p:spPr bwMode="auto">
          <a:xfrm>
            <a:off x="609600" y="1"/>
            <a:ext cx="10972800" cy="3593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24:21-22</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then there will be a great tribulation, such as has not occurred since the beginning of the world until now, nor ever will.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Unless those days had been cut short, no life would have been saved; but for the sake of the elect those days will be cut short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545276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FDADD9-BD26-874D-1C35-BCF678FDF483}"/>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72440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None/>
              <a:defRPr/>
            </a:pPr>
            <a:r>
              <a:rPr lang="en-US" sz="4000" dirty="0">
                <a:solidFill>
                  <a:schemeClr val="tx2"/>
                </a:solidFill>
                <a:ea typeface="+mj-ea"/>
                <a:cs typeface="Calibri" panose="020F0502020204030204" pitchFamily="34" charset="0"/>
              </a:rPr>
              <a:t>Isaiah 65:21-22</a:t>
            </a:r>
          </a:p>
          <a:p>
            <a:pPr marL="0" indent="0" algn="just">
              <a:spcBef>
                <a:spcPts val="0"/>
              </a:spcBef>
              <a:buClr>
                <a:srgbClr val="00FFFF"/>
              </a:buClr>
              <a:buNone/>
              <a:defRPr/>
            </a:pPr>
            <a:r>
              <a:rPr lang="en-US" sz="3600" baseline="30000" dirty="0">
                <a:effectLst>
                  <a:outerShdw blurRad="38100" dist="38100" dir="2700000" algn="tl">
                    <a:srgbClr val="000000">
                      <a:alpha val="43137"/>
                    </a:srgbClr>
                  </a:outerShdw>
                </a:effectLst>
              </a:rPr>
              <a:t>21 </a:t>
            </a:r>
            <a:r>
              <a:rPr lang="en-US" sz="3600" dirty="0">
                <a:effectLst>
                  <a:outerShdw blurRad="38100" dist="38100" dir="2700000" algn="tl">
                    <a:srgbClr val="000000">
                      <a:alpha val="43137"/>
                    </a:srgbClr>
                  </a:outerShdw>
                </a:effectLst>
              </a:rPr>
              <a:t>“They will build houses and inhabit </a:t>
            </a:r>
            <a:r>
              <a:rPr lang="en-US" sz="3600" i="1" dirty="0">
                <a:effectLst>
                  <a:outerShdw blurRad="38100" dist="38100" dir="2700000" algn="tl">
                    <a:srgbClr val="000000">
                      <a:alpha val="43137"/>
                    </a:srgbClr>
                  </a:outerShdw>
                </a:effectLst>
              </a:rPr>
              <a:t>them</a:t>
            </a:r>
            <a:r>
              <a:rPr lang="en-US" sz="3600" dirty="0">
                <a:effectLst>
                  <a:outerShdw blurRad="38100" dist="38100" dir="2700000" algn="tl">
                    <a:srgbClr val="000000">
                      <a:alpha val="43137"/>
                    </a:srgbClr>
                  </a:outerShdw>
                </a:effectLst>
              </a:rPr>
              <a:t>; They will also plant vineyards and eat their fruit.</a:t>
            </a:r>
            <a:r>
              <a:rPr lang="en-US" sz="3600" baseline="30000" dirty="0">
                <a:effectLst>
                  <a:outerShdw blurRad="38100" dist="38100" dir="2700000" algn="tl">
                    <a:srgbClr val="000000">
                      <a:alpha val="43137"/>
                    </a:srgbClr>
                  </a:outerShdw>
                </a:effectLst>
              </a:rPr>
              <a:t>22 </a:t>
            </a:r>
            <a:r>
              <a:rPr lang="en-US" sz="3600" dirty="0">
                <a:effectLst>
                  <a:outerShdw blurRad="38100" dist="38100" dir="2700000" algn="tl">
                    <a:srgbClr val="000000">
                      <a:alpha val="43137"/>
                    </a:srgbClr>
                  </a:outerShdw>
                </a:effectLst>
              </a:rPr>
              <a:t>They will not build and another inhabit, They will not plant and another eat; For as the lifetime of a tree, </a:t>
            </a:r>
            <a:r>
              <a:rPr lang="en-US" sz="3600" i="1" dirty="0">
                <a:effectLst>
                  <a:outerShdw blurRad="38100" dist="38100" dir="2700000" algn="tl">
                    <a:srgbClr val="000000">
                      <a:alpha val="43137"/>
                    </a:srgbClr>
                  </a:outerShdw>
                </a:effectLst>
              </a:rPr>
              <a:t>so will be</a:t>
            </a:r>
            <a:r>
              <a:rPr lang="en-US" sz="3600" dirty="0">
                <a:effectLst>
                  <a:outerShdw blurRad="38100" dist="38100" dir="2700000" algn="tl">
                    <a:srgbClr val="000000">
                      <a:alpha val="43137"/>
                    </a:srgbClr>
                  </a:outerShdw>
                </a:effectLst>
              </a:rPr>
              <a:t> the days of My people, And </a:t>
            </a:r>
            <a:r>
              <a:rPr lang="en-US" sz="3600" b="1" u="sng" dirty="0">
                <a:solidFill>
                  <a:srgbClr val="FFFFCC"/>
                </a:solidFill>
                <a:effectLst>
                  <a:outerShdw blurRad="38100" dist="38100" dir="2700000" algn="tl">
                    <a:srgbClr val="000000">
                      <a:alpha val="43137"/>
                    </a:srgbClr>
                  </a:outerShdw>
                </a:effectLst>
              </a:rPr>
              <a:t>My chosen ones</a:t>
            </a:r>
            <a:r>
              <a:rPr lang="en-US" sz="3600" dirty="0">
                <a:effectLst>
                  <a:outerShdw blurRad="38100" dist="38100" dir="2700000" algn="tl">
                    <a:srgbClr val="000000">
                      <a:alpha val="43137"/>
                    </a:srgbClr>
                  </a:outerShdw>
                </a:effectLst>
              </a:rPr>
              <a:t> will wear out the work of their hands.”</a:t>
            </a:r>
            <a:endParaRPr lang="en-US" sz="3600" baseline="30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26934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609599" y="228600"/>
            <a:ext cx="10929257" cy="1143000"/>
          </a:xfrm>
        </p:spPr>
        <p:txBody>
          <a:bodyPr/>
          <a:lstStyle/>
          <a:p>
            <a:pPr algn="ctr"/>
            <a:r>
              <a:rPr lang="en-US" sz="3400" dirty="0">
                <a:effectLst>
                  <a:outerShdw blurRad="38100" dist="38100" dir="2700000" algn="tl">
                    <a:srgbClr val="000000">
                      <a:alpha val="43137"/>
                    </a:srgbClr>
                  </a:outerShdw>
                </a:effectLst>
              </a:rPr>
              <a:t>Perseverance of the Saints = Perseverance in Good Works to the End of One’s Life to Prove that He is One of the Elect</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599" y="1600200"/>
            <a:ext cx="10929258" cy="3962400"/>
          </a:xfrm>
        </p:spPr>
        <p:txBody>
          <a:bodyPr/>
          <a:lstStyle/>
          <a:p>
            <a:pPr marL="0" indent="0" algn="just">
              <a:buNone/>
            </a:pPr>
            <a:r>
              <a:rPr lang="en-US" b="1" dirty="0">
                <a:solidFill>
                  <a:srgbClr val="FFFFCC"/>
                </a:solidFill>
                <a:effectLst>
                  <a:outerShdw blurRad="38100" dist="38100" dir="2700000" algn="tl">
                    <a:srgbClr val="000000">
                      <a:alpha val="43137"/>
                    </a:srgbClr>
                  </a:outerShdw>
                </a:effectLst>
              </a:rPr>
              <a:t>“P”</a:t>
            </a:r>
            <a:r>
              <a:rPr lang="en-US" dirty="0">
                <a:effectLst>
                  <a:outerShdw blurRad="38100" dist="38100" dir="2700000" algn="tl">
                    <a:srgbClr val="000000">
                      <a:alpha val="43137"/>
                    </a:srgbClr>
                  </a:outerShdw>
                </a:effectLst>
              </a:rPr>
              <a:t> stands for “Perseverance of the Saints.” This is what Calvinists say gives them the assurance of eternal security, but in actuality “the emphasis is upon the believer’s faithfulness in persevering—not upon God’s keeping power … uncertainty as to one’s ultimate salvation is, in fact, built into the very fabric of Calvinism itself.”</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5867400"/>
            <a:ext cx="9525000"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34.</a:t>
            </a:r>
          </a:p>
        </p:txBody>
      </p:sp>
    </p:spTree>
    <p:extLst>
      <p:ext uri="{BB962C8B-B14F-4D97-AF65-F5344CB8AC3E}">
        <p14:creationId xmlns:p14="http://schemas.microsoft.com/office/powerpoint/2010/main" val="3948610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4F0B43-B6F0-0F66-C039-D8AEF1944441}"/>
              </a:ext>
            </a:extLst>
          </p:cNvPr>
          <p:cNvPicPr>
            <a:picLocks noChangeAspect="1"/>
          </p:cNvPicPr>
          <p:nvPr/>
        </p:nvPicPr>
        <p:blipFill>
          <a:blip r:embed="rId2"/>
          <a:stretch>
            <a:fillRect/>
          </a:stretch>
        </p:blipFill>
        <p:spPr>
          <a:xfrm>
            <a:off x="0" y="0"/>
            <a:ext cx="12192000" cy="6857999"/>
          </a:xfrm>
          <a:prstGeom prst="rect">
            <a:avLst/>
          </a:prstGeom>
        </p:spPr>
      </p:pic>
      <p:sp>
        <p:nvSpPr>
          <p:cNvPr id="6" name="TextBox 5">
            <a:extLst>
              <a:ext uri="{FF2B5EF4-FFF2-40B4-BE49-F238E27FC236}">
                <a16:creationId xmlns:a16="http://schemas.microsoft.com/office/drawing/2014/main" id="{CB236916-AD51-C7FE-6FF8-8DA2E03DEBE5}"/>
              </a:ext>
            </a:extLst>
          </p:cNvPr>
          <p:cNvSpPr txBox="1"/>
          <p:nvPr/>
        </p:nvSpPr>
        <p:spPr>
          <a:xfrm>
            <a:off x="609600" y="0"/>
            <a:ext cx="10972800" cy="2423740"/>
          </a:xfrm>
          <a:prstGeom prst="rect">
            <a:avLst/>
          </a:prstGeom>
          <a:noFill/>
        </p:spPr>
        <p:txBody>
          <a:bodyPr wrap="square">
            <a:spAutoFit/>
          </a:bodyPr>
          <a:lstStyle/>
          <a:p>
            <a:pPr marL="342900" marR="0" indent="-342900" algn="ctr" defTabSz="685800" eaLnBrk="0" hangingPunct="0">
              <a:lnSpc>
                <a:spcPct val="90000"/>
              </a:lnSpc>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Philippians 1:19</a:t>
            </a:r>
          </a:p>
          <a:p>
            <a:pPr marL="0" marR="0" algn="just">
              <a:spcBef>
                <a:spcPts val="0"/>
              </a:spcBef>
              <a:spcAft>
                <a:spcPts val="1000"/>
              </a:spcAft>
            </a:pPr>
            <a:r>
              <a:rPr lang="en-US" sz="3600" dirty="0">
                <a:effectLst>
                  <a:outerShdw blurRad="38100" dist="38100" dir="2700000" algn="tl">
                    <a:srgbClr val="000000">
                      <a:alpha val="43137"/>
                    </a:srgbClr>
                  </a:outerShdw>
                </a:effectLst>
                <a:latin typeface="Calibri" panose="020F0502020204030204" pitchFamily="34" charset="0"/>
              </a:rPr>
              <a:t>for I know that this will turn out for my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deliverance</a:t>
            </a:r>
            <a:r>
              <a:rPr lang="en-US" sz="3600" dirty="0">
                <a:effectLst>
                  <a:outerShdw blurRad="38100" dist="38100" dir="2700000" algn="tl">
                    <a:srgbClr val="000000">
                      <a:alpha val="43137"/>
                    </a:srgbClr>
                  </a:outerShdw>
                </a:effectLst>
                <a:latin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sōtēria</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 through your prayers and the provision of the Spirit of Jesus Christ, </a:t>
            </a:r>
          </a:p>
        </p:txBody>
      </p:sp>
      <p:pic>
        <p:nvPicPr>
          <p:cNvPr id="7" name="Picture 6">
            <a:extLst>
              <a:ext uri="{FF2B5EF4-FFF2-40B4-BE49-F238E27FC236}">
                <a16:creationId xmlns:a16="http://schemas.microsoft.com/office/drawing/2014/main" id="{91BFF2ED-50D2-B9A2-AD42-F557B6C49E18}"/>
              </a:ext>
            </a:extLst>
          </p:cNvPr>
          <p:cNvPicPr>
            <a:picLocks noChangeAspect="1"/>
          </p:cNvPicPr>
          <p:nvPr/>
        </p:nvPicPr>
        <p:blipFill>
          <a:blip r:embed="rId3"/>
          <a:srcRect l="5859" t="17360" r="27345" b="36459"/>
          <a:stretch>
            <a:fillRect/>
          </a:stretch>
        </p:blipFill>
        <p:spPr>
          <a:xfrm>
            <a:off x="4234544" y="3352800"/>
            <a:ext cx="3722913" cy="1447800"/>
          </a:xfrm>
          <a:prstGeom prst="rect">
            <a:avLst/>
          </a:prstGeom>
        </p:spPr>
      </p:pic>
    </p:spTree>
    <p:extLst>
      <p:ext uri="{BB962C8B-B14F-4D97-AF65-F5344CB8AC3E}">
        <p14:creationId xmlns:p14="http://schemas.microsoft.com/office/powerpoint/2010/main" val="3470173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B5226A-EBC4-6D2D-F869-AFE2AC35D335}"/>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3454792"/>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11:7</a:t>
            </a:r>
          </a:p>
          <a:p>
            <a:pPr algn="just">
              <a:spcBef>
                <a:spcPts val="0"/>
              </a:spcBef>
              <a:spcAft>
                <a:spcPts val="0"/>
              </a:spcAft>
            </a:pP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faith Noah, being warned by God about things not yet seen, in reverence prepared an ark for the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salvation [</a:t>
            </a:r>
            <a:r>
              <a:rPr lang="en-US" sz="35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sōtēria</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his household, by which he condemned the world, and became an heir of the righteousness which is according to faith.”</a:t>
            </a:r>
            <a:endPar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FC581123-5966-FC5B-626B-63FF8775130D}"/>
              </a:ext>
            </a:extLst>
          </p:cNvPr>
          <p:cNvPicPr>
            <a:picLocks noChangeAspect="1"/>
          </p:cNvPicPr>
          <p:nvPr/>
        </p:nvPicPr>
        <p:blipFill>
          <a:blip r:embed="rId3"/>
          <a:srcRect l="5859" t="17360" r="27345" b="36459"/>
          <a:stretch>
            <a:fillRect/>
          </a:stretch>
        </p:blipFill>
        <p:spPr>
          <a:xfrm>
            <a:off x="4234544" y="3352800"/>
            <a:ext cx="3722913" cy="1447800"/>
          </a:xfrm>
          <a:prstGeom prst="rect">
            <a:avLst/>
          </a:prstGeom>
        </p:spPr>
      </p:pic>
    </p:spTree>
    <p:extLst>
      <p:ext uri="{BB962C8B-B14F-4D97-AF65-F5344CB8AC3E}">
        <p14:creationId xmlns:p14="http://schemas.microsoft.com/office/powerpoint/2010/main" val="2675751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E282E-C0A6-BE09-7B67-BD22346FE6A8}"/>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92EAC0F6-2D79-AF31-A91E-169C277D2A51}"/>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38A28896-1165-8F23-AA91-A16535F7491F}"/>
              </a:ext>
            </a:extLst>
          </p:cNvPr>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dirty="0">
                <a:cs typeface="Calibri" pitchFamily="34" charset="0"/>
              </a:rPr>
              <a:t>Matthew 24:13</a:t>
            </a:r>
          </a:p>
          <a:p>
            <a:pPr marL="571500" indent="-571500">
              <a:spcBef>
                <a:spcPts val="0"/>
              </a:spcBef>
              <a:spcAft>
                <a:spcPts val="1800"/>
              </a:spcAft>
              <a:buSzPct val="100000"/>
              <a:buFont typeface="+mj-lt"/>
              <a:buAutoNum type="arabicPeriod"/>
              <a:defRPr/>
            </a:pPr>
            <a:r>
              <a:rPr lang="en-US" b="1" u="sng" dirty="0">
                <a:solidFill>
                  <a:srgbClr val="FFFFCC"/>
                </a:solidFill>
                <a:cs typeface="Calibri" pitchFamily="34" charset="0"/>
              </a:rPr>
              <a:t>John 15:5-6, 8 </a:t>
            </a:r>
          </a:p>
          <a:p>
            <a:pPr marL="571500" indent="-571500">
              <a:spcBef>
                <a:spcPts val="0"/>
              </a:spcBef>
              <a:spcAft>
                <a:spcPts val="1800"/>
              </a:spcAft>
              <a:buSzPct val="100000"/>
              <a:buFont typeface="+mj-lt"/>
              <a:buAutoNum type="arabicPeriod"/>
              <a:defRPr/>
            </a:pPr>
            <a:r>
              <a:rPr lang="en-US" dirty="0">
                <a:cs typeface="Calibri" pitchFamily="34" charset="0"/>
              </a:rPr>
              <a:t>2 Corinthians 13:5</a:t>
            </a:r>
          </a:p>
          <a:p>
            <a:pPr marL="571500" indent="-571500">
              <a:spcBef>
                <a:spcPts val="0"/>
              </a:spcBef>
              <a:spcAft>
                <a:spcPts val="1800"/>
              </a:spcAft>
              <a:buSzPct val="100000"/>
              <a:buFont typeface="+mj-lt"/>
              <a:buAutoNum type="arabicPeriod"/>
              <a:defRPr/>
            </a:pPr>
            <a:r>
              <a:rPr lang="en-US" dirty="0">
                <a:cs typeface="Calibri" pitchFamily="34" charset="0"/>
              </a:rPr>
              <a:t>Ephesians 2:10</a:t>
            </a:r>
          </a:p>
          <a:p>
            <a:pPr marL="571500" indent="-571500">
              <a:spcBef>
                <a:spcPts val="0"/>
              </a:spcBef>
              <a:spcAft>
                <a:spcPts val="1800"/>
              </a:spcAft>
              <a:buSzPct val="100000"/>
              <a:buFont typeface="+mj-lt"/>
              <a:buAutoNum type="arabicPeriod"/>
              <a:defRPr/>
            </a:pPr>
            <a:r>
              <a:rPr lang="en-US" dirty="0">
                <a:cs typeface="Calibri" pitchFamily="34" charset="0"/>
              </a:rPr>
              <a:t>Hebrews 12:14</a:t>
            </a:r>
          </a:p>
          <a:p>
            <a:pPr marL="571500" indent="-571500">
              <a:spcBef>
                <a:spcPts val="0"/>
              </a:spcBef>
              <a:spcAft>
                <a:spcPts val="1800"/>
              </a:spcAft>
              <a:buSzPct val="100000"/>
              <a:buFont typeface="+mj-lt"/>
              <a:buAutoNum type="arabicPeriod"/>
              <a:defRPr/>
            </a:pPr>
            <a:r>
              <a:rPr lang="en-US" dirty="0">
                <a:cs typeface="Calibri" pitchFamily="34" charset="0"/>
              </a:rPr>
              <a:t>Revelation 13:10</a:t>
            </a:r>
          </a:p>
          <a:p>
            <a:pPr marL="571500" indent="-571500">
              <a:spcBef>
                <a:spcPts val="0"/>
              </a:spcBef>
              <a:spcAft>
                <a:spcPts val="0"/>
              </a:spcAft>
              <a:buSzPct val="100000"/>
              <a:buFont typeface="+mj-lt"/>
              <a:buAutoNum type="arabicPeriod"/>
              <a:defRPr/>
            </a:pPr>
            <a:r>
              <a:rPr lang="en-US" dirty="0">
                <a:cs typeface="Calibri" pitchFamily="34" charset="0"/>
              </a:rPr>
              <a:t>Revelation 14:12</a:t>
            </a: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E19E05AE-3E38-11C5-1C67-1BA9292D112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234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081538-2E98-44F9-8B53-E641F5F687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800" cy="2423740"/>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15:6</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anyone does not abide in Me, he is thrown away as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branch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dries up; and they gather them, and cast them into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they are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burned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6" descr="http://www.maggiesnotebook.com/wp-content/uploads/2011/08/Apostle_John_35.jpg">
            <a:extLst>
              <a:ext uri="{FF2B5EF4-FFF2-40B4-BE49-F238E27FC236}">
                <a16:creationId xmlns:a16="http://schemas.microsoft.com/office/drawing/2014/main" id="{ACD88E76-92B1-4459-8F53-6924F84206B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41545" y="3048000"/>
            <a:ext cx="1508911"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2173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dirty="0"/>
              <a:t>Context – John 15:1-8</a:t>
            </a:r>
          </a:p>
          <a:p>
            <a:pPr marL="461963" indent="-461963">
              <a:spcBef>
                <a:spcPts val="0"/>
              </a:spcBef>
              <a:spcAft>
                <a:spcPts val="1200"/>
              </a:spcAft>
              <a:buClr>
                <a:srgbClr val="FFC000"/>
              </a:buClr>
              <a:buSzPct val="100000"/>
              <a:buAutoNum type="arabicPeriod"/>
              <a:defRPr/>
            </a:pPr>
            <a:r>
              <a:rPr lang="en-US" altLang="en-US" sz="2800" dirty="0"/>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dirty="0"/>
              <a:t>Judas’ departure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Pruning to bear more fruit (John 15:2; Heb. 12:5-11)</a:t>
            </a:r>
            <a:endParaRPr lang="en-US" altLang="en-US" sz="2800" dirty="0">
              <a:solidFill>
                <a:schemeClr val="bg1"/>
              </a:solidFill>
            </a:endParaRPr>
          </a:p>
        </p:txBody>
      </p:sp>
      <p:pic>
        <p:nvPicPr>
          <p:cNvPr id="6"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34251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A28E2-AF25-1819-6747-859DC2513E68}"/>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CD10CC79-99F3-0466-0FB5-21EFAC505872}"/>
              </a:ext>
            </a:extLst>
          </p:cNvPr>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a:extLst>
              <a:ext uri="{FF2B5EF4-FFF2-40B4-BE49-F238E27FC236}">
                <a16:creationId xmlns:a16="http://schemas.microsoft.com/office/drawing/2014/main" id="{BD681E20-5CE0-45E9-40C8-2D188FB37D0E}"/>
              </a:ext>
            </a:extLst>
          </p:cNvPr>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b="1" u="sng" dirty="0">
                <a:solidFill>
                  <a:srgbClr val="FFFFCC"/>
                </a:solidFill>
              </a:rPr>
              <a:t>Context – John 15:1-8</a:t>
            </a:r>
          </a:p>
          <a:p>
            <a:pPr marL="461963" indent="-461963">
              <a:spcBef>
                <a:spcPts val="0"/>
              </a:spcBef>
              <a:spcAft>
                <a:spcPts val="1200"/>
              </a:spcAft>
              <a:buClr>
                <a:srgbClr val="FFC000"/>
              </a:buClr>
              <a:buSzPct val="100000"/>
              <a:buAutoNum type="arabicPeriod"/>
              <a:defRPr/>
            </a:pPr>
            <a:r>
              <a:rPr lang="en-US" altLang="en-US" sz="2800" dirty="0"/>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dirty="0"/>
              <a:t>Judas’ departure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Pruning to bear more fruit (John 15:2; Heb. 12:5-11)</a:t>
            </a:r>
            <a:endParaRPr lang="en-US" altLang="en-US" sz="2800" dirty="0">
              <a:solidFill>
                <a:schemeClr val="bg1"/>
              </a:solidFill>
            </a:endParaRPr>
          </a:p>
        </p:txBody>
      </p:sp>
      <p:pic>
        <p:nvPicPr>
          <p:cNvPr id="2" name="Picture 2" descr="http://forum.remonstranten-berlin.de/uploads/2010/02/aminius_achterkant.jpg">
            <a:extLst>
              <a:ext uri="{FF2B5EF4-FFF2-40B4-BE49-F238E27FC236}">
                <a16:creationId xmlns:a16="http://schemas.microsoft.com/office/drawing/2014/main" id="{32E14D31-14BD-C9D9-01D1-7BA5BFCCF6B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3730963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88742-8DBD-8BE6-6492-D6153E19CDDD}"/>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0E58A01A-47C2-30BE-ED3E-8E17A78B8F81}"/>
              </a:ext>
            </a:extLst>
          </p:cNvPr>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a:extLst>
              <a:ext uri="{FF2B5EF4-FFF2-40B4-BE49-F238E27FC236}">
                <a16:creationId xmlns:a16="http://schemas.microsoft.com/office/drawing/2014/main" id="{50AC11E7-A75F-9ECB-4A72-93D0DE39761A}"/>
              </a:ext>
            </a:extLst>
          </p:cNvPr>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dirty="0"/>
              <a:t>Context – John 15:1-8</a:t>
            </a:r>
          </a:p>
          <a:p>
            <a:pPr marL="461963" indent="-461963">
              <a:spcBef>
                <a:spcPts val="0"/>
              </a:spcBef>
              <a:spcAft>
                <a:spcPts val="1200"/>
              </a:spcAft>
              <a:buClr>
                <a:srgbClr val="FFC000"/>
              </a:buClr>
              <a:buSzPct val="100000"/>
              <a:buAutoNum type="arabicPeriod"/>
              <a:defRPr/>
            </a:pPr>
            <a:r>
              <a:rPr lang="en-US" altLang="en-US" sz="2800" b="1" u="sng" dirty="0">
                <a:solidFill>
                  <a:srgbClr val="FFFFCC"/>
                </a:solidFill>
              </a:rPr>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dirty="0"/>
              <a:t>Judas’ departure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Pruning to bear more fruit (John 15:2; Heb. 12:5-11)</a:t>
            </a:r>
            <a:endParaRPr lang="en-US" altLang="en-US" sz="2800" dirty="0">
              <a:solidFill>
                <a:schemeClr val="bg1"/>
              </a:solidFill>
            </a:endParaRPr>
          </a:p>
        </p:txBody>
      </p:sp>
      <p:pic>
        <p:nvPicPr>
          <p:cNvPr id="2" name="Picture 2" descr="http://forum.remonstranten-berlin.de/uploads/2010/02/aminius_achterkant.jpg">
            <a:extLst>
              <a:ext uri="{FF2B5EF4-FFF2-40B4-BE49-F238E27FC236}">
                <a16:creationId xmlns:a16="http://schemas.microsoft.com/office/drawing/2014/main" id="{4F379830-BED2-713D-1FFF-754061092D5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1060679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55181" y="304800"/>
            <a:ext cx="8281638" cy="6248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98964" y="173454"/>
            <a:ext cx="6194073" cy="651109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2C227-3598-01E7-1532-514B016D526F}"/>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D90B30DD-E93F-8AD6-EA32-51C7633D3EBA}"/>
              </a:ext>
            </a:extLst>
          </p:cNvPr>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a:extLst>
              <a:ext uri="{FF2B5EF4-FFF2-40B4-BE49-F238E27FC236}">
                <a16:creationId xmlns:a16="http://schemas.microsoft.com/office/drawing/2014/main" id="{C5F3A38E-AE18-334A-4D97-ACC1AEA6A4C8}"/>
              </a:ext>
            </a:extLst>
          </p:cNvPr>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dirty="0"/>
              <a:t>Context – John 15:1-8</a:t>
            </a:r>
          </a:p>
          <a:p>
            <a:pPr marL="461963" indent="-461963">
              <a:spcBef>
                <a:spcPts val="0"/>
              </a:spcBef>
              <a:spcAft>
                <a:spcPts val="1200"/>
              </a:spcAft>
              <a:buClr>
                <a:srgbClr val="FFC000"/>
              </a:buClr>
              <a:buSzPct val="100000"/>
              <a:buAutoNum type="arabicPeriod"/>
              <a:defRPr/>
            </a:pPr>
            <a:r>
              <a:rPr lang="en-US" altLang="en-US" sz="2800" dirty="0"/>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dirty="0"/>
              <a:t>Judas’ departure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b="1" u="sng" dirty="0">
                <a:solidFill>
                  <a:srgbClr val="FFFFCC"/>
                </a:solidFill>
              </a:rPr>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Pruning to bear more fruit (John 15:2; Heb. 12:5-11)</a:t>
            </a:r>
            <a:endParaRPr lang="en-US" altLang="en-US" sz="2800" dirty="0">
              <a:solidFill>
                <a:schemeClr val="bg1"/>
              </a:solidFill>
            </a:endParaRPr>
          </a:p>
        </p:txBody>
      </p:sp>
      <p:pic>
        <p:nvPicPr>
          <p:cNvPr id="2" name="Picture 2" descr="http://forum.remonstranten-berlin.de/uploads/2010/02/aminius_achterkant.jpg">
            <a:extLst>
              <a:ext uri="{FF2B5EF4-FFF2-40B4-BE49-F238E27FC236}">
                <a16:creationId xmlns:a16="http://schemas.microsoft.com/office/drawing/2014/main" id="{0F81750C-DC78-22EC-CA82-0F5CA6EC66A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1127667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C2C49-0849-E9BB-3596-4A49D6D3A1F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4FA8ED9-967A-B669-3717-636462318A96}"/>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FFBEE0EB-928B-FC53-7DCD-239FD9505005}"/>
              </a:ext>
            </a:extLst>
          </p:cNvPr>
          <p:cNvSpPr>
            <a:spLocks noGrp="1"/>
          </p:cNvSpPr>
          <p:nvPr>
            <p:ph idx="1"/>
          </p:nvPr>
        </p:nvSpPr>
        <p:spPr>
          <a:xfrm>
            <a:off x="609600" y="1600200"/>
            <a:ext cx="8229600"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2" name="Picture 2">
            <a:extLst>
              <a:ext uri="{FF2B5EF4-FFF2-40B4-BE49-F238E27FC236}">
                <a16:creationId xmlns:a16="http://schemas.microsoft.com/office/drawing/2014/main" id="{85937EDB-9292-A506-CC4A-77616C56A84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027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ABA99-5D75-1E93-89A9-4E2F2C03877D}"/>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E1592508-6E5D-E678-6AAC-9C48DD82E3BF}"/>
              </a:ext>
            </a:extLst>
          </p:cNvPr>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a:extLst>
              <a:ext uri="{FF2B5EF4-FFF2-40B4-BE49-F238E27FC236}">
                <a16:creationId xmlns:a16="http://schemas.microsoft.com/office/drawing/2014/main" id="{ED6FD7F4-AA7F-B838-F5C1-9C34D2635D83}"/>
              </a:ext>
            </a:extLst>
          </p:cNvPr>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dirty="0"/>
              <a:t>Context – John 15:1-8</a:t>
            </a:r>
          </a:p>
          <a:p>
            <a:pPr marL="461963" indent="-461963">
              <a:spcBef>
                <a:spcPts val="0"/>
              </a:spcBef>
              <a:spcAft>
                <a:spcPts val="1200"/>
              </a:spcAft>
              <a:buClr>
                <a:srgbClr val="FFC000"/>
              </a:buClr>
              <a:buSzPct val="100000"/>
              <a:buAutoNum type="arabicPeriod"/>
              <a:defRPr/>
            </a:pPr>
            <a:r>
              <a:rPr lang="en-US" altLang="en-US" sz="2800" dirty="0"/>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dirty="0"/>
              <a:t>Judas’ departure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b="1" u="sng" dirty="0">
                <a:solidFill>
                  <a:srgbClr val="FFFFCC"/>
                </a:solidFill>
              </a:rPr>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Pruning to bear more fruit (John 15:2; Heb. 12:5-11)</a:t>
            </a:r>
            <a:endParaRPr lang="en-US" altLang="en-US" sz="2800" dirty="0">
              <a:solidFill>
                <a:schemeClr val="bg1"/>
              </a:solidFill>
            </a:endParaRPr>
          </a:p>
        </p:txBody>
      </p:sp>
      <p:pic>
        <p:nvPicPr>
          <p:cNvPr id="2" name="Picture 2" descr="http://forum.remonstranten-berlin.de/uploads/2010/02/aminius_achterkant.jpg">
            <a:extLst>
              <a:ext uri="{FF2B5EF4-FFF2-40B4-BE49-F238E27FC236}">
                <a16:creationId xmlns:a16="http://schemas.microsoft.com/office/drawing/2014/main" id="{DFFFAF64-E675-1456-52BE-AE91920546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2851230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EBDC87-147B-4D2B-8EC3-C777E53BE7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800" cy="2423740"/>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15:6</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anyone does not abide in Me, he is thrown away as a branch and dries up;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gather them, and cast them into the fire and they are burned.”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6" descr="http://www.maggiesnotebook.com/wp-content/uploads/2011/08/Apostle_John_35.jpg">
            <a:extLst>
              <a:ext uri="{FF2B5EF4-FFF2-40B4-BE49-F238E27FC236}">
                <a16:creationId xmlns:a16="http://schemas.microsoft.com/office/drawing/2014/main" id="{B5F52D3F-A643-43E4-A058-7D82FA27D32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41545" y="3048000"/>
            <a:ext cx="1508911"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0571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BC949-9640-BD63-D5BE-22BF80010CA0}"/>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EFAFA275-59EC-2512-970D-85425CE09346}"/>
              </a:ext>
            </a:extLst>
          </p:cNvPr>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a:extLst>
              <a:ext uri="{FF2B5EF4-FFF2-40B4-BE49-F238E27FC236}">
                <a16:creationId xmlns:a16="http://schemas.microsoft.com/office/drawing/2014/main" id="{42603195-C708-FA0F-2E0B-CDB2142ABF73}"/>
              </a:ext>
            </a:extLst>
          </p:cNvPr>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dirty="0"/>
              <a:t>Context – John 15:1-8</a:t>
            </a:r>
          </a:p>
          <a:p>
            <a:pPr marL="461963" indent="-461963">
              <a:spcBef>
                <a:spcPts val="0"/>
              </a:spcBef>
              <a:spcAft>
                <a:spcPts val="1200"/>
              </a:spcAft>
              <a:buClr>
                <a:srgbClr val="FFC000"/>
              </a:buClr>
              <a:buSzPct val="100000"/>
              <a:buAutoNum type="arabicPeriod"/>
              <a:defRPr/>
            </a:pPr>
            <a:r>
              <a:rPr lang="en-US" altLang="en-US" sz="2800" dirty="0"/>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dirty="0"/>
              <a:t>Judas’ departure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b="1" dirty="0">
                <a:solidFill>
                  <a:srgbClr val="FFFFCC"/>
                </a:solidFill>
              </a:rPr>
              <a:t>“</a:t>
            </a:r>
            <a:r>
              <a:rPr lang="en-US" altLang="en-US" sz="2800" b="1" u="sng" dirty="0">
                <a:solidFill>
                  <a:srgbClr val="FFFFCC"/>
                </a:solidFill>
              </a:rPr>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Pruning to bear more fruit (John 15:2; Heb. 12:5-11)</a:t>
            </a:r>
            <a:endParaRPr lang="en-US" altLang="en-US" sz="2800" dirty="0">
              <a:solidFill>
                <a:schemeClr val="bg1"/>
              </a:solidFill>
            </a:endParaRPr>
          </a:p>
        </p:txBody>
      </p:sp>
      <p:pic>
        <p:nvPicPr>
          <p:cNvPr id="2" name="Picture 2" descr="http://forum.remonstranten-berlin.de/uploads/2010/02/aminius_achterkant.jpg">
            <a:extLst>
              <a:ext uri="{FF2B5EF4-FFF2-40B4-BE49-F238E27FC236}">
                <a16:creationId xmlns:a16="http://schemas.microsoft.com/office/drawing/2014/main" id="{23942055-8E31-A7A3-C165-D8D9CFD7D01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2767093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8B05AA-7FE8-43C4-98FA-A31EB33BE7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800" cy="1738938"/>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rgbClr val="00FFFF"/>
              </a:buClr>
              <a:buSzPct val="75000"/>
              <a:defRPr/>
            </a:pPr>
            <a:r>
              <a:rPr lang="en-US" altLang="en-US" sz="32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3:15</a:t>
            </a:r>
          </a:p>
          <a:p>
            <a:pPr algn="just">
              <a:spcBef>
                <a:spcPts val="600"/>
              </a:spcBef>
              <a:spcAft>
                <a:spcPts val="600"/>
              </a:spcAft>
            </a:pPr>
            <a:r>
              <a:rPr lang="en-US" altLang="en-US" sz="2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 man’s work is burned up, he will suffer loss; but he himself will be saved, yet so as through fire.</a:t>
            </a:r>
          </a:p>
        </p:txBody>
      </p:sp>
      <p:sp>
        <p:nvSpPr>
          <p:cNvPr id="4" name="Rectangle 1"/>
          <p:cNvSpPr>
            <a:spLocks noChangeArrowheads="1"/>
          </p:cNvSpPr>
          <p:nvPr/>
        </p:nvSpPr>
        <p:spPr bwMode="auto">
          <a:xfrm>
            <a:off x="609600" y="1618119"/>
            <a:ext cx="10972800" cy="1677382"/>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rgbClr val="00FFFF"/>
              </a:buClr>
              <a:buSzPct val="75000"/>
              <a:defRPr/>
            </a:pPr>
            <a:r>
              <a:rPr lang="en-US" altLang="en-US" sz="32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6:8</a:t>
            </a:r>
          </a:p>
          <a:p>
            <a:pPr algn="just">
              <a:spcBef>
                <a:spcPts val="600"/>
              </a:spcBef>
              <a:spcAft>
                <a:spcPts val="600"/>
              </a:spcAft>
            </a:pPr>
            <a:r>
              <a:rPr lang="en-US" altLang="en-US" sz="2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if it yields thorns and thistles, it is worthless and close to being cursed, and it ends up being burned.</a:t>
            </a:r>
          </a:p>
        </p:txBody>
      </p:sp>
      <p:sp>
        <p:nvSpPr>
          <p:cNvPr id="5" name="Rectangle 1"/>
          <p:cNvSpPr>
            <a:spLocks noChangeArrowheads="1"/>
          </p:cNvSpPr>
          <p:nvPr/>
        </p:nvSpPr>
        <p:spPr bwMode="auto">
          <a:xfrm>
            <a:off x="609600" y="3094004"/>
            <a:ext cx="10972800" cy="2108269"/>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rgbClr val="00FFFF"/>
              </a:buClr>
              <a:buSzPct val="75000"/>
              <a:defRPr/>
            </a:pPr>
            <a:r>
              <a:rPr lang="en-US" altLang="en-US" sz="32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Peter 1:6–7</a:t>
            </a:r>
          </a:p>
          <a:p>
            <a:pPr algn="just">
              <a:spcBef>
                <a:spcPts val="600"/>
              </a:spcBef>
              <a:spcAft>
                <a:spcPts val="600"/>
              </a:spcAft>
            </a:pPr>
            <a:r>
              <a:rPr lang="en-US" altLang="en-US" sz="2800" kern="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altLang="en-US" sz="2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have been distressed by various trials, </a:t>
            </a:r>
            <a:r>
              <a:rPr lang="en-US" altLang="en-US" sz="2800" kern="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altLang="en-US" sz="2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…tested by fire, may be found to result in praise and glory and honor at the revelation of Jesus Christ.</a:t>
            </a:r>
          </a:p>
        </p:txBody>
      </p:sp>
    </p:spTree>
    <p:extLst>
      <p:ext uri="{BB962C8B-B14F-4D97-AF65-F5344CB8AC3E}">
        <p14:creationId xmlns:p14="http://schemas.microsoft.com/office/powerpoint/2010/main" val="625636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239DE-579D-D915-3F89-5038EE77F9BA}"/>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2366A9E4-A716-E392-F129-5C6589C4DE60}"/>
              </a:ext>
            </a:extLst>
          </p:cNvPr>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a:extLst>
              <a:ext uri="{FF2B5EF4-FFF2-40B4-BE49-F238E27FC236}">
                <a16:creationId xmlns:a16="http://schemas.microsoft.com/office/drawing/2014/main" id="{2C5B721F-2AF4-4561-83AA-6FB5D287D2B2}"/>
              </a:ext>
            </a:extLst>
          </p:cNvPr>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dirty="0"/>
              <a:t>Context – John 15:1-8</a:t>
            </a:r>
          </a:p>
          <a:p>
            <a:pPr marL="461963" indent="-461963">
              <a:spcBef>
                <a:spcPts val="0"/>
              </a:spcBef>
              <a:spcAft>
                <a:spcPts val="1200"/>
              </a:spcAft>
              <a:buClr>
                <a:srgbClr val="FFC000"/>
              </a:buClr>
              <a:buSzPct val="100000"/>
              <a:buAutoNum type="arabicPeriod"/>
              <a:defRPr/>
            </a:pPr>
            <a:r>
              <a:rPr lang="en-US" altLang="en-US" sz="2800" dirty="0"/>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dirty="0"/>
              <a:t>Judas’ departure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b="1" u="sng" dirty="0">
                <a:solidFill>
                  <a:srgbClr val="FFFFCC"/>
                </a:solidFill>
              </a:rPr>
              <a:t>Pruning to bear more fruit (John 15:2; Heb. 12:5-11)</a:t>
            </a:r>
          </a:p>
        </p:txBody>
      </p:sp>
      <p:pic>
        <p:nvPicPr>
          <p:cNvPr id="2" name="Picture 2" descr="http://forum.remonstranten-berlin.de/uploads/2010/02/aminius_achterkant.jpg">
            <a:extLst>
              <a:ext uri="{FF2B5EF4-FFF2-40B4-BE49-F238E27FC236}">
                <a16:creationId xmlns:a16="http://schemas.microsoft.com/office/drawing/2014/main" id="{8ECBEA8E-BC87-CBEB-54C7-B6D71B2652F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2228111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4203C-584C-7232-F000-71F00F446C6A}"/>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31F0FF28-9F5F-26A2-216E-1EB3F0041C77}"/>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250B3116-E82F-D594-4F1A-31F3F96849A9}"/>
              </a:ext>
            </a:extLst>
          </p:cNvPr>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dirty="0">
                <a:cs typeface="Calibri" pitchFamily="34" charset="0"/>
              </a:rPr>
              <a:t>Matthew 24:13</a:t>
            </a:r>
          </a:p>
          <a:p>
            <a:pPr marL="571500" indent="-571500">
              <a:spcBef>
                <a:spcPts val="0"/>
              </a:spcBef>
              <a:spcAft>
                <a:spcPts val="1800"/>
              </a:spcAft>
              <a:buSzPct val="100000"/>
              <a:buFont typeface="+mj-lt"/>
              <a:buAutoNum type="arabicPeriod"/>
              <a:defRPr/>
            </a:pPr>
            <a:r>
              <a:rPr lang="en-US" dirty="0">
                <a:cs typeface="Calibri" pitchFamily="34" charset="0"/>
              </a:rPr>
              <a:t>John 15:5-6, 8 </a:t>
            </a:r>
          </a:p>
          <a:p>
            <a:pPr marL="571500" indent="-571500">
              <a:spcBef>
                <a:spcPts val="0"/>
              </a:spcBef>
              <a:spcAft>
                <a:spcPts val="1800"/>
              </a:spcAft>
              <a:buSzPct val="100000"/>
              <a:buFont typeface="+mj-lt"/>
              <a:buAutoNum type="arabicPeriod"/>
              <a:defRPr/>
            </a:pPr>
            <a:r>
              <a:rPr lang="en-US" b="1" u="sng" dirty="0">
                <a:solidFill>
                  <a:srgbClr val="FFFFCC"/>
                </a:solidFill>
                <a:cs typeface="Calibri" pitchFamily="34" charset="0"/>
              </a:rPr>
              <a:t>2 Corinthians 13:5</a:t>
            </a:r>
          </a:p>
          <a:p>
            <a:pPr marL="571500" indent="-571500">
              <a:spcBef>
                <a:spcPts val="0"/>
              </a:spcBef>
              <a:spcAft>
                <a:spcPts val="1800"/>
              </a:spcAft>
              <a:buSzPct val="100000"/>
              <a:buFont typeface="+mj-lt"/>
              <a:buAutoNum type="arabicPeriod"/>
              <a:defRPr/>
            </a:pPr>
            <a:r>
              <a:rPr lang="en-US" dirty="0">
                <a:cs typeface="Calibri" pitchFamily="34" charset="0"/>
              </a:rPr>
              <a:t>Ephesians 2:10</a:t>
            </a:r>
          </a:p>
          <a:p>
            <a:pPr marL="571500" indent="-571500">
              <a:spcBef>
                <a:spcPts val="0"/>
              </a:spcBef>
              <a:spcAft>
                <a:spcPts val="1800"/>
              </a:spcAft>
              <a:buSzPct val="100000"/>
              <a:buFont typeface="+mj-lt"/>
              <a:buAutoNum type="arabicPeriod"/>
              <a:defRPr/>
            </a:pPr>
            <a:r>
              <a:rPr lang="en-US" dirty="0">
                <a:cs typeface="Calibri" pitchFamily="34" charset="0"/>
              </a:rPr>
              <a:t>Hebrews 12:14</a:t>
            </a:r>
          </a:p>
          <a:p>
            <a:pPr marL="571500" indent="-571500">
              <a:spcBef>
                <a:spcPts val="0"/>
              </a:spcBef>
              <a:spcAft>
                <a:spcPts val="1800"/>
              </a:spcAft>
              <a:buSzPct val="100000"/>
              <a:buFont typeface="+mj-lt"/>
              <a:buAutoNum type="arabicPeriod"/>
              <a:defRPr/>
            </a:pPr>
            <a:r>
              <a:rPr lang="en-US" dirty="0">
                <a:cs typeface="Calibri" pitchFamily="34" charset="0"/>
              </a:rPr>
              <a:t>Revelation 13:10</a:t>
            </a:r>
          </a:p>
          <a:p>
            <a:pPr marL="571500" indent="-571500">
              <a:spcBef>
                <a:spcPts val="0"/>
              </a:spcBef>
              <a:spcAft>
                <a:spcPts val="0"/>
              </a:spcAft>
              <a:buSzPct val="100000"/>
              <a:buFont typeface="+mj-lt"/>
              <a:buAutoNum type="arabicPeriod"/>
              <a:defRPr/>
            </a:pPr>
            <a:r>
              <a:rPr lang="en-US" dirty="0">
                <a:cs typeface="Calibri" pitchFamily="34" charset="0"/>
              </a:rPr>
              <a:t>Revelation 14:12</a:t>
            </a: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205B7347-B336-F86E-EA26-A3B84D213C8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118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5F571-4A1E-4236-B8BA-EFBF26ED1A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506" name="Rectangle 3">
            <a:extLst>
              <a:ext uri="{FF2B5EF4-FFF2-40B4-BE49-F238E27FC236}">
                <a16:creationId xmlns:a16="http://schemas.microsoft.com/office/drawing/2014/main" id="{35A559A9-DB29-4B01-A1A8-7A7B9005FD3D}"/>
              </a:ext>
            </a:extLst>
          </p:cNvPr>
          <p:cNvSpPr>
            <a:spLocks noChangeArrowheads="1"/>
          </p:cNvSpPr>
          <p:nvPr/>
        </p:nvSpPr>
        <p:spPr bwMode="auto">
          <a:xfrm>
            <a:off x="609600" y="0"/>
            <a:ext cx="10972800" cy="297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marL="342900" indent="-342900" algn="ctr" defTabSz="685800" eaLnBrk="0" hangingPunct="0">
              <a:lnSpc>
                <a:spcPct val="90000"/>
              </a:lnSpc>
              <a:spcBef>
                <a:spcPct val="0"/>
              </a:spcBef>
              <a:spcAft>
                <a:spcPts val="900"/>
              </a:spcAft>
              <a:buFontTx/>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Corinthians 13:5</a:t>
            </a:r>
          </a:p>
          <a:p>
            <a:pPr algn="just">
              <a:spcBef>
                <a:spcPct val="0"/>
              </a:spcBef>
              <a:buClrTx/>
              <a:buSzTx/>
              <a:buFontTx/>
              <a:buNone/>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“Test yourselves </a:t>
            </a:r>
            <a:r>
              <a:rPr lang="en-US" alt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see</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if you are in the faith; examine yourselves! Or do you not recognize this about yourselves, that Jesus Christ is in you—unless indeed you fail the test?”</a:t>
            </a:r>
          </a:p>
        </p:txBody>
      </p:sp>
      <p:pic>
        <p:nvPicPr>
          <p:cNvPr id="2" name="Picture 1">
            <a:extLst>
              <a:ext uri="{FF2B5EF4-FFF2-40B4-BE49-F238E27FC236}">
                <a16:creationId xmlns:a16="http://schemas.microsoft.com/office/drawing/2014/main" id="{7AEC4D0A-F9E4-E1CE-BD0A-C457E33E7F54}"/>
              </a:ext>
            </a:extLst>
          </p:cNvPr>
          <p:cNvPicPr>
            <a:picLocks noChangeAspect="1"/>
          </p:cNvPicPr>
          <p:nvPr/>
        </p:nvPicPr>
        <p:blipFill>
          <a:blip r:embed="rId3"/>
          <a:stretch>
            <a:fillRect/>
          </a:stretch>
        </p:blipFill>
        <p:spPr>
          <a:xfrm>
            <a:off x="4874295" y="2819400"/>
            <a:ext cx="2443410" cy="2011680"/>
          </a:xfrm>
          <a:prstGeom prst="rect">
            <a:avLst/>
          </a:prstGeom>
          <a:ln w="38100">
            <a:solidFill>
              <a:srgbClr val="C00000"/>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a:extLst>
              <a:ext uri="{FF2B5EF4-FFF2-40B4-BE49-F238E27FC236}">
                <a16:creationId xmlns:a16="http://schemas.microsoft.com/office/drawing/2014/main" id="{D4B21E60-AC74-41CA-8F55-A40970853169}"/>
              </a:ext>
            </a:extLst>
          </p:cNvPr>
          <p:cNvSpPr>
            <a:spLocks noChangeArrowheads="1"/>
          </p:cNvSpPr>
          <p:nvPr/>
        </p:nvSpPr>
        <p:spPr bwMode="auto">
          <a:xfrm>
            <a:off x="609600" y="1744682"/>
            <a:ext cx="10972800"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a:spcBef>
                <a:spcPct val="0"/>
              </a:spcBef>
              <a:buClrTx/>
              <a:buSzTx/>
              <a:buFontTx/>
              <a:buNone/>
            </a:pPr>
            <a:r>
              <a:rPr lang="en-US" altLang="en-US" sz="3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“Doubts about one’s salvation are not wrong...Scripture encourages self-examination...In 2 Corinthians 13:5, Paul wrote, ‘Test yourselves to see if you are in the faith; examine yourselves! Or do you not recognize this about yourselves, that Jesus Christ is in you—unless indeed you fail the test?’ That admonition is largely ignored—and often explained away—in the contemporary church.”</a:t>
            </a:r>
          </a:p>
        </p:txBody>
      </p:sp>
      <p:sp>
        <p:nvSpPr>
          <p:cNvPr id="2" name="Rectangle 2">
            <a:extLst>
              <a:ext uri="{FF2B5EF4-FFF2-40B4-BE49-F238E27FC236}">
                <a16:creationId xmlns:a16="http://schemas.microsoft.com/office/drawing/2014/main" id="{FE16074A-5660-8790-77DC-B887FF5FE867}"/>
              </a:ext>
            </a:extLst>
          </p:cNvPr>
          <p:cNvSpPr>
            <a:spLocks noChangeArrowheads="1"/>
          </p:cNvSpPr>
          <p:nvPr/>
        </p:nvSpPr>
        <p:spPr bwMode="auto">
          <a:xfrm>
            <a:off x="2164080" y="152400"/>
            <a:ext cx="7863840" cy="1315038"/>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sz="1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F. MacArthur, </a:t>
            </a:r>
            <a:r>
              <a:rPr lang="en-US" sz="1800"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What Does Jesus Mean When He Says, "Follow Me"? (Grand Rapids: Zondervan, 1988), 190.</a:t>
            </a:r>
          </a:p>
        </p:txBody>
      </p:sp>
      <p:pic>
        <p:nvPicPr>
          <p:cNvPr id="3" name="Picture 2">
            <a:extLst>
              <a:ext uri="{FF2B5EF4-FFF2-40B4-BE49-F238E27FC236}">
                <a16:creationId xmlns:a16="http://schemas.microsoft.com/office/drawing/2014/main" id="{DDE18425-1DB4-2C21-D0C5-8A49942FFC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586" y="76200"/>
            <a:ext cx="1434856" cy="837555"/>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a:extLst>
              <a:ext uri="{FF2B5EF4-FFF2-40B4-BE49-F238E27FC236}">
                <a16:creationId xmlns:a16="http://schemas.microsoft.com/office/drawing/2014/main" id="{FDF52326-1A80-41A3-843B-4FC0BBEB852F}"/>
              </a:ext>
            </a:extLst>
          </p:cNvPr>
          <p:cNvSpPr>
            <a:spLocks noChangeArrowheads="1"/>
          </p:cNvSpPr>
          <p:nvPr/>
        </p:nvSpPr>
        <p:spPr bwMode="auto">
          <a:xfrm>
            <a:off x="2895600" y="1759327"/>
            <a:ext cx="86868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tabLst>
                <a:tab pos="1146175" algn="l"/>
              </a:tabLst>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tabLst>
                <a:tab pos="1146175" algn="l"/>
              </a:tabLst>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tabLst>
                <a:tab pos="1146175" algn="l"/>
              </a:tabLs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tabLst>
                <a:tab pos="1146175" algn="l"/>
              </a:tabLst>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tabLst>
                <a:tab pos="1146175" algn="l"/>
              </a:tabLst>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tabLst>
                <a:tab pos="1146175" algn="l"/>
              </a:tabLst>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tabLst>
                <a:tab pos="1146175" algn="l"/>
              </a:tabLst>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tabLst>
                <a:tab pos="1146175" algn="l"/>
              </a:tabLst>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tabLst>
                <a:tab pos="1146175" algn="l"/>
              </a:tabLst>
              <a:defRPr sz="3200">
                <a:solidFill>
                  <a:schemeClr val="tx1"/>
                </a:solidFill>
                <a:latin typeface="Times New Roman" panose="02020603050405020304" pitchFamily="18" charset="0"/>
              </a:defRPr>
            </a:lvl9pPr>
          </a:lstStyle>
          <a:p>
            <a:pPr algn="just">
              <a:spcBef>
                <a:spcPct val="0"/>
              </a:spcBef>
              <a:buClrTx/>
              <a:buSzTx/>
              <a:buFontTx/>
              <a:buNone/>
            </a:pPr>
            <a:r>
              <a:rPr lang="en-US" alt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“Paul’s words help clarify the doctrine of assurance of faith. Paul asks the Corinthians to examine their own lives for evidence of salvation. Such evidence would include trust in Christ (Heb. 3:6), obedience to God (Matt. 7:21), growth in holiness (Heb. 12:14; 1 John 3:3), the fruit of the Spirit (Gal. 5:22, 23), love for other Christians (1 John 3:14), positive influence on others (Matt. 5:16), adhering to the apostolic teaching (1 John 4:2), and the testimony of the Holy Spirit within them (Rom. 8:15, 16).”</a:t>
            </a:r>
          </a:p>
        </p:txBody>
      </p:sp>
      <p:sp>
        <p:nvSpPr>
          <p:cNvPr id="24579" name="TextBox 2">
            <a:extLst>
              <a:ext uri="{FF2B5EF4-FFF2-40B4-BE49-F238E27FC236}">
                <a16:creationId xmlns:a16="http://schemas.microsoft.com/office/drawing/2014/main" id="{94692E4A-8DED-40B7-B14C-D06FB3F6F7DD}"/>
              </a:ext>
            </a:extLst>
          </p:cNvPr>
          <p:cNvSpPr txBox="1">
            <a:spLocks noChangeArrowheads="1"/>
          </p:cNvSpPr>
          <p:nvPr/>
        </p:nvSpPr>
        <p:spPr bwMode="auto">
          <a:xfrm>
            <a:off x="1386840" y="161925"/>
            <a:ext cx="941832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a:spcBef>
                <a:spcPct val="0"/>
              </a:spcBef>
              <a:buClrTx/>
              <a:buSzTx/>
              <a:buFontTx/>
              <a:buNone/>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New Geneva Study Bible</a:t>
            </a:r>
          </a:p>
          <a:p>
            <a:pPr algn="ctr">
              <a:spcBef>
                <a:spcPct val="0"/>
              </a:spcBef>
              <a:buClrTx/>
              <a:buSzTx/>
              <a:buFontTx/>
              <a:buNone/>
            </a:pPr>
            <a:r>
              <a:rPr lang="en-US" altLang="en-US" sz="18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Luder</a:t>
            </a:r>
            <a:r>
              <a:rPr lang="en-US" alt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Whitlock and Bruce Waltke R.C. Sproul, Moises Silva, et al, eds., </a:t>
            </a:r>
            <a:r>
              <a:rPr lang="en-US" alt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 New Geneva Study Bible: Bringing the Light of the Reformation to Scripture</a:t>
            </a:r>
            <a:r>
              <a:rPr lang="en-US" alt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(Nashville, TN: Thomas Nelson, 1995), 1844.</a:t>
            </a:r>
          </a:p>
        </p:txBody>
      </p:sp>
      <p:pic>
        <p:nvPicPr>
          <p:cNvPr id="2" name="Picture 1">
            <a:extLst>
              <a:ext uri="{FF2B5EF4-FFF2-40B4-BE49-F238E27FC236}">
                <a16:creationId xmlns:a16="http://schemas.microsoft.com/office/drawing/2014/main" id="{B0B03CA0-8921-2AAF-9D77-204768F4F396}"/>
              </a:ext>
            </a:extLst>
          </p:cNvPr>
          <p:cNvPicPr>
            <a:picLocks noChangeAspect="1"/>
          </p:cNvPicPr>
          <p:nvPr/>
        </p:nvPicPr>
        <p:blipFill>
          <a:blip r:embed="rId2"/>
          <a:stretch>
            <a:fillRect/>
          </a:stretch>
        </p:blipFill>
        <p:spPr>
          <a:xfrm>
            <a:off x="650748" y="1905000"/>
            <a:ext cx="2016252"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5F571-4A1E-4236-B8BA-EFBF26ED1A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506" name="Rectangle 3">
            <a:extLst>
              <a:ext uri="{FF2B5EF4-FFF2-40B4-BE49-F238E27FC236}">
                <a16:creationId xmlns:a16="http://schemas.microsoft.com/office/drawing/2014/main" id="{35A559A9-DB29-4B01-A1A8-7A7B9005FD3D}"/>
              </a:ext>
            </a:extLst>
          </p:cNvPr>
          <p:cNvSpPr>
            <a:spLocks noChangeArrowheads="1"/>
          </p:cNvSpPr>
          <p:nvPr/>
        </p:nvSpPr>
        <p:spPr bwMode="auto">
          <a:xfrm>
            <a:off x="609600" y="0"/>
            <a:ext cx="10972800"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marL="342900" indent="-342900" algn="ctr" defTabSz="685800" eaLnBrk="0" hangingPunct="0">
              <a:lnSpc>
                <a:spcPct val="90000"/>
              </a:lnSpc>
              <a:spcBef>
                <a:spcPct val="0"/>
              </a:spcBef>
              <a:spcAft>
                <a:spcPts val="900"/>
              </a:spcAft>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1:2</a:t>
            </a:r>
          </a:p>
          <a:p>
            <a:pPr marL="0" indent="0" algn="just">
              <a:spcBef>
                <a:spcPts val="0"/>
              </a:spcBef>
              <a:buNone/>
              <a:defRPr/>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the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church</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God that is in Corinth, to those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sanctified in Christ Jesus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called to be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saints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together with all those who in every place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call upon the name of our Lord Jesus Christ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both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their Lord and ours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2">
            <a:extLst>
              <a:ext uri="{FF2B5EF4-FFF2-40B4-BE49-F238E27FC236}">
                <a16:creationId xmlns:a16="http://schemas.microsoft.com/office/drawing/2014/main" id="{3ABA3659-463D-FFE7-9582-30BCBE70337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5856" y="2590800"/>
            <a:ext cx="15602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7174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subTitle" sz="quarter" idx="4294967295"/>
          </p:nvPr>
        </p:nvSpPr>
        <p:spPr>
          <a:xfrm>
            <a:off x="2057400" y="228600"/>
            <a:ext cx="8077200" cy="1295400"/>
          </a:xfrm>
        </p:spPr>
        <p:txBody>
          <a:bodyPr/>
          <a:lstStyle/>
          <a:p>
            <a:pPr marL="0" indent="0" algn="ctr" eaLnBrk="1" hangingPunct="1">
              <a:buNone/>
              <a:defRPr/>
            </a:pPr>
            <a:r>
              <a:rPr lang="en-US" sz="400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dirty="0">
                <a:effectLst>
                  <a:outerShdw blurRad="38100" dist="38100" dir="2700000" algn="tl">
                    <a:srgbClr val="000000">
                      <a:alpha val="43137"/>
                    </a:srgbClr>
                  </a:outerShdw>
                </a:effectLst>
              </a:rPr>
              <a:t>John Calvin, </a:t>
            </a:r>
            <a:r>
              <a:rPr lang="en-US" sz="1600" i="1" dirty="0">
                <a:effectLst>
                  <a:outerShdw blurRad="38100" dist="38100" dir="2700000" algn="tl">
                    <a:srgbClr val="000000">
                      <a:alpha val="43137"/>
                    </a:srgbClr>
                  </a:outerShdw>
                </a:effectLst>
              </a:rPr>
              <a:t>Calvin’s Calvinism: God’s Eternal Predestination and Secret Providence</a:t>
            </a:r>
            <a:r>
              <a:rPr lang="en-US" sz="1600" dirty="0">
                <a:effectLst>
                  <a:outerShdw blurRad="38100" dist="38100" dir="2700000" algn="tl">
                    <a:srgbClr val="000000">
                      <a:alpha val="43137"/>
                    </a:srgbClr>
                  </a:outerShdw>
                </a:effectLst>
              </a:rPr>
              <a:t> (Reformed Free Publishing Association, Kindle edition from the 2009 2nd edition), Kindle location 532. </a:t>
            </a:r>
            <a:br>
              <a:rPr lang="en-US" sz="1600" dirty="0">
                <a:effectLst>
                  <a:outerShdw blurRad="38100" dist="38100" dir="2700000" algn="tl">
                    <a:srgbClr val="000000">
                      <a:alpha val="43137"/>
                    </a:srgbClr>
                  </a:outerShdw>
                </a:effectLst>
              </a:rPr>
            </a:br>
            <a:endParaRPr lang="en-US" sz="1600"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766735" cy="1097280"/>
          </a:xfrm>
          <a:prstGeom prst="rect">
            <a:avLst/>
          </a:prstGeom>
          <a:ln>
            <a:solidFill>
              <a:schemeClr val="tx1"/>
            </a:solidFill>
          </a:ln>
        </p:spPr>
      </p:pic>
      <p:sp>
        <p:nvSpPr>
          <p:cNvPr id="4" name="TextBox 3">
            <a:extLst>
              <a:ext uri="{FF2B5EF4-FFF2-40B4-BE49-F238E27FC236}">
                <a16:creationId xmlns:a16="http://schemas.microsoft.com/office/drawing/2014/main" id="{2F19F50C-2393-E8FB-9B2D-E5F04853B638}"/>
              </a:ext>
            </a:extLst>
          </p:cNvPr>
          <p:cNvSpPr txBox="1"/>
          <p:nvPr/>
        </p:nvSpPr>
        <p:spPr>
          <a:xfrm>
            <a:off x="609600" y="1828800"/>
            <a:ext cx="10972800" cy="3046988"/>
          </a:xfrm>
          <a:prstGeom prst="rect">
            <a:avLst/>
          </a:prstGeom>
          <a:noFill/>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mn-cs"/>
              </a:rPr>
              <a:t>Calvin said: “[T]hose who do not persevere unto the end belong not to the calling of God.  The Fall of Adam was not by accident, nor by chance, but was ordained by the secret counsel of God.”</a:t>
            </a:r>
          </a:p>
        </p:txBody>
      </p:sp>
    </p:spTree>
    <p:extLst>
      <p:ext uri="{BB962C8B-B14F-4D97-AF65-F5344CB8AC3E}">
        <p14:creationId xmlns:p14="http://schemas.microsoft.com/office/powerpoint/2010/main" val="3198003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5F571-4A1E-4236-B8BA-EFBF26ED1A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506" name="Rectangle 3">
            <a:extLst>
              <a:ext uri="{FF2B5EF4-FFF2-40B4-BE49-F238E27FC236}">
                <a16:creationId xmlns:a16="http://schemas.microsoft.com/office/drawing/2014/main" id="{35A559A9-DB29-4B01-A1A8-7A7B9005FD3D}"/>
              </a:ext>
            </a:extLst>
          </p:cNvPr>
          <p:cNvSpPr>
            <a:spLocks noChangeArrowheads="1"/>
          </p:cNvSpPr>
          <p:nvPr/>
        </p:nvSpPr>
        <p:spPr bwMode="auto">
          <a:xfrm>
            <a:off x="609600" y="0"/>
            <a:ext cx="10972800" cy="1869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marL="342900" indent="-342900" algn="ctr" defTabSz="685800" eaLnBrk="0" hangingPunct="0">
              <a:lnSpc>
                <a:spcPct val="90000"/>
              </a:lnSpc>
              <a:spcBef>
                <a:spcPct val="0"/>
              </a:spcBef>
              <a:spcAft>
                <a:spcPts val="900"/>
              </a:spcAft>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Corinthians  1:1</a:t>
            </a:r>
          </a:p>
          <a:p>
            <a:pPr lvl="0" algn="just" eaLnBrk="0" hangingPunct="0">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"To the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church of God</a:t>
            </a:r>
            <a:r>
              <a:rPr lang="en-US" sz="3600" b="1" u="sng"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that is at Corinth, with all the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saints</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who are in the whole of Achaia."</a:t>
            </a:r>
            <a:endPar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76F79900-E6C3-4F0B-B950-E9985F096A2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5856" y="2590800"/>
            <a:ext cx="15602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8278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7A09CB8F-54A8-4BF2-9555-0F6D029B5C1C}"/>
              </a:ext>
            </a:extLst>
          </p:cNvPr>
          <p:cNvSpPr>
            <a:spLocks noGrp="1"/>
          </p:cNvSpPr>
          <p:nvPr>
            <p:ph type="title"/>
          </p:nvPr>
        </p:nvSpPr>
        <p:spPr>
          <a:xfrm>
            <a:off x="914400" y="228600"/>
            <a:ext cx="10363200" cy="914400"/>
          </a:xfrm>
        </p:spPr>
        <p:txBody>
          <a:bodyPr/>
          <a:lstStyle/>
          <a:p>
            <a:pPr algn="ctr"/>
            <a:r>
              <a:rPr lang="en-US" altLang="en-US" sz="3600" dirty="0"/>
              <a:t>THE CORINTHIANS' ASSUMED BELIEVING STATUS</a:t>
            </a:r>
          </a:p>
        </p:txBody>
      </p:sp>
      <p:sp>
        <p:nvSpPr>
          <p:cNvPr id="3" name="Content Placeholder 2">
            <a:extLst>
              <a:ext uri="{FF2B5EF4-FFF2-40B4-BE49-F238E27FC236}">
                <a16:creationId xmlns:a16="http://schemas.microsoft.com/office/drawing/2014/main" id="{03D22796-0D69-4C51-A35F-52C5FCBDB01C}"/>
              </a:ext>
            </a:extLst>
          </p:cNvPr>
          <p:cNvSpPr>
            <a:spLocks noGrp="1"/>
          </p:cNvSpPr>
          <p:nvPr>
            <p:ph idx="1"/>
          </p:nvPr>
        </p:nvSpPr>
        <p:spPr>
          <a:xfrm>
            <a:off x="1066800" y="1600201"/>
            <a:ext cx="10058400" cy="1905000"/>
          </a:xfrm>
        </p:spPr>
        <p:txBody>
          <a:bodyPr/>
          <a:lstStyle/>
          <a:p>
            <a:pPr marL="457200" indent="-457200">
              <a:spcBef>
                <a:spcPts val="0"/>
              </a:spcBef>
              <a:spcAft>
                <a:spcPts val="3600"/>
              </a:spcAft>
              <a:defRPr/>
            </a:pPr>
            <a:r>
              <a:rPr lang="en-US" b="1" u="sng" kern="1200" dirty="0">
                <a:solidFill>
                  <a:srgbClr val="FFFFCC"/>
                </a:solidFill>
                <a:cs typeface="Calibri" panose="020F0502020204030204" pitchFamily="34" charset="0"/>
              </a:rPr>
              <a:t>1 Corinthians</a:t>
            </a:r>
            <a:r>
              <a:rPr lang="en-US" b="1" dirty="0"/>
              <a:t> – </a:t>
            </a:r>
            <a:r>
              <a:rPr lang="en-US" dirty="0"/>
              <a:t>1:2; 3:1, 5, 6:11, 19-20</a:t>
            </a:r>
          </a:p>
          <a:p>
            <a:pPr marL="457200" indent="-457200">
              <a:spcBef>
                <a:spcPts val="0"/>
              </a:spcBef>
              <a:spcAft>
                <a:spcPts val="3600"/>
              </a:spcAft>
              <a:defRPr/>
            </a:pPr>
            <a:r>
              <a:rPr lang="en-US" b="1" u="sng" kern="1200" dirty="0">
                <a:solidFill>
                  <a:srgbClr val="FFFFCC"/>
                </a:solidFill>
                <a:cs typeface="Calibri" panose="020F0502020204030204" pitchFamily="34" charset="0"/>
              </a:rPr>
              <a:t>2 Corinthians</a:t>
            </a:r>
            <a:r>
              <a:rPr lang="en-US" dirty="0"/>
              <a:t> </a:t>
            </a:r>
            <a:r>
              <a:rPr lang="en-US" b="1" dirty="0"/>
              <a:t>– </a:t>
            </a:r>
            <a:r>
              <a:rPr lang="en-US" dirty="0"/>
              <a:t>1:1, 21-22, 24; 3:2-3; 6:14-16; 8:9; 10:15</a:t>
            </a:r>
          </a:p>
        </p:txBody>
      </p:sp>
      <p:pic>
        <p:nvPicPr>
          <p:cNvPr id="4" name="Picture 3">
            <a:extLst>
              <a:ext uri="{FF2B5EF4-FFF2-40B4-BE49-F238E27FC236}">
                <a16:creationId xmlns:a16="http://schemas.microsoft.com/office/drawing/2014/main" id="{7ECAFDB5-1F24-44C3-9F71-41BF91951A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35552" y="3810000"/>
            <a:ext cx="4320896" cy="27432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563880" y="1219240"/>
          <a:ext cx="11064240" cy="4419520"/>
        </p:xfrm>
        <a:graphic>
          <a:graphicData uri="http://schemas.openxmlformats.org/drawingml/2006/table">
            <a:tbl>
              <a:tblPr>
                <a:tableStyleId>{16D9F66E-5EB9-4882-86FB-DCBF35E3C3E4}</a:tableStyleId>
              </a:tblPr>
              <a:tblGrid>
                <a:gridCol w="2560320">
                  <a:extLst>
                    <a:ext uri="{9D8B030D-6E8A-4147-A177-3AD203B41FA5}">
                      <a16:colId xmlns:a16="http://schemas.microsoft.com/office/drawing/2014/main" val="20000"/>
                    </a:ext>
                  </a:extLst>
                </a:gridCol>
                <a:gridCol w="2834640">
                  <a:extLst>
                    <a:ext uri="{9D8B030D-6E8A-4147-A177-3AD203B41FA5}">
                      <a16:colId xmlns:a16="http://schemas.microsoft.com/office/drawing/2014/main" val="20001"/>
                    </a:ext>
                  </a:extLst>
                </a:gridCol>
                <a:gridCol w="2834640">
                  <a:extLst>
                    <a:ext uri="{9D8B030D-6E8A-4147-A177-3AD203B41FA5}">
                      <a16:colId xmlns:a16="http://schemas.microsoft.com/office/drawing/2014/main" val="20002"/>
                    </a:ext>
                  </a:extLst>
                </a:gridCol>
                <a:gridCol w="2834640">
                  <a:extLst>
                    <a:ext uri="{9D8B030D-6E8A-4147-A177-3AD203B41FA5}">
                      <a16:colId xmlns:a16="http://schemas.microsoft.com/office/drawing/2014/main" val="20003"/>
                    </a:ext>
                  </a:extLst>
                </a:gridCol>
              </a:tblGrid>
              <a:tr h="883904">
                <a:tc gridSpan="4">
                  <a: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Three Tenses of Salvation</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T="45712" marB="45712" anchor="ctr">
                    <a:solidFill>
                      <a:schemeClr val="bg2"/>
                    </a:solidFill>
                  </a:tcP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u="none"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2547989958"/>
                  </a:ext>
                </a:extLst>
              </a:tr>
              <a:tr h="883904">
                <a:tc>
                  <a:txBody>
                    <a:bodyPr/>
                    <a:lstStyle/>
                    <a:p>
                      <a:pPr algn="ctr"/>
                      <a:r>
                        <a:rPr lang="en-US" sz="2600" b="1" dirty="0">
                          <a:latin typeface="Calibri" pitchFamily="34" charset="0"/>
                          <a:cs typeface="Calibri" pitchFamily="34" charset="0"/>
                        </a:rPr>
                        <a:t>Phase</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Justification</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u="none" dirty="0">
                          <a:latin typeface="Calibri" pitchFamily="34" charset="0"/>
                          <a:cs typeface="Calibri" pitchFamily="34" charset="0"/>
                        </a:rPr>
                        <a:t>Sanctification</a:t>
                      </a:r>
                      <a:endParaRPr lang="en-US" sz="2600" b="1" u="none"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Glorification</a:t>
                      </a: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10000"/>
                  </a:ext>
                </a:extLst>
              </a:tr>
              <a:tr h="883904">
                <a:tc>
                  <a:txBody>
                    <a:bodyPr/>
                    <a:lstStyle/>
                    <a:p>
                      <a:pPr algn="ctr"/>
                      <a:r>
                        <a:rPr lang="en-US" sz="2600" b="1" dirty="0">
                          <a:latin typeface="Calibri" pitchFamily="34" charset="0"/>
                          <a:cs typeface="Calibri" pitchFamily="34" charset="0"/>
                        </a:rPr>
                        <a:t>Tense</a:t>
                      </a:r>
                    </a:p>
                  </a:txBody>
                  <a:tcPr marT="45712" marB="45712" anchor="ctr"/>
                </a:tc>
                <a:tc>
                  <a:txBody>
                    <a:bodyPr/>
                    <a:lstStyle/>
                    <a:p>
                      <a:pPr algn="ctr"/>
                      <a:r>
                        <a:rPr lang="en-US" sz="2600" b="1" dirty="0">
                          <a:solidFill>
                            <a:srgbClr val="C00000"/>
                          </a:solidFill>
                          <a:latin typeface="Calibri" pitchFamily="34" charset="0"/>
                          <a:cs typeface="Calibri" pitchFamily="34" charset="0"/>
                        </a:rPr>
                        <a:t>Past</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Present</a:t>
                      </a:r>
                    </a:p>
                  </a:txBody>
                  <a:tcPr marT="45712" marB="45712" anchor="ctr"/>
                </a:tc>
                <a:tc>
                  <a:txBody>
                    <a:bodyPr/>
                    <a:lstStyle/>
                    <a:p>
                      <a:pPr algn="ctr"/>
                      <a:r>
                        <a:rPr lang="en-US" sz="2600" b="1" dirty="0">
                          <a:solidFill>
                            <a:srgbClr val="C00000"/>
                          </a:solidFill>
                          <a:latin typeface="Calibri" pitchFamily="34" charset="0"/>
                          <a:cs typeface="Calibri" pitchFamily="34" charset="0"/>
                        </a:rPr>
                        <a:t>Future</a:t>
                      </a:r>
                    </a:p>
                  </a:txBody>
                  <a:tcPr marT="45712" marB="45712" anchor="ctr"/>
                </a:tc>
                <a:extLst>
                  <a:ext uri="{0D108BD9-81ED-4DB2-BD59-A6C34878D82A}">
                    <a16:rowId xmlns:a16="http://schemas.microsoft.com/office/drawing/2014/main" val="10001"/>
                  </a:ext>
                </a:extLst>
              </a:tr>
              <a:tr h="883904">
                <a:tc>
                  <a:txBody>
                    <a:bodyPr/>
                    <a:lstStyle/>
                    <a:p>
                      <a:pPr algn="ctr"/>
                      <a:r>
                        <a:rPr lang="en-US" sz="2600" b="1" dirty="0">
                          <a:latin typeface="Calibri" pitchFamily="34" charset="0"/>
                          <a:cs typeface="Calibri" pitchFamily="34" charset="0"/>
                        </a:rPr>
                        <a:t>Saved from sin’s:</a:t>
                      </a:r>
                    </a:p>
                  </a:txBody>
                  <a:tcPr marT="45712" marB="45712" anchor="ctr"/>
                </a:tc>
                <a:tc>
                  <a:txBody>
                    <a:bodyPr/>
                    <a:lstStyle/>
                    <a:p>
                      <a:pPr algn="ctr"/>
                      <a:r>
                        <a:rPr lang="en-US" sz="2600" b="1" dirty="0">
                          <a:solidFill>
                            <a:srgbClr val="C00000"/>
                          </a:solidFill>
                          <a:latin typeface="Calibri" pitchFamily="34" charset="0"/>
                          <a:cs typeface="Calibri" pitchFamily="34" charset="0"/>
                        </a:rPr>
                        <a:t>Penalty</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Power</a:t>
                      </a:r>
                    </a:p>
                  </a:txBody>
                  <a:tcPr marT="45712" marB="45712" anchor="ctr"/>
                </a:tc>
                <a:tc>
                  <a:txBody>
                    <a:bodyPr/>
                    <a:lstStyle/>
                    <a:p>
                      <a:pPr algn="ctr"/>
                      <a:r>
                        <a:rPr lang="en-US" sz="2600" b="1" dirty="0">
                          <a:solidFill>
                            <a:srgbClr val="C00000"/>
                          </a:solidFill>
                          <a:latin typeface="Calibri" pitchFamily="34" charset="0"/>
                          <a:cs typeface="Calibri" pitchFamily="34" charset="0"/>
                        </a:rPr>
                        <a:t>Presence</a:t>
                      </a:r>
                    </a:p>
                  </a:txBody>
                  <a:tcPr marT="45712" marB="45712" anchor="ctr"/>
                </a:tc>
                <a:extLst>
                  <a:ext uri="{0D108BD9-81ED-4DB2-BD59-A6C34878D82A}">
                    <a16:rowId xmlns:a16="http://schemas.microsoft.com/office/drawing/2014/main" val="10002"/>
                  </a:ext>
                </a:extLst>
              </a:tr>
              <a:tr h="883904">
                <a:tc>
                  <a:txBody>
                    <a:bodyPr/>
                    <a:lstStyle/>
                    <a:p>
                      <a:pPr algn="ctr"/>
                      <a:r>
                        <a:rPr lang="en-US" sz="2600" b="1" dirty="0">
                          <a:latin typeface="Calibri" pitchFamily="34" charset="0"/>
                          <a:cs typeface="Calibri" pitchFamily="34" charset="0"/>
                        </a:rPr>
                        <a:t>Scripture</a:t>
                      </a:r>
                    </a:p>
                  </a:txBody>
                  <a:tcPr marT="45712" marB="45712" anchor="ctr"/>
                </a:tc>
                <a:tc>
                  <a:txBody>
                    <a:bodyPr/>
                    <a:lstStyle/>
                    <a:p>
                      <a:pPr algn="ctr"/>
                      <a:r>
                        <a:rPr lang="en-US" sz="2600" b="1" dirty="0">
                          <a:solidFill>
                            <a:srgbClr val="C00000"/>
                          </a:solidFill>
                          <a:latin typeface="Calibri" pitchFamily="34" charset="0"/>
                          <a:cs typeface="Calibri" pitchFamily="34" charset="0"/>
                        </a:rPr>
                        <a:t>Eph 2:8-9; Titus 3:5</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Philip 2:12</a:t>
                      </a:r>
                    </a:p>
                  </a:txBody>
                  <a:tcPr marT="45712" marB="45712" anchor="ctr"/>
                </a:tc>
                <a:tc>
                  <a:txBody>
                    <a:bodyPr/>
                    <a:lstStyle/>
                    <a:p>
                      <a:pPr algn="ctr"/>
                      <a:r>
                        <a:rPr lang="en-US" sz="2600" b="1" dirty="0">
                          <a:solidFill>
                            <a:srgbClr val="C00000"/>
                          </a:solidFill>
                          <a:latin typeface="Calibri" pitchFamily="34" charset="0"/>
                          <a:cs typeface="Calibri" pitchFamily="34" charset="0"/>
                        </a:rPr>
                        <a:t>Rom 5:10</a:t>
                      </a:r>
                    </a:p>
                  </a:txBody>
                  <a:tcPr marT="45712" marB="45712"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566240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563880" y="1219240"/>
          <a:ext cx="11064240" cy="4419520"/>
        </p:xfrm>
        <a:graphic>
          <a:graphicData uri="http://schemas.openxmlformats.org/drawingml/2006/table">
            <a:tbl>
              <a:tblPr>
                <a:tableStyleId>{16D9F66E-5EB9-4882-86FB-DCBF35E3C3E4}</a:tableStyleId>
              </a:tblPr>
              <a:tblGrid>
                <a:gridCol w="2560320">
                  <a:extLst>
                    <a:ext uri="{9D8B030D-6E8A-4147-A177-3AD203B41FA5}">
                      <a16:colId xmlns:a16="http://schemas.microsoft.com/office/drawing/2014/main" val="20000"/>
                    </a:ext>
                  </a:extLst>
                </a:gridCol>
                <a:gridCol w="2834640">
                  <a:extLst>
                    <a:ext uri="{9D8B030D-6E8A-4147-A177-3AD203B41FA5}">
                      <a16:colId xmlns:a16="http://schemas.microsoft.com/office/drawing/2014/main" val="20001"/>
                    </a:ext>
                  </a:extLst>
                </a:gridCol>
                <a:gridCol w="2834640">
                  <a:extLst>
                    <a:ext uri="{9D8B030D-6E8A-4147-A177-3AD203B41FA5}">
                      <a16:colId xmlns:a16="http://schemas.microsoft.com/office/drawing/2014/main" val="20002"/>
                    </a:ext>
                  </a:extLst>
                </a:gridCol>
                <a:gridCol w="2834640">
                  <a:extLst>
                    <a:ext uri="{9D8B030D-6E8A-4147-A177-3AD203B41FA5}">
                      <a16:colId xmlns:a16="http://schemas.microsoft.com/office/drawing/2014/main" val="20003"/>
                    </a:ext>
                  </a:extLst>
                </a:gridCol>
              </a:tblGrid>
              <a:tr h="883904">
                <a:tc gridSpan="4">
                  <a: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Three Tenses of Salvation</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T="45712" marB="45712" anchor="ctr">
                    <a:solidFill>
                      <a:schemeClr val="bg2"/>
                    </a:solidFill>
                  </a:tcP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u="none"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2547989958"/>
                  </a:ext>
                </a:extLst>
              </a:tr>
              <a:tr h="883904">
                <a:tc>
                  <a:txBody>
                    <a:bodyPr/>
                    <a:lstStyle/>
                    <a:p>
                      <a:pPr algn="ctr"/>
                      <a:r>
                        <a:rPr lang="en-US" sz="2600" b="1" dirty="0">
                          <a:latin typeface="Calibri" pitchFamily="34" charset="0"/>
                          <a:cs typeface="Calibri" pitchFamily="34" charset="0"/>
                        </a:rPr>
                        <a:t>Phase</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Justification</a:t>
                      </a:r>
                      <a:endParaRPr lang="en-US" sz="2600" b="1" dirty="0">
                        <a:solidFill>
                          <a:srgbClr val="FFFF00"/>
                        </a:solidFill>
                        <a:latin typeface="Calibri" pitchFamily="34" charset="0"/>
                        <a:cs typeface="Calibri" pitchFamily="34" charset="0"/>
                      </a:endParaRPr>
                    </a:p>
                  </a:txBody>
                  <a:tcPr marT="45712" marB="45712" anchor="ctr">
                    <a:solidFill>
                      <a:srgbClr val="FFFFCC"/>
                    </a:solidFill>
                  </a:tcPr>
                </a:tc>
                <a:tc>
                  <a:txBody>
                    <a:bodyPr/>
                    <a:lstStyle/>
                    <a:p>
                      <a:pPr algn="ctr"/>
                      <a:r>
                        <a:rPr lang="en-US" sz="2600" b="1" u="none" dirty="0">
                          <a:latin typeface="Calibri" pitchFamily="34" charset="0"/>
                          <a:cs typeface="Calibri" pitchFamily="34" charset="0"/>
                        </a:rPr>
                        <a:t>Sanctification</a:t>
                      </a:r>
                      <a:endParaRPr lang="en-US" sz="2600" b="1" u="none"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Glorification</a:t>
                      </a: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10000"/>
                  </a:ext>
                </a:extLst>
              </a:tr>
              <a:tr h="883904">
                <a:tc>
                  <a:txBody>
                    <a:bodyPr/>
                    <a:lstStyle/>
                    <a:p>
                      <a:pPr algn="ctr"/>
                      <a:r>
                        <a:rPr lang="en-US" sz="2600" b="1" dirty="0">
                          <a:latin typeface="Calibri" pitchFamily="34" charset="0"/>
                          <a:cs typeface="Calibri" pitchFamily="34" charset="0"/>
                        </a:rPr>
                        <a:t>Tense</a:t>
                      </a:r>
                    </a:p>
                  </a:txBody>
                  <a:tcPr marT="45712" marB="45712" anchor="ctr"/>
                </a:tc>
                <a:tc>
                  <a:txBody>
                    <a:bodyPr/>
                    <a:lstStyle/>
                    <a:p>
                      <a:pPr algn="ctr"/>
                      <a:r>
                        <a:rPr lang="en-US" sz="2600" b="1" dirty="0">
                          <a:solidFill>
                            <a:srgbClr val="C00000"/>
                          </a:solidFill>
                          <a:latin typeface="Calibri" pitchFamily="34" charset="0"/>
                          <a:cs typeface="Calibri" pitchFamily="34" charset="0"/>
                        </a:rPr>
                        <a:t>Past</a:t>
                      </a:r>
                    </a:p>
                  </a:txBody>
                  <a:tcPr marT="45712" marB="45712" anchor="ctr">
                    <a:solidFill>
                      <a:srgbClr val="FFFFCC"/>
                    </a:solidFill>
                  </a:tcPr>
                </a:tc>
                <a:tc>
                  <a:txBody>
                    <a:bodyPr/>
                    <a:lstStyle/>
                    <a:p>
                      <a:pPr algn="ctr"/>
                      <a:r>
                        <a:rPr lang="en-US" sz="2600" b="1" u="none" dirty="0">
                          <a:solidFill>
                            <a:srgbClr val="C00000"/>
                          </a:solidFill>
                          <a:latin typeface="Calibri" pitchFamily="34" charset="0"/>
                          <a:cs typeface="Calibri" pitchFamily="34" charset="0"/>
                        </a:rPr>
                        <a:t>Present</a:t>
                      </a:r>
                    </a:p>
                  </a:txBody>
                  <a:tcPr marT="45712" marB="45712" anchor="ctr"/>
                </a:tc>
                <a:tc>
                  <a:txBody>
                    <a:bodyPr/>
                    <a:lstStyle/>
                    <a:p>
                      <a:pPr algn="ctr"/>
                      <a:r>
                        <a:rPr lang="en-US" sz="2600" b="1" dirty="0">
                          <a:solidFill>
                            <a:srgbClr val="C00000"/>
                          </a:solidFill>
                          <a:latin typeface="Calibri" pitchFamily="34" charset="0"/>
                          <a:cs typeface="Calibri" pitchFamily="34" charset="0"/>
                        </a:rPr>
                        <a:t>Future</a:t>
                      </a:r>
                    </a:p>
                  </a:txBody>
                  <a:tcPr marT="45712" marB="45712" anchor="ctr"/>
                </a:tc>
                <a:extLst>
                  <a:ext uri="{0D108BD9-81ED-4DB2-BD59-A6C34878D82A}">
                    <a16:rowId xmlns:a16="http://schemas.microsoft.com/office/drawing/2014/main" val="10001"/>
                  </a:ext>
                </a:extLst>
              </a:tr>
              <a:tr h="883904">
                <a:tc>
                  <a:txBody>
                    <a:bodyPr/>
                    <a:lstStyle/>
                    <a:p>
                      <a:pPr algn="ctr"/>
                      <a:r>
                        <a:rPr lang="en-US" sz="2600" b="1" dirty="0">
                          <a:latin typeface="Calibri" pitchFamily="34" charset="0"/>
                          <a:cs typeface="Calibri" pitchFamily="34" charset="0"/>
                        </a:rPr>
                        <a:t>Saved from sin’s:</a:t>
                      </a:r>
                    </a:p>
                  </a:txBody>
                  <a:tcPr marT="45712" marB="45712" anchor="ctr"/>
                </a:tc>
                <a:tc>
                  <a:txBody>
                    <a:bodyPr/>
                    <a:lstStyle/>
                    <a:p>
                      <a:pPr algn="ctr"/>
                      <a:r>
                        <a:rPr lang="en-US" sz="2600" b="1" dirty="0">
                          <a:solidFill>
                            <a:srgbClr val="C00000"/>
                          </a:solidFill>
                          <a:latin typeface="Calibri" pitchFamily="34" charset="0"/>
                          <a:cs typeface="Calibri" pitchFamily="34" charset="0"/>
                        </a:rPr>
                        <a:t>Penalty</a:t>
                      </a:r>
                    </a:p>
                  </a:txBody>
                  <a:tcPr marT="45712" marB="45712" anchor="ctr">
                    <a:solidFill>
                      <a:srgbClr val="FFFFCC"/>
                    </a:solidFill>
                  </a:tcPr>
                </a:tc>
                <a:tc>
                  <a:txBody>
                    <a:bodyPr/>
                    <a:lstStyle/>
                    <a:p>
                      <a:pPr algn="ctr"/>
                      <a:r>
                        <a:rPr lang="en-US" sz="2600" b="1" u="none" dirty="0">
                          <a:solidFill>
                            <a:srgbClr val="C00000"/>
                          </a:solidFill>
                          <a:latin typeface="Calibri" pitchFamily="34" charset="0"/>
                          <a:cs typeface="Calibri" pitchFamily="34" charset="0"/>
                        </a:rPr>
                        <a:t>Power</a:t>
                      </a:r>
                    </a:p>
                  </a:txBody>
                  <a:tcPr marT="45712" marB="45712" anchor="ctr"/>
                </a:tc>
                <a:tc>
                  <a:txBody>
                    <a:bodyPr/>
                    <a:lstStyle/>
                    <a:p>
                      <a:pPr algn="ctr"/>
                      <a:r>
                        <a:rPr lang="en-US" sz="2600" b="1" dirty="0">
                          <a:solidFill>
                            <a:srgbClr val="C00000"/>
                          </a:solidFill>
                          <a:latin typeface="Calibri" pitchFamily="34" charset="0"/>
                          <a:cs typeface="Calibri" pitchFamily="34" charset="0"/>
                        </a:rPr>
                        <a:t>Presence</a:t>
                      </a:r>
                    </a:p>
                  </a:txBody>
                  <a:tcPr marT="45712" marB="45712" anchor="ctr"/>
                </a:tc>
                <a:extLst>
                  <a:ext uri="{0D108BD9-81ED-4DB2-BD59-A6C34878D82A}">
                    <a16:rowId xmlns:a16="http://schemas.microsoft.com/office/drawing/2014/main" val="10002"/>
                  </a:ext>
                </a:extLst>
              </a:tr>
              <a:tr h="883904">
                <a:tc>
                  <a:txBody>
                    <a:bodyPr/>
                    <a:lstStyle/>
                    <a:p>
                      <a:pPr algn="ctr"/>
                      <a:r>
                        <a:rPr lang="en-US" sz="2600" b="1" dirty="0">
                          <a:latin typeface="Calibri" pitchFamily="34" charset="0"/>
                          <a:cs typeface="Calibri" pitchFamily="34" charset="0"/>
                        </a:rPr>
                        <a:t>Scripture</a:t>
                      </a:r>
                    </a:p>
                  </a:txBody>
                  <a:tcPr marT="45712" marB="45712" anchor="ctr"/>
                </a:tc>
                <a:tc>
                  <a:txBody>
                    <a:bodyPr/>
                    <a:lstStyle/>
                    <a:p>
                      <a:pPr algn="ctr"/>
                      <a:r>
                        <a:rPr lang="en-US" sz="2600" b="1" dirty="0">
                          <a:solidFill>
                            <a:srgbClr val="C00000"/>
                          </a:solidFill>
                          <a:latin typeface="Calibri" pitchFamily="34" charset="0"/>
                          <a:cs typeface="Calibri" pitchFamily="34" charset="0"/>
                        </a:rPr>
                        <a:t>Eph 2:8-9; Titus 3:5</a:t>
                      </a:r>
                    </a:p>
                  </a:txBody>
                  <a:tcPr marT="45712" marB="45712" anchor="ctr">
                    <a:solidFill>
                      <a:srgbClr val="FFFFCC"/>
                    </a:solidFill>
                  </a:tcPr>
                </a:tc>
                <a:tc>
                  <a:txBody>
                    <a:bodyPr/>
                    <a:lstStyle/>
                    <a:p>
                      <a:pPr algn="ctr"/>
                      <a:r>
                        <a:rPr lang="en-US" sz="2600" b="1" u="none" dirty="0">
                          <a:solidFill>
                            <a:srgbClr val="C00000"/>
                          </a:solidFill>
                          <a:latin typeface="Calibri" pitchFamily="34" charset="0"/>
                          <a:cs typeface="Calibri" pitchFamily="34" charset="0"/>
                        </a:rPr>
                        <a:t>Philip 2:12</a:t>
                      </a:r>
                    </a:p>
                  </a:txBody>
                  <a:tcPr marT="45712" marB="45712" anchor="ctr"/>
                </a:tc>
                <a:tc>
                  <a:txBody>
                    <a:bodyPr/>
                    <a:lstStyle/>
                    <a:p>
                      <a:pPr algn="ctr"/>
                      <a:r>
                        <a:rPr lang="en-US" sz="2600" b="1" dirty="0">
                          <a:solidFill>
                            <a:srgbClr val="C00000"/>
                          </a:solidFill>
                          <a:latin typeface="Calibri" pitchFamily="34" charset="0"/>
                          <a:cs typeface="Calibri" pitchFamily="34" charset="0"/>
                        </a:rPr>
                        <a:t>Rom 5:10</a:t>
                      </a:r>
                    </a:p>
                  </a:txBody>
                  <a:tcPr marT="45712" marB="45712"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864937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563880" y="1219240"/>
          <a:ext cx="11064240" cy="4419520"/>
        </p:xfrm>
        <a:graphic>
          <a:graphicData uri="http://schemas.openxmlformats.org/drawingml/2006/table">
            <a:tbl>
              <a:tblPr>
                <a:tableStyleId>{16D9F66E-5EB9-4882-86FB-DCBF35E3C3E4}</a:tableStyleId>
              </a:tblPr>
              <a:tblGrid>
                <a:gridCol w="2560320">
                  <a:extLst>
                    <a:ext uri="{9D8B030D-6E8A-4147-A177-3AD203B41FA5}">
                      <a16:colId xmlns:a16="http://schemas.microsoft.com/office/drawing/2014/main" val="20000"/>
                    </a:ext>
                  </a:extLst>
                </a:gridCol>
                <a:gridCol w="2834640">
                  <a:extLst>
                    <a:ext uri="{9D8B030D-6E8A-4147-A177-3AD203B41FA5}">
                      <a16:colId xmlns:a16="http://schemas.microsoft.com/office/drawing/2014/main" val="20001"/>
                    </a:ext>
                  </a:extLst>
                </a:gridCol>
                <a:gridCol w="2834640">
                  <a:extLst>
                    <a:ext uri="{9D8B030D-6E8A-4147-A177-3AD203B41FA5}">
                      <a16:colId xmlns:a16="http://schemas.microsoft.com/office/drawing/2014/main" val="20002"/>
                    </a:ext>
                  </a:extLst>
                </a:gridCol>
                <a:gridCol w="2834640">
                  <a:extLst>
                    <a:ext uri="{9D8B030D-6E8A-4147-A177-3AD203B41FA5}">
                      <a16:colId xmlns:a16="http://schemas.microsoft.com/office/drawing/2014/main" val="20003"/>
                    </a:ext>
                  </a:extLst>
                </a:gridCol>
              </a:tblGrid>
              <a:tr h="883904">
                <a:tc gridSpan="4">
                  <a: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Three Tenses of Salvation</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T="45712" marB="45712" anchor="ctr">
                    <a:solidFill>
                      <a:schemeClr val="bg2"/>
                    </a:solidFill>
                  </a:tcP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u="none"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2547989958"/>
                  </a:ext>
                </a:extLst>
              </a:tr>
              <a:tr h="883904">
                <a:tc>
                  <a:txBody>
                    <a:bodyPr/>
                    <a:lstStyle/>
                    <a:p>
                      <a:pPr algn="ctr"/>
                      <a:r>
                        <a:rPr lang="en-US" sz="2600" b="1" dirty="0">
                          <a:latin typeface="Calibri" pitchFamily="34" charset="0"/>
                          <a:cs typeface="Calibri" pitchFamily="34" charset="0"/>
                        </a:rPr>
                        <a:t>Phase</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Justification</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u="none" dirty="0">
                          <a:latin typeface="Calibri" pitchFamily="34" charset="0"/>
                          <a:cs typeface="Calibri" pitchFamily="34" charset="0"/>
                        </a:rPr>
                        <a:t>Sanctification</a:t>
                      </a:r>
                      <a:endParaRPr lang="en-US" sz="2600" b="1" u="none" dirty="0">
                        <a:solidFill>
                          <a:srgbClr val="FFFF00"/>
                        </a:solidFill>
                        <a:latin typeface="Calibri" pitchFamily="34" charset="0"/>
                        <a:cs typeface="Calibri" pitchFamily="34" charset="0"/>
                      </a:endParaRPr>
                    </a:p>
                  </a:txBody>
                  <a:tcPr marT="45712" marB="45712" anchor="ctr">
                    <a:solidFill>
                      <a:srgbClr val="FFFFCC"/>
                    </a:solidFill>
                  </a:tcPr>
                </a:tc>
                <a:tc>
                  <a:txBody>
                    <a:bodyPr/>
                    <a:lstStyle/>
                    <a:p>
                      <a:pPr algn="ctr"/>
                      <a:r>
                        <a:rPr lang="en-US" sz="2600" b="1" dirty="0">
                          <a:latin typeface="Calibri" pitchFamily="34" charset="0"/>
                          <a:cs typeface="Calibri" pitchFamily="34" charset="0"/>
                        </a:rPr>
                        <a:t>Glorification</a:t>
                      </a: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10000"/>
                  </a:ext>
                </a:extLst>
              </a:tr>
              <a:tr h="883904">
                <a:tc>
                  <a:txBody>
                    <a:bodyPr/>
                    <a:lstStyle/>
                    <a:p>
                      <a:pPr algn="ctr"/>
                      <a:r>
                        <a:rPr lang="en-US" sz="2600" b="1" dirty="0">
                          <a:latin typeface="Calibri" pitchFamily="34" charset="0"/>
                          <a:cs typeface="Calibri" pitchFamily="34" charset="0"/>
                        </a:rPr>
                        <a:t>Tense</a:t>
                      </a:r>
                    </a:p>
                  </a:txBody>
                  <a:tcPr marT="45712" marB="45712" anchor="ctr"/>
                </a:tc>
                <a:tc>
                  <a:txBody>
                    <a:bodyPr/>
                    <a:lstStyle/>
                    <a:p>
                      <a:pPr algn="ctr"/>
                      <a:r>
                        <a:rPr lang="en-US" sz="2600" b="1" dirty="0">
                          <a:solidFill>
                            <a:srgbClr val="C00000"/>
                          </a:solidFill>
                          <a:latin typeface="Calibri" pitchFamily="34" charset="0"/>
                          <a:cs typeface="Calibri" pitchFamily="34" charset="0"/>
                        </a:rPr>
                        <a:t>Past</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Present</a:t>
                      </a:r>
                    </a:p>
                  </a:txBody>
                  <a:tcPr marT="45712" marB="45712" anchor="ctr">
                    <a:solidFill>
                      <a:srgbClr val="FFFFCC"/>
                    </a:solidFill>
                  </a:tcPr>
                </a:tc>
                <a:tc>
                  <a:txBody>
                    <a:bodyPr/>
                    <a:lstStyle/>
                    <a:p>
                      <a:pPr algn="ctr"/>
                      <a:r>
                        <a:rPr lang="en-US" sz="2600" b="1" dirty="0">
                          <a:solidFill>
                            <a:srgbClr val="C00000"/>
                          </a:solidFill>
                          <a:latin typeface="Calibri" pitchFamily="34" charset="0"/>
                          <a:cs typeface="Calibri" pitchFamily="34" charset="0"/>
                        </a:rPr>
                        <a:t>Future</a:t>
                      </a:r>
                    </a:p>
                  </a:txBody>
                  <a:tcPr marT="45712" marB="45712" anchor="ctr"/>
                </a:tc>
                <a:extLst>
                  <a:ext uri="{0D108BD9-81ED-4DB2-BD59-A6C34878D82A}">
                    <a16:rowId xmlns:a16="http://schemas.microsoft.com/office/drawing/2014/main" val="10001"/>
                  </a:ext>
                </a:extLst>
              </a:tr>
              <a:tr h="883904">
                <a:tc>
                  <a:txBody>
                    <a:bodyPr/>
                    <a:lstStyle/>
                    <a:p>
                      <a:pPr algn="ctr"/>
                      <a:r>
                        <a:rPr lang="en-US" sz="2600" b="1" dirty="0">
                          <a:latin typeface="Calibri" pitchFamily="34" charset="0"/>
                          <a:cs typeface="Calibri" pitchFamily="34" charset="0"/>
                        </a:rPr>
                        <a:t>Saved from sin’s:</a:t>
                      </a:r>
                    </a:p>
                  </a:txBody>
                  <a:tcPr marT="45712" marB="45712" anchor="ctr"/>
                </a:tc>
                <a:tc>
                  <a:txBody>
                    <a:bodyPr/>
                    <a:lstStyle/>
                    <a:p>
                      <a:pPr algn="ctr"/>
                      <a:r>
                        <a:rPr lang="en-US" sz="2600" b="1" dirty="0">
                          <a:solidFill>
                            <a:srgbClr val="C00000"/>
                          </a:solidFill>
                          <a:latin typeface="Calibri" pitchFamily="34" charset="0"/>
                          <a:cs typeface="Calibri" pitchFamily="34" charset="0"/>
                        </a:rPr>
                        <a:t>Penalty</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Power</a:t>
                      </a:r>
                    </a:p>
                  </a:txBody>
                  <a:tcPr marT="45712" marB="45712" anchor="ctr">
                    <a:solidFill>
                      <a:srgbClr val="FFFFCC"/>
                    </a:solidFill>
                  </a:tcPr>
                </a:tc>
                <a:tc>
                  <a:txBody>
                    <a:bodyPr/>
                    <a:lstStyle/>
                    <a:p>
                      <a:pPr algn="ctr"/>
                      <a:r>
                        <a:rPr lang="en-US" sz="2600" b="1" dirty="0">
                          <a:solidFill>
                            <a:srgbClr val="C00000"/>
                          </a:solidFill>
                          <a:latin typeface="Calibri" pitchFamily="34" charset="0"/>
                          <a:cs typeface="Calibri" pitchFamily="34" charset="0"/>
                        </a:rPr>
                        <a:t>Presence</a:t>
                      </a:r>
                    </a:p>
                  </a:txBody>
                  <a:tcPr marT="45712" marB="45712" anchor="ctr"/>
                </a:tc>
                <a:extLst>
                  <a:ext uri="{0D108BD9-81ED-4DB2-BD59-A6C34878D82A}">
                    <a16:rowId xmlns:a16="http://schemas.microsoft.com/office/drawing/2014/main" val="10002"/>
                  </a:ext>
                </a:extLst>
              </a:tr>
              <a:tr h="883904">
                <a:tc>
                  <a:txBody>
                    <a:bodyPr/>
                    <a:lstStyle/>
                    <a:p>
                      <a:pPr algn="ctr"/>
                      <a:r>
                        <a:rPr lang="en-US" sz="2600" b="1" dirty="0">
                          <a:latin typeface="Calibri" pitchFamily="34" charset="0"/>
                          <a:cs typeface="Calibri" pitchFamily="34" charset="0"/>
                        </a:rPr>
                        <a:t>Scripture</a:t>
                      </a:r>
                    </a:p>
                  </a:txBody>
                  <a:tcPr marT="45712" marB="45712" anchor="ctr"/>
                </a:tc>
                <a:tc>
                  <a:txBody>
                    <a:bodyPr/>
                    <a:lstStyle/>
                    <a:p>
                      <a:pPr algn="ctr"/>
                      <a:r>
                        <a:rPr lang="en-US" sz="2600" b="1" dirty="0">
                          <a:solidFill>
                            <a:srgbClr val="C00000"/>
                          </a:solidFill>
                          <a:latin typeface="Calibri" pitchFamily="34" charset="0"/>
                          <a:cs typeface="Calibri" pitchFamily="34" charset="0"/>
                        </a:rPr>
                        <a:t>Eph 2:8-9; Titus 3:5</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Philip 2:12</a:t>
                      </a:r>
                    </a:p>
                  </a:txBody>
                  <a:tcPr marT="45712" marB="45712" anchor="ctr">
                    <a:solidFill>
                      <a:srgbClr val="FFFFCC"/>
                    </a:solidFill>
                  </a:tcPr>
                </a:tc>
                <a:tc>
                  <a:txBody>
                    <a:bodyPr/>
                    <a:lstStyle/>
                    <a:p>
                      <a:pPr algn="ctr"/>
                      <a:r>
                        <a:rPr lang="en-US" sz="2600" b="1" dirty="0">
                          <a:solidFill>
                            <a:srgbClr val="C00000"/>
                          </a:solidFill>
                          <a:latin typeface="Calibri" pitchFamily="34" charset="0"/>
                          <a:cs typeface="Calibri" pitchFamily="34" charset="0"/>
                        </a:rPr>
                        <a:t>Rom 5:10</a:t>
                      </a:r>
                    </a:p>
                  </a:txBody>
                  <a:tcPr marT="45712" marB="45712"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94670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5F571-4A1E-4236-B8BA-EFBF26ED1A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506" name="Rectangle 3">
            <a:extLst>
              <a:ext uri="{FF2B5EF4-FFF2-40B4-BE49-F238E27FC236}">
                <a16:creationId xmlns:a16="http://schemas.microsoft.com/office/drawing/2014/main" id="{35A559A9-DB29-4B01-A1A8-7A7B9005FD3D}"/>
              </a:ext>
            </a:extLst>
          </p:cNvPr>
          <p:cNvSpPr>
            <a:spLocks noChangeArrowheads="1"/>
          </p:cNvSpPr>
          <p:nvPr/>
        </p:nvSpPr>
        <p:spPr bwMode="auto">
          <a:xfrm>
            <a:off x="609600" y="0"/>
            <a:ext cx="10972800" cy="353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marL="342900" indent="-342900" algn="ctr" defTabSz="685800" eaLnBrk="0" hangingPunct="0">
              <a:lnSpc>
                <a:spcPct val="90000"/>
              </a:lnSpc>
              <a:spcBef>
                <a:spcPct val="0"/>
              </a:spcBef>
              <a:spcAft>
                <a:spcPts val="900"/>
              </a:spcAft>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Peter 5:8-9</a:t>
            </a:r>
          </a:p>
          <a:p>
            <a:pPr algn="just">
              <a:spcBef>
                <a:spcPct val="0"/>
              </a:spcBef>
              <a:buClrTx/>
              <a:buSzTx/>
              <a:buFontTx/>
              <a:buNone/>
            </a:pPr>
            <a:r>
              <a:rPr lang="en-US" sz="3600" baseline="30000" dirty="0">
                <a:effectLst>
                  <a:outerShdw blurRad="38100" dist="38100" dir="2700000" algn="tl">
                    <a:srgbClr val="000000">
                      <a:alpha val="43137"/>
                    </a:srgbClr>
                  </a:outerShdw>
                </a:effectLst>
                <a:latin typeface="Calibri" panose="020F0502020204030204" pitchFamily="34" charset="0"/>
                <a:cs typeface="+mn-cs"/>
              </a:rPr>
              <a:t>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 of sober spirit, be on the alert. Your adversary,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devil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prowls around like a roaring lion, seeking someone to devour. </a:t>
            </a:r>
            <a:r>
              <a:rPr lang="en-US" sz="3600" baseline="30000" dirty="0">
                <a:effectLst>
                  <a:outerShdw blurRad="38100" dist="38100" dir="2700000" algn="tl">
                    <a:srgbClr val="000000">
                      <a:alpha val="43137"/>
                    </a:srgbClr>
                  </a:outerShdw>
                </a:effectLst>
                <a:latin typeface="Calibri" panose="020F0502020204030204" pitchFamily="34" charset="0"/>
                <a:cs typeface="+mn-cs"/>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resist him, firm in your faith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knowing that the same experiences of suffering are being accomplished by your brethren who are in the world.</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738385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ChangeArrowheads="1"/>
          </p:cNvSpPr>
          <p:nvPr/>
        </p:nvSpPr>
        <p:spPr bwMode="auto">
          <a:xfrm>
            <a:off x="3391786" y="1835527"/>
            <a:ext cx="8162565" cy="4031873"/>
          </a:xfrm>
          <a:prstGeom prst="rect">
            <a:avLst/>
          </a:prstGeom>
          <a:noFill/>
          <a:ln w="9525">
            <a:noFill/>
            <a:miter lim="800000"/>
            <a:headEnd/>
            <a:tailEnd/>
          </a:ln>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“Nowhere in the Bible is a Christian asked to examine either his faith or his life to find out if he is a Christian. He is told only to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look outside of himself to Christ alone for his assurance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he is a Christian. The Christian is, however, often told to examine his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walk of faith</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life to see if he is walking in fellowship and in conformity to God's commands.”</a:t>
            </a:r>
          </a:p>
        </p:txBody>
      </p:sp>
      <p:sp>
        <p:nvSpPr>
          <p:cNvPr id="56323" name="TextBox 4"/>
          <p:cNvSpPr txBox="1">
            <a:spLocks noChangeArrowheads="1"/>
          </p:cNvSpPr>
          <p:nvPr/>
        </p:nvSpPr>
        <p:spPr bwMode="auto">
          <a:xfrm>
            <a:off x="3505200" y="227814"/>
            <a:ext cx="5181600" cy="1846659"/>
          </a:xfrm>
          <a:prstGeom prst="rect">
            <a:avLst/>
          </a:prstGeom>
          <a:noFill/>
          <a:ln w="9525">
            <a:noFill/>
            <a:miter lim="800000"/>
            <a:headEnd/>
            <a:tailEnd/>
          </a:ln>
        </p:spPr>
        <p:txBody>
          <a:bodyPr>
            <a:spAutoFit/>
          </a:bodyP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Joseph Dillow</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Joseph Dillow, </a:t>
            </a:r>
            <a:r>
              <a:rPr kumimoji="0" lang="en-US" sz="16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Final Destiny: The Future Reign of the Servant Kings</a:t>
            </a: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(Monument, CO: </a:t>
            </a:r>
            <a:r>
              <a:rPr kumimoji="0" lang="en-US" sz="16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Panyim</a:t>
            </a: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2012), 454.</a:t>
            </a:r>
          </a:p>
          <a:p>
            <a:pPr algn="ctr">
              <a:spcAft>
                <a:spcPts val="600"/>
              </a:spcAft>
              <a:defRPr/>
            </a:pP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3986" y="2057400"/>
            <a:ext cx="2185414"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698A9-35E5-E574-EFD1-FA725E99397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7353BAA3-5A1E-DB1D-64C8-3EE38DEE8842}"/>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BD458BC-6DE6-D22E-74B0-AC2635DEDEDE}"/>
              </a:ext>
            </a:extLst>
          </p:cNvPr>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dirty="0">
                <a:cs typeface="Calibri" pitchFamily="34" charset="0"/>
              </a:rPr>
              <a:t>Matthew 24:13</a:t>
            </a:r>
          </a:p>
          <a:p>
            <a:pPr marL="571500" indent="-571500">
              <a:spcBef>
                <a:spcPts val="0"/>
              </a:spcBef>
              <a:spcAft>
                <a:spcPts val="1800"/>
              </a:spcAft>
              <a:buSzPct val="100000"/>
              <a:buFont typeface="+mj-lt"/>
              <a:buAutoNum type="arabicPeriod"/>
              <a:defRPr/>
            </a:pPr>
            <a:r>
              <a:rPr lang="en-US" dirty="0">
                <a:cs typeface="Calibri" pitchFamily="34" charset="0"/>
              </a:rPr>
              <a:t>John 15:5-6, 8 </a:t>
            </a:r>
          </a:p>
          <a:p>
            <a:pPr marL="571500" indent="-571500">
              <a:spcBef>
                <a:spcPts val="0"/>
              </a:spcBef>
              <a:spcAft>
                <a:spcPts val="1800"/>
              </a:spcAft>
              <a:buSzPct val="100000"/>
              <a:buFont typeface="+mj-lt"/>
              <a:buAutoNum type="arabicPeriod"/>
              <a:defRPr/>
            </a:pPr>
            <a:r>
              <a:rPr lang="en-US" dirty="0">
                <a:cs typeface="Calibri" pitchFamily="34" charset="0"/>
              </a:rPr>
              <a:t>2 Corinthians 13:5</a:t>
            </a:r>
          </a:p>
          <a:p>
            <a:pPr marL="571500" indent="-571500">
              <a:spcBef>
                <a:spcPts val="0"/>
              </a:spcBef>
              <a:spcAft>
                <a:spcPts val="1800"/>
              </a:spcAft>
              <a:buSzPct val="100000"/>
              <a:buFont typeface="+mj-lt"/>
              <a:buAutoNum type="arabicPeriod"/>
              <a:defRPr/>
            </a:pPr>
            <a:r>
              <a:rPr lang="en-US" b="1" u="sng" dirty="0">
                <a:solidFill>
                  <a:srgbClr val="FFFFCC"/>
                </a:solidFill>
                <a:cs typeface="Calibri" pitchFamily="34" charset="0"/>
              </a:rPr>
              <a:t>Ephesians 2:10</a:t>
            </a:r>
          </a:p>
          <a:p>
            <a:pPr marL="571500" indent="-571500">
              <a:spcBef>
                <a:spcPts val="0"/>
              </a:spcBef>
              <a:spcAft>
                <a:spcPts val="1800"/>
              </a:spcAft>
              <a:buSzPct val="100000"/>
              <a:buFont typeface="+mj-lt"/>
              <a:buAutoNum type="arabicPeriod"/>
              <a:defRPr/>
            </a:pPr>
            <a:r>
              <a:rPr lang="en-US" dirty="0">
                <a:cs typeface="Calibri" pitchFamily="34" charset="0"/>
              </a:rPr>
              <a:t>Hebrews 12:14</a:t>
            </a:r>
          </a:p>
          <a:p>
            <a:pPr marL="571500" indent="-571500">
              <a:spcBef>
                <a:spcPts val="0"/>
              </a:spcBef>
              <a:spcAft>
                <a:spcPts val="1800"/>
              </a:spcAft>
              <a:buSzPct val="100000"/>
              <a:buFont typeface="+mj-lt"/>
              <a:buAutoNum type="arabicPeriod"/>
              <a:defRPr/>
            </a:pPr>
            <a:r>
              <a:rPr lang="en-US" dirty="0">
                <a:cs typeface="Calibri" pitchFamily="34" charset="0"/>
              </a:rPr>
              <a:t>Revelation 13:10</a:t>
            </a:r>
          </a:p>
          <a:p>
            <a:pPr marL="571500" indent="-571500">
              <a:spcBef>
                <a:spcPts val="0"/>
              </a:spcBef>
              <a:spcAft>
                <a:spcPts val="0"/>
              </a:spcAft>
              <a:buSzPct val="100000"/>
              <a:buFont typeface="+mj-lt"/>
              <a:buAutoNum type="arabicPeriod"/>
              <a:defRPr/>
            </a:pPr>
            <a:r>
              <a:rPr lang="en-US" dirty="0">
                <a:cs typeface="Calibri" pitchFamily="34" charset="0"/>
              </a:rPr>
              <a:t>Revelation 14:12</a:t>
            </a: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2480E860-38C2-BF7B-73E7-2696FEB2BAB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747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445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defTabSz="685800">
              <a:lnSpc>
                <a:spcPct val="90000"/>
              </a:lnSpc>
              <a:spcBef>
                <a:spcPct val="0"/>
              </a:spcBef>
              <a:spcAft>
                <a:spcPts val="900"/>
              </a:spcAft>
              <a:buClr>
                <a:schemeClr val="tx2"/>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2:8-10</a:t>
            </a:r>
          </a:p>
          <a:p>
            <a:pPr marL="0" indent="0" algn="just">
              <a:spcBef>
                <a:spcPts val="0"/>
              </a:spcBef>
              <a:spcAft>
                <a:spcPts val="1200"/>
              </a:spcAft>
              <a:buNone/>
            </a:pPr>
            <a:r>
              <a:rPr 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rPr>
              <a:t>8 </a:t>
            </a:r>
            <a:r>
              <a:rPr lang="en-US" sz="3600" dirty="0">
                <a:effectLst>
                  <a:outerShdw blurRad="38100" dist="38100" dir="2700000" algn="tl">
                    <a:srgbClr val="000000">
                      <a:alpha val="43137"/>
                    </a:srgbClr>
                  </a:outerShdw>
                </a:effectLst>
                <a:latin typeface="Calibri" panose="020F0502020204030204" pitchFamily="34" charset="0"/>
              </a:rPr>
              <a:t>For by grace you have been saved through faith; and that not of yourselves, </a:t>
            </a:r>
            <a:r>
              <a:rPr lang="en-US" sz="3600" i="1" dirty="0">
                <a:effectLst>
                  <a:outerShdw blurRad="38100" dist="38100" dir="2700000" algn="tl">
                    <a:srgbClr val="000000">
                      <a:alpha val="43137"/>
                    </a:srgbClr>
                  </a:outerShdw>
                </a:effectLst>
                <a:latin typeface="Calibri" panose="020F0502020204030204" pitchFamily="34" charset="0"/>
              </a:rPr>
              <a:t>it is</a:t>
            </a:r>
            <a:r>
              <a:rPr lang="en-US" sz="3600" dirty="0">
                <a:effectLst>
                  <a:outerShdw blurRad="38100" dist="38100" dir="2700000" algn="tl">
                    <a:srgbClr val="000000">
                      <a:alpha val="43137"/>
                    </a:srgbClr>
                  </a:outerShdw>
                </a:effectLst>
                <a:latin typeface="Calibri" panose="020F0502020204030204" pitchFamily="34" charset="0"/>
              </a:rPr>
              <a:t> the gift of God; </a:t>
            </a:r>
            <a:r>
              <a:rPr lang="en-US" sz="3600" baseline="30000" dirty="0">
                <a:effectLst>
                  <a:outerShdw blurRad="38100" dist="38100" dir="2700000" algn="tl">
                    <a:srgbClr val="000000">
                      <a:alpha val="43137"/>
                    </a:srgbClr>
                  </a:outerShdw>
                </a:effectLst>
                <a:latin typeface="Calibri" panose="020F0502020204030204" pitchFamily="34" charset="0"/>
              </a:rPr>
              <a:t>9 </a:t>
            </a:r>
            <a:r>
              <a:rPr lang="en-US" sz="3600" dirty="0">
                <a:effectLst>
                  <a:outerShdw blurRad="38100" dist="38100" dir="2700000" algn="tl">
                    <a:srgbClr val="000000">
                      <a:alpha val="43137"/>
                    </a:srgbClr>
                  </a:outerShdw>
                </a:effectLst>
                <a:latin typeface="Calibri" panose="020F0502020204030204" pitchFamily="34" charset="0"/>
              </a:rPr>
              <a:t>not as a result of works, so that no one may boast. </a:t>
            </a:r>
            <a:r>
              <a:rPr lang="en-US" sz="3600" b="1" baseline="30000" dirty="0">
                <a:effectLst>
                  <a:outerShdw blurRad="38100" dist="38100" dir="2700000" algn="tl">
                    <a:srgbClr val="000000">
                      <a:alpha val="43137"/>
                    </a:srgbClr>
                  </a:outerShdw>
                </a:effectLst>
                <a:latin typeface="Calibri" panose="020F0502020204030204" pitchFamily="34" charset="0"/>
              </a:rPr>
              <a:t>10 </a:t>
            </a:r>
            <a:r>
              <a:rPr lang="en-US" sz="3600" dirty="0">
                <a:effectLst>
                  <a:outerShdw blurRad="38100" dist="38100" dir="2700000" algn="tl">
                    <a:srgbClr val="000000">
                      <a:alpha val="43137"/>
                    </a:srgbClr>
                  </a:outerShdw>
                </a:effectLst>
                <a:latin typeface="Calibri" panose="020F0502020204030204" pitchFamily="34" charset="0"/>
              </a:rPr>
              <a:t>For we are His workmanship, created in Christ Jesus for good works, which God prepared beforehand so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we would walk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rPr>
              <a:t>peripateō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 subjunctive mood]</a:t>
            </a:r>
            <a:r>
              <a:rPr lang="en-US" sz="3600" dirty="0">
                <a:effectLst>
                  <a:outerShdw blurRad="38100" dist="38100" dir="2700000" algn="tl">
                    <a:srgbClr val="000000">
                      <a:alpha val="43137"/>
                    </a:srgbClr>
                  </a:outerShdw>
                </a:effectLst>
                <a:latin typeface="Calibri" panose="020F0502020204030204" pitchFamily="34" charset="0"/>
              </a:rPr>
              <a:t> in them.”</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66809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7CA09-3642-B655-9695-56EC6C0A789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7859E6BA-1DA9-F75C-6DF1-F45624D7D5A0}"/>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4A90CA6-D9F9-DE0F-F15E-CEAFCA5D1A11}"/>
              </a:ext>
            </a:extLst>
          </p:cNvPr>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dirty="0">
                <a:cs typeface="Calibri" pitchFamily="34" charset="0"/>
              </a:rPr>
              <a:t>Matthew 24:13</a:t>
            </a:r>
          </a:p>
          <a:p>
            <a:pPr marL="571500" indent="-571500">
              <a:spcBef>
                <a:spcPts val="0"/>
              </a:spcBef>
              <a:spcAft>
                <a:spcPts val="1800"/>
              </a:spcAft>
              <a:buSzPct val="100000"/>
              <a:buFont typeface="+mj-lt"/>
              <a:buAutoNum type="arabicPeriod"/>
              <a:defRPr/>
            </a:pPr>
            <a:r>
              <a:rPr lang="en-US" dirty="0">
                <a:cs typeface="Calibri" pitchFamily="34" charset="0"/>
              </a:rPr>
              <a:t>John 15:5-6, 8 </a:t>
            </a:r>
          </a:p>
          <a:p>
            <a:pPr marL="571500" indent="-571500">
              <a:spcBef>
                <a:spcPts val="0"/>
              </a:spcBef>
              <a:spcAft>
                <a:spcPts val="1800"/>
              </a:spcAft>
              <a:buSzPct val="100000"/>
              <a:buFont typeface="+mj-lt"/>
              <a:buAutoNum type="arabicPeriod"/>
              <a:defRPr/>
            </a:pPr>
            <a:r>
              <a:rPr lang="en-US" dirty="0">
                <a:cs typeface="Calibri" pitchFamily="34" charset="0"/>
              </a:rPr>
              <a:t>2 Corinthians 13:5</a:t>
            </a:r>
          </a:p>
          <a:p>
            <a:pPr marL="571500" indent="-571500">
              <a:spcBef>
                <a:spcPts val="0"/>
              </a:spcBef>
              <a:spcAft>
                <a:spcPts val="1800"/>
              </a:spcAft>
              <a:buSzPct val="100000"/>
              <a:buFont typeface="+mj-lt"/>
              <a:buAutoNum type="arabicPeriod"/>
              <a:defRPr/>
            </a:pPr>
            <a:r>
              <a:rPr lang="en-US" dirty="0">
                <a:cs typeface="Calibri" pitchFamily="34" charset="0"/>
              </a:rPr>
              <a:t>Ephesians 2:10</a:t>
            </a:r>
          </a:p>
          <a:p>
            <a:pPr marL="571500" indent="-571500">
              <a:spcBef>
                <a:spcPts val="0"/>
              </a:spcBef>
              <a:spcAft>
                <a:spcPts val="1800"/>
              </a:spcAft>
              <a:buSzPct val="100000"/>
              <a:buFont typeface="+mj-lt"/>
              <a:buAutoNum type="arabicPeriod"/>
              <a:defRPr/>
            </a:pPr>
            <a:r>
              <a:rPr lang="en-US" b="1" u="sng" dirty="0">
                <a:solidFill>
                  <a:srgbClr val="FFFFCC"/>
                </a:solidFill>
                <a:cs typeface="Calibri" pitchFamily="34" charset="0"/>
              </a:rPr>
              <a:t>Hebrews 12:14</a:t>
            </a:r>
          </a:p>
          <a:p>
            <a:pPr marL="571500" indent="-571500">
              <a:spcBef>
                <a:spcPts val="0"/>
              </a:spcBef>
              <a:spcAft>
                <a:spcPts val="1800"/>
              </a:spcAft>
              <a:buSzPct val="100000"/>
              <a:buFont typeface="+mj-lt"/>
              <a:buAutoNum type="arabicPeriod"/>
              <a:defRPr/>
            </a:pPr>
            <a:r>
              <a:rPr lang="en-US" dirty="0">
                <a:cs typeface="Calibri" pitchFamily="34" charset="0"/>
              </a:rPr>
              <a:t>Revelation 13:10</a:t>
            </a:r>
          </a:p>
          <a:p>
            <a:pPr marL="571500" indent="-571500">
              <a:spcBef>
                <a:spcPts val="0"/>
              </a:spcBef>
              <a:spcAft>
                <a:spcPts val="0"/>
              </a:spcAft>
              <a:buSzPct val="100000"/>
              <a:buFont typeface="+mj-lt"/>
              <a:buAutoNum type="arabicPeriod"/>
              <a:defRPr/>
            </a:pPr>
            <a:r>
              <a:rPr lang="en-US" dirty="0">
                <a:cs typeface="Calibri" pitchFamily="34" charset="0"/>
              </a:rPr>
              <a:t>Revelation 14:12</a:t>
            </a: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E72845C3-80C8-6C31-6386-861E24D60C1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164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98AD2-D5CC-F906-46B7-E1A93F22542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73A4B3B-68CE-39C2-C97E-EBE6C056FA0B}"/>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7A6E239B-6FB1-B564-CD44-3F11A0F0811A}"/>
              </a:ext>
            </a:extLst>
          </p:cNvPr>
          <p:cNvSpPr>
            <a:spLocks noGrp="1"/>
          </p:cNvSpPr>
          <p:nvPr>
            <p:ph idx="1"/>
          </p:nvPr>
        </p:nvSpPr>
        <p:spPr>
          <a:xfrm>
            <a:off x="609599" y="1600200"/>
            <a:ext cx="8397863"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2" name="Picture 2">
            <a:extLst>
              <a:ext uri="{FF2B5EF4-FFF2-40B4-BE49-F238E27FC236}">
                <a16:creationId xmlns:a16="http://schemas.microsoft.com/office/drawing/2014/main" id="{B4DC03A6-BA49-19C8-D428-81B824E4609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836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843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423740"/>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12:14 (NKJV)</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“Pursue peace with all </a:t>
            </a:r>
            <a:r>
              <a:rPr lang="en-US" alt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people</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holiness, without which no one will see the Lord</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algn="just">
              <a:spcBef>
                <a:spcPts val="0"/>
              </a:spcBef>
              <a:spcAft>
                <a:spcPts val="0"/>
              </a:spcAft>
            </a:pPr>
            <a:endParaRPr lang="en-US" altLang="en-US" sz="36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D40A1EF-875C-3101-5F4C-E89C0D67580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t="31715" b="7333"/>
          <a:stretch>
            <a:fillRect/>
          </a:stretch>
        </p:blipFill>
        <p:spPr>
          <a:xfrm>
            <a:off x="3595688" y="2438400"/>
            <a:ext cx="5000625"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10926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914400"/>
          </a:xfrm>
        </p:spPr>
        <p:txBody>
          <a:bodyPr/>
          <a:lstStyle/>
          <a:p>
            <a:pPr algn="ctr"/>
            <a:r>
              <a:rPr lang="en-US" sz="4000" kern="1200" dirty="0">
                <a:effectLst>
                  <a:outerShdw blurRad="38100" dist="38100" dir="2700000" algn="tl">
                    <a:srgbClr val="000000"/>
                  </a:outerShdw>
                </a:effectLst>
                <a:cs typeface="Calibri" panose="020F0502020204030204" pitchFamily="34" charset="0"/>
              </a:rPr>
              <a:t>Hebrews 12:14</a:t>
            </a:r>
          </a:p>
        </p:txBody>
      </p:sp>
      <p:sp>
        <p:nvSpPr>
          <p:cNvPr id="3" name="Content Placeholder 2"/>
          <p:cNvSpPr>
            <a:spLocks noGrp="1"/>
          </p:cNvSpPr>
          <p:nvPr>
            <p:ph idx="1"/>
          </p:nvPr>
        </p:nvSpPr>
        <p:spPr>
          <a:xfrm>
            <a:off x="1158240" y="1371600"/>
            <a:ext cx="9875520" cy="4913765"/>
          </a:xfrm>
        </p:spPr>
        <p:txBody>
          <a:bodyPr/>
          <a:lstStyle/>
          <a:p>
            <a:pPr marL="460375" indent="-460375">
              <a:spcBef>
                <a:spcPts val="0"/>
              </a:spcBef>
              <a:spcAft>
                <a:spcPts val="2400"/>
              </a:spcAft>
              <a:buClr>
                <a:srgbClr val="66FFFF"/>
              </a:buClr>
              <a:buSzPct val="100000"/>
              <a:buFont typeface="+mj-lt"/>
              <a:buAutoNum type="arabicPeriod"/>
            </a:pPr>
            <a:r>
              <a:rPr lang="en-US" sz="3300" dirty="0"/>
              <a:t>Holy life + faith to get to heaven</a:t>
            </a:r>
          </a:p>
          <a:p>
            <a:pPr marL="460375" indent="-460375">
              <a:spcBef>
                <a:spcPts val="0"/>
              </a:spcBef>
              <a:spcAft>
                <a:spcPts val="2400"/>
              </a:spcAft>
              <a:buClr>
                <a:srgbClr val="66FFFF"/>
              </a:buClr>
              <a:buSzPct val="100000"/>
              <a:buFont typeface="+mj-lt"/>
              <a:buAutoNum type="arabicPeriod"/>
            </a:pPr>
            <a:r>
              <a:rPr lang="en-US" sz="3300" dirty="0"/>
              <a:t>Others seeing the Lord though the believer's life and witness</a:t>
            </a:r>
          </a:p>
          <a:p>
            <a:pPr marL="460375" indent="-460375">
              <a:spcBef>
                <a:spcPts val="0"/>
              </a:spcBef>
              <a:spcAft>
                <a:spcPts val="2400"/>
              </a:spcAft>
              <a:buClr>
                <a:srgbClr val="66FFFF"/>
              </a:buClr>
              <a:buSzPct val="100000"/>
              <a:buFont typeface="+mj-lt"/>
              <a:buAutoNum type="arabicPeriod"/>
            </a:pPr>
            <a:r>
              <a:rPr lang="en-US" sz="3300" dirty="0"/>
              <a:t>Not seeing the Lord in heaven</a:t>
            </a:r>
          </a:p>
          <a:p>
            <a:pPr marL="460375" indent="-460375">
              <a:spcBef>
                <a:spcPts val="0"/>
              </a:spcBef>
              <a:spcAft>
                <a:spcPts val="2400"/>
              </a:spcAft>
              <a:buClr>
                <a:srgbClr val="66FFFF"/>
              </a:buClr>
              <a:buSzPct val="100000"/>
              <a:buFont typeface="+mj-lt"/>
              <a:buAutoNum type="arabicPeriod"/>
            </a:pPr>
            <a:r>
              <a:rPr lang="en-US" sz="3300" dirty="0"/>
              <a:t>Context = personal relationships with others (Heb. 12:14a, 15b)</a:t>
            </a:r>
          </a:p>
          <a:p>
            <a:pPr marL="460375" indent="-460375">
              <a:spcBef>
                <a:spcPts val="0"/>
              </a:spcBef>
              <a:spcAft>
                <a:spcPts val="2400"/>
              </a:spcAft>
              <a:buClr>
                <a:srgbClr val="66FFFF"/>
              </a:buClr>
              <a:buSzPct val="100000"/>
              <a:buFont typeface="+mj-lt"/>
              <a:buAutoNum type="arabicPeriod"/>
            </a:pPr>
            <a:r>
              <a:rPr lang="en-US" sz="3300" dirty="0"/>
              <a:t>Not requiring faith + holy life to get to heaven</a:t>
            </a:r>
          </a:p>
        </p:txBody>
      </p:sp>
    </p:spTree>
    <p:extLst>
      <p:ext uri="{BB962C8B-B14F-4D97-AF65-F5344CB8AC3E}">
        <p14:creationId xmlns:p14="http://schemas.microsoft.com/office/powerpoint/2010/main" val="15011460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6BBE1-ED95-A34B-0EF1-DB958CE95E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04FE2B-9D05-F3A6-4A95-7DCC40563756}"/>
              </a:ext>
            </a:extLst>
          </p:cNvPr>
          <p:cNvSpPr>
            <a:spLocks noGrp="1"/>
          </p:cNvSpPr>
          <p:nvPr>
            <p:ph type="title"/>
          </p:nvPr>
        </p:nvSpPr>
        <p:spPr>
          <a:xfrm>
            <a:off x="1981200" y="228600"/>
            <a:ext cx="8229600" cy="914400"/>
          </a:xfrm>
        </p:spPr>
        <p:txBody>
          <a:bodyPr/>
          <a:lstStyle/>
          <a:p>
            <a:pPr algn="ctr"/>
            <a:r>
              <a:rPr lang="en-US" sz="4000" kern="1200" dirty="0">
                <a:effectLst>
                  <a:outerShdw blurRad="38100" dist="38100" dir="2700000" algn="tl">
                    <a:srgbClr val="000000"/>
                  </a:outerShdw>
                </a:effectLst>
                <a:cs typeface="Calibri" panose="020F0502020204030204" pitchFamily="34" charset="0"/>
              </a:rPr>
              <a:t>Hebrews 12:14</a:t>
            </a:r>
          </a:p>
        </p:txBody>
      </p:sp>
      <p:sp>
        <p:nvSpPr>
          <p:cNvPr id="3" name="Content Placeholder 2">
            <a:extLst>
              <a:ext uri="{FF2B5EF4-FFF2-40B4-BE49-F238E27FC236}">
                <a16:creationId xmlns:a16="http://schemas.microsoft.com/office/drawing/2014/main" id="{FC247AFD-310F-9431-67B0-8CB0B6046FE2}"/>
              </a:ext>
            </a:extLst>
          </p:cNvPr>
          <p:cNvSpPr>
            <a:spLocks noGrp="1"/>
          </p:cNvSpPr>
          <p:nvPr>
            <p:ph idx="1"/>
          </p:nvPr>
        </p:nvSpPr>
        <p:spPr>
          <a:xfrm>
            <a:off x="1158240" y="1371600"/>
            <a:ext cx="9875520" cy="4913765"/>
          </a:xfrm>
        </p:spPr>
        <p:txBody>
          <a:bodyPr/>
          <a:lstStyle/>
          <a:p>
            <a:pPr marL="460375" indent="-460375">
              <a:spcBef>
                <a:spcPts val="0"/>
              </a:spcBef>
              <a:spcAft>
                <a:spcPts val="2400"/>
              </a:spcAft>
              <a:buClr>
                <a:srgbClr val="66FFFF"/>
              </a:buClr>
              <a:buSzPct val="100000"/>
              <a:buFont typeface="+mj-lt"/>
              <a:buAutoNum type="arabicPeriod"/>
            </a:pPr>
            <a:r>
              <a:rPr lang="en-US" sz="3300" b="1" u="sng" dirty="0">
                <a:solidFill>
                  <a:srgbClr val="FFFFCC"/>
                </a:solidFill>
              </a:rPr>
              <a:t>Holy life + faith to get to heaven</a:t>
            </a:r>
          </a:p>
          <a:p>
            <a:pPr marL="460375" indent="-460375">
              <a:spcBef>
                <a:spcPts val="0"/>
              </a:spcBef>
              <a:spcAft>
                <a:spcPts val="2400"/>
              </a:spcAft>
              <a:buClr>
                <a:srgbClr val="66FFFF"/>
              </a:buClr>
              <a:buSzPct val="100000"/>
              <a:buFont typeface="+mj-lt"/>
              <a:buAutoNum type="arabicPeriod"/>
            </a:pPr>
            <a:r>
              <a:rPr lang="en-US" sz="3300" dirty="0"/>
              <a:t>Others seeing the Lord though the believer's life and witness</a:t>
            </a:r>
          </a:p>
          <a:p>
            <a:pPr marL="460375" indent="-460375">
              <a:spcBef>
                <a:spcPts val="0"/>
              </a:spcBef>
              <a:spcAft>
                <a:spcPts val="2400"/>
              </a:spcAft>
              <a:buClr>
                <a:srgbClr val="66FFFF"/>
              </a:buClr>
              <a:buSzPct val="100000"/>
              <a:buFont typeface="+mj-lt"/>
              <a:buAutoNum type="arabicPeriod"/>
            </a:pPr>
            <a:r>
              <a:rPr lang="en-US" sz="3300" dirty="0"/>
              <a:t>Not seeing the Lord in heaven</a:t>
            </a:r>
          </a:p>
          <a:p>
            <a:pPr marL="460375" indent="-460375">
              <a:spcBef>
                <a:spcPts val="0"/>
              </a:spcBef>
              <a:spcAft>
                <a:spcPts val="2400"/>
              </a:spcAft>
              <a:buClr>
                <a:srgbClr val="66FFFF"/>
              </a:buClr>
              <a:buSzPct val="100000"/>
              <a:buFont typeface="+mj-lt"/>
              <a:buAutoNum type="arabicPeriod"/>
            </a:pPr>
            <a:r>
              <a:rPr lang="en-US" sz="3300" dirty="0"/>
              <a:t>Context = personal relationships with others (Heb. 12:14a, 15b)</a:t>
            </a:r>
          </a:p>
          <a:p>
            <a:pPr marL="460375" indent="-460375">
              <a:spcBef>
                <a:spcPts val="0"/>
              </a:spcBef>
              <a:spcAft>
                <a:spcPts val="2400"/>
              </a:spcAft>
              <a:buClr>
                <a:srgbClr val="66FFFF"/>
              </a:buClr>
              <a:buSzPct val="100000"/>
              <a:buFont typeface="+mj-lt"/>
              <a:buAutoNum type="arabicPeriod"/>
            </a:pPr>
            <a:r>
              <a:rPr lang="en-US" sz="3300" dirty="0"/>
              <a:t>Not requiring faith + holy life to get to heaven</a:t>
            </a:r>
          </a:p>
        </p:txBody>
      </p:sp>
    </p:spTree>
    <p:extLst>
      <p:ext uri="{BB962C8B-B14F-4D97-AF65-F5344CB8AC3E}">
        <p14:creationId xmlns:p14="http://schemas.microsoft.com/office/powerpoint/2010/main" val="381446019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8D98B-C473-6B5B-34BC-7E7D1EFAFB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6E6CAB-EADD-B4E2-5346-E4C63CFA8AD8}"/>
              </a:ext>
            </a:extLst>
          </p:cNvPr>
          <p:cNvSpPr>
            <a:spLocks noGrp="1"/>
          </p:cNvSpPr>
          <p:nvPr>
            <p:ph type="title"/>
          </p:nvPr>
        </p:nvSpPr>
        <p:spPr>
          <a:xfrm>
            <a:off x="3176049" y="274638"/>
            <a:ext cx="5839905" cy="1143000"/>
          </a:xfrm>
        </p:spPr>
        <p:txBody>
          <a:bodyPr/>
          <a:lstStyle/>
          <a:p>
            <a:pPr algn="ctr">
              <a:defRPr/>
            </a:pPr>
            <a:r>
              <a:rPr lang="en-US" sz="3600" dirty="0">
                <a:solidFill>
                  <a:srgbClr val="00FFFF"/>
                </a:solidFill>
              </a:rPr>
              <a:t>Without Personal Holiness No One Will See the Lord</a:t>
            </a:r>
          </a:p>
        </p:txBody>
      </p:sp>
      <p:sp>
        <p:nvSpPr>
          <p:cNvPr id="3" name="Content Placeholder 2">
            <a:extLst>
              <a:ext uri="{FF2B5EF4-FFF2-40B4-BE49-F238E27FC236}">
                <a16:creationId xmlns:a16="http://schemas.microsoft.com/office/drawing/2014/main" id="{A2B7DFA9-8C2D-27C2-6928-32D1C33EC8B6}"/>
              </a:ext>
            </a:extLst>
          </p:cNvPr>
          <p:cNvSpPr>
            <a:spLocks noGrp="1"/>
          </p:cNvSpPr>
          <p:nvPr>
            <p:ph idx="1"/>
          </p:nvPr>
        </p:nvSpPr>
        <p:spPr>
          <a:xfrm>
            <a:off x="609601" y="1600201"/>
            <a:ext cx="10972799" cy="3886200"/>
          </a:xfrm>
        </p:spPr>
        <p:txBody>
          <a:bodyPr/>
          <a:lstStyle/>
          <a:p>
            <a:pPr marL="0" indent="0" algn="just">
              <a:buNone/>
              <a:defRPr/>
            </a:pPr>
            <a:r>
              <a:rPr lang="en-US" dirty="0"/>
              <a:t>“The New Testament lays before us a vast array of </a:t>
            </a:r>
            <a:r>
              <a:rPr lang="en-US" b="1" u="sng" dirty="0">
                <a:solidFill>
                  <a:srgbClr val="FFFFCC"/>
                </a:solidFill>
              </a:rPr>
              <a:t>conditions for final salvation</a:t>
            </a:r>
            <a:r>
              <a:rPr lang="en-US" dirty="0"/>
              <a:t>. </a:t>
            </a:r>
            <a:r>
              <a:rPr lang="en-US" b="1" u="sng" dirty="0">
                <a:solidFill>
                  <a:srgbClr val="FFFFCC"/>
                </a:solidFill>
              </a:rPr>
              <a:t>Not only</a:t>
            </a:r>
            <a:r>
              <a:rPr lang="en-US" dirty="0"/>
              <a:t> initial repentance and </a:t>
            </a:r>
            <a:r>
              <a:rPr lang="en-US" b="1" u="sng" dirty="0">
                <a:solidFill>
                  <a:srgbClr val="FFFFCC"/>
                </a:solidFill>
              </a:rPr>
              <a:t>faith</a:t>
            </a:r>
            <a:r>
              <a:rPr lang="en-US" dirty="0"/>
              <a:t>, </a:t>
            </a:r>
            <a:r>
              <a:rPr lang="en-US" b="1" u="sng" dirty="0">
                <a:solidFill>
                  <a:srgbClr val="FFFFCC"/>
                </a:solidFill>
              </a:rPr>
              <a:t>but perseverance</a:t>
            </a:r>
            <a:r>
              <a:rPr lang="en-US" dirty="0"/>
              <a:t> in both, demonstrated in love toward God and neighbor, are part of that holiness without which no one will see the lord (Hebrews 12:14)."</a:t>
            </a:r>
          </a:p>
        </p:txBody>
      </p:sp>
      <p:sp>
        <p:nvSpPr>
          <p:cNvPr id="10244" name="TextBox 3">
            <a:extLst>
              <a:ext uri="{FF2B5EF4-FFF2-40B4-BE49-F238E27FC236}">
                <a16:creationId xmlns:a16="http://schemas.microsoft.com/office/drawing/2014/main" id="{43417719-B232-2A93-AACD-9A04F4A4893A}"/>
              </a:ext>
            </a:extLst>
          </p:cNvPr>
          <p:cNvSpPr txBox="1">
            <a:spLocks noChangeArrowheads="1"/>
          </p:cNvSpPr>
          <p:nvPr/>
        </p:nvSpPr>
        <p:spPr bwMode="auto">
          <a:xfrm>
            <a:off x="2183932" y="6400800"/>
            <a:ext cx="78241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1600" dirty="0">
                <a:latin typeface="Calibri" panose="020F0502020204030204" pitchFamily="34" charset="0"/>
              </a:rPr>
              <a:t>Horton, Michael. (2006). </a:t>
            </a:r>
            <a:r>
              <a:rPr lang="en-US" sz="1600" i="1" dirty="0">
                <a:latin typeface="Calibri" panose="020F0502020204030204" pitchFamily="34" charset="0"/>
              </a:rPr>
              <a:t>Introducing Covenant Theology</a:t>
            </a:r>
            <a:r>
              <a:rPr lang="en-US" sz="1600" dirty="0">
                <a:latin typeface="Calibri" panose="020F0502020204030204" pitchFamily="34" charset="0"/>
              </a:rPr>
              <a:t> (p. 182). Grand Rapids: Baker.</a:t>
            </a:r>
            <a:endParaRPr lang="en-US" altLang="en-US" sz="1600" dirty="0">
              <a:latin typeface="Calibri" panose="020F0502020204030204" pitchFamily="34" charset="0"/>
            </a:endParaRPr>
          </a:p>
        </p:txBody>
      </p:sp>
      <p:pic>
        <p:nvPicPr>
          <p:cNvPr id="5" name="Picture 4">
            <a:extLst>
              <a:ext uri="{FF2B5EF4-FFF2-40B4-BE49-F238E27FC236}">
                <a16:creationId xmlns:a16="http://schemas.microsoft.com/office/drawing/2014/main" id="{B4D8F967-CE03-F65F-13C2-CC0639FD1E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29150" y="4236720"/>
            <a:ext cx="2933700"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327835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352800" y="2057400"/>
            <a:ext cx="8229600" cy="156966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Essential to the Christian life and necessary for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final salvation</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the killing of sin (Romans 8:13) and the pursuit of holiness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Hebrews 12:14</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2026920" y="239217"/>
            <a:ext cx="8138160" cy="1415772"/>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John Piper</a:t>
            </a:r>
          </a:p>
          <a:p>
            <a:pPr algn="ct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Does God Really Save Us by Faith Alone?</a:t>
            </a:r>
          </a:p>
          <a:p>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https://www.desiringgod.org/articles/does-god-really-save-us-by-faith-alone</a:t>
            </a:r>
          </a:p>
        </p:txBody>
      </p:sp>
      <p:pic>
        <p:nvPicPr>
          <p:cNvPr id="3" name="Picture 2" descr="http://larrydixon.files.wordpress.com/2011/05/john-piper.jpg">
            <a:extLst>
              <a:ext uri="{FF2B5EF4-FFF2-40B4-BE49-F238E27FC236}">
                <a16:creationId xmlns:a16="http://schemas.microsoft.com/office/drawing/2014/main" id="{7F66222A-8420-062E-DE9F-A6387E9C033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6352" y="2209800"/>
            <a:ext cx="2355448" cy="3200400"/>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1778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2DF90-0FEC-E954-E37A-0051367C6A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A0B18D-D479-668E-E34E-FF05B330573E}"/>
              </a:ext>
            </a:extLst>
          </p:cNvPr>
          <p:cNvSpPr>
            <a:spLocks noGrp="1"/>
          </p:cNvSpPr>
          <p:nvPr>
            <p:ph type="title"/>
          </p:nvPr>
        </p:nvSpPr>
        <p:spPr>
          <a:xfrm>
            <a:off x="1981200" y="228600"/>
            <a:ext cx="8229600" cy="914400"/>
          </a:xfrm>
        </p:spPr>
        <p:txBody>
          <a:bodyPr/>
          <a:lstStyle/>
          <a:p>
            <a:pPr algn="ctr"/>
            <a:r>
              <a:rPr lang="en-US" sz="4000" kern="1200" dirty="0">
                <a:effectLst>
                  <a:outerShdw blurRad="38100" dist="38100" dir="2700000" algn="tl">
                    <a:srgbClr val="000000"/>
                  </a:outerShdw>
                </a:effectLst>
                <a:cs typeface="Calibri" panose="020F0502020204030204" pitchFamily="34" charset="0"/>
              </a:rPr>
              <a:t>Hebrews 12:14</a:t>
            </a:r>
          </a:p>
        </p:txBody>
      </p:sp>
      <p:sp>
        <p:nvSpPr>
          <p:cNvPr id="3" name="Content Placeholder 2">
            <a:extLst>
              <a:ext uri="{FF2B5EF4-FFF2-40B4-BE49-F238E27FC236}">
                <a16:creationId xmlns:a16="http://schemas.microsoft.com/office/drawing/2014/main" id="{D2B215B8-D115-ED43-66CA-03381168BEB6}"/>
              </a:ext>
            </a:extLst>
          </p:cNvPr>
          <p:cNvSpPr>
            <a:spLocks noGrp="1"/>
          </p:cNvSpPr>
          <p:nvPr>
            <p:ph idx="1"/>
          </p:nvPr>
        </p:nvSpPr>
        <p:spPr>
          <a:xfrm>
            <a:off x="1158240" y="1371600"/>
            <a:ext cx="9875520" cy="4913765"/>
          </a:xfrm>
        </p:spPr>
        <p:txBody>
          <a:bodyPr/>
          <a:lstStyle/>
          <a:p>
            <a:pPr marL="460375" indent="-460375">
              <a:spcBef>
                <a:spcPts val="0"/>
              </a:spcBef>
              <a:spcAft>
                <a:spcPts val="2400"/>
              </a:spcAft>
              <a:buClr>
                <a:srgbClr val="66FFFF"/>
              </a:buClr>
              <a:buSzPct val="100000"/>
              <a:buFont typeface="+mj-lt"/>
              <a:buAutoNum type="arabicPeriod"/>
            </a:pPr>
            <a:r>
              <a:rPr lang="en-US" sz="3300" dirty="0"/>
              <a:t>Holy life + faith to get to heaven</a:t>
            </a:r>
          </a:p>
          <a:p>
            <a:pPr marL="460375" indent="-460375">
              <a:spcBef>
                <a:spcPts val="0"/>
              </a:spcBef>
              <a:spcAft>
                <a:spcPts val="2400"/>
              </a:spcAft>
              <a:buClr>
                <a:srgbClr val="66FFFF"/>
              </a:buClr>
              <a:buSzPct val="100000"/>
              <a:buFont typeface="+mj-lt"/>
              <a:buAutoNum type="arabicPeriod"/>
            </a:pPr>
            <a:r>
              <a:rPr lang="en-US" sz="3300" b="1" u="sng" dirty="0">
                <a:solidFill>
                  <a:srgbClr val="FFFFCC"/>
                </a:solidFill>
              </a:rPr>
              <a:t>Others seeing the Lord though the believer's life and witness</a:t>
            </a:r>
          </a:p>
          <a:p>
            <a:pPr marL="460375" indent="-460375">
              <a:spcBef>
                <a:spcPts val="0"/>
              </a:spcBef>
              <a:spcAft>
                <a:spcPts val="2400"/>
              </a:spcAft>
              <a:buClr>
                <a:srgbClr val="66FFFF"/>
              </a:buClr>
              <a:buSzPct val="100000"/>
              <a:buFont typeface="+mj-lt"/>
              <a:buAutoNum type="arabicPeriod"/>
            </a:pPr>
            <a:r>
              <a:rPr lang="en-US" sz="3300" dirty="0"/>
              <a:t>Not seeing the Lord in heaven</a:t>
            </a:r>
          </a:p>
          <a:p>
            <a:pPr marL="460375" indent="-460375">
              <a:spcBef>
                <a:spcPts val="0"/>
              </a:spcBef>
              <a:spcAft>
                <a:spcPts val="2400"/>
              </a:spcAft>
              <a:buClr>
                <a:srgbClr val="66FFFF"/>
              </a:buClr>
              <a:buSzPct val="100000"/>
              <a:buFont typeface="+mj-lt"/>
              <a:buAutoNum type="arabicPeriod"/>
            </a:pPr>
            <a:r>
              <a:rPr lang="en-US" sz="3300" dirty="0"/>
              <a:t>Context = personal relationships with others (Heb. 12:14a, 15b)</a:t>
            </a:r>
          </a:p>
          <a:p>
            <a:pPr marL="460375" indent="-460375">
              <a:spcBef>
                <a:spcPts val="0"/>
              </a:spcBef>
              <a:spcAft>
                <a:spcPts val="2400"/>
              </a:spcAft>
              <a:buClr>
                <a:srgbClr val="66FFFF"/>
              </a:buClr>
              <a:buSzPct val="100000"/>
              <a:buFont typeface="+mj-lt"/>
              <a:buAutoNum type="arabicPeriod"/>
            </a:pPr>
            <a:r>
              <a:rPr lang="en-US" sz="3300" dirty="0"/>
              <a:t>Not requiring faith + holy life to get to heaven</a:t>
            </a:r>
          </a:p>
        </p:txBody>
      </p:sp>
    </p:spTree>
    <p:extLst>
      <p:ext uri="{BB962C8B-B14F-4D97-AF65-F5344CB8AC3E}">
        <p14:creationId xmlns:p14="http://schemas.microsoft.com/office/powerpoint/2010/main" val="31026631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52FDB-7DC4-DDD4-DB43-67A3A8C36C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FF7623-A3B9-4E52-78D0-DC5C453EFACC}"/>
              </a:ext>
            </a:extLst>
          </p:cNvPr>
          <p:cNvSpPr>
            <a:spLocks noGrp="1"/>
          </p:cNvSpPr>
          <p:nvPr>
            <p:ph type="title"/>
          </p:nvPr>
        </p:nvSpPr>
        <p:spPr>
          <a:xfrm>
            <a:off x="1981200" y="228600"/>
            <a:ext cx="8229600" cy="914400"/>
          </a:xfrm>
        </p:spPr>
        <p:txBody>
          <a:bodyPr/>
          <a:lstStyle/>
          <a:p>
            <a:pPr algn="ctr"/>
            <a:r>
              <a:rPr lang="en-US" sz="4000" kern="1200" dirty="0">
                <a:effectLst>
                  <a:outerShdw blurRad="38100" dist="38100" dir="2700000" algn="tl">
                    <a:srgbClr val="000000"/>
                  </a:outerShdw>
                </a:effectLst>
                <a:cs typeface="Calibri" panose="020F0502020204030204" pitchFamily="34" charset="0"/>
              </a:rPr>
              <a:t>Hebrews 12:14</a:t>
            </a:r>
          </a:p>
        </p:txBody>
      </p:sp>
      <p:sp>
        <p:nvSpPr>
          <p:cNvPr id="3" name="Content Placeholder 2">
            <a:extLst>
              <a:ext uri="{FF2B5EF4-FFF2-40B4-BE49-F238E27FC236}">
                <a16:creationId xmlns:a16="http://schemas.microsoft.com/office/drawing/2014/main" id="{7F153453-D5D7-F2E5-F215-88B342FEDC1D}"/>
              </a:ext>
            </a:extLst>
          </p:cNvPr>
          <p:cNvSpPr>
            <a:spLocks noGrp="1"/>
          </p:cNvSpPr>
          <p:nvPr>
            <p:ph idx="1"/>
          </p:nvPr>
        </p:nvSpPr>
        <p:spPr>
          <a:xfrm>
            <a:off x="1158240" y="1371600"/>
            <a:ext cx="9875520" cy="4913765"/>
          </a:xfrm>
        </p:spPr>
        <p:txBody>
          <a:bodyPr/>
          <a:lstStyle/>
          <a:p>
            <a:pPr marL="460375" indent="-460375">
              <a:spcBef>
                <a:spcPts val="0"/>
              </a:spcBef>
              <a:spcAft>
                <a:spcPts val="2400"/>
              </a:spcAft>
              <a:buClr>
                <a:srgbClr val="66FFFF"/>
              </a:buClr>
              <a:buSzPct val="100000"/>
              <a:buFont typeface="+mj-lt"/>
              <a:buAutoNum type="arabicPeriod"/>
            </a:pPr>
            <a:r>
              <a:rPr lang="en-US" sz="3300" dirty="0"/>
              <a:t>Holy life + faith to get to heaven</a:t>
            </a:r>
          </a:p>
          <a:p>
            <a:pPr marL="460375" indent="-460375">
              <a:spcBef>
                <a:spcPts val="0"/>
              </a:spcBef>
              <a:spcAft>
                <a:spcPts val="2400"/>
              </a:spcAft>
              <a:buClr>
                <a:srgbClr val="66FFFF"/>
              </a:buClr>
              <a:buSzPct val="100000"/>
              <a:buFont typeface="+mj-lt"/>
              <a:buAutoNum type="arabicPeriod"/>
            </a:pPr>
            <a:r>
              <a:rPr lang="en-US" sz="3300" dirty="0"/>
              <a:t>Others seeing the Lord though the believer's life and witness</a:t>
            </a:r>
          </a:p>
          <a:p>
            <a:pPr marL="460375" indent="-460375">
              <a:spcBef>
                <a:spcPts val="0"/>
              </a:spcBef>
              <a:spcAft>
                <a:spcPts val="2400"/>
              </a:spcAft>
              <a:buClr>
                <a:srgbClr val="66FFFF"/>
              </a:buClr>
              <a:buSzPct val="100000"/>
              <a:buFont typeface="+mj-lt"/>
              <a:buAutoNum type="arabicPeriod"/>
            </a:pPr>
            <a:r>
              <a:rPr lang="en-US" sz="3300" b="1" u="sng" dirty="0">
                <a:solidFill>
                  <a:srgbClr val="FFFFCC"/>
                </a:solidFill>
              </a:rPr>
              <a:t>Not seeing the Lord in heaven</a:t>
            </a:r>
          </a:p>
          <a:p>
            <a:pPr marL="460375" indent="-460375">
              <a:spcBef>
                <a:spcPts val="0"/>
              </a:spcBef>
              <a:spcAft>
                <a:spcPts val="2400"/>
              </a:spcAft>
              <a:buClr>
                <a:srgbClr val="66FFFF"/>
              </a:buClr>
              <a:buSzPct val="100000"/>
              <a:buFont typeface="+mj-lt"/>
              <a:buAutoNum type="arabicPeriod"/>
            </a:pPr>
            <a:r>
              <a:rPr lang="en-US" sz="3300" dirty="0"/>
              <a:t>Context = personal relationships with others (Heb. 12:14a, 15b)</a:t>
            </a:r>
          </a:p>
          <a:p>
            <a:pPr marL="460375" indent="-460375">
              <a:spcBef>
                <a:spcPts val="0"/>
              </a:spcBef>
              <a:spcAft>
                <a:spcPts val="2400"/>
              </a:spcAft>
              <a:buClr>
                <a:srgbClr val="66FFFF"/>
              </a:buClr>
              <a:buSzPct val="100000"/>
              <a:buFont typeface="+mj-lt"/>
              <a:buAutoNum type="arabicPeriod"/>
            </a:pPr>
            <a:r>
              <a:rPr lang="en-US" sz="3300" dirty="0"/>
              <a:t>Not requiring faith + holy life to get to heaven</a:t>
            </a:r>
          </a:p>
        </p:txBody>
      </p:sp>
    </p:spTree>
    <p:extLst>
      <p:ext uri="{BB962C8B-B14F-4D97-AF65-F5344CB8AC3E}">
        <p14:creationId xmlns:p14="http://schemas.microsoft.com/office/powerpoint/2010/main" val="32380365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3BE23-B103-418F-821F-C738120B90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B9F49A-8564-3CD8-E2D7-981C6D4A1012}"/>
              </a:ext>
            </a:extLst>
          </p:cNvPr>
          <p:cNvSpPr>
            <a:spLocks noGrp="1"/>
          </p:cNvSpPr>
          <p:nvPr>
            <p:ph type="title"/>
          </p:nvPr>
        </p:nvSpPr>
        <p:spPr>
          <a:xfrm>
            <a:off x="1981200" y="228600"/>
            <a:ext cx="8229600" cy="914400"/>
          </a:xfrm>
        </p:spPr>
        <p:txBody>
          <a:bodyPr/>
          <a:lstStyle/>
          <a:p>
            <a:pPr algn="ctr"/>
            <a:r>
              <a:rPr lang="en-US" sz="4000" kern="1200" dirty="0">
                <a:effectLst>
                  <a:outerShdw blurRad="38100" dist="38100" dir="2700000" algn="tl">
                    <a:srgbClr val="000000"/>
                  </a:outerShdw>
                </a:effectLst>
                <a:cs typeface="Calibri" panose="020F0502020204030204" pitchFamily="34" charset="0"/>
              </a:rPr>
              <a:t>Hebrews 12:14</a:t>
            </a:r>
          </a:p>
        </p:txBody>
      </p:sp>
      <p:sp>
        <p:nvSpPr>
          <p:cNvPr id="3" name="Content Placeholder 2">
            <a:extLst>
              <a:ext uri="{FF2B5EF4-FFF2-40B4-BE49-F238E27FC236}">
                <a16:creationId xmlns:a16="http://schemas.microsoft.com/office/drawing/2014/main" id="{63AEB707-7E64-3CCC-D112-115A2AEADF78}"/>
              </a:ext>
            </a:extLst>
          </p:cNvPr>
          <p:cNvSpPr>
            <a:spLocks noGrp="1"/>
          </p:cNvSpPr>
          <p:nvPr>
            <p:ph idx="1"/>
          </p:nvPr>
        </p:nvSpPr>
        <p:spPr>
          <a:xfrm>
            <a:off x="1158240" y="1371600"/>
            <a:ext cx="9875520" cy="4913765"/>
          </a:xfrm>
        </p:spPr>
        <p:txBody>
          <a:bodyPr/>
          <a:lstStyle/>
          <a:p>
            <a:pPr marL="460375" indent="-460375">
              <a:spcBef>
                <a:spcPts val="0"/>
              </a:spcBef>
              <a:spcAft>
                <a:spcPts val="2400"/>
              </a:spcAft>
              <a:buClr>
                <a:srgbClr val="66FFFF"/>
              </a:buClr>
              <a:buSzPct val="100000"/>
              <a:buFont typeface="+mj-lt"/>
              <a:buAutoNum type="arabicPeriod"/>
            </a:pPr>
            <a:r>
              <a:rPr lang="en-US" sz="3300" dirty="0"/>
              <a:t>Holy life + faith to get to heaven</a:t>
            </a:r>
          </a:p>
          <a:p>
            <a:pPr marL="460375" indent="-460375">
              <a:spcBef>
                <a:spcPts val="0"/>
              </a:spcBef>
              <a:spcAft>
                <a:spcPts val="2400"/>
              </a:spcAft>
              <a:buClr>
                <a:srgbClr val="66FFFF"/>
              </a:buClr>
              <a:buSzPct val="100000"/>
              <a:buFont typeface="+mj-lt"/>
              <a:buAutoNum type="arabicPeriod"/>
            </a:pPr>
            <a:r>
              <a:rPr lang="en-US" sz="3300" dirty="0"/>
              <a:t>Others seeing the Lord though the believer's life and witness</a:t>
            </a:r>
          </a:p>
          <a:p>
            <a:pPr marL="460375" indent="-460375">
              <a:spcBef>
                <a:spcPts val="0"/>
              </a:spcBef>
              <a:spcAft>
                <a:spcPts val="2400"/>
              </a:spcAft>
              <a:buClr>
                <a:srgbClr val="66FFFF"/>
              </a:buClr>
              <a:buSzPct val="100000"/>
              <a:buFont typeface="+mj-lt"/>
              <a:buAutoNum type="arabicPeriod"/>
            </a:pPr>
            <a:r>
              <a:rPr lang="en-US" sz="3300" dirty="0"/>
              <a:t>Not seeing the Lord in heaven</a:t>
            </a:r>
          </a:p>
          <a:p>
            <a:pPr marL="460375" indent="-460375">
              <a:spcBef>
                <a:spcPts val="0"/>
              </a:spcBef>
              <a:spcAft>
                <a:spcPts val="2400"/>
              </a:spcAft>
              <a:buClr>
                <a:srgbClr val="66FFFF"/>
              </a:buClr>
              <a:buSzPct val="100000"/>
              <a:buFont typeface="+mj-lt"/>
              <a:buAutoNum type="arabicPeriod"/>
            </a:pPr>
            <a:r>
              <a:rPr lang="en-US" sz="3300" b="1" u="sng" dirty="0">
                <a:solidFill>
                  <a:srgbClr val="FFFFCC"/>
                </a:solidFill>
              </a:rPr>
              <a:t>Context = personal relationships with others (Heb. 12:14a, 15b)</a:t>
            </a:r>
          </a:p>
          <a:p>
            <a:pPr marL="460375" indent="-460375">
              <a:spcBef>
                <a:spcPts val="0"/>
              </a:spcBef>
              <a:spcAft>
                <a:spcPts val="2400"/>
              </a:spcAft>
              <a:buClr>
                <a:srgbClr val="66FFFF"/>
              </a:buClr>
              <a:buSzPct val="100000"/>
              <a:buFont typeface="+mj-lt"/>
              <a:buAutoNum type="arabicPeriod"/>
            </a:pPr>
            <a:r>
              <a:rPr lang="en-US" sz="3300" dirty="0"/>
              <a:t>Not requiring faith + holy life to get to heaven</a:t>
            </a:r>
          </a:p>
        </p:txBody>
      </p:sp>
    </p:spTree>
    <p:extLst>
      <p:ext uri="{BB962C8B-B14F-4D97-AF65-F5344CB8AC3E}">
        <p14:creationId xmlns:p14="http://schemas.microsoft.com/office/powerpoint/2010/main" val="188257419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836B1-A3DD-E510-C844-6FE2C9DD00C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3CDA313-00E8-69FB-AA43-D40B102731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a:extLst>
              <a:ext uri="{FF2B5EF4-FFF2-40B4-BE49-F238E27FC236}">
                <a16:creationId xmlns:a16="http://schemas.microsoft.com/office/drawing/2014/main" id="{9E049A21-6474-8827-299D-38850AACF0F8}"/>
              </a:ext>
            </a:extLst>
          </p:cNvPr>
          <p:cNvSpPr>
            <a:spLocks noChangeArrowheads="1"/>
          </p:cNvSpPr>
          <p:nvPr/>
        </p:nvSpPr>
        <p:spPr bwMode="auto">
          <a:xfrm>
            <a:off x="609600" y="0"/>
            <a:ext cx="10972798" cy="2423740"/>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12:14 (NKJV)</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“Pursue peace with all </a:t>
            </a:r>
            <a:r>
              <a:rPr lang="en-US" alt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people</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holiness, without which no one will see the Lord</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algn="just">
              <a:spcBef>
                <a:spcPts val="0"/>
              </a:spcBef>
              <a:spcAft>
                <a:spcPts val="0"/>
              </a:spcAft>
            </a:pPr>
            <a:endParaRPr lang="en-US" altLang="en-US" sz="36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D491E91-7C25-E7F2-7212-E6E5283996E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t="31715" b="7333"/>
          <a:stretch>
            <a:fillRect/>
          </a:stretch>
        </p:blipFill>
        <p:spPr>
          <a:xfrm>
            <a:off x="3595688" y="2438400"/>
            <a:ext cx="5000625"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20036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4EC98-9680-B9EF-FE9C-3DDE1B0CE3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D4DC81-EBD4-96ED-7537-333697AC1E8D}"/>
              </a:ext>
            </a:extLst>
          </p:cNvPr>
          <p:cNvSpPr>
            <a:spLocks noGrp="1"/>
          </p:cNvSpPr>
          <p:nvPr>
            <p:ph type="title"/>
          </p:nvPr>
        </p:nvSpPr>
        <p:spPr>
          <a:xfrm>
            <a:off x="1981200" y="228600"/>
            <a:ext cx="8229600" cy="914400"/>
          </a:xfrm>
        </p:spPr>
        <p:txBody>
          <a:bodyPr/>
          <a:lstStyle/>
          <a:p>
            <a:pPr algn="ctr"/>
            <a:r>
              <a:rPr lang="en-US" sz="4000" kern="1200" dirty="0">
                <a:effectLst>
                  <a:outerShdw blurRad="38100" dist="38100" dir="2700000" algn="tl">
                    <a:srgbClr val="000000"/>
                  </a:outerShdw>
                </a:effectLst>
                <a:cs typeface="Calibri" panose="020F0502020204030204" pitchFamily="34" charset="0"/>
              </a:rPr>
              <a:t>Hebrews 12:14</a:t>
            </a:r>
          </a:p>
        </p:txBody>
      </p:sp>
      <p:sp>
        <p:nvSpPr>
          <p:cNvPr id="3" name="Content Placeholder 2">
            <a:extLst>
              <a:ext uri="{FF2B5EF4-FFF2-40B4-BE49-F238E27FC236}">
                <a16:creationId xmlns:a16="http://schemas.microsoft.com/office/drawing/2014/main" id="{51A215D5-5598-72E9-0883-D78DF9474F6B}"/>
              </a:ext>
            </a:extLst>
          </p:cNvPr>
          <p:cNvSpPr>
            <a:spLocks noGrp="1"/>
          </p:cNvSpPr>
          <p:nvPr>
            <p:ph idx="1"/>
          </p:nvPr>
        </p:nvSpPr>
        <p:spPr>
          <a:xfrm>
            <a:off x="1158240" y="1371600"/>
            <a:ext cx="9875520" cy="4913765"/>
          </a:xfrm>
        </p:spPr>
        <p:txBody>
          <a:bodyPr/>
          <a:lstStyle/>
          <a:p>
            <a:pPr marL="460375" indent="-460375">
              <a:spcBef>
                <a:spcPts val="0"/>
              </a:spcBef>
              <a:spcAft>
                <a:spcPts val="2400"/>
              </a:spcAft>
              <a:buClr>
                <a:srgbClr val="66FFFF"/>
              </a:buClr>
              <a:buSzPct val="100000"/>
              <a:buFont typeface="+mj-lt"/>
              <a:buAutoNum type="arabicPeriod"/>
            </a:pPr>
            <a:r>
              <a:rPr lang="en-US" sz="3300" dirty="0"/>
              <a:t>Holy life + faith to get to heaven</a:t>
            </a:r>
          </a:p>
          <a:p>
            <a:pPr marL="460375" indent="-460375">
              <a:spcBef>
                <a:spcPts val="0"/>
              </a:spcBef>
              <a:spcAft>
                <a:spcPts val="2400"/>
              </a:spcAft>
              <a:buClr>
                <a:srgbClr val="66FFFF"/>
              </a:buClr>
              <a:buSzPct val="100000"/>
              <a:buFont typeface="+mj-lt"/>
              <a:buAutoNum type="arabicPeriod"/>
            </a:pPr>
            <a:r>
              <a:rPr lang="en-US" sz="3300" dirty="0"/>
              <a:t>Others seeing the Lord though the believer's life and witness</a:t>
            </a:r>
          </a:p>
          <a:p>
            <a:pPr marL="460375" indent="-460375">
              <a:spcBef>
                <a:spcPts val="0"/>
              </a:spcBef>
              <a:spcAft>
                <a:spcPts val="2400"/>
              </a:spcAft>
              <a:buClr>
                <a:srgbClr val="66FFFF"/>
              </a:buClr>
              <a:buSzPct val="100000"/>
              <a:buFont typeface="+mj-lt"/>
              <a:buAutoNum type="arabicPeriod"/>
            </a:pPr>
            <a:r>
              <a:rPr lang="en-US" sz="3300" dirty="0"/>
              <a:t>Not seeing the Lord in heaven</a:t>
            </a:r>
          </a:p>
          <a:p>
            <a:pPr marL="460375" indent="-460375">
              <a:spcBef>
                <a:spcPts val="0"/>
              </a:spcBef>
              <a:spcAft>
                <a:spcPts val="2400"/>
              </a:spcAft>
              <a:buClr>
                <a:srgbClr val="66FFFF"/>
              </a:buClr>
              <a:buSzPct val="100000"/>
              <a:buFont typeface="+mj-lt"/>
              <a:buAutoNum type="arabicPeriod"/>
            </a:pPr>
            <a:r>
              <a:rPr lang="en-US" sz="3300" dirty="0"/>
              <a:t>Context = personal relationships with others (Heb. 12:14a, 15b)</a:t>
            </a:r>
          </a:p>
          <a:p>
            <a:pPr marL="460375" indent="-460375">
              <a:spcBef>
                <a:spcPts val="0"/>
              </a:spcBef>
              <a:spcAft>
                <a:spcPts val="2400"/>
              </a:spcAft>
              <a:buClr>
                <a:srgbClr val="66FFFF"/>
              </a:buClr>
              <a:buSzPct val="100000"/>
              <a:buFont typeface="+mj-lt"/>
              <a:buAutoNum type="arabicPeriod"/>
            </a:pPr>
            <a:r>
              <a:rPr lang="en-US" sz="3300" b="1" u="sng" dirty="0">
                <a:solidFill>
                  <a:srgbClr val="FFFFCC"/>
                </a:solidFill>
              </a:rPr>
              <a:t>Not requiring faith + holy life to get to heaven</a:t>
            </a:r>
          </a:p>
        </p:txBody>
      </p:sp>
    </p:spTree>
    <p:extLst>
      <p:ext uri="{BB962C8B-B14F-4D97-AF65-F5344CB8AC3E}">
        <p14:creationId xmlns:p14="http://schemas.microsoft.com/office/powerpoint/2010/main" val="245177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8008"/>
</p:tagLst>
</file>

<file path=ppt/theme/theme1.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17222</TotalTime>
  <Words>12638</Words>
  <Application>Microsoft Office PowerPoint</Application>
  <PresentationFormat>Widescreen</PresentationFormat>
  <Paragraphs>1042</Paragraphs>
  <Slides>175</Slides>
  <Notes>7</Notes>
  <HiddenSlides>0</HiddenSlides>
  <MMClips>0</MMClips>
  <ScaleCrop>false</ScaleCrop>
  <HeadingPairs>
    <vt:vector size="4" baseType="variant">
      <vt:variant>
        <vt:lpstr>Theme</vt:lpstr>
      </vt:variant>
      <vt:variant>
        <vt:i4>3</vt:i4>
      </vt:variant>
      <vt:variant>
        <vt:lpstr>Slide Titles</vt:lpstr>
      </vt:variant>
      <vt:variant>
        <vt:i4>175</vt:i4>
      </vt:variant>
    </vt:vector>
  </HeadingPairs>
  <TitlesOfParts>
    <vt:vector size="178" baseType="lpstr">
      <vt:lpstr>1_Azure</vt:lpstr>
      <vt:lpstr>2_Azure</vt:lpstr>
      <vt:lpstr>Office Theme</vt:lpstr>
      <vt:lpstr>PowerPoint Presentation</vt:lpstr>
      <vt:lpstr>Neo-Calvinism vs. The Bible</vt:lpstr>
      <vt:lpstr>V. Running TULIP Through the Grid of Scripture</vt:lpstr>
      <vt:lpstr>Perseverance of the Saints</vt:lpstr>
      <vt:lpstr>PowerPoint Presentation</vt:lpstr>
      <vt:lpstr>Perseverance of the Saints = Perseverance in Good Works to the End of One’s Life to Prove that He is One of the Elect</vt:lpstr>
      <vt:lpstr>Perseverance of the Saints</vt:lpstr>
      <vt:lpstr>PowerPoint Presentation</vt:lpstr>
      <vt:lpstr>Perseverance of the Saints</vt:lpstr>
      <vt:lpstr>Problems with the Calvinistic Perseverance Definition</vt:lpstr>
      <vt:lpstr>Examples of Old Testament Non-Persevering Saints</vt:lpstr>
      <vt:lpstr>PowerPoint Presentation</vt:lpstr>
      <vt:lpstr>Examples of Old Testament Non-Persevering Saints</vt:lpstr>
      <vt:lpstr>PowerPoint Presentation</vt:lpstr>
      <vt:lpstr>Examples of Old Testament Non-Persevering Saints</vt:lpstr>
      <vt:lpstr>Examples of Old Testament Non-Persevering Saints</vt:lpstr>
      <vt:lpstr>Examples of Old Testament Non-Persevering Saints</vt:lpstr>
      <vt:lpstr>Examples of New Testament Non-Persevering Saints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Calvin said: “[W]hat they [the Christians at Corinth] had attained so far is nothing, unless they keep steadily on; because it is not enough that they once started off on the way of the Lord, if they do not make an effort to reach the goal.”</vt:lpstr>
      <vt:lpstr>PowerPoint Presentation</vt:lpstr>
      <vt:lpstr>PowerPoint Presentation</vt:lpstr>
      <vt:lpstr>The Corinthians' Assumed Believing Status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Problems with the Calvinistic Perseverance Definition</vt:lpstr>
      <vt:lpstr>Out of Context Verses Used to Support the Perseverance of the Saints</vt:lpstr>
      <vt:lpstr>Out of Context Verses Used to Support the Perseverance of the Saints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 of Context Verses Used to Support the Perseverance of the Saints</vt:lpstr>
      <vt:lpstr>PowerPoint Presentation</vt:lpstr>
      <vt:lpstr>Context of John 15:5-6, 8</vt:lpstr>
      <vt:lpstr>Context of John 15:5-6, 8</vt:lpstr>
      <vt:lpstr>Context of John 15:5-6, 8</vt:lpstr>
      <vt:lpstr>PowerPoint Presentation</vt:lpstr>
      <vt:lpstr>PowerPoint Presentation</vt:lpstr>
      <vt:lpstr>Context of John 15:5-6, 8</vt:lpstr>
      <vt:lpstr>Context of John 15:5-6, 8</vt:lpstr>
      <vt:lpstr>PowerPoint Presentation</vt:lpstr>
      <vt:lpstr>Context of John 15:5-6, 8</vt:lpstr>
      <vt:lpstr>PowerPoint Presentation</vt:lpstr>
      <vt:lpstr>Context of John 15:5-6, 8</vt:lpstr>
      <vt:lpstr>Out of Context Verses Used to Support the Perseverance of the Saints</vt:lpstr>
      <vt:lpstr>PowerPoint Presentation</vt:lpstr>
      <vt:lpstr>PowerPoint Presentation</vt:lpstr>
      <vt:lpstr>PowerPoint Presentation</vt:lpstr>
      <vt:lpstr>PowerPoint Presentation</vt:lpstr>
      <vt:lpstr>PowerPoint Presentation</vt:lpstr>
      <vt:lpstr>THE CORINTHIANS' ASSUMED BELIEVING STATUS</vt:lpstr>
      <vt:lpstr>PowerPoint Presentation</vt:lpstr>
      <vt:lpstr>PowerPoint Presentation</vt:lpstr>
      <vt:lpstr>PowerPoint Presentation</vt:lpstr>
      <vt:lpstr>PowerPoint Presentation</vt:lpstr>
      <vt:lpstr>PowerPoint Presentation</vt:lpstr>
      <vt:lpstr>Out of Context Verses Used to Support the Perseverance of the Saints</vt:lpstr>
      <vt:lpstr>PowerPoint Presentation</vt:lpstr>
      <vt:lpstr>Out of Context Verses Used to Support the Perseverance of the Saints</vt:lpstr>
      <vt:lpstr>PowerPoint Presentation</vt:lpstr>
      <vt:lpstr>Hebrews 12:14</vt:lpstr>
      <vt:lpstr>Hebrews 12:14</vt:lpstr>
      <vt:lpstr>Without Personal Holiness No One Will See the Lord</vt:lpstr>
      <vt:lpstr>PowerPoint Presentation</vt:lpstr>
      <vt:lpstr>Hebrews 12:14</vt:lpstr>
      <vt:lpstr>Hebrews 12:14</vt:lpstr>
      <vt:lpstr>Hebrews 12:14</vt:lpstr>
      <vt:lpstr>PowerPoint Presentation</vt:lpstr>
      <vt:lpstr>Hebrews 12:14</vt:lpstr>
      <vt:lpstr>Out of Context Verses Used to Support the Perseverance of the Saints</vt:lpstr>
      <vt:lpstr>PowerPoint Presentation</vt:lpstr>
      <vt:lpstr>Out of Context Verses Used to Support the Perseverance of the Saints</vt:lpstr>
      <vt:lpstr>PowerPoint Presentation</vt:lpstr>
      <vt:lpstr>Problems with the Calvinistic Perseverance Definition</vt:lpstr>
      <vt:lpstr>PowerPoint Presentation</vt:lpstr>
      <vt:lpstr>PowerPoint Presentation</vt:lpstr>
      <vt:lpstr>PowerPoint Presentation</vt:lpstr>
      <vt:lpstr>Problems with the Calvinistic Perseverance Definition</vt:lpstr>
      <vt:lpstr>Problems with the Calvinistic Perseverance Definition</vt:lpstr>
      <vt:lpstr>Problems with the Calvinistic Perseverance Definition</vt:lpstr>
      <vt:lpstr>PowerPoint Presentation</vt:lpstr>
      <vt:lpstr>Problems with the Calvinistic Perseverance Definition</vt:lpstr>
      <vt:lpstr>Destroys the Assurance of Salvation</vt:lpstr>
      <vt:lpstr>PowerPoint Presentation</vt:lpstr>
      <vt:lpstr>PowerPoint Presentation</vt:lpstr>
      <vt:lpstr>PowerPoint Presentation</vt:lpstr>
      <vt:lpstr>DTS Doctrinal Statement Article XI—Assurance</vt:lpstr>
      <vt:lpstr>Lewis Sperry Chafer, Salvation: A Clear Doctrinal Analysis  (Grand Rapids: Zondervan, 1977), 60. Italics added</vt:lpstr>
      <vt:lpstr>PowerPoint Presentation</vt:lpstr>
      <vt:lpstr>PowerPoint Presentation</vt:lpstr>
      <vt:lpstr>Assurance of Salvation in Calvinism?</vt:lpstr>
      <vt:lpstr>Calvinism and the Assurance of Salvation</vt:lpstr>
      <vt:lpstr>PowerPoint Presentation</vt:lpstr>
      <vt:lpstr>PowerPoint Presentation</vt:lpstr>
      <vt:lpstr>Westminster Confession Chapter XVII, Article III – Of the Assurance of Grace and Salvation</vt:lpstr>
      <vt:lpstr>Even John Calvin himself did not possess assurance of salvation. Writing in his will shortly before his death in 1564, he declared: “I testify also and profess that I humbly seek from God, that He may so will me to be washed and purified by the great Redeemer’s blood, shed for the sins of the human race, that it may be permitted me to stand before His tribunal under the covert of the Redeemer Himself” (italics added).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“Believe” Defined</vt:lpstr>
      <vt:lpstr>PowerPoint Presentation</vt:lpstr>
      <vt:lpstr>Passage Conditioning Salvation on Faith Alone (Sola Fide)</vt:lpstr>
      <vt:lpstr>PowerPoint Presentation</vt:lpstr>
      <vt:lpstr>PowerPoint Presentation</vt:lpstr>
      <vt:lpstr>PowerPoint Presentation</vt:lpstr>
      <vt:lpstr>PowerPoint Presentation</vt:lpstr>
      <vt:lpstr>PowerPoint Presentation</vt:lpstr>
      <vt:lpstr>John 20:30-31?</vt:lpstr>
      <vt:lpstr>John 20:30-31?</vt:lpstr>
      <vt:lpstr>John 20:30-31?</vt:lpstr>
      <vt:lpstr>Believing Forever? – No! Take Off Your Theological Lenses!</vt:lpstr>
      <vt:lpstr>John 20:30-31?</vt:lpstr>
      <vt:lpstr>John 20:30-31?</vt:lpstr>
      <vt:lpstr>Present Tense Participle Does Not Always Mean Forever</vt:lpstr>
      <vt:lpstr>John 20:30-31?</vt:lpstr>
      <vt:lpstr>John 20:30-31?</vt:lpstr>
      <vt:lpstr>John 20:30-31?</vt:lpstr>
      <vt:lpstr>John 20:30-31?</vt:lpstr>
      <vt:lpstr>PowerPoint Presentation</vt:lpstr>
      <vt:lpstr>John 20:30-31?</vt:lpstr>
      <vt:lpstr>John 20:30-31?</vt:lpstr>
      <vt:lpstr>PowerPoint Presentation</vt:lpstr>
      <vt:lpstr>John 20:30-31?</vt:lpstr>
      <vt:lpstr>PowerPoint Presentation</vt:lpstr>
      <vt:lpstr>John 20:30-31?</vt:lpstr>
      <vt:lpstr>Neo-Calvinism vs. The Bible</vt:lpstr>
      <vt:lpstr>PowerPoint Presentation</vt:lpstr>
      <vt:lpstr>Calvinism is an Imposed Philosophy Upon Scripture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Neo-Calvinism vs the Bible - 038</dc:title>
  <dc:subject>Neo Calvinism vs the Bible</dc:subject>
  <dc:creator>A. Woods</dc:creator>
  <dc:description>Modified by Jim McGowan</dc:description>
  <cp:lastModifiedBy>anne woods</cp:lastModifiedBy>
  <cp:revision>2026</cp:revision>
  <cp:lastPrinted>2025-07-10T12:53:50Z</cp:lastPrinted>
  <dcterms:created xsi:type="dcterms:W3CDTF">2009-03-17T12:21:13Z</dcterms:created>
  <dcterms:modified xsi:type="dcterms:W3CDTF">2025-08-02T23:59:18Z</dcterms:modified>
</cp:coreProperties>
</file>