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2018" r:id="rId2"/>
    <p:sldId id="2158" r:id="rId3"/>
    <p:sldId id="28018" r:id="rId4"/>
    <p:sldId id="28108" r:id="rId5"/>
    <p:sldId id="28113" r:id="rId6"/>
    <p:sldId id="28114" r:id="rId7"/>
    <p:sldId id="28058" r:id="rId8"/>
    <p:sldId id="28122" r:id="rId9"/>
    <p:sldId id="28129" r:id="rId10"/>
    <p:sldId id="28135" r:id="rId11"/>
    <p:sldId id="28136" r:id="rId12"/>
    <p:sldId id="28069" r:id="rId13"/>
    <p:sldId id="28137" r:id="rId14"/>
    <p:sldId id="4437" r:id="rId15"/>
    <p:sldId id="2241" r:id="rId16"/>
    <p:sldId id="7324" r:id="rId17"/>
    <p:sldId id="27729" r:id="rId18"/>
    <p:sldId id="12484" r:id="rId19"/>
    <p:sldId id="28190" r:id="rId20"/>
    <p:sldId id="28138" r:id="rId21"/>
    <p:sldId id="28139" r:id="rId22"/>
    <p:sldId id="8993" r:id="rId23"/>
    <p:sldId id="28176" r:id="rId24"/>
    <p:sldId id="974" r:id="rId25"/>
    <p:sldId id="962" r:id="rId26"/>
    <p:sldId id="28123" r:id="rId27"/>
    <p:sldId id="28140" r:id="rId28"/>
    <p:sldId id="28141" r:id="rId29"/>
    <p:sldId id="28103" r:id="rId30"/>
    <p:sldId id="28142" r:id="rId31"/>
    <p:sldId id="28177" r:id="rId32"/>
    <p:sldId id="8246" r:id="rId33"/>
    <p:sldId id="625" r:id="rId34"/>
    <p:sldId id="6553" r:id="rId35"/>
    <p:sldId id="28178" r:id="rId36"/>
    <p:sldId id="1134" r:id="rId37"/>
    <p:sldId id="1151" r:id="rId38"/>
    <p:sldId id="28124" r:id="rId39"/>
    <p:sldId id="28143" r:id="rId40"/>
    <p:sldId id="28144" r:id="rId41"/>
    <p:sldId id="28179" r:id="rId42"/>
    <p:sldId id="28145" r:id="rId43"/>
    <p:sldId id="28180" r:id="rId44"/>
    <p:sldId id="28181" r:id="rId45"/>
    <p:sldId id="28125" r:id="rId46"/>
    <p:sldId id="28146" r:id="rId47"/>
    <p:sldId id="28147" r:id="rId48"/>
    <p:sldId id="28182" r:id="rId49"/>
    <p:sldId id="617" r:id="rId50"/>
    <p:sldId id="28148" r:id="rId51"/>
    <p:sldId id="2021" r:id="rId52"/>
    <p:sldId id="28149" r:id="rId53"/>
    <p:sldId id="28052" r:id="rId54"/>
    <p:sldId id="28126" r:id="rId55"/>
    <p:sldId id="28150" r:id="rId56"/>
    <p:sldId id="28151" r:id="rId57"/>
    <p:sldId id="28184" r:id="rId58"/>
    <p:sldId id="28185" r:id="rId59"/>
    <p:sldId id="28152" r:id="rId60"/>
    <p:sldId id="28153" r:id="rId61"/>
    <p:sldId id="7916" r:id="rId62"/>
    <p:sldId id="7908" r:id="rId63"/>
    <p:sldId id="27968" r:id="rId64"/>
    <p:sldId id="28186" r:id="rId65"/>
    <p:sldId id="28127" r:id="rId66"/>
    <p:sldId id="28154" r:id="rId67"/>
    <p:sldId id="28155" r:id="rId68"/>
    <p:sldId id="9169" r:id="rId69"/>
    <p:sldId id="28187" r:id="rId70"/>
    <p:sldId id="28156" r:id="rId71"/>
    <p:sldId id="28128" r:id="rId72"/>
    <p:sldId id="28157" r:id="rId73"/>
    <p:sldId id="28158" r:id="rId74"/>
    <p:sldId id="28159" r:id="rId75"/>
    <p:sldId id="28162" r:id="rId76"/>
    <p:sldId id="28193" r:id="rId77"/>
    <p:sldId id="28163" r:id="rId78"/>
    <p:sldId id="28191" r:id="rId79"/>
    <p:sldId id="28164" r:id="rId80"/>
    <p:sldId id="28165" r:id="rId81"/>
    <p:sldId id="28166" r:id="rId82"/>
    <p:sldId id="28189" r:id="rId83"/>
    <p:sldId id="28167" r:id="rId84"/>
    <p:sldId id="12374" r:id="rId85"/>
    <p:sldId id="28168" r:id="rId86"/>
    <p:sldId id="28194" r:id="rId87"/>
    <p:sldId id="28169" r:id="rId88"/>
    <p:sldId id="28170" r:id="rId89"/>
    <p:sldId id="28160" r:id="rId90"/>
    <p:sldId id="28171" r:id="rId91"/>
    <p:sldId id="28192" r:id="rId92"/>
    <p:sldId id="28195" r:id="rId93"/>
    <p:sldId id="2830" r:id="rId94"/>
    <p:sldId id="28196" r:id="rId95"/>
    <p:sldId id="28172" r:id="rId96"/>
    <p:sldId id="28174" r:id="rId97"/>
    <p:sldId id="28175" r:id="rId98"/>
    <p:sldId id="27632" r:id="rId99"/>
  </p:sldIdLst>
  <p:sldSz cx="12192000" cy="6858000"/>
  <p:notesSz cx="7315200" cy="9601200"/>
  <p:custDataLst>
    <p:tags r:id="rId10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p:scale>
          <a:sx n="130" d="100"/>
          <a:sy n="130" d="100"/>
        </p:scale>
        <p:origin x="592" y="5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F94634D0-81F7-44EC-A01D-B60D00C6B0EB}"/>
    <pc:docChg chg="undo custSel modSld modHandout">
      <pc:chgData name="Jim McGowan" userId="e2c7446dd3aca506" providerId="LiveId" clId="{F94634D0-81F7-44EC-A01D-B60D00C6B0EB}" dt="2025-06-07T19:29:05.921" v="161" actId="1582"/>
      <pc:docMkLst>
        <pc:docMk/>
      </pc:docMkLst>
      <pc:sldChg chg="modSp mod">
        <pc:chgData name="Jim McGowan" userId="e2c7446dd3aca506" providerId="LiveId" clId="{F94634D0-81F7-44EC-A01D-B60D00C6B0EB}" dt="2025-06-07T19:07:08.113" v="23" actId="14100"/>
        <pc:sldMkLst>
          <pc:docMk/>
          <pc:sldMk cId="0" sldId="2021"/>
        </pc:sldMkLst>
      </pc:sldChg>
      <pc:sldChg chg="delSp mod">
        <pc:chgData name="Jim McGowan" userId="e2c7446dd3aca506" providerId="LiveId" clId="{F94634D0-81F7-44EC-A01D-B60D00C6B0EB}" dt="2025-06-07T19:27:24.863" v="116" actId="478"/>
        <pc:sldMkLst>
          <pc:docMk/>
          <pc:sldMk cId="3786138082" sldId="3861"/>
        </pc:sldMkLst>
      </pc:sldChg>
      <pc:sldChg chg="modSp mod">
        <pc:chgData name="Jim McGowan" userId="e2c7446dd3aca506" providerId="LiveId" clId="{F94634D0-81F7-44EC-A01D-B60D00C6B0EB}" dt="2025-06-07T19:09:01.779" v="32" actId="20577"/>
        <pc:sldMkLst>
          <pc:docMk/>
          <pc:sldMk cId="2973001248" sldId="27632"/>
        </pc:sldMkLst>
      </pc:sldChg>
      <pc:sldChg chg="modSp mod">
        <pc:chgData name="Jim McGowan" userId="e2c7446dd3aca506" providerId="LiveId" clId="{F94634D0-81F7-44EC-A01D-B60D00C6B0EB}" dt="2025-06-07T18:58:21.307" v="0" actId="12789"/>
        <pc:sldMkLst>
          <pc:docMk/>
          <pc:sldMk cId="3805953228" sldId="28008"/>
        </pc:sldMkLst>
      </pc:sldChg>
      <pc:sldChg chg="addSp delSp modSp mod">
        <pc:chgData name="Jim McGowan" userId="e2c7446dd3aca506" providerId="LiveId" clId="{F94634D0-81F7-44EC-A01D-B60D00C6B0EB}" dt="2025-06-07T19:17:18.733" v="41" actId="1035"/>
        <pc:sldMkLst>
          <pc:docMk/>
          <pc:sldMk cId="922324065" sldId="28011"/>
        </pc:sldMkLst>
      </pc:sldChg>
      <pc:sldChg chg="modSp mod">
        <pc:chgData name="Jim McGowan" userId="e2c7446dd3aca506" providerId="LiveId" clId="{F94634D0-81F7-44EC-A01D-B60D00C6B0EB}" dt="2025-06-07T18:58:31.689" v="1" actId="12789"/>
        <pc:sldMkLst>
          <pc:docMk/>
          <pc:sldMk cId="1134020093" sldId="28019"/>
        </pc:sldMkLst>
      </pc:sldChg>
      <pc:sldChg chg="modSp mod">
        <pc:chgData name="Jim McGowan" userId="e2c7446dd3aca506" providerId="LiveId" clId="{F94634D0-81F7-44EC-A01D-B60D00C6B0EB}" dt="2025-06-07T19:01:41.556" v="2" actId="12789"/>
        <pc:sldMkLst>
          <pc:docMk/>
          <pc:sldMk cId="501518438" sldId="28020"/>
        </pc:sldMkLst>
      </pc:sldChg>
      <pc:sldChg chg="modSp mod">
        <pc:chgData name="Jim McGowan" userId="e2c7446dd3aca506" providerId="LiveId" clId="{F94634D0-81F7-44EC-A01D-B60D00C6B0EB}" dt="2025-06-07T19:02:32.469" v="7" actId="12789"/>
        <pc:sldMkLst>
          <pc:docMk/>
          <pc:sldMk cId="4173675570" sldId="28021"/>
        </pc:sldMkLst>
      </pc:sldChg>
      <pc:sldChg chg="modSp mod">
        <pc:chgData name="Jim McGowan" userId="e2c7446dd3aca506" providerId="LiveId" clId="{F94634D0-81F7-44EC-A01D-B60D00C6B0EB}" dt="2025-06-07T19:03:23.674" v="13" actId="12789"/>
        <pc:sldMkLst>
          <pc:docMk/>
          <pc:sldMk cId="2777137958" sldId="28022"/>
        </pc:sldMkLst>
      </pc:sldChg>
      <pc:sldChg chg="modSp mod">
        <pc:chgData name="Jim McGowan" userId="e2c7446dd3aca506" providerId="LiveId" clId="{F94634D0-81F7-44EC-A01D-B60D00C6B0EB}" dt="2025-06-07T19:05:17.496" v="14" actId="12789"/>
        <pc:sldMkLst>
          <pc:docMk/>
          <pc:sldMk cId="3497262880" sldId="28023"/>
        </pc:sldMkLst>
      </pc:sldChg>
      <pc:sldChg chg="modSp mod">
        <pc:chgData name="Jim McGowan" userId="e2c7446dd3aca506" providerId="LiveId" clId="{F94634D0-81F7-44EC-A01D-B60D00C6B0EB}" dt="2025-06-07T19:08:24.964" v="26" actId="12789"/>
        <pc:sldMkLst>
          <pc:docMk/>
          <pc:sldMk cId="1338491285" sldId="28024"/>
        </pc:sldMkLst>
      </pc:sldChg>
      <pc:sldChg chg="modSp mod">
        <pc:chgData name="Jim McGowan" userId="e2c7446dd3aca506" providerId="LiveId" clId="{F94634D0-81F7-44EC-A01D-B60D00C6B0EB}" dt="2025-06-07T19:05:58.459" v="16" actId="14100"/>
        <pc:sldMkLst>
          <pc:docMk/>
          <pc:sldMk cId="2522153587" sldId="28037"/>
        </pc:sldMkLst>
      </pc:sldChg>
      <pc:sldChg chg="modSp mod">
        <pc:chgData name="Jim McGowan" userId="e2c7446dd3aca506" providerId="LiveId" clId="{F94634D0-81F7-44EC-A01D-B60D00C6B0EB}" dt="2025-06-07T19:06:08.163" v="17" actId="14100"/>
        <pc:sldMkLst>
          <pc:docMk/>
          <pc:sldMk cId="3803875112" sldId="28038"/>
        </pc:sldMkLst>
      </pc:sldChg>
      <pc:sldChg chg="modSp mod">
        <pc:chgData name="Jim McGowan" userId="e2c7446dd3aca506" providerId="LiveId" clId="{F94634D0-81F7-44EC-A01D-B60D00C6B0EB}" dt="2025-06-07T19:06:48.005" v="20" actId="14100"/>
        <pc:sldMkLst>
          <pc:docMk/>
          <pc:sldMk cId="725242494" sldId="28039"/>
        </pc:sldMkLst>
      </pc:sldChg>
      <pc:sldChg chg="modSp mod">
        <pc:chgData name="Jim McGowan" userId="e2c7446dd3aca506" providerId="LiveId" clId="{F94634D0-81F7-44EC-A01D-B60D00C6B0EB}" dt="2025-06-07T19:07:34.095" v="24" actId="14100"/>
        <pc:sldMkLst>
          <pc:docMk/>
          <pc:sldMk cId="899618471" sldId="28040"/>
        </pc:sldMkLst>
      </pc:sldChg>
      <pc:sldChg chg="modSp mod">
        <pc:chgData name="Jim McGowan" userId="e2c7446dd3aca506" providerId="LiveId" clId="{F94634D0-81F7-44EC-A01D-B60D00C6B0EB}" dt="2025-06-07T19:07:57.476" v="25" actId="14100"/>
        <pc:sldMkLst>
          <pc:docMk/>
          <pc:sldMk cId="2373970548" sldId="28041"/>
        </pc:sldMkLst>
      </pc:sldChg>
      <pc:sldChg chg="addSp modSp mod">
        <pc:chgData name="Jim McGowan" userId="e2c7446dd3aca506" providerId="LiveId" clId="{F94634D0-81F7-44EC-A01D-B60D00C6B0EB}" dt="2025-06-07T19:22:29.736" v="115" actId="12788"/>
        <pc:sldMkLst>
          <pc:docMk/>
          <pc:sldMk cId="3631465771" sldId="28049"/>
        </pc:sldMkLst>
      </pc:sldChg>
      <pc:sldChg chg="addSp modSp mod">
        <pc:chgData name="Jim McGowan" userId="e2c7446dd3aca506" providerId="LiveId" clId="{F94634D0-81F7-44EC-A01D-B60D00C6B0EB}" dt="2025-06-07T19:29:05.921" v="161" actId="1582"/>
        <pc:sldMkLst>
          <pc:docMk/>
          <pc:sldMk cId="61175133" sldId="28050"/>
        </pc:sldMkLst>
      </pc:sldChg>
    </pc:docChg>
  </pc:docChgLst>
  <pc:docChgLst>
    <pc:chgData name="Jim McGowan" userId="e2c7446dd3aca506" providerId="LiveId" clId="{47480B39-32B5-4531-9C5E-DF0736B1A8EB}"/>
    <pc:docChg chg="custSel addSld modSld">
      <pc:chgData name="Jim McGowan" userId="e2c7446dd3aca506" providerId="LiveId" clId="{47480B39-32B5-4531-9C5E-DF0736B1A8EB}" dt="2025-06-15T17:38:05.975" v="18" actId="12789"/>
      <pc:docMkLst>
        <pc:docMk/>
      </pc:docMkLst>
      <pc:sldChg chg="delSp modSp new mod">
        <pc:chgData name="Jim McGowan" userId="e2c7446dd3aca506" providerId="LiveId" clId="{47480B39-32B5-4531-9C5E-DF0736B1A8EB}" dt="2025-06-15T17:38:05.975" v="18" actId="12789"/>
        <pc:sldMkLst>
          <pc:docMk/>
          <pc:sldMk cId="2558621243" sldId="28055"/>
        </pc:sldMkLst>
      </pc:sldChg>
    </pc:docChg>
  </pc:docChgLst>
  <pc:docChgLst>
    <pc:chgData name="Jim McGowan" userId="e2c7446dd3aca506" providerId="LiveId" clId="{AA856208-45B3-4AC6-8C62-86756A1D7D7A}"/>
    <pc:docChg chg="undo redo custSel addSld delSld modSld sldOrd modHandout">
      <pc:chgData name="Jim McGowan" userId="e2c7446dd3aca506" providerId="LiveId" clId="{AA856208-45B3-4AC6-8C62-86756A1D7D7A}" dt="2025-05-14T16:57:39.567" v="2698" actId="47"/>
      <pc:docMkLst>
        <pc:docMk/>
      </pc:docMkLst>
      <pc:sldChg chg="addSp delSp modSp mod">
        <pc:chgData name="Jim McGowan" userId="e2c7446dd3aca506" providerId="LiveId" clId="{AA856208-45B3-4AC6-8C62-86756A1D7D7A}" dt="2025-05-14T12:39:25.992" v="35" actId="1035"/>
        <pc:sldMkLst>
          <pc:docMk/>
          <pc:sldMk cId="0" sldId="2018"/>
        </pc:sldMkLst>
      </pc:sldChg>
      <pc:sldChg chg="addSp delSp modSp mod ord">
        <pc:chgData name="Jim McGowan" userId="e2c7446dd3aca506" providerId="LiveId" clId="{AA856208-45B3-4AC6-8C62-86756A1D7D7A}" dt="2025-05-14T16:46:02.832" v="2532" actId="1038"/>
        <pc:sldMkLst>
          <pc:docMk/>
          <pc:sldMk cId="0" sldId="2019"/>
        </pc:sldMkLst>
      </pc:sldChg>
      <pc:sldChg chg="addSp delSp modSp mod">
        <pc:chgData name="Jim McGowan" userId="e2c7446dd3aca506" providerId="LiveId" clId="{AA856208-45B3-4AC6-8C62-86756A1D7D7A}" dt="2025-05-14T16:46:54.594" v="2538"/>
        <pc:sldMkLst>
          <pc:docMk/>
          <pc:sldMk cId="0" sldId="2020"/>
        </pc:sldMkLst>
      </pc:sldChg>
      <pc:sldChg chg="addSp delSp modSp mod">
        <pc:chgData name="Jim McGowan" userId="e2c7446dd3aca506" providerId="LiveId" clId="{AA856208-45B3-4AC6-8C62-86756A1D7D7A}" dt="2025-05-14T16:46:58.389" v="2540"/>
        <pc:sldMkLst>
          <pc:docMk/>
          <pc:sldMk cId="0" sldId="2021"/>
        </pc:sldMkLst>
      </pc:sldChg>
      <pc:sldChg chg="addSp delSp modSp mod">
        <pc:chgData name="Jim McGowan" userId="e2c7446dd3aca506" providerId="LiveId" clId="{AA856208-45B3-4AC6-8C62-86756A1D7D7A}" dt="2025-05-14T16:47:01.687" v="2542"/>
        <pc:sldMkLst>
          <pc:docMk/>
          <pc:sldMk cId="0" sldId="2022"/>
        </pc:sldMkLst>
      </pc:sldChg>
      <pc:sldChg chg="addSp delSp modSp mod">
        <pc:chgData name="Jim McGowan" userId="e2c7446dd3aca506" providerId="LiveId" clId="{AA856208-45B3-4AC6-8C62-86756A1D7D7A}" dt="2025-05-14T16:47:07.489" v="2546"/>
        <pc:sldMkLst>
          <pc:docMk/>
          <pc:sldMk cId="0" sldId="2023"/>
        </pc:sldMkLst>
      </pc:sldChg>
      <pc:sldChg chg="addSp delSp modSp mod">
        <pc:chgData name="Jim McGowan" userId="e2c7446dd3aca506" providerId="LiveId" clId="{AA856208-45B3-4AC6-8C62-86756A1D7D7A}" dt="2025-05-14T16:47:13.800" v="2550"/>
        <pc:sldMkLst>
          <pc:docMk/>
          <pc:sldMk cId="0" sldId="2024"/>
        </pc:sldMkLst>
      </pc:sldChg>
      <pc:sldChg chg="modSp mod">
        <pc:chgData name="Jim McGowan" userId="e2c7446dd3aca506" providerId="LiveId" clId="{AA856208-45B3-4AC6-8C62-86756A1D7D7A}" dt="2025-05-14T13:28:47.995" v="743" actId="12789"/>
        <pc:sldMkLst>
          <pc:docMk/>
          <pc:sldMk cId="0" sldId="2025"/>
        </pc:sldMkLst>
      </pc:sldChg>
      <pc:sldChg chg="modSp mod ord">
        <pc:chgData name="Jim McGowan" userId="e2c7446dd3aca506" providerId="LiveId" clId="{AA856208-45B3-4AC6-8C62-86756A1D7D7A}" dt="2025-05-14T13:28:19.158" v="738" actId="12789"/>
        <pc:sldMkLst>
          <pc:docMk/>
          <pc:sldMk cId="0" sldId="2026"/>
        </pc:sldMkLst>
      </pc:sldChg>
      <pc:sldChg chg="addSp delSp modSp mod">
        <pc:chgData name="Jim McGowan" userId="e2c7446dd3aca506" providerId="LiveId" clId="{AA856208-45B3-4AC6-8C62-86756A1D7D7A}" dt="2025-05-14T16:47:17.346" v="2552"/>
        <pc:sldMkLst>
          <pc:docMk/>
          <pc:sldMk cId="0" sldId="2027"/>
        </pc:sldMkLst>
      </pc:sldChg>
      <pc:sldChg chg="addSp delSp modSp mod">
        <pc:chgData name="Jim McGowan" userId="e2c7446dd3aca506" providerId="LiveId" clId="{AA856208-45B3-4AC6-8C62-86756A1D7D7A}" dt="2025-05-14T16:47:30.141" v="2560"/>
        <pc:sldMkLst>
          <pc:docMk/>
          <pc:sldMk cId="0" sldId="2028"/>
        </pc:sldMkLst>
      </pc:sldChg>
      <pc:sldChg chg="addSp delSp modSp mod">
        <pc:chgData name="Jim McGowan" userId="e2c7446dd3aca506" providerId="LiveId" clId="{AA856208-45B3-4AC6-8C62-86756A1D7D7A}" dt="2025-05-14T16:47:32.845" v="2562"/>
        <pc:sldMkLst>
          <pc:docMk/>
          <pc:sldMk cId="0" sldId="2029"/>
        </pc:sldMkLst>
      </pc:sldChg>
      <pc:sldChg chg="addSp delSp modSp mod">
        <pc:chgData name="Jim McGowan" userId="e2c7446dd3aca506" providerId="LiveId" clId="{AA856208-45B3-4AC6-8C62-86756A1D7D7A}" dt="2025-05-14T16:47:35.898" v="2564"/>
        <pc:sldMkLst>
          <pc:docMk/>
          <pc:sldMk cId="0" sldId="2030"/>
        </pc:sldMkLst>
      </pc:sldChg>
      <pc:sldChg chg="addSp delSp modSp mod">
        <pc:chgData name="Jim McGowan" userId="e2c7446dd3aca506" providerId="LiveId" clId="{AA856208-45B3-4AC6-8C62-86756A1D7D7A}" dt="2025-05-14T16:47:38.789" v="2566"/>
        <pc:sldMkLst>
          <pc:docMk/>
          <pc:sldMk cId="0" sldId="2031"/>
        </pc:sldMkLst>
      </pc:sldChg>
      <pc:sldChg chg="addSp delSp modSp mod">
        <pc:chgData name="Jim McGowan" userId="e2c7446dd3aca506" providerId="LiveId" clId="{AA856208-45B3-4AC6-8C62-86756A1D7D7A}" dt="2025-05-14T16:47:41.565" v="2568"/>
        <pc:sldMkLst>
          <pc:docMk/>
          <pc:sldMk cId="0" sldId="2032"/>
        </pc:sldMkLst>
      </pc:sldChg>
      <pc:sldChg chg="addSp delSp modSp mod">
        <pc:chgData name="Jim McGowan" userId="e2c7446dd3aca506" providerId="LiveId" clId="{AA856208-45B3-4AC6-8C62-86756A1D7D7A}" dt="2025-05-14T16:47:44.990" v="2570"/>
        <pc:sldMkLst>
          <pc:docMk/>
          <pc:sldMk cId="0" sldId="2033"/>
        </pc:sldMkLst>
      </pc:sldChg>
      <pc:sldChg chg="addSp delSp modSp mod">
        <pc:chgData name="Jim McGowan" userId="e2c7446dd3aca506" providerId="LiveId" clId="{AA856208-45B3-4AC6-8C62-86756A1D7D7A}" dt="2025-05-14T16:47:48.233" v="2572"/>
        <pc:sldMkLst>
          <pc:docMk/>
          <pc:sldMk cId="0" sldId="2034"/>
        </pc:sldMkLst>
      </pc:sldChg>
      <pc:sldChg chg="addSp delSp modSp mod">
        <pc:chgData name="Jim McGowan" userId="e2c7446dd3aca506" providerId="LiveId" clId="{AA856208-45B3-4AC6-8C62-86756A1D7D7A}" dt="2025-05-14T16:47:55.472" v="2578"/>
        <pc:sldMkLst>
          <pc:docMk/>
          <pc:sldMk cId="0" sldId="2035"/>
        </pc:sldMkLst>
      </pc:sldChg>
      <pc:sldChg chg="modSp mod ord">
        <pc:chgData name="Jim McGowan" userId="e2c7446dd3aca506" providerId="LiveId" clId="{AA856208-45B3-4AC6-8C62-86756A1D7D7A}" dt="2025-05-14T13:51:46.591" v="998"/>
        <pc:sldMkLst>
          <pc:docMk/>
          <pc:sldMk cId="0" sldId="2036"/>
        </pc:sldMkLst>
      </pc:sldChg>
      <pc:sldChg chg="addSp delSp modSp mod">
        <pc:chgData name="Jim McGowan" userId="e2c7446dd3aca506" providerId="LiveId" clId="{AA856208-45B3-4AC6-8C62-86756A1D7D7A}" dt="2025-05-14T16:48:08.729" v="2588"/>
        <pc:sldMkLst>
          <pc:docMk/>
          <pc:sldMk cId="0" sldId="2037"/>
        </pc:sldMkLst>
      </pc:sldChg>
      <pc:sldChg chg="addSp delSp modSp mod">
        <pc:chgData name="Jim McGowan" userId="e2c7446dd3aca506" providerId="LiveId" clId="{AA856208-45B3-4AC6-8C62-86756A1D7D7A}" dt="2025-05-14T16:48:15.108" v="2592"/>
        <pc:sldMkLst>
          <pc:docMk/>
          <pc:sldMk cId="0" sldId="2038"/>
        </pc:sldMkLst>
      </pc:sldChg>
      <pc:sldChg chg="addSp delSp modSp mod">
        <pc:chgData name="Jim McGowan" userId="e2c7446dd3aca506" providerId="LiveId" clId="{AA856208-45B3-4AC6-8C62-86756A1D7D7A}" dt="2025-05-14T14:07:19.873" v="1151" actId="12788"/>
        <pc:sldMkLst>
          <pc:docMk/>
          <pc:sldMk cId="0" sldId="2039"/>
        </pc:sldMkLst>
      </pc:sldChg>
      <pc:sldChg chg="addSp delSp modSp mod ord">
        <pc:chgData name="Jim McGowan" userId="e2c7446dd3aca506" providerId="LiveId" clId="{AA856208-45B3-4AC6-8C62-86756A1D7D7A}" dt="2025-05-14T16:48:31.634" v="2604"/>
        <pc:sldMkLst>
          <pc:docMk/>
          <pc:sldMk cId="0" sldId="2040"/>
        </pc:sldMkLst>
      </pc:sldChg>
      <pc:sldChg chg="addSp delSp modSp mod">
        <pc:chgData name="Jim McGowan" userId="e2c7446dd3aca506" providerId="LiveId" clId="{AA856208-45B3-4AC6-8C62-86756A1D7D7A}" dt="2025-05-14T16:48:39.241" v="2608"/>
        <pc:sldMkLst>
          <pc:docMk/>
          <pc:sldMk cId="0" sldId="2041"/>
        </pc:sldMkLst>
      </pc:sldChg>
      <pc:sldChg chg="addSp delSp modSp mod">
        <pc:chgData name="Jim McGowan" userId="e2c7446dd3aca506" providerId="LiveId" clId="{AA856208-45B3-4AC6-8C62-86756A1D7D7A}" dt="2025-05-14T16:48:45.952" v="2612"/>
        <pc:sldMkLst>
          <pc:docMk/>
          <pc:sldMk cId="0" sldId="2042"/>
        </pc:sldMkLst>
      </pc:sldChg>
      <pc:sldChg chg="addSp delSp modSp mod">
        <pc:chgData name="Jim McGowan" userId="e2c7446dd3aca506" providerId="LiveId" clId="{AA856208-45B3-4AC6-8C62-86756A1D7D7A}" dt="2025-05-14T16:48:56.126" v="2620"/>
        <pc:sldMkLst>
          <pc:docMk/>
          <pc:sldMk cId="0" sldId="2043"/>
        </pc:sldMkLst>
      </pc:sldChg>
      <pc:sldChg chg="modSp mod">
        <pc:chgData name="Jim McGowan" userId="e2c7446dd3aca506" providerId="LiveId" clId="{AA856208-45B3-4AC6-8C62-86756A1D7D7A}" dt="2025-05-14T15:17:19.960" v="1562" actId="12789"/>
        <pc:sldMkLst>
          <pc:docMk/>
          <pc:sldMk cId="0" sldId="2044"/>
        </pc:sldMkLst>
      </pc:sldChg>
      <pc:sldChg chg="addSp modSp mod">
        <pc:chgData name="Jim McGowan" userId="e2c7446dd3aca506" providerId="LiveId" clId="{AA856208-45B3-4AC6-8C62-86756A1D7D7A}" dt="2025-05-14T15:29:04.408" v="1602" actId="1076"/>
        <pc:sldMkLst>
          <pc:docMk/>
          <pc:sldMk cId="0" sldId="2045"/>
        </pc:sldMkLst>
      </pc:sldChg>
      <pc:sldChg chg="addSp delSp modSp mod modClrScheme chgLayout">
        <pc:chgData name="Jim McGowan" userId="e2c7446dd3aca506" providerId="LiveId" clId="{AA856208-45B3-4AC6-8C62-86756A1D7D7A}" dt="2025-05-14T16:49:08.714" v="2628"/>
        <pc:sldMkLst>
          <pc:docMk/>
          <pc:sldMk cId="0" sldId="2046"/>
        </pc:sldMkLst>
      </pc:sldChg>
      <pc:sldChg chg="addSp delSp modSp mod">
        <pc:chgData name="Jim McGowan" userId="e2c7446dd3aca506" providerId="LiveId" clId="{AA856208-45B3-4AC6-8C62-86756A1D7D7A}" dt="2025-05-14T15:30:58.334" v="1632"/>
        <pc:sldMkLst>
          <pc:docMk/>
          <pc:sldMk cId="0" sldId="2047"/>
        </pc:sldMkLst>
      </pc:sldChg>
      <pc:sldChg chg="addSp delSp modSp mod">
        <pc:chgData name="Jim McGowan" userId="e2c7446dd3aca506" providerId="LiveId" clId="{AA856208-45B3-4AC6-8C62-86756A1D7D7A}" dt="2025-05-14T16:49:23.278" v="2638"/>
        <pc:sldMkLst>
          <pc:docMk/>
          <pc:sldMk cId="0" sldId="2048"/>
        </pc:sldMkLst>
      </pc:sldChg>
      <pc:sldChg chg="addSp delSp modSp mod">
        <pc:chgData name="Jim McGowan" userId="e2c7446dd3aca506" providerId="LiveId" clId="{AA856208-45B3-4AC6-8C62-86756A1D7D7A}" dt="2025-05-14T16:49:29.099" v="2642"/>
        <pc:sldMkLst>
          <pc:docMk/>
          <pc:sldMk cId="0" sldId="2049"/>
        </pc:sldMkLst>
      </pc:sldChg>
      <pc:sldChg chg="addSp delSp modSp mod">
        <pc:chgData name="Jim McGowan" userId="e2c7446dd3aca506" providerId="LiveId" clId="{AA856208-45B3-4AC6-8C62-86756A1D7D7A}" dt="2025-05-14T15:47:16.710" v="1823" actId="12789"/>
        <pc:sldMkLst>
          <pc:docMk/>
          <pc:sldMk cId="0" sldId="2050"/>
        </pc:sldMkLst>
      </pc:sldChg>
      <pc:sldChg chg="addSp modSp del mod">
        <pc:chgData name="Jim McGowan" userId="e2c7446dd3aca506" providerId="LiveId" clId="{AA856208-45B3-4AC6-8C62-86756A1D7D7A}" dt="2025-05-14T16:03:44.313" v="1983" actId="47"/>
        <pc:sldMkLst>
          <pc:docMk/>
          <pc:sldMk cId="0" sldId="2051"/>
        </pc:sldMkLst>
      </pc:sldChg>
      <pc:sldChg chg="addSp delSp modSp mod">
        <pc:chgData name="Jim McGowan" userId="e2c7446dd3aca506" providerId="LiveId" clId="{AA856208-45B3-4AC6-8C62-86756A1D7D7A}" dt="2025-05-14T16:49:39.628" v="2646"/>
        <pc:sldMkLst>
          <pc:docMk/>
          <pc:sldMk cId="0" sldId="2052"/>
        </pc:sldMkLst>
      </pc:sldChg>
      <pc:sldChg chg="modSp mod">
        <pc:chgData name="Jim McGowan" userId="e2c7446dd3aca506" providerId="LiveId" clId="{AA856208-45B3-4AC6-8C62-86756A1D7D7A}" dt="2025-05-14T16:06:26.170" v="2008" actId="12789"/>
        <pc:sldMkLst>
          <pc:docMk/>
          <pc:sldMk cId="0" sldId="2054"/>
        </pc:sldMkLst>
      </pc:sldChg>
      <pc:sldChg chg="modSp mod">
        <pc:chgData name="Jim McGowan" userId="e2c7446dd3aca506" providerId="LiveId" clId="{AA856208-45B3-4AC6-8C62-86756A1D7D7A}" dt="2025-05-14T16:26:12.407" v="2191" actId="1035"/>
        <pc:sldMkLst>
          <pc:docMk/>
          <pc:sldMk cId="0" sldId="2055"/>
        </pc:sldMkLst>
      </pc:sldChg>
      <pc:sldChg chg="addSp delSp modSp mod ord">
        <pc:chgData name="Jim McGowan" userId="e2c7446dd3aca506" providerId="LiveId" clId="{AA856208-45B3-4AC6-8C62-86756A1D7D7A}" dt="2025-05-14T16:27:26.598" v="2205"/>
        <pc:sldMkLst>
          <pc:docMk/>
          <pc:sldMk cId="0" sldId="2056"/>
        </pc:sldMkLst>
      </pc:sldChg>
      <pc:sldChg chg="addSp modSp mod ord">
        <pc:chgData name="Jim McGowan" userId="e2c7446dd3aca506" providerId="LiveId" clId="{AA856208-45B3-4AC6-8C62-86756A1D7D7A}" dt="2025-05-14T16:28:09.771" v="2221"/>
        <pc:sldMkLst>
          <pc:docMk/>
          <pc:sldMk cId="0" sldId="2057"/>
        </pc:sldMkLst>
      </pc:sldChg>
      <pc:sldChg chg="addSp modSp mod ord">
        <pc:chgData name="Jim McGowan" userId="e2c7446dd3aca506" providerId="LiveId" clId="{AA856208-45B3-4AC6-8C62-86756A1D7D7A}" dt="2025-05-14T16:30:10.565" v="2264"/>
        <pc:sldMkLst>
          <pc:docMk/>
          <pc:sldMk cId="0" sldId="2058"/>
        </pc:sldMkLst>
      </pc:sldChg>
      <pc:sldChg chg="addSp modSp mod ord">
        <pc:chgData name="Jim McGowan" userId="e2c7446dd3aca506" providerId="LiveId" clId="{AA856208-45B3-4AC6-8C62-86756A1D7D7A}" dt="2025-05-14T16:32:04.733" v="2299" actId="1036"/>
        <pc:sldMkLst>
          <pc:docMk/>
          <pc:sldMk cId="0" sldId="2059"/>
        </pc:sldMkLst>
      </pc:sldChg>
      <pc:sldChg chg="addSp modSp mod ord">
        <pc:chgData name="Jim McGowan" userId="e2c7446dd3aca506" providerId="LiveId" clId="{AA856208-45B3-4AC6-8C62-86756A1D7D7A}" dt="2025-05-14T16:31:33.890" v="2285"/>
        <pc:sldMkLst>
          <pc:docMk/>
          <pc:sldMk cId="0" sldId="2060"/>
        </pc:sldMkLst>
      </pc:sldChg>
      <pc:sldChg chg="addSp delSp modSp mod ord">
        <pc:chgData name="Jim McGowan" userId="e2c7446dd3aca506" providerId="LiveId" clId="{AA856208-45B3-4AC6-8C62-86756A1D7D7A}" dt="2025-05-14T16:33:32.617" v="2320" actId="478"/>
        <pc:sldMkLst>
          <pc:docMk/>
          <pc:sldMk cId="0" sldId="2061"/>
        </pc:sldMkLst>
      </pc:sldChg>
      <pc:sldChg chg="addSp delSp modSp mod">
        <pc:chgData name="Jim McGowan" userId="e2c7446dd3aca506" providerId="LiveId" clId="{AA856208-45B3-4AC6-8C62-86756A1D7D7A}" dt="2025-05-14T16:50:05.335" v="2652"/>
        <pc:sldMkLst>
          <pc:docMk/>
          <pc:sldMk cId="0" sldId="2062"/>
        </pc:sldMkLst>
      </pc:sldChg>
      <pc:sldChg chg="addSp delSp modSp mod">
        <pc:chgData name="Jim McGowan" userId="e2c7446dd3aca506" providerId="LiveId" clId="{AA856208-45B3-4AC6-8C62-86756A1D7D7A}" dt="2025-05-14T16:50:10.399" v="2656"/>
        <pc:sldMkLst>
          <pc:docMk/>
          <pc:sldMk cId="0" sldId="2063"/>
        </pc:sldMkLst>
      </pc:sldChg>
      <pc:sldChg chg="addSp delSp modSp mod">
        <pc:chgData name="Jim McGowan" userId="e2c7446dd3aca506" providerId="LiveId" clId="{AA856208-45B3-4AC6-8C62-86756A1D7D7A}" dt="2025-05-14T16:50:21.344" v="2664"/>
        <pc:sldMkLst>
          <pc:docMk/>
          <pc:sldMk cId="0" sldId="2064"/>
        </pc:sldMkLst>
      </pc:sldChg>
      <pc:sldChg chg="addSp delSp modSp mod modClrScheme chgLayout">
        <pc:chgData name="Jim McGowan" userId="e2c7446dd3aca506" providerId="LiveId" clId="{AA856208-45B3-4AC6-8C62-86756A1D7D7A}" dt="2025-05-14T16:44:49.853" v="2467" actId="208"/>
        <pc:sldMkLst>
          <pc:docMk/>
          <pc:sldMk cId="27620898" sldId="2066"/>
        </pc:sldMkLst>
      </pc:sldChg>
      <pc:sldChg chg="del">
        <pc:chgData name="Jim McGowan" userId="e2c7446dd3aca506" providerId="LiveId" clId="{AA856208-45B3-4AC6-8C62-86756A1D7D7A}" dt="2025-05-14T12:56:27.657" v="355" actId="47"/>
        <pc:sldMkLst>
          <pc:docMk/>
          <pc:sldMk cId="0" sldId="2067"/>
        </pc:sldMkLst>
      </pc:sldChg>
      <pc:sldChg chg="del">
        <pc:chgData name="Jim McGowan" userId="e2c7446dd3aca506" providerId="LiveId" clId="{AA856208-45B3-4AC6-8C62-86756A1D7D7A}" dt="2025-05-14T13:00:12.259" v="443" actId="47"/>
        <pc:sldMkLst>
          <pc:docMk/>
          <pc:sldMk cId="0" sldId="2068"/>
        </pc:sldMkLst>
      </pc:sldChg>
      <pc:sldChg chg="del">
        <pc:chgData name="Jim McGowan" userId="e2c7446dd3aca506" providerId="LiveId" clId="{AA856208-45B3-4AC6-8C62-86756A1D7D7A}" dt="2025-05-14T13:02:11.750" v="464" actId="47"/>
        <pc:sldMkLst>
          <pc:docMk/>
          <pc:sldMk cId="0" sldId="2069"/>
        </pc:sldMkLst>
      </pc:sldChg>
      <pc:sldChg chg="addSp delSp modSp mod">
        <pc:chgData name="Jim McGowan" userId="e2c7446dd3aca506" providerId="LiveId" clId="{AA856208-45B3-4AC6-8C62-86756A1D7D7A}" dt="2025-05-14T16:47:04.435" v="2544"/>
        <pc:sldMkLst>
          <pc:docMk/>
          <pc:sldMk cId="0" sldId="2070"/>
        </pc:sldMkLst>
      </pc:sldChg>
      <pc:sldChg chg="del">
        <pc:chgData name="Jim McGowan" userId="e2c7446dd3aca506" providerId="LiveId" clId="{AA856208-45B3-4AC6-8C62-86756A1D7D7A}" dt="2025-05-14T13:02:35.021" v="470" actId="47"/>
        <pc:sldMkLst>
          <pc:docMk/>
          <pc:sldMk cId="0" sldId="2071"/>
        </pc:sldMkLst>
      </pc:sldChg>
      <pc:sldChg chg="del">
        <pc:chgData name="Jim McGowan" userId="e2c7446dd3aca506" providerId="LiveId" clId="{AA856208-45B3-4AC6-8C62-86756A1D7D7A}" dt="2025-05-14T13:03:29.644" v="476" actId="47"/>
        <pc:sldMkLst>
          <pc:docMk/>
          <pc:sldMk cId="0" sldId="2072"/>
        </pc:sldMkLst>
      </pc:sldChg>
      <pc:sldChg chg="del">
        <pc:chgData name="Jim McGowan" userId="e2c7446dd3aca506" providerId="LiveId" clId="{AA856208-45B3-4AC6-8C62-86756A1D7D7A}" dt="2025-05-14T13:04:17.692" v="486" actId="47"/>
        <pc:sldMkLst>
          <pc:docMk/>
          <pc:sldMk cId="0" sldId="2073"/>
        </pc:sldMkLst>
      </pc:sldChg>
      <pc:sldChg chg="del">
        <pc:chgData name="Jim McGowan" userId="e2c7446dd3aca506" providerId="LiveId" clId="{AA856208-45B3-4AC6-8C62-86756A1D7D7A}" dt="2025-05-14T13:04:41.013" v="492" actId="47"/>
        <pc:sldMkLst>
          <pc:docMk/>
          <pc:sldMk cId="0" sldId="2074"/>
        </pc:sldMkLst>
      </pc:sldChg>
      <pc:sldChg chg="del">
        <pc:chgData name="Jim McGowan" userId="e2c7446dd3aca506" providerId="LiveId" clId="{AA856208-45B3-4AC6-8C62-86756A1D7D7A}" dt="2025-05-14T13:05:15.290" v="498" actId="47"/>
        <pc:sldMkLst>
          <pc:docMk/>
          <pc:sldMk cId="0" sldId="2075"/>
        </pc:sldMkLst>
      </pc:sldChg>
      <pc:sldChg chg="del">
        <pc:chgData name="Jim McGowan" userId="e2c7446dd3aca506" providerId="LiveId" clId="{AA856208-45B3-4AC6-8C62-86756A1D7D7A}" dt="2025-05-14T13:05:37.204" v="504" actId="47"/>
        <pc:sldMkLst>
          <pc:docMk/>
          <pc:sldMk cId="0" sldId="2076"/>
        </pc:sldMkLst>
      </pc:sldChg>
      <pc:sldChg chg="del">
        <pc:chgData name="Jim McGowan" userId="e2c7446dd3aca506" providerId="LiveId" clId="{AA856208-45B3-4AC6-8C62-86756A1D7D7A}" dt="2025-05-14T13:05:58.307" v="510" actId="47"/>
        <pc:sldMkLst>
          <pc:docMk/>
          <pc:sldMk cId="0" sldId="2077"/>
        </pc:sldMkLst>
      </pc:sldChg>
      <pc:sldChg chg="del">
        <pc:chgData name="Jim McGowan" userId="e2c7446dd3aca506" providerId="LiveId" clId="{AA856208-45B3-4AC6-8C62-86756A1D7D7A}" dt="2025-05-14T13:06:17.462" v="516" actId="47"/>
        <pc:sldMkLst>
          <pc:docMk/>
          <pc:sldMk cId="0" sldId="2078"/>
        </pc:sldMkLst>
      </pc:sldChg>
      <pc:sldChg chg="addSp delSp modSp mod">
        <pc:chgData name="Jim McGowan" userId="e2c7446dd3aca506" providerId="LiveId" clId="{AA856208-45B3-4AC6-8C62-86756A1D7D7A}" dt="2025-05-14T16:47:50.777" v="2574"/>
        <pc:sldMkLst>
          <pc:docMk/>
          <pc:sldMk cId="0" sldId="2079"/>
        </pc:sldMkLst>
      </pc:sldChg>
      <pc:sldChg chg="del">
        <pc:chgData name="Jim McGowan" userId="e2c7446dd3aca506" providerId="LiveId" clId="{AA856208-45B3-4AC6-8C62-86756A1D7D7A}" dt="2025-05-14T13:45:46.021" v="942" actId="47"/>
        <pc:sldMkLst>
          <pc:docMk/>
          <pc:sldMk cId="0" sldId="2080"/>
        </pc:sldMkLst>
      </pc:sldChg>
      <pc:sldChg chg="del">
        <pc:chgData name="Jim McGowan" userId="e2c7446dd3aca506" providerId="LiveId" clId="{AA856208-45B3-4AC6-8C62-86756A1D7D7A}" dt="2025-05-14T14:47:56.909" v="1333" actId="47"/>
        <pc:sldMkLst>
          <pc:docMk/>
          <pc:sldMk cId="0" sldId="2081"/>
        </pc:sldMkLst>
      </pc:sldChg>
      <pc:sldChg chg="del">
        <pc:chgData name="Jim McGowan" userId="e2c7446dd3aca506" providerId="LiveId" clId="{AA856208-45B3-4AC6-8C62-86756A1D7D7A}" dt="2025-05-14T14:48:23.420" v="1337" actId="47"/>
        <pc:sldMkLst>
          <pc:docMk/>
          <pc:sldMk cId="0" sldId="2082"/>
        </pc:sldMkLst>
      </pc:sldChg>
      <pc:sldChg chg="del">
        <pc:chgData name="Jim McGowan" userId="e2c7446dd3aca506" providerId="LiveId" clId="{AA856208-45B3-4AC6-8C62-86756A1D7D7A}" dt="2025-05-14T14:48:59.558" v="1342" actId="47"/>
        <pc:sldMkLst>
          <pc:docMk/>
          <pc:sldMk cId="0" sldId="2083"/>
        </pc:sldMkLst>
      </pc:sldChg>
      <pc:sldChg chg="del">
        <pc:chgData name="Jim McGowan" userId="e2c7446dd3aca506" providerId="LiveId" clId="{AA856208-45B3-4AC6-8C62-86756A1D7D7A}" dt="2025-05-14T14:49:26.089" v="1346" actId="47"/>
        <pc:sldMkLst>
          <pc:docMk/>
          <pc:sldMk cId="0" sldId="2084"/>
        </pc:sldMkLst>
      </pc:sldChg>
      <pc:sldChg chg="del">
        <pc:chgData name="Jim McGowan" userId="e2c7446dd3aca506" providerId="LiveId" clId="{AA856208-45B3-4AC6-8C62-86756A1D7D7A}" dt="2025-05-14T14:49:52.256" v="1350" actId="47"/>
        <pc:sldMkLst>
          <pc:docMk/>
          <pc:sldMk cId="0" sldId="2085"/>
        </pc:sldMkLst>
      </pc:sldChg>
      <pc:sldChg chg="del">
        <pc:chgData name="Jim McGowan" userId="e2c7446dd3aca506" providerId="LiveId" clId="{AA856208-45B3-4AC6-8C62-86756A1D7D7A}" dt="2025-05-14T14:50:46.754" v="1354" actId="47"/>
        <pc:sldMkLst>
          <pc:docMk/>
          <pc:sldMk cId="0" sldId="2086"/>
        </pc:sldMkLst>
      </pc:sldChg>
      <pc:sldChg chg="del">
        <pc:chgData name="Jim McGowan" userId="e2c7446dd3aca506" providerId="LiveId" clId="{AA856208-45B3-4AC6-8C62-86756A1D7D7A}" dt="2025-05-14T14:51:19.300" v="1358" actId="47"/>
        <pc:sldMkLst>
          <pc:docMk/>
          <pc:sldMk cId="0" sldId="2087"/>
        </pc:sldMkLst>
      </pc:sldChg>
      <pc:sldChg chg="del">
        <pc:chgData name="Jim McGowan" userId="e2c7446dd3aca506" providerId="LiveId" clId="{AA856208-45B3-4AC6-8C62-86756A1D7D7A}" dt="2025-05-14T15:40:03.631" v="1737" actId="47"/>
        <pc:sldMkLst>
          <pc:docMk/>
          <pc:sldMk cId="0" sldId="2088"/>
        </pc:sldMkLst>
      </pc:sldChg>
      <pc:sldChg chg="del">
        <pc:chgData name="Jim McGowan" userId="e2c7446dd3aca506" providerId="LiveId" clId="{AA856208-45B3-4AC6-8C62-86756A1D7D7A}" dt="2025-05-14T15:47:51.353" v="1827" actId="47"/>
        <pc:sldMkLst>
          <pc:docMk/>
          <pc:sldMk cId="0" sldId="2089"/>
        </pc:sldMkLst>
      </pc:sldChg>
      <pc:sldChg chg="del">
        <pc:chgData name="Jim McGowan" userId="e2c7446dd3aca506" providerId="LiveId" clId="{AA856208-45B3-4AC6-8C62-86756A1D7D7A}" dt="2025-05-14T16:06:11.655" v="2004" actId="47"/>
        <pc:sldMkLst>
          <pc:docMk/>
          <pc:sldMk cId="0" sldId="2090"/>
        </pc:sldMkLst>
      </pc:sldChg>
      <pc:sldChg chg="modSp mod">
        <pc:chgData name="Jim McGowan" userId="e2c7446dd3aca506" providerId="LiveId" clId="{AA856208-45B3-4AC6-8C62-86756A1D7D7A}" dt="2025-05-14T16:10:58.921" v="2063"/>
        <pc:sldMkLst>
          <pc:docMk/>
          <pc:sldMk cId="0" sldId="2092"/>
        </pc:sldMkLst>
      </pc:sldChg>
      <pc:sldChg chg="addSp delSp modSp mod">
        <pc:chgData name="Jim McGowan" userId="e2c7446dd3aca506" providerId="LiveId" clId="{AA856208-45B3-4AC6-8C62-86756A1D7D7A}" dt="2025-05-14T15:43:08.292" v="1788" actId="1035"/>
        <pc:sldMkLst>
          <pc:docMk/>
          <pc:sldMk cId="0" sldId="2093"/>
        </pc:sldMkLst>
      </pc:sldChg>
      <pc:sldChg chg="modSp mod">
        <pc:chgData name="Jim McGowan" userId="e2c7446dd3aca506" providerId="LiveId" clId="{AA856208-45B3-4AC6-8C62-86756A1D7D7A}" dt="2025-05-14T16:11:37.037" v="2068"/>
        <pc:sldMkLst>
          <pc:docMk/>
          <pc:sldMk cId="0" sldId="2094"/>
        </pc:sldMkLst>
      </pc:sldChg>
      <pc:sldChg chg="addSp delSp modSp mod">
        <pc:chgData name="Jim McGowan" userId="e2c7446dd3aca506" providerId="LiveId" clId="{AA856208-45B3-4AC6-8C62-86756A1D7D7A}" dt="2025-05-14T16:47:10.283" v="2548"/>
        <pc:sldMkLst>
          <pc:docMk/>
          <pc:sldMk cId="0" sldId="2095"/>
        </pc:sldMkLst>
      </pc:sldChg>
      <pc:sldChg chg="del">
        <pc:chgData name="Jim McGowan" userId="e2c7446dd3aca506" providerId="LiveId" clId="{AA856208-45B3-4AC6-8C62-86756A1D7D7A}" dt="2025-05-14T13:29:32.918" v="745" actId="47"/>
        <pc:sldMkLst>
          <pc:docMk/>
          <pc:sldMk cId="0" sldId="2096"/>
        </pc:sldMkLst>
      </pc:sldChg>
      <pc:sldChg chg="addSp delSp modSp mod">
        <pc:chgData name="Jim McGowan" userId="e2c7446dd3aca506" providerId="LiveId" clId="{AA856208-45B3-4AC6-8C62-86756A1D7D7A}" dt="2025-05-14T16:48:00.344" v="2582"/>
        <pc:sldMkLst>
          <pc:docMk/>
          <pc:sldMk cId="0" sldId="2097"/>
        </pc:sldMkLst>
      </pc:sldChg>
      <pc:sldChg chg="del">
        <pc:chgData name="Jim McGowan" userId="e2c7446dd3aca506" providerId="LiveId" clId="{AA856208-45B3-4AC6-8C62-86756A1D7D7A}" dt="2025-05-14T13:51:19.736" v="989" actId="47"/>
        <pc:sldMkLst>
          <pc:docMk/>
          <pc:sldMk cId="0" sldId="2100"/>
        </pc:sldMkLst>
      </pc:sldChg>
      <pc:sldChg chg="del">
        <pc:chgData name="Jim McGowan" userId="e2c7446dd3aca506" providerId="LiveId" clId="{AA856208-45B3-4AC6-8C62-86756A1D7D7A}" dt="2025-05-14T13:52:07.271" v="1001" actId="47"/>
        <pc:sldMkLst>
          <pc:docMk/>
          <pc:sldMk cId="0" sldId="2101"/>
        </pc:sldMkLst>
      </pc:sldChg>
      <pc:sldChg chg="modSp mod">
        <pc:chgData name="Jim McGowan" userId="e2c7446dd3aca506" providerId="LiveId" clId="{AA856208-45B3-4AC6-8C62-86756A1D7D7A}" dt="2025-05-14T14:30:09.525" v="1231"/>
        <pc:sldMkLst>
          <pc:docMk/>
          <pc:sldMk cId="0" sldId="2102"/>
        </pc:sldMkLst>
      </pc:sldChg>
      <pc:sldChg chg="addSp delSp modSp mod">
        <pc:chgData name="Jim McGowan" userId="e2c7446dd3aca506" providerId="LiveId" clId="{AA856208-45B3-4AC6-8C62-86756A1D7D7A}" dt="2025-05-14T16:48:12.712" v="2590"/>
        <pc:sldMkLst>
          <pc:docMk/>
          <pc:sldMk cId="0" sldId="2103"/>
        </pc:sldMkLst>
      </pc:sldChg>
      <pc:sldChg chg="del">
        <pc:chgData name="Jim McGowan" userId="e2c7446dd3aca506" providerId="LiveId" clId="{AA856208-45B3-4AC6-8C62-86756A1D7D7A}" dt="2025-05-14T14:04:03.255" v="1111" actId="47"/>
        <pc:sldMkLst>
          <pc:docMk/>
          <pc:sldMk cId="0" sldId="2105"/>
        </pc:sldMkLst>
      </pc:sldChg>
      <pc:sldChg chg="addSp delSp modSp mod">
        <pc:chgData name="Jim McGowan" userId="e2c7446dd3aca506" providerId="LiveId" clId="{AA856208-45B3-4AC6-8C62-86756A1D7D7A}" dt="2025-05-14T16:48:22.623" v="2598"/>
        <pc:sldMkLst>
          <pc:docMk/>
          <pc:sldMk cId="0" sldId="2106"/>
        </pc:sldMkLst>
      </pc:sldChg>
      <pc:sldChg chg="del">
        <pc:chgData name="Jim McGowan" userId="e2c7446dd3aca506" providerId="LiveId" clId="{AA856208-45B3-4AC6-8C62-86756A1D7D7A}" dt="2025-05-14T14:06:25.794" v="1139" actId="47"/>
        <pc:sldMkLst>
          <pc:docMk/>
          <pc:sldMk cId="0" sldId="2107"/>
        </pc:sldMkLst>
      </pc:sldChg>
      <pc:sldChg chg="del">
        <pc:chgData name="Jim McGowan" userId="e2c7446dd3aca506" providerId="LiveId" clId="{AA856208-45B3-4AC6-8C62-86756A1D7D7A}" dt="2025-05-14T14:07:50.367" v="1154" actId="47"/>
        <pc:sldMkLst>
          <pc:docMk/>
          <pc:sldMk cId="0" sldId="2108"/>
        </pc:sldMkLst>
      </pc:sldChg>
      <pc:sldChg chg="del">
        <pc:chgData name="Jim McGowan" userId="e2c7446dd3aca506" providerId="LiveId" clId="{AA856208-45B3-4AC6-8C62-86756A1D7D7A}" dt="2025-05-14T13:49:04.586" v="969" actId="47"/>
        <pc:sldMkLst>
          <pc:docMk/>
          <pc:sldMk cId="0" sldId="2110"/>
        </pc:sldMkLst>
      </pc:sldChg>
      <pc:sldChg chg="addSp delSp modSp mod">
        <pc:chgData name="Jim McGowan" userId="e2c7446dd3aca506" providerId="LiveId" clId="{AA856208-45B3-4AC6-8C62-86756A1D7D7A}" dt="2025-05-14T16:48:29.011" v="2602"/>
        <pc:sldMkLst>
          <pc:docMk/>
          <pc:sldMk cId="0" sldId="2111"/>
        </pc:sldMkLst>
      </pc:sldChg>
      <pc:sldChg chg="modSp del mod">
        <pc:chgData name="Jim McGowan" userId="e2c7446dd3aca506" providerId="LiveId" clId="{AA856208-45B3-4AC6-8C62-86756A1D7D7A}" dt="2025-05-14T14:12:59.062" v="1205" actId="47"/>
        <pc:sldMkLst>
          <pc:docMk/>
          <pc:sldMk cId="0" sldId="2112"/>
        </pc:sldMkLst>
      </pc:sldChg>
      <pc:sldChg chg="modSp mod">
        <pc:chgData name="Jim McGowan" userId="e2c7446dd3aca506" providerId="LiveId" clId="{AA856208-45B3-4AC6-8C62-86756A1D7D7A}" dt="2025-05-14T15:06:55.461" v="1457" actId="12789"/>
        <pc:sldMkLst>
          <pc:docMk/>
          <pc:sldMk cId="0" sldId="2113"/>
        </pc:sldMkLst>
      </pc:sldChg>
      <pc:sldChg chg="addSp delSp modSp mod">
        <pc:chgData name="Jim McGowan" userId="e2c7446dd3aca506" providerId="LiveId" clId="{AA856208-45B3-4AC6-8C62-86756A1D7D7A}" dt="2025-05-14T16:48:51.134" v="2616"/>
        <pc:sldMkLst>
          <pc:docMk/>
          <pc:sldMk cId="0" sldId="2114"/>
        </pc:sldMkLst>
      </pc:sldChg>
      <pc:sldChg chg="del">
        <pc:chgData name="Jim McGowan" userId="e2c7446dd3aca506" providerId="LiveId" clId="{AA856208-45B3-4AC6-8C62-86756A1D7D7A}" dt="2025-05-14T15:20:05.719" v="1583" actId="47"/>
        <pc:sldMkLst>
          <pc:docMk/>
          <pc:sldMk cId="0" sldId="2115"/>
        </pc:sldMkLst>
      </pc:sldChg>
      <pc:sldChg chg="modSp del mod">
        <pc:chgData name="Jim McGowan" userId="e2c7446dd3aca506" providerId="LiveId" clId="{AA856208-45B3-4AC6-8C62-86756A1D7D7A}" dt="2025-05-14T15:19:38.390" v="1581" actId="47"/>
        <pc:sldMkLst>
          <pc:docMk/>
          <pc:sldMk cId="0" sldId="2116"/>
        </pc:sldMkLst>
      </pc:sldChg>
      <pc:sldChg chg="modSp mod">
        <pc:chgData name="Jim McGowan" userId="e2c7446dd3aca506" providerId="LiveId" clId="{AA856208-45B3-4AC6-8C62-86756A1D7D7A}" dt="2025-05-14T15:20:21.134" v="1585" actId="12789"/>
        <pc:sldMkLst>
          <pc:docMk/>
          <pc:sldMk cId="0" sldId="2117"/>
        </pc:sldMkLst>
      </pc:sldChg>
      <pc:sldChg chg="addSp delSp modSp mod">
        <pc:chgData name="Jim McGowan" userId="e2c7446dd3aca506" providerId="LiveId" clId="{AA856208-45B3-4AC6-8C62-86756A1D7D7A}" dt="2025-05-14T16:49:12.134" v="2630"/>
        <pc:sldMkLst>
          <pc:docMk/>
          <pc:sldMk cId="0" sldId="2118"/>
        </pc:sldMkLst>
      </pc:sldChg>
      <pc:sldChg chg="del">
        <pc:chgData name="Jim McGowan" userId="e2c7446dd3aca506" providerId="LiveId" clId="{AA856208-45B3-4AC6-8C62-86756A1D7D7A}" dt="2025-05-14T16:37:53.800" v="2380" actId="47"/>
        <pc:sldMkLst>
          <pc:docMk/>
          <pc:sldMk cId="0" sldId="2119"/>
        </pc:sldMkLst>
      </pc:sldChg>
      <pc:sldChg chg="addSp delSp modSp mod">
        <pc:chgData name="Jim McGowan" userId="e2c7446dd3aca506" providerId="LiveId" clId="{AA856208-45B3-4AC6-8C62-86756A1D7D7A}" dt="2025-05-14T16:49:18.338" v="2634"/>
        <pc:sldMkLst>
          <pc:docMk/>
          <pc:sldMk cId="0" sldId="2120"/>
        </pc:sldMkLst>
      </pc:sldChg>
      <pc:sldChg chg="del">
        <pc:chgData name="Jim McGowan" userId="e2c7446dd3aca506" providerId="LiveId" clId="{AA856208-45B3-4AC6-8C62-86756A1D7D7A}" dt="2025-05-14T16:37:33.321" v="2378" actId="47"/>
        <pc:sldMkLst>
          <pc:docMk/>
          <pc:sldMk cId="0" sldId="2121"/>
        </pc:sldMkLst>
      </pc:sldChg>
      <pc:sldChg chg="del">
        <pc:chgData name="Jim McGowan" userId="e2c7446dd3aca506" providerId="LiveId" clId="{AA856208-45B3-4AC6-8C62-86756A1D7D7A}" dt="2025-05-14T16:38:43.656" v="2386" actId="47"/>
        <pc:sldMkLst>
          <pc:docMk/>
          <pc:sldMk cId="0" sldId="2122"/>
        </pc:sldMkLst>
      </pc:sldChg>
      <pc:sldChg chg="modSp mod">
        <pc:chgData name="Jim McGowan" userId="e2c7446dd3aca506" providerId="LiveId" clId="{AA856208-45B3-4AC6-8C62-86756A1D7D7A}" dt="2025-05-14T16:12:33.741" v="2077" actId="1035"/>
        <pc:sldMkLst>
          <pc:docMk/>
          <pc:sldMk cId="0" sldId="2123"/>
        </pc:sldMkLst>
      </pc:sldChg>
      <pc:sldChg chg="addSp modSp mod ord">
        <pc:chgData name="Jim McGowan" userId="e2c7446dd3aca506" providerId="LiveId" clId="{AA856208-45B3-4AC6-8C62-86756A1D7D7A}" dt="2025-05-14T16:28:59.377" v="2251" actId="1076"/>
        <pc:sldMkLst>
          <pc:docMk/>
          <pc:sldMk cId="0" sldId="2124"/>
        </pc:sldMkLst>
      </pc:sldChg>
      <pc:sldChg chg="addSp modSp mod ord">
        <pc:chgData name="Jim McGowan" userId="e2c7446dd3aca506" providerId="LiveId" clId="{AA856208-45B3-4AC6-8C62-86756A1D7D7A}" dt="2025-05-14T16:34:28.935" v="2335" actId="1035"/>
        <pc:sldMkLst>
          <pc:docMk/>
          <pc:sldMk cId="0" sldId="2125"/>
        </pc:sldMkLst>
      </pc:sldChg>
      <pc:sldChg chg="modSp del mod">
        <pc:chgData name="Jim McGowan" userId="e2c7446dd3aca506" providerId="LiveId" clId="{AA856208-45B3-4AC6-8C62-86756A1D7D7A}" dt="2025-05-14T16:13:29.202" v="2081" actId="47"/>
        <pc:sldMkLst>
          <pc:docMk/>
          <pc:sldMk cId="0" sldId="2126"/>
        </pc:sldMkLst>
      </pc:sldChg>
      <pc:sldChg chg="del">
        <pc:chgData name="Jim McGowan" userId="e2c7446dd3aca506" providerId="LiveId" clId="{AA856208-45B3-4AC6-8C62-86756A1D7D7A}" dt="2025-05-14T16:15:15.069" v="2089" actId="47"/>
        <pc:sldMkLst>
          <pc:docMk/>
          <pc:sldMk cId="0" sldId="2127"/>
        </pc:sldMkLst>
      </pc:sldChg>
      <pc:sldChg chg="del">
        <pc:chgData name="Jim McGowan" userId="e2c7446dd3aca506" providerId="LiveId" clId="{AA856208-45B3-4AC6-8C62-86756A1D7D7A}" dt="2025-05-14T16:16:09.858" v="2097" actId="47"/>
        <pc:sldMkLst>
          <pc:docMk/>
          <pc:sldMk cId="0" sldId="2128"/>
        </pc:sldMkLst>
      </pc:sldChg>
      <pc:sldChg chg="del">
        <pc:chgData name="Jim McGowan" userId="e2c7446dd3aca506" providerId="LiveId" clId="{AA856208-45B3-4AC6-8C62-86756A1D7D7A}" dt="2025-05-14T16:16:55.377" v="2106" actId="47"/>
        <pc:sldMkLst>
          <pc:docMk/>
          <pc:sldMk cId="0" sldId="2129"/>
        </pc:sldMkLst>
      </pc:sldChg>
      <pc:sldChg chg="del">
        <pc:chgData name="Jim McGowan" userId="e2c7446dd3aca506" providerId="LiveId" clId="{AA856208-45B3-4AC6-8C62-86756A1D7D7A}" dt="2025-05-14T16:17:30.383" v="2114" actId="47"/>
        <pc:sldMkLst>
          <pc:docMk/>
          <pc:sldMk cId="0" sldId="2130"/>
        </pc:sldMkLst>
      </pc:sldChg>
      <pc:sldChg chg="del">
        <pc:chgData name="Jim McGowan" userId="e2c7446dd3aca506" providerId="LiveId" clId="{AA856208-45B3-4AC6-8C62-86756A1D7D7A}" dt="2025-05-14T16:18:27.223" v="2127" actId="47"/>
        <pc:sldMkLst>
          <pc:docMk/>
          <pc:sldMk cId="0" sldId="2131"/>
        </pc:sldMkLst>
      </pc:sldChg>
      <pc:sldChg chg="del">
        <pc:chgData name="Jim McGowan" userId="e2c7446dd3aca506" providerId="LiveId" clId="{AA856208-45B3-4AC6-8C62-86756A1D7D7A}" dt="2025-05-14T16:19:16.982" v="2136" actId="47"/>
        <pc:sldMkLst>
          <pc:docMk/>
          <pc:sldMk cId="0" sldId="2132"/>
        </pc:sldMkLst>
      </pc:sldChg>
      <pc:sldChg chg="del">
        <pc:chgData name="Jim McGowan" userId="e2c7446dd3aca506" providerId="LiveId" clId="{AA856208-45B3-4AC6-8C62-86756A1D7D7A}" dt="2025-05-14T16:20:15.141" v="2146" actId="47"/>
        <pc:sldMkLst>
          <pc:docMk/>
          <pc:sldMk cId="0" sldId="2133"/>
        </pc:sldMkLst>
      </pc:sldChg>
      <pc:sldChg chg="del">
        <pc:chgData name="Jim McGowan" userId="e2c7446dd3aca506" providerId="LiveId" clId="{AA856208-45B3-4AC6-8C62-86756A1D7D7A}" dt="2025-05-14T16:21:00.494" v="2156" actId="47"/>
        <pc:sldMkLst>
          <pc:docMk/>
          <pc:sldMk cId="0" sldId="2134"/>
        </pc:sldMkLst>
      </pc:sldChg>
      <pc:sldChg chg="del">
        <pc:chgData name="Jim McGowan" userId="e2c7446dd3aca506" providerId="LiveId" clId="{AA856208-45B3-4AC6-8C62-86756A1D7D7A}" dt="2025-05-14T16:23:33.529" v="2169" actId="47"/>
        <pc:sldMkLst>
          <pc:docMk/>
          <pc:sldMk cId="0" sldId="2135"/>
        </pc:sldMkLst>
      </pc:sldChg>
      <pc:sldChg chg="modSp del mod">
        <pc:chgData name="Jim McGowan" userId="e2c7446dd3aca506" providerId="LiveId" clId="{AA856208-45B3-4AC6-8C62-86756A1D7D7A}" dt="2025-05-14T16:41:01.968" v="2415" actId="47"/>
        <pc:sldMkLst>
          <pc:docMk/>
          <pc:sldMk cId="0" sldId="2136"/>
        </pc:sldMkLst>
      </pc:sldChg>
      <pc:sldChg chg="delSp modSp mod">
        <pc:chgData name="Jim McGowan" userId="e2c7446dd3aca506" providerId="LiveId" clId="{AA856208-45B3-4AC6-8C62-86756A1D7D7A}" dt="2025-05-14T16:08:26.243" v="2031" actId="478"/>
        <pc:sldMkLst>
          <pc:docMk/>
          <pc:sldMk cId="0" sldId="2137"/>
        </pc:sldMkLst>
      </pc:sldChg>
      <pc:sldChg chg="del">
        <pc:chgData name="Jim McGowan" userId="e2c7446dd3aca506" providerId="LiveId" clId="{AA856208-45B3-4AC6-8C62-86756A1D7D7A}" dt="2025-05-14T13:27:33.968" v="725" actId="47"/>
        <pc:sldMkLst>
          <pc:docMk/>
          <pc:sldMk cId="0" sldId="2138"/>
        </pc:sldMkLst>
      </pc:sldChg>
      <pc:sldChg chg="del">
        <pc:chgData name="Jim McGowan" userId="e2c7446dd3aca506" providerId="LiveId" clId="{AA856208-45B3-4AC6-8C62-86756A1D7D7A}" dt="2025-05-14T13:28:34.577" v="739" actId="47"/>
        <pc:sldMkLst>
          <pc:docMk/>
          <pc:sldMk cId="0" sldId="2139"/>
        </pc:sldMkLst>
      </pc:sldChg>
      <pc:sldChg chg="modSp">
        <pc:chgData name="Jim McGowan" userId="e2c7446dd3aca506" providerId="LiveId" clId="{AA856208-45B3-4AC6-8C62-86756A1D7D7A}" dt="2025-05-14T14:45:33.722" v="1328" actId="1366"/>
        <pc:sldMkLst>
          <pc:docMk/>
          <pc:sldMk cId="0" sldId="2140"/>
        </pc:sldMkLst>
      </pc:sldChg>
      <pc:sldChg chg="addSp delSp modSp mod">
        <pc:chgData name="Jim McGowan" userId="e2c7446dd3aca506" providerId="LiveId" clId="{AA856208-45B3-4AC6-8C62-86756A1D7D7A}" dt="2025-05-14T16:48:42.517" v="2610"/>
        <pc:sldMkLst>
          <pc:docMk/>
          <pc:sldMk cId="2082614144" sldId="2141"/>
        </pc:sldMkLst>
      </pc:sldChg>
      <pc:sldChg chg="addSp delSp modSp mod">
        <pc:chgData name="Jim McGowan" userId="e2c7446dd3aca506" providerId="LiveId" clId="{AA856208-45B3-4AC6-8C62-86756A1D7D7A}" dt="2025-05-14T16:48:48.489" v="2614"/>
        <pc:sldMkLst>
          <pc:docMk/>
          <pc:sldMk cId="3670036879" sldId="2142"/>
        </pc:sldMkLst>
      </pc:sldChg>
      <pc:sldChg chg="add del">
        <pc:chgData name="Jim McGowan" userId="e2c7446dd3aca506" providerId="LiveId" clId="{AA856208-45B3-4AC6-8C62-86756A1D7D7A}" dt="2025-05-14T12:56:20.972" v="354" actId="47"/>
        <pc:sldMkLst>
          <pc:docMk/>
          <pc:sldMk cId="3450698354" sldId="2143"/>
        </pc:sldMkLst>
      </pc:sldChg>
      <pc:sldChg chg="addSp delSp modSp add mod">
        <pc:chgData name="Jim McGowan" userId="e2c7446dd3aca506" providerId="LiveId" clId="{AA856208-45B3-4AC6-8C62-86756A1D7D7A}" dt="2025-05-14T16:45:44.466" v="2479" actId="478"/>
        <pc:sldMkLst>
          <pc:docMk/>
          <pc:sldMk cId="1340731204" sldId="2144"/>
        </pc:sldMkLst>
      </pc:sldChg>
      <pc:sldChg chg="addSp delSp modSp add mod">
        <pc:chgData name="Jim McGowan" userId="e2c7446dd3aca506" providerId="LiveId" clId="{AA856208-45B3-4AC6-8C62-86756A1D7D7A}" dt="2025-05-14T16:46:29.540" v="2536" actId="12788"/>
        <pc:sldMkLst>
          <pc:docMk/>
          <pc:sldMk cId="1621491993" sldId="2145"/>
        </pc:sldMkLst>
      </pc:sldChg>
      <pc:sldChg chg="addSp delSp modSp add mod">
        <pc:chgData name="Jim McGowan" userId="e2c7446dd3aca506" providerId="LiveId" clId="{AA856208-45B3-4AC6-8C62-86756A1D7D7A}" dt="2025-05-14T16:51:06.491" v="2669"/>
        <pc:sldMkLst>
          <pc:docMk/>
          <pc:sldMk cId="1622827707" sldId="2146"/>
        </pc:sldMkLst>
      </pc:sldChg>
      <pc:sldChg chg="addSp delSp modSp add mod">
        <pc:chgData name="Jim McGowan" userId="e2c7446dd3aca506" providerId="LiveId" clId="{AA856208-45B3-4AC6-8C62-86756A1D7D7A}" dt="2025-05-14T16:51:21.760" v="2672"/>
        <pc:sldMkLst>
          <pc:docMk/>
          <pc:sldMk cId="921685240" sldId="2147"/>
        </pc:sldMkLst>
      </pc:sldChg>
      <pc:sldChg chg="addSp delSp modSp add mod">
        <pc:chgData name="Jim McGowan" userId="e2c7446dd3aca506" providerId="LiveId" clId="{AA856208-45B3-4AC6-8C62-86756A1D7D7A}" dt="2025-05-14T16:51:32.575" v="2675"/>
        <pc:sldMkLst>
          <pc:docMk/>
          <pc:sldMk cId="2428579790" sldId="2148"/>
        </pc:sldMkLst>
      </pc:sldChg>
      <pc:sldChg chg="addSp delSp modSp add mod">
        <pc:chgData name="Jim McGowan" userId="e2c7446dd3aca506" providerId="LiveId" clId="{AA856208-45B3-4AC6-8C62-86756A1D7D7A}" dt="2025-05-14T16:51:43.331" v="2678"/>
        <pc:sldMkLst>
          <pc:docMk/>
          <pc:sldMk cId="2849096971" sldId="2149"/>
        </pc:sldMkLst>
      </pc:sldChg>
      <pc:sldChg chg="addSp delSp modSp add mod">
        <pc:chgData name="Jim McGowan" userId="e2c7446dd3aca506" providerId="LiveId" clId="{AA856208-45B3-4AC6-8C62-86756A1D7D7A}" dt="2025-05-14T16:51:53.941" v="2681"/>
        <pc:sldMkLst>
          <pc:docMk/>
          <pc:sldMk cId="1241244993" sldId="2150"/>
        </pc:sldMkLst>
      </pc:sldChg>
      <pc:sldChg chg="addSp delSp modSp add mod">
        <pc:chgData name="Jim McGowan" userId="e2c7446dd3aca506" providerId="LiveId" clId="{AA856208-45B3-4AC6-8C62-86756A1D7D7A}" dt="2025-05-14T16:52:02.646" v="2684"/>
        <pc:sldMkLst>
          <pc:docMk/>
          <pc:sldMk cId="2115134785" sldId="2151"/>
        </pc:sldMkLst>
      </pc:sldChg>
      <pc:sldChg chg="addSp delSp modSp add mod">
        <pc:chgData name="Jim McGowan" userId="e2c7446dd3aca506" providerId="LiveId" clId="{AA856208-45B3-4AC6-8C62-86756A1D7D7A}" dt="2025-05-14T16:52:11.160" v="2687"/>
        <pc:sldMkLst>
          <pc:docMk/>
          <pc:sldMk cId="3384245787" sldId="2152"/>
        </pc:sldMkLst>
      </pc:sldChg>
      <pc:sldChg chg="addSp delSp modSp add mod">
        <pc:chgData name="Jim McGowan" userId="e2c7446dd3aca506" providerId="LiveId" clId="{AA856208-45B3-4AC6-8C62-86756A1D7D7A}" dt="2025-05-14T16:52:19.075" v="2690"/>
        <pc:sldMkLst>
          <pc:docMk/>
          <pc:sldMk cId="2223942199" sldId="2153"/>
        </pc:sldMkLst>
      </pc:sldChg>
      <pc:sldChg chg="addSp delSp modSp add mod">
        <pc:chgData name="Jim McGowan" userId="e2c7446dd3aca506" providerId="LiveId" clId="{AA856208-45B3-4AC6-8C62-86756A1D7D7A}" dt="2025-05-14T16:52:27.369" v="2693"/>
        <pc:sldMkLst>
          <pc:docMk/>
          <pc:sldMk cId="838945371" sldId="2154"/>
        </pc:sldMkLst>
      </pc:sldChg>
      <pc:sldChg chg="addSp delSp modSp add mod">
        <pc:chgData name="Jim McGowan" userId="e2c7446dd3aca506" providerId="LiveId" clId="{AA856208-45B3-4AC6-8C62-86756A1D7D7A}" dt="2025-05-14T16:47:19.983" v="2554"/>
        <pc:sldMkLst>
          <pc:docMk/>
          <pc:sldMk cId="355066250" sldId="2155"/>
        </pc:sldMkLst>
      </pc:sldChg>
      <pc:sldChg chg="addSp delSp modSp add mod">
        <pc:chgData name="Jim McGowan" userId="e2c7446dd3aca506" providerId="LiveId" clId="{AA856208-45B3-4AC6-8C62-86756A1D7D7A}" dt="2025-05-14T16:47:23.178" v="2556"/>
        <pc:sldMkLst>
          <pc:docMk/>
          <pc:sldMk cId="524207980" sldId="2156"/>
        </pc:sldMkLst>
      </pc:sldChg>
      <pc:sldChg chg="addSp delSp modSp add mod">
        <pc:chgData name="Jim McGowan" userId="e2c7446dd3aca506" providerId="LiveId" clId="{AA856208-45B3-4AC6-8C62-86756A1D7D7A}" dt="2025-05-14T16:47:27.273" v="2558"/>
        <pc:sldMkLst>
          <pc:docMk/>
          <pc:sldMk cId="334256247" sldId="2157"/>
        </pc:sldMkLst>
      </pc:sldChg>
      <pc:sldChg chg="addSp delSp modSp add mod">
        <pc:chgData name="Jim McGowan" userId="e2c7446dd3aca506" providerId="LiveId" clId="{AA856208-45B3-4AC6-8C62-86756A1D7D7A}" dt="2025-05-14T16:47:53.092" v="2576"/>
        <pc:sldMkLst>
          <pc:docMk/>
          <pc:sldMk cId="2952855867" sldId="2158"/>
        </pc:sldMkLst>
      </pc:sldChg>
      <pc:sldChg chg="addSp delSp modSp add mod">
        <pc:chgData name="Jim McGowan" userId="e2c7446dd3aca506" providerId="LiveId" clId="{AA856208-45B3-4AC6-8C62-86756A1D7D7A}" dt="2025-05-14T16:47:57.752" v="2580"/>
        <pc:sldMkLst>
          <pc:docMk/>
          <pc:sldMk cId="4282376758" sldId="2159"/>
        </pc:sldMkLst>
      </pc:sldChg>
      <pc:sldChg chg="addSp delSp modSp add mod">
        <pc:chgData name="Jim McGowan" userId="e2c7446dd3aca506" providerId="LiveId" clId="{AA856208-45B3-4AC6-8C62-86756A1D7D7A}" dt="2025-05-14T16:48:03.011" v="2584"/>
        <pc:sldMkLst>
          <pc:docMk/>
          <pc:sldMk cId="3490649193" sldId="2160"/>
        </pc:sldMkLst>
      </pc:sldChg>
      <pc:sldChg chg="addSp delSp modSp add mod">
        <pc:chgData name="Jim McGowan" userId="e2c7446dd3aca506" providerId="LiveId" clId="{AA856208-45B3-4AC6-8C62-86756A1D7D7A}" dt="2025-05-14T16:48:05.991" v="2586"/>
        <pc:sldMkLst>
          <pc:docMk/>
          <pc:sldMk cId="4049341175" sldId="2161"/>
        </pc:sldMkLst>
      </pc:sldChg>
      <pc:sldChg chg="addSp delSp modSp add mod">
        <pc:chgData name="Jim McGowan" userId="e2c7446dd3aca506" providerId="LiveId" clId="{AA856208-45B3-4AC6-8C62-86756A1D7D7A}" dt="2025-05-14T16:48:17.626" v="2594"/>
        <pc:sldMkLst>
          <pc:docMk/>
          <pc:sldMk cId="3060733449" sldId="2162"/>
        </pc:sldMkLst>
      </pc:sldChg>
      <pc:sldChg chg="addSp delSp modSp add mod ord">
        <pc:chgData name="Jim McGowan" userId="e2c7446dd3aca506" providerId="LiveId" clId="{AA856208-45B3-4AC6-8C62-86756A1D7D7A}" dt="2025-05-14T16:48:20.197" v="2596"/>
        <pc:sldMkLst>
          <pc:docMk/>
          <pc:sldMk cId="567838910" sldId="2163"/>
        </pc:sldMkLst>
      </pc:sldChg>
      <pc:sldChg chg="addSp delSp modSp add mod">
        <pc:chgData name="Jim McGowan" userId="e2c7446dd3aca506" providerId="LiveId" clId="{AA856208-45B3-4AC6-8C62-86756A1D7D7A}" dt="2025-05-14T16:48:25.839" v="2600"/>
        <pc:sldMkLst>
          <pc:docMk/>
          <pc:sldMk cId="1615641519" sldId="2164"/>
        </pc:sldMkLst>
      </pc:sldChg>
      <pc:sldChg chg="addSp delSp modSp add mod">
        <pc:chgData name="Jim McGowan" userId="e2c7446dd3aca506" providerId="LiveId" clId="{AA856208-45B3-4AC6-8C62-86756A1D7D7A}" dt="2025-05-14T16:48:36.816" v="2606"/>
        <pc:sldMkLst>
          <pc:docMk/>
          <pc:sldMk cId="1312655610" sldId="2165"/>
        </pc:sldMkLst>
      </pc:sldChg>
      <pc:sldChg chg="new del">
        <pc:chgData name="Jim McGowan" userId="e2c7446dd3aca506" providerId="LiveId" clId="{AA856208-45B3-4AC6-8C62-86756A1D7D7A}" dt="2025-05-14T14:54:46.533" v="1367" actId="47"/>
        <pc:sldMkLst>
          <pc:docMk/>
          <pc:sldMk cId="3263573523" sldId="2166"/>
        </pc:sldMkLst>
      </pc:sldChg>
      <pc:sldChg chg="add">
        <pc:chgData name="Jim McGowan" userId="e2c7446dd3aca506" providerId="LiveId" clId="{AA856208-45B3-4AC6-8C62-86756A1D7D7A}" dt="2025-05-14T14:30:48.972" v="1232"/>
        <pc:sldMkLst>
          <pc:docMk/>
          <pc:sldMk cId="2552648806" sldId="2167"/>
        </pc:sldMkLst>
      </pc:sldChg>
      <pc:sldChg chg="add del">
        <pc:chgData name="Jim McGowan" userId="e2c7446dd3aca506" providerId="LiveId" clId="{AA856208-45B3-4AC6-8C62-86756A1D7D7A}" dt="2025-05-14T14:31:24.748" v="1234" actId="47"/>
        <pc:sldMkLst>
          <pc:docMk/>
          <pc:sldMk cId="2666049819" sldId="2168"/>
        </pc:sldMkLst>
      </pc:sldChg>
      <pc:sldChg chg="add">
        <pc:chgData name="Jim McGowan" userId="e2c7446dd3aca506" providerId="LiveId" clId="{AA856208-45B3-4AC6-8C62-86756A1D7D7A}" dt="2025-05-14T14:31:19.398" v="1233"/>
        <pc:sldMkLst>
          <pc:docMk/>
          <pc:sldMk cId="2973001248" sldId="27632"/>
        </pc:sldMkLst>
      </pc:sldChg>
      <pc:sldChg chg="addSp delSp modSp add mod">
        <pc:chgData name="Jim McGowan" userId="e2c7446dd3aca506" providerId="LiveId" clId="{AA856208-45B3-4AC6-8C62-86756A1D7D7A}" dt="2025-05-14T16:48:53.738" v="2618"/>
        <pc:sldMkLst>
          <pc:docMk/>
          <pc:sldMk cId="3992340989" sldId="27633"/>
        </pc:sldMkLst>
      </pc:sldChg>
      <pc:sldChg chg="addSp delSp modSp add mod">
        <pc:chgData name="Jim McGowan" userId="e2c7446dd3aca506" providerId="LiveId" clId="{AA856208-45B3-4AC6-8C62-86756A1D7D7A}" dt="2025-05-14T16:49:06.322" v="2626"/>
        <pc:sldMkLst>
          <pc:docMk/>
          <pc:sldMk cId="4110101182" sldId="27634"/>
        </pc:sldMkLst>
      </pc:sldChg>
      <pc:sldChg chg="addSp delSp modSp add mod">
        <pc:chgData name="Jim McGowan" userId="e2c7446dd3aca506" providerId="LiveId" clId="{AA856208-45B3-4AC6-8C62-86756A1D7D7A}" dt="2025-05-14T16:49:15.754" v="2632"/>
        <pc:sldMkLst>
          <pc:docMk/>
          <pc:sldMk cId="3800326303" sldId="27635"/>
        </pc:sldMkLst>
      </pc:sldChg>
      <pc:sldChg chg="addSp delSp modSp add mod">
        <pc:chgData name="Jim McGowan" userId="e2c7446dd3aca506" providerId="LiveId" clId="{AA856208-45B3-4AC6-8C62-86756A1D7D7A}" dt="2025-05-14T16:49:20.772" v="2636"/>
        <pc:sldMkLst>
          <pc:docMk/>
          <pc:sldMk cId="4264191173" sldId="27636"/>
        </pc:sldMkLst>
      </pc:sldChg>
      <pc:sldChg chg="addSp delSp modSp add mod">
        <pc:chgData name="Jim McGowan" userId="e2c7446dd3aca506" providerId="LiveId" clId="{AA856208-45B3-4AC6-8C62-86756A1D7D7A}" dt="2025-05-14T16:49:46.830" v="2650"/>
        <pc:sldMkLst>
          <pc:docMk/>
          <pc:sldMk cId="3349005980" sldId="27637"/>
        </pc:sldMkLst>
      </pc:sldChg>
      <pc:sldChg chg="addSp delSp modSp add mod">
        <pc:chgData name="Jim McGowan" userId="e2c7446dd3aca506" providerId="LiveId" clId="{AA856208-45B3-4AC6-8C62-86756A1D7D7A}" dt="2025-05-14T16:50:07.952" v="2654"/>
        <pc:sldMkLst>
          <pc:docMk/>
          <pc:sldMk cId="235649702" sldId="27638"/>
        </pc:sldMkLst>
      </pc:sldChg>
      <pc:sldChg chg="addSp delSp modSp add mod">
        <pc:chgData name="Jim McGowan" userId="e2c7446dd3aca506" providerId="LiveId" clId="{AA856208-45B3-4AC6-8C62-86756A1D7D7A}" dt="2025-05-14T16:50:19.068" v="2662"/>
        <pc:sldMkLst>
          <pc:docMk/>
          <pc:sldMk cId="1348356978" sldId="27639"/>
        </pc:sldMkLst>
      </pc:sldChg>
      <pc:sldChg chg="addSp delSp modSp add mod">
        <pc:chgData name="Jim McGowan" userId="e2c7446dd3aca506" providerId="LiveId" clId="{AA856208-45B3-4AC6-8C62-86756A1D7D7A}" dt="2025-05-14T16:48:59.681" v="2622"/>
        <pc:sldMkLst>
          <pc:docMk/>
          <pc:sldMk cId="3447932966" sldId="27640"/>
        </pc:sldMkLst>
      </pc:sldChg>
      <pc:sldChg chg="addSp delSp modSp add mod">
        <pc:chgData name="Jim McGowan" userId="e2c7446dd3aca506" providerId="LiveId" clId="{AA856208-45B3-4AC6-8C62-86756A1D7D7A}" dt="2025-05-14T16:49:02.353" v="2624"/>
        <pc:sldMkLst>
          <pc:docMk/>
          <pc:sldMk cId="909775931" sldId="27641"/>
        </pc:sldMkLst>
      </pc:sldChg>
      <pc:sldChg chg="addSp delSp modSp add mod">
        <pc:chgData name="Jim McGowan" userId="e2c7446dd3aca506" providerId="LiveId" clId="{AA856208-45B3-4AC6-8C62-86756A1D7D7A}" dt="2025-05-14T16:49:25.777" v="2640"/>
        <pc:sldMkLst>
          <pc:docMk/>
          <pc:sldMk cId="2455071530" sldId="27642"/>
        </pc:sldMkLst>
      </pc:sldChg>
      <pc:sldChg chg="addSp delSp modSp add mod">
        <pc:chgData name="Jim McGowan" userId="e2c7446dd3aca506" providerId="LiveId" clId="{AA856208-45B3-4AC6-8C62-86756A1D7D7A}" dt="2025-05-14T16:49:34.930" v="2644"/>
        <pc:sldMkLst>
          <pc:docMk/>
          <pc:sldMk cId="309628364" sldId="27643"/>
        </pc:sldMkLst>
      </pc:sldChg>
      <pc:sldChg chg="addSp delSp modSp add del mod">
        <pc:chgData name="Jim McGowan" userId="e2c7446dd3aca506" providerId="LiveId" clId="{AA856208-45B3-4AC6-8C62-86756A1D7D7A}" dt="2025-05-14T16:57:39.567" v="2698" actId="47"/>
        <pc:sldMkLst>
          <pc:docMk/>
          <pc:sldMk cId="747961865" sldId="27644"/>
        </pc:sldMkLst>
      </pc:sldChg>
      <pc:sldChg chg="addSp delSp modSp add mod">
        <pc:chgData name="Jim McGowan" userId="e2c7446dd3aca506" providerId="LiveId" clId="{AA856208-45B3-4AC6-8C62-86756A1D7D7A}" dt="2025-05-14T16:52:57.576" v="2697"/>
        <pc:sldMkLst>
          <pc:docMk/>
          <pc:sldMk cId="3592477177" sldId="27645"/>
        </pc:sldMkLst>
      </pc:sldChg>
      <pc:sldChg chg="addSp delSp modSp add mod">
        <pc:chgData name="Jim McGowan" userId="e2c7446dd3aca506" providerId="LiveId" clId="{AA856208-45B3-4AC6-8C62-86756A1D7D7A}" dt="2025-05-14T16:49:42.205" v="2648"/>
        <pc:sldMkLst>
          <pc:docMk/>
          <pc:sldMk cId="3417291345" sldId="27646"/>
        </pc:sldMkLst>
      </pc:sldChg>
      <pc:sldChg chg="modSp add mod">
        <pc:chgData name="Jim McGowan" userId="e2c7446dd3aca506" providerId="LiveId" clId="{AA856208-45B3-4AC6-8C62-86756A1D7D7A}" dt="2025-05-14T16:13:20.374" v="2080" actId="207"/>
        <pc:sldMkLst>
          <pc:docMk/>
          <pc:sldMk cId="3556905387" sldId="27647"/>
        </pc:sldMkLst>
      </pc:sldChg>
      <pc:sldChg chg="modSp add mod">
        <pc:chgData name="Jim McGowan" userId="e2c7446dd3aca506" providerId="LiveId" clId="{AA856208-45B3-4AC6-8C62-86756A1D7D7A}" dt="2025-05-14T16:14:57.267" v="2088" actId="113"/>
        <pc:sldMkLst>
          <pc:docMk/>
          <pc:sldMk cId="2775203287" sldId="27648"/>
        </pc:sldMkLst>
      </pc:sldChg>
      <pc:sldChg chg="modSp add mod">
        <pc:chgData name="Jim McGowan" userId="e2c7446dd3aca506" providerId="LiveId" clId="{AA856208-45B3-4AC6-8C62-86756A1D7D7A}" dt="2025-05-14T16:16:00.552" v="2096" actId="113"/>
        <pc:sldMkLst>
          <pc:docMk/>
          <pc:sldMk cId="2156798268" sldId="27649"/>
        </pc:sldMkLst>
      </pc:sldChg>
      <pc:sldChg chg="modSp add mod">
        <pc:chgData name="Jim McGowan" userId="e2c7446dd3aca506" providerId="LiveId" clId="{AA856208-45B3-4AC6-8C62-86756A1D7D7A}" dt="2025-05-14T16:16:49.485" v="2105" actId="207"/>
        <pc:sldMkLst>
          <pc:docMk/>
          <pc:sldMk cId="3761461003" sldId="27650"/>
        </pc:sldMkLst>
      </pc:sldChg>
      <pc:sldChg chg="modSp add mod">
        <pc:chgData name="Jim McGowan" userId="e2c7446dd3aca506" providerId="LiveId" clId="{AA856208-45B3-4AC6-8C62-86756A1D7D7A}" dt="2025-05-14T16:29:18.530" v="2253" actId="14734"/>
        <pc:sldMkLst>
          <pc:docMk/>
          <pc:sldMk cId="2886615198" sldId="27651"/>
        </pc:sldMkLst>
      </pc:sldChg>
      <pc:sldChg chg="modSp add mod">
        <pc:chgData name="Jim McGowan" userId="e2c7446dd3aca506" providerId="LiveId" clId="{AA856208-45B3-4AC6-8C62-86756A1D7D7A}" dt="2025-05-14T16:18:01.655" v="2121" actId="113"/>
        <pc:sldMkLst>
          <pc:docMk/>
          <pc:sldMk cId="2775820423" sldId="27652"/>
        </pc:sldMkLst>
      </pc:sldChg>
      <pc:sldChg chg="modSp add mod ord">
        <pc:chgData name="Jim McGowan" userId="e2c7446dd3aca506" providerId="LiveId" clId="{AA856208-45B3-4AC6-8C62-86756A1D7D7A}" dt="2025-05-14T16:19:07.160" v="2135" actId="207"/>
        <pc:sldMkLst>
          <pc:docMk/>
          <pc:sldMk cId="718175523" sldId="27653"/>
        </pc:sldMkLst>
      </pc:sldChg>
      <pc:sldChg chg="modSp add mod">
        <pc:chgData name="Jim McGowan" userId="e2c7446dd3aca506" providerId="LiveId" clId="{AA856208-45B3-4AC6-8C62-86756A1D7D7A}" dt="2025-05-14T16:20:05.692" v="2145" actId="207"/>
        <pc:sldMkLst>
          <pc:docMk/>
          <pc:sldMk cId="2480410930" sldId="27654"/>
        </pc:sldMkLst>
      </pc:sldChg>
      <pc:sldChg chg="modSp add mod">
        <pc:chgData name="Jim McGowan" userId="e2c7446dd3aca506" providerId="LiveId" clId="{AA856208-45B3-4AC6-8C62-86756A1D7D7A}" dt="2025-05-14T16:23:10.288" v="2168" actId="207"/>
        <pc:sldMkLst>
          <pc:docMk/>
          <pc:sldMk cId="3968669224" sldId="27655"/>
        </pc:sldMkLst>
      </pc:sldChg>
      <pc:sldChg chg="modSp add mod">
        <pc:chgData name="Jim McGowan" userId="e2c7446dd3aca506" providerId="LiveId" clId="{AA856208-45B3-4AC6-8C62-86756A1D7D7A}" dt="2025-05-14T16:22:47.680" v="2167" actId="207"/>
        <pc:sldMkLst>
          <pc:docMk/>
          <pc:sldMk cId="1494256662" sldId="27656"/>
        </pc:sldMkLst>
      </pc:sldChg>
      <pc:sldChg chg="addSp delSp modSp add mod">
        <pc:chgData name="Jim McGowan" userId="e2c7446dd3aca506" providerId="LiveId" clId="{AA856208-45B3-4AC6-8C62-86756A1D7D7A}" dt="2025-05-14T16:50:12.819" v="2658"/>
        <pc:sldMkLst>
          <pc:docMk/>
          <pc:sldMk cId="3446477831" sldId="27657"/>
        </pc:sldMkLst>
      </pc:sldChg>
      <pc:sldChg chg="add">
        <pc:chgData name="Jim McGowan" userId="e2c7446dd3aca506" providerId="LiveId" clId="{AA856208-45B3-4AC6-8C62-86756A1D7D7A}" dt="2025-05-14T16:37:49.502" v="2379"/>
        <pc:sldMkLst>
          <pc:docMk/>
          <pc:sldMk cId="175402909" sldId="27658"/>
        </pc:sldMkLst>
      </pc:sldChg>
      <pc:sldChg chg="addSp delSp modSp add mod">
        <pc:chgData name="Jim McGowan" userId="e2c7446dd3aca506" providerId="LiveId" clId="{AA856208-45B3-4AC6-8C62-86756A1D7D7A}" dt="2025-05-14T16:50:16.176" v="2660"/>
        <pc:sldMkLst>
          <pc:docMk/>
          <pc:sldMk cId="643564802" sldId="27659"/>
        </pc:sldMkLst>
      </pc:sldChg>
      <pc:sldChg chg="addSp delSp modSp add mod">
        <pc:chgData name="Jim McGowan" userId="e2c7446dd3aca506" providerId="LiveId" clId="{AA856208-45B3-4AC6-8C62-86756A1D7D7A}" dt="2025-05-14T16:50:23.934" v="2666"/>
        <pc:sldMkLst>
          <pc:docMk/>
          <pc:sldMk cId="3432142939" sldId="27660"/>
        </pc:sldMkLst>
      </pc:sldChg>
    </pc:docChg>
  </pc:docChgLst>
  <pc:docChgLst>
    <pc:chgData name="Jim McGowan" userId="e2c7446dd3aca506" providerId="LiveId" clId="{9087BC10-FB76-404C-A0D1-EDD60BC82C8B}"/>
    <pc:docChg chg="undo custSel addSld delSld modSld modHandout">
      <pc:chgData name="Jim McGowan" userId="e2c7446dd3aca506" providerId="LiveId" clId="{9087BC10-FB76-404C-A0D1-EDD60BC82C8B}" dt="2025-05-24T14:12:47.979" v="143" actId="6549"/>
      <pc:docMkLst>
        <pc:docMk/>
      </pc:docMkLst>
      <pc:sldChg chg="modSp mod">
        <pc:chgData name="Jim McGowan" userId="e2c7446dd3aca506" providerId="LiveId" clId="{9087BC10-FB76-404C-A0D1-EDD60BC82C8B}" dt="2025-05-24T13:46:33.852" v="11" actId="255"/>
        <pc:sldMkLst>
          <pc:docMk/>
          <pc:sldMk cId="4282376758" sldId="2159"/>
        </pc:sldMkLst>
      </pc:sldChg>
      <pc:sldChg chg="modSp mod">
        <pc:chgData name="Jim McGowan" userId="e2c7446dd3aca506" providerId="LiveId" clId="{9087BC10-FB76-404C-A0D1-EDD60BC82C8B}" dt="2025-05-24T14:04:42.060" v="117"/>
        <pc:sldMkLst>
          <pc:docMk/>
          <pc:sldMk cId="2790809091" sldId="2673"/>
        </pc:sldMkLst>
      </pc:sldChg>
      <pc:sldChg chg="modSp mod">
        <pc:chgData name="Jim McGowan" userId="e2c7446dd3aca506" providerId="LiveId" clId="{9087BC10-FB76-404C-A0D1-EDD60BC82C8B}" dt="2025-05-24T14:01:25.905" v="105" actId="948"/>
        <pc:sldMkLst>
          <pc:docMk/>
          <pc:sldMk cId="161120731" sldId="7853"/>
        </pc:sldMkLst>
      </pc:sldChg>
      <pc:sldChg chg="modSp mod">
        <pc:chgData name="Jim McGowan" userId="e2c7446dd3aca506" providerId="LiveId" clId="{9087BC10-FB76-404C-A0D1-EDD60BC82C8B}" dt="2025-05-24T14:05:36.580" v="120" actId="108"/>
        <pc:sldMkLst>
          <pc:docMk/>
          <pc:sldMk cId="1061081158" sldId="7918"/>
        </pc:sldMkLst>
      </pc:sldChg>
      <pc:sldChg chg="modSp mod">
        <pc:chgData name="Jim McGowan" userId="e2c7446dd3aca506" providerId="LiveId" clId="{9087BC10-FB76-404C-A0D1-EDD60BC82C8B}" dt="2025-05-24T14:00:54.007" v="103"/>
        <pc:sldMkLst>
          <pc:docMk/>
          <pc:sldMk cId="152789283" sldId="8232"/>
        </pc:sldMkLst>
      </pc:sldChg>
      <pc:sldChg chg="modSp mod">
        <pc:chgData name="Jim McGowan" userId="e2c7446dd3aca506" providerId="LiveId" clId="{9087BC10-FB76-404C-A0D1-EDD60BC82C8B}" dt="2025-05-24T13:51:30.890" v="40" actId="14100"/>
        <pc:sldMkLst>
          <pc:docMk/>
          <pc:sldMk cId="1974650363" sldId="8993"/>
        </pc:sldMkLst>
      </pc:sldChg>
      <pc:sldChg chg="modSp">
        <pc:chgData name="Jim McGowan" userId="e2c7446dd3aca506" providerId="LiveId" clId="{9087BC10-FB76-404C-A0D1-EDD60BC82C8B}" dt="2025-05-24T13:50:36.993" v="35"/>
        <pc:sldMkLst>
          <pc:docMk/>
          <pc:sldMk cId="4102035231" sldId="12039"/>
        </pc:sldMkLst>
      </pc:sldChg>
      <pc:sldChg chg="modSp">
        <pc:chgData name="Jim McGowan" userId="e2c7446dd3aca506" providerId="LiveId" clId="{9087BC10-FB76-404C-A0D1-EDD60BC82C8B}" dt="2025-05-24T13:50:46.426" v="36"/>
        <pc:sldMkLst>
          <pc:docMk/>
          <pc:sldMk cId="1970983150" sldId="12040"/>
        </pc:sldMkLst>
      </pc:sldChg>
      <pc:sldChg chg="modSp">
        <pc:chgData name="Jim McGowan" userId="e2c7446dd3aca506" providerId="LiveId" clId="{9087BC10-FB76-404C-A0D1-EDD60BC82C8B}" dt="2025-05-24T13:50:58.854" v="37"/>
        <pc:sldMkLst>
          <pc:docMk/>
          <pc:sldMk cId="831394396" sldId="12041"/>
        </pc:sldMkLst>
      </pc:sldChg>
      <pc:sldChg chg="addSp delSp modSp mod">
        <pc:chgData name="Jim McGowan" userId="e2c7446dd3aca506" providerId="LiveId" clId="{9087BC10-FB76-404C-A0D1-EDD60BC82C8B}" dt="2025-05-24T13:56:22.885" v="76" actId="2711"/>
        <pc:sldMkLst>
          <pc:docMk/>
          <pc:sldMk cId="3170805740" sldId="27629"/>
        </pc:sldMkLst>
      </pc:sldChg>
      <pc:sldChg chg="addSp delSp modSp mod">
        <pc:chgData name="Jim McGowan" userId="e2c7446dd3aca506" providerId="LiveId" clId="{9087BC10-FB76-404C-A0D1-EDD60BC82C8B}" dt="2025-05-24T13:56:41.753" v="80"/>
        <pc:sldMkLst>
          <pc:docMk/>
          <pc:sldMk cId="1255077360" sldId="27691"/>
        </pc:sldMkLst>
      </pc:sldChg>
      <pc:sldChg chg="addSp delSp modSp mod">
        <pc:chgData name="Jim McGowan" userId="e2c7446dd3aca506" providerId="LiveId" clId="{9087BC10-FB76-404C-A0D1-EDD60BC82C8B}" dt="2025-05-24T14:09:03.152" v="125" actId="12788"/>
        <pc:sldMkLst>
          <pc:docMk/>
          <pc:sldMk cId="1837882031" sldId="27696"/>
        </pc:sldMkLst>
      </pc:sldChg>
      <pc:sldChg chg="modSp mod">
        <pc:chgData name="Jim McGowan" userId="e2c7446dd3aca506" providerId="LiveId" clId="{9087BC10-FB76-404C-A0D1-EDD60BC82C8B}" dt="2025-05-24T14:07:22.804" v="122" actId="207"/>
        <pc:sldMkLst>
          <pc:docMk/>
          <pc:sldMk cId="1738601946" sldId="27947"/>
        </pc:sldMkLst>
      </pc:sldChg>
      <pc:sldChg chg="add del">
        <pc:chgData name="Jim McGowan" userId="e2c7446dd3aca506" providerId="LiveId" clId="{9087BC10-FB76-404C-A0D1-EDD60BC82C8B}" dt="2025-05-24T13:54:42.750" v="67" actId="47"/>
        <pc:sldMkLst>
          <pc:docMk/>
          <pc:sldMk cId="341679249" sldId="27976"/>
        </pc:sldMkLst>
      </pc:sldChg>
      <pc:sldChg chg="del">
        <pc:chgData name="Jim McGowan" userId="e2c7446dd3aca506" providerId="LiveId" clId="{9087BC10-FB76-404C-A0D1-EDD60BC82C8B}" dt="2025-05-24T13:54:47.531" v="68" actId="47"/>
        <pc:sldMkLst>
          <pc:docMk/>
          <pc:sldMk cId="3343777078" sldId="27977"/>
        </pc:sldMkLst>
      </pc:sldChg>
      <pc:sldChg chg="modSp del mod">
        <pc:chgData name="Jim McGowan" userId="e2c7446dd3aca506" providerId="LiveId" clId="{9087BC10-FB76-404C-A0D1-EDD60BC82C8B}" dt="2025-05-24T13:45:28" v="9" actId="47"/>
        <pc:sldMkLst>
          <pc:docMk/>
          <pc:sldMk cId="1148883663" sldId="27988"/>
        </pc:sldMkLst>
      </pc:sldChg>
      <pc:sldChg chg="del">
        <pc:chgData name="Jim McGowan" userId="e2c7446dd3aca506" providerId="LiveId" clId="{9087BC10-FB76-404C-A0D1-EDD60BC82C8B}" dt="2025-05-24T13:47:14.609" v="14" actId="47"/>
        <pc:sldMkLst>
          <pc:docMk/>
          <pc:sldMk cId="2896280601" sldId="27989"/>
        </pc:sldMkLst>
      </pc:sldChg>
      <pc:sldChg chg="del">
        <pc:chgData name="Jim McGowan" userId="e2c7446dd3aca506" providerId="LiveId" clId="{9087BC10-FB76-404C-A0D1-EDD60BC82C8B}" dt="2025-05-24T13:56:00.233" v="74" actId="47"/>
        <pc:sldMkLst>
          <pc:docMk/>
          <pc:sldMk cId="65686884" sldId="27990"/>
        </pc:sldMkLst>
      </pc:sldChg>
      <pc:sldChg chg="addSp delSp modSp mod">
        <pc:chgData name="Jim McGowan" userId="e2c7446dd3aca506" providerId="LiveId" clId="{9087BC10-FB76-404C-A0D1-EDD60BC82C8B}" dt="2025-05-24T13:56:47.966" v="82"/>
        <pc:sldMkLst>
          <pc:docMk/>
          <pc:sldMk cId="4274750303" sldId="27991"/>
        </pc:sldMkLst>
      </pc:sldChg>
      <pc:sldChg chg="addSp delSp modSp mod">
        <pc:chgData name="Jim McGowan" userId="e2c7446dd3aca506" providerId="LiveId" clId="{9087BC10-FB76-404C-A0D1-EDD60BC82C8B}" dt="2025-05-24T13:57:44.210" v="88"/>
        <pc:sldMkLst>
          <pc:docMk/>
          <pc:sldMk cId="1540510221" sldId="27992"/>
        </pc:sldMkLst>
      </pc:sldChg>
      <pc:sldChg chg="addSp delSp modSp mod">
        <pc:chgData name="Jim McGowan" userId="e2c7446dd3aca506" providerId="LiveId" clId="{9087BC10-FB76-404C-A0D1-EDD60BC82C8B}" dt="2025-05-24T13:58:11.468" v="94"/>
        <pc:sldMkLst>
          <pc:docMk/>
          <pc:sldMk cId="634874243" sldId="27993"/>
        </pc:sldMkLst>
      </pc:sldChg>
      <pc:sldChg chg="addSp delSp modSp mod">
        <pc:chgData name="Jim McGowan" userId="e2c7446dd3aca506" providerId="LiveId" clId="{9087BC10-FB76-404C-A0D1-EDD60BC82C8B}" dt="2025-05-24T13:58:16.093" v="96"/>
        <pc:sldMkLst>
          <pc:docMk/>
          <pc:sldMk cId="148078371" sldId="27994"/>
        </pc:sldMkLst>
      </pc:sldChg>
      <pc:sldChg chg="addSp delSp modSp mod">
        <pc:chgData name="Jim McGowan" userId="e2c7446dd3aca506" providerId="LiveId" clId="{9087BC10-FB76-404C-A0D1-EDD60BC82C8B}" dt="2025-05-24T14:02:47.086" v="110" actId="12788"/>
        <pc:sldMkLst>
          <pc:docMk/>
          <pc:sldMk cId="2178265064" sldId="27995"/>
        </pc:sldMkLst>
      </pc:sldChg>
      <pc:sldChg chg="addSp delSp modSp mod">
        <pc:chgData name="Jim McGowan" userId="e2c7446dd3aca506" providerId="LiveId" clId="{9087BC10-FB76-404C-A0D1-EDD60BC82C8B}" dt="2025-05-24T14:09:15.818" v="126" actId="12788"/>
        <pc:sldMkLst>
          <pc:docMk/>
          <pc:sldMk cId="2322843150" sldId="27996"/>
        </pc:sldMkLst>
      </pc:sldChg>
      <pc:sldChg chg="addSp delSp modSp mod">
        <pc:chgData name="Jim McGowan" userId="e2c7446dd3aca506" providerId="LiveId" clId="{9087BC10-FB76-404C-A0D1-EDD60BC82C8B}" dt="2025-05-24T14:09:40.074" v="128" actId="179"/>
        <pc:sldMkLst>
          <pc:docMk/>
          <pc:sldMk cId="429736973" sldId="27997"/>
        </pc:sldMkLst>
      </pc:sldChg>
      <pc:sldChg chg="del">
        <pc:chgData name="Jim McGowan" userId="e2c7446dd3aca506" providerId="LiveId" clId="{9087BC10-FB76-404C-A0D1-EDD60BC82C8B}" dt="2025-05-24T14:08:09.870" v="124" actId="47"/>
        <pc:sldMkLst>
          <pc:docMk/>
          <pc:sldMk cId="843071202" sldId="27998"/>
        </pc:sldMkLst>
      </pc:sldChg>
      <pc:sldChg chg="modSp mod">
        <pc:chgData name="Jim McGowan" userId="e2c7446dd3aca506" providerId="LiveId" clId="{9087BC10-FB76-404C-A0D1-EDD60BC82C8B}" dt="2025-05-24T13:52:15.748" v="49" actId="14100"/>
        <pc:sldMkLst>
          <pc:docMk/>
          <pc:sldMk cId="3005951267" sldId="27999"/>
        </pc:sldMkLst>
      </pc:sldChg>
      <pc:sldChg chg="modSp mod">
        <pc:chgData name="Jim McGowan" userId="e2c7446dd3aca506" providerId="LiveId" clId="{9087BC10-FB76-404C-A0D1-EDD60BC82C8B}" dt="2025-05-24T13:53:35.060" v="65" actId="208"/>
        <pc:sldMkLst>
          <pc:docMk/>
          <pc:sldMk cId="2178226952" sldId="28000"/>
        </pc:sldMkLst>
      </pc:sldChg>
      <pc:sldChg chg="modSp add mod">
        <pc:chgData name="Jim McGowan" userId="e2c7446dd3aca506" providerId="LiveId" clId="{9087BC10-FB76-404C-A0D1-EDD60BC82C8B}" dt="2025-05-24T13:45:19.147" v="8" actId="108"/>
        <pc:sldMkLst>
          <pc:docMk/>
          <pc:sldMk cId="2877631277" sldId="28005"/>
        </pc:sldMkLst>
      </pc:sldChg>
      <pc:sldChg chg="addSp delSp modSp add mod">
        <pc:chgData name="Jim McGowan" userId="e2c7446dd3aca506" providerId="LiveId" clId="{9087BC10-FB76-404C-A0D1-EDD60BC82C8B}" dt="2025-05-24T13:56:35.018" v="78"/>
        <pc:sldMkLst>
          <pc:docMk/>
          <pc:sldMk cId="2171645365" sldId="28006"/>
        </pc:sldMkLst>
      </pc:sldChg>
      <pc:sldChg chg="add">
        <pc:chgData name="Jim McGowan" userId="e2c7446dd3aca506" providerId="LiveId" clId="{9087BC10-FB76-404C-A0D1-EDD60BC82C8B}" dt="2025-05-24T13:54:34.278" v="66"/>
        <pc:sldMkLst>
          <pc:docMk/>
          <pc:sldMk cId="2999576665" sldId="28007"/>
        </pc:sldMkLst>
      </pc:sldChg>
      <pc:sldChg chg="addSp delSp modSp add mod">
        <pc:chgData name="Jim McGowan" userId="e2c7446dd3aca506" providerId="LiveId" clId="{9087BC10-FB76-404C-A0D1-EDD60BC82C8B}" dt="2025-05-24T13:57:18.927" v="86"/>
        <pc:sldMkLst>
          <pc:docMk/>
          <pc:sldMk cId="3805953228" sldId="28008"/>
        </pc:sldMkLst>
      </pc:sldChg>
      <pc:sldChg chg="modSp add mod">
        <pc:chgData name="Jim McGowan" userId="e2c7446dd3aca506" providerId="LiveId" clId="{9087BC10-FB76-404C-A0D1-EDD60BC82C8B}" dt="2025-05-24T14:09:58.134" v="129" actId="12788"/>
        <pc:sldMkLst>
          <pc:docMk/>
          <pc:sldMk cId="3738623703" sldId="28009"/>
        </pc:sldMkLst>
      </pc:sldChg>
    </pc:docChg>
  </pc:docChgLst>
  <pc:docChgLst>
    <pc:chgData name="Jim McGowan" userId="e2c7446dd3aca506" providerId="LiveId" clId="{C9E671B9-9EC0-434E-B863-66134CACFEEA}"/>
    <pc:docChg chg="undo custSel modSld modHandout">
      <pc:chgData name="Jim McGowan" userId="e2c7446dd3aca506" providerId="LiveId" clId="{C9E671B9-9EC0-434E-B863-66134CACFEEA}" dt="2025-06-22T12:24:26.097" v="85" actId="6549"/>
      <pc:docMkLst>
        <pc:docMk/>
      </pc:docMkLst>
      <pc:sldChg chg="modSp mod">
        <pc:chgData name="Jim McGowan" userId="e2c7446dd3aca506" providerId="LiveId" clId="{C9E671B9-9EC0-434E-B863-66134CACFEEA}" dt="2025-06-22T12:22:03.401" v="71" actId="404"/>
        <pc:sldMkLst>
          <pc:docMk/>
          <pc:sldMk cId="227771014" sldId="6181"/>
        </pc:sldMkLst>
      </pc:sldChg>
      <pc:sldChg chg="modSp mod">
        <pc:chgData name="Jim McGowan" userId="e2c7446dd3aca506" providerId="LiveId" clId="{C9E671B9-9EC0-434E-B863-66134CACFEEA}" dt="2025-06-22T12:21:47.815" v="70" actId="403"/>
        <pc:sldMkLst>
          <pc:docMk/>
          <pc:sldMk cId="152789283" sldId="8232"/>
        </pc:sldMkLst>
      </pc:sldChg>
      <pc:sldChg chg="modSp mod">
        <pc:chgData name="Jim McGowan" userId="e2c7446dd3aca506" providerId="LiveId" clId="{C9E671B9-9EC0-434E-B863-66134CACFEEA}" dt="2025-06-22T12:18:03.246" v="42"/>
        <pc:sldMkLst>
          <pc:docMk/>
          <pc:sldMk cId="4774250" sldId="27710"/>
        </pc:sldMkLst>
      </pc:sldChg>
      <pc:sldChg chg="modSp mod">
        <pc:chgData name="Jim McGowan" userId="e2c7446dd3aca506" providerId="LiveId" clId="{C9E671B9-9EC0-434E-B863-66134CACFEEA}" dt="2025-06-22T12:22:38.112" v="72" actId="14100"/>
        <pc:sldMkLst>
          <pc:docMk/>
          <pc:sldMk cId="2777137958" sldId="28022"/>
        </pc:sldMkLst>
      </pc:sldChg>
      <pc:sldChg chg="modSp mod">
        <pc:chgData name="Jim McGowan" userId="e2c7446dd3aca506" providerId="LiveId" clId="{C9E671B9-9EC0-434E-B863-66134CACFEEA}" dt="2025-06-22T12:22:42.760" v="73" actId="14100"/>
        <pc:sldMkLst>
          <pc:docMk/>
          <pc:sldMk cId="3119466798" sldId="28056"/>
        </pc:sldMkLst>
      </pc:sldChg>
      <pc:sldChg chg="modSp mod">
        <pc:chgData name="Jim McGowan" userId="e2c7446dd3aca506" providerId="LiveId" clId="{C9E671B9-9EC0-434E-B863-66134CACFEEA}" dt="2025-06-22T12:23:19.750" v="74" actId="14100"/>
        <pc:sldMkLst>
          <pc:docMk/>
          <pc:sldMk cId="2915783738" sldId="28057"/>
        </pc:sldMkLst>
      </pc:sldChg>
      <pc:sldChg chg="modSp mod">
        <pc:chgData name="Jim McGowan" userId="e2c7446dd3aca506" providerId="LiveId" clId="{C9E671B9-9EC0-434E-B863-66134CACFEEA}" dt="2025-06-22T12:23:35.328" v="75" actId="14100"/>
        <pc:sldMkLst>
          <pc:docMk/>
          <pc:sldMk cId="2242095484" sldId="28058"/>
        </pc:sldMkLst>
      </pc:sldChg>
      <pc:sldChg chg="modSp mod">
        <pc:chgData name="Jim McGowan" userId="e2c7446dd3aca506" providerId="LiveId" clId="{C9E671B9-9EC0-434E-B863-66134CACFEEA}" dt="2025-06-22T12:20:08.883" v="59" actId="12789"/>
        <pc:sldMkLst>
          <pc:docMk/>
          <pc:sldMk cId="2465004880" sldId="28073"/>
        </pc:sldMkLst>
      </pc:sldChg>
      <pc:sldChg chg="modSp mod">
        <pc:chgData name="Jim McGowan" userId="e2c7446dd3aca506" providerId="LiveId" clId="{C9E671B9-9EC0-434E-B863-66134CACFEEA}" dt="2025-06-22T12:20:22.714" v="61" actId="12789"/>
        <pc:sldMkLst>
          <pc:docMk/>
          <pc:sldMk cId="1906397907" sldId="28074"/>
        </pc:sldMkLst>
      </pc:sldChg>
      <pc:sldChg chg="modSp mod">
        <pc:chgData name="Jim McGowan" userId="e2c7446dd3aca506" providerId="LiveId" clId="{C9E671B9-9EC0-434E-B863-66134CACFEEA}" dt="2025-06-22T12:20:37.194" v="63" actId="12789"/>
        <pc:sldMkLst>
          <pc:docMk/>
          <pc:sldMk cId="2465009062" sldId="28075"/>
        </pc:sldMkLst>
      </pc:sldChg>
      <pc:sldChg chg="modSp mod">
        <pc:chgData name="Jim McGowan" userId="e2c7446dd3aca506" providerId="LiveId" clId="{C9E671B9-9EC0-434E-B863-66134CACFEEA}" dt="2025-06-22T12:21:02.067" v="65" actId="12789"/>
        <pc:sldMkLst>
          <pc:docMk/>
          <pc:sldMk cId="1794083214" sldId="28076"/>
        </pc:sldMkLst>
      </pc:sldChg>
      <pc:sldChg chg="modSp mod">
        <pc:chgData name="Jim McGowan" userId="e2c7446dd3aca506" providerId="LiveId" clId="{C9E671B9-9EC0-434E-B863-66134CACFEEA}" dt="2025-06-22T12:21:17.854" v="67" actId="12789"/>
        <pc:sldMkLst>
          <pc:docMk/>
          <pc:sldMk cId="412108202" sldId="28077"/>
        </pc:sldMkLst>
      </pc:sldChg>
      <pc:sldChg chg="modSp mod">
        <pc:chgData name="Jim McGowan" userId="e2c7446dd3aca506" providerId="LiveId" clId="{C9E671B9-9EC0-434E-B863-66134CACFEEA}" dt="2025-06-22T12:21:31.464" v="69" actId="12789"/>
        <pc:sldMkLst>
          <pc:docMk/>
          <pc:sldMk cId="3212533866" sldId="28078"/>
        </pc:sldMkLst>
      </pc:sldChg>
      <pc:sldChg chg="modSp mod">
        <pc:chgData name="Jim McGowan" userId="e2c7446dd3aca506" providerId="LiveId" clId="{C9E671B9-9EC0-434E-B863-66134CACFEEA}" dt="2025-06-22T12:23:48.514" v="76" actId="14100"/>
        <pc:sldMkLst>
          <pc:docMk/>
          <pc:sldMk cId="853325897" sldId="28079"/>
        </pc:sldMkLst>
      </pc:sldChg>
      <pc:sldChg chg="modSp mod">
        <pc:chgData name="Jim McGowan" userId="e2c7446dd3aca506" providerId="LiveId" clId="{C9E671B9-9EC0-434E-B863-66134CACFEEA}" dt="2025-06-22T12:18:46.314" v="46" actId="14100"/>
        <pc:sldMkLst>
          <pc:docMk/>
          <pc:sldMk cId="2032277519" sldId="28083"/>
        </pc:sldMkLst>
      </pc:sldChg>
      <pc:sldChg chg="modSp mod">
        <pc:chgData name="Jim McGowan" userId="e2c7446dd3aca506" providerId="LiveId" clId="{C9E671B9-9EC0-434E-B863-66134CACFEEA}" dt="2025-06-22T12:18:59.694" v="49" actId="14100"/>
        <pc:sldMkLst>
          <pc:docMk/>
          <pc:sldMk cId="3278234106" sldId="28084"/>
        </pc:sldMkLst>
      </pc:sldChg>
      <pc:sldChg chg="modSp mod">
        <pc:chgData name="Jim McGowan" userId="e2c7446dd3aca506" providerId="LiveId" clId="{C9E671B9-9EC0-434E-B863-66134CACFEEA}" dt="2025-06-22T12:19:11.217" v="51" actId="14100"/>
        <pc:sldMkLst>
          <pc:docMk/>
          <pc:sldMk cId="3044471163" sldId="28085"/>
        </pc:sldMkLst>
      </pc:sldChg>
      <pc:sldChg chg="modSp mod">
        <pc:chgData name="Jim McGowan" userId="e2c7446dd3aca506" providerId="LiveId" clId="{C9E671B9-9EC0-434E-B863-66134CACFEEA}" dt="2025-06-22T12:19:33.824" v="53" actId="14100"/>
        <pc:sldMkLst>
          <pc:docMk/>
          <pc:sldMk cId="1551805574" sldId="28086"/>
        </pc:sldMkLst>
      </pc:sldChg>
      <pc:sldChg chg="modSp mod">
        <pc:chgData name="Jim McGowan" userId="e2c7446dd3aca506" providerId="LiveId" clId="{C9E671B9-9EC0-434E-B863-66134CACFEEA}" dt="2025-06-22T12:19:39.177" v="55" actId="14100"/>
        <pc:sldMkLst>
          <pc:docMk/>
          <pc:sldMk cId="3778297607" sldId="28087"/>
        </pc:sldMkLst>
      </pc:sldChg>
      <pc:sldChg chg="modSp mod">
        <pc:chgData name="Jim McGowan" userId="e2c7446dd3aca506" providerId="LiveId" clId="{C9E671B9-9EC0-434E-B863-66134CACFEEA}" dt="2025-06-22T12:19:46.332" v="57" actId="14100"/>
        <pc:sldMkLst>
          <pc:docMk/>
          <pc:sldMk cId="4102069778" sldId="28088"/>
        </pc:sldMkLst>
      </pc:sldChg>
      <pc:sldChg chg="addSp delSp modSp mod modClrScheme chgLayout">
        <pc:chgData name="Jim McGowan" userId="e2c7446dd3aca506" providerId="LiveId" clId="{C9E671B9-9EC0-434E-B863-66134CACFEEA}" dt="2025-06-22T12:17:24.610" v="31" actId="12789"/>
        <pc:sldMkLst>
          <pc:docMk/>
          <pc:sldMk cId="601490735" sldId="28095"/>
        </pc:sldMkLst>
      </pc:sldChg>
      <pc:sldChg chg="modSp mod">
        <pc:chgData name="Jim McGowan" userId="e2c7446dd3aca506" providerId="LiveId" clId="{C9E671B9-9EC0-434E-B863-66134CACFEEA}" dt="2025-06-22T12:17:48.299" v="40"/>
        <pc:sldMkLst>
          <pc:docMk/>
          <pc:sldMk cId="3103878604" sldId="28103"/>
        </pc:sldMkLst>
      </pc:sldChg>
      <pc:sldChg chg="modSp mod">
        <pc:chgData name="Jim McGowan" userId="e2c7446dd3aca506" providerId="LiveId" clId="{C9E671B9-9EC0-434E-B863-66134CACFEEA}" dt="2025-06-22T12:18:14.798" v="44"/>
        <pc:sldMkLst>
          <pc:docMk/>
          <pc:sldMk cId="3679839238" sldId="28104"/>
        </pc:sldMkLst>
      </pc:sldChg>
    </pc:docChg>
  </pc:docChgLst>
  <pc:docChgLst>
    <pc:chgData name="Jim McGowan" userId="e2c7446dd3aca506" providerId="LiveId" clId="{E234A441-67CC-435B-8DF4-8A95EB860C00}"/>
    <pc:docChg chg="undo redo custSel addSld delSld modSld sldOrd modNotesMaster modHandout">
      <pc:chgData name="Jim McGowan" userId="e2c7446dd3aca506" providerId="LiveId" clId="{E234A441-67CC-435B-8DF4-8A95EB860C00}" dt="2025-05-17T20:02:04.025" v="267" actId="20577"/>
      <pc:docMkLst>
        <pc:docMk/>
      </pc:docMkLst>
      <pc:sldChg chg="addSp delSp modSp add mod modClrScheme chgLayout">
        <pc:chgData name="Jim McGowan" userId="e2c7446dd3aca506" providerId="LiveId" clId="{E234A441-67CC-435B-8DF4-8A95EB860C00}" dt="2025-05-17T19:44:58.715" v="196" actId="948"/>
        <pc:sldMkLst>
          <pc:docMk/>
          <pc:sldMk cId="0" sldId="266"/>
        </pc:sldMkLst>
      </pc:sldChg>
      <pc:sldChg chg="add">
        <pc:chgData name="Jim McGowan" userId="e2c7446dd3aca506" providerId="LiveId" clId="{E234A441-67CC-435B-8DF4-8A95EB860C00}" dt="2025-05-17T19:19:50.534" v="57"/>
        <pc:sldMkLst>
          <pc:docMk/>
          <pc:sldMk cId="0" sldId="1977"/>
        </pc:sldMkLst>
      </pc:sldChg>
      <pc:sldChg chg="add">
        <pc:chgData name="Jim McGowan" userId="e2c7446dd3aca506" providerId="LiveId" clId="{E234A441-67CC-435B-8DF4-8A95EB860C00}" dt="2025-05-17T19:29:41.451" v="119"/>
        <pc:sldMkLst>
          <pc:docMk/>
          <pc:sldMk cId="3836387668" sldId="1988"/>
        </pc:sldMkLst>
      </pc:sldChg>
      <pc:sldChg chg="modSp mod">
        <pc:chgData name="Jim McGowan" userId="e2c7446dd3aca506" providerId="LiveId" clId="{E234A441-67CC-435B-8DF4-8A95EB860C00}" dt="2025-05-17T19:36:52.617" v="156" actId="404"/>
        <pc:sldMkLst>
          <pc:docMk/>
          <pc:sldMk cId="0" sldId="2031"/>
        </pc:sldMkLst>
      </pc:sldChg>
      <pc:sldChg chg="modSp mod">
        <pc:chgData name="Jim McGowan" userId="e2c7446dd3aca506" providerId="LiveId" clId="{E234A441-67CC-435B-8DF4-8A95EB860C00}" dt="2025-05-17T19:37:01.287" v="157" actId="404"/>
        <pc:sldMkLst>
          <pc:docMk/>
          <pc:sldMk cId="0" sldId="2032"/>
        </pc:sldMkLst>
      </pc:sldChg>
      <pc:sldChg chg="modSp">
        <pc:chgData name="Jim McGowan" userId="e2c7446dd3aca506" providerId="LiveId" clId="{E234A441-67CC-435B-8DF4-8A95EB860C00}" dt="2025-05-17T19:37:20.306" v="158"/>
        <pc:sldMkLst>
          <pc:docMk/>
          <pc:sldMk cId="0" sldId="2033"/>
        </pc:sldMkLst>
      </pc:sldChg>
      <pc:sldChg chg="modSp mod">
        <pc:chgData name="Jim McGowan" userId="e2c7446dd3aca506" providerId="LiveId" clId="{E234A441-67CC-435B-8DF4-8A95EB860C00}" dt="2025-05-17T19:27:27.326" v="108" actId="20577"/>
        <pc:sldMkLst>
          <pc:docMk/>
          <pc:sldMk cId="0" sldId="2070"/>
        </pc:sldMkLst>
      </pc:sldChg>
      <pc:sldChg chg="add del">
        <pc:chgData name="Jim McGowan" userId="e2c7446dd3aca506" providerId="LiveId" clId="{E234A441-67CC-435B-8DF4-8A95EB860C00}" dt="2025-05-17T19:26:36.233" v="100" actId="47"/>
        <pc:sldMkLst>
          <pc:docMk/>
          <pc:sldMk cId="1678477580" sldId="2089"/>
        </pc:sldMkLst>
      </pc:sldChg>
      <pc:sldChg chg="addSp modSp add mod">
        <pc:chgData name="Jim McGowan" userId="e2c7446dd3aca506" providerId="LiveId" clId="{E234A441-67CC-435B-8DF4-8A95EB860C00}" dt="2025-05-17T19:50:22.317" v="244" actId="1036"/>
        <pc:sldMkLst>
          <pc:docMk/>
          <pc:sldMk cId="2274985977" sldId="2090"/>
        </pc:sldMkLst>
      </pc:sldChg>
      <pc:sldChg chg="del">
        <pc:chgData name="Jim McGowan" userId="e2c7446dd3aca506" providerId="LiveId" clId="{E234A441-67CC-435B-8DF4-8A95EB860C00}" dt="2025-05-17T19:27:41.719" v="109" actId="47"/>
        <pc:sldMkLst>
          <pc:docMk/>
          <pc:sldMk cId="0" sldId="2095"/>
        </pc:sldMkLst>
      </pc:sldChg>
      <pc:sldChg chg="add">
        <pc:chgData name="Jim McGowan" userId="e2c7446dd3aca506" providerId="LiveId" clId="{E234A441-67CC-435B-8DF4-8A95EB860C00}" dt="2025-05-17T19:19:28.614" v="56"/>
        <pc:sldMkLst>
          <pc:docMk/>
          <pc:sldMk cId="3828802997" sldId="2115"/>
        </pc:sldMkLst>
      </pc:sldChg>
      <pc:sldChg chg="modSp mod">
        <pc:chgData name="Jim McGowan" userId="e2c7446dd3aca506" providerId="LiveId" clId="{E234A441-67CC-435B-8DF4-8A95EB860C00}" dt="2025-05-17T19:28:35.438" v="117" actId="115"/>
        <pc:sldMkLst>
          <pc:docMk/>
          <pc:sldMk cId="334256247" sldId="2157"/>
        </pc:sldMkLst>
      </pc:sldChg>
      <pc:sldChg chg="addSp delSp modSp add mod">
        <pc:chgData name="Jim McGowan" userId="e2c7446dd3aca506" providerId="LiveId" clId="{E234A441-67CC-435B-8DF4-8A95EB860C00}" dt="2025-05-17T19:51:09.999" v="254" actId="255"/>
        <pc:sldMkLst>
          <pc:docMk/>
          <pc:sldMk cId="1545196320" sldId="2369"/>
        </pc:sldMkLst>
      </pc:sldChg>
      <pc:sldChg chg="add">
        <pc:chgData name="Jim McGowan" userId="e2c7446dd3aca506" providerId="LiveId" clId="{E234A441-67CC-435B-8DF4-8A95EB860C00}" dt="2025-05-17T19:40:09.834" v="162"/>
        <pc:sldMkLst>
          <pc:docMk/>
          <pc:sldMk cId="140461985" sldId="5260"/>
        </pc:sldMkLst>
      </pc:sldChg>
      <pc:sldChg chg="modSp add mod">
        <pc:chgData name="Jim McGowan" userId="e2c7446dd3aca506" providerId="LiveId" clId="{E234A441-67CC-435B-8DF4-8A95EB860C00}" dt="2025-05-17T19:41:25.898" v="168" actId="108"/>
        <pc:sldMkLst>
          <pc:docMk/>
          <pc:sldMk cId="3037341761" sldId="5610"/>
        </pc:sldMkLst>
      </pc:sldChg>
      <pc:sldChg chg="modSp add del">
        <pc:chgData name="Jim McGowan" userId="e2c7446dd3aca506" providerId="LiveId" clId="{E234A441-67CC-435B-8DF4-8A95EB860C00}" dt="2025-05-17T19:24:16.069" v="89" actId="47"/>
        <pc:sldMkLst>
          <pc:docMk/>
          <pc:sldMk cId="3459746439" sldId="7839"/>
        </pc:sldMkLst>
      </pc:sldChg>
      <pc:sldChg chg="ord">
        <pc:chgData name="Jim McGowan" userId="e2c7446dd3aca506" providerId="LiveId" clId="{E234A441-67CC-435B-8DF4-8A95EB860C00}" dt="2025-05-17T19:30:34.263" v="127"/>
        <pc:sldMkLst>
          <pc:docMk/>
          <pc:sldMk cId="3822826027" sldId="10972"/>
        </pc:sldMkLst>
      </pc:sldChg>
      <pc:sldChg chg="modNotes">
        <pc:chgData name="Jim McGowan" userId="e2c7446dd3aca506" providerId="LiveId" clId="{E234A441-67CC-435B-8DF4-8A95EB860C00}" dt="2025-05-17T16:09:42.872" v="51"/>
        <pc:sldMkLst>
          <pc:docMk/>
          <pc:sldMk cId="2973001248" sldId="27632"/>
        </pc:sldMkLst>
      </pc:sldChg>
      <pc:sldChg chg="ord">
        <pc:chgData name="Jim McGowan" userId="e2c7446dd3aca506" providerId="LiveId" clId="{E234A441-67CC-435B-8DF4-8A95EB860C00}" dt="2025-05-17T19:18:29.458" v="55"/>
        <pc:sldMkLst>
          <pc:docMk/>
          <pc:sldMk cId="198590914" sldId="27661"/>
        </pc:sldMkLst>
      </pc:sldChg>
      <pc:sldChg chg="ord">
        <pc:chgData name="Jim McGowan" userId="e2c7446dd3aca506" providerId="LiveId" clId="{E234A441-67CC-435B-8DF4-8A95EB860C00}" dt="2025-05-17T19:26:53.747" v="102"/>
        <pc:sldMkLst>
          <pc:docMk/>
          <pc:sldMk cId="40394679" sldId="27663"/>
        </pc:sldMkLst>
      </pc:sldChg>
      <pc:sldChg chg="modSp mod">
        <pc:chgData name="Jim McGowan" userId="e2c7446dd3aca506" providerId="LiveId" clId="{E234A441-67CC-435B-8DF4-8A95EB860C00}" dt="2025-05-17T20:02:04.025" v="267" actId="20577"/>
        <pc:sldMkLst>
          <pc:docMk/>
          <pc:sldMk cId="482157217" sldId="27664"/>
        </pc:sldMkLst>
      </pc:sldChg>
      <pc:sldChg chg="ord">
        <pc:chgData name="Jim McGowan" userId="e2c7446dd3aca506" providerId="LiveId" clId="{E234A441-67CC-435B-8DF4-8A95EB860C00}" dt="2025-05-17T19:38:30.829" v="161"/>
        <pc:sldMkLst>
          <pc:docMk/>
          <pc:sldMk cId="4074507510" sldId="27671"/>
        </pc:sldMkLst>
      </pc:sldChg>
      <pc:sldChg chg="add">
        <pc:chgData name="Jim McGowan" userId="e2c7446dd3aca506" providerId="LiveId" clId="{E234A441-67CC-435B-8DF4-8A95EB860C00}" dt="2025-05-17T19:19:50.534" v="57"/>
        <pc:sldMkLst>
          <pc:docMk/>
          <pc:sldMk cId="0" sldId="27732"/>
        </pc:sldMkLst>
      </pc:sldChg>
      <pc:sldChg chg="add">
        <pc:chgData name="Jim McGowan" userId="e2c7446dd3aca506" providerId="LiveId" clId="{E234A441-67CC-435B-8DF4-8A95EB860C00}" dt="2025-05-17T19:37:47.862" v="159"/>
        <pc:sldMkLst>
          <pc:docMk/>
          <pc:sldMk cId="2893481731" sldId="27952"/>
        </pc:sldMkLst>
      </pc:sldChg>
      <pc:sldChg chg="modSp add mod">
        <pc:chgData name="Jim McGowan" userId="e2c7446dd3aca506" providerId="LiveId" clId="{E234A441-67CC-435B-8DF4-8A95EB860C00}" dt="2025-05-17T19:52:52.792" v="261" actId="12788"/>
        <pc:sldMkLst>
          <pc:docMk/>
          <pc:sldMk cId="3576071999" sldId="27953"/>
        </pc:sldMkLst>
      </pc:sldChg>
      <pc:sldChg chg="add">
        <pc:chgData name="Jim McGowan" userId="e2c7446dd3aca506" providerId="LiveId" clId="{E234A441-67CC-435B-8DF4-8A95EB860C00}" dt="2025-05-17T19:37:47.862" v="159"/>
        <pc:sldMkLst>
          <pc:docMk/>
          <pc:sldMk cId="1619093709" sldId="27955"/>
        </pc:sldMkLst>
      </pc:sldChg>
      <pc:sldChg chg="add">
        <pc:chgData name="Jim McGowan" userId="e2c7446dd3aca506" providerId="LiveId" clId="{E234A441-67CC-435B-8DF4-8A95EB860C00}" dt="2025-05-17T19:37:47.862" v="159"/>
        <pc:sldMkLst>
          <pc:docMk/>
          <pc:sldMk cId="1276424700" sldId="27956"/>
        </pc:sldMkLst>
      </pc:sldChg>
      <pc:sldChg chg="add">
        <pc:chgData name="Jim McGowan" userId="e2c7446dd3aca506" providerId="LiveId" clId="{E234A441-67CC-435B-8DF4-8A95EB860C00}" dt="2025-05-17T19:37:47.862" v="159"/>
        <pc:sldMkLst>
          <pc:docMk/>
          <pc:sldMk cId="2256176557" sldId="27957"/>
        </pc:sldMkLst>
      </pc:sldChg>
      <pc:sldChg chg="modSp add mod">
        <pc:chgData name="Jim McGowan" userId="e2c7446dd3aca506" providerId="LiveId" clId="{E234A441-67CC-435B-8DF4-8A95EB860C00}" dt="2025-05-17T19:21:21.335" v="68" actId="20577"/>
        <pc:sldMkLst>
          <pc:docMk/>
          <pc:sldMk cId="2017256487" sldId="27958"/>
        </pc:sldMkLst>
      </pc:sldChg>
      <pc:sldChg chg="modSp add mod">
        <pc:chgData name="Jim McGowan" userId="e2c7446dd3aca506" providerId="LiveId" clId="{E234A441-67CC-435B-8DF4-8A95EB860C00}" dt="2025-05-17T19:21:37.051" v="73" actId="20577"/>
        <pc:sldMkLst>
          <pc:docMk/>
          <pc:sldMk cId="2218455692" sldId="27959"/>
        </pc:sldMkLst>
      </pc:sldChg>
      <pc:sldChg chg="modSp add del mod">
        <pc:chgData name="Jim McGowan" userId="e2c7446dd3aca506" providerId="LiveId" clId="{E234A441-67CC-435B-8DF4-8A95EB860C00}" dt="2025-05-17T19:25:47.201" v="98" actId="47"/>
        <pc:sldMkLst>
          <pc:docMk/>
          <pc:sldMk cId="4017786638" sldId="27960"/>
        </pc:sldMkLst>
      </pc:sldChg>
      <pc:sldChg chg="add del">
        <pc:chgData name="Jim McGowan" userId="e2c7446dd3aca506" providerId="LiveId" clId="{E234A441-67CC-435B-8DF4-8A95EB860C00}" dt="2025-05-17T19:25:57.473" v="99" actId="47"/>
        <pc:sldMkLst>
          <pc:docMk/>
          <pc:sldMk cId="2156853075" sldId="27961"/>
        </pc:sldMkLst>
      </pc:sldChg>
      <pc:sldChg chg="add">
        <pc:chgData name="Jim McGowan" userId="e2c7446dd3aca506" providerId="LiveId" clId="{E234A441-67CC-435B-8DF4-8A95EB860C00}" dt="2025-05-17T19:19:50.534" v="57"/>
        <pc:sldMkLst>
          <pc:docMk/>
          <pc:sldMk cId="4192603776" sldId="27962"/>
        </pc:sldMkLst>
      </pc:sldChg>
      <pc:sldChg chg="modSp add mod">
        <pc:chgData name="Jim McGowan" userId="e2c7446dd3aca506" providerId="LiveId" clId="{E234A441-67CC-435B-8DF4-8A95EB860C00}" dt="2025-05-17T19:21:05.114" v="63" actId="20577"/>
        <pc:sldMkLst>
          <pc:docMk/>
          <pc:sldMk cId="0" sldId="27963"/>
        </pc:sldMkLst>
      </pc:sldChg>
      <pc:sldChg chg="add">
        <pc:chgData name="Jim McGowan" userId="e2c7446dd3aca506" providerId="LiveId" clId="{E234A441-67CC-435B-8DF4-8A95EB860C00}" dt="2025-05-17T19:22:20.383" v="75"/>
        <pc:sldMkLst>
          <pc:docMk/>
          <pc:sldMk cId="3940485019" sldId="27964"/>
        </pc:sldMkLst>
      </pc:sldChg>
      <pc:sldChg chg="modSp add mod">
        <pc:chgData name="Jim McGowan" userId="e2c7446dd3aca506" providerId="LiveId" clId="{E234A441-67CC-435B-8DF4-8A95EB860C00}" dt="2025-05-17T19:24:44.308" v="96" actId="115"/>
        <pc:sldMkLst>
          <pc:docMk/>
          <pc:sldMk cId="3498656294" sldId="27965"/>
        </pc:sldMkLst>
      </pc:sldChg>
      <pc:sldChg chg="add">
        <pc:chgData name="Jim McGowan" userId="e2c7446dd3aca506" providerId="LiveId" clId="{E234A441-67CC-435B-8DF4-8A95EB860C00}" dt="2025-05-17T19:23:19.710" v="82"/>
        <pc:sldMkLst>
          <pc:docMk/>
          <pc:sldMk cId="1305940848" sldId="27966"/>
        </pc:sldMkLst>
      </pc:sldChg>
      <pc:sldChg chg="modSp add mod">
        <pc:chgData name="Jim McGowan" userId="e2c7446dd3aca506" providerId="LiveId" clId="{E234A441-67CC-435B-8DF4-8A95EB860C00}" dt="2025-05-17T19:24:52.410" v="97" actId="20577"/>
        <pc:sldMkLst>
          <pc:docMk/>
          <pc:sldMk cId="4010315530" sldId="27967"/>
        </pc:sldMkLst>
      </pc:sldChg>
      <pc:sldChg chg="add">
        <pc:chgData name="Jim McGowan" userId="e2c7446dd3aca506" providerId="LiveId" clId="{E234A441-67CC-435B-8DF4-8A95EB860C00}" dt="2025-05-17T19:27:59.765" v="110"/>
        <pc:sldMkLst>
          <pc:docMk/>
          <pc:sldMk cId="2012237656" sldId="27968"/>
        </pc:sldMkLst>
      </pc:sldChg>
      <pc:sldChg chg="modSp add mod">
        <pc:chgData name="Jim McGowan" userId="e2c7446dd3aca506" providerId="LiveId" clId="{E234A441-67CC-435B-8DF4-8A95EB860C00}" dt="2025-05-17T19:29:55.062" v="125" actId="20577"/>
        <pc:sldMkLst>
          <pc:docMk/>
          <pc:sldMk cId="3151356911" sldId="27969"/>
        </pc:sldMkLst>
      </pc:sldChg>
      <pc:sldChg chg="add">
        <pc:chgData name="Jim McGowan" userId="e2c7446dd3aca506" providerId="LiveId" clId="{E234A441-67CC-435B-8DF4-8A95EB860C00}" dt="2025-05-17T19:29:41.451" v="119"/>
        <pc:sldMkLst>
          <pc:docMk/>
          <pc:sldMk cId="1746137098" sldId="27970"/>
        </pc:sldMkLst>
      </pc:sldChg>
      <pc:sldChg chg="add">
        <pc:chgData name="Jim McGowan" userId="e2c7446dd3aca506" providerId="LiveId" clId="{E234A441-67CC-435B-8DF4-8A95EB860C00}" dt="2025-05-17T19:30:52.773" v="128"/>
        <pc:sldMkLst>
          <pc:docMk/>
          <pc:sldMk cId="366908620" sldId="27971"/>
        </pc:sldMkLst>
      </pc:sldChg>
      <pc:sldChg chg="add">
        <pc:chgData name="Jim McGowan" userId="e2c7446dd3aca506" providerId="LiveId" clId="{E234A441-67CC-435B-8DF4-8A95EB860C00}" dt="2025-05-17T19:33:12.391" v="129"/>
        <pc:sldMkLst>
          <pc:docMk/>
          <pc:sldMk cId="2275707720" sldId="27972"/>
        </pc:sldMkLst>
      </pc:sldChg>
      <pc:sldChg chg="add">
        <pc:chgData name="Jim McGowan" userId="e2c7446dd3aca506" providerId="LiveId" clId="{E234A441-67CC-435B-8DF4-8A95EB860C00}" dt="2025-05-17T19:33:12.391" v="129"/>
        <pc:sldMkLst>
          <pc:docMk/>
          <pc:sldMk cId="1079027036" sldId="27973"/>
        </pc:sldMkLst>
      </pc:sldChg>
      <pc:sldChg chg="add">
        <pc:chgData name="Jim McGowan" userId="e2c7446dd3aca506" providerId="LiveId" clId="{E234A441-67CC-435B-8DF4-8A95EB860C00}" dt="2025-05-17T19:33:12.391" v="129"/>
        <pc:sldMkLst>
          <pc:docMk/>
          <pc:sldMk cId="2418166690" sldId="27974"/>
        </pc:sldMkLst>
      </pc:sldChg>
      <pc:sldChg chg="add del">
        <pc:chgData name="Jim McGowan" userId="e2c7446dd3aca506" providerId="LiveId" clId="{E234A441-67CC-435B-8DF4-8A95EB860C00}" dt="2025-05-17T19:51:49.409" v="256" actId="47"/>
        <pc:sldMkLst>
          <pc:docMk/>
          <pc:sldMk cId="2111048370" sldId="27975"/>
        </pc:sldMkLst>
      </pc:sldChg>
      <pc:sldChg chg="add">
        <pc:chgData name="Jim McGowan" userId="e2c7446dd3aca506" providerId="LiveId" clId="{E234A441-67CC-435B-8DF4-8A95EB860C00}" dt="2025-05-17T19:40:09.834" v="162"/>
        <pc:sldMkLst>
          <pc:docMk/>
          <pc:sldMk cId="3977284635" sldId="27976"/>
        </pc:sldMkLst>
      </pc:sldChg>
      <pc:sldChg chg="add">
        <pc:chgData name="Jim McGowan" userId="e2c7446dd3aca506" providerId="LiveId" clId="{E234A441-67CC-435B-8DF4-8A95EB860C00}" dt="2025-05-17T19:40:09.834" v="162"/>
        <pc:sldMkLst>
          <pc:docMk/>
          <pc:sldMk cId="3636489271" sldId="27977"/>
        </pc:sldMkLst>
      </pc:sldChg>
      <pc:sldChg chg="add">
        <pc:chgData name="Jim McGowan" userId="e2c7446dd3aca506" providerId="LiveId" clId="{E234A441-67CC-435B-8DF4-8A95EB860C00}" dt="2025-05-17T19:40:09.834" v="162"/>
        <pc:sldMkLst>
          <pc:docMk/>
          <pc:sldMk cId="1427892818" sldId="27978"/>
        </pc:sldMkLst>
      </pc:sldChg>
      <pc:sldChg chg="add">
        <pc:chgData name="Jim McGowan" userId="e2c7446dd3aca506" providerId="LiveId" clId="{E234A441-67CC-435B-8DF4-8A95EB860C00}" dt="2025-05-17T19:40:09.834" v="162"/>
        <pc:sldMkLst>
          <pc:docMk/>
          <pc:sldMk cId="1701879084" sldId="27979"/>
        </pc:sldMkLst>
      </pc:sldChg>
      <pc:sldChg chg="add">
        <pc:chgData name="Jim McGowan" userId="e2c7446dd3aca506" providerId="LiveId" clId="{E234A441-67CC-435B-8DF4-8A95EB860C00}" dt="2025-05-17T19:40:09.834" v="162"/>
        <pc:sldMkLst>
          <pc:docMk/>
          <pc:sldMk cId="543383397" sldId="27980"/>
        </pc:sldMkLst>
      </pc:sldChg>
      <pc:sldChg chg="add">
        <pc:chgData name="Jim McGowan" userId="e2c7446dd3aca506" providerId="LiveId" clId="{E234A441-67CC-435B-8DF4-8A95EB860C00}" dt="2025-05-17T19:40:09.834" v="162"/>
        <pc:sldMkLst>
          <pc:docMk/>
          <pc:sldMk cId="3918283732" sldId="27982"/>
        </pc:sldMkLst>
      </pc:sldChg>
      <pc:sldChg chg="add">
        <pc:chgData name="Jim McGowan" userId="e2c7446dd3aca506" providerId="LiveId" clId="{E234A441-67CC-435B-8DF4-8A95EB860C00}" dt="2025-05-17T19:40:09.834" v="162"/>
        <pc:sldMkLst>
          <pc:docMk/>
          <pc:sldMk cId="4260578547" sldId="27983"/>
        </pc:sldMkLst>
      </pc:sldChg>
      <pc:sldChg chg="add">
        <pc:chgData name="Jim McGowan" userId="e2c7446dd3aca506" providerId="LiveId" clId="{E234A441-67CC-435B-8DF4-8A95EB860C00}" dt="2025-05-17T19:40:09.834" v="162"/>
        <pc:sldMkLst>
          <pc:docMk/>
          <pc:sldMk cId="2923153035" sldId="27984"/>
        </pc:sldMkLst>
      </pc:sldChg>
      <pc:sldChg chg="add">
        <pc:chgData name="Jim McGowan" userId="e2c7446dd3aca506" providerId="LiveId" clId="{E234A441-67CC-435B-8DF4-8A95EB860C00}" dt="2025-05-17T19:51:41.987" v="255"/>
        <pc:sldMkLst>
          <pc:docMk/>
          <pc:sldMk cId="772738061" sldId="27985"/>
        </pc:sldMkLst>
      </pc:sldChg>
    </pc:docChg>
  </pc:docChgLst>
  <pc:docChgLst>
    <pc:chgData name="Jim McGowan" userId="e2c7446dd3aca506" providerId="LiveId" clId="{59792BA4-7524-4A48-85BF-EC3EF151B48B}"/>
    <pc:docChg chg="custSel addSld modSld">
      <pc:chgData name="Jim McGowan" userId="e2c7446dd3aca506" providerId="LiveId" clId="{59792BA4-7524-4A48-85BF-EC3EF151B48B}" dt="2025-06-29T12:37:08.673" v="65"/>
      <pc:docMkLst>
        <pc:docMk/>
      </pc:docMkLst>
      <pc:sldChg chg="modSp mod">
        <pc:chgData name="Jim McGowan" userId="e2c7446dd3aca506" providerId="LiveId" clId="{59792BA4-7524-4A48-85BF-EC3EF151B48B}" dt="2025-06-28T13:12:24.718" v="58" actId="14100"/>
        <pc:sldMkLst>
          <pc:docMk/>
          <pc:sldMk cId="2212868530" sldId="1219"/>
        </pc:sldMkLst>
      </pc:sldChg>
      <pc:sldChg chg="modSp mod">
        <pc:chgData name="Jim McGowan" userId="e2c7446dd3aca506" providerId="LiveId" clId="{59792BA4-7524-4A48-85BF-EC3EF151B48B}" dt="2025-06-28T13:09:54.382" v="46" actId="1035"/>
        <pc:sldMkLst>
          <pc:docMk/>
          <pc:sldMk cId="573336584" sldId="2661"/>
        </pc:sldMkLst>
      </pc:sldChg>
      <pc:sldChg chg="add">
        <pc:chgData name="Jim McGowan" userId="e2c7446dd3aca506" providerId="LiveId" clId="{59792BA4-7524-4A48-85BF-EC3EF151B48B}" dt="2025-06-29T12:35:57.848" v="62"/>
        <pc:sldMkLst>
          <pc:docMk/>
          <pc:sldMk cId="3035722057" sldId="4461"/>
        </pc:sldMkLst>
      </pc:sldChg>
      <pc:sldChg chg="modSp">
        <pc:chgData name="Jim McGowan" userId="e2c7446dd3aca506" providerId="LiveId" clId="{59792BA4-7524-4A48-85BF-EC3EF151B48B}" dt="2025-06-28T13:12:48.773" v="59"/>
        <pc:sldMkLst>
          <pc:docMk/>
          <pc:sldMk cId="227771014" sldId="6181"/>
        </pc:sldMkLst>
        <pc:spChg chg="mod">
          <ac:chgData name="Jim McGowan" userId="e2c7446dd3aca506" providerId="LiveId" clId="{59792BA4-7524-4A48-85BF-EC3EF151B48B}" dt="2025-06-28T13:12:48.773" v="59"/>
          <ac:spMkLst>
            <pc:docMk/>
            <pc:sldMk cId="227771014" sldId="6181"/>
            <ac:spMk id="8" creationId="{3105FB8B-2BB0-440E-9C7D-08AA657A1CFA}"/>
          </ac:spMkLst>
        </pc:spChg>
      </pc:sldChg>
      <pc:sldChg chg="addSp delSp modSp mod">
        <pc:chgData name="Jim McGowan" userId="e2c7446dd3aca506" providerId="LiveId" clId="{59792BA4-7524-4A48-85BF-EC3EF151B48B}" dt="2025-06-28T13:07:51.371" v="39" actId="1582"/>
        <pc:sldMkLst>
          <pc:docMk/>
          <pc:sldMk cId="992190583" sldId="6543"/>
        </pc:sldMkLst>
      </pc:sldChg>
      <pc:sldChg chg="modSp mod">
        <pc:chgData name="Jim McGowan" userId="e2c7446dd3aca506" providerId="LiveId" clId="{59792BA4-7524-4A48-85BF-EC3EF151B48B}" dt="2025-06-28T13:11:19.131" v="55" actId="12788"/>
        <pc:sldMkLst>
          <pc:docMk/>
          <pc:sldMk cId="2508406776" sldId="27578"/>
        </pc:sldMkLst>
      </pc:sldChg>
      <pc:sldChg chg="modSp mod">
        <pc:chgData name="Jim McGowan" userId="e2c7446dd3aca506" providerId="LiveId" clId="{59792BA4-7524-4A48-85BF-EC3EF151B48B}" dt="2025-06-29T12:35:27.623" v="61" actId="108"/>
        <pc:sldMkLst>
          <pc:docMk/>
          <pc:sldMk cId="4774250" sldId="27710"/>
        </pc:sldMkLst>
      </pc:sldChg>
      <pc:sldChg chg="modSp mod">
        <pc:chgData name="Jim McGowan" userId="e2c7446dd3aca506" providerId="LiveId" clId="{59792BA4-7524-4A48-85BF-EC3EF151B48B}" dt="2025-06-28T13:09:16.960" v="41" actId="14100"/>
        <pc:sldMkLst>
          <pc:docMk/>
          <pc:sldMk cId="3103878604" sldId="28103"/>
        </pc:sldMkLst>
      </pc:sldChg>
      <pc:sldChg chg="add">
        <pc:chgData name="Jim McGowan" userId="e2c7446dd3aca506" providerId="LiveId" clId="{59792BA4-7524-4A48-85BF-EC3EF151B48B}" dt="2025-06-29T12:34:39.483" v="60"/>
        <pc:sldMkLst>
          <pc:docMk/>
          <pc:sldMk cId="337247118" sldId="28108"/>
        </pc:sldMkLst>
      </pc:sldChg>
      <pc:sldChg chg="add">
        <pc:chgData name="Jim McGowan" userId="e2c7446dd3aca506" providerId="LiveId" clId="{59792BA4-7524-4A48-85BF-EC3EF151B48B}" dt="2025-06-29T12:36:14.821" v="63"/>
        <pc:sldMkLst>
          <pc:docMk/>
          <pc:sldMk cId="3886232834" sldId="28109"/>
        </pc:sldMkLst>
      </pc:sldChg>
      <pc:sldChg chg="add">
        <pc:chgData name="Jim McGowan" userId="e2c7446dd3aca506" providerId="LiveId" clId="{59792BA4-7524-4A48-85BF-EC3EF151B48B}" dt="2025-06-29T12:36:36.378" v="64"/>
        <pc:sldMkLst>
          <pc:docMk/>
          <pc:sldMk cId="1549827520" sldId="28110"/>
        </pc:sldMkLst>
      </pc:sldChg>
      <pc:sldChg chg="add">
        <pc:chgData name="Jim McGowan" userId="e2c7446dd3aca506" providerId="LiveId" clId="{59792BA4-7524-4A48-85BF-EC3EF151B48B}" dt="2025-06-29T12:37:08.673" v="65"/>
        <pc:sldMkLst>
          <pc:docMk/>
          <pc:sldMk cId="3963639883" sldId="28111"/>
        </pc:sldMkLst>
      </pc:sldChg>
    </pc:docChg>
  </pc:docChgLst>
  <pc:docChgLst>
    <pc:chgData name="Jim McGowan" userId="e2c7446dd3aca506" providerId="LiveId" clId="{96855690-EA4E-4AA6-B092-E90631DFB6B5}"/>
    <pc:docChg chg="custSel modSld modHandout">
      <pc:chgData name="Jim McGowan" userId="e2c7446dd3aca506" providerId="LiveId" clId="{96855690-EA4E-4AA6-B092-E90631DFB6B5}" dt="2025-06-01T00:30:29.199" v="5" actId="20577"/>
      <pc:docMkLst>
        <pc:docMk/>
      </pc:docMkLst>
      <pc:sldChg chg="delSp mod">
        <pc:chgData name="Jim McGowan" userId="e2c7446dd3aca506" providerId="LiveId" clId="{96855690-EA4E-4AA6-B092-E90631DFB6B5}" dt="2025-06-01T00:29:52.454" v="1" actId="478"/>
        <pc:sldMkLst>
          <pc:docMk/>
          <pc:sldMk cId="3361380232" sldId="5135"/>
        </pc:sldMkLst>
      </pc:sldChg>
      <pc:sldChg chg="modSp mod">
        <pc:chgData name="Jim McGowan" userId="e2c7446dd3aca506" providerId="LiveId" clId="{96855690-EA4E-4AA6-B092-E90631DFB6B5}" dt="2025-06-01T00:30:29.199" v="5" actId="20577"/>
        <pc:sldMkLst>
          <pc:docMk/>
          <pc:sldMk cId="2973001248" sldId="27632"/>
        </pc:sldMkLst>
      </pc:sldChg>
      <pc:sldChg chg="delSp mod">
        <pc:chgData name="Jim McGowan" userId="e2c7446dd3aca506" providerId="LiveId" clId="{96855690-EA4E-4AA6-B092-E90631DFB6B5}" dt="2025-06-01T00:29:47.660" v="0" actId="478"/>
        <pc:sldMkLst>
          <pc:docMk/>
          <pc:sldMk cId="1812448375" sldId="278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010 Exodus 4v1-31</a:t>
            </a:r>
          </a:p>
          <a:p>
            <a:pPr>
              <a:defRPr/>
            </a:pPr>
            <a:r>
              <a:rPr lang="en-US" sz="1500" dirty="0"/>
              <a:t>07-27-2025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7/25/2025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E0F2-37FC-456E-E270-46E3673E1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E156A-CC9E-8858-FAE0-8A57CD380FE5}"/>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0DD956C3-F086-884D-A2A6-B6B00EACBE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99D3C-C815-307E-9D37-D9A325081B7C}"/>
              </a:ext>
            </a:extLst>
          </p:cNvPr>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423358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37</a:t>
            </a:fld>
            <a:endParaRPr lang="en-US"/>
          </a:p>
        </p:txBody>
      </p:sp>
    </p:spTree>
    <p:extLst>
      <p:ext uri="{BB962C8B-B14F-4D97-AF65-F5344CB8AC3E}">
        <p14:creationId xmlns:p14="http://schemas.microsoft.com/office/powerpoint/2010/main" val="339701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AABFE-74BC-F7F1-D252-58758EDFA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60EDE-2F62-5587-6D2A-52107AB7E67A}"/>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245F9E9-7621-9B69-4D2B-53DE97AB6D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56A205-B282-32C2-7839-D0ECBF9997E0}"/>
              </a:ext>
            </a:extLst>
          </p:cNvPr>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183708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9BE7-7AB9-151E-0AE3-A976A652F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E29B8-CD28-6141-2CE3-453343C67A7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5B6021F6-7C95-DE15-3589-D86D02CF46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BAA8E-E610-01CD-2396-5041B4DBFB40}"/>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209752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1BB4-EE73-44AB-4CF0-9DC093FCF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C313B-78E5-CDF1-B669-2F1D159C8707}"/>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FCDCC40-F16C-EB08-993C-62C603C92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7F7951-F7FA-2B27-41A3-EA13A4C24FFF}"/>
              </a:ext>
            </a:extLst>
          </p:cNvPr>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262585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EA0E-EC90-AEC1-1E7A-52630CC40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D6E7A-4F9D-84B3-51C1-2DF395C6FA2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D99D6E5D-A8C4-DA50-A336-DE7B1F1D13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75CBD2-32CF-69B5-8346-48CB60621D4E}"/>
              </a:ext>
            </a:extLst>
          </p:cNvPr>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251150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98</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25232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83884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DB74-50B1-9472-50BC-2620FCD656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9338800-6FD1-9E44-4716-89F0E916FB5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Objection: Israel will not believe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proofs (2-9)</a:t>
            </a:r>
          </a:p>
        </p:txBody>
      </p:sp>
      <p:sp>
        <p:nvSpPr>
          <p:cNvPr id="4" name="Rectangle 2">
            <a:extLst>
              <a:ext uri="{FF2B5EF4-FFF2-40B4-BE49-F238E27FC236}">
                <a16:creationId xmlns:a16="http://schemas.microsoft.com/office/drawing/2014/main" id="{61FE2C21-D4E7-7D45-3973-C79F6DC13F3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Third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104C960-211E-3E01-1C35-4FDD7383F07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805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160DA-66C6-75B7-942A-EFF8AC0FEA8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C7D0D2-2864-B11F-F289-5497491A5149}"/>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Israel will not believe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proofs (2-9)</a:t>
            </a:r>
          </a:p>
        </p:txBody>
      </p:sp>
      <p:sp>
        <p:nvSpPr>
          <p:cNvPr id="4" name="Rectangle 2">
            <a:extLst>
              <a:ext uri="{FF2B5EF4-FFF2-40B4-BE49-F238E27FC236}">
                <a16:creationId xmlns:a16="http://schemas.microsoft.com/office/drawing/2014/main" id="{EA3B2640-746D-EAFE-337F-488F617D13B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Third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440DD51-BE9D-834D-75AF-07406EB73BC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624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Proofs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proof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proof (6-8)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a:t>
            </a:r>
            <a:r>
              <a:rPr lang="en-US" baseline="30000" dirty="0">
                <a:effectLst>
                  <a:outerShdw blurRad="38100" dist="38100" dir="2700000" algn="tl">
                    <a:srgbClr val="000000">
                      <a:alpha val="43137"/>
                    </a:srgbClr>
                  </a:outerShdw>
                </a:effectLst>
                <a:cs typeface="Calibri" panose="020F0502020204030204" pitchFamily="34" charset="0"/>
              </a:rPr>
              <a:t>rd</a:t>
            </a:r>
            <a:r>
              <a:rPr lang="en-US" dirty="0">
                <a:effectLst>
                  <a:outerShdw blurRad="38100" dist="38100" dir="2700000" algn="tl">
                    <a:srgbClr val="000000">
                      <a:alpha val="43137"/>
                    </a:srgbClr>
                  </a:outerShdw>
                </a:effectLst>
                <a:cs typeface="Calibri" panose="020F0502020204030204" pitchFamily="34" charset="0"/>
              </a:rPr>
              <a:t> proof (9)</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56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0D097-6C9C-3A25-0B47-A2E4F8C78DC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504A35-2664-2F89-29A0-584C5809ADD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Proofs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A00DE8E-3A0B-974E-32A1-49894B20F2A5}"/>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st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proof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proof (6-8)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a:t>
            </a:r>
            <a:r>
              <a:rPr lang="en-US" baseline="30000" dirty="0">
                <a:effectLst>
                  <a:outerShdw blurRad="38100" dist="38100" dir="2700000" algn="tl">
                    <a:srgbClr val="000000">
                      <a:alpha val="43137"/>
                    </a:srgbClr>
                  </a:outerShdw>
                </a:effectLst>
                <a:cs typeface="Calibri" panose="020F0502020204030204" pitchFamily="34" charset="0"/>
              </a:rPr>
              <a:t>rd</a:t>
            </a:r>
            <a:r>
              <a:rPr lang="en-US" dirty="0">
                <a:effectLst>
                  <a:outerShdw blurRad="38100" dist="38100" dir="2700000" algn="tl">
                    <a:srgbClr val="000000">
                      <a:alpha val="43137"/>
                    </a:srgbClr>
                  </a:outerShdw>
                </a:effectLst>
                <a:cs typeface="Calibri" panose="020F0502020204030204" pitchFamily="34" charset="0"/>
              </a:rPr>
              <a:t> proof (9)</a:t>
            </a:r>
          </a:p>
        </p:txBody>
      </p:sp>
      <p:pic>
        <p:nvPicPr>
          <p:cNvPr id="3" name="Picture 2">
            <a:extLst>
              <a:ext uri="{FF2B5EF4-FFF2-40B4-BE49-F238E27FC236}">
                <a16:creationId xmlns:a16="http://schemas.microsoft.com/office/drawing/2014/main" id="{EB73D185-22A0-9752-4A7B-AABB42F35F1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918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5039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1932" cy="1097280"/>
          </a:xfrm>
          <a:prstGeom prst="rect">
            <a:avLst/>
          </a:prstGeom>
          <a:ln>
            <a:solidFill>
              <a:schemeClr val="tx1"/>
            </a:solidFill>
          </a:ln>
        </p:spPr>
      </p:pic>
    </p:spTree>
    <p:extLst>
      <p:ext uri="{BB962C8B-B14F-4D97-AF65-F5344CB8AC3E}">
        <p14:creationId xmlns:p14="http://schemas.microsoft.com/office/powerpoint/2010/main" val="190639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27646625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68481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76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B9E3C-4255-4C50-7FD3-B481287FE4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A06E94-8E31-2589-5F1C-28F7C18C14DC}"/>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a:extLst>
              <a:ext uri="{FF2B5EF4-FFF2-40B4-BE49-F238E27FC236}">
                <a16:creationId xmlns:a16="http://schemas.microsoft.com/office/drawing/2014/main" id="{694464CD-5C37-3C06-F9AB-80304C19E9F5}"/>
              </a:ext>
            </a:extLst>
          </p:cNvPr>
          <p:cNvSpPr>
            <a:spLocks noGrp="1"/>
          </p:cNvSpPr>
          <p:nvPr>
            <p:ph type="subTitle" sz="quarter" idx="1"/>
          </p:nvPr>
        </p:nvSpPr>
        <p:spPr>
          <a:xfrm>
            <a:off x="609600" y="3"/>
            <a:ext cx="10972800" cy="2209798"/>
          </a:xfrm>
        </p:spPr>
        <p:txBody>
          <a:bodyPr/>
          <a:lstStyle/>
          <a:p>
            <a:pPr>
              <a:spcBef>
                <a:spcPts val="0"/>
              </a:spcBef>
              <a:spcAft>
                <a:spcPts val="900"/>
              </a:spcAft>
              <a:defRPr/>
            </a:pPr>
            <a:r>
              <a:rPr lang="en-US" sz="4000" kern="1200" dirty="0">
                <a:solidFill>
                  <a:srgbClr val="00FFFF"/>
                </a:solidFill>
                <a:ea typeface="+mj-ea"/>
                <a:cs typeface="+mj-cs"/>
              </a:rPr>
              <a:t> </a:t>
            </a:r>
            <a:r>
              <a:rPr lang="en-US" sz="4000" kern="1200" dirty="0">
                <a:solidFill>
                  <a:srgbClr val="00FFFF"/>
                </a:solidFill>
                <a:ea typeface="+mj-ea"/>
                <a:cs typeface="Calibri" panose="020F0502020204030204" pitchFamily="34" charset="0"/>
              </a:rPr>
              <a:t>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1026" name="Picture 2" descr="Flag of Israel - Polyester - Choice of Sizes | aJudaica.com">
            <a:extLst>
              <a:ext uri="{FF2B5EF4-FFF2-40B4-BE49-F238E27FC236}">
                <a16:creationId xmlns:a16="http://schemas.microsoft.com/office/drawing/2014/main" id="{6B4A22A3-7632-D647-645D-4082FB8122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78" b="17778"/>
          <a:stretch>
            <a:fillRect/>
          </a:stretch>
        </p:blipFill>
        <p:spPr bwMode="auto">
          <a:xfrm>
            <a:off x="4056336" y="2514600"/>
            <a:ext cx="40793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90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Proofs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proof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nd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proof (6-8)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a:t>
            </a:r>
            <a:r>
              <a:rPr lang="en-US" baseline="30000" dirty="0">
                <a:effectLst>
                  <a:outerShdw blurRad="38100" dist="38100" dir="2700000" algn="tl">
                    <a:srgbClr val="000000">
                      <a:alpha val="43137"/>
                    </a:srgbClr>
                  </a:outerShdw>
                </a:effectLst>
                <a:cs typeface="Calibri" panose="020F0502020204030204" pitchFamily="34" charset="0"/>
              </a:rPr>
              <a:t>rd</a:t>
            </a:r>
            <a:r>
              <a:rPr lang="en-US" dirty="0">
                <a:effectLst>
                  <a:outerShdw blurRad="38100" dist="38100" dir="2700000" algn="tl">
                    <a:srgbClr val="000000">
                      <a:alpha val="43137"/>
                    </a:srgbClr>
                  </a:outerShdw>
                </a:effectLst>
                <a:cs typeface="Calibri" panose="020F0502020204030204" pitchFamily="34" charset="0"/>
              </a:rPr>
              <a:t> proof (9)</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4795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5CDC-313C-9190-55D4-C83AF421B3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EA23318-6DA1-ED03-4ECC-A04D34A5F8C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Proofs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43B426-C786-4B88-954E-D9E22B8406BD}"/>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proof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proof (6-8)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proof (9)</a:t>
            </a:r>
          </a:p>
        </p:txBody>
      </p:sp>
      <p:pic>
        <p:nvPicPr>
          <p:cNvPr id="3" name="Picture 2">
            <a:extLst>
              <a:ext uri="{FF2B5EF4-FFF2-40B4-BE49-F238E27FC236}">
                <a16:creationId xmlns:a16="http://schemas.microsoft.com/office/drawing/2014/main" id="{B4B7D2FB-2697-7AD8-53EE-1A5EBF2C239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3234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4:9 -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rPr>
              <a:t>If Moses could turn the water of the Nile, considered the source of the prosperity of Egypt, into blood, a sign of death, surely his power over Pharaoh would be acknowledged.”</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637" y="762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95</a:t>
            </a:r>
          </a:p>
        </p:txBody>
      </p:sp>
    </p:spTree>
    <p:extLst>
      <p:ext uri="{BB962C8B-B14F-4D97-AF65-F5344CB8AC3E}">
        <p14:creationId xmlns:p14="http://schemas.microsoft.com/office/powerpoint/2010/main" val="19746503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294930-B1BE-53F4-A23E-048DA59F27E9}"/>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a:extLst>
              <a:ext uri="{FF2B5EF4-FFF2-40B4-BE49-F238E27FC236}">
                <a16:creationId xmlns:a16="http://schemas.microsoft.com/office/drawing/2014/main" id="{7AA3C55B-462F-D679-3AB4-3F6782E60C7B}"/>
              </a:ext>
            </a:extLst>
          </p:cNvPr>
          <p:cNvSpPr>
            <a:spLocks noGrp="1"/>
          </p:cNvSpPr>
          <p:nvPr>
            <p:ph type="body" idx="4294967295"/>
          </p:nvPr>
        </p:nvSpPr>
        <p:spPr>
          <a:xfrm>
            <a:off x="609600" y="0"/>
            <a:ext cx="10972800" cy="3566160"/>
          </a:xfrm>
        </p:spPr>
        <p:txBody>
          <a:bodyPr/>
          <a:lstStyle/>
          <a:p>
            <a:pPr marL="0" indent="0" algn="ctr">
              <a:spcBef>
                <a:spcPts val="0"/>
              </a:spcBef>
              <a:spcAft>
                <a:spcPts val="900"/>
              </a:spcAft>
              <a:buNone/>
              <a:defRPr/>
            </a:pPr>
            <a:r>
              <a:rPr lang="en-US" altLang="en-US" sz="4000" kern="1200" dirty="0">
                <a:solidFill>
                  <a:srgbClr val="00FFFF"/>
                </a:solidFill>
                <a:ea typeface="+mj-ea"/>
                <a:cs typeface="Calibri" panose="020F0502020204030204" pitchFamily="34" charset="0"/>
              </a:rPr>
              <a:t>John 20:30-31</a:t>
            </a:r>
          </a:p>
          <a:p>
            <a:pPr marL="0" indent="0" algn="just">
              <a:spcBef>
                <a:spcPts val="0"/>
              </a:spcBef>
              <a:spcAft>
                <a:spcPts val="1200"/>
              </a:spcAft>
              <a:buNone/>
              <a:defRPr/>
            </a:pPr>
            <a:r>
              <a:rPr lang="en-US" sz="3400" dirty="0">
                <a:latin typeface="Calibri" panose="020F0502020204030204" pitchFamily="34" charset="0"/>
                <a:ea typeface="Calibri" panose="020F0502020204030204" pitchFamily="34" charset="0"/>
                <a:cs typeface="Calibri" panose="020F0502020204030204" pitchFamily="34" charset="0"/>
              </a:rPr>
              <a:t>“Therefore, many other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signs</a:t>
            </a:r>
            <a:r>
              <a:rPr lang="en-US" sz="3400"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3400" dirty="0">
                <a:latin typeface="Calibri" panose="020F0502020204030204" pitchFamily="34" charset="0"/>
                <a:ea typeface="Calibri" panose="020F0502020204030204" pitchFamily="34" charset="0"/>
                <a:cs typeface="Calibri" panose="020F0502020204030204" pitchFamily="34" charset="0"/>
              </a:rPr>
              <a:t>Jesus also performed in the presence of the disciples, which are not written in this book; but these have been written so that you may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believe</a:t>
            </a:r>
            <a:r>
              <a:rPr lang="en-US" sz="3400"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3400" dirty="0">
                <a:latin typeface="Calibri" panose="020F0502020204030204" pitchFamily="34" charset="0"/>
                <a:ea typeface="Calibri" panose="020F0502020204030204" pitchFamily="34" charset="0"/>
                <a:cs typeface="Calibri" panose="020F0502020204030204" pitchFamily="34" charset="0"/>
              </a:rPr>
              <a:t>that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Jesus is the Christ, the Son of God</a:t>
            </a:r>
            <a:r>
              <a:rPr lang="en-US" sz="3400" dirty="0">
                <a:latin typeface="Calibri" panose="020F0502020204030204" pitchFamily="34" charset="0"/>
                <a:ea typeface="Calibri" panose="020F0502020204030204" pitchFamily="34" charset="0"/>
                <a:cs typeface="Calibri" panose="020F0502020204030204" pitchFamily="34" charset="0"/>
              </a:rPr>
              <a:t>; and that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believing</a:t>
            </a:r>
            <a:r>
              <a:rPr lang="en-US" sz="3400" b="1" dirty="0">
                <a:solidFill>
                  <a:srgbClr val="FFFFCC"/>
                </a:solidFill>
                <a:latin typeface="Calibri" panose="020F0502020204030204" pitchFamily="34" charset="0"/>
                <a:ea typeface="Calibri" panose="020F0502020204030204" pitchFamily="34" charset="0"/>
                <a:cs typeface="Calibri" panose="020F0502020204030204" pitchFamily="34" charset="0"/>
              </a:rPr>
              <a:t> you may have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life</a:t>
            </a:r>
            <a:r>
              <a:rPr lang="en-US" sz="3400" b="1" dirty="0">
                <a:solidFill>
                  <a:srgbClr val="FFFFCC"/>
                </a:solidFill>
                <a:latin typeface="Calibri" panose="020F0502020204030204" pitchFamily="34" charset="0"/>
                <a:ea typeface="Calibri" panose="020F0502020204030204" pitchFamily="34" charset="0"/>
                <a:cs typeface="Calibri" panose="020F0502020204030204" pitchFamily="34" charset="0"/>
              </a:rPr>
              <a:t> in His name</a:t>
            </a:r>
            <a:r>
              <a:rPr lang="en-US" sz="3400" dirty="0">
                <a:latin typeface="Calibri" panose="020F0502020204030204" pitchFamily="34" charset="0"/>
                <a:ea typeface="Calibri" panose="020F0502020204030204" pitchFamily="34" charset="0"/>
                <a:cs typeface="Calibri" panose="020F0502020204030204" pitchFamily="34" charset="0"/>
              </a:rPr>
              <a:t>.”</a:t>
            </a:r>
          </a:p>
        </p:txBody>
      </p:sp>
      <p:pic>
        <p:nvPicPr>
          <p:cNvPr id="5126" name="Picture 6" descr="http://www.maggiesnotebook.com/wp-content/uploads/2011/08/Apostle_John_35.jpg">
            <a:extLst>
              <a:ext uri="{FF2B5EF4-FFF2-40B4-BE49-F238E27FC236}">
                <a16:creationId xmlns:a16="http://schemas.microsoft.com/office/drawing/2014/main" id="{05AC3A5A-6949-D36D-C2CA-A1382382BEBE}"/>
              </a:ext>
            </a:extLst>
          </p:cNvPr>
          <p:cNvPicPr>
            <a:picLocks noChangeAspect="1" noChangeArrowheads="1"/>
          </p:cNvPicPr>
          <p:nvPr/>
        </p:nvPicPr>
        <p:blipFill>
          <a:blip r:embed="rId3" cstate="print"/>
          <a:srcRect/>
          <a:stretch>
            <a:fillRect/>
          </a:stretch>
        </p:blipFill>
        <p:spPr bwMode="auto">
          <a:xfrm>
            <a:off x="5416990" y="3276600"/>
            <a:ext cx="1358021"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6703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poor speaker (10)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God’s sovereignty (11-12)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5245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Objection: poor speaker (10)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God’s sovereignty (11-12)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2847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5A8E-2452-5817-CD50-D26E6DE3ACA7}"/>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2004006-96C8-DD50-098C-B3417D067B8E}"/>
              </a:ext>
            </a:extLst>
          </p:cNvPr>
          <p:cNvSpPr>
            <a:spLocks noGrp="1" noChangeArrowheads="1"/>
          </p:cNvSpPr>
          <p:nvPr>
            <p:ph type="body" idx="1"/>
          </p:nvPr>
        </p:nvSpPr>
        <p:spPr>
          <a:xfrm>
            <a:off x="2895600" y="1600200"/>
            <a:ext cx="8686800" cy="41148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4:10.</a:t>
            </a:r>
            <a:r>
              <a:rPr lang="en-US" sz="2800" dirty="0">
                <a:effectLst>
                  <a:outerShdw blurRad="38100" dist="38100" dir="2700000" algn="tl">
                    <a:srgbClr val="000000">
                      <a:alpha val="43137"/>
                    </a:srgbClr>
                  </a:outerShdw>
                </a:effectLst>
              </a:rPr>
              <a:t> Remarkably, Moses raised a fourth and final objection, bemoaning to the Lord that he was not a commanding speaker, being </a:t>
            </a:r>
            <a:r>
              <a:rPr lang="en-US" sz="2800" b="1" dirty="0">
                <a:solidFill>
                  <a:srgbClr val="FFFFCC"/>
                </a:solidFill>
                <a:effectLst>
                  <a:outerShdw blurRad="38100" dist="38100" dir="2700000" algn="tl">
                    <a:srgbClr val="000000">
                      <a:alpha val="43137"/>
                    </a:srgbClr>
                  </a:outerShdw>
                </a:effectLst>
              </a:rPr>
              <a:t>slow of speech, and of a slow tongue</a:t>
            </a:r>
            <a:r>
              <a:rPr lang="en-US" sz="2800" dirty="0">
                <a:effectLst>
                  <a:outerShdw blurRad="38100" dist="38100" dir="2700000" algn="tl">
                    <a:srgbClr val="000000">
                      <a:alpha val="43137"/>
                    </a:srgbClr>
                  </a:outerShdw>
                </a:effectLst>
              </a:rPr>
              <a:t>. In light of Stephen’s testimony of Moses’ abilities (Acts 7:22), it would seem that a speech impediment was not the flaw that Moses has in mind. Rather, it was a fear of intimidation before the Egyptian court and apprehension that he lacked commensurate eloquence and adequate fluency for the task.”</a:t>
            </a:r>
          </a:p>
        </p:txBody>
      </p:sp>
      <p:sp>
        <p:nvSpPr>
          <p:cNvPr id="4" name="Text Box 5">
            <a:extLst>
              <a:ext uri="{FF2B5EF4-FFF2-40B4-BE49-F238E27FC236}">
                <a16:creationId xmlns:a16="http://schemas.microsoft.com/office/drawing/2014/main" id="{CA2471B6-CE08-FEA8-CEA7-B31236578E3B}"/>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 Thomas Nelson.</a:t>
            </a:r>
          </a:p>
        </p:txBody>
      </p:sp>
      <p:pic>
        <p:nvPicPr>
          <p:cNvPr id="2" name="Picture 1">
            <a:extLst>
              <a:ext uri="{FF2B5EF4-FFF2-40B4-BE49-F238E27FC236}">
                <a16:creationId xmlns:a16="http://schemas.microsoft.com/office/drawing/2014/main" id="{402AC7C9-623C-E8BF-1CE0-1B23926D5205}"/>
              </a:ext>
            </a:extLst>
          </p:cNvPr>
          <p:cNvPicPr>
            <a:picLocks noChangeAspect="1"/>
          </p:cNvPicPr>
          <p:nvPr/>
        </p:nvPicPr>
        <p:blipFill>
          <a:blip r:embed="rId3"/>
          <a:stretch>
            <a:fillRect/>
          </a:stretch>
        </p:blipFill>
        <p:spPr>
          <a:xfrm>
            <a:off x="457200" y="19050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387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7467600"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b="1" u="sng" dirty="0">
                <a:solidFill>
                  <a:srgbClr val="FFFFCC"/>
                </a:solidFill>
                <a:latin typeface="Calibri" panose="020F0502020204030204" pitchFamily="34" charset="0"/>
                <a:cs typeface="Calibri" panose="020F0502020204030204" pitchFamily="34" charset="0"/>
              </a:rPr>
              <a:t>Development of the deliverer (</a:t>
            </a:r>
            <a:r>
              <a:rPr lang="en-US" altLang="en-US" b="1" u="sng" dirty="0" err="1">
                <a:solidFill>
                  <a:srgbClr val="FFFFCC"/>
                </a:solidFill>
                <a:latin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poor speaker (10)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God’s sovereignty (11-12)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342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FC3E6-861D-1167-E7DF-9E55C7367E5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B8CB27C-DAEF-4B9D-F0FE-D4F77E2F0490}"/>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3138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0CE22-5110-13DE-3E5C-8DC81C828ED7}"/>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839786"/>
          </a:xfrm>
          <a:prstGeom prst="rect">
            <a:avLst/>
          </a:prstGeom>
          <a:noFill/>
          <a:ln w="28575">
            <a:noFill/>
            <a:miter lim="800000"/>
            <a:headEnd/>
            <a:tailEnd/>
          </a:ln>
        </p:spPr>
        <p:txBody>
          <a:bodyPr wrap="square">
            <a:spAutoFit/>
          </a:bodyPr>
          <a:lstStyle/>
          <a:p>
            <a:pPr algn="ctr" defTabSz="51435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anxious longing of the creation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creation was subjected to futility, not willingly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because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Him who subjected it</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hope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the creation itself also will be set free from its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slavery to corruption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whole creation groans and suffers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pains of childbirth together until now.</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23</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not only this, but also we ourselves, having the first fruits of the Spirit, even we ourselves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groan within ourselves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waiting eagerly for our adoption as sons, the redemption of our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body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43135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750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167" y="2590800"/>
            <a:ext cx="3259666"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15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E924C-024F-A5EE-A3BD-C479EAE26327}"/>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outer man is decaying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5" name="Picture 4">
            <a:extLst>
              <a:ext uri="{FF2B5EF4-FFF2-40B4-BE49-F238E27FC236}">
                <a16:creationId xmlns:a16="http://schemas.microsoft.com/office/drawing/2014/main" id="{3140D7AF-F4C8-D89A-E2F0-BE6BEC0AE5CE}"/>
              </a:ext>
            </a:extLst>
          </p:cNvPr>
          <p:cNvPicPr>
            <a:picLocks noChangeAspect="1"/>
          </p:cNvPicPr>
          <p:nvPr/>
        </p:nvPicPr>
        <p:blipFill>
          <a:blip r:embed="rId3"/>
          <a:stretch>
            <a:fillRect/>
          </a:stretch>
        </p:blipFill>
        <p:spPr>
          <a:xfrm>
            <a:off x="5034643" y="2514600"/>
            <a:ext cx="212271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18992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4720401"/>
              </p:ext>
            </p:extLst>
          </p:nvPr>
        </p:nvGraphicFramePr>
        <p:xfrm>
          <a:off x="624666" y="228600"/>
          <a:ext cx="10881360" cy="6400800"/>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dirty="0">
                          <a:solidFill>
                            <a:srgbClr val="7030A0"/>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0000FF"/>
                          </a:solidFill>
                          <a:latin typeface="Calibri" panose="020F0502020204030204" pitchFamily="34" charset="0"/>
                          <a:cs typeface="Calibri" panose="020F0502020204030204" pitchFamily="34" charset="0"/>
                        </a:rPr>
                        <a:t>Scripture</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dirty="0">
                          <a:latin typeface="Calibri" panose="020F0502020204030204" pitchFamily="34" charset="0"/>
                          <a:cs typeface="Calibri" panose="020F0502020204030204" pitchFamily="34" charset="0"/>
                        </a:rPr>
                        <a:t>1. Creation</a:t>
                      </a:r>
                    </a:p>
                  </a:txBody>
                  <a:tcPr anchor="ctr"/>
                </a:tc>
                <a:tc>
                  <a:txBody>
                    <a:bodyPr/>
                    <a:lstStyle/>
                    <a:p>
                      <a:pPr algn="ctr"/>
                      <a:r>
                        <a:rPr lang="en-US" sz="2800" dirty="0">
                          <a:latin typeface="Calibri" panose="020F0502020204030204" pitchFamily="34" charset="0"/>
                          <a:cs typeface="Calibri" panose="020F0502020204030204" pitchFamily="34" charset="0"/>
                        </a:rPr>
                        <a:t>Gen. 1-2</a:t>
                      </a:r>
                    </a:p>
                  </a:txBody>
                  <a:tcPr anchor="ctr"/>
                </a:tc>
                <a:tc>
                  <a:txBody>
                    <a:bodyPr/>
                    <a:lstStyle/>
                    <a:p>
                      <a:r>
                        <a:rPr lang="en-US" sz="2800" dirty="0">
                          <a:latin typeface="Calibri" panose="020F0502020204030204" pitchFamily="34" charset="0"/>
                          <a:cs typeface="Calibri" panose="020F0502020204030204" pitchFamily="34" charset="0"/>
                        </a:rPr>
                        <a:t>No death</a:t>
                      </a:r>
                    </a:p>
                  </a:txBody>
                  <a:tcPr anchor="ctr"/>
                </a:tc>
                <a:extLst>
                  <a:ext uri="{0D108BD9-81ED-4DB2-BD59-A6C34878D82A}">
                    <a16:rowId xmlns:a16="http://schemas.microsoft.com/office/drawing/2014/main" val="10001"/>
                  </a:ext>
                </a:extLst>
              </a:tr>
              <a:tr h="1566788">
                <a:tc>
                  <a:txBody>
                    <a:bodyPr/>
                    <a:lstStyle/>
                    <a:p>
                      <a:r>
                        <a:rPr lang="en-US" sz="2800" dirty="0">
                          <a:latin typeface="Calibri" panose="020F0502020204030204" pitchFamily="34" charset="0"/>
                          <a:cs typeface="Calibri" panose="020F0502020204030204" pitchFamily="34" charset="0"/>
                        </a:rPr>
                        <a:t>2. Fall</a:t>
                      </a:r>
                    </a:p>
                  </a:txBody>
                  <a:tcPr anchor="ctr"/>
                </a:tc>
                <a:tc>
                  <a:txBody>
                    <a:bodyPr/>
                    <a:lstStyle/>
                    <a:p>
                      <a:pPr algn="ctr"/>
                      <a:r>
                        <a:rPr lang="en-US" sz="2800" dirty="0">
                          <a:latin typeface="Calibri" panose="020F0502020204030204" pitchFamily="34" charset="0"/>
                          <a:cs typeface="Calibri" panose="020F0502020204030204" pitchFamily="34" charset="0"/>
                        </a:rPr>
                        <a:t>Gen. 3-6</a:t>
                      </a:r>
                    </a:p>
                  </a:txBody>
                  <a:tcPr anchor="ctr"/>
                </a:tc>
                <a:tc>
                  <a:txBody>
                    <a:bodyPr/>
                    <a:lstStyle/>
                    <a:p>
                      <a:r>
                        <a:rPr lang="en-US" sz="2800" dirty="0">
                          <a:latin typeface="Calibri" panose="020F0502020204030204" pitchFamily="34" charset="0"/>
                          <a:cs typeface="Calibri" panose="020F0502020204030204" pitchFamily="34" charset="0"/>
                        </a:rPr>
                        <a:t>Death, painful</a:t>
                      </a:r>
                      <a:r>
                        <a:rPr lang="en-US" sz="2800" baseline="0" dirty="0">
                          <a:latin typeface="Calibri" panose="020F0502020204030204" pitchFamily="34" charset="0"/>
                          <a:cs typeface="Calibri" panose="020F0502020204030204" pitchFamily="34" charset="0"/>
                        </a:rPr>
                        <a:t> pregnancy &amp; toil, long life spans, no human government</a:t>
                      </a:r>
                      <a:endParaRPr lang="en-US" sz="2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1566788">
                <a:tc>
                  <a:txBody>
                    <a:bodyPr/>
                    <a:lstStyle/>
                    <a:p>
                      <a:r>
                        <a:rPr lang="en-US" sz="2800" dirty="0">
                          <a:latin typeface="Calibri" panose="020F0502020204030204" pitchFamily="34" charset="0"/>
                          <a:cs typeface="Calibri" panose="020F0502020204030204" pitchFamily="34" charset="0"/>
                        </a:rPr>
                        <a:t>3. Flood</a:t>
                      </a:r>
                    </a:p>
                  </a:txBody>
                  <a:tcPr anchor="ctr"/>
                </a:tc>
                <a:tc>
                  <a:txBody>
                    <a:bodyPr/>
                    <a:lstStyle/>
                    <a:p>
                      <a:pPr algn="ctr"/>
                      <a:r>
                        <a:rPr lang="en-US" sz="2800" dirty="0">
                          <a:latin typeface="Calibri" panose="020F0502020204030204" pitchFamily="34" charset="0"/>
                          <a:cs typeface="Calibri" panose="020F0502020204030204" pitchFamily="34" charset="0"/>
                        </a:rPr>
                        <a:t>Gen. 7-10</a:t>
                      </a:r>
                    </a:p>
                  </a:txBody>
                  <a:tcPr anchor="ctr"/>
                </a:tc>
                <a:tc>
                  <a:txBody>
                    <a:bodyPr/>
                    <a:lstStyle/>
                    <a:p>
                      <a:r>
                        <a:rPr lang="en-US" sz="2800" dirty="0">
                          <a:latin typeface="Calibri" panose="020F0502020204030204" pitchFamily="34" charset="0"/>
                          <a:cs typeface="Calibri" panose="020F0502020204030204" pitchFamily="34" charset="0"/>
                        </a:rPr>
                        <a:t>Shorter life spans, one language, no nations, human government</a:t>
                      </a:r>
                    </a:p>
                  </a:txBody>
                  <a:tcPr anchor="ctr"/>
                </a:tc>
                <a:extLst>
                  <a:ext uri="{0D108BD9-81ED-4DB2-BD59-A6C34878D82A}">
                    <a16:rowId xmlns:a16="http://schemas.microsoft.com/office/drawing/2014/main" val="10003"/>
                  </a:ext>
                </a:extLst>
              </a:tr>
              <a:tr h="1084699">
                <a:tc>
                  <a:txBody>
                    <a:bodyPr/>
                    <a:lstStyle/>
                    <a:p>
                      <a:r>
                        <a:rPr lang="en-US" sz="2800" b="1" u="none" dirty="0">
                          <a:latin typeface="Calibri" panose="020F0502020204030204" pitchFamily="34" charset="0"/>
                          <a:cs typeface="Calibri" panose="020F0502020204030204" pitchFamily="34" charset="0"/>
                        </a:rPr>
                        <a:t>4. </a:t>
                      </a:r>
                      <a:r>
                        <a:rPr lang="en-US" sz="2800" b="1" u="sng" dirty="0">
                          <a:latin typeface="Calibri" panose="020F0502020204030204" pitchFamily="34" charset="0"/>
                          <a:cs typeface="Calibri" panose="020F0502020204030204" pitchFamily="34" charset="0"/>
                        </a:rPr>
                        <a:t>Babel</a:t>
                      </a:r>
                    </a:p>
                  </a:txBody>
                  <a:tcPr anchor="ctr"/>
                </a:tc>
                <a:tc>
                  <a:txBody>
                    <a:bodyPr/>
                    <a:lstStyle/>
                    <a:p>
                      <a:pPr algn="ctr"/>
                      <a:r>
                        <a:rPr lang="en-US" sz="2800" b="1" u="sng" dirty="0">
                          <a:latin typeface="Calibri" panose="020F0502020204030204" pitchFamily="34" charset="0"/>
                          <a:cs typeface="Calibri" panose="020F0502020204030204" pitchFamily="34" charset="0"/>
                        </a:rPr>
                        <a:t>Gen. 11-present</a:t>
                      </a:r>
                    </a:p>
                  </a:txBody>
                  <a:tcPr anchor="ctr"/>
                </a:tc>
                <a:tc>
                  <a:txBody>
                    <a:bodyPr/>
                    <a:lstStyle/>
                    <a:p>
                      <a:r>
                        <a:rPr lang="en-US" sz="2800" b="1" u="sng" dirty="0">
                          <a:latin typeface="Calibri" panose="020F0502020204030204" pitchFamily="34" charset="0"/>
                          <a:cs typeface="Calibri" panose="020F0502020204030204" pitchFamily="34" charset="0"/>
                        </a:rPr>
                        <a:t>No</a:t>
                      </a:r>
                      <a:r>
                        <a:rPr lang="en-US" sz="2800" b="1" u="sng" baseline="0" dirty="0">
                          <a:latin typeface="Calibri" panose="020F0502020204030204" pitchFamily="34" charset="0"/>
                          <a:cs typeface="Calibri" panose="020F0502020204030204" pitchFamily="34" charset="0"/>
                        </a:rPr>
                        <a:t> global government, multiple languages, nations, ethnicities</a:t>
                      </a:r>
                      <a:endParaRPr lang="en-US" sz="2800" b="1" u="sng"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28600"/>
          <a:ext cx="10881360" cy="5658371"/>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kern="1200" dirty="0">
                          <a:solidFill>
                            <a:srgbClr val="7030A0"/>
                          </a:solidFill>
                          <a:latin typeface="Calibri" panose="020F0502020204030204" pitchFamily="34" charset="0"/>
                          <a:ea typeface="+mn-ea"/>
                          <a:cs typeface="Calibri" panose="020F0502020204030204" pitchFamily="34" charset="0"/>
                        </a:rPr>
                        <a:t>Era</a:t>
                      </a:r>
                    </a:p>
                  </a:txBody>
                  <a:tcPr anchor="ctr"/>
                </a:tc>
                <a:tc>
                  <a:txBody>
                    <a:bodyPr/>
                    <a:lstStyle/>
                    <a:p>
                      <a:pPr algn="ctr"/>
                      <a:r>
                        <a:rPr lang="en-US" sz="2800" b="1" kern="1200" dirty="0">
                          <a:solidFill>
                            <a:srgbClr val="0000FF"/>
                          </a:solidFill>
                          <a:latin typeface="Calibri" panose="020F0502020204030204" pitchFamily="34" charset="0"/>
                          <a:ea typeface="+mn-ea"/>
                          <a:cs typeface="Calibri" panose="020F0502020204030204" pitchFamily="34" charset="0"/>
                        </a:rPr>
                        <a:t>Scripture</a:t>
                      </a:r>
                    </a:p>
                  </a:txBody>
                  <a:tcPr anchor="ctr"/>
                </a:tc>
                <a:tc>
                  <a:txBody>
                    <a:bodyPr/>
                    <a:lstStyle/>
                    <a:p>
                      <a:pPr algn="ctr"/>
                      <a:r>
                        <a:rPr lang="en-US" sz="2800" b="1" kern="1200" dirty="0">
                          <a:solidFill>
                            <a:srgbClr val="C00000"/>
                          </a:solidFill>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5. Antichrist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Rapture to 2nd Advent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1"/>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6. Kingdom</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20:1-10</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0002"/>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7. Eternal State</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21-22</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71466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44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19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868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522B-07AD-B5A8-0A5C-4D42BA4ABC02}"/>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7BA5C7-FB1D-5243-1BA7-470E97D7C152}"/>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ea typeface="Calibri" panose="020F0502020204030204" pitchFamily="34" charset="0"/>
                <a:cs typeface="Calibri" panose="020F0502020204030204" pitchFamily="34" charset="0"/>
              </a:rPr>
              <a:t>“</a:t>
            </a:r>
            <a:r>
              <a:rPr lang="en-US" sz="2800" b="1" dirty="0">
                <a:solidFill>
                  <a:srgbClr val="FFFFCC"/>
                </a:solidFill>
                <a:effectLst/>
              </a:rPr>
              <a:t>4:13.</a:t>
            </a:r>
            <a:r>
              <a:rPr lang="en-US" sz="2800" dirty="0">
                <a:effectLst/>
              </a:rPr>
              <a:t> …Ultimately, it came down to the fact that Moses simply did not care for the position being divinely offered and turned it down flat. He entreated the Lord to choose a replacement and send someone else.”</a:t>
            </a:r>
          </a:p>
        </p:txBody>
      </p:sp>
      <p:sp>
        <p:nvSpPr>
          <p:cNvPr id="4" name="Text Box 5">
            <a:extLst>
              <a:ext uri="{FF2B5EF4-FFF2-40B4-BE49-F238E27FC236}">
                <a16:creationId xmlns:a16="http://schemas.microsoft.com/office/drawing/2014/main" id="{50B92928-CA7D-7294-5F1D-9268CD8E2000}"/>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 Thomas Nelson.</a:t>
            </a:r>
          </a:p>
        </p:txBody>
      </p:sp>
      <p:pic>
        <p:nvPicPr>
          <p:cNvPr id="3" name="Picture 2">
            <a:extLst>
              <a:ext uri="{FF2B5EF4-FFF2-40B4-BE49-F238E27FC236}">
                <a16:creationId xmlns:a16="http://schemas.microsoft.com/office/drawing/2014/main" id="{FC95C0F2-17C8-85BE-3687-7D984D90DA7E}"/>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744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2466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1AD3-3C33-786C-6DA8-7DEFA3F7CB6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B2D14F9-714E-0FC8-E1E0-31634A74E9E7}"/>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4:14. The anger of the Lord was kindled</a:t>
            </a:r>
            <a:r>
              <a:rPr lang="en-US" sz="2800" dirty="0">
                <a:effectLst>
                  <a:outerShdw blurRad="38100" dist="38100" dir="2700000" algn="tl">
                    <a:srgbClr val="000000">
                      <a:alpha val="43137"/>
                    </a:srgbClr>
                  </a:outerShdw>
                </a:effectLst>
              </a:rPr>
              <a:t>. At this response from Moses, the Lord’s patience finally ran out with His servant, and He lost his temper. No more gentle, reassuring answers were forthcoming.”</a:t>
            </a:r>
          </a:p>
        </p:txBody>
      </p:sp>
      <p:sp>
        <p:nvSpPr>
          <p:cNvPr id="4" name="Text Box 5">
            <a:extLst>
              <a:ext uri="{FF2B5EF4-FFF2-40B4-BE49-F238E27FC236}">
                <a16:creationId xmlns:a16="http://schemas.microsoft.com/office/drawing/2014/main" id="{CFF721FF-4153-B856-4D27-E82300212591}"/>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 Thomas Nelson.</a:t>
            </a:r>
          </a:p>
        </p:txBody>
      </p:sp>
      <p:pic>
        <p:nvPicPr>
          <p:cNvPr id="2" name="Picture 1">
            <a:extLst>
              <a:ext uri="{FF2B5EF4-FFF2-40B4-BE49-F238E27FC236}">
                <a16:creationId xmlns:a16="http://schemas.microsoft.com/office/drawing/2014/main" id="{38A1CC62-E167-8335-E435-92229D96C087}"/>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769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4D59-0C34-B786-8AE8-59344A9A226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F36CE497-2BA5-1D93-4E63-889F1C0D6ED5}"/>
              </a:ext>
            </a:extLst>
          </p:cNvPr>
          <p:cNvSpPr>
            <a:spLocks noGrp="1" noChangeArrowheads="1"/>
          </p:cNvSpPr>
          <p:nvPr>
            <p:ph type="body" idx="1"/>
          </p:nvPr>
        </p:nvSpPr>
        <p:spPr>
          <a:xfrm>
            <a:off x="2895600" y="1828800"/>
            <a:ext cx="8686800" cy="44958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4:15–16.</a:t>
            </a:r>
            <a:r>
              <a:rPr lang="en-US" sz="2800" dirty="0">
                <a:effectLst>
                  <a:outerShdw blurRad="38100" dist="38100" dir="2700000" algn="tl">
                    <a:srgbClr val="000000">
                      <a:alpha val="43137"/>
                    </a:srgbClr>
                  </a:outerShdw>
                </a:effectLst>
              </a:rPr>
              <a:t> The Lord answered Moses’ request by bringing a third party into the equation, Moses’ brother, Aaron. God begrudgingly indulged Moses’ reluctance to expound the divine message. Although Moses was commissioned to serve as God’s mouthpiece, Aaron was likewise commissioned to be Moses’ mouthpiece. A three-way system was arranged whereby God would first speak to Moses. Moses would then convey the divine will to Aaron. Finally, Aaron would then publicly broadcast the message.”</a:t>
            </a:r>
          </a:p>
        </p:txBody>
      </p:sp>
      <p:sp>
        <p:nvSpPr>
          <p:cNvPr id="4" name="Text Box 5">
            <a:extLst>
              <a:ext uri="{FF2B5EF4-FFF2-40B4-BE49-F238E27FC236}">
                <a16:creationId xmlns:a16="http://schemas.microsoft.com/office/drawing/2014/main" id="{0D906FBE-3148-6EF2-2A50-21FBB7C8595B}"/>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85-86). Thomas Nelson.</a:t>
            </a:r>
          </a:p>
        </p:txBody>
      </p:sp>
      <p:pic>
        <p:nvPicPr>
          <p:cNvPr id="2" name="Picture 1">
            <a:extLst>
              <a:ext uri="{FF2B5EF4-FFF2-40B4-BE49-F238E27FC236}">
                <a16:creationId xmlns:a16="http://schemas.microsoft.com/office/drawing/2014/main" id="{7377C991-DCF7-92D0-05AD-DEFA58B2F34D}"/>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272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747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3150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2097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2F32-79FC-B6D3-4714-9D885EA0508B}"/>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24700F1-A373-5F1D-0FED-9AB6407A835A}"/>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66DB554-D9A1-6117-E9F3-E6C0881D50C1}"/>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 name="Picture 2">
            <a:extLst>
              <a:ext uri="{FF2B5EF4-FFF2-40B4-BE49-F238E27FC236}">
                <a16:creationId xmlns:a16="http://schemas.microsoft.com/office/drawing/2014/main" id="{05A0BF6D-B575-DE4B-53CB-EC8EC13FB704}"/>
              </a:ext>
            </a:extLst>
          </p:cNvPr>
          <p:cNvPicPr>
            <a:picLocks noChangeAspect="1"/>
          </p:cNvPicPr>
          <p:nvPr/>
        </p:nvPicPr>
        <p:blipFill>
          <a:blip r:embed="rId3"/>
          <a:stretch>
            <a:fillRect/>
          </a:stretch>
        </p:blipFill>
        <p:spPr>
          <a:xfrm>
            <a:off x="6172200" y="4724400"/>
            <a:ext cx="914400" cy="762000"/>
          </a:xfrm>
          <a:prstGeom prst="rect">
            <a:avLst/>
          </a:prstGeom>
        </p:spPr>
      </p:pic>
    </p:spTree>
    <p:extLst>
      <p:ext uri="{BB962C8B-B14F-4D97-AF65-F5344CB8AC3E}">
        <p14:creationId xmlns:p14="http://schemas.microsoft.com/office/powerpoint/2010/main" val="313480746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3898" y="762000"/>
            <a:ext cx="7524205" cy="5852160"/>
          </a:xfrm>
          <a:prstGeom prst="rect">
            <a:avLst/>
          </a:prstGeom>
          <a:solidFill>
            <a:schemeClr val="tx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p:cNvSpPr txBox="1">
            <a:spLocks/>
          </p:cNvSpPr>
          <p:nvPr/>
        </p:nvSpPr>
        <p:spPr>
          <a:xfrm>
            <a:off x="2209800" y="152400"/>
            <a:ext cx="7772400" cy="548640"/>
          </a:xfrm>
          <a:prstGeom prst="rect">
            <a:avLst/>
          </a:prstGeom>
        </p:spPr>
        <p:txBody>
          <a:bodyPr anchor="ct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ctr">
              <a:lnSpc>
                <a:spcPct val="100000"/>
              </a:lnSpc>
            </a:pPr>
            <a:r>
              <a:rPr lang="en-US" altLang="en-US" sz="3400" b="0" dirty="0">
                <a:solidFill>
                  <a:srgbClr val="00FFFF"/>
                </a:solidFill>
                <a:effectLst>
                  <a:outerShdw blurRad="38100" dist="38100" dir="2700000" algn="tl">
                    <a:srgbClr val="000000">
                      <a:alpha val="43137"/>
                    </a:srgbClr>
                  </a:outerShdw>
                </a:effectLst>
                <a:cs typeface="Calibri" panose="020F0502020204030204" pitchFamily="34" charset="0"/>
              </a:rPr>
              <a:t>GATES OF NEHEMIAH</a:t>
            </a:r>
          </a:p>
        </p:txBody>
      </p:sp>
    </p:spTree>
    <p:extLst>
      <p:ext uri="{BB962C8B-B14F-4D97-AF65-F5344CB8AC3E}">
        <p14:creationId xmlns:p14="http://schemas.microsoft.com/office/powerpoint/2010/main" val="24479455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575094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4584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914400" y="1524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DATE OF THE EXODUS</a:t>
            </a:r>
          </a:p>
        </p:txBody>
      </p:sp>
      <p:sp>
        <p:nvSpPr>
          <p:cNvPr id="22531" name="Rectangle 1027"/>
          <p:cNvSpPr>
            <a:spLocks noGrp="1" noChangeArrowheads="1"/>
          </p:cNvSpPr>
          <p:nvPr>
            <p:ph type="body" idx="1"/>
          </p:nvPr>
        </p:nvSpPr>
        <p:spPr>
          <a:xfrm>
            <a:off x="609600" y="1371600"/>
            <a:ext cx="5638800" cy="4689475"/>
          </a:xfrm>
        </p:spPr>
        <p:txBody>
          <a:bodyPr/>
          <a:lstStyle/>
          <a:p>
            <a:pPr marL="457200" indent="-457200">
              <a:spcBef>
                <a:spcPts val="0"/>
              </a:spcBef>
              <a:spcAft>
                <a:spcPts val="1200"/>
              </a:spcAft>
              <a:defRPr/>
            </a:pPr>
            <a:r>
              <a:rPr lang="en-US" altLang="en-US" kern="1200" dirty="0">
                <a:latin typeface="Calibri" panose="020F0502020204030204" pitchFamily="34" charset="0"/>
              </a:rPr>
              <a:t>1446 </a:t>
            </a:r>
            <a:r>
              <a:rPr lang="en-US" altLang="en-US" kern="1200" cap="small" dirty="0" err="1">
                <a:latin typeface="Calibri" panose="020F0502020204030204" pitchFamily="34" charset="0"/>
              </a:rPr>
              <a:t>b.c.</a:t>
            </a:r>
            <a:endParaRPr lang="en-US" altLang="en-US" kern="1200" cap="small" dirty="0">
              <a:latin typeface="Calibri" panose="020F0502020204030204" pitchFamily="34" charset="0"/>
            </a:endParaRPr>
          </a:p>
          <a:p>
            <a:pPr marL="914400" lvl="1" indent="-457200">
              <a:spcBef>
                <a:spcPts val="0"/>
              </a:spcBef>
              <a:spcAft>
                <a:spcPts val="1200"/>
              </a:spcAft>
              <a:defRPr/>
            </a:pPr>
            <a:r>
              <a:rPr lang="en-US" altLang="en-US" kern="1200" dirty="0">
                <a:latin typeface="Calibri" panose="020F0502020204030204" pitchFamily="34" charset="0"/>
                <a:ea typeface="+mn-ea"/>
                <a:cs typeface="+mn-cs"/>
              </a:rPr>
              <a:t>Literal numbers</a:t>
            </a:r>
          </a:p>
          <a:p>
            <a:pPr marL="914400" lvl="1" indent="-457200">
              <a:spcBef>
                <a:spcPts val="0"/>
              </a:spcBef>
              <a:spcAft>
                <a:spcPts val="1200"/>
              </a:spcAft>
              <a:defRPr/>
            </a:pPr>
            <a:r>
              <a:rPr lang="en-US" altLang="en-US" kern="1200" dirty="0">
                <a:latin typeface="Calibri" panose="020F0502020204030204" pitchFamily="34" charset="0"/>
                <a:ea typeface="+mn-ea"/>
                <a:cs typeface="+mn-cs"/>
              </a:rPr>
              <a:t>Oppression – Thutmose III</a:t>
            </a:r>
          </a:p>
          <a:p>
            <a:pPr marL="914400" lvl="1" indent="-457200">
              <a:spcBef>
                <a:spcPts val="0"/>
              </a:spcBef>
              <a:spcAft>
                <a:spcPts val="1200"/>
              </a:spcAft>
              <a:defRPr/>
            </a:pPr>
            <a:r>
              <a:rPr lang="en-US" altLang="en-US" kern="1200" dirty="0">
                <a:latin typeface="Calibri" panose="020F0502020204030204" pitchFamily="34" charset="0"/>
                <a:ea typeface="+mn-ea"/>
                <a:cs typeface="+mn-cs"/>
              </a:rPr>
              <a:t>Exodus – Amenhotep II</a:t>
            </a:r>
          </a:p>
        </p:txBody>
      </p:sp>
      <p:pic>
        <p:nvPicPr>
          <p:cNvPr id="3" name="Picture 2">
            <a:extLst>
              <a:ext uri="{FF2B5EF4-FFF2-40B4-BE49-F238E27FC236}">
                <a16:creationId xmlns:a16="http://schemas.microsoft.com/office/drawing/2014/main" id="{D2BD2A5A-508D-6E34-FC8F-DBDB222897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337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9C394-9ED0-6796-237E-A4591A912C19}"/>
              </a:ext>
            </a:extLst>
          </p:cNvPr>
          <p:cNvPicPr>
            <a:picLocks noChangeAspect="1"/>
          </p:cNvPicPr>
          <p:nvPr/>
        </p:nvPicPr>
        <p:blipFill>
          <a:blip r:embed="rId2"/>
          <a:stretch>
            <a:fillRect/>
          </a:stretch>
        </p:blipFill>
        <p:spPr>
          <a:xfrm>
            <a:off x="1557618" y="137160"/>
            <a:ext cx="9076765" cy="6583680"/>
          </a:xfrm>
          <a:prstGeom prst="rect">
            <a:avLst/>
          </a:prstGeom>
        </p:spPr>
      </p:pic>
    </p:spTree>
    <p:extLst>
      <p:ext uri="{BB962C8B-B14F-4D97-AF65-F5344CB8AC3E}">
        <p14:creationId xmlns:p14="http://schemas.microsoft.com/office/powerpoint/2010/main" val="22797514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3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9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352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95836969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38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018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39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75898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F6BEA21-4169-9B13-7230-FE2D9987840F}"/>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F54700BE-4C89-5BB8-ACC5-5922D0E2D2B0}"/>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9A51CB28-7D47-5CD5-771F-E8717D9F84EA}"/>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1223765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B500-098F-F422-2707-6D2565823A39}"/>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F2FACA2-6679-BF82-8948-BA5F0AFC0E12}"/>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3702175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refusal to circumcise </a:t>
            </a:r>
            <a:r>
              <a:rPr lang="en-US" b="1" u="sng" dirty="0" err="1">
                <a:solidFill>
                  <a:srgbClr val="FFFFCC"/>
                </a:solidFill>
                <a:cs typeface="Calibri" panose="020F0502020204030204" pitchFamily="34" charset="0"/>
              </a:rPr>
              <a:t>Gershom</a:t>
            </a:r>
            <a:r>
              <a:rPr lang="en-US" b="1" u="sng" dirty="0">
                <a:solidFill>
                  <a:srgbClr val="FFFFCC"/>
                </a:solidFill>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342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125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0032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D643F-47E0-D3FB-B4A5-6D3860AE18B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5EE3129-7DC6-B868-EF4A-C10D2169CE7F}"/>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4:24. </a:t>
            </a:r>
            <a:r>
              <a:rPr lang="en-US" sz="2800" dirty="0">
                <a:effectLst>
                  <a:outerShdw blurRad="38100" dist="38100" dir="2700000" algn="tl">
                    <a:srgbClr val="000000">
                      <a:alpha val="43137"/>
                    </a:srgbClr>
                  </a:outerShdw>
                </a:effectLst>
              </a:rPr>
              <a:t>Apparently, Moses failed to circumcise his second son, Eliezer, in violation of the Abrahamic covenant (Gen. 17:9–14). It would have been flagrantly inappropriate for God’s chosen representative, the deliverer of His people, not to comply with such a basic command, the very sign and symbol of the covenant relationship itself.”</a:t>
            </a:r>
          </a:p>
        </p:txBody>
      </p:sp>
      <p:sp>
        <p:nvSpPr>
          <p:cNvPr id="4" name="Text Box 5">
            <a:extLst>
              <a:ext uri="{FF2B5EF4-FFF2-40B4-BE49-F238E27FC236}">
                <a16:creationId xmlns:a16="http://schemas.microsoft.com/office/drawing/2014/main" id="{D2A831AA-A85B-DFBF-3648-2C6853705D22}"/>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68E0B621-BF5E-D686-829E-82ACCCA8D87D}"/>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2118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209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2137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00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9044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311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70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BC96-8B75-46AF-971C-7D0AC77EEF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88245DC-5D5C-14CD-E755-B401FB98029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2583E872-DDBE-F045-8B30-6CC79443DD61}"/>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cs typeface="Calibri" panose="020F0502020204030204" pitchFamily="34" charset="0"/>
              </a:rPr>
              <a:t>The meeting</a:t>
            </a:r>
            <a:r>
              <a:rPr lang="en-US" b="1" u="sng" dirty="0">
                <a:solidFill>
                  <a:srgbClr val="FFFFCC"/>
                </a:solidFill>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C7C77275-0E7E-EB43-63BD-EF6EC9CCDD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874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C00EB-9923-F00D-BEE9-54A066FECEF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11711452-0A75-B4E8-3942-F221E3EEF2C8}"/>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F48356E2-EBFF-11CE-6463-C94A21578579}"/>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193622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3A5D-5BBA-A04B-F827-E9D138D350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AEE252-7CF2-D61F-9DCA-6443E8780D9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9750B373-EE70-3304-506D-060D618EF137}"/>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cs typeface="Calibri" panose="020F0502020204030204" pitchFamily="34" charset="0"/>
              </a:rPr>
              <a:t>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2C554E26-1BC7-1A7F-A3CE-8BC41BCF6AF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444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992F-C460-5FA7-27C5-4A88A6222F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3515DA-34E9-0DCF-D190-9762F46EF9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C3793A19-7C51-C373-E8B4-75B5622FB489}"/>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0F8EA34F-1AEA-E322-864A-5476431AF709}"/>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401138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9793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72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390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7895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1AF3-3AEF-AE4F-CAA6-E554FAC790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89E892-EF46-F66D-D244-721354AB2770}"/>
              </a:ext>
            </a:extLst>
          </p:cNvPr>
          <p:cNvPicPr>
            <a:picLocks noChangeAspect="1"/>
          </p:cNvPicPr>
          <p:nvPr/>
        </p:nvPicPr>
        <p:blipFill>
          <a:blip r:embed="rId2"/>
          <a:stretch>
            <a:fillRect/>
          </a:stretch>
        </p:blipFill>
        <p:spPr>
          <a:xfrm>
            <a:off x="1557618" y="137160"/>
            <a:ext cx="9076765" cy="6583680"/>
          </a:xfrm>
          <a:prstGeom prst="rect">
            <a:avLst/>
          </a:prstGeom>
        </p:spPr>
      </p:pic>
    </p:spTree>
    <p:extLst>
      <p:ext uri="{BB962C8B-B14F-4D97-AF65-F5344CB8AC3E}">
        <p14:creationId xmlns:p14="http://schemas.microsoft.com/office/powerpoint/2010/main" val="32907675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Proclamation (30)</a:t>
            </a: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1069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Signs (30b)</a:t>
            </a:r>
          </a:p>
        </p:txBody>
      </p:sp>
      <p:pic>
        <p:nvPicPr>
          <p:cNvPr id="6" name="Picture 5">
            <a:extLst>
              <a:ext uri="{FF2B5EF4-FFF2-40B4-BE49-F238E27FC236}">
                <a16:creationId xmlns:a16="http://schemas.microsoft.com/office/drawing/2014/main" id="{006979B6-9094-F893-C67D-D4A9040EC8B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466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94C2-7625-CFC0-950F-02EC6EC7B1F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02B770-6ECA-4A93-19A9-882FEF6BBE7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94763AC0-BB89-259B-9866-3A553A670F1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Signs (30b)</a:t>
            </a:r>
          </a:p>
        </p:txBody>
      </p:sp>
      <p:pic>
        <p:nvPicPr>
          <p:cNvPr id="6" name="Picture 5">
            <a:extLst>
              <a:ext uri="{FF2B5EF4-FFF2-40B4-BE49-F238E27FC236}">
                <a16:creationId xmlns:a16="http://schemas.microsoft.com/office/drawing/2014/main" id="{C9630244-C009-5444-24DF-EABE4DAF197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145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2DCE-05B4-E69E-12E8-47EEF58BCFA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EE88DD-785B-5638-6743-2117C0678A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2D66428F-E3B3-5BEB-C2DB-1BF60302E0B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Signs (30b</a:t>
            </a:r>
            <a:r>
              <a:rPr lang="en-US" sz="3100" dirty="0">
                <a:effectLst>
                  <a:outerShdw blurRad="38100" dist="38100" dir="2700000" algn="tl">
                    <a:srgbClr val="000000">
                      <a:alpha val="43137"/>
                    </a:srgbClr>
                  </a:outerShdw>
                </a:effectLst>
              </a:rPr>
              <a:t>)</a:t>
            </a:r>
          </a:p>
        </p:txBody>
      </p:sp>
      <p:pic>
        <p:nvPicPr>
          <p:cNvPr id="6" name="Picture 5">
            <a:extLst>
              <a:ext uri="{FF2B5EF4-FFF2-40B4-BE49-F238E27FC236}">
                <a16:creationId xmlns:a16="http://schemas.microsoft.com/office/drawing/2014/main" id="{61CB1E56-C8C4-0F59-69E3-BEC27051989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1866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(31)</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633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006979B6-9094-F893-C67D-D4A9040EC8B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719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Israel will not believe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proofs (2-9)</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Third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9264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EB3C-693A-8A0F-9AD3-E5650E4EC3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130E9D-F287-9625-0C1F-E26D1E74956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181EC565-4FCF-5B29-5A94-0A20513678B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98BDA887-C426-6DFC-8312-E0D2955397E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713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7520-8DBB-285C-6C5B-6417BDF750AE}"/>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C6242DC9-7A52-C54B-E97A-ED9BEBA5EBB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501BFDC8-BECD-A918-D6BE-D26FE9FB5BB6}"/>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48FAC354-E56A-50F9-32CD-229517DFC14B}"/>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9918172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982E-760A-F5D1-4B1C-E1B834BC66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07BBBE-032D-9FFC-327A-0A03785E18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0268C22-9550-B35F-25C7-A5D2C6AB1070}"/>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altLang="en-US" sz="4000" kern="1200" dirty="0">
                <a:solidFill>
                  <a:schemeClr val="tx2"/>
                </a:solidFill>
                <a:ea typeface="+mj-ea"/>
                <a:cs typeface="Calibri" panose="020F0502020204030204" pitchFamily="34" charset="0"/>
              </a:rPr>
              <a:t>Exodus 14:30-31</a:t>
            </a:r>
          </a:p>
          <a:p>
            <a:pPr marL="0" indent="0" algn="just">
              <a:spcBef>
                <a:spcPts val="0"/>
              </a:spcBef>
              <a:buNone/>
              <a:defRPr/>
            </a:pPr>
            <a:r>
              <a:rPr lang="en-US" sz="3600" baseline="30000" dirty="0"/>
              <a:t>30</a:t>
            </a:r>
            <a:r>
              <a:rPr lang="en-US" sz="3600" dirty="0"/>
              <a:t> Thus the </a:t>
            </a:r>
            <a:r>
              <a:rPr lang="en-US" sz="3600" cap="small" dirty="0"/>
              <a:t>Lord</a:t>
            </a:r>
            <a:r>
              <a:rPr lang="en-US" sz="3600" dirty="0"/>
              <a:t> saved Israel that day from the hand of the Egyptians, and Israel saw the Egyptians dead on the seashore. </a:t>
            </a:r>
            <a:r>
              <a:rPr lang="en-US" sz="3600" baseline="30000" dirty="0"/>
              <a:t>31</a:t>
            </a:r>
            <a:r>
              <a:rPr lang="en-US" sz="3600" dirty="0"/>
              <a:t> When Israel saw the great power which the </a:t>
            </a:r>
            <a:r>
              <a:rPr lang="en-US" sz="3600" cap="small" dirty="0"/>
              <a:t>Lord</a:t>
            </a:r>
            <a:r>
              <a:rPr lang="en-US" sz="3600" dirty="0"/>
              <a:t> had used against the Egyptians, the people feared the </a:t>
            </a:r>
            <a:r>
              <a:rPr lang="en-US" sz="3600" cap="small" dirty="0"/>
              <a:t>Lord</a:t>
            </a:r>
            <a:r>
              <a:rPr lang="en-US" sz="3600" dirty="0"/>
              <a:t>, and </a:t>
            </a:r>
            <a:r>
              <a:rPr lang="en-US" sz="3600" b="1" u="sng" dirty="0">
                <a:solidFill>
                  <a:srgbClr val="FFFFCC"/>
                </a:solidFill>
              </a:rPr>
              <a:t>they believed in the </a:t>
            </a:r>
            <a:r>
              <a:rPr lang="en-US" sz="3600" b="1" u="sng" cap="small" dirty="0">
                <a:solidFill>
                  <a:srgbClr val="FFFFCC"/>
                </a:solidFill>
              </a:rPr>
              <a:t>Lord</a:t>
            </a:r>
            <a:r>
              <a:rPr lang="en-US" sz="3600" dirty="0">
                <a:solidFill>
                  <a:srgbClr val="FFFFCC"/>
                </a:solidFill>
              </a:rPr>
              <a:t> </a:t>
            </a:r>
            <a:r>
              <a:rPr lang="en-US" sz="3600" dirty="0"/>
              <a:t>and in His servant Moses.”</a:t>
            </a:r>
          </a:p>
          <a:p>
            <a:pPr marL="0" indent="0" algn="just">
              <a:spcBef>
                <a:spcPts val="0"/>
              </a:spcBef>
              <a:buNone/>
            </a:pP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D6E9B8E3-1315-2402-6CC1-8B743A5F4ACE}"/>
              </a:ext>
            </a:extLst>
          </p:cNvPr>
          <p:cNvPicPr>
            <a:picLocks noChangeAspect="1"/>
          </p:cNvPicPr>
          <p:nvPr/>
        </p:nvPicPr>
        <p:blipFill>
          <a:blip r:embed="rId3"/>
          <a:stretch>
            <a:fillRect/>
          </a:stretch>
        </p:blipFill>
        <p:spPr>
          <a:xfrm>
            <a:off x="5157825" y="3505200"/>
            <a:ext cx="1876350" cy="1645920"/>
          </a:xfrm>
          <a:prstGeom prst="rect">
            <a:avLst/>
          </a:prstGeom>
        </p:spPr>
      </p:pic>
    </p:spTree>
    <p:extLst>
      <p:ext uri="{BB962C8B-B14F-4D97-AF65-F5344CB8AC3E}">
        <p14:creationId xmlns:p14="http://schemas.microsoft.com/office/powerpoint/2010/main" val="343673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26"/>
          <p:cNvSpPr>
            <a:spLocks noGrp="1" noChangeArrowheads="1"/>
          </p:cNvSpPr>
          <p:nvPr>
            <p:ph type="title"/>
          </p:nvPr>
        </p:nvSpPr>
        <p:spPr>
          <a:xfrm>
            <a:off x="2209800" y="152400"/>
            <a:ext cx="7772400" cy="914400"/>
          </a:xfrm>
        </p:spPr>
        <p:txBody>
          <a:bodyPr/>
          <a:lstStyle/>
          <a:p>
            <a:pPr algn="ctr">
              <a:spcBef>
                <a:spcPts val="0"/>
              </a:spcBef>
              <a:spcAft>
                <a:spcPts val="900"/>
              </a:spcAft>
              <a:buClr>
                <a:schemeClr val="tx2"/>
              </a:buClr>
              <a:buSzPct val="75000"/>
              <a:defRPr/>
            </a:pPr>
            <a:r>
              <a:rPr lang="en-US" altLang="en-US" sz="4000" kern="1200" dirty="0">
                <a:effectLst>
                  <a:outerShdw blurRad="38100" dist="38100" dir="2700000" algn="tl">
                    <a:srgbClr val="000000"/>
                  </a:outerShdw>
                </a:effectLst>
                <a:cs typeface="Calibri" panose="020F0502020204030204" pitchFamily="34" charset="0"/>
              </a:rPr>
              <a:t>Exodus 14:31</a:t>
            </a:r>
          </a:p>
        </p:txBody>
      </p:sp>
      <p:sp>
        <p:nvSpPr>
          <p:cNvPr id="37891" name="Rectangle 1027"/>
          <p:cNvSpPr>
            <a:spLocks noGrp="1" noChangeArrowheads="1"/>
          </p:cNvSpPr>
          <p:nvPr>
            <p:ph type="body" idx="1"/>
          </p:nvPr>
        </p:nvSpPr>
        <p:spPr>
          <a:xfrm>
            <a:off x="3352800" y="1323977"/>
            <a:ext cx="8229600" cy="3857624"/>
          </a:xfrm>
        </p:spPr>
        <p:txBody>
          <a:bodyPr/>
          <a:lstStyle/>
          <a:p>
            <a:pPr marL="0" indent="0" algn="just">
              <a:buNone/>
              <a:defRPr/>
            </a:pPr>
            <a:r>
              <a:rPr lang="en-US" altLang="en-US" sz="3000" dirty="0">
                <a:cs typeface="Calibri" panose="020F0502020204030204" pitchFamily="34" charset="0"/>
              </a:rPr>
              <a:t>“When we read </a:t>
            </a:r>
            <a:r>
              <a:rPr lang="en-US" altLang="en-US" sz="3000" i="1" dirty="0">
                <a:cs typeface="Calibri" panose="020F0502020204030204" pitchFamily="34" charset="0"/>
              </a:rPr>
              <a:t>so the people feared the Lord</a:t>
            </a:r>
            <a:r>
              <a:rPr lang="en-US" altLang="en-US" sz="3000" dirty="0">
                <a:cs typeface="Calibri" panose="020F0502020204030204" pitchFamily="34" charset="0"/>
              </a:rPr>
              <a:t> and the words that follow, we are meant to understand that the community had come to saving faith and so were a reborn people. They </a:t>
            </a:r>
            <a:r>
              <a:rPr lang="en-US" altLang="en-US" sz="3000" i="1" dirty="0">
                <a:cs typeface="Calibri" panose="020F0502020204030204" pitchFamily="34" charset="0"/>
              </a:rPr>
              <a:t>believed the Lord</a:t>
            </a:r>
            <a:r>
              <a:rPr lang="en-US" altLang="en-US" sz="3000" dirty="0">
                <a:cs typeface="Calibri" panose="020F0502020204030204" pitchFamily="34" charset="0"/>
              </a:rPr>
              <a:t> (the same wording used of Abraham’s saving faith in Gen. 15:6; read Paul’s comments in Rom. 4)…The people were transformed spiritually even as they were delivered physically.” </a:t>
            </a:r>
          </a:p>
        </p:txBody>
      </p:sp>
      <p:sp>
        <p:nvSpPr>
          <p:cNvPr id="83971" name="Text Box 1028"/>
          <p:cNvSpPr txBox="1">
            <a:spLocks noChangeArrowheads="1"/>
          </p:cNvSpPr>
          <p:nvPr/>
        </p:nvSpPr>
        <p:spPr bwMode="auto">
          <a:xfrm>
            <a:off x="2819400" y="6324600"/>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Nelson's New Illustrated Bible Commentary</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113. </a:t>
            </a:r>
          </a:p>
        </p:txBody>
      </p:sp>
      <p:pic>
        <p:nvPicPr>
          <p:cNvPr id="3" name="Picture 2">
            <a:extLst>
              <a:ext uri="{FF2B5EF4-FFF2-40B4-BE49-F238E27FC236}">
                <a16:creationId xmlns:a16="http://schemas.microsoft.com/office/drawing/2014/main" id="{ED19D964-022F-2D00-C8EE-2EFE17A839BC}"/>
              </a:ext>
            </a:extLst>
          </p:cNvPr>
          <p:cNvPicPr>
            <a:picLocks noChangeAspect="1"/>
          </p:cNvPicPr>
          <p:nvPr/>
        </p:nvPicPr>
        <p:blipFill>
          <a:blip r:embed="rId2"/>
          <a:stretch>
            <a:fillRect/>
          </a:stretch>
        </p:blipFill>
        <p:spPr>
          <a:xfrm>
            <a:off x="609600" y="1478423"/>
            <a:ext cx="2377440" cy="370317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7716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090DC-5955-12F9-734F-D6EC6C5792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6E5EA5-511A-D399-9657-2D4167A54294}"/>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a:extLst>
              <a:ext uri="{FF2B5EF4-FFF2-40B4-BE49-F238E27FC236}">
                <a16:creationId xmlns:a16="http://schemas.microsoft.com/office/drawing/2014/main" id="{2BE0B039-355A-DACB-8AC8-712377395C7D}"/>
              </a:ext>
            </a:extLst>
          </p:cNvPr>
          <p:cNvSpPr>
            <a:spLocks noGrp="1"/>
          </p:cNvSpPr>
          <p:nvPr>
            <p:ph type="subTitle" sz="quarter" idx="1"/>
          </p:nvPr>
        </p:nvSpPr>
        <p:spPr>
          <a:xfrm>
            <a:off x="609600" y="3"/>
            <a:ext cx="10972800" cy="2209798"/>
          </a:xfrm>
        </p:spPr>
        <p:txBody>
          <a:bodyPr/>
          <a:lstStyle/>
          <a:p>
            <a:pPr>
              <a:spcBef>
                <a:spcPts val="0"/>
              </a:spcBef>
              <a:spcAft>
                <a:spcPts val="900"/>
              </a:spcAft>
              <a:defRPr/>
            </a:pPr>
            <a:r>
              <a:rPr lang="en-US" sz="4000" kern="1200" dirty="0">
                <a:solidFill>
                  <a:srgbClr val="00FFFF"/>
                </a:solidFill>
                <a:ea typeface="+mj-ea"/>
                <a:cs typeface="+mj-cs"/>
              </a:rPr>
              <a:t> </a:t>
            </a:r>
            <a:r>
              <a:rPr lang="en-US" sz="4000" kern="1200" dirty="0">
                <a:solidFill>
                  <a:srgbClr val="00FFFF"/>
                </a:solidFill>
                <a:ea typeface="+mj-ea"/>
                <a:cs typeface="Calibri" panose="020F0502020204030204" pitchFamily="34" charset="0"/>
              </a:rPr>
              <a:t>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1026" name="Picture 2" descr="Flag of Israel - Polyester - Choice of Sizes | aJudaica.com">
            <a:extLst>
              <a:ext uri="{FF2B5EF4-FFF2-40B4-BE49-F238E27FC236}">
                <a16:creationId xmlns:a16="http://schemas.microsoft.com/office/drawing/2014/main" id="{527BA6F3-0BFC-DFBE-F69E-AEF542A71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78" b="17778"/>
          <a:stretch>
            <a:fillRect/>
          </a:stretch>
        </p:blipFill>
        <p:spPr bwMode="auto">
          <a:xfrm>
            <a:off x="4056336" y="2514600"/>
            <a:ext cx="40793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19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20455-1327-3CBD-C02E-4B1DE791BB8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331473A-9413-193E-1581-71DF4A64E9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61806222-6E83-C770-F31A-A7ADB2BE348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4C72E29A-9F1E-CB0E-A0F8-5C4D68798D7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2755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2CFE-F459-62A1-3B1A-F53CBCF3CC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73CA51-E20C-EE0E-7A1C-3FBCB13209AD}"/>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27449A2B-B03E-21D2-F8A5-2F69D201ACCB}"/>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10A082B9-AA98-2028-834E-7AC9103B5A4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924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1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12620</TotalTime>
  <Words>3731</Words>
  <Application>Microsoft Office PowerPoint</Application>
  <PresentationFormat>Widescreen</PresentationFormat>
  <Paragraphs>486</Paragraphs>
  <Slides>98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Times New Roman</vt:lpstr>
      <vt:lpstr>Wingdings</vt:lpstr>
      <vt:lpstr>Azure</vt:lpstr>
      <vt:lpstr>PowerPoint Presentation</vt:lpstr>
      <vt:lpstr>EXODUS STRUCTURE/OUTLINE</vt:lpstr>
      <vt:lpstr>REDEMPTION (1:1–12:30)</vt:lpstr>
      <vt:lpstr>PowerPoint Presentation</vt:lpstr>
      <vt:lpstr>PowerPoint Presentation</vt:lpstr>
      <vt:lpstr>PowerPoint Presentation</vt:lpstr>
      <vt:lpstr>MOSES’ CALLING Exodus 4:1-31</vt:lpstr>
      <vt:lpstr>MOSES’ CALLING Exodus 4:1-31</vt:lpstr>
      <vt:lpstr>I. Exodus 4:1-9 Third Objection</vt:lpstr>
      <vt:lpstr>I. Exodus 4:1-9 Third Objection</vt:lpstr>
      <vt:lpstr>I. Exodus 4:1-9 Third Objection</vt:lpstr>
      <vt:lpstr>Exodus 4:2-9 Proofs</vt:lpstr>
      <vt:lpstr>Exodus 4:2-9 Proofs</vt:lpstr>
      <vt:lpstr>Evidence of Abrahamic Covenant’s Unconditional Nature</vt:lpstr>
      <vt:lpstr>Land Promises Fulfilled in the Time of Joshua (Josh. 11:23; 21:43-45) or Solomon (1 Kgs. 4:21)?</vt:lpstr>
      <vt:lpstr>PowerPoint Presentation</vt:lpstr>
      <vt:lpstr>PowerPoint Presentation</vt:lpstr>
      <vt:lpstr>PowerPoint Presentation</vt:lpstr>
      <vt:lpstr>PowerPoint Presentation</vt:lpstr>
      <vt:lpstr>Exodus 4:2-9 Proofs</vt:lpstr>
      <vt:lpstr>Exodus 4:2-9 Proofs</vt:lpstr>
      <vt:lpstr>Charles Ryrie Ryrie Study Bible, page 95</vt:lpstr>
      <vt:lpstr>PowerPoint Presentation</vt:lpstr>
      <vt:lpstr>PowerPoint Presentation</vt:lpstr>
      <vt:lpstr>PowerPoint Presentation</vt:lpstr>
      <vt:lpstr>MOSES’ CALLING Exodus 4:1-31</vt:lpstr>
      <vt:lpstr>II. Exodus 4:10-12 Fourth Objection</vt:lpstr>
      <vt:lpstr>II. Exodus 4:10-12 Fourth Objection</vt:lpstr>
      <vt:lpstr>PowerPoint Presentation</vt:lpstr>
      <vt:lpstr>II. Exodus 4:10-12 Fourth Objection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MOSES’ CALLING Exodus 4:1-31</vt:lpstr>
      <vt:lpstr>III. Exodus 4:13-17 Fifth Objection</vt:lpstr>
      <vt:lpstr>III. Exodus 4:13-17 Fifth Objection</vt:lpstr>
      <vt:lpstr>PowerPoint Presentation</vt:lpstr>
      <vt:lpstr>III. Exodus 4:13-17 Fifth Objection</vt:lpstr>
      <vt:lpstr>PowerPoint Presentation</vt:lpstr>
      <vt:lpstr>PowerPoint Presentation</vt:lpstr>
      <vt:lpstr>MOSES’ CALLING Exodus 4:1-31</vt:lpstr>
      <vt:lpstr>IV. Exodus 4:18-20 Moses Returns to Egypt</vt:lpstr>
      <vt:lpstr>IV. Exodus 4:18-20 Moses Returns to Egypt</vt:lpstr>
      <vt:lpstr>PowerPoint Presentation</vt:lpstr>
      <vt:lpstr>PowerPoint Presentation</vt:lpstr>
      <vt:lpstr>IV. Exodus 4:18-20 Moses Returns to Egypt</vt:lpstr>
      <vt:lpstr>DATE OF THE EXODUS</vt:lpstr>
      <vt:lpstr>IV. Exodus 4:18-20 Moses Returns to Egypt</vt:lpstr>
      <vt:lpstr>PowerPoint Presentation</vt:lpstr>
      <vt:lpstr>MOSES’ CALLING Exodus 4:1-31</vt:lpstr>
      <vt:lpstr>V. Exodus 4:21-23 God to Harden Pharaoh</vt:lpstr>
      <vt:lpstr>V. Exodus 4:21-23 God to Harden Pharaoh</vt:lpstr>
      <vt:lpstr>Charles Ryrie Ryrie Study Bible, page 96</vt:lpstr>
      <vt:lpstr>PowerPoint Presentation</vt:lpstr>
      <vt:lpstr>V. Exodus 4:21-23 God to Harden Pharaoh</vt:lpstr>
      <vt:lpstr>V. Exodus 4:21-23 God to Harden Pharaoh</vt:lpstr>
      <vt:lpstr>8 New Promises Genesis 12:1-3</vt:lpstr>
      <vt:lpstr>PowerPoint Presentation</vt:lpstr>
      <vt:lpstr>PowerPoint Presentation</vt:lpstr>
      <vt:lpstr>PowerPoint Presentation</vt:lpstr>
      <vt:lpstr>MOSES’ CALLING Exodus 4:1-31</vt:lpstr>
      <vt:lpstr>VI. Exodus 4:24-26 Moses’ Refusal to Circumcise</vt:lpstr>
      <vt:lpstr>VI. Exodus 4:24-26 Moses’ Refusal to Circumcise</vt:lpstr>
      <vt:lpstr>Genesis 12‒25 Abraham’s Early Journeys</vt:lpstr>
      <vt:lpstr>PowerPoint Presentation</vt:lpstr>
      <vt:lpstr>VI. Exodus 4:24-26 Moses’ Refusal to Circumcise</vt:lpstr>
      <vt:lpstr>MOSES’ CALLING Exodus 4:1-31</vt:lpstr>
      <vt:lpstr>VII. Exodus 4:27-31 Moses’ Meetings</vt:lpstr>
      <vt:lpstr>VII. Exodus 4:27-31 Moses’ Meetings</vt:lpstr>
      <vt:lpstr>Exodus 4:27-28 With Aaron</vt:lpstr>
      <vt:lpstr>Exodus 4:27-28 With Aaron</vt:lpstr>
      <vt:lpstr>PowerPoint Presentation</vt:lpstr>
      <vt:lpstr>Exodus 4:27-28 With Aaron</vt:lpstr>
      <vt:lpstr>PowerPoint Presentation</vt:lpstr>
      <vt:lpstr>VII. Exodus 4:27-31 Moses’ Meetings</vt:lpstr>
      <vt:lpstr>Exodus 4:29-31 With Israel’s Leaders</vt:lpstr>
      <vt:lpstr>Exodus 4:29-31 With Israel’s Leaders</vt:lpstr>
      <vt:lpstr>PowerPoint Presentation</vt:lpstr>
      <vt:lpstr>Exodus 4:29-31 With Israel’s Leaders</vt:lpstr>
      <vt:lpstr>Exodus 4:30 The Proclamation</vt:lpstr>
      <vt:lpstr>Exodus 4:30 The Proclamation</vt:lpstr>
      <vt:lpstr>PowerPoint Presentation</vt:lpstr>
      <vt:lpstr>Exodus 4:30 The Proclamation</vt:lpstr>
      <vt:lpstr>Exodus 4:29-31 With Israel’s Leaders</vt:lpstr>
      <vt:lpstr>Exodus 4:31 The Response</vt:lpstr>
      <vt:lpstr>Exodus 4:31 The Response</vt:lpstr>
      <vt:lpstr>PowerPoint Presentation</vt:lpstr>
      <vt:lpstr>PowerPoint Presentation</vt:lpstr>
      <vt:lpstr>Exodus 14:31</vt:lpstr>
      <vt:lpstr>PowerPoint Presentation</vt:lpstr>
      <vt:lpstr>Exodus 4:31 The Response</vt:lpstr>
      <vt:lpstr>Conclusion</vt:lpstr>
      <vt:lpstr>MOSES’ CALLING Exodus 4:1-31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010 Exodus 4v1-31</dc:title>
  <dc:subject>Exodus</dc:subject>
  <dc:creator>A. Woods</dc:creator>
  <dc:description>Modified by Jim McGowan</dc:description>
  <cp:lastModifiedBy>Jim McGowan</cp:lastModifiedBy>
  <cp:revision>1272</cp:revision>
  <cp:lastPrinted>2025-07-25T13:47:51Z</cp:lastPrinted>
  <dcterms:created xsi:type="dcterms:W3CDTF">2009-03-17T12:21:13Z</dcterms:created>
  <dcterms:modified xsi:type="dcterms:W3CDTF">2025-07-25T13:48:02Z</dcterms:modified>
</cp:coreProperties>
</file>