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97"/>
  </p:notesMasterIdLst>
  <p:handoutMasterIdLst>
    <p:handoutMasterId r:id="rId198"/>
  </p:handoutMasterIdLst>
  <p:sldIdLst>
    <p:sldId id="11071" r:id="rId4"/>
    <p:sldId id="28008" r:id="rId5"/>
    <p:sldId id="27970" r:id="rId6"/>
    <p:sldId id="28009" r:id="rId7"/>
    <p:sldId id="28032" r:id="rId8"/>
    <p:sldId id="28033" r:id="rId9"/>
    <p:sldId id="28010" r:id="rId10"/>
    <p:sldId id="5475" r:id="rId11"/>
    <p:sldId id="763" r:id="rId12"/>
    <p:sldId id="5420" r:id="rId13"/>
    <p:sldId id="28046" r:id="rId14"/>
    <p:sldId id="28011" r:id="rId15"/>
    <p:sldId id="28012" r:id="rId16"/>
    <p:sldId id="5364" r:id="rId17"/>
    <p:sldId id="5886" r:id="rId18"/>
    <p:sldId id="5887" r:id="rId19"/>
    <p:sldId id="5888" r:id="rId20"/>
    <p:sldId id="5890" r:id="rId21"/>
    <p:sldId id="5889" r:id="rId22"/>
    <p:sldId id="5885" r:id="rId23"/>
    <p:sldId id="5884" r:id="rId24"/>
    <p:sldId id="28013" r:id="rId25"/>
    <p:sldId id="5492" r:id="rId26"/>
    <p:sldId id="5493" r:id="rId27"/>
    <p:sldId id="5766" r:id="rId28"/>
    <p:sldId id="5767" r:id="rId29"/>
    <p:sldId id="6906" r:id="rId30"/>
    <p:sldId id="6905" r:id="rId31"/>
    <p:sldId id="5768" r:id="rId32"/>
    <p:sldId id="5496" r:id="rId33"/>
    <p:sldId id="5769" r:id="rId34"/>
    <p:sldId id="7565" r:id="rId35"/>
    <p:sldId id="5770" r:id="rId36"/>
    <p:sldId id="5771" r:id="rId37"/>
    <p:sldId id="5772" r:id="rId38"/>
    <p:sldId id="5494" r:id="rId39"/>
    <p:sldId id="5773" r:id="rId40"/>
    <p:sldId id="5774" r:id="rId41"/>
    <p:sldId id="1148" r:id="rId42"/>
    <p:sldId id="5775" r:id="rId43"/>
    <p:sldId id="8865" r:id="rId44"/>
    <p:sldId id="5777" r:id="rId45"/>
    <p:sldId id="5778" r:id="rId46"/>
    <p:sldId id="5779" r:id="rId47"/>
    <p:sldId id="8821" r:id="rId48"/>
    <p:sldId id="5476" r:id="rId49"/>
    <p:sldId id="7566" r:id="rId50"/>
    <p:sldId id="7567" r:id="rId51"/>
    <p:sldId id="7568" r:id="rId52"/>
    <p:sldId id="305" r:id="rId53"/>
    <p:sldId id="304" r:id="rId54"/>
    <p:sldId id="5780" r:id="rId55"/>
    <p:sldId id="5495" r:id="rId56"/>
    <p:sldId id="6508" r:id="rId57"/>
    <p:sldId id="6507" r:id="rId58"/>
    <p:sldId id="5781" r:id="rId59"/>
    <p:sldId id="5782" r:id="rId60"/>
    <p:sldId id="5783" r:id="rId61"/>
    <p:sldId id="5784" r:id="rId62"/>
    <p:sldId id="492" r:id="rId63"/>
    <p:sldId id="4726" r:id="rId64"/>
    <p:sldId id="889" r:id="rId65"/>
    <p:sldId id="28014" r:id="rId66"/>
    <p:sldId id="5498" r:id="rId67"/>
    <p:sldId id="28048" r:id="rId68"/>
    <p:sldId id="28047" r:id="rId69"/>
    <p:sldId id="5895" r:id="rId70"/>
    <p:sldId id="318" r:id="rId71"/>
    <p:sldId id="4910" r:id="rId72"/>
    <p:sldId id="7354" r:id="rId73"/>
    <p:sldId id="627" r:id="rId74"/>
    <p:sldId id="4909" r:id="rId75"/>
    <p:sldId id="5234" r:id="rId76"/>
    <p:sldId id="5896" r:id="rId77"/>
    <p:sldId id="5897" r:id="rId78"/>
    <p:sldId id="5898" r:id="rId79"/>
    <p:sldId id="2675" r:id="rId80"/>
    <p:sldId id="5892" r:id="rId81"/>
    <p:sldId id="5893" r:id="rId82"/>
    <p:sldId id="28049" r:id="rId83"/>
    <p:sldId id="1006" r:id="rId84"/>
    <p:sldId id="1013" r:id="rId85"/>
    <p:sldId id="28019" r:id="rId86"/>
    <p:sldId id="28020" r:id="rId87"/>
    <p:sldId id="1014" r:id="rId88"/>
    <p:sldId id="1019" r:id="rId89"/>
    <p:sldId id="28021" r:id="rId90"/>
    <p:sldId id="28022" r:id="rId91"/>
    <p:sldId id="1033" r:id="rId92"/>
    <p:sldId id="28023" r:id="rId93"/>
    <p:sldId id="1036" r:id="rId94"/>
    <p:sldId id="28024" r:id="rId95"/>
    <p:sldId id="28050" r:id="rId96"/>
    <p:sldId id="2643" r:id="rId97"/>
    <p:sldId id="2645" r:id="rId98"/>
    <p:sldId id="2664" r:id="rId99"/>
    <p:sldId id="5793" r:id="rId100"/>
    <p:sldId id="5794" r:id="rId101"/>
    <p:sldId id="2667" r:id="rId102"/>
    <p:sldId id="579" r:id="rId103"/>
    <p:sldId id="8866" r:id="rId104"/>
    <p:sldId id="8867" r:id="rId105"/>
    <p:sldId id="6510" r:id="rId106"/>
    <p:sldId id="749" r:id="rId107"/>
    <p:sldId id="28052" r:id="rId108"/>
    <p:sldId id="5497" r:id="rId109"/>
    <p:sldId id="28051" r:id="rId110"/>
    <p:sldId id="5552" r:id="rId111"/>
    <p:sldId id="28039" r:id="rId112"/>
    <p:sldId id="28055" r:id="rId113"/>
    <p:sldId id="28056" r:id="rId114"/>
    <p:sldId id="28057" r:id="rId115"/>
    <p:sldId id="28058" r:id="rId116"/>
    <p:sldId id="28059" r:id="rId117"/>
    <p:sldId id="28060" r:id="rId118"/>
    <p:sldId id="28061" r:id="rId119"/>
    <p:sldId id="28062" r:id="rId120"/>
    <p:sldId id="28053" r:id="rId121"/>
    <p:sldId id="28064" r:id="rId122"/>
    <p:sldId id="28063" r:id="rId123"/>
    <p:sldId id="5553" r:id="rId124"/>
    <p:sldId id="28015" r:id="rId125"/>
    <p:sldId id="6512" r:id="rId126"/>
    <p:sldId id="5525" r:id="rId127"/>
    <p:sldId id="5526" r:id="rId128"/>
    <p:sldId id="28016" r:id="rId129"/>
    <p:sldId id="28017" r:id="rId130"/>
    <p:sldId id="28018" r:id="rId131"/>
    <p:sldId id="5527" r:id="rId132"/>
    <p:sldId id="28025" r:id="rId133"/>
    <p:sldId id="5528" r:id="rId134"/>
    <p:sldId id="5803" r:id="rId135"/>
    <p:sldId id="5532" r:id="rId136"/>
    <p:sldId id="744" r:id="rId137"/>
    <p:sldId id="312" r:id="rId138"/>
    <p:sldId id="748" r:id="rId139"/>
    <p:sldId id="5542" r:id="rId140"/>
    <p:sldId id="28026" r:id="rId141"/>
    <p:sldId id="455" r:id="rId142"/>
    <p:sldId id="5533" r:id="rId143"/>
    <p:sldId id="774" r:id="rId144"/>
    <p:sldId id="5541" r:id="rId145"/>
    <p:sldId id="747" r:id="rId146"/>
    <p:sldId id="5534" r:id="rId147"/>
    <p:sldId id="5535" r:id="rId148"/>
    <p:sldId id="6524" r:id="rId149"/>
    <p:sldId id="775" r:id="rId150"/>
    <p:sldId id="5536" r:id="rId151"/>
    <p:sldId id="5874" r:id="rId152"/>
    <p:sldId id="6525" r:id="rId153"/>
    <p:sldId id="6526" r:id="rId154"/>
    <p:sldId id="6527" r:id="rId155"/>
    <p:sldId id="6528" r:id="rId156"/>
    <p:sldId id="6529" r:id="rId157"/>
    <p:sldId id="764" r:id="rId158"/>
    <p:sldId id="28027" r:id="rId159"/>
    <p:sldId id="2663" r:id="rId160"/>
    <p:sldId id="5537" r:id="rId161"/>
    <p:sldId id="6016" r:id="rId162"/>
    <p:sldId id="5540" r:id="rId163"/>
    <p:sldId id="7569" r:id="rId164"/>
    <p:sldId id="7570" r:id="rId165"/>
    <p:sldId id="5538" r:id="rId166"/>
    <p:sldId id="456" r:id="rId167"/>
    <p:sldId id="813" r:id="rId168"/>
    <p:sldId id="5543" r:id="rId169"/>
    <p:sldId id="5544" r:id="rId170"/>
    <p:sldId id="5566" r:id="rId171"/>
    <p:sldId id="6518" r:id="rId172"/>
    <p:sldId id="6519" r:id="rId173"/>
    <p:sldId id="1598" r:id="rId174"/>
    <p:sldId id="5806" r:id="rId175"/>
    <p:sldId id="1015" r:id="rId176"/>
    <p:sldId id="6516" r:id="rId177"/>
    <p:sldId id="5807" r:id="rId178"/>
    <p:sldId id="1020" r:id="rId179"/>
    <p:sldId id="5808" r:id="rId180"/>
    <p:sldId id="5809" r:id="rId181"/>
    <p:sldId id="1021" r:id="rId182"/>
    <p:sldId id="5810" r:id="rId183"/>
    <p:sldId id="5811" r:id="rId184"/>
    <p:sldId id="5812" r:id="rId185"/>
    <p:sldId id="5813" r:id="rId186"/>
    <p:sldId id="1018" r:id="rId187"/>
    <p:sldId id="5814" r:id="rId188"/>
    <p:sldId id="5815" r:id="rId189"/>
    <p:sldId id="1030" r:id="rId190"/>
    <p:sldId id="5816" r:id="rId191"/>
    <p:sldId id="1022" r:id="rId192"/>
    <p:sldId id="5817" r:id="rId193"/>
    <p:sldId id="5631" r:id="rId194"/>
    <p:sldId id="8868" r:id="rId195"/>
    <p:sldId id="6521" r:id="rId196"/>
  </p:sldIdLst>
  <p:sldSz cx="12192000" cy="6858000"/>
  <p:notesSz cx="7315200" cy="9601200"/>
  <p:custDataLst>
    <p:tags r:id="rId19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CC"/>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39DE1-726C-42E1-8D51-979CE843A8C0}" v="143" dt="2025-07-26T16:24:54.43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100" d="100"/>
          <a:sy n="100" d="100"/>
        </p:scale>
        <p:origin x="1168" y="63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5" d="100"/>
          <a:sy n="95" d="100"/>
        </p:scale>
        <p:origin x="3807" y="89"/>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microsoft.com/office/2015/10/relationships/revisionInfo" Target="revisionInfo.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tags" Target="tags/tag1.xml"/><Relationship Id="rId20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microsoft.com/office/2016/11/relationships/changesInfo" Target="changesInfos/changesInfo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presProps" Target="presProp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notesMaster" Target="notesMasters/notesMaster1.xml"/><Relationship Id="rId201" Type="http://schemas.openxmlformats.org/officeDocument/2006/relationships/viewProps" Target="viewProp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handoutMaster" Target="handoutMasters/handoutMaster1.xml"/><Relationship Id="rId202" Type="http://schemas.openxmlformats.org/officeDocument/2006/relationships/theme" Target="theme/theme1.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5339DE1-726C-42E1-8D51-979CE843A8C0}"/>
    <pc:docChg chg="undo custSel addSld delSld modSld sldOrd">
      <pc:chgData name="Jim McGowan" userId="e2c7446dd3aca506" providerId="LiveId" clId="{35339DE1-726C-42E1-8D51-979CE843A8C0}" dt="2025-07-26T16:26:57.301" v="858" actId="20577"/>
      <pc:docMkLst>
        <pc:docMk/>
      </pc:docMkLst>
      <pc:sldChg chg="del">
        <pc:chgData name="Jim McGowan" userId="e2c7446dd3aca506" providerId="LiveId" clId="{35339DE1-726C-42E1-8D51-979CE843A8C0}" dt="2025-07-26T13:56:56.484" v="21" actId="47"/>
        <pc:sldMkLst>
          <pc:docMk/>
          <pc:sldMk cId="1304271998" sldId="294"/>
        </pc:sldMkLst>
      </pc:sldChg>
      <pc:sldChg chg="modSp mod">
        <pc:chgData name="Jim McGowan" userId="e2c7446dd3aca506" providerId="LiveId" clId="{35339DE1-726C-42E1-8D51-979CE843A8C0}" dt="2025-07-26T15:23:57.254" v="609" actId="255"/>
        <pc:sldMkLst>
          <pc:docMk/>
          <pc:sldMk cId="0" sldId="744"/>
        </pc:sldMkLst>
        <pc:spChg chg="mod">
          <ac:chgData name="Jim McGowan" userId="e2c7446dd3aca506" providerId="LiveId" clId="{35339DE1-726C-42E1-8D51-979CE843A8C0}" dt="2025-07-26T15:23:57.254" v="609" actId="255"/>
          <ac:spMkLst>
            <pc:docMk/>
            <pc:sldMk cId="0" sldId="744"/>
            <ac:spMk id="198659" creationId="{00000000-0000-0000-0000-000000000000}"/>
          </ac:spMkLst>
        </pc:spChg>
      </pc:sldChg>
      <pc:sldChg chg="delSp modSp mod">
        <pc:chgData name="Jim McGowan" userId="e2c7446dd3aca506" providerId="LiveId" clId="{35339DE1-726C-42E1-8D51-979CE843A8C0}" dt="2025-07-26T15:04:47.773" v="502" actId="1036"/>
        <pc:sldMkLst>
          <pc:docMk/>
          <pc:sldMk cId="0" sldId="749"/>
        </pc:sldMkLst>
        <pc:spChg chg="del">
          <ac:chgData name="Jim McGowan" userId="e2c7446dd3aca506" providerId="LiveId" clId="{35339DE1-726C-42E1-8D51-979CE843A8C0}" dt="2025-07-26T15:04:28.287" v="491" actId="478"/>
          <ac:spMkLst>
            <pc:docMk/>
            <pc:sldMk cId="0" sldId="749"/>
            <ac:spMk id="4" creationId="{00000000-0000-0000-0000-000000000000}"/>
          </ac:spMkLst>
        </pc:spChg>
        <pc:spChg chg="mod">
          <ac:chgData name="Jim McGowan" userId="e2c7446dd3aca506" providerId="LiveId" clId="{35339DE1-726C-42E1-8D51-979CE843A8C0}" dt="2025-07-26T15:04:47.773" v="502" actId="1036"/>
          <ac:spMkLst>
            <pc:docMk/>
            <pc:sldMk cId="0" sldId="749"/>
            <ac:spMk id="56322" creationId="{00000000-0000-0000-0000-000000000000}"/>
          </ac:spMkLst>
        </pc:spChg>
        <pc:spChg chg="mod">
          <ac:chgData name="Jim McGowan" userId="e2c7446dd3aca506" providerId="LiveId" clId="{35339DE1-726C-42E1-8D51-979CE843A8C0}" dt="2025-07-26T15:04:23.944" v="490"/>
          <ac:spMkLst>
            <pc:docMk/>
            <pc:sldMk cId="0" sldId="749"/>
            <ac:spMk id="56323" creationId="{00000000-0000-0000-0000-000000000000}"/>
          </ac:spMkLst>
        </pc:spChg>
        <pc:picChg chg="mod">
          <ac:chgData name="Jim McGowan" userId="e2c7446dd3aca506" providerId="LiveId" clId="{35339DE1-726C-42E1-8D51-979CE843A8C0}" dt="2025-07-26T15:04:43.815" v="501" actId="1036"/>
          <ac:picMkLst>
            <pc:docMk/>
            <pc:sldMk cId="0" sldId="749"/>
            <ac:picMk id="2" creationId="{00000000-0000-0000-0000-000000000000}"/>
          </ac:picMkLst>
        </pc:picChg>
      </pc:sldChg>
      <pc:sldChg chg="del">
        <pc:chgData name="Jim McGowan" userId="e2c7446dd3aca506" providerId="LiveId" clId="{35339DE1-726C-42E1-8D51-979CE843A8C0}" dt="2025-07-26T13:56:56.484" v="21" actId="47"/>
        <pc:sldMkLst>
          <pc:docMk/>
          <pc:sldMk cId="3525881916" sldId="761"/>
        </pc:sldMkLst>
      </pc:sldChg>
      <pc:sldChg chg="ord">
        <pc:chgData name="Jim McGowan" userId="e2c7446dd3aca506" providerId="LiveId" clId="{35339DE1-726C-42E1-8D51-979CE843A8C0}" dt="2025-07-26T13:52:45.185" v="16"/>
        <pc:sldMkLst>
          <pc:docMk/>
          <pc:sldMk cId="3813831289" sldId="763"/>
        </pc:sldMkLst>
      </pc:sldChg>
      <pc:sldChg chg="modSp mod">
        <pc:chgData name="Jim McGowan" userId="e2c7446dd3aca506" providerId="LiveId" clId="{35339DE1-726C-42E1-8D51-979CE843A8C0}" dt="2025-07-26T16:12:50.235" v="771" actId="255"/>
        <pc:sldMkLst>
          <pc:docMk/>
          <pc:sldMk cId="135334892" sldId="775"/>
        </pc:sldMkLst>
        <pc:spChg chg="mod">
          <ac:chgData name="Jim McGowan" userId="e2c7446dd3aca506" providerId="LiveId" clId="{35339DE1-726C-42E1-8D51-979CE843A8C0}" dt="2025-07-26T16:12:50.235" v="771" actId="255"/>
          <ac:spMkLst>
            <pc:docMk/>
            <pc:sldMk cId="135334892" sldId="775"/>
            <ac:spMk id="145413" creationId="{00000000-0000-0000-0000-000000000000}"/>
          </ac:spMkLst>
        </pc:spChg>
      </pc:sldChg>
      <pc:sldChg chg="modSp mod">
        <pc:chgData name="Jim McGowan" userId="e2c7446dd3aca506" providerId="LiveId" clId="{35339DE1-726C-42E1-8D51-979CE843A8C0}" dt="2025-07-26T16:19:01.862" v="812" actId="255"/>
        <pc:sldMkLst>
          <pc:docMk/>
          <pc:sldMk cId="0" sldId="813"/>
        </pc:sldMkLst>
        <pc:spChg chg="mod">
          <ac:chgData name="Jim McGowan" userId="e2c7446dd3aca506" providerId="LiveId" clId="{35339DE1-726C-42E1-8D51-979CE843A8C0}" dt="2025-07-26T16:19:01.862" v="812" actId="255"/>
          <ac:spMkLst>
            <pc:docMk/>
            <pc:sldMk cId="0" sldId="813"/>
            <ac:spMk id="108548" creationId="{00000000-0000-0000-0000-000000000000}"/>
          </ac:spMkLst>
        </pc:spChg>
      </pc:sldChg>
      <pc:sldChg chg="addSp delSp modSp mod ord">
        <pc:chgData name="Jim McGowan" userId="e2c7446dd3aca506" providerId="LiveId" clId="{35339DE1-726C-42E1-8D51-979CE843A8C0}" dt="2025-07-26T14:27:30.462" v="264" actId="1035"/>
        <pc:sldMkLst>
          <pc:docMk/>
          <pc:sldMk cId="1056432650" sldId="889"/>
        </pc:sldMkLst>
        <pc:spChg chg="mod">
          <ac:chgData name="Jim McGowan" userId="e2c7446dd3aca506" providerId="LiveId" clId="{35339DE1-726C-42E1-8D51-979CE843A8C0}" dt="2025-07-26T14:27:10.371" v="253" actId="6549"/>
          <ac:spMkLst>
            <pc:docMk/>
            <pc:sldMk cId="1056432650" sldId="889"/>
            <ac:spMk id="134147" creationId="{00000000-0000-0000-0000-000000000000}"/>
          </ac:spMkLst>
        </pc:spChg>
        <pc:picChg chg="del">
          <ac:chgData name="Jim McGowan" userId="e2c7446dd3aca506" providerId="LiveId" clId="{35339DE1-726C-42E1-8D51-979CE843A8C0}" dt="2025-07-26T14:18:05.886" v="172" actId="478"/>
          <ac:picMkLst>
            <pc:docMk/>
            <pc:sldMk cId="1056432650" sldId="889"/>
            <ac:picMk id="2" creationId="{00000000-0000-0000-0000-000000000000}"/>
          </ac:picMkLst>
        </pc:picChg>
        <pc:picChg chg="add mod">
          <ac:chgData name="Jim McGowan" userId="e2c7446dd3aca506" providerId="LiveId" clId="{35339DE1-726C-42E1-8D51-979CE843A8C0}" dt="2025-07-26T14:27:30.462" v="264" actId="1035"/>
          <ac:picMkLst>
            <pc:docMk/>
            <pc:sldMk cId="1056432650" sldId="889"/>
            <ac:picMk id="4" creationId="{4C241D71-E87D-D5E3-1733-615EF5F51C04}"/>
          </ac:picMkLst>
        </pc:picChg>
      </pc:sldChg>
      <pc:sldChg chg="modSp">
        <pc:chgData name="Jim McGowan" userId="e2c7446dd3aca506" providerId="LiveId" clId="{35339DE1-726C-42E1-8D51-979CE843A8C0}" dt="2025-07-26T16:00:47.249" v="736"/>
        <pc:sldMkLst>
          <pc:docMk/>
          <pc:sldMk cId="932173436" sldId="1006"/>
        </pc:sldMkLst>
        <pc:spChg chg="mod">
          <ac:chgData name="Jim McGowan" userId="e2c7446dd3aca506" providerId="LiveId" clId="{35339DE1-726C-42E1-8D51-979CE843A8C0}" dt="2025-07-26T16:00:47.249" v="736"/>
          <ac:spMkLst>
            <pc:docMk/>
            <pc:sldMk cId="932173436" sldId="1006"/>
            <ac:spMk id="134147" creationId="{00000000-0000-0000-0000-000000000000}"/>
          </ac:spMkLst>
        </pc:spChg>
      </pc:sldChg>
      <pc:sldChg chg="modSp mod">
        <pc:chgData name="Jim McGowan" userId="e2c7446dd3aca506" providerId="LiveId" clId="{35339DE1-726C-42E1-8D51-979CE843A8C0}" dt="2025-07-26T16:24:54.434" v="856"/>
        <pc:sldMkLst>
          <pc:docMk/>
          <pc:sldMk cId="2175313287" sldId="1018"/>
        </pc:sldMkLst>
        <pc:spChg chg="mod">
          <ac:chgData name="Jim McGowan" userId="e2c7446dd3aca506" providerId="LiveId" clId="{35339DE1-726C-42E1-8D51-979CE843A8C0}" dt="2025-07-26T16:24:42.364" v="854" actId="1035"/>
          <ac:spMkLst>
            <pc:docMk/>
            <pc:sldMk cId="2175313287" sldId="1018"/>
            <ac:spMk id="2" creationId="{00000000-0000-0000-0000-000000000000}"/>
          </ac:spMkLst>
        </pc:spChg>
        <pc:spChg chg="mod">
          <ac:chgData name="Jim McGowan" userId="e2c7446dd3aca506" providerId="LiveId" clId="{35339DE1-726C-42E1-8D51-979CE843A8C0}" dt="2025-07-26T16:24:54.434" v="856"/>
          <ac:spMkLst>
            <pc:docMk/>
            <pc:sldMk cId="2175313287" sldId="1018"/>
            <ac:spMk id="134147" creationId="{00000000-0000-0000-0000-000000000000}"/>
          </ac:spMkLst>
        </pc:spChg>
      </pc:sldChg>
      <pc:sldChg chg="modSp mod">
        <pc:chgData name="Jim McGowan" userId="e2c7446dd3aca506" providerId="LiveId" clId="{35339DE1-726C-42E1-8D51-979CE843A8C0}" dt="2025-07-26T16:21:06.084" v="820"/>
        <pc:sldMkLst>
          <pc:docMk/>
          <pc:sldMk cId="0" sldId="1020"/>
        </pc:sldMkLst>
        <pc:spChg chg="mod">
          <ac:chgData name="Jim McGowan" userId="e2c7446dd3aca506" providerId="LiveId" clId="{35339DE1-726C-42E1-8D51-979CE843A8C0}" dt="2025-07-26T15:33:36.565" v="657" actId="1036"/>
          <ac:spMkLst>
            <pc:docMk/>
            <pc:sldMk cId="0" sldId="1020"/>
            <ac:spMk id="47107" creationId="{00000000-0000-0000-0000-000000000000}"/>
          </ac:spMkLst>
        </pc:spChg>
        <pc:spChg chg="mod">
          <ac:chgData name="Jim McGowan" userId="e2c7446dd3aca506" providerId="LiveId" clId="{35339DE1-726C-42E1-8D51-979CE843A8C0}" dt="2025-07-26T16:21:06.084" v="820"/>
          <ac:spMkLst>
            <pc:docMk/>
            <pc:sldMk cId="0" sldId="1020"/>
            <ac:spMk id="54276" creationId="{00000000-0000-0000-0000-000000000000}"/>
          </ac:spMkLst>
        </pc:spChg>
      </pc:sldChg>
      <pc:sldChg chg="modSp mod">
        <pc:chgData name="Jim McGowan" userId="e2c7446dd3aca506" providerId="LiveId" clId="{35339DE1-726C-42E1-8D51-979CE843A8C0}" dt="2025-07-26T16:23:23.418" v="845" actId="1036"/>
        <pc:sldMkLst>
          <pc:docMk/>
          <pc:sldMk cId="0" sldId="1021"/>
        </pc:sldMkLst>
        <pc:spChg chg="mod">
          <ac:chgData name="Jim McGowan" userId="e2c7446dd3aca506" providerId="LiveId" clId="{35339DE1-726C-42E1-8D51-979CE843A8C0}" dt="2025-07-26T16:23:23.418" v="845" actId="1036"/>
          <ac:spMkLst>
            <pc:docMk/>
            <pc:sldMk cId="0" sldId="1021"/>
            <ac:spMk id="56325" creationId="{00000000-0000-0000-0000-000000000000}"/>
          </ac:spMkLst>
        </pc:spChg>
        <pc:graphicFrameChg chg="mod modGraphic">
          <ac:chgData name="Jim McGowan" userId="e2c7446dd3aca506" providerId="LiveId" clId="{35339DE1-726C-42E1-8D51-979CE843A8C0}" dt="2025-07-26T16:23:13.933" v="832" actId="14100"/>
          <ac:graphicFrameMkLst>
            <pc:docMk/>
            <pc:sldMk cId="0" sldId="1021"/>
            <ac:graphicFrameMk id="2" creationId="{8091186E-E0A6-457C-BE40-6EE193560C9F}"/>
          </ac:graphicFrameMkLst>
        </pc:graphicFrameChg>
      </pc:sldChg>
      <pc:sldChg chg="modSp">
        <pc:chgData name="Jim McGowan" userId="e2c7446dd3aca506" providerId="LiveId" clId="{35339DE1-726C-42E1-8D51-979CE843A8C0}" dt="2025-07-26T15:35:08.231" v="661"/>
        <pc:sldMkLst>
          <pc:docMk/>
          <pc:sldMk cId="1661053875" sldId="1022"/>
        </pc:sldMkLst>
        <pc:spChg chg="mod">
          <ac:chgData name="Jim McGowan" userId="e2c7446dd3aca506" providerId="LiveId" clId="{35339DE1-726C-42E1-8D51-979CE843A8C0}" dt="2025-07-26T15:35:08.231" v="661"/>
          <ac:spMkLst>
            <pc:docMk/>
            <pc:sldMk cId="1661053875" sldId="1022"/>
            <ac:spMk id="134147" creationId="{00000000-0000-0000-0000-000000000000}"/>
          </ac:spMkLst>
        </pc:spChg>
      </pc:sldChg>
      <pc:sldChg chg="modSp mod">
        <pc:chgData name="Jim McGowan" userId="e2c7446dd3aca506" providerId="LiveId" clId="{35339DE1-726C-42E1-8D51-979CE843A8C0}" dt="2025-07-26T15:34:45.042" v="660"/>
        <pc:sldMkLst>
          <pc:docMk/>
          <pc:sldMk cId="273737320" sldId="1030"/>
        </pc:sldMkLst>
        <pc:spChg chg="mod">
          <ac:chgData name="Jim McGowan" userId="e2c7446dd3aca506" providerId="LiveId" clId="{35339DE1-726C-42E1-8D51-979CE843A8C0}" dt="2025-07-26T15:34:45.042" v="660"/>
          <ac:spMkLst>
            <pc:docMk/>
            <pc:sldMk cId="273737320" sldId="1030"/>
            <ac:spMk id="134147" creationId="{00000000-0000-0000-0000-000000000000}"/>
          </ac:spMkLst>
        </pc:spChg>
        <pc:picChg chg="mod">
          <ac:chgData name="Jim McGowan" userId="e2c7446dd3aca506" providerId="LiveId" clId="{35339DE1-726C-42E1-8D51-979CE843A8C0}" dt="2025-07-26T15:34:39.674" v="659" actId="1076"/>
          <ac:picMkLst>
            <pc:docMk/>
            <pc:sldMk cId="273737320" sldId="1030"/>
            <ac:picMk id="4" creationId="{01EB91A8-DABE-42C5-ACC9-C209C9DCA312}"/>
          </ac:picMkLst>
        </pc:picChg>
      </pc:sldChg>
      <pc:sldChg chg="modSp">
        <pc:chgData name="Jim McGowan" userId="e2c7446dd3aca506" providerId="LiveId" clId="{35339DE1-726C-42E1-8D51-979CE843A8C0}" dt="2025-07-26T16:01:08.760" v="737"/>
        <pc:sldMkLst>
          <pc:docMk/>
          <pc:sldMk cId="260571497" sldId="1033"/>
        </pc:sldMkLst>
        <pc:spChg chg="mod">
          <ac:chgData name="Jim McGowan" userId="e2c7446dd3aca506" providerId="LiveId" clId="{35339DE1-726C-42E1-8D51-979CE843A8C0}" dt="2025-07-26T16:01:08.760" v="737"/>
          <ac:spMkLst>
            <pc:docMk/>
            <pc:sldMk cId="260571497" sldId="1033"/>
            <ac:spMk id="134147" creationId="{00000000-0000-0000-0000-000000000000}"/>
          </ac:spMkLst>
        </pc:spChg>
      </pc:sldChg>
      <pc:sldChg chg="modSp">
        <pc:chgData name="Jim McGowan" userId="e2c7446dd3aca506" providerId="LiveId" clId="{35339DE1-726C-42E1-8D51-979CE843A8C0}" dt="2025-07-26T16:01:34.650" v="740"/>
        <pc:sldMkLst>
          <pc:docMk/>
          <pc:sldMk cId="625636410" sldId="1036"/>
        </pc:sldMkLst>
        <pc:spChg chg="mod">
          <ac:chgData name="Jim McGowan" userId="e2c7446dd3aca506" providerId="LiveId" clId="{35339DE1-726C-42E1-8D51-979CE843A8C0}" dt="2025-07-26T16:01:29.102" v="739"/>
          <ac:spMkLst>
            <pc:docMk/>
            <pc:sldMk cId="625636410" sldId="1036"/>
            <ac:spMk id="4" creationId="{00000000-0000-0000-0000-000000000000}"/>
          </ac:spMkLst>
        </pc:spChg>
        <pc:spChg chg="mod">
          <ac:chgData name="Jim McGowan" userId="e2c7446dd3aca506" providerId="LiveId" clId="{35339DE1-726C-42E1-8D51-979CE843A8C0}" dt="2025-07-26T16:01:34.650" v="740"/>
          <ac:spMkLst>
            <pc:docMk/>
            <pc:sldMk cId="625636410" sldId="1036"/>
            <ac:spMk id="5" creationId="{00000000-0000-0000-0000-000000000000}"/>
          </ac:spMkLst>
        </pc:spChg>
        <pc:spChg chg="mod">
          <ac:chgData name="Jim McGowan" userId="e2c7446dd3aca506" providerId="LiveId" clId="{35339DE1-726C-42E1-8D51-979CE843A8C0}" dt="2025-07-26T16:01:23.002" v="738"/>
          <ac:spMkLst>
            <pc:docMk/>
            <pc:sldMk cId="625636410" sldId="1036"/>
            <ac:spMk id="134147" creationId="{00000000-0000-0000-0000-000000000000}"/>
          </ac:spMkLst>
        </pc:spChg>
      </pc:sldChg>
      <pc:sldChg chg="modSp add mod">
        <pc:chgData name="Jim McGowan" userId="e2c7446dd3aca506" providerId="LiveId" clId="{35339DE1-726C-42E1-8D51-979CE843A8C0}" dt="2025-07-26T14:09:28.679" v="164" actId="113"/>
        <pc:sldMkLst>
          <pc:docMk/>
          <pc:sldMk cId="0" sldId="1148"/>
        </pc:sldMkLst>
        <pc:graphicFrameChg chg="mod modGraphic">
          <ac:chgData name="Jim McGowan" userId="e2c7446dd3aca506" providerId="LiveId" clId="{35339DE1-726C-42E1-8D51-979CE843A8C0}" dt="2025-07-26T14:09:28.679" v="164" actId="113"/>
          <ac:graphicFrameMkLst>
            <pc:docMk/>
            <pc:sldMk cId="0" sldId="1148"/>
            <ac:graphicFrameMk id="4" creationId="{EFD77D57-F9E5-7AE8-9EEA-7E40479EF657}"/>
          </ac:graphicFrameMkLst>
        </pc:graphicFrameChg>
      </pc:sldChg>
      <pc:sldChg chg="modSp mod">
        <pc:chgData name="Jim McGowan" userId="e2c7446dd3aca506" providerId="LiveId" clId="{35339DE1-726C-42E1-8D51-979CE843A8C0}" dt="2025-07-26T16:20:30.342" v="819" actId="948"/>
        <pc:sldMkLst>
          <pc:docMk/>
          <pc:sldMk cId="3195484380" sldId="1598"/>
        </pc:sldMkLst>
        <pc:spChg chg="mod">
          <ac:chgData name="Jim McGowan" userId="e2c7446dd3aca506" providerId="LiveId" clId="{35339DE1-726C-42E1-8D51-979CE843A8C0}" dt="2025-07-26T16:20:30.342" v="819" actId="948"/>
          <ac:spMkLst>
            <pc:docMk/>
            <pc:sldMk cId="3195484380" sldId="1598"/>
            <ac:spMk id="198659" creationId="{00000000-0000-0000-0000-000000000000}"/>
          </ac:spMkLst>
        </pc:spChg>
        <pc:picChg chg="mod">
          <ac:chgData name="Jim McGowan" userId="e2c7446dd3aca506" providerId="LiveId" clId="{35339DE1-726C-42E1-8D51-979CE843A8C0}" dt="2025-07-26T15:32:34.843" v="653" actId="1036"/>
          <ac:picMkLst>
            <pc:docMk/>
            <pc:sldMk cId="3195484380" sldId="1598"/>
            <ac:picMk id="2" creationId="{8E48D9F1-EEDA-2828-B58C-9E6BC3B39802}"/>
          </ac:picMkLst>
        </pc:picChg>
      </pc:sldChg>
      <pc:sldChg chg="addSp delSp modSp mod">
        <pc:chgData name="Jim McGowan" userId="e2c7446dd3aca506" providerId="LiveId" clId="{35339DE1-726C-42E1-8D51-979CE843A8C0}" dt="2025-07-26T14:53:22.095" v="448" actId="1582"/>
        <pc:sldMkLst>
          <pc:docMk/>
          <pc:sldMk cId="0" sldId="2643"/>
        </pc:sldMkLst>
        <pc:picChg chg="add mod">
          <ac:chgData name="Jim McGowan" userId="e2c7446dd3aca506" providerId="LiveId" clId="{35339DE1-726C-42E1-8D51-979CE843A8C0}" dt="2025-07-26T14:53:22.095" v="448" actId="1582"/>
          <ac:picMkLst>
            <pc:docMk/>
            <pc:sldMk cId="0" sldId="2643"/>
            <ac:picMk id="2" creationId="{7AEC4D0A-F9E4-E1CE-BD0A-C457E33E7F54}"/>
          </ac:picMkLst>
        </pc:picChg>
        <pc:picChg chg="del">
          <ac:chgData name="Jim McGowan" userId="e2c7446dd3aca506" providerId="LiveId" clId="{35339DE1-726C-42E1-8D51-979CE843A8C0}" dt="2025-07-26T14:52:12.317" v="424" actId="478"/>
          <ac:picMkLst>
            <pc:docMk/>
            <pc:sldMk cId="0" sldId="2643"/>
            <ac:picMk id="4" creationId="{FD0E3C68-BEEE-4C24-917F-CA8F1D31143C}"/>
          </ac:picMkLst>
        </pc:picChg>
      </pc:sldChg>
      <pc:sldChg chg="addSp modSp">
        <pc:chgData name="Jim McGowan" userId="e2c7446dd3aca506" providerId="LiveId" clId="{35339DE1-726C-42E1-8D51-979CE843A8C0}" dt="2025-07-26T16:02:06.560" v="741"/>
        <pc:sldMkLst>
          <pc:docMk/>
          <pc:sldMk cId="0" sldId="2645"/>
        </pc:sldMkLst>
        <pc:spChg chg="mod">
          <ac:chgData name="Jim McGowan" userId="e2c7446dd3aca506" providerId="LiveId" clId="{35339DE1-726C-42E1-8D51-979CE843A8C0}" dt="2025-07-26T16:02:06.560" v="741"/>
          <ac:spMkLst>
            <pc:docMk/>
            <pc:sldMk cId="0" sldId="2645"/>
            <ac:spMk id="23554" creationId="{D4B21E60-AC74-41CA-8F55-A40970853169}"/>
          </ac:spMkLst>
        </pc:spChg>
        <pc:picChg chg="add mod">
          <ac:chgData name="Jim McGowan" userId="e2c7446dd3aca506" providerId="LiveId" clId="{35339DE1-726C-42E1-8D51-979CE843A8C0}" dt="2025-07-26T15:00:14.615" v="449"/>
          <ac:picMkLst>
            <pc:docMk/>
            <pc:sldMk cId="0" sldId="2645"/>
            <ac:picMk id="3" creationId="{DDE18425-1DB4-2C21-D0C5-8A49942FFCD4}"/>
          </ac:picMkLst>
        </pc:picChg>
      </pc:sldChg>
      <pc:sldChg chg="delSp modSp mod">
        <pc:chgData name="Jim McGowan" userId="e2c7446dd3aca506" providerId="LiveId" clId="{35339DE1-726C-42E1-8D51-979CE843A8C0}" dt="2025-07-26T16:17:23.135" v="807" actId="14100"/>
        <pc:sldMkLst>
          <pc:docMk/>
          <pc:sldMk cId="0" sldId="2663"/>
        </pc:sldMkLst>
        <pc:spChg chg="mod">
          <ac:chgData name="Jim McGowan" userId="e2c7446dd3aca506" providerId="LiveId" clId="{35339DE1-726C-42E1-8D51-979CE843A8C0}" dt="2025-07-26T16:17:05.886" v="802"/>
          <ac:spMkLst>
            <pc:docMk/>
            <pc:sldMk cId="0" sldId="2663"/>
            <ac:spMk id="2" creationId="{00000000-0000-0000-0000-000000000000}"/>
          </ac:spMkLst>
        </pc:spChg>
        <pc:spChg chg="del">
          <ac:chgData name="Jim McGowan" userId="e2c7446dd3aca506" providerId="LiveId" clId="{35339DE1-726C-42E1-8D51-979CE843A8C0}" dt="2025-07-26T16:16:17.750" v="793" actId="478"/>
          <ac:spMkLst>
            <pc:docMk/>
            <pc:sldMk cId="0" sldId="2663"/>
            <ac:spMk id="3" creationId="{00000000-0000-0000-0000-000000000000}"/>
          </ac:spMkLst>
        </pc:spChg>
        <pc:spChg chg="mod">
          <ac:chgData name="Jim McGowan" userId="e2c7446dd3aca506" providerId="LiveId" clId="{35339DE1-726C-42E1-8D51-979CE843A8C0}" dt="2025-07-26T16:16:46.445" v="801" actId="1036"/>
          <ac:spMkLst>
            <pc:docMk/>
            <pc:sldMk cId="0" sldId="2663"/>
            <ac:spMk id="27650" creationId="{00000000-0000-0000-0000-000000000000}"/>
          </ac:spMkLst>
        </pc:spChg>
        <pc:picChg chg="mod">
          <ac:chgData name="Jim McGowan" userId="e2c7446dd3aca506" providerId="LiveId" clId="{35339DE1-726C-42E1-8D51-979CE843A8C0}" dt="2025-07-26T16:17:23.135" v="807" actId="14100"/>
          <ac:picMkLst>
            <pc:docMk/>
            <pc:sldMk cId="0" sldId="2663"/>
            <ac:picMk id="27651" creationId="{00000000-0000-0000-0000-000000000000}"/>
          </ac:picMkLst>
        </pc:picChg>
      </pc:sldChg>
      <pc:sldChg chg="addSp modSp mod">
        <pc:chgData name="Jim McGowan" userId="e2c7446dd3aca506" providerId="LiveId" clId="{35339DE1-726C-42E1-8D51-979CE843A8C0}" dt="2025-07-26T15:03:26.166" v="484" actId="1035"/>
        <pc:sldMkLst>
          <pc:docMk/>
          <pc:sldMk cId="0" sldId="2664"/>
        </pc:sldMkLst>
        <pc:spChg chg="mod">
          <ac:chgData name="Jim McGowan" userId="e2c7446dd3aca506" providerId="LiveId" clId="{35339DE1-726C-42E1-8D51-979CE843A8C0}" dt="2025-07-26T15:02:55.776" v="475" actId="255"/>
          <ac:spMkLst>
            <pc:docMk/>
            <pc:sldMk cId="0" sldId="2664"/>
            <ac:spMk id="24578" creationId="{FDF52326-1A80-41A3-843B-4FC0BBEB852F}"/>
          </ac:spMkLst>
        </pc:spChg>
        <pc:picChg chg="add mod">
          <ac:chgData name="Jim McGowan" userId="e2c7446dd3aca506" providerId="LiveId" clId="{35339DE1-726C-42E1-8D51-979CE843A8C0}" dt="2025-07-26T15:03:26.166" v="484" actId="1035"/>
          <ac:picMkLst>
            <pc:docMk/>
            <pc:sldMk cId="0" sldId="2664"/>
            <ac:picMk id="2" creationId="{B0B03CA0-8921-2AAF-9D77-204768F4F396}"/>
          </ac:picMkLst>
        </pc:picChg>
      </pc:sldChg>
      <pc:sldChg chg="modSp">
        <pc:chgData name="Jim McGowan" userId="e2c7446dd3aca506" providerId="LiveId" clId="{35339DE1-726C-42E1-8D51-979CE843A8C0}" dt="2025-07-26T16:03:13.893" v="745"/>
        <pc:sldMkLst>
          <pc:docMk/>
          <pc:sldMk cId="0" sldId="2667"/>
        </pc:sldMkLst>
        <pc:spChg chg="mod">
          <ac:chgData name="Jim McGowan" userId="e2c7446dd3aca506" providerId="LiveId" clId="{35339DE1-726C-42E1-8D51-979CE843A8C0}" dt="2025-07-26T16:03:13.893" v="745"/>
          <ac:spMkLst>
            <pc:docMk/>
            <pc:sldMk cId="0" sldId="2667"/>
            <ac:spMk id="37890" creationId="{7A09CB8F-54A8-4BF2-9555-0F6D029B5C1C}"/>
          </ac:spMkLst>
        </pc:spChg>
      </pc:sldChg>
      <pc:sldChg chg="add">
        <pc:chgData name="Jim McGowan" userId="e2c7446dd3aca506" providerId="LiveId" clId="{35339DE1-726C-42E1-8D51-979CE843A8C0}" dt="2025-07-26T14:17:34.711" v="166"/>
        <pc:sldMkLst>
          <pc:docMk/>
          <pc:sldMk cId="3983266042" sldId="4726"/>
        </pc:sldMkLst>
      </pc:sldChg>
      <pc:sldChg chg="modSp">
        <pc:chgData name="Jim McGowan" userId="e2c7446dd3aca506" providerId="LiveId" clId="{35339DE1-726C-42E1-8D51-979CE843A8C0}" dt="2025-07-26T15:59:45.193" v="734"/>
        <pc:sldMkLst>
          <pc:docMk/>
          <pc:sldMk cId="2184588773" sldId="4909"/>
        </pc:sldMkLst>
        <pc:spChg chg="mod">
          <ac:chgData name="Jim McGowan" userId="e2c7446dd3aca506" providerId="LiveId" clId="{35339DE1-726C-42E1-8D51-979CE843A8C0}" dt="2025-07-26T15:59:45.193" v="734"/>
          <ac:spMkLst>
            <pc:docMk/>
            <pc:sldMk cId="2184588773" sldId="4909"/>
            <ac:spMk id="134147" creationId="{00000000-0000-0000-0000-000000000000}"/>
          </ac:spMkLst>
        </pc:spChg>
      </pc:sldChg>
      <pc:sldChg chg="modSp mod">
        <pc:chgData name="Jim McGowan" userId="e2c7446dd3aca506" providerId="LiveId" clId="{35339DE1-726C-42E1-8D51-979CE843A8C0}" dt="2025-07-26T15:55:58.454" v="725"/>
        <pc:sldMkLst>
          <pc:docMk/>
          <pc:sldMk cId="224373318" sldId="5364"/>
        </pc:sldMkLst>
        <pc:spChg chg="mod">
          <ac:chgData name="Jim McGowan" userId="e2c7446dd3aca506" providerId="LiveId" clId="{35339DE1-726C-42E1-8D51-979CE843A8C0}" dt="2025-07-26T15:55:58.454" v="725"/>
          <ac:spMkLst>
            <pc:docMk/>
            <pc:sldMk cId="224373318" sldId="5364"/>
            <ac:spMk id="198659" creationId="{00000000-0000-0000-0000-000000000000}"/>
          </ac:spMkLst>
        </pc:spChg>
        <pc:picChg chg="mod">
          <ac:chgData name="Jim McGowan" userId="e2c7446dd3aca506" providerId="LiveId" clId="{35339DE1-726C-42E1-8D51-979CE843A8C0}" dt="2025-07-26T15:45:13.177" v="702" actId="1582"/>
          <ac:picMkLst>
            <pc:docMk/>
            <pc:sldMk cId="224373318" sldId="5364"/>
            <ac:picMk id="2" creationId="{E3D56084-D715-4117-9F7A-07BA3BD5EF86}"/>
          </ac:picMkLst>
        </pc:picChg>
      </pc:sldChg>
      <pc:sldChg chg="add ord">
        <pc:chgData name="Jim McGowan" userId="e2c7446dd3aca506" providerId="LiveId" clId="{35339DE1-726C-42E1-8D51-979CE843A8C0}" dt="2025-07-26T13:53:11.113" v="18"/>
        <pc:sldMkLst>
          <pc:docMk/>
          <pc:sldMk cId="417877567" sldId="5420"/>
        </pc:sldMkLst>
      </pc:sldChg>
      <pc:sldChg chg="del">
        <pc:chgData name="Jim McGowan" userId="e2c7446dd3aca506" providerId="LiveId" clId="{35339DE1-726C-42E1-8D51-979CE843A8C0}" dt="2025-07-26T13:52:05.282" v="13" actId="2696"/>
        <pc:sldMkLst>
          <pc:docMk/>
          <pc:sldMk cId="3016541608" sldId="5420"/>
        </pc:sldMkLst>
      </pc:sldChg>
      <pc:sldChg chg="del">
        <pc:chgData name="Jim McGowan" userId="e2c7446dd3aca506" providerId="LiveId" clId="{35339DE1-726C-42E1-8D51-979CE843A8C0}" dt="2025-07-26T13:50:07.481" v="2" actId="47"/>
        <pc:sldMkLst>
          <pc:docMk/>
          <pc:sldMk cId="2089703373" sldId="5436"/>
        </pc:sldMkLst>
      </pc:sldChg>
      <pc:sldChg chg="del">
        <pc:chgData name="Jim McGowan" userId="e2c7446dd3aca506" providerId="LiveId" clId="{35339DE1-726C-42E1-8D51-979CE843A8C0}" dt="2025-07-26T13:50:07.481" v="2" actId="47"/>
        <pc:sldMkLst>
          <pc:docMk/>
          <pc:sldMk cId="517812471" sldId="5473"/>
        </pc:sldMkLst>
      </pc:sldChg>
      <pc:sldChg chg="del">
        <pc:chgData name="Jim McGowan" userId="e2c7446dd3aca506" providerId="LiveId" clId="{35339DE1-726C-42E1-8D51-979CE843A8C0}" dt="2025-07-26T13:50:07.481" v="2" actId="47"/>
        <pc:sldMkLst>
          <pc:docMk/>
          <pc:sldMk cId="546942297" sldId="5474"/>
        </pc:sldMkLst>
      </pc:sldChg>
      <pc:sldChg chg="add del">
        <pc:chgData name="Jim McGowan" userId="e2c7446dd3aca506" providerId="LiveId" clId="{35339DE1-726C-42E1-8D51-979CE843A8C0}" dt="2025-07-26T14:10:06.762" v="165"/>
        <pc:sldMkLst>
          <pc:docMk/>
          <pc:sldMk cId="3330399271" sldId="5476"/>
        </pc:sldMkLst>
      </pc:sldChg>
      <pc:sldChg chg="del">
        <pc:chgData name="Jim McGowan" userId="e2c7446dd3aca506" providerId="LiveId" clId="{35339DE1-726C-42E1-8D51-979CE843A8C0}" dt="2025-07-26T13:56:56.484" v="21" actId="47"/>
        <pc:sldMkLst>
          <pc:docMk/>
          <pc:sldMk cId="2128299285" sldId="5477"/>
        </pc:sldMkLst>
      </pc:sldChg>
      <pc:sldChg chg="del">
        <pc:chgData name="Jim McGowan" userId="e2c7446dd3aca506" providerId="LiveId" clId="{35339DE1-726C-42E1-8D51-979CE843A8C0}" dt="2025-07-26T13:56:56.484" v="21" actId="47"/>
        <pc:sldMkLst>
          <pc:docMk/>
          <pc:sldMk cId="3783428182" sldId="5478"/>
        </pc:sldMkLst>
      </pc:sldChg>
      <pc:sldChg chg="del">
        <pc:chgData name="Jim McGowan" userId="e2c7446dd3aca506" providerId="LiveId" clId="{35339DE1-726C-42E1-8D51-979CE843A8C0}" dt="2025-07-26T13:56:56.484" v="21" actId="47"/>
        <pc:sldMkLst>
          <pc:docMk/>
          <pc:sldMk cId="1049858416" sldId="5479"/>
        </pc:sldMkLst>
      </pc:sldChg>
      <pc:sldChg chg="del">
        <pc:chgData name="Jim McGowan" userId="e2c7446dd3aca506" providerId="LiveId" clId="{35339DE1-726C-42E1-8D51-979CE843A8C0}" dt="2025-07-26T13:56:56.484" v="21" actId="47"/>
        <pc:sldMkLst>
          <pc:docMk/>
          <pc:sldMk cId="3308752056" sldId="5480"/>
        </pc:sldMkLst>
      </pc:sldChg>
      <pc:sldChg chg="del">
        <pc:chgData name="Jim McGowan" userId="e2c7446dd3aca506" providerId="LiveId" clId="{35339DE1-726C-42E1-8D51-979CE843A8C0}" dt="2025-07-26T13:56:56.484" v="21" actId="47"/>
        <pc:sldMkLst>
          <pc:docMk/>
          <pc:sldMk cId="2217023389" sldId="5481"/>
        </pc:sldMkLst>
      </pc:sldChg>
      <pc:sldChg chg="del">
        <pc:chgData name="Jim McGowan" userId="e2c7446dd3aca506" providerId="LiveId" clId="{35339DE1-726C-42E1-8D51-979CE843A8C0}" dt="2025-07-26T13:56:56.484" v="21" actId="47"/>
        <pc:sldMkLst>
          <pc:docMk/>
          <pc:sldMk cId="0" sldId="5482"/>
        </pc:sldMkLst>
      </pc:sldChg>
      <pc:sldChg chg="modSp">
        <pc:chgData name="Jim McGowan" userId="e2c7446dd3aca506" providerId="LiveId" clId="{35339DE1-726C-42E1-8D51-979CE843A8C0}" dt="2025-07-26T15:56:56.759" v="730"/>
        <pc:sldMkLst>
          <pc:docMk/>
          <pc:sldMk cId="183827874" sldId="5492"/>
        </pc:sldMkLst>
        <pc:spChg chg="mod">
          <ac:chgData name="Jim McGowan" userId="e2c7446dd3aca506" providerId="LiveId" clId="{35339DE1-726C-42E1-8D51-979CE843A8C0}" dt="2025-07-26T15:56:56.759" v="730"/>
          <ac:spMkLst>
            <pc:docMk/>
            <pc:sldMk cId="183827874" sldId="5492"/>
            <ac:spMk id="5" creationId="{00000000-0000-0000-0000-000000000000}"/>
          </ac:spMkLst>
        </pc:spChg>
      </pc:sldChg>
      <pc:sldChg chg="modSp">
        <pc:chgData name="Jim McGowan" userId="e2c7446dd3aca506" providerId="LiveId" clId="{35339DE1-726C-42E1-8D51-979CE843A8C0}" dt="2025-07-26T15:57:57.279" v="731"/>
        <pc:sldMkLst>
          <pc:docMk/>
          <pc:sldMk cId="2096087218" sldId="5495"/>
        </pc:sldMkLst>
        <pc:spChg chg="mod">
          <ac:chgData name="Jim McGowan" userId="e2c7446dd3aca506" providerId="LiveId" clId="{35339DE1-726C-42E1-8D51-979CE843A8C0}" dt="2025-07-26T15:57:57.279" v="731"/>
          <ac:spMkLst>
            <pc:docMk/>
            <pc:sldMk cId="2096087218" sldId="5495"/>
            <ac:spMk id="13" creationId="{00000000-0000-0000-0000-000000000000}"/>
          </ac:spMkLst>
        </pc:spChg>
      </pc:sldChg>
      <pc:sldChg chg="addSp delSp modSp mod">
        <pc:chgData name="Jim McGowan" userId="e2c7446dd3aca506" providerId="LiveId" clId="{35339DE1-726C-42E1-8D51-979CE843A8C0}" dt="2025-07-26T15:49:39.392" v="721" actId="12789"/>
        <pc:sldMkLst>
          <pc:docMk/>
          <pc:sldMk cId="936010627" sldId="5496"/>
        </pc:sldMkLst>
        <pc:spChg chg="del mod">
          <ac:chgData name="Jim McGowan" userId="e2c7446dd3aca506" providerId="LiveId" clId="{35339DE1-726C-42E1-8D51-979CE843A8C0}" dt="2025-07-26T15:48:25.073" v="709" actId="21"/>
          <ac:spMkLst>
            <pc:docMk/>
            <pc:sldMk cId="936010627" sldId="5496"/>
            <ac:spMk id="5" creationId="{FB795D25-B580-4D4A-B2F7-4F1BE3013873}"/>
          </ac:spMkLst>
        </pc:spChg>
        <pc:picChg chg="add mod modCrop">
          <ac:chgData name="Jim McGowan" userId="e2c7446dd3aca506" providerId="LiveId" clId="{35339DE1-726C-42E1-8D51-979CE843A8C0}" dt="2025-07-26T15:49:39.392" v="721" actId="12789"/>
          <ac:picMkLst>
            <pc:docMk/>
            <pc:sldMk cId="936010627" sldId="5496"/>
            <ac:picMk id="2" creationId="{1BC92BE6-A2BE-F8A0-8FB6-C6758C98B78F}"/>
          </ac:picMkLst>
        </pc:picChg>
        <pc:picChg chg="del">
          <ac:chgData name="Jim McGowan" userId="e2c7446dd3aca506" providerId="LiveId" clId="{35339DE1-726C-42E1-8D51-979CE843A8C0}" dt="2025-07-26T15:48:25.073" v="709" actId="21"/>
          <ac:picMkLst>
            <pc:docMk/>
            <pc:sldMk cId="936010627" sldId="5496"/>
            <ac:picMk id="3074" creationId="{BCDFD110-CB5E-43BB-9BA9-11AECC4B387C}"/>
          </ac:picMkLst>
        </pc:picChg>
      </pc:sldChg>
      <pc:sldChg chg="modSp">
        <pc:chgData name="Jim McGowan" userId="e2c7446dd3aca506" providerId="LiveId" clId="{35339DE1-726C-42E1-8D51-979CE843A8C0}" dt="2025-07-26T16:03:54.939" v="748"/>
        <pc:sldMkLst>
          <pc:docMk/>
          <pc:sldMk cId="776680988" sldId="5497"/>
        </pc:sldMkLst>
        <pc:spChg chg="mod">
          <ac:chgData name="Jim McGowan" userId="e2c7446dd3aca506" providerId="LiveId" clId="{35339DE1-726C-42E1-8D51-979CE843A8C0}" dt="2025-07-26T16:03:54.939" v="748"/>
          <ac:spMkLst>
            <pc:docMk/>
            <pc:sldMk cId="776680988" sldId="5497"/>
            <ac:spMk id="13" creationId="{00000000-0000-0000-0000-000000000000}"/>
          </ac:spMkLst>
        </pc:spChg>
      </pc:sldChg>
      <pc:sldChg chg="modSp mod ord">
        <pc:chgData name="Jim McGowan" userId="e2c7446dd3aca506" providerId="LiveId" clId="{35339DE1-726C-42E1-8D51-979CE843A8C0}" dt="2025-07-26T15:06:17.423" v="507" actId="6549"/>
        <pc:sldMkLst>
          <pc:docMk/>
          <pc:sldMk cId="305402054" sldId="5498"/>
        </pc:sldMkLst>
        <pc:spChg chg="mod">
          <ac:chgData name="Jim McGowan" userId="e2c7446dd3aca506" providerId="LiveId" clId="{35339DE1-726C-42E1-8D51-979CE843A8C0}" dt="2025-07-26T15:06:17.423" v="507" actId="6549"/>
          <ac:spMkLst>
            <pc:docMk/>
            <pc:sldMk cId="305402054" sldId="5498"/>
            <ac:spMk id="3" creationId="{00000000-0000-0000-0000-000000000000}"/>
          </ac:spMkLst>
        </pc:spChg>
      </pc:sldChg>
      <pc:sldChg chg="del">
        <pc:chgData name="Jim McGowan" userId="e2c7446dd3aca506" providerId="LiveId" clId="{35339DE1-726C-42E1-8D51-979CE843A8C0}" dt="2025-07-26T14:42:09.592" v="401" actId="47"/>
        <pc:sldMkLst>
          <pc:docMk/>
          <pc:sldMk cId="1348578326" sldId="5501"/>
        </pc:sldMkLst>
      </pc:sldChg>
      <pc:sldChg chg="modSp">
        <pc:chgData name="Jim McGowan" userId="e2c7446dd3aca506" providerId="LiveId" clId="{35339DE1-726C-42E1-8D51-979CE843A8C0}" dt="2025-07-26T16:08:55.872" v="762"/>
        <pc:sldMkLst>
          <pc:docMk/>
          <pc:sldMk cId="318333652" sldId="5525"/>
        </pc:sldMkLst>
        <pc:spChg chg="mod">
          <ac:chgData name="Jim McGowan" userId="e2c7446dd3aca506" providerId="LiveId" clId="{35339DE1-726C-42E1-8D51-979CE843A8C0}" dt="2025-07-26T16:08:55.872" v="762"/>
          <ac:spMkLst>
            <pc:docMk/>
            <pc:sldMk cId="318333652" sldId="5525"/>
            <ac:spMk id="198659" creationId="{00000000-0000-0000-0000-000000000000}"/>
          </ac:spMkLst>
        </pc:spChg>
      </pc:sldChg>
      <pc:sldChg chg="modSp">
        <pc:chgData name="Jim McGowan" userId="e2c7446dd3aca506" providerId="LiveId" clId="{35339DE1-726C-42E1-8D51-979CE843A8C0}" dt="2025-07-26T16:08:59.129" v="763"/>
        <pc:sldMkLst>
          <pc:docMk/>
          <pc:sldMk cId="2599760602" sldId="5526"/>
        </pc:sldMkLst>
        <pc:spChg chg="mod">
          <ac:chgData name="Jim McGowan" userId="e2c7446dd3aca506" providerId="LiveId" clId="{35339DE1-726C-42E1-8D51-979CE843A8C0}" dt="2025-07-26T16:08:59.129" v="763"/>
          <ac:spMkLst>
            <pc:docMk/>
            <pc:sldMk cId="2599760602" sldId="5526"/>
            <ac:spMk id="198659" creationId="{00000000-0000-0000-0000-000000000000}"/>
          </ac:spMkLst>
        </pc:spChg>
      </pc:sldChg>
      <pc:sldChg chg="modSp mod">
        <pc:chgData name="Jim McGowan" userId="e2c7446dd3aca506" providerId="LiveId" clId="{35339DE1-726C-42E1-8D51-979CE843A8C0}" dt="2025-07-26T16:10:24.280" v="765" actId="207"/>
        <pc:sldMkLst>
          <pc:docMk/>
          <pc:sldMk cId="329933841" sldId="5527"/>
        </pc:sldMkLst>
        <pc:graphicFrameChg chg="modGraphic">
          <ac:chgData name="Jim McGowan" userId="e2c7446dd3aca506" providerId="LiveId" clId="{35339DE1-726C-42E1-8D51-979CE843A8C0}" dt="2025-07-26T16:10:24.280" v="765" actId="207"/>
          <ac:graphicFrameMkLst>
            <pc:docMk/>
            <pc:sldMk cId="329933841" sldId="5527"/>
            <ac:graphicFrameMk id="43041" creationId="{00000000-0000-0000-0000-000000000000}"/>
          </ac:graphicFrameMkLst>
        </pc:graphicFrameChg>
      </pc:sldChg>
      <pc:sldChg chg="addSp delSp mod">
        <pc:chgData name="Jim McGowan" userId="e2c7446dd3aca506" providerId="LiveId" clId="{35339DE1-726C-42E1-8D51-979CE843A8C0}" dt="2025-07-26T14:46:18.017" v="420" actId="22"/>
        <pc:sldMkLst>
          <pc:docMk/>
          <pc:sldMk cId="2082120695" sldId="5528"/>
        </pc:sldMkLst>
        <pc:spChg chg="add del">
          <ac:chgData name="Jim McGowan" userId="e2c7446dd3aca506" providerId="LiveId" clId="{35339DE1-726C-42E1-8D51-979CE843A8C0}" dt="2025-07-26T14:46:18.017" v="420" actId="22"/>
          <ac:spMkLst>
            <pc:docMk/>
            <pc:sldMk cId="2082120695" sldId="5528"/>
            <ac:spMk id="4" creationId="{34A0FA87-BC36-FAD3-89CB-40189053611F}"/>
          </ac:spMkLst>
        </pc:spChg>
      </pc:sldChg>
      <pc:sldChg chg="modSp">
        <pc:chgData name="Jim McGowan" userId="e2c7446dd3aca506" providerId="LiveId" clId="{35339DE1-726C-42E1-8D51-979CE843A8C0}" dt="2025-07-26T16:10:35.207" v="766"/>
        <pc:sldMkLst>
          <pc:docMk/>
          <pc:sldMk cId="1628917712" sldId="5532"/>
        </pc:sldMkLst>
        <pc:spChg chg="mod">
          <ac:chgData name="Jim McGowan" userId="e2c7446dd3aca506" providerId="LiveId" clId="{35339DE1-726C-42E1-8D51-979CE843A8C0}" dt="2025-07-26T16:10:35.207" v="766"/>
          <ac:spMkLst>
            <pc:docMk/>
            <pc:sldMk cId="1628917712" sldId="5532"/>
            <ac:spMk id="198659" creationId="{00000000-0000-0000-0000-000000000000}"/>
          </ac:spMkLst>
        </pc:spChg>
      </pc:sldChg>
      <pc:sldChg chg="modSp">
        <pc:chgData name="Jim McGowan" userId="e2c7446dd3aca506" providerId="LiveId" clId="{35339DE1-726C-42E1-8D51-979CE843A8C0}" dt="2025-07-26T16:11:19.417" v="768"/>
        <pc:sldMkLst>
          <pc:docMk/>
          <pc:sldMk cId="2611313193" sldId="5533"/>
        </pc:sldMkLst>
        <pc:spChg chg="mod">
          <ac:chgData name="Jim McGowan" userId="e2c7446dd3aca506" providerId="LiveId" clId="{35339DE1-726C-42E1-8D51-979CE843A8C0}" dt="2025-07-26T16:11:14.752" v="767"/>
          <ac:spMkLst>
            <pc:docMk/>
            <pc:sldMk cId="2611313193" sldId="5533"/>
            <ac:spMk id="3" creationId="{C6B44EFD-44EA-418A-8CD4-A78ED7739FE7}"/>
          </ac:spMkLst>
        </pc:spChg>
        <pc:spChg chg="mod">
          <ac:chgData name="Jim McGowan" userId="e2c7446dd3aca506" providerId="LiveId" clId="{35339DE1-726C-42E1-8D51-979CE843A8C0}" dt="2025-07-26T16:11:19.417" v="768"/>
          <ac:spMkLst>
            <pc:docMk/>
            <pc:sldMk cId="2611313193" sldId="5533"/>
            <ac:spMk id="4" creationId="{7DAA45AA-E297-4E3F-AA25-FDEFDE9A0D88}"/>
          </ac:spMkLst>
        </pc:spChg>
      </pc:sldChg>
      <pc:sldChg chg="modSp">
        <pc:chgData name="Jim McGowan" userId="e2c7446dd3aca506" providerId="LiveId" clId="{35339DE1-726C-42E1-8D51-979CE843A8C0}" dt="2025-07-26T16:17:39.659" v="809"/>
        <pc:sldMkLst>
          <pc:docMk/>
          <pc:sldMk cId="3290969434" sldId="5537"/>
        </pc:sldMkLst>
        <pc:spChg chg="mod">
          <ac:chgData name="Jim McGowan" userId="e2c7446dd3aca506" providerId="LiveId" clId="{35339DE1-726C-42E1-8D51-979CE843A8C0}" dt="2025-07-26T16:17:39.659" v="809"/>
          <ac:spMkLst>
            <pc:docMk/>
            <pc:sldMk cId="3290969434" sldId="5537"/>
            <ac:spMk id="2" creationId="{0C53EC16-3554-45A7-B5E6-2EB8007C7FD8}"/>
          </ac:spMkLst>
        </pc:spChg>
        <pc:spChg chg="mod">
          <ac:chgData name="Jim McGowan" userId="e2c7446dd3aca506" providerId="LiveId" clId="{35339DE1-726C-42E1-8D51-979CE843A8C0}" dt="2025-07-26T16:17:35.578" v="808"/>
          <ac:spMkLst>
            <pc:docMk/>
            <pc:sldMk cId="3290969434" sldId="5537"/>
            <ac:spMk id="145413" creationId="{00000000-0000-0000-0000-000000000000}"/>
          </ac:spMkLst>
        </pc:spChg>
      </pc:sldChg>
      <pc:sldChg chg="modSp mod">
        <pc:chgData name="Jim McGowan" userId="e2c7446dd3aca506" providerId="LiveId" clId="{35339DE1-726C-42E1-8D51-979CE843A8C0}" dt="2025-07-26T16:11:47.382" v="769" actId="1582"/>
        <pc:sldMkLst>
          <pc:docMk/>
          <pc:sldMk cId="1394490898" sldId="5541"/>
        </pc:sldMkLst>
        <pc:picChg chg="mod">
          <ac:chgData name="Jim McGowan" userId="e2c7446dd3aca506" providerId="LiveId" clId="{35339DE1-726C-42E1-8D51-979CE843A8C0}" dt="2025-07-26T16:11:47.382" v="769" actId="1582"/>
          <ac:picMkLst>
            <pc:docMk/>
            <pc:sldMk cId="1394490898" sldId="5541"/>
            <ac:picMk id="7" creationId="{9E39B77C-9CBB-4FDF-AC54-D7CEB909794D}"/>
          </ac:picMkLst>
        </pc:picChg>
      </pc:sldChg>
      <pc:sldChg chg="addSp delSp modSp mod">
        <pc:chgData name="Jim McGowan" userId="e2c7446dd3aca506" providerId="LiveId" clId="{35339DE1-726C-42E1-8D51-979CE843A8C0}" dt="2025-07-26T16:06:23.148" v="756" actId="1035"/>
        <pc:sldMkLst>
          <pc:docMk/>
          <pc:sldMk cId="1510926811" sldId="5552"/>
        </pc:sldMkLst>
        <pc:spChg chg="mod">
          <ac:chgData name="Jim McGowan" userId="e2c7446dd3aca506" providerId="LiveId" clId="{35339DE1-726C-42E1-8D51-979CE843A8C0}" dt="2025-07-26T15:10:58.665" v="526" actId="207"/>
          <ac:spMkLst>
            <pc:docMk/>
            <pc:sldMk cId="1510926811" sldId="5552"/>
            <ac:spMk id="198659" creationId="{00000000-0000-0000-0000-000000000000}"/>
          </ac:spMkLst>
        </pc:spChg>
        <pc:picChg chg="add mod modCrop">
          <ac:chgData name="Jim McGowan" userId="e2c7446dd3aca506" providerId="LiveId" clId="{35339DE1-726C-42E1-8D51-979CE843A8C0}" dt="2025-07-26T16:06:23.148" v="756" actId="1035"/>
          <ac:picMkLst>
            <pc:docMk/>
            <pc:sldMk cId="1510926811" sldId="5552"/>
            <ac:picMk id="2" creationId="{AD40A1EF-875C-3101-5F4C-E89C0D67580B}"/>
          </ac:picMkLst>
        </pc:picChg>
        <pc:picChg chg="del">
          <ac:chgData name="Jim McGowan" userId="e2c7446dd3aca506" providerId="LiveId" clId="{35339DE1-726C-42E1-8D51-979CE843A8C0}" dt="2025-07-26T15:09:38.636" v="515" actId="478"/>
          <ac:picMkLst>
            <pc:docMk/>
            <pc:sldMk cId="1510926811" sldId="5552"/>
            <ac:picMk id="5" creationId="{1F566F77-2C34-4466-84C6-58E26ADADFAC}"/>
          </ac:picMkLst>
        </pc:picChg>
      </pc:sldChg>
      <pc:sldChg chg="modSp ord">
        <pc:chgData name="Jim McGowan" userId="e2c7446dd3aca506" providerId="LiveId" clId="{35339DE1-726C-42E1-8D51-979CE843A8C0}" dt="2025-07-26T16:08:51.113" v="761"/>
        <pc:sldMkLst>
          <pc:docMk/>
          <pc:sldMk cId="3085870502" sldId="5553"/>
        </pc:sldMkLst>
        <pc:spChg chg="mod">
          <ac:chgData name="Jim McGowan" userId="e2c7446dd3aca506" providerId="LiveId" clId="{35339DE1-726C-42E1-8D51-979CE843A8C0}" dt="2025-07-26T16:08:51.113" v="761"/>
          <ac:spMkLst>
            <pc:docMk/>
            <pc:sldMk cId="3085870502" sldId="5553"/>
            <ac:spMk id="198659" creationId="{00000000-0000-0000-0000-000000000000}"/>
          </ac:spMkLst>
        </pc:spChg>
      </pc:sldChg>
      <pc:sldChg chg="del">
        <pc:chgData name="Jim McGowan" userId="e2c7446dd3aca506" providerId="LiveId" clId="{35339DE1-726C-42E1-8D51-979CE843A8C0}" dt="2025-07-26T13:53:45.409" v="19" actId="47"/>
        <pc:sldMkLst>
          <pc:docMk/>
          <pc:sldMk cId="3875816755" sldId="5761"/>
        </pc:sldMkLst>
      </pc:sldChg>
      <pc:sldChg chg="modSp del mod">
        <pc:chgData name="Jim McGowan" userId="e2c7446dd3aca506" providerId="LiveId" clId="{35339DE1-726C-42E1-8D51-979CE843A8C0}" dt="2025-07-26T14:39:25.560" v="390" actId="47"/>
        <pc:sldMkLst>
          <pc:docMk/>
          <pc:sldMk cId="3218971973" sldId="5785"/>
        </pc:sldMkLst>
        <pc:spChg chg="mod">
          <ac:chgData name="Jim McGowan" userId="e2c7446dd3aca506" providerId="LiveId" clId="{35339DE1-726C-42E1-8D51-979CE843A8C0}" dt="2025-07-26T14:39:09.823" v="387" actId="20577"/>
          <ac:spMkLst>
            <pc:docMk/>
            <pc:sldMk cId="3218971973" sldId="5785"/>
            <ac:spMk id="3" creationId="{00000000-0000-0000-0000-000000000000}"/>
          </ac:spMkLst>
        </pc:spChg>
      </pc:sldChg>
      <pc:sldChg chg="modSp del mod">
        <pc:chgData name="Jim McGowan" userId="e2c7446dd3aca506" providerId="LiveId" clId="{35339DE1-726C-42E1-8D51-979CE843A8C0}" dt="2025-07-26T14:41:39.208" v="397" actId="47"/>
        <pc:sldMkLst>
          <pc:docMk/>
          <pc:sldMk cId="4144584318" sldId="5786"/>
        </pc:sldMkLst>
        <pc:spChg chg="mod">
          <ac:chgData name="Jim McGowan" userId="e2c7446dd3aca506" providerId="LiveId" clId="{35339DE1-726C-42E1-8D51-979CE843A8C0}" dt="2025-07-26T14:38:13.165" v="380" actId="6549"/>
          <ac:spMkLst>
            <pc:docMk/>
            <pc:sldMk cId="4144584318" sldId="5786"/>
            <ac:spMk id="3" creationId="{00000000-0000-0000-0000-000000000000}"/>
          </ac:spMkLst>
        </pc:spChg>
      </pc:sldChg>
      <pc:sldChg chg="modSp">
        <pc:chgData name="Jim McGowan" userId="e2c7446dd3aca506" providerId="LiveId" clId="{35339DE1-726C-42E1-8D51-979CE843A8C0}" dt="2025-07-26T16:02:30.639" v="742"/>
        <pc:sldMkLst>
          <pc:docMk/>
          <pc:sldMk cId="4197174835" sldId="5793"/>
        </pc:sldMkLst>
        <pc:spChg chg="mod">
          <ac:chgData name="Jim McGowan" userId="e2c7446dd3aca506" providerId="LiveId" clId="{35339DE1-726C-42E1-8D51-979CE843A8C0}" dt="2025-07-26T16:02:30.639" v="742"/>
          <ac:spMkLst>
            <pc:docMk/>
            <pc:sldMk cId="4197174835" sldId="5793"/>
            <ac:spMk id="21506" creationId="{35A559A9-DB29-4B01-A1A8-7A7B9005FD3D}"/>
          </ac:spMkLst>
        </pc:spChg>
      </pc:sldChg>
      <pc:sldChg chg="modSp">
        <pc:chgData name="Jim McGowan" userId="e2c7446dd3aca506" providerId="LiveId" clId="{35339DE1-726C-42E1-8D51-979CE843A8C0}" dt="2025-07-26T16:02:40.946" v="744"/>
        <pc:sldMkLst>
          <pc:docMk/>
          <pc:sldMk cId="4048278595" sldId="5794"/>
        </pc:sldMkLst>
        <pc:spChg chg="mod">
          <ac:chgData name="Jim McGowan" userId="e2c7446dd3aca506" providerId="LiveId" clId="{35339DE1-726C-42E1-8D51-979CE843A8C0}" dt="2025-07-26T16:02:40.946" v="744"/>
          <ac:spMkLst>
            <pc:docMk/>
            <pc:sldMk cId="4048278595" sldId="5794"/>
            <ac:spMk id="21506" creationId="{35A559A9-DB29-4B01-A1A8-7A7B9005FD3D}"/>
          </ac:spMkLst>
        </pc:spChg>
      </pc:sldChg>
      <pc:sldChg chg="del">
        <pc:chgData name="Jim McGowan" userId="e2c7446dd3aca506" providerId="LiveId" clId="{35339DE1-726C-42E1-8D51-979CE843A8C0}" dt="2025-07-26T14:43:36.136" v="412" actId="47"/>
        <pc:sldMkLst>
          <pc:docMk/>
          <pc:sldMk cId="3536176467" sldId="5795"/>
        </pc:sldMkLst>
      </pc:sldChg>
      <pc:sldChg chg="del">
        <pc:chgData name="Jim McGowan" userId="e2c7446dd3aca506" providerId="LiveId" clId="{35339DE1-726C-42E1-8D51-979CE843A8C0}" dt="2025-07-26T14:42:37.994" v="405" actId="47"/>
        <pc:sldMkLst>
          <pc:docMk/>
          <pc:sldMk cId="4073646405" sldId="5796"/>
        </pc:sldMkLst>
      </pc:sldChg>
      <pc:sldChg chg="del">
        <pc:chgData name="Jim McGowan" userId="e2c7446dd3aca506" providerId="LiveId" clId="{35339DE1-726C-42E1-8D51-979CE843A8C0}" dt="2025-07-26T14:44:10.003" v="416" actId="47"/>
        <pc:sldMkLst>
          <pc:docMk/>
          <pc:sldMk cId="395610532" sldId="5797"/>
        </pc:sldMkLst>
      </pc:sldChg>
      <pc:sldChg chg="del">
        <pc:chgData name="Jim McGowan" userId="e2c7446dd3aca506" providerId="LiveId" clId="{35339DE1-726C-42E1-8D51-979CE843A8C0}" dt="2025-07-26T13:50:07.481" v="2" actId="47"/>
        <pc:sldMkLst>
          <pc:docMk/>
          <pc:sldMk cId="3162462512" sldId="5870"/>
        </pc:sldMkLst>
      </pc:sldChg>
      <pc:sldChg chg="del">
        <pc:chgData name="Jim McGowan" userId="e2c7446dd3aca506" providerId="LiveId" clId="{35339DE1-726C-42E1-8D51-979CE843A8C0}" dt="2025-07-26T13:56:56.484" v="21" actId="47"/>
        <pc:sldMkLst>
          <pc:docMk/>
          <pc:sldMk cId="2625298126" sldId="5872"/>
        </pc:sldMkLst>
      </pc:sldChg>
      <pc:sldChg chg="del">
        <pc:chgData name="Jim McGowan" userId="e2c7446dd3aca506" providerId="LiveId" clId="{35339DE1-726C-42E1-8D51-979CE843A8C0}" dt="2025-07-26T13:56:56.484" v="21" actId="47"/>
        <pc:sldMkLst>
          <pc:docMk/>
          <pc:sldMk cId="3609021741" sldId="5873"/>
        </pc:sldMkLst>
      </pc:sldChg>
      <pc:sldChg chg="modSp">
        <pc:chgData name="Jim McGowan" userId="e2c7446dd3aca506" providerId="LiveId" clId="{35339DE1-726C-42E1-8D51-979CE843A8C0}" dt="2025-07-26T16:13:16.420" v="772"/>
        <pc:sldMkLst>
          <pc:docMk/>
          <pc:sldMk cId="388552376" sldId="5874"/>
        </pc:sldMkLst>
        <pc:spChg chg="mod">
          <ac:chgData name="Jim McGowan" userId="e2c7446dd3aca506" providerId="LiveId" clId="{35339DE1-726C-42E1-8D51-979CE843A8C0}" dt="2025-07-26T16:13:16.420" v="772"/>
          <ac:spMkLst>
            <pc:docMk/>
            <pc:sldMk cId="388552376" sldId="5874"/>
            <ac:spMk id="2" creationId="{00000000-0000-0000-0000-000000000000}"/>
          </ac:spMkLst>
        </pc:spChg>
      </pc:sldChg>
      <pc:sldChg chg="modSp mod">
        <pc:chgData name="Jim McGowan" userId="e2c7446dd3aca506" providerId="LiveId" clId="{35339DE1-726C-42E1-8D51-979CE843A8C0}" dt="2025-07-26T15:46:51.644" v="703" actId="1582"/>
        <pc:sldMkLst>
          <pc:docMk/>
          <pc:sldMk cId="2648209776" sldId="5884"/>
        </pc:sldMkLst>
        <pc:spChg chg="mod">
          <ac:chgData name="Jim McGowan" userId="e2c7446dd3aca506" providerId="LiveId" clId="{35339DE1-726C-42E1-8D51-979CE843A8C0}" dt="2025-07-26T14:01:55.577" v="99" actId="14100"/>
          <ac:spMkLst>
            <pc:docMk/>
            <pc:sldMk cId="2648209776" sldId="5884"/>
            <ac:spMk id="105475" creationId="{00000000-0000-0000-0000-000000000000}"/>
          </ac:spMkLst>
        </pc:spChg>
        <pc:picChg chg="mod">
          <ac:chgData name="Jim McGowan" userId="e2c7446dd3aca506" providerId="LiveId" clId="{35339DE1-726C-42E1-8D51-979CE843A8C0}" dt="2025-07-26T15:46:51.644" v="703" actId="1582"/>
          <ac:picMkLst>
            <pc:docMk/>
            <pc:sldMk cId="2648209776" sldId="5884"/>
            <ac:picMk id="47108" creationId="{00000000-0000-0000-0000-000000000000}"/>
          </ac:picMkLst>
        </pc:picChg>
      </pc:sldChg>
      <pc:sldChg chg="modSp mod">
        <pc:chgData name="Jim McGowan" userId="e2c7446dd3aca506" providerId="LiveId" clId="{35339DE1-726C-42E1-8D51-979CE843A8C0}" dt="2025-07-26T15:47:26.849" v="707" actId="14100"/>
        <pc:sldMkLst>
          <pc:docMk/>
          <pc:sldMk cId="428913881" sldId="5885"/>
        </pc:sldMkLst>
        <pc:spChg chg="mod">
          <ac:chgData name="Jim McGowan" userId="e2c7446dd3aca506" providerId="LiveId" clId="{35339DE1-726C-42E1-8D51-979CE843A8C0}" dt="2025-07-26T14:00:33.759" v="92" actId="14100"/>
          <ac:spMkLst>
            <pc:docMk/>
            <pc:sldMk cId="428913881" sldId="5885"/>
            <ac:spMk id="22530" creationId="{00000000-0000-0000-0000-000000000000}"/>
          </ac:spMkLst>
        </pc:spChg>
        <pc:spChg chg="mod">
          <ac:chgData name="Jim McGowan" userId="e2c7446dd3aca506" providerId="LiveId" clId="{35339DE1-726C-42E1-8D51-979CE843A8C0}" dt="2025-07-26T15:47:26.849" v="707" actId="14100"/>
          <ac:spMkLst>
            <pc:docMk/>
            <pc:sldMk cId="428913881" sldId="5885"/>
            <ac:spMk id="35843" creationId="{00000000-0000-0000-0000-000000000000}"/>
          </ac:spMkLst>
        </pc:spChg>
        <pc:picChg chg="mod">
          <ac:chgData name="Jim McGowan" userId="e2c7446dd3aca506" providerId="LiveId" clId="{35339DE1-726C-42E1-8D51-979CE843A8C0}" dt="2025-07-26T15:47:01.450" v="705" actId="1038"/>
          <ac:picMkLst>
            <pc:docMk/>
            <pc:sldMk cId="428913881" sldId="5885"/>
            <ac:picMk id="2" creationId="{9696EDBC-016B-4361-AD25-6D55B871D1C3}"/>
          </ac:picMkLst>
        </pc:picChg>
      </pc:sldChg>
      <pc:sldChg chg="modSp mod">
        <pc:chgData name="Jim McGowan" userId="e2c7446dd3aca506" providerId="LiveId" clId="{35339DE1-726C-42E1-8D51-979CE843A8C0}" dt="2025-07-26T15:56:10.646" v="726" actId="948"/>
        <pc:sldMkLst>
          <pc:docMk/>
          <pc:sldMk cId="1419153195" sldId="5886"/>
        </pc:sldMkLst>
        <pc:spChg chg="mod">
          <ac:chgData name="Jim McGowan" userId="e2c7446dd3aca506" providerId="LiveId" clId="{35339DE1-726C-42E1-8D51-979CE843A8C0}" dt="2025-07-26T15:56:10.646" v="726" actId="948"/>
          <ac:spMkLst>
            <pc:docMk/>
            <pc:sldMk cId="1419153195" sldId="5886"/>
            <ac:spMk id="198659" creationId="{00000000-0000-0000-0000-000000000000}"/>
          </ac:spMkLst>
        </pc:spChg>
      </pc:sldChg>
      <pc:sldChg chg="modSp mod">
        <pc:chgData name="Jim McGowan" userId="e2c7446dd3aca506" providerId="LiveId" clId="{35339DE1-726C-42E1-8D51-979CE843A8C0}" dt="2025-07-26T15:56:25.533" v="727" actId="948"/>
        <pc:sldMkLst>
          <pc:docMk/>
          <pc:sldMk cId="3026095413" sldId="5887"/>
        </pc:sldMkLst>
        <pc:spChg chg="mod">
          <ac:chgData name="Jim McGowan" userId="e2c7446dd3aca506" providerId="LiveId" clId="{35339DE1-726C-42E1-8D51-979CE843A8C0}" dt="2025-07-26T15:56:25.533" v="727" actId="948"/>
          <ac:spMkLst>
            <pc:docMk/>
            <pc:sldMk cId="3026095413" sldId="5887"/>
            <ac:spMk id="198659" creationId="{00000000-0000-0000-0000-000000000000}"/>
          </ac:spMkLst>
        </pc:spChg>
      </pc:sldChg>
      <pc:sldChg chg="modSp mod">
        <pc:chgData name="Jim McGowan" userId="e2c7446dd3aca506" providerId="LiveId" clId="{35339DE1-726C-42E1-8D51-979CE843A8C0}" dt="2025-07-26T15:56:39.063" v="728" actId="948"/>
        <pc:sldMkLst>
          <pc:docMk/>
          <pc:sldMk cId="2598242145" sldId="5888"/>
        </pc:sldMkLst>
        <pc:spChg chg="mod">
          <ac:chgData name="Jim McGowan" userId="e2c7446dd3aca506" providerId="LiveId" clId="{35339DE1-726C-42E1-8D51-979CE843A8C0}" dt="2025-07-26T15:56:39.063" v="728" actId="948"/>
          <ac:spMkLst>
            <pc:docMk/>
            <pc:sldMk cId="2598242145" sldId="5888"/>
            <ac:spMk id="198659" creationId="{00000000-0000-0000-0000-000000000000}"/>
          </ac:spMkLst>
        </pc:spChg>
      </pc:sldChg>
      <pc:sldChg chg="addSp delSp modSp mod">
        <pc:chgData name="Jim McGowan" userId="e2c7446dd3aca506" providerId="LiveId" clId="{35339DE1-726C-42E1-8D51-979CE843A8C0}" dt="2025-07-26T14:02:46.511" v="136" actId="12789"/>
        <pc:sldMkLst>
          <pc:docMk/>
          <pc:sldMk cId="3294099453" sldId="5889"/>
        </pc:sldMkLst>
        <pc:spChg chg="mod">
          <ac:chgData name="Jim McGowan" userId="e2c7446dd3aca506" providerId="LiveId" clId="{35339DE1-726C-42E1-8D51-979CE843A8C0}" dt="2025-07-26T14:00:46.014" v="94" actId="14100"/>
          <ac:spMkLst>
            <pc:docMk/>
            <pc:sldMk cId="3294099453" sldId="5889"/>
            <ac:spMk id="6" creationId="{00000000-0000-0000-0000-000000000000}"/>
          </ac:spMkLst>
        </pc:spChg>
        <pc:spChg chg="mod">
          <ac:chgData name="Jim McGowan" userId="e2c7446dd3aca506" providerId="LiveId" clId="{35339DE1-726C-42E1-8D51-979CE843A8C0}" dt="2025-07-26T14:02:40.719" v="135" actId="1035"/>
          <ac:spMkLst>
            <pc:docMk/>
            <pc:sldMk cId="3294099453" sldId="5889"/>
            <ac:spMk id="145413" creationId="{00000000-0000-0000-0000-000000000000}"/>
          </ac:spMkLst>
        </pc:spChg>
        <pc:picChg chg="add mod">
          <ac:chgData name="Jim McGowan" userId="e2c7446dd3aca506" providerId="LiveId" clId="{35339DE1-726C-42E1-8D51-979CE843A8C0}" dt="2025-07-26T14:02:46.511" v="136" actId="12789"/>
          <ac:picMkLst>
            <pc:docMk/>
            <pc:sldMk cId="3294099453" sldId="5889"/>
            <ac:picMk id="2" creationId="{35EF1692-CA42-408D-44A1-11A000479A14}"/>
          </ac:picMkLst>
        </pc:picChg>
        <pc:picChg chg="add del mod">
          <ac:chgData name="Jim McGowan" userId="e2c7446dd3aca506" providerId="LiveId" clId="{35339DE1-726C-42E1-8D51-979CE843A8C0}" dt="2025-07-26T14:02:13.607" v="108" actId="478"/>
          <ac:picMkLst>
            <pc:docMk/>
            <pc:sldMk cId="3294099453" sldId="5889"/>
            <ac:picMk id="4" creationId="{4B7E0073-D1D0-3FFC-352A-271889D97CA2}"/>
          </ac:picMkLst>
        </pc:picChg>
      </pc:sldChg>
      <pc:sldChg chg="modSp mod">
        <pc:chgData name="Jim McGowan" userId="e2c7446dd3aca506" providerId="LiveId" clId="{35339DE1-726C-42E1-8D51-979CE843A8C0}" dt="2025-07-26T14:35:00.173" v="364" actId="1036"/>
        <pc:sldMkLst>
          <pc:docMk/>
          <pc:sldMk cId="3470173520" sldId="5892"/>
        </pc:sldMkLst>
        <pc:spChg chg="mod">
          <ac:chgData name="Jim McGowan" userId="e2c7446dd3aca506" providerId="LiveId" clId="{35339DE1-726C-42E1-8D51-979CE843A8C0}" dt="2025-07-26T14:33:55.626" v="353" actId="255"/>
          <ac:spMkLst>
            <pc:docMk/>
            <pc:sldMk cId="3470173520" sldId="5892"/>
            <ac:spMk id="6" creationId="{CB236916-AD51-C7FE-6FF8-8DA2E03DEBE5}"/>
          </ac:spMkLst>
        </pc:spChg>
        <pc:picChg chg="mod modCrop">
          <ac:chgData name="Jim McGowan" userId="e2c7446dd3aca506" providerId="LiveId" clId="{35339DE1-726C-42E1-8D51-979CE843A8C0}" dt="2025-07-26T14:35:00.173" v="364" actId="1036"/>
          <ac:picMkLst>
            <pc:docMk/>
            <pc:sldMk cId="3470173520" sldId="5892"/>
            <ac:picMk id="7" creationId="{91BFF2ED-50D2-B9A2-AD42-F557B6C49E18}"/>
          </ac:picMkLst>
        </pc:picChg>
      </pc:sldChg>
      <pc:sldChg chg="addSp delSp modSp mod">
        <pc:chgData name="Jim McGowan" userId="e2c7446dd3aca506" providerId="LiveId" clId="{35339DE1-726C-42E1-8D51-979CE843A8C0}" dt="2025-07-26T14:35:03.598" v="367" actId="1036"/>
        <pc:sldMkLst>
          <pc:docMk/>
          <pc:sldMk cId="2675751026" sldId="5893"/>
        </pc:sldMkLst>
        <pc:spChg chg="mod">
          <ac:chgData name="Jim McGowan" userId="e2c7446dd3aca506" providerId="LiveId" clId="{35339DE1-726C-42E1-8D51-979CE843A8C0}" dt="2025-07-26T14:34:18.679" v="356" actId="179"/>
          <ac:spMkLst>
            <pc:docMk/>
            <pc:sldMk cId="2675751026" sldId="5893"/>
            <ac:spMk id="134147" creationId="{00000000-0000-0000-0000-000000000000}"/>
          </ac:spMkLst>
        </pc:spChg>
        <pc:picChg chg="del">
          <ac:chgData name="Jim McGowan" userId="e2c7446dd3aca506" providerId="LiveId" clId="{35339DE1-726C-42E1-8D51-979CE843A8C0}" dt="2025-07-26T14:34:54.133" v="360" actId="478"/>
          <ac:picMkLst>
            <pc:docMk/>
            <pc:sldMk cId="2675751026" sldId="5893"/>
            <ac:picMk id="3" creationId="{CB7940D7-B766-4A87-F4FF-883E118FAD4A}"/>
          </ac:picMkLst>
        </pc:picChg>
        <pc:picChg chg="add mod">
          <ac:chgData name="Jim McGowan" userId="e2c7446dd3aca506" providerId="LiveId" clId="{35339DE1-726C-42E1-8D51-979CE843A8C0}" dt="2025-07-26T14:35:03.598" v="367" actId="1036"/>
          <ac:picMkLst>
            <pc:docMk/>
            <pc:sldMk cId="2675751026" sldId="5893"/>
            <ac:picMk id="4" creationId="{FC581123-5966-FC5B-626B-63FF8775130D}"/>
          </ac:picMkLst>
        </pc:picChg>
      </pc:sldChg>
      <pc:sldChg chg="modSp">
        <pc:chgData name="Jim McGowan" userId="e2c7446dd3aca506" providerId="LiveId" clId="{35339DE1-726C-42E1-8D51-979CE843A8C0}" dt="2025-07-26T15:59:59.246" v="735"/>
        <pc:sldMkLst>
          <pc:docMk/>
          <pc:sldMk cId="1388677943" sldId="5896"/>
        </pc:sldMkLst>
        <pc:spChg chg="mod">
          <ac:chgData name="Jim McGowan" userId="e2c7446dd3aca506" providerId="LiveId" clId="{35339DE1-726C-42E1-8D51-979CE843A8C0}" dt="2025-07-26T15:59:59.246" v="735"/>
          <ac:spMkLst>
            <pc:docMk/>
            <pc:sldMk cId="1388677943" sldId="5896"/>
            <ac:spMk id="134147" creationId="{00000000-0000-0000-0000-000000000000}"/>
          </ac:spMkLst>
        </pc:spChg>
      </pc:sldChg>
      <pc:sldChg chg="addSp delSp modSp mod">
        <pc:chgData name="Jim McGowan" userId="e2c7446dd3aca506" providerId="LiveId" clId="{35339DE1-726C-42E1-8D51-979CE843A8C0}" dt="2025-07-26T14:32:27.480" v="347" actId="14100"/>
        <pc:sldMkLst>
          <pc:docMk/>
          <pc:sldMk cId="4003124338" sldId="5897"/>
        </pc:sldMkLst>
        <pc:spChg chg="mod">
          <ac:chgData name="Jim McGowan" userId="e2c7446dd3aca506" providerId="LiveId" clId="{35339DE1-726C-42E1-8D51-979CE843A8C0}" dt="2025-07-26T14:32:27.480" v="347" actId="14100"/>
          <ac:spMkLst>
            <pc:docMk/>
            <pc:sldMk cId="4003124338" sldId="5897"/>
            <ac:spMk id="16387" creationId="{00000000-0000-0000-0000-000000000000}"/>
          </ac:spMkLst>
        </pc:spChg>
        <pc:picChg chg="add del mod">
          <ac:chgData name="Jim McGowan" userId="e2c7446dd3aca506" providerId="LiveId" clId="{35339DE1-726C-42E1-8D51-979CE843A8C0}" dt="2025-07-26T14:31:11.799" v="335" actId="478"/>
          <ac:picMkLst>
            <pc:docMk/>
            <pc:sldMk cId="4003124338" sldId="5897"/>
            <ac:picMk id="2" creationId="{9AF5130F-429C-35CA-0B55-265772044531}"/>
          </ac:picMkLst>
        </pc:picChg>
        <pc:picChg chg="add mod">
          <ac:chgData name="Jim McGowan" userId="e2c7446dd3aca506" providerId="LiveId" clId="{35339DE1-726C-42E1-8D51-979CE843A8C0}" dt="2025-07-26T14:32:06.133" v="346" actId="1582"/>
          <ac:picMkLst>
            <pc:docMk/>
            <pc:sldMk cId="4003124338" sldId="5897"/>
            <ac:picMk id="3" creationId="{71EC39F0-5A9B-ACF9-177B-C6A15EBE284E}"/>
          </ac:picMkLst>
        </pc:picChg>
        <pc:picChg chg="del">
          <ac:chgData name="Jim McGowan" userId="e2c7446dd3aca506" providerId="LiveId" clId="{35339DE1-726C-42E1-8D51-979CE843A8C0}" dt="2025-07-26T14:29:13.898" v="265" actId="478"/>
          <ac:picMkLst>
            <pc:docMk/>
            <pc:sldMk cId="4003124338" sldId="5897"/>
            <ac:picMk id="2050" creationId="{928EFAAF-FE42-499A-A5D4-83CF5C7F5366}"/>
          </ac:picMkLst>
        </pc:picChg>
      </pc:sldChg>
      <pc:sldChg chg="del">
        <pc:chgData name="Jim McGowan" userId="e2c7446dd3aca506" providerId="LiveId" clId="{35339DE1-726C-42E1-8D51-979CE843A8C0}" dt="2025-07-26T13:56:56.484" v="21" actId="47"/>
        <pc:sldMkLst>
          <pc:docMk/>
          <pc:sldMk cId="4164357929" sldId="6503"/>
        </pc:sldMkLst>
      </pc:sldChg>
      <pc:sldChg chg="del">
        <pc:chgData name="Jim McGowan" userId="e2c7446dd3aca506" providerId="LiveId" clId="{35339DE1-726C-42E1-8D51-979CE843A8C0}" dt="2025-07-26T13:57:10.409" v="22" actId="47"/>
        <pc:sldMkLst>
          <pc:docMk/>
          <pc:sldMk cId="4176060885" sldId="6504"/>
        </pc:sldMkLst>
      </pc:sldChg>
      <pc:sldChg chg="modSp">
        <pc:chgData name="Jim McGowan" userId="e2c7446dd3aca506" providerId="LiveId" clId="{35339DE1-726C-42E1-8D51-979CE843A8C0}" dt="2025-07-26T16:03:30.918" v="746"/>
        <pc:sldMkLst>
          <pc:docMk/>
          <pc:sldMk cId="2738385121" sldId="6510"/>
        </pc:sldMkLst>
        <pc:spChg chg="mod">
          <ac:chgData name="Jim McGowan" userId="e2c7446dd3aca506" providerId="LiveId" clId="{35339DE1-726C-42E1-8D51-979CE843A8C0}" dt="2025-07-26T16:03:30.918" v="746"/>
          <ac:spMkLst>
            <pc:docMk/>
            <pc:sldMk cId="2738385121" sldId="6510"/>
            <ac:spMk id="21506" creationId="{35A559A9-DB29-4B01-A1A8-7A7B9005FD3D}"/>
          </ac:spMkLst>
        </pc:spChg>
      </pc:sldChg>
      <pc:sldChg chg="modSp mod">
        <pc:chgData name="Jim McGowan" userId="e2c7446dd3aca506" providerId="LiveId" clId="{35339DE1-726C-42E1-8D51-979CE843A8C0}" dt="2025-07-26T16:19:54.009" v="815" actId="948"/>
        <pc:sldMkLst>
          <pc:docMk/>
          <pc:sldMk cId="2204568476" sldId="6518"/>
        </pc:sldMkLst>
        <pc:spChg chg="mod">
          <ac:chgData name="Jim McGowan" userId="e2c7446dd3aca506" providerId="LiveId" clId="{35339DE1-726C-42E1-8D51-979CE843A8C0}" dt="2025-07-26T16:19:54.009" v="815" actId="948"/>
          <ac:spMkLst>
            <pc:docMk/>
            <pc:sldMk cId="2204568476" sldId="6518"/>
            <ac:spMk id="198659" creationId="{00000000-0000-0000-0000-000000000000}"/>
          </ac:spMkLst>
        </pc:spChg>
      </pc:sldChg>
      <pc:sldChg chg="modSp mod">
        <pc:chgData name="Jim McGowan" userId="e2c7446dd3aca506" providerId="LiveId" clId="{35339DE1-726C-42E1-8D51-979CE843A8C0}" dt="2025-07-26T16:20:12.073" v="817" actId="948"/>
        <pc:sldMkLst>
          <pc:docMk/>
          <pc:sldMk cId="2836656636" sldId="6519"/>
        </pc:sldMkLst>
        <pc:spChg chg="mod">
          <ac:chgData name="Jim McGowan" userId="e2c7446dd3aca506" providerId="LiveId" clId="{35339DE1-726C-42E1-8D51-979CE843A8C0}" dt="2025-07-26T16:20:12.073" v="817" actId="948"/>
          <ac:spMkLst>
            <pc:docMk/>
            <pc:sldMk cId="2836656636" sldId="6519"/>
            <ac:spMk id="198659" creationId="{00000000-0000-0000-0000-000000000000}"/>
          </ac:spMkLst>
        </pc:spChg>
      </pc:sldChg>
      <pc:sldChg chg="modSp mod">
        <pc:chgData name="Jim McGowan" userId="e2c7446dd3aca506" providerId="LiveId" clId="{35339DE1-726C-42E1-8D51-979CE843A8C0}" dt="2025-07-26T16:26:57.301" v="858" actId="20577"/>
        <pc:sldMkLst>
          <pc:docMk/>
          <pc:sldMk cId="2596264674" sldId="6521"/>
        </pc:sldMkLst>
        <pc:spChg chg="mod">
          <ac:chgData name="Jim McGowan" userId="e2c7446dd3aca506" providerId="LiveId" clId="{35339DE1-726C-42E1-8D51-979CE843A8C0}" dt="2025-07-26T15:35:45.277" v="664"/>
          <ac:spMkLst>
            <pc:docMk/>
            <pc:sldMk cId="2596264674" sldId="6521"/>
            <ac:spMk id="2" creationId="{216CDCD4-3FAB-41A2-A747-7282BA4069DD}"/>
          </ac:spMkLst>
        </pc:spChg>
        <pc:spChg chg="mod">
          <ac:chgData name="Jim McGowan" userId="e2c7446dd3aca506" providerId="LiveId" clId="{35339DE1-726C-42E1-8D51-979CE843A8C0}" dt="2025-07-26T16:26:57.301" v="858" actId="20577"/>
          <ac:spMkLst>
            <pc:docMk/>
            <pc:sldMk cId="2596264674" sldId="6521"/>
            <ac:spMk id="3" creationId="{C6B44EFD-44EA-418A-8CD4-A78ED7739FE7}"/>
          </ac:spMkLst>
        </pc:spChg>
        <pc:spChg chg="mod">
          <ac:chgData name="Jim McGowan" userId="e2c7446dd3aca506" providerId="LiveId" clId="{35339DE1-726C-42E1-8D51-979CE843A8C0}" dt="2025-07-26T15:35:45.277" v="664"/>
          <ac:spMkLst>
            <pc:docMk/>
            <pc:sldMk cId="2596264674" sldId="6521"/>
            <ac:spMk id="4" creationId="{7DAA45AA-E297-4E3F-AA25-FDEFDE9A0D88}"/>
          </ac:spMkLst>
        </pc:spChg>
      </pc:sldChg>
      <pc:sldChg chg="modSp">
        <pc:chgData name="Jim McGowan" userId="e2c7446dd3aca506" providerId="LiveId" clId="{35339DE1-726C-42E1-8D51-979CE843A8C0}" dt="2025-07-26T16:13:25.668" v="773"/>
        <pc:sldMkLst>
          <pc:docMk/>
          <pc:sldMk cId="2195910810" sldId="6525"/>
        </pc:sldMkLst>
        <pc:spChg chg="mod">
          <ac:chgData name="Jim McGowan" userId="e2c7446dd3aca506" providerId="LiveId" clId="{35339DE1-726C-42E1-8D51-979CE843A8C0}" dt="2025-07-26T16:13:25.668" v="773"/>
          <ac:spMkLst>
            <pc:docMk/>
            <pc:sldMk cId="2195910810" sldId="6525"/>
            <ac:spMk id="2" creationId="{00000000-0000-0000-0000-000000000000}"/>
          </ac:spMkLst>
        </pc:spChg>
      </pc:sldChg>
      <pc:sldChg chg="modSp">
        <pc:chgData name="Jim McGowan" userId="e2c7446dd3aca506" providerId="LiveId" clId="{35339DE1-726C-42E1-8D51-979CE843A8C0}" dt="2025-07-26T16:13:34.462" v="774"/>
        <pc:sldMkLst>
          <pc:docMk/>
          <pc:sldMk cId="61936219" sldId="6526"/>
        </pc:sldMkLst>
        <pc:spChg chg="mod">
          <ac:chgData name="Jim McGowan" userId="e2c7446dd3aca506" providerId="LiveId" clId="{35339DE1-726C-42E1-8D51-979CE843A8C0}" dt="2025-07-26T16:13:34.462" v="774"/>
          <ac:spMkLst>
            <pc:docMk/>
            <pc:sldMk cId="61936219" sldId="6526"/>
            <ac:spMk id="2" creationId="{00000000-0000-0000-0000-000000000000}"/>
          </ac:spMkLst>
        </pc:spChg>
      </pc:sldChg>
      <pc:sldChg chg="modSp">
        <pc:chgData name="Jim McGowan" userId="e2c7446dd3aca506" providerId="LiveId" clId="{35339DE1-726C-42E1-8D51-979CE843A8C0}" dt="2025-07-26T16:13:43.761" v="775"/>
        <pc:sldMkLst>
          <pc:docMk/>
          <pc:sldMk cId="3169241315" sldId="6527"/>
        </pc:sldMkLst>
        <pc:spChg chg="mod">
          <ac:chgData name="Jim McGowan" userId="e2c7446dd3aca506" providerId="LiveId" clId="{35339DE1-726C-42E1-8D51-979CE843A8C0}" dt="2025-07-26T16:13:43.761" v="775"/>
          <ac:spMkLst>
            <pc:docMk/>
            <pc:sldMk cId="3169241315" sldId="6527"/>
            <ac:spMk id="2" creationId="{00000000-0000-0000-0000-000000000000}"/>
          </ac:spMkLst>
        </pc:spChg>
      </pc:sldChg>
      <pc:sldChg chg="modSp">
        <pc:chgData name="Jim McGowan" userId="e2c7446dd3aca506" providerId="LiveId" clId="{35339DE1-726C-42E1-8D51-979CE843A8C0}" dt="2025-07-26T16:13:51.526" v="776"/>
        <pc:sldMkLst>
          <pc:docMk/>
          <pc:sldMk cId="3501837384" sldId="6528"/>
        </pc:sldMkLst>
        <pc:spChg chg="mod">
          <ac:chgData name="Jim McGowan" userId="e2c7446dd3aca506" providerId="LiveId" clId="{35339DE1-726C-42E1-8D51-979CE843A8C0}" dt="2025-07-26T16:13:51.526" v="776"/>
          <ac:spMkLst>
            <pc:docMk/>
            <pc:sldMk cId="3501837384" sldId="6528"/>
            <ac:spMk id="2" creationId="{00000000-0000-0000-0000-000000000000}"/>
          </ac:spMkLst>
        </pc:spChg>
      </pc:sldChg>
      <pc:sldChg chg="modSp">
        <pc:chgData name="Jim McGowan" userId="e2c7446dd3aca506" providerId="LiveId" clId="{35339DE1-726C-42E1-8D51-979CE843A8C0}" dt="2025-07-26T16:13:58.965" v="777"/>
        <pc:sldMkLst>
          <pc:docMk/>
          <pc:sldMk cId="2570885993" sldId="6529"/>
        </pc:sldMkLst>
        <pc:spChg chg="mod">
          <ac:chgData name="Jim McGowan" userId="e2c7446dd3aca506" providerId="LiveId" clId="{35339DE1-726C-42E1-8D51-979CE843A8C0}" dt="2025-07-26T16:13:58.965" v="777"/>
          <ac:spMkLst>
            <pc:docMk/>
            <pc:sldMk cId="2570885993" sldId="6529"/>
            <ac:spMk id="2" creationId="{00000000-0000-0000-0000-000000000000}"/>
          </ac:spMkLst>
        </pc:spChg>
      </pc:sldChg>
      <pc:sldChg chg="ord">
        <pc:chgData name="Jim McGowan" userId="e2c7446dd3aca506" providerId="LiveId" clId="{35339DE1-726C-42E1-8D51-979CE843A8C0}" dt="2025-07-26T14:04:04.846" v="142"/>
        <pc:sldMkLst>
          <pc:docMk/>
          <pc:sldMk cId="1712768381" sldId="6906"/>
        </pc:sldMkLst>
      </pc:sldChg>
      <pc:sldChg chg="modSp mod">
        <pc:chgData name="Jim McGowan" userId="e2c7446dd3aca506" providerId="LiveId" clId="{35339DE1-726C-42E1-8D51-979CE843A8C0}" dt="2025-07-26T15:49:24.895" v="717" actId="12789"/>
        <pc:sldMkLst>
          <pc:docMk/>
          <pc:sldMk cId="3164322901" sldId="7565"/>
        </pc:sldMkLst>
        <pc:picChg chg="mod">
          <ac:chgData name="Jim McGowan" userId="e2c7446dd3aca506" providerId="LiveId" clId="{35339DE1-726C-42E1-8D51-979CE843A8C0}" dt="2025-07-26T15:49:24.895" v="717" actId="12789"/>
          <ac:picMkLst>
            <pc:docMk/>
            <pc:sldMk cId="3164322901" sldId="7565"/>
            <ac:picMk id="15" creationId="{3DD2A88D-A347-4000-8512-01EE1A31668A}"/>
          </ac:picMkLst>
        </pc:picChg>
      </pc:sldChg>
      <pc:sldChg chg="modSp">
        <pc:chgData name="Jim McGowan" userId="e2c7446dd3aca506" providerId="LiveId" clId="{35339DE1-726C-42E1-8D51-979CE843A8C0}" dt="2025-07-26T15:55:34.737" v="722"/>
        <pc:sldMkLst>
          <pc:docMk/>
          <pc:sldMk cId="2939551458" sldId="7566"/>
        </pc:sldMkLst>
        <pc:spChg chg="mod">
          <ac:chgData name="Jim McGowan" userId="e2c7446dd3aca506" providerId="LiveId" clId="{35339DE1-726C-42E1-8D51-979CE843A8C0}" dt="2025-07-26T15:55:34.737" v="722"/>
          <ac:spMkLst>
            <pc:docMk/>
            <pc:sldMk cId="2939551458" sldId="7566"/>
            <ac:spMk id="21506" creationId="{35A559A9-DB29-4B01-A1A8-7A7B9005FD3D}"/>
          </ac:spMkLst>
        </pc:spChg>
      </pc:sldChg>
      <pc:sldChg chg="addSp delSp modSp mod">
        <pc:chgData name="Jim McGowan" userId="e2c7446dd3aca506" providerId="LiveId" clId="{35339DE1-726C-42E1-8D51-979CE843A8C0}" dt="2025-07-26T16:18:09.136" v="810"/>
        <pc:sldMkLst>
          <pc:docMk/>
          <pc:sldMk cId="235328326" sldId="7569"/>
        </pc:sldMkLst>
        <pc:spChg chg="del">
          <ac:chgData name="Jim McGowan" userId="e2c7446dd3aca506" providerId="LiveId" clId="{35339DE1-726C-42E1-8D51-979CE843A8C0}" dt="2025-07-26T15:28:43.943" v="624" actId="478"/>
          <ac:spMkLst>
            <pc:docMk/>
            <pc:sldMk cId="235328326" sldId="7569"/>
            <ac:spMk id="3" creationId="{8EE002FD-3B48-499C-A419-5390C6A53357}"/>
          </ac:spMkLst>
        </pc:spChg>
        <pc:spChg chg="mod">
          <ac:chgData name="Jim McGowan" userId="e2c7446dd3aca506" providerId="LiveId" clId="{35339DE1-726C-42E1-8D51-979CE843A8C0}" dt="2025-07-26T16:18:09.136" v="810"/>
          <ac:spMkLst>
            <pc:docMk/>
            <pc:sldMk cId="235328326" sldId="7569"/>
            <ac:spMk id="6" creationId="{00000000-0000-0000-0000-000000000000}"/>
          </ac:spMkLst>
        </pc:spChg>
        <pc:spChg chg="mod">
          <ac:chgData name="Jim McGowan" userId="e2c7446dd3aca506" providerId="LiveId" clId="{35339DE1-726C-42E1-8D51-979CE843A8C0}" dt="2025-07-26T15:31:52.058" v="647" actId="14100"/>
          <ac:spMkLst>
            <pc:docMk/>
            <pc:sldMk cId="235328326" sldId="7569"/>
            <ac:spMk id="145413" creationId="{00000000-0000-0000-0000-000000000000}"/>
          </ac:spMkLst>
        </pc:spChg>
        <pc:picChg chg="add mod modCrop">
          <ac:chgData name="Jim McGowan" userId="e2c7446dd3aca506" providerId="LiveId" clId="{35339DE1-726C-42E1-8D51-979CE843A8C0}" dt="2025-07-26T15:30:36.108" v="643" actId="1036"/>
          <ac:picMkLst>
            <pc:docMk/>
            <pc:sldMk cId="235328326" sldId="7569"/>
            <ac:picMk id="2" creationId="{B17E4A6D-44E4-13E5-6A19-C1A381E7ABE5}"/>
          </ac:picMkLst>
        </pc:picChg>
      </pc:sldChg>
      <pc:sldChg chg="del ord">
        <pc:chgData name="Jim McGowan" userId="e2c7446dd3aca506" providerId="LiveId" clId="{35339DE1-726C-42E1-8D51-979CE843A8C0}" dt="2025-07-26T13:56:56.484" v="21" actId="47"/>
        <pc:sldMkLst>
          <pc:docMk/>
          <pc:sldMk cId="3517848778" sldId="8822"/>
        </pc:sldMkLst>
      </pc:sldChg>
      <pc:sldChg chg="modSp">
        <pc:chgData name="Jim McGowan" userId="e2c7446dd3aca506" providerId="LiveId" clId="{35339DE1-726C-42E1-8D51-979CE843A8C0}" dt="2025-07-26T15:35:24.659" v="663"/>
        <pc:sldMkLst>
          <pc:docMk/>
          <pc:sldMk cId="870666992" sldId="8868"/>
        </pc:sldMkLst>
        <pc:spChg chg="mod">
          <ac:chgData name="Jim McGowan" userId="e2c7446dd3aca506" providerId="LiveId" clId="{35339DE1-726C-42E1-8D51-979CE843A8C0}" dt="2025-07-26T15:35:24.659" v="663"/>
          <ac:spMkLst>
            <pc:docMk/>
            <pc:sldMk cId="870666992" sldId="8868"/>
            <ac:spMk id="5" creationId="{00000000-0000-0000-0000-000000000000}"/>
          </ac:spMkLst>
        </pc:spChg>
      </pc:sldChg>
      <pc:sldChg chg="del">
        <pc:chgData name="Jim McGowan" userId="e2c7446dd3aca506" providerId="LiveId" clId="{35339DE1-726C-42E1-8D51-979CE843A8C0}" dt="2025-07-26T13:56:56.484" v="21" actId="47"/>
        <pc:sldMkLst>
          <pc:docMk/>
          <pc:sldMk cId="3118208420" sldId="8876"/>
        </pc:sldMkLst>
      </pc:sldChg>
      <pc:sldChg chg="addSp delSp mod">
        <pc:chgData name="Jim McGowan" userId="e2c7446dd3aca506" providerId="LiveId" clId="{35339DE1-726C-42E1-8D51-979CE843A8C0}" dt="2025-07-26T14:46:04.235" v="418" actId="22"/>
        <pc:sldMkLst>
          <pc:docMk/>
          <pc:sldMk cId="3397934649" sldId="28025"/>
        </pc:sldMkLst>
        <pc:spChg chg="add del">
          <ac:chgData name="Jim McGowan" userId="e2c7446dd3aca506" providerId="LiveId" clId="{35339DE1-726C-42E1-8D51-979CE843A8C0}" dt="2025-07-26T14:46:04.235" v="418" actId="22"/>
          <ac:spMkLst>
            <pc:docMk/>
            <pc:sldMk cId="3397934649" sldId="28025"/>
            <ac:spMk id="5" creationId="{21519B41-A032-DDCA-8FE4-76F22264E513}"/>
          </ac:spMkLst>
        </pc:spChg>
      </pc:sldChg>
      <pc:sldChg chg="del">
        <pc:chgData name="Jim McGowan" userId="e2c7446dd3aca506" providerId="LiveId" clId="{35339DE1-726C-42E1-8D51-979CE843A8C0}" dt="2025-07-26T13:56:56.484" v="21" actId="47"/>
        <pc:sldMkLst>
          <pc:docMk/>
          <pc:sldMk cId="3958082956" sldId="28028"/>
        </pc:sldMkLst>
      </pc:sldChg>
      <pc:sldChg chg="del">
        <pc:chgData name="Jim McGowan" userId="e2c7446dd3aca506" providerId="LiveId" clId="{35339DE1-726C-42E1-8D51-979CE843A8C0}" dt="2025-07-26T13:56:56.484" v="21" actId="47"/>
        <pc:sldMkLst>
          <pc:docMk/>
          <pc:sldMk cId="2581174016" sldId="28029"/>
        </pc:sldMkLst>
      </pc:sldChg>
      <pc:sldChg chg="del">
        <pc:chgData name="Jim McGowan" userId="e2c7446dd3aca506" providerId="LiveId" clId="{35339DE1-726C-42E1-8D51-979CE843A8C0}" dt="2025-07-26T13:56:56.484" v="21" actId="47"/>
        <pc:sldMkLst>
          <pc:docMk/>
          <pc:sldMk cId="1145117048" sldId="28030"/>
        </pc:sldMkLst>
      </pc:sldChg>
      <pc:sldChg chg="del">
        <pc:chgData name="Jim McGowan" userId="e2c7446dd3aca506" providerId="LiveId" clId="{35339DE1-726C-42E1-8D51-979CE843A8C0}" dt="2025-07-26T13:56:56.484" v="21" actId="47"/>
        <pc:sldMkLst>
          <pc:docMk/>
          <pc:sldMk cId="1774998851" sldId="28031"/>
        </pc:sldMkLst>
      </pc:sldChg>
      <pc:sldChg chg="modSp add">
        <pc:chgData name="Jim McGowan" userId="e2c7446dd3aca506" providerId="LiveId" clId="{35339DE1-726C-42E1-8D51-979CE843A8C0}" dt="2025-07-26T15:55:49.764" v="724"/>
        <pc:sldMkLst>
          <pc:docMk/>
          <pc:sldMk cId="3215828623" sldId="28032"/>
        </pc:sldMkLst>
        <pc:spChg chg="mod">
          <ac:chgData name="Jim McGowan" userId="e2c7446dd3aca506" providerId="LiveId" clId="{35339DE1-726C-42E1-8D51-979CE843A8C0}" dt="2025-07-26T15:55:49.764" v="724"/>
          <ac:spMkLst>
            <pc:docMk/>
            <pc:sldMk cId="3215828623" sldId="28032"/>
            <ac:spMk id="5" creationId="{00000000-0000-0000-0000-000000000000}"/>
          </ac:spMkLst>
        </pc:spChg>
      </pc:sldChg>
      <pc:sldChg chg="add">
        <pc:chgData name="Jim McGowan" userId="e2c7446dd3aca506" providerId="LiveId" clId="{35339DE1-726C-42E1-8D51-979CE843A8C0}" dt="2025-07-26T13:49:35.977" v="1"/>
        <pc:sldMkLst>
          <pc:docMk/>
          <pc:sldMk cId="3948610753" sldId="28033"/>
        </pc:sldMkLst>
      </pc:sldChg>
      <pc:sldChg chg="modSp add mod">
        <pc:chgData name="Jim McGowan" userId="e2c7446dd3aca506" providerId="LiveId" clId="{35339DE1-726C-42E1-8D51-979CE843A8C0}" dt="2025-07-26T15:15:19.306" v="571" actId="12788"/>
        <pc:sldMkLst>
          <pc:docMk/>
          <pc:sldMk cId="1501146006" sldId="28039"/>
        </pc:sldMkLst>
        <pc:spChg chg="mod">
          <ac:chgData name="Jim McGowan" userId="e2c7446dd3aca506" providerId="LiveId" clId="{35339DE1-726C-42E1-8D51-979CE843A8C0}" dt="2025-07-26T15:12:21.653" v="533" actId="1035"/>
          <ac:spMkLst>
            <pc:docMk/>
            <pc:sldMk cId="1501146006" sldId="28039"/>
            <ac:spMk id="2" creationId="{00000000-0000-0000-0000-000000000000}"/>
          </ac:spMkLst>
        </pc:spChg>
        <pc:spChg chg="mod">
          <ac:chgData name="Jim McGowan" userId="e2c7446dd3aca506" providerId="LiveId" clId="{35339DE1-726C-42E1-8D51-979CE843A8C0}" dt="2025-07-26T15:15:19.306" v="571" actId="12788"/>
          <ac:spMkLst>
            <pc:docMk/>
            <pc:sldMk cId="1501146006" sldId="28039"/>
            <ac:spMk id="3" creationId="{00000000-0000-0000-0000-000000000000}"/>
          </ac:spMkLst>
        </pc:spChg>
      </pc:sldChg>
      <pc:sldChg chg="add del">
        <pc:chgData name="Jim McGowan" userId="e2c7446dd3aca506" providerId="LiveId" clId="{35339DE1-726C-42E1-8D51-979CE843A8C0}" dt="2025-07-26T15:15:54.502" v="576" actId="47"/>
        <pc:sldMkLst>
          <pc:docMk/>
          <pc:sldMk cId="3908906729" sldId="28040"/>
        </pc:sldMkLst>
      </pc:sldChg>
      <pc:sldChg chg="modSp add mod">
        <pc:chgData name="Jim McGowan" userId="e2c7446dd3aca506" providerId="LiveId" clId="{35339DE1-726C-42E1-8D51-979CE843A8C0}" dt="2025-07-26T15:44:18.989" v="699" actId="1582"/>
        <pc:sldMkLst>
          <pc:docMk/>
          <pc:sldMk cId="2176326378" sldId="28046"/>
        </pc:sldMkLst>
        <pc:picChg chg="mod">
          <ac:chgData name="Jim McGowan" userId="e2c7446dd3aca506" providerId="LiveId" clId="{35339DE1-726C-42E1-8D51-979CE843A8C0}" dt="2025-07-26T15:44:18.989" v="699" actId="1582"/>
          <ac:picMkLst>
            <pc:docMk/>
            <pc:sldMk cId="2176326378" sldId="28046"/>
            <ac:picMk id="4" creationId="{00000000-0000-0000-0000-000000000000}"/>
          </ac:picMkLst>
        </pc:picChg>
      </pc:sldChg>
      <pc:sldChg chg="modSp add mod">
        <pc:chgData name="Jim McGowan" userId="e2c7446dd3aca506" providerId="LiveId" clId="{35339DE1-726C-42E1-8D51-979CE843A8C0}" dt="2025-07-26T15:59:02.638" v="733" actId="1582"/>
        <pc:sldMkLst>
          <pc:docMk/>
          <pc:sldMk cId="3584652167" sldId="28047"/>
        </pc:sldMkLst>
        <pc:picChg chg="mod">
          <ac:chgData name="Jim McGowan" userId="e2c7446dd3aca506" providerId="LiveId" clId="{35339DE1-726C-42E1-8D51-979CE843A8C0}" dt="2025-07-26T15:59:02.638" v="733" actId="1582"/>
          <ac:picMkLst>
            <pc:docMk/>
            <pc:sldMk cId="3584652167" sldId="28047"/>
            <ac:picMk id="2" creationId="{58C62EDF-474C-268E-B346-EA5D684A328C}"/>
          </ac:picMkLst>
        </pc:picChg>
      </pc:sldChg>
      <pc:sldChg chg="modSp add mod">
        <pc:chgData name="Jim McGowan" userId="e2c7446dd3aca506" providerId="LiveId" clId="{35339DE1-726C-42E1-8D51-979CE843A8C0}" dt="2025-07-26T15:06:32.303" v="508"/>
        <pc:sldMkLst>
          <pc:docMk/>
          <pc:sldMk cId="284814522" sldId="28048"/>
        </pc:sldMkLst>
        <pc:spChg chg="mod">
          <ac:chgData name="Jim McGowan" userId="e2c7446dd3aca506" providerId="LiveId" clId="{35339DE1-726C-42E1-8D51-979CE843A8C0}" dt="2025-07-26T15:06:32.303" v="508"/>
          <ac:spMkLst>
            <pc:docMk/>
            <pc:sldMk cId="284814522" sldId="28048"/>
            <ac:spMk id="3" creationId="{EE1BBC67-E31B-2BFC-E358-43CE0FBA627B}"/>
          </ac:spMkLst>
        </pc:spChg>
      </pc:sldChg>
      <pc:sldChg chg="modSp add mod">
        <pc:chgData name="Jim McGowan" userId="e2c7446dd3aca506" providerId="LiveId" clId="{35339DE1-726C-42E1-8D51-979CE843A8C0}" dt="2025-07-26T15:06:46.328" v="509"/>
        <pc:sldMkLst>
          <pc:docMk/>
          <pc:sldMk cId="2803234835" sldId="28049"/>
        </pc:sldMkLst>
        <pc:spChg chg="mod">
          <ac:chgData name="Jim McGowan" userId="e2c7446dd3aca506" providerId="LiveId" clId="{35339DE1-726C-42E1-8D51-979CE843A8C0}" dt="2025-07-26T15:06:46.328" v="509"/>
          <ac:spMkLst>
            <pc:docMk/>
            <pc:sldMk cId="2803234835" sldId="28049"/>
            <ac:spMk id="3" creationId="{38A28896-1165-8F23-AA91-A16535F7491F}"/>
          </ac:spMkLst>
        </pc:spChg>
      </pc:sldChg>
      <pc:sldChg chg="modSp add mod">
        <pc:chgData name="Jim McGowan" userId="e2c7446dd3aca506" providerId="LiveId" clId="{35339DE1-726C-42E1-8D51-979CE843A8C0}" dt="2025-07-26T15:07:45.049" v="512"/>
        <pc:sldMkLst>
          <pc:docMk/>
          <pc:sldMk cId="887118614" sldId="28050"/>
        </pc:sldMkLst>
        <pc:spChg chg="mod">
          <ac:chgData name="Jim McGowan" userId="e2c7446dd3aca506" providerId="LiveId" clId="{35339DE1-726C-42E1-8D51-979CE843A8C0}" dt="2025-07-26T15:07:45.049" v="512"/>
          <ac:spMkLst>
            <pc:docMk/>
            <pc:sldMk cId="887118614" sldId="28050"/>
            <ac:spMk id="3" creationId="{250B3116-E82F-D594-4F1A-31F3F96849A9}"/>
          </ac:spMkLst>
        </pc:spChg>
      </pc:sldChg>
      <pc:sldChg chg="modSp add mod">
        <pc:chgData name="Jim McGowan" userId="e2c7446dd3aca506" providerId="LiveId" clId="{35339DE1-726C-42E1-8D51-979CE843A8C0}" dt="2025-07-26T15:09:14.146" v="514" actId="108"/>
        <pc:sldMkLst>
          <pc:docMk/>
          <pc:sldMk cId="813164252" sldId="28051"/>
        </pc:sldMkLst>
        <pc:spChg chg="mod">
          <ac:chgData name="Jim McGowan" userId="e2c7446dd3aca506" providerId="LiveId" clId="{35339DE1-726C-42E1-8D51-979CE843A8C0}" dt="2025-07-26T15:09:14.146" v="514" actId="108"/>
          <ac:spMkLst>
            <pc:docMk/>
            <pc:sldMk cId="813164252" sldId="28051"/>
            <ac:spMk id="3" creationId="{D4A90CA6-D9F9-DE0F-F15E-CEAFCA5D1A11}"/>
          </ac:spMkLst>
        </pc:spChg>
      </pc:sldChg>
      <pc:sldChg chg="modSp add mod">
        <pc:chgData name="Jim McGowan" userId="e2c7446dd3aca506" providerId="LiveId" clId="{35339DE1-726C-42E1-8D51-979CE843A8C0}" dt="2025-07-26T15:06:56.004" v="510"/>
        <pc:sldMkLst>
          <pc:docMk/>
          <pc:sldMk cId="1238747014" sldId="28052"/>
        </pc:sldMkLst>
        <pc:spChg chg="mod">
          <ac:chgData name="Jim McGowan" userId="e2c7446dd3aca506" providerId="LiveId" clId="{35339DE1-726C-42E1-8D51-979CE843A8C0}" dt="2025-07-26T15:06:56.004" v="510"/>
          <ac:spMkLst>
            <pc:docMk/>
            <pc:sldMk cId="1238747014" sldId="28052"/>
            <ac:spMk id="3" creationId="{DBD458BC-6DE6-D22E-74B0-AC2635DEDEDE}"/>
          </ac:spMkLst>
        </pc:spChg>
      </pc:sldChg>
      <pc:sldChg chg="modSp add del mod">
        <pc:chgData name="Jim McGowan" userId="e2c7446dd3aca506" providerId="LiveId" clId="{35339DE1-726C-42E1-8D51-979CE843A8C0}" dt="2025-07-26T14:43:05.484" v="408" actId="47"/>
        <pc:sldMkLst>
          <pc:docMk/>
          <pc:sldMk cId="2542898435" sldId="28052"/>
        </pc:sldMkLst>
        <pc:spChg chg="mod">
          <ac:chgData name="Jim McGowan" userId="e2c7446dd3aca506" providerId="LiveId" clId="{35339DE1-726C-42E1-8D51-979CE843A8C0}" dt="2025-07-26T14:42:58.751" v="407" actId="108"/>
          <ac:spMkLst>
            <pc:docMk/>
            <pc:sldMk cId="2542898435" sldId="28052"/>
            <ac:spMk id="3" creationId="{6EF128F5-2677-11FF-B246-53A00260940A}"/>
          </ac:spMkLst>
        </pc:spChg>
      </pc:sldChg>
      <pc:sldChg chg="modSp add mod">
        <pc:chgData name="Jim McGowan" userId="e2c7446dd3aca506" providerId="LiveId" clId="{35339DE1-726C-42E1-8D51-979CE843A8C0}" dt="2025-07-26T15:21:41.443" v="599" actId="207"/>
        <pc:sldMkLst>
          <pc:docMk/>
          <pc:sldMk cId="2662558949" sldId="28053"/>
        </pc:sldMkLst>
        <pc:spChg chg="mod">
          <ac:chgData name="Jim McGowan" userId="e2c7446dd3aca506" providerId="LiveId" clId="{35339DE1-726C-42E1-8D51-979CE843A8C0}" dt="2025-07-26T15:21:41.443" v="599" actId="207"/>
          <ac:spMkLst>
            <pc:docMk/>
            <pc:sldMk cId="2662558949" sldId="28053"/>
            <ac:spMk id="3" creationId="{AB2B6FAC-E5C2-6E36-89C9-E128440EEB65}"/>
          </ac:spMkLst>
        </pc:spChg>
      </pc:sldChg>
      <pc:sldChg chg="modSp add del mod">
        <pc:chgData name="Jim McGowan" userId="e2c7446dd3aca506" providerId="LiveId" clId="{35339DE1-726C-42E1-8D51-979CE843A8C0}" dt="2025-07-26T15:23:26.654" v="608" actId="47"/>
        <pc:sldMkLst>
          <pc:docMk/>
          <pc:sldMk cId="2001810405" sldId="28054"/>
        </pc:sldMkLst>
        <pc:spChg chg="mod">
          <ac:chgData name="Jim McGowan" userId="e2c7446dd3aca506" providerId="LiveId" clId="{35339DE1-726C-42E1-8D51-979CE843A8C0}" dt="2025-07-26T14:46:43.609" v="423" actId="108"/>
          <ac:spMkLst>
            <pc:docMk/>
            <pc:sldMk cId="2001810405" sldId="28054"/>
            <ac:spMk id="3" creationId="{8D0257D0-E302-3927-6D12-02C8CEF2BFC8}"/>
          </ac:spMkLst>
        </pc:spChg>
      </pc:sldChg>
      <pc:sldChg chg="modSp add mod">
        <pc:chgData name="Jim McGowan" userId="e2c7446dd3aca506" providerId="LiveId" clId="{35339DE1-726C-42E1-8D51-979CE843A8C0}" dt="2025-07-26T15:15:48.380" v="575" actId="207"/>
        <pc:sldMkLst>
          <pc:docMk/>
          <pc:sldMk cId="3814460198" sldId="28055"/>
        </pc:sldMkLst>
        <pc:spChg chg="mod">
          <ac:chgData name="Jim McGowan" userId="e2c7446dd3aca506" providerId="LiveId" clId="{35339DE1-726C-42E1-8D51-979CE843A8C0}" dt="2025-07-26T15:15:48.380" v="575" actId="207"/>
          <ac:spMkLst>
            <pc:docMk/>
            <pc:sldMk cId="3814460198" sldId="28055"/>
            <ac:spMk id="3" creationId="{FC247AFD-310F-9431-67B0-8CB0B6046FE2}"/>
          </ac:spMkLst>
        </pc:spChg>
      </pc:sldChg>
      <pc:sldChg chg="addSp delSp modSp add mod">
        <pc:chgData name="Jim McGowan" userId="e2c7446dd3aca506" providerId="LiveId" clId="{35339DE1-726C-42E1-8D51-979CE843A8C0}" dt="2025-07-26T16:07:51.277" v="759" actId="478"/>
        <pc:sldMkLst>
          <pc:docMk/>
          <pc:sldMk cId="3032783540" sldId="28056"/>
        </pc:sldMkLst>
        <pc:picChg chg="del mod">
          <ac:chgData name="Jim McGowan" userId="e2c7446dd3aca506" providerId="LiveId" clId="{35339DE1-726C-42E1-8D51-979CE843A8C0}" dt="2025-07-26T16:07:51.277" v="759" actId="478"/>
          <ac:picMkLst>
            <pc:docMk/>
            <pc:sldMk cId="3032783540" sldId="28056"/>
            <ac:picMk id="4" creationId="{F0B240AF-E4EB-AC96-243D-862B5416E789}"/>
          </ac:picMkLst>
        </pc:picChg>
        <pc:picChg chg="add mod">
          <ac:chgData name="Jim McGowan" userId="e2c7446dd3aca506" providerId="LiveId" clId="{35339DE1-726C-42E1-8D51-979CE843A8C0}" dt="2025-07-26T16:07:49.383" v="758"/>
          <ac:picMkLst>
            <pc:docMk/>
            <pc:sldMk cId="3032783540" sldId="28056"/>
            <ac:picMk id="5" creationId="{B4D8F967-CE03-F65F-13C2-CC0639FD1EA3}"/>
          </ac:picMkLst>
        </pc:picChg>
      </pc:sldChg>
      <pc:sldChg chg="add">
        <pc:chgData name="Jim McGowan" userId="e2c7446dd3aca506" providerId="LiveId" clId="{35339DE1-726C-42E1-8D51-979CE843A8C0}" dt="2025-07-26T15:18:28.526" v="579"/>
        <pc:sldMkLst>
          <pc:docMk/>
          <pc:sldMk cId="1778684" sldId="28057"/>
        </pc:sldMkLst>
      </pc:sldChg>
      <pc:sldChg chg="modSp add mod ord">
        <pc:chgData name="Jim McGowan" userId="e2c7446dd3aca506" providerId="LiveId" clId="{35339DE1-726C-42E1-8D51-979CE843A8C0}" dt="2025-07-26T15:18:55.518" v="584" actId="108"/>
        <pc:sldMkLst>
          <pc:docMk/>
          <pc:sldMk cId="3102663108" sldId="28058"/>
        </pc:sldMkLst>
        <pc:spChg chg="mod">
          <ac:chgData name="Jim McGowan" userId="e2c7446dd3aca506" providerId="LiveId" clId="{35339DE1-726C-42E1-8D51-979CE843A8C0}" dt="2025-07-26T15:18:55.518" v="584" actId="108"/>
          <ac:spMkLst>
            <pc:docMk/>
            <pc:sldMk cId="3102663108" sldId="28058"/>
            <ac:spMk id="3" creationId="{D2B215B8-D115-ED43-66CA-03381168BEB6}"/>
          </ac:spMkLst>
        </pc:spChg>
      </pc:sldChg>
      <pc:sldChg chg="modSp add mod">
        <pc:chgData name="Jim McGowan" userId="e2c7446dd3aca506" providerId="LiveId" clId="{35339DE1-726C-42E1-8D51-979CE843A8C0}" dt="2025-07-26T15:19:28.267" v="587" actId="108"/>
        <pc:sldMkLst>
          <pc:docMk/>
          <pc:sldMk cId="3238036502" sldId="28059"/>
        </pc:sldMkLst>
        <pc:spChg chg="mod">
          <ac:chgData name="Jim McGowan" userId="e2c7446dd3aca506" providerId="LiveId" clId="{35339DE1-726C-42E1-8D51-979CE843A8C0}" dt="2025-07-26T15:19:28.267" v="587" actId="108"/>
          <ac:spMkLst>
            <pc:docMk/>
            <pc:sldMk cId="3238036502" sldId="28059"/>
            <ac:spMk id="3" creationId="{7F153453-D5D7-F2E5-F215-88B342FEDC1D}"/>
          </ac:spMkLst>
        </pc:spChg>
      </pc:sldChg>
      <pc:sldChg chg="modSp add mod">
        <pc:chgData name="Jim McGowan" userId="e2c7446dd3aca506" providerId="LiveId" clId="{35339DE1-726C-42E1-8D51-979CE843A8C0}" dt="2025-07-26T15:20:31.490" v="590" actId="108"/>
        <pc:sldMkLst>
          <pc:docMk/>
          <pc:sldMk cId="1882574194" sldId="28060"/>
        </pc:sldMkLst>
        <pc:spChg chg="mod">
          <ac:chgData name="Jim McGowan" userId="e2c7446dd3aca506" providerId="LiveId" clId="{35339DE1-726C-42E1-8D51-979CE843A8C0}" dt="2025-07-26T15:20:31.490" v="590" actId="108"/>
          <ac:spMkLst>
            <pc:docMk/>
            <pc:sldMk cId="1882574194" sldId="28060"/>
            <ac:spMk id="3" creationId="{63AEB707-7E64-3CCC-D112-115A2AEADF78}"/>
          </ac:spMkLst>
        </pc:spChg>
      </pc:sldChg>
      <pc:sldChg chg="addSp modSp add ord">
        <pc:chgData name="Jim McGowan" userId="e2c7446dd3aca506" providerId="LiveId" clId="{35339DE1-726C-42E1-8D51-979CE843A8C0}" dt="2025-07-26T16:06:41.959" v="757"/>
        <pc:sldMkLst>
          <pc:docMk/>
          <pc:sldMk cId="4220036406" sldId="28061"/>
        </pc:sldMkLst>
        <pc:picChg chg="add mod">
          <ac:chgData name="Jim McGowan" userId="e2c7446dd3aca506" providerId="LiveId" clId="{35339DE1-726C-42E1-8D51-979CE843A8C0}" dt="2025-07-26T16:06:41.959" v="757"/>
          <ac:picMkLst>
            <pc:docMk/>
            <pc:sldMk cId="4220036406" sldId="28061"/>
            <ac:picMk id="2" creationId="{9D491E91-7C25-E7F2-7212-E6E5283996E9}"/>
          </ac:picMkLst>
        </pc:picChg>
      </pc:sldChg>
      <pc:sldChg chg="modSp add mod">
        <pc:chgData name="Jim McGowan" userId="e2c7446dd3aca506" providerId="LiveId" clId="{35339DE1-726C-42E1-8D51-979CE843A8C0}" dt="2025-07-26T15:21:18.488" v="596" actId="108"/>
        <pc:sldMkLst>
          <pc:docMk/>
          <pc:sldMk cId="24517755" sldId="28062"/>
        </pc:sldMkLst>
        <pc:spChg chg="mod">
          <ac:chgData name="Jim McGowan" userId="e2c7446dd3aca506" providerId="LiveId" clId="{35339DE1-726C-42E1-8D51-979CE843A8C0}" dt="2025-07-26T15:21:18.488" v="596" actId="108"/>
          <ac:spMkLst>
            <pc:docMk/>
            <pc:sldMk cId="24517755" sldId="28062"/>
            <ac:spMk id="3" creationId="{51A215D5-5598-72E9-0883-D78DF9474F6B}"/>
          </ac:spMkLst>
        </pc:spChg>
      </pc:sldChg>
      <pc:sldChg chg="modSp add mod ord">
        <pc:chgData name="Jim McGowan" userId="e2c7446dd3aca506" providerId="LiveId" clId="{35339DE1-726C-42E1-8D51-979CE843A8C0}" dt="2025-07-26T15:22:40.881" v="607"/>
        <pc:sldMkLst>
          <pc:docMk/>
          <pc:sldMk cId="627269255" sldId="28063"/>
        </pc:sldMkLst>
        <pc:spChg chg="mod">
          <ac:chgData name="Jim McGowan" userId="e2c7446dd3aca506" providerId="LiveId" clId="{35339DE1-726C-42E1-8D51-979CE843A8C0}" dt="2025-07-26T15:22:14.471" v="604" actId="108"/>
          <ac:spMkLst>
            <pc:docMk/>
            <pc:sldMk cId="627269255" sldId="28063"/>
            <ac:spMk id="3" creationId="{0835885A-9E12-4C0F-05F6-6AE208693223}"/>
          </ac:spMkLst>
        </pc:spChg>
      </pc:sldChg>
      <pc:sldChg chg="modSp add">
        <pc:chgData name="Jim McGowan" userId="e2c7446dd3aca506" providerId="LiveId" clId="{35339DE1-726C-42E1-8D51-979CE843A8C0}" dt="2025-07-26T16:08:41.649" v="760"/>
        <pc:sldMkLst>
          <pc:docMk/>
          <pc:sldMk cId="3041316077" sldId="28064"/>
        </pc:sldMkLst>
        <pc:spChg chg="mod">
          <ac:chgData name="Jim McGowan" userId="e2c7446dd3aca506" providerId="LiveId" clId="{35339DE1-726C-42E1-8D51-979CE843A8C0}" dt="2025-07-26T16:08:41.649" v="760"/>
          <ac:spMkLst>
            <pc:docMk/>
            <pc:sldMk cId="3041316077" sldId="28064"/>
            <ac:spMk id="19865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- 037</a:t>
            </a:r>
          </a:p>
          <a:p>
            <a:pPr>
              <a:defRPr/>
            </a:pPr>
            <a:r>
              <a:rPr lang="en-US" sz="1500" dirty="0"/>
              <a:t>07-27-2025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7/26/2025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 - Soteriology</a:t>
            </a:r>
          </a:p>
        </p:txBody>
      </p:sp>
      <p:sp>
        <p:nvSpPr>
          <p:cNvPr id="5" name="Footer Placeholder 4"/>
          <p:cNvSpPr>
            <a:spLocks noGrp="1"/>
          </p:cNvSpPr>
          <p:nvPr>
            <p:ph type="ftr" sz="quarter" idx="11"/>
          </p:nvPr>
        </p:nvSpPr>
        <p:spPr/>
        <p:txBody>
          <a:bodyPr/>
          <a:lstStyle/>
          <a:p>
            <a:pPr>
              <a:defRPr/>
            </a:pPr>
            <a:r>
              <a:rPr lang="en-US"/>
              <a:t>Sugar Land Bible Church</a:t>
            </a:r>
          </a:p>
        </p:txBody>
      </p:sp>
      <p:sp>
        <p:nvSpPr>
          <p:cNvPr id="6" name="Slide Number Placeholder 5"/>
          <p:cNvSpPr>
            <a:spLocks noGrp="1"/>
          </p:cNvSpPr>
          <p:nvPr>
            <p:ph type="sldNum" sz="quarter" idx="12"/>
          </p:nvPr>
        </p:nvSpPr>
        <p:spPr/>
        <p:txBody>
          <a:bodyPr/>
          <a:lstStyle/>
          <a:p>
            <a:pPr>
              <a:defRPr/>
            </a:pPr>
            <a:fld id="{B198B154-0582-43CF-B21D-D32FA3CBB6ED}" type="slidenum">
              <a:rPr lang="en-US" altLang="en-US" smtClean="0"/>
              <a:pPr>
                <a:defRPr/>
              </a:pPr>
              <a:t>11</a:t>
            </a:fld>
            <a:endParaRPr lang="en-US" altLang="en-US"/>
          </a:p>
        </p:txBody>
      </p:sp>
    </p:spTree>
    <p:extLst>
      <p:ext uri="{BB962C8B-B14F-4D97-AF65-F5344CB8AC3E}">
        <p14:creationId xmlns:p14="http://schemas.microsoft.com/office/powerpoint/2010/main" val="177294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50</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2061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74067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106</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111</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147</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164</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7/26/2025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7/26/2025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7/26/2025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2.wdp"/></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2.wdp"/></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886200" y="2057400"/>
            <a:ext cx="7543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New Testament clearly teaches that bare faith cannot save and that works are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justification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743201" y="239217"/>
            <a:ext cx="6705599"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Thomas Schreiner</a:t>
            </a:r>
          </a:p>
          <a:p>
            <a:pPr algn="ctr"/>
            <a:r>
              <a:rPr lang="en-US" sz="2000" dirty="0">
                <a:latin typeface="Calibri" panose="020F0502020204030204" pitchFamily="34" charset="0"/>
                <a:cs typeface="Calibri" panose="020F0502020204030204" pitchFamily="34" charset="0"/>
              </a:rPr>
              <a:t>Thomas R. Schreiner, </a:t>
            </a:r>
            <a:r>
              <a:rPr lang="en-US" sz="2000" i="1" dirty="0">
                <a:latin typeface="Calibri" panose="020F0502020204030204" pitchFamily="34" charset="0"/>
                <a:cs typeface="Calibri" panose="020F0502020204030204" pitchFamily="34" charset="0"/>
              </a:rPr>
              <a:t>Faith Alone—The Doctrine of Justification</a:t>
            </a:r>
            <a:r>
              <a:rPr lang="en-US" sz="2000" dirty="0">
                <a:latin typeface="Calibri" panose="020F0502020204030204" pitchFamily="34" charset="0"/>
                <a:cs typeface="Calibri" panose="020F0502020204030204" pitchFamily="34" charset="0"/>
              </a:rPr>
              <a:t> (Grand Rapids: Zondervan, 2015), 191.</a:t>
            </a:r>
          </a:p>
        </p:txBody>
      </p:sp>
      <p:pic>
        <p:nvPicPr>
          <p:cNvPr id="3" name="Picture 2" descr="Thomas R. Schreiner - The Southern Baptist Theological Seminary">
            <a:extLst>
              <a:ext uri="{FF2B5EF4-FFF2-40B4-BE49-F238E27FC236}">
                <a16:creationId xmlns:a16="http://schemas.microsoft.com/office/drawing/2014/main" id="{CB0C09C4-8655-640E-96EA-45287DAB20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3" r="11111"/>
          <a:stretch>
            <a:fillRect/>
          </a:stretch>
        </p:blipFill>
        <p:spPr bwMode="auto">
          <a:xfrm>
            <a:off x="609600" y="2209800"/>
            <a:ext cx="2578100" cy="3200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877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49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5:8-9</a:t>
            </a:r>
          </a:p>
          <a:p>
            <a:pPr algn="just">
              <a:spcBef>
                <a:spcPct val="0"/>
              </a:spcBef>
              <a:buClrTx/>
              <a:buSzTx/>
              <a:buFontTx/>
              <a:buNone/>
            </a:pP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of sober spirit, be on the alert. Your adversary,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prowls around like a roaring lion, seeking someone to devour. </a:t>
            </a:r>
            <a:r>
              <a:rPr lang="en-US" sz="3600" baseline="30000" dirty="0">
                <a:effectLst>
                  <a:outerShdw blurRad="38100" dist="38100" dir="2700000" algn="tl">
                    <a:srgbClr val="000000">
                      <a:alpha val="43137"/>
                    </a:srgbClr>
                  </a:outerShdw>
                </a:effectLst>
                <a:latin typeface="Calibri" panose="020F0502020204030204" pitchFamily="34" charset="0"/>
                <a:cs typeface="+mn-cs"/>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firm in your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that the same experiences of suffering are being accomplished by your brethren who are in the world.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838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835527"/>
            <a:ext cx="8162565"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1846659"/>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Joseph Dillow,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a:p>
            <a:pPr algn="ctr">
              <a:spcAft>
                <a:spcPts val="600"/>
              </a:spcAft>
              <a:defRPr/>
            </a:pP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986" y="2057400"/>
            <a:ext cx="218541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98A9-35E5-E574-EFD1-FA725E99397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353BAA3-5A1E-DB1D-64C8-3EE38DEE8842}"/>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BD458BC-6DE6-D22E-74B0-AC2635DEDEDE}"/>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480E860-38C2-BF7B-73E7-2696FEB2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lnSpc>
                <a:spcPct val="90000"/>
              </a:lnSpc>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CA09-3642-B655-9695-56EC6C0A789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859E6BA-1DA9-F75C-6DF1-F45624D7D5A0}"/>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4A90CA6-D9F9-DE0F-F15E-CEAFCA5D1A11}"/>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72845C3-80C8-6C31-6386-861E24D60C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40A1EF-875C-3101-5F4C-E89C0D675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501146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63263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BBE1-ED95-A34B-0EF1-DB958CE9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4FE2B-9D05-F3A6-4A95-7DCC40563756}"/>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FC247AFD-310F-9431-67B0-8CB0B6046FE2}"/>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8144601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835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12:14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3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7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90-0FEC-E954-E37A-0051367C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0B18D-D479-668E-E34E-FF05B330573E}"/>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D2B215B8-D115-ED43-66CA-03381168BEB6}"/>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1026631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2FDB-7DC4-DDD4-DB43-67A3A8C36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F7623-A3B9-4E52-78D0-DC5C453EFACC}"/>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7F153453-D5D7-F2E5-F215-88B342FEDC1D}"/>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2380365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BE23-B103-418F-821F-C738120B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9F49A-8564-3CD8-E2D7-981C6D4A1012}"/>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63AEB707-7E64-3CCC-D112-115A2AEADF78}"/>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8825741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36B1-A3DD-E510-C844-6FE2C9DD00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CDA313-00E8-69FB-AA43-D40B10273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a:extLst>
              <a:ext uri="{FF2B5EF4-FFF2-40B4-BE49-F238E27FC236}">
                <a16:creationId xmlns:a16="http://schemas.microsoft.com/office/drawing/2014/main" id="{9E049A21-6474-8827-299D-38850AACF0F8}"/>
              </a:ext>
            </a:extLst>
          </p:cNvPr>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91E91-7C25-E7F2-7212-E6E5283996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03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EC98-9680-B9EF-FE9C-3DDE1B0C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DC81-EBD4-96ED-7537-333697AC1E8D}"/>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51A215D5-5598-72E9-0883-D78DF9474F6B}"/>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requiring faith + holy life to get to heaven</a:t>
            </a:r>
          </a:p>
        </p:txBody>
      </p:sp>
    </p:spTree>
    <p:extLst>
      <p:ext uri="{BB962C8B-B14F-4D97-AF65-F5344CB8AC3E}">
        <p14:creationId xmlns:p14="http://schemas.microsoft.com/office/powerpoint/2010/main" val="245177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B4DC03A6-BA49-19C8-D428-81B824E460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836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b="1" u="sng" dirty="0">
                <a:solidFill>
                  <a:srgbClr val="FFFFCC"/>
                </a:solidFill>
                <a:cs typeface="Calibri" pitchFamily="34" charset="0"/>
              </a:rPr>
              <a:t>Revelation 14:12</a:t>
            </a: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F31BF3B1-CB54-4EDC-80FE-5180BF66BD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3139247913"/>
              </p:ext>
            </p:extLst>
          </p:nvPr>
        </p:nvGraphicFramePr>
        <p:xfrm>
          <a:off x="609600" y="128024"/>
          <a:ext cx="10972800" cy="6601952"/>
        </p:xfrm>
        <a:graphic>
          <a:graphicData uri="http://schemas.openxmlformats.org/drawingml/2006/table">
            <a:tbl>
              <a:tblPr>
                <a:tableStyleId>{5940675A-B579-460E-94D1-54222C63F5DA}</a:tableStyleId>
              </a:tblPr>
              <a:tblGrid>
                <a:gridCol w="3213943">
                  <a:extLst>
                    <a:ext uri="{9D8B030D-6E8A-4147-A177-3AD203B41FA5}">
                      <a16:colId xmlns:a16="http://schemas.microsoft.com/office/drawing/2014/main" val="20000"/>
                    </a:ext>
                  </a:extLst>
                </a:gridCol>
                <a:gridCol w="3408684">
                  <a:extLst>
                    <a:ext uri="{9D8B030D-6E8A-4147-A177-3AD203B41FA5}">
                      <a16:colId xmlns:a16="http://schemas.microsoft.com/office/drawing/2014/main" val="20001"/>
                    </a:ext>
                  </a:extLst>
                </a:gridCol>
                <a:gridCol w="435017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D13E-687C-9105-46E8-06F0B28A29A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17B063-0AFB-8F7E-1A74-356E2072863B}"/>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5CA9797-DABD-9F7D-D457-F7D821A0FC53}"/>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7A00060-3BB9-6380-6D20-5109E2A3F9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59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2869" y="1332267"/>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137507"/>
            <a:ext cx="8162565" cy="3785652"/>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646331"/>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p:txBody>
      </p:sp>
      <p:sp>
        <p:nvSpPr>
          <p:cNvPr id="4" name="TextBox 4"/>
          <p:cNvSpPr txBox="1">
            <a:spLocks noChangeArrowheads="1"/>
          </p:cNvSpPr>
          <p:nvPr/>
        </p:nvSpPr>
        <p:spPr bwMode="auto">
          <a:xfrm>
            <a:off x="3505200" y="6130918"/>
            <a:ext cx="5181600" cy="584775"/>
          </a:xfrm>
          <a:prstGeom prst="rect">
            <a:avLst/>
          </a:prstGeom>
          <a:noFill/>
          <a:ln w="9525">
            <a:noFill/>
            <a:miter lim="800000"/>
            <a:headEnd/>
            <a:tailEnd/>
          </a:ln>
        </p:spPr>
        <p:txBody>
          <a:bodyPr>
            <a:spAutoFit/>
          </a:bodyPr>
          <a:lstStyle/>
          <a:p>
            <a:pPr algn="ctr">
              <a:spcAft>
                <a:spcPts val="600"/>
              </a:spcAft>
              <a:defRPr/>
            </a:pPr>
            <a:r>
              <a:rPr lang="en-US" sz="16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Destiny: The Future Reign of the Servant Kings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(Monument, CO: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Panyim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2012), 454.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649" y="1371600"/>
            <a:ext cx="2622497"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5454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600"/>
              </a:spcBef>
              <a:spcAft>
                <a:spcPts val="60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470400" y="3048000"/>
            <a:ext cx="3251200" cy="1828800"/>
          </a:xfrm>
          <a:prstGeom prst="rect">
            <a:avLst/>
          </a:prstGeom>
          <a:solidFill>
            <a:srgbClr val="FFFFFF">
              <a:shade val="85000"/>
            </a:srgbClr>
          </a:solidFill>
          <a:ln w="5715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373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905000"/>
            <a:ext cx="108966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657600" y="2133600"/>
            <a:ext cx="7924800" cy="288460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248097"/>
            <a:ext cx="8001000" cy="141245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1030" name="Picture 6" descr="http://www.presbyteriansofthepast.com/wp-content/uploads/2015/10/Cover-Image-Beza-for-his-Bio-of-Calvin-10-12-20151-221x300.jpg"/>
          <p:cNvPicPr>
            <a:picLocks noChangeAspect="1" noChangeArrowheads="1"/>
          </p:cNvPicPr>
          <p:nvPr/>
        </p:nvPicPr>
        <p:blipFill>
          <a:blip r:embed="rId2" cstate="print"/>
          <a:srcRect/>
          <a:stretch>
            <a:fillRect/>
          </a:stretch>
        </p:blipFill>
        <p:spPr bwMode="auto">
          <a:xfrm>
            <a:off x="609600" y="2290804"/>
            <a:ext cx="2634759" cy="3576596"/>
          </a:xfrm>
          <a:prstGeom prst="rect">
            <a:avLst/>
          </a:prstGeom>
          <a:noFill/>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217565" y="208962"/>
            <a:ext cx="375687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470586"/>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sz="3600"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814697"/>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98174"/>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371601"/>
            <a:ext cx="10976344" cy="5029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A6F94-F102-40D2-B1D9-55A69B60FA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15:6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believed in the Lord; and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reckoned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[counted, to calculate, make a judgment, as in a past action] it to him as righteousness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2E791A4D-CC0D-4C79-9488-508523BB7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235" y="3048000"/>
            <a:ext cx="2587533" cy="1828800"/>
          </a:xfrm>
          <a:prstGeom prst="rect">
            <a:avLst/>
          </a:prstGeom>
          <a:ln w="38100">
            <a:solidFill>
              <a:schemeClr val="tx1"/>
            </a:solidFill>
          </a:ln>
        </p:spPr>
      </p:pic>
    </p:spTree>
    <p:extLst>
      <p:ext uri="{BB962C8B-B14F-4D97-AF65-F5344CB8AC3E}">
        <p14:creationId xmlns:p14="http://schemas.microsoft.com/office/powerpoint/2010/main" val="1419153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2" y="76200"/>
            <a:ext cx="935184"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038600" y="3055462"/>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245" y="2565282"/>
            <a:ext cx="2959355" cy="1727436"/>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A6F94-F102-40D2-B1D9-55A69B60FA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1524000" y="0"/>
            <a:ext cx="91440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3:28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maintain that a man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faith apart from works of the Law</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985752B3-5015-5EFF-A54A-0B4B39C59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235" y="3048000"/>
            <a:ext cx="2587533" cy="1828800"/>
          </a:xfrm>
          <a:prstGeom prst="rect">
            <a:avLst/>
          </a:prstGeom>
          <a:ln w="38100">
            <a:solidFill>
              <a:schemeClr val="tx1"/>
            </a:solidFill>
          </a:ln>
        </p:spPr>
      </p:pic>
    </p:spTree>
    <p:extLst>
      <p:ext uri="{BB962C8B-B14F-4D97-AF65-F5344CB8AC3E}">
        <p14:creationId xmlns:p14="http://schemas.microsoft.com/office/powerpoint/2010/main" val="3026095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124200" y="1600200"/>
            <a:ext cx="8409213"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5" y="1752600"/>
            <a:ext cx="223701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609600" y="1143000"/>
            <a:ext cx="109728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A6F94-F102-40D2-B1D9-55A69B60FA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1066800" y="0"/>
            <a:ext cx="10058400" cy="2008242"/>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faith, we have peace with God through our Lord Jesus Christ.”</a:t>
            </a:r>
          </a:p>
        </p:txBody>
      </p:sp>
      <p:pic>
        <p:nvPicPr>
          <p:cNvPr id="4" name="Picture 3">
            <a:extLst>
              <a:ext uri="{FF2B5EF4-FFF2-40B4-BE49-F238E27FC236}">
                <a16:creationId xmlns:a16="http://schemas.microsoft.com/office/drawing/2014/main" id="{0DF51B4C-D809-154F-8A1C-CDDF791AB0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235" y="3048000"/>
            <a:ext cx="2587533" cy="1828800"/>
          </a:xfrm>
          <a:prstGeom prst="rect">
            <a:avLst/>
          </a:prstGeom>
          <a:ln w="38100">
            <a:solidFill>
              <a:schemeClr val="tx1"/>
            </a:solidFill>
          </a:ln>
        </p:spPr>
      </p:pic>
    </p:spTree>
    <p:extLst>
      <p:ext uri="{BB962C8B-B14F-4D97-AF65-F5344CB8AC3E}">
        <p14:creationId xmlns:p14="http://schemas.microsoft.com/office/powerpoint/2010/main" val="2598242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lnSpc>
                <a:spcPct val="90000"/>
              </a:lnSpc>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228600"/>
            <a:ext cx="974725" cy="1295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u="sng"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524000"/>
            <a:ext cx="10972800" cy="1401257"/>
          </a:xfrm>
          <a:prstGeom prst="rect">
            <a:avLst/>
          </a:prstGeom>
          <a:noFill/>
          <a:ln w="9525">
            <a:noFill/>
            <a:miter lim="800000"/>
            <a:headEnd/>
            <a:tailEnd/>
          </a:ln>
          <a:effectLst/>
        </p:spPr>
        <p:txBody>
          <a:bodyPr/>
          <a:lstStyle/>
          <a:p>
            <a:pPr algn="just"/>
            <a:r>
              <a:rPr lang="en-US" sz="3200" dirty="0">
                <a:latin typeface="Calibri" panose="020F0502020204030204" pitchFamily="34" charset="0"/>
                <a:ea typeface="Calibri" panose="020F0502020204030204" pitchFamily="34" charset="0"/>
                <a:cs typeface="Calibri" panose="020F0502020204030204" pitchFamily="34" charset="0"/>
              </a:rPr>
              <a:t>“In Paul we first find...a legal use. The wicked are justified by faith on the basis of God’s gracious action in Christ. This justifying is a saving acquittal which takes place in the </a:t>
            </a:r>
            <a:r>
              <a:rPr lang="en-US" sz="32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present</a:t>
            </a:r>
            <a:r>
              <a:rPr lang="en-US" sz="3200" dirty="0">
                <a:latin typeface="Calibri" panose="020F0502020204030204" pitchFamily="34" charset="0"/>
                <a:ea typeface="Calibri" panose="020F0502020204030204" pitchFamily="34" charset="0"/>
                <a:cs typeface="Calibri" panose="020F0502020204030204" pitchFamily="34" charset="0"/>
              </a:rPr>
              <a:t>…a </a:t>
            </a:r>
            <a:r>
              <a:rPr lang="en-US" sz="32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present act</a:t>
            </a:r>
            <a:r>
              <a:rPr lang="en-US" sz="3200" dirty="0">
                <a:latin typeface="Calibri" panose="020F0502020204030204" pitchFamily="34" charset="0"/>
                <a:ea typeface="Calibri" panose="020F0502020204030204" pitchFamily="34" charset="0"/>
                <a:cs typeface="Calibri" panose="020F0502020204030204" pitchFamily="34" charset="0"/>
              </a:rPr>
              <a:t> of grace through Christ...Once-for-all justification at the cross and </a:t>
            </a:r>
            <a:r>
              <a:rPr lang="en-US" sz="32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personal justification in faith</a:t>
            </a:r>
            <a:r>
              <a:rPr lang="en-US" sz="3200" dirty="0">
                <a:latin typeface="Calibri" panose="020F0502020204030204" pitchFamily="34" charset="0"/>
                <a:ea typeface="Calibri" panose="020F0502020204030204" pitchFamily="34" charset="0"/>
                <a:cs typeface="Calibri" panose="020F0502020204030204" pitchFamily="34" charset="0"/>
              </a:rPr>
              <a:t> go together. Justification is a </a:t>
            </a:r>
            <a:r>
              <a:rPr lang="en-US" sz="3200" b="1" u="sng" dirty="0">
                <a:solidFill>
                  <a:srgbClr val="FFFFCC"/>
                </a:solidFill>
                <a:latin typeface="Calibri" panose="020F0502020204030204" pitchFamily="34" charset="0"/>
                <a:ea typeface="Calibri" panose="020F0502020204030204" pitchFamily="34" charset="0"/>
                <a:cs typeface="Calibri" panose="020F0502020204030204" pitchFamily="34" charset="0"/>
              </a:rPr>
              <a:t>finished</a:t>
            </a:r>
            <a:r>
              <a:rPr lang="en-US" sz="3200" dirty="0">
                <a:latin typeface="Calibri" panose="020F0502020204030204" pitchFamily="34" charset="0"/>
                <a:ea typeface="Calibri" panose="020F0502020204030204" pitchFamily="34" charset="0"/>
                <a:cs typeface="Calibri" panose="020F0502020204030204" pitchFamily="34" charset="0"/>
              </a:rPr>
              <a:t> work of grace...”</a:t>
            </a:r>
          </a:p>
        </p:txBody>
      </p:sp>
      <p:sp>
        <p:nvSpPr>
          <p:cNvPr id="6" name="Rectangle 2"/>
          <p:cNvSpPr>
            <a:spLocks noChangeArrowheads="1"/>
          </p:cNvSpPr>
          <p:nvPr/>
        </p:nvSpPr>
        <p:spPr bwMode="auto">
          <a:xfrm>
            <a:off x="609600" y="193249"/>
            <a:ext cx="10972800"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Theological Dictionary of the New Testament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27003"/>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Gerhard Kittel and Gerhard Friedrich, eds., </a:t>
            </a:r>
            <a:r>
              <a:rPr lang="en-US" sz="2000" i="1" dirty="0">
                <a:latin typeface="Calibri" panose="020F0502020204030204" pitchFamily="34" charset="0"/>
                <a:ea typeface="Calibri" panose="020F0502020204030204" pitchFamily="34" charset="0"/>
                <a:cs typeface="Calibri" panose="020F0502020204030204" pitchFamily="34" charset="0"/>
              </a:rPr>
              <a:t>Theological Dictionary of the New Testament</a:t>
            </a:r>
            <a:r>
              <a:rPr lang="en-US" sz="2000" dirty="0">
                <a:latin typeface="Calibri" panose="020F0502020204030204" pitchFamily="34" charset="0"/>
                <a:ea typeface="Calibri" panose="020F0502020204030204" pitchFamily="34" charset="0"/>
                <a:cs typeface="Calibri" panose="020F0502020204030204" pitchFamily="34" charset="0"/>
              </a:rPr>
              <a:t> (Grand Rapids: Eerdmans, 1985), 175.</a:t>
            </a:r>
          </a:p>
        </p:txBody>
      </p:sp>
    </p:spTree>
    <p:extLst>
      <p:ext uri="{BB962C8B-B14F-4D97-AF65-F5344CB8AC3E}">
        <p14:creationId xmlns:p14="http://schemas.microsoft.com/office/powerpoint/2010/main" val="3466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729"/>
            <a:ext cx="12192000" cy="6857999"/>
          </a:xfrm>
          <a:prstGeom prst="rect">
            <a:avLst/>
          </a:prstGeom>
        </p:spPr>
      </p:pic>
      <p:sp>
        <p:nvSpPr>
          <p:cNvPr id="134147" name="Rectangle 1"/>
          <p:cNvSpPr>
            <a:spLocks noChangeArrowheads="1"/>
          </p:cNvSpPr>
          <p:nvPr/>
        </p:nvSpPr>
        <p:spPr bwMode="auto">
          <a:xfrm>
            <a:off x="1631230" y="0"/>
            <a:ext cx="8929541"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E916ECB3-5EB8-4445-B3C0-836D3374F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933700" y="1600200"/>
            <a:ext cx="8648700" cy="1981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“Justification is a declarative act. It is something not wrought in man, but something declared of man. It does not make upright or righteous, but declares righteous.”</a:t>
            </a:r>
          </a:p>
        </p:txBody>
      </p:sp>
      <p:sp>
        <p:nvSpPr>
          <p:cNvPr id="6" name="Rectangle 2"/>
          <p:cNvSpPr>
            <a:spLocks noChangeArrowheads="1"/>
          </p:cNvSpPr>
          <p:nvPr/>
        </p:nvSpPr>
        <p:spPr bwMode="auto">
          <a:xfrm>
            <a:off x="2438400" y="193249"/>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Henry Clarence Thiessen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324600"/>
            <a:ext cx="109728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Henry Clarence Thiessen,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Lectures in Systematic Theology</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rev. ed. (Grand Rapids: Eerdmans, 1979), 275.</a:t>
            </a:r>
          </a:p>
        </p:txBody>
      </p:sp>
      <p:pic>
        <p:nvPicPr>
          <p:cNvPr id="2" name="Picture 1">
            <a:extLst>
              <a:ext uri="{FF2B5EF4-FFF2-40B4-BE49-F238E27FC236}">
                <a16:creationId xmlns:a16="http://schemas.microsoft.com/office/drawing/2014/main" id="{35EF1692-CA42-408D-44A1-11A000479A14}"/>
              </a:ext>
            </a:extLst>
          </p:cNvPr>
          <p:cNvPicPr>
            <a:picLocks noChangeAspect="1"/>
          </p:cNvPicPr>
          <p:nvPr/>
        </p:nvPicPr>
        <p:blipFill>
          <a:blip r:embed="rId2"/>
          <a:stretch>
            <a:fillRect/>
          </a:stretch>
        </p:blipFill>
        <p:spPr>
          <a:xfrm>
            <a:off x="609600" y="1762125"/>
            <a:ext cx="2247900" cy="33337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4099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Louis </a:t>
            </a:r>
            <a:r>
              <a:rPr lang="en-US" altLang="en-US" sz="3600" dirty="0" err="1">
                <a:effectLst>
                  <a:outerShdw blurRad="38100" dist="38100" dir="2700000" algn="tl">
                    <a:srgbClr val="000000">
                      <a:alpha val="43137"/>
                    </a:srgbClr>
                  </a:outerShdw>
                </a:effectLst>
              </a:rPr>
              <a:t>Berkhof</a:t>
            </a:r>
            <a:endParaRPr lang="en-US" altLang="en-US" sz="3600" dirty="0">
              <a:effectLst>
                <a:outerShdw blurRad="38100" dist="38100" dir="2700000" algn="tl">
                  <a:srgbClr val="000000">
                    <a:alpha val="43137"/>
                  </a:srgbClr>
                </a:outerShdw>
              </a:effectLst>
            </a:endParaRPr>
          </a:p>
        </p:txBody>
      </p:sp>
      <p:sp>
        <p:nvSpPr>
          <p:cNvPr id="35843" name="Rectangle 3"/>
          <p:cNvSpPr>
            <a:spLocks noGrp="1" noChangeArrowheads="1"/>
          </p:cNvSpPr>
          <p:nvPr>
            <p:ph type="body" idx="1"/>
          </p:nvPr>
        </p:nvSpPr>
        <p:spPr>
          <a:xfrm>
            <a:off x="2895600" y="1066802"/>
            <a:ext cx="8679712" cy="4190998"/>
          </a:xfrm>
        </p:spPr>
        <p:txBody>
          <a:bodyPr/>
          <a:lstStyle/>
          <a:p>
            <a:pPr marL="0" indent="0" algn="just" eaLnBrk="1" hangingPunct="1">
              <a:buNone/>
              <a:defRPr/>
            </a:pPr>
            <a:r>
              <a:rPr lang="en-US" sz="3600" dirty="0">
                <a:effectLst>
                  <a:outerShdw blurRad="38100" dist="38100" dir="2700000" algn="tl">
                    <a:srgbClr val="000000">
                      <a:alpha val="43137"/>
                    </a:srgbClr>
                  </a:outerShdw>
                </a:effectLst>
              </a:rPr>
              <a:t>"</a:t>
            </a:r>
            <a:r>
              <a:rPr lang="en-US" b="1" u="sng" dirty="0">
                <a:solidFill>
                  <a:srgbClr val="FFFFCC"/>
                </a:solidFill>
                <a:effectLst/>
              </a:rPr>
              <a:t>Justification</a:t>
            </a:r>
            <a:r>
              <a:rPr lang="en-US" dirty="0">
                <a:effectLst/>
              </a:rPr>
              <a:t> is a judicial act of God, in which He declares, on the basis of the righteousness of Jesus Christ, that all the claims of the law are satisfied with respect to the sinner. It is unique in the application of the work of redemption in that it is a judicial act of God, a declaration respecting the sinner, and </a:t>
            </a:r>
            <a:r>
              <a:rPr lang="en-US" b="1" u="sng" dirty="0">
                <a:solidFill>
                  <a:srgbClr val="FFFFCC"/>
                </a:solidFill>
                <a:effectLst/>
              </a:rPr>
              <a:t>not an act or process</a:t>
            </a:r>
            <a:r>
              <a:rPr lang="en-US" dirty="0">
                <a:effectLst/>
              </a:rPr>
              <a:t> of renewal, </a:t>
            </a:r>
            <a:r>
              <a:rPr lang="en-US" b="1" u="sng" dirty="0">
                <a:solidFill>
                  <a:srgbClr val="FFFFCC"/>
                </a:solidFill>
                <a:effectLst/>
              </a:rPr>
              <a:t>such as</a:t>
            </a:r>
            <a:r>
              <a:rPr lang="en-US" dirty="0">
                <a:effectLst/>
              </a:rPr>
              <a:t> regeneration, conversion, and </a:t>
            </a:r>
            <a:r>
              <a:rPr lang="en-US" b="1" u="sng" dirty="0">
                <a:solidFill>
                  <a:srgbClr val="FFFFCC"/>
                </a:solidFill>
                <a:effectLst/>
              </a:rPr>
              <a:t>sanctification</a:t>
            </a:r>
            <a:r>
              <a:rPr lang="en-US" dirty="0">
                <a:effectLst/>
              </a:rPr>
              <a:t>.”</a:t>
            </a:r>
          </a:p>
        </p:txBody>
      </p:sp>
      <p:sp>
        <p:nvSpPr>
          <p:cNvPr id="22532" name="Text Box 4"/>
          <p:cNvSpPr txBox="1">
            <a:spLocks noChangeArrowheads="1"/>
          </p:cNvSpPr>
          <p:nvPr/>
        </p:nvSpPr>
        <p:spPr bwMode="auto">
          <a:xfrm>
            <a:off x="2247900" y="6019801"/>
            <a:ext cx="769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Louis </a:t>
            </a:r>
            <a:r>
              <a:rPr lang="en-US" altLang="en-US" sz="1800" dirty="0" err="1">
                <a:effectLst>
                  <a:outerShdw blurRad="38100" dist="38100" dir="2700000" algn="tl">
                    <a:srgbClr val="000000">
                      <a:alpha val="43137"/>
                    </a:srgbClr>
                  </a:outerShdw>
                </a:effectLst>
                <a:latin typeface="Calibri" panose="020F0502020204030204" pitchFamily="34" charset="0"/>
              </a:rPr>
              <a:t>Berkhof</a:t>
            </a: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1800" i="1" dirty="0">
                <a:effectLst>
                  <a:outerShdw blurRad="38100" dist="38100" dir="2700000" algn="tl">
                    <a:srgbClr val="000000">
                      <a:alpha val="43137"/>
                    </a:srgbClr>
                  </a:outerShdw>
                </a:effectLst>
                <a:latin typeface="Calibri" panose="020F0502020204030204" pitchFamily="34" charset="0"/>
              </a:rPr>
              <a:t>Systematic Theology: With a Complete Textual Index</a:t>
            </a:r>
            <a:r>
              <a:rPr lang="en-US" altLang="en-US" sz="1800" dirty="0">
                <a:effectLst>
                  <a:outerShdw blurRad="38100" dist="38100" dir="2700000" algn="tl">
                    <a:srgbClr val="000000">
                      <a:alpha val="43137"/>
                    </a:srgbClr>
                  </a:outerShdw>
                </a:effectLst>
                <a:latin typeface="Calibri" panose="020F0502020204030204" pitchFamily="34" charset="0"/>
              </a:rPr>
              <a:t>, 4th and rev. ed. (Grand Rapids: </a:t>
            </a:r>
            <a:r>
              <a:rPr lang="en-US" altLang="en-US" sz="1800" dirty="0" err="1">
                <a:effectLst>
                  <a:outerShdw blurRad="38100" dist="38100" dir="2700000" algn="tl">
                    <a:srgbClr val="000000">
                      <a:alpha val="43137"/>
                    </a:srgbClr>
                  </a:outerShdw>
                </a:effectLst>
                <a:latin typeface="Calibri" panose="020F0502020204030204" pitchFamily="34" charset="0"/>
              </a:rPr>
              <a:t>Eerdman's</a:t>
            </a:r>
            <a:r>
              <a:rPr lang="en-US" altLang="en-US" sz="1800" dirty="0">
                <a:effectLst>
                  <a:outerShdw blurRad="38100" dist="38100" dir="2700000" algn="tl">
                    <a:srgbClr val="000000">
                      <a:alpha val="43137"/>
                    </a:srgbClr>
                  </a:outerShdw>
                </a:effectLst>
                <a:latin typeface="Calibri" panose="020F0502020204030204" pitchFamily="34" charset="0"/>
              </a:rPr>
              <a:t>, 1932; reprint, Grand Rapids: Baker, 1996), 513. </a:t>
            </a:r>
          </a:p>
        </p:txBody>
      </p:sp>
      <p:pic>
        <p:nvPicPr>
          <p:cNvPr id="2" name="Picture 1">
            <a:extLst>
              <a:ext uri="{FF2B5EF4-FFF2-40B4-BE49-F238E27FC236}">
                <a16:creationId xmlns:a16="http://schemas.microsoft.com/office/drawing/2014/main" id="{9696EDBC-016B-4361-AD25-6D55B871D1C3}"/>
              </a:ext>
            </a:extLst>
          </p:cNvPr>
          <p:cNvPicPr>
            <a:picLocks noChangeAspect="1"/>
          </p:cNvPicPr>
          <p:nvPr/>
        </p:nvPicPr>
        <p:blipFill>
          <a:blip r:embed="rId2"/>
          <a:stretch>
            <a:fillRect/>
          </a:stretch>
        </p:blipFill>
        <p:spPr>
          <a:xfrm>
            <a:off x="616688" y="1295400"/>
            <a:ext cx="212651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91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2971800" y="5501322"/>
            <a:ext cx="8229600" cy="1143000"/>
          </a:xfrm>
        </p:spPr>
        <p:txBody>
          <a:bodyPr/>
          <a:lstStyle/>
          <a:p>
            <a:pPr algn="ctr" eaLnBrk="1" hangingPunct="1"/>
            <a:br>
              <a:rPr lang="en-US" altLang="en-US" sz="3200" dirty="0">
                <a:solidFill>
                  <a:schemeClr val="tx1"/>
                </a:solidFill>
                <a:ea typeface="+mn-ea"/>
                <a:cs typeface="+mn-cs"/>
              </a:rPr>
            </a:br>
            <a:r>
              <a:rPr lang="en-US" sz="2000" dirty="0">
                <a:solidFill>
                  <a:schemeClr val="tx1"/>
                </a:solidFill>
                <a:ea typeface="+mn-ea"/>
                <a:cs typeface="+mn-cs"/>
              </a:rPr>
              <a:t>Lewis Sperry Chafer, </a:t>
            </a:r>
            <a:r>
              <a:rPr lang="en-US" sz="2000" i="1" dirty="0">
                <a:solidFill>
                  <a:schemeClr val="tx1"/>
                </a:solidFill>
                <a:ea typeface="+mn-ea"/>
                <a:cs typeface="+mn-cs"/>
              </a:rPr>
              <a:t>Major Bible Themes: 52 Vital Doctrines of the Scripture Simplified and Explained</a:t>
            </a:r>
            <a:r>
              <a:rPr lang="en-US" sz="2000" dirty="0">
                <a:solidFill>
                  <a:schemeClr val="tx1"/>
                </a:solidFill>
                <a:ea typeface="+mn-ea"/>
                <a:cs typeface="+mn-cs"/>
              </a:rPr>
              <a:t>, rev. ed. (Grand Rapids: Zondervan, 1974), 200.</a:t>
            </a:r>
            <a:endParaRPr lang="en-US" altLang="en-US" sz="2000" dirty="0">
              <a:solidFill>
                <a:schemeClr val="tx1"/>
              </a:solidFill>
              <a:ea typeface="+mn-ea"/>
              <a:cs typeface="+mn-cs"/>
            </a:endParaRPr>
          </a:p>
        </p:txBody>
      </p:sp>
      <p:sp>
        <p:nvSpPr>
          <p:cNvPr id="105475" name="Content Placeholder 2"/>
          <p:cNvSpPr>
            <a:spLocks noGrp="1"/>
          </p:cNvSpPr>
          <p:nvPr>
            <p:ph idx="1"/>
          </p:nvPr>
        </p:nvSpPr>
        <p:spPr>
          <a:xfrm>
            <a:off x="2971800" y="1524000"/>
            <a:ext cx="8642888" cy="2667000"/>
          </a:xfrm>
        </p:spPr>
        <p:txBody>
          <a:bodyPr/>
          <a:lstStyle/>
          <a:p>
            <a:pPr marL="0" indent="0" algn="just" eaLnBrk="1" hangingPunct="1">
              <a:buNone/>
            </a:pPr>
            <a:r>
              <a:rPr lang="en-US" altLang="en-US" dirty="0"/>
              <a:t>“God declares the one justified forever whom He sees </a:t>
            </a:r>
            <a:r>
              <a:rPr lang="en-US" altLang="en-US" i="1" dirty="0"/>
              <a:t>in Christ</a:t>
            </a:r>
            <a:r>
              <a:rPr lang="en-US" altLang="en-US" dirty="0"/>
              <a:t>. It is an equitable decree since the justified one is clothed in the righteousness of God. </a:t>
            </a:r>
            <a:r>
              <a:rPr lang="en-US" dirty="0">
                <a:effectLst/>
              </a:rPr>
              <a:t>Justification is not a fiction or a state of feeling; it is rather an </a:t>
            </a:r>
            <a:r>
              <a:rPr lang="en-US" b="1" u="sng" dirty="0">
                <a:solidFill>
                  <a:srgbClr val="FFFFCC"/>
                </a:solidFill>
                <a:effectLst/>
              </a:rPr>
              <a:t>immutable reckoning</a:t>
            </a:r>
            <a:r>
              <a:rPr lang="en-US" dirty="0">
                <a:effectLst/>
              </a:rPr>
              <a:t> in the mind of God</a:t>
            </a:r>
            <a:r>
              <a:rPr lang="en-US" altLang="en-US" dirty="0"/>
              <a:t>.” </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800" y="1752600"/>
            <a:ext cx="1946246"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Lewis Sperry Chafer</a:t>
            </a:r>
          </a:p>
        </p:txBody>
      </p:sp>
    </p:spTree>
    <p:extLst>
      <p:ext uri="{BB962C8B-B14F-4D97-AF65-F5344CB8AC3E}">
        <p14:creationId xmlns:p14="http://schemas.microsoft.com/office/powerpoint/2010/main" val="264820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714F-1440-2EE5-BE14-1DFD9B9FDC0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3525DAE-81EE-5AD7-F37B-5D32E428862C}"/>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7966ABD-4034-EF49-FE4A-56D7D9B35699}"/>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C4DEEB9C-1DE2-1444-506C-2751551A04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2 Timothy 4:7-8</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7 </a:t>
            </a:r>
            <a:r>
              <a:rPr lang="en-US" sz="3600" dirty="0">
                <a:effectLst>
                  <a:outerShdw blurRad="38100" dist="38100" dir="2700000" algn="tl">
                    <a:srgbClr val="000000">
                      <a:alpha val="43137"/>
                    </a:srgbClr>
                  </a:outerShdw>
                </a:effectLst>
              </a:rPr>
              <a:t>I have fought the good fight, I have finished the course, I have kept the faith;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in the future there is laid up for me the crown of righteousness, which the Lord, the righteous Judge, will award to me on that day; and not only to me, but also to all who have loved His appearing.</a:t>
            </a:r>
            <a:r>
              <a:rPr lang="en-US" sz="3600" cap="small"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8382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endParaRPr lang="en-US" sz="2800" dirty="0">
              <a:latin typeface="Calibri" pitchFamily="34" charset="0"/>
              <a:cs typeface="Calibri" pitchFamily="34" charset="0"/>
            </a:endParaRP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078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b="1" u="sng" dirty="0">
                <a:solidFill>
                  <a:srgbClr val="FFFFCC"/>
                </a:solidFill>
                <a:cs typeface="Calibri" pitchFamily="34" charset="0"/>
              </a:rPr>
              <a:t>Noah (Gen. 9:20-23; Heb. 11:7)</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04E65DD5-CF0C-7B18-EF37-ECEF26EA302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440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b="1" u="sng" dirty="0">
                <a:solidFill>
                  <a:srgbClr val="FFFFCC"/>
                </a:solidFill>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8690F573-0202-5466-9C3D-ECA57287E2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150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10E6B-8771-6534-D989-07B7267997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5908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71276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60E00F08-8B49-E6F0-8CCD-D096FF4313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2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92BE6-A2BE-F8A0-8FB6-C6758C98B78F}"/>
              </a:ext>
            </a:extLst>
          </p:cNvPr>
          <p:cNvPicPr>
            <a:picLocks noChangeAspect="1"/>
          </p:cNvPicPr>
          <p:nvPr/>
        </p:nvPicPr>
        <p:blipFill>
          <a:blip r:embed="rId2"/>
          <a:srcRect b="4549"/>
          <a:stretch>
            <a:fillRect/>
          </a:stretch>
        </p:blipFill>
        <p:spPr>
          <a:xfrm>
            <a:off x="3706966" y="137160"/>
            <a:ext cx="477806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010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8BD194D8-9E51-340E-9AD8-6D112087B2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9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B77940BB-FD0E-82D9-95B5-0D2815D5A6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726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b="1" u="sng" dirty="0">
                <a:solidFill>
                  <a:srgbClr val="FFFFCC"/>
                </a:solidFill>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3265DE04-8863-F012-D93E-60D269CD06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28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b="1" u="sng" dirty="0">
                <a:solidFill>
                  <a:srgbClr val="FFFFCC"/>
                </a:solidFill>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3FA737A1-D052-6DA9-A2BA-3BD7804004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98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endParaRPr lang="en-US" sz="3000" dirty="0">
              <a:latin typeface="Calibri" pitchFamily="34" charset="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pic>
        <p:nvPicPr>
          <p:cNvPr id="2" name="Picture 2">
            <a:extLst>
              <a:ext uri="{FF2B5EF4-FFF2-40B4-BE49-F238E27FC236}">
                <a16:creationId xmlns:a16="http://schemas.microsoft.com/office/drawing/2014/main" id="{38AFE916-C5D1-F17E-6A36-485D00267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26DD64E-71F0-634E-D906-C38B22F46DF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New Testament Non-Persevering Saints</a:t>
            </a:r>
          </a:p>
        </p:txBody>
      </p:sp>
    </p:spTree>
    <p:extLst>
      <p:ext uri="{BB962C8B-B14F-4D97-AF65-F5344CB8AC3E}">
        <p14:creationId xmlns:p14="http://schemas.microsoft.com/office/powerpoint/2010/main" val="1769789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b="1" u="sng" dirty="0">
                <a:solidFill>
                  <a:srgbClr val="FFFFCC"/>
                </a:solidFill>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CECD7532-1787-F8B9-9EAC-5A505D41EDF1}"/>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283307F7-8382-713D-645D-475A7FA4BC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772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lvl="0" indent="0" algn="just">
              <a:spcBef>
                <a:spcPts val="0"/>
              </a:spcBef>
              <a:buClr>
                <a:srgbClr val="00FFFF"/>
              </a:buClr>
              <a:buNone/>
              <a:defRPr/>
            </a:pPr>
            <a:r>
              <a:rPr lang="en-US" sz="3400" dirty="0">
                <a:solidFill>
                  <a:srgbClr val="FFFFFF"/>
                </a:solidFill>
                <a:cs typeface="Calibri" panose="020F0502020204030204" pitchFamily="34" charset="0"/>
              </a:rPr>
              <a:t>“Therefore many other </a:t>
            </a:r>
            <a:r>
              <a:rPr lang="en-US" sz="3400" b="1" u="sng" dirty="0">
                <a:solidFill>
                  <a:srgbClr val="FFFFCC"/>
                </a:solidFill>
                <a:cs typeface="Calibri" panose="020F0502020204030204" pitchFamily="34" charset="0"/>
              </a:rPr>
              <a:t>signs</a:t>
            </a:r>
            <a:r>
              <a:rPr lang="en-US" sz="3400" dirty="0">
                <a:solidFill>
                  <a:srgbClr val="FFFFFF"/>
                </a:solidFill>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solidFill>
                  <a:srgbClr val="FFFFFF"/>
                </a:solidFill>
                <a:cs typeface="Calibri" panose="020F0502020204030204" pitchFamily="34" charset="0"/>
              </a:rPr>
              <a:t> that </a:t>
            </a:r>
            <a:r>
              <a:rPr lang="en-US" sz="3400" b="1" u="sng" dirty="0">
                <a:solidFill>
                  <a:srgbClr val="FFFFCC"/>
                </a:solidFill>
                <a:cs typeface="Calibri" panose="020F0502020204030204" pitchFamily="34" charset="0"/>
              </a:rPr>
              <a:t>Jesus is the Christ, the Son of God</a:t>
            </a:r>
            <a:r>
              <a:rPr lang="en-US" sz="3400" dirty="0">
                <a:solidFill>
                  <a:srgbClr val="FFFFFF"/>
                </a:solidFill>
                <a:cs typeface="Calibri" panose="020F0502020204030204" pitchFamily="34" charset="0"/>
              </a:rPr>
              <a:t>; and that </a:t>
            </a:r>
            <a:r>
              <a:rPr lang="en-US" sz="3400" b="1" u="sng" dirty="0">
                <a:solidFill>
                  <a:srgbClr val="FFFFCC"/>
                </a:solidFill>
                <a:cs typeface="Calibri" panose="020F0502020204030204" pitchFamily="34" charset="0"/>
              </a:rPr>
              <a:t>believing</a:t>
            </a:r>
            <a:r>
              <a:rPr lang="en-US" sz="3400" dirty="0">
                <a:solidFill>
                  <a:srgbClr val="FFFFFF"/>
                </a:solidFill>
                <a:cs typeface="Calibri" panose="020F0502020204030204" pitchFamily="34" charset="0"/>
              </a:rPr>
              <a:t> you may have </a:t>
            </a:r>
            <a:r>
              <a:rPr lang="en-US" sz="3400" b="1" u="sng" dirty="0">
                <a:solidFill>
                  <a:srgbClr val="FFFFCC"/>
                </a:solidFill>
                <a:cs typeface="Calibri" panose="020F0502020204030204" pitchFamily="34" charset="0"/>
              </a:rPr>
              <a:t>life</a:t>
            </a:r>
            <a:r>
              <a:rPr lang="en-US" sz="3400" dirty="0">
                <a:solidFill>
                  <a:srgbClr val="FFFFFF"/>
                </a:solidFill>
                <a:cs typeface="Calibri" panose="020F0502020204030204" pitchFamily="34" charset="0"/>
              </a:rPr>
              <a:t>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189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FD77D57-F9E5-7AE8-9EEA-7E40479EF657}"/>
              </a:ext>
            </a:extLst>
          </p:cNvPr>
          <p:cNvGraphicFramePr>
            <a:graphicFrameLocks noGrp="1"/>
          </p:cNvGraphicFramePr>
          <p:nvPr>
            <p:ph idx="4294967295"/>
            <p:extLst>
              <p:ext uri="{D42A27DB-BD31-4B8C-83A1-F6EECF244321}">
                <p14:modId xmlns:p14="http://schemas.microsoft.com/office/powerpoint/2010/main" val="2119495690"/>
              </p:ext>
            </p:extLst>
          </p:nvPr>
        </p:nvGraphicFramePr>
        <p:xfrm>
          <a:off x="609600" y="609601"/>
          <a:ext cx="10972800" cy="41910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1047750">
                <a:tc>
                  <a:txBody>
                    <a:bodyPr/>
                    <a:lstStyle/>
                    <a:p>
                      <a:endParaRPr lang="en-US" sz="36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bg2"/>
                    </a:solidFill>
                  </a:tcPr>
                </a:tc>
                <a:tc>
                  <a:txBody>
                    <a:bodyPr/>
                    <a:lstStyle/>
                    <a:p>
                      <a:pPr algn="ctr"/>
                      <a:r>
                        <a:rPr lang="en-US" sz="40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SALVATION</a:t>
                      </a:r>
                    </a:p>
                  </a:txBody>
                  <a:tcPr anchor="ctr">
                    <a:solidFill>
                      <a:schemeClr val="bg2"/>
                    </a:solidFill>
                  </a:tcPr>
                </a:tc>
                <a:tc>
                  <a:txBody>
                    <a:bodyPr/>
                    <a:lstStyle/>
                    <a:p>
                      <a:pPr algn="ctr"/>
                      <a:r>
                        <a:rPr lang="en-US" sz="40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FRIENDSHIP</a:t>
                      </a:r>
                    </a:p>
                  </a:txBody>
                  <a:tcPr anchor="ctr">
                    <a:solidFill>
                      <a:schemeClr val="bg2"/>
                    </a:solidFill>
                  </a:tcPr>
                </a:tc>
                <a:extLst>
                  <a:ext uri="{0D108BD9-81ED-4DB2-BD59-A6C34878D82A}">
                    <a16:rowId xmlns:a16="http://schemas.microsoft.com/office/drawing/2014/main" val="10000"/>
                  </a:ext>
                </a:extLst>
              </a:tr>
              <a:tr h="1047750">
                <a:tc>
                  <a: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Condition</a:t>
                      </a:r>
                    </a:p>
                  </a:txBody>
                  <a:tcPr anchor="ctr"/>
                </a:tc>
                <a:tc>
                  <a:txBody>
                    <a:bodyPr/>
                    <a:lstStyle/>
                    <a:p>
                      <a:pPr algn="ct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Faith</a:t>
                      </a:r>
                    </a:p>
                  </a:txBody>
                  <a:tcPr anchor="ctr"/>
                </a:tc>
                <a:tc>
                  <a:txBody>
                    <a:bodyPr/>
                    <a:lstStyle/>
                    <a:p>
                      <a:pPr algn="ct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Obedience</a:t>
                      </a:r>
                    </a:p>
                  </a:txBody>
                  <a:tcPr anchor="ctr"/>
                </a:tc>
                <a:extLst>
                  <a:ext uri="{0D108BD9-81ED-4DB2-BD59-A6C34878D82A}">
                    <a16:rowId xmlns:a16="http://schemas.microsoft.com/office/drawing/2014/main" val="10001"/>
                  </a:ext>
                </a:extLst>
              </a:tr>
              <a:tr h="1047750">
                <a:tc>
                  <a: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Scripture</a:t>
                      </a:r>
                    </a:p>
                  </a:txBody>
                  <a:tcPr anchor="ctr"/>
                </a:tc>
                <a:tc>
                  <a:txBody>
                    <a:bodyPr/>
                    <a:lstStyle/>
                    <a:p>
                      <a:pPr algn="ct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John 3:16</a:t>
                      </a:r>
                    </a:p>
                  </a:txBody>
                  <a:tcPr anchor="ctr"/>
                </a:tc>
                <a:tc>
                  <a:txBody>
                    <a:bodyPr/>
                    <a:lstStyle/>
                    <a:p>
                      <a:pPr algn="ct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John 15:14</a:t>
                      </a:r>
                    </a:p>
                  </a:txBody>
                  <a:tcPr anchor="ctr"/>
                </a:tc>
                <a:extLst>
                  <a:ext uri="{0D108BD9-81ED-4DB2-BD59-A6C34878D82A}">
                    <a16:rowId xmlns:a16="http://schemas.microsoft.com/office/drawing/2014/main" val="10002"/>
                  </a:ext>
                </a:extLst>
              </a:tr>
              <a:tr h="1047750">
                <a:tc>
                  <a: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Phase of Salvation</a:t>
                      </a:r>
                    </a:p>
                  </a:txBody>
                  <a:tcPr anchor="ctr"/>
                </a:tc>
                <a:tc>
                  <a:txBody>
                    <a:bodyPr/>
                    <a:lstStyle/>
                    <a:p>
                      <a:pPr algn="ct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Justification</a:t>
                      </a:r>
                    </a:p>
                  </a:txBody>
                  <a:tcPr anchor="ctr"/>
                </a:tc>
                <a:tc>
                  <a:txBody>
                    <a:bodyPr/>
                    <a:lstStyle/>
                    <a:p>
                      <a:pPr algn="ct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Sanctification</a:t>
                      </a:r>
                    </a:p>
                  </a:txBody>
                  <a:tcPr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5F37BC07-A172-5D35-48B7-A9C092033012}"/>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DDAA0EC-0ECC-A506-8026-D4865118C3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826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lvl="0" indent="0" algn="just">
              <a:spcBef>
                <a:spcPts val="0"/>
              </a:spcBef>
              <a:buClr>
                <a:srgbClr val="00FFFF"/>
              </a:buClr>
              <a:buNone/>
              <a:defRPr/>
            </a:pPr>
            <a:r>
              <a:rPr lang="en-US" sz="3400" dirty="0">
                <a:solidFill>
                  <a:srgbClr val="FFFFFF"/>
                </a:solidFill>
                <a:cs typeface="Calibri" panose="020F0502020204030204" pitchFamily="34" charset="0"/>
              </a:rPr>
              <a:t>“Therefore many other </a:t>
            </a:r>
            <a:r>
              <a:rPr lang="en-US" sz="3400" b="1" u="sng" dirty="0">
                <a:solidFill>
                  <a:srgbClr val="FFFFCC"/>
                </a:solidFill>
                <a:cs typeface="Calibri" panose="020F0502020204030204" pitchFamily="34" charset="0"/>
              </a:rPr>
              <a:t>signs</a:t>
            </a:r>
            <a:r>
              <a:rPr lang="en-US" sz="3400" dirty="0">
                <a:solidFill>
                  <a:srgbClr val="FFFFFF"/>
                </a:solidFill>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solidFill>
                  <a:srgbClr val="FFFFFF"/>
                </a:solidFill>
                <a:cs typeface="Calibri" panose="020F0502020204030204" pitchFamily="34" charset="0"/>
              </a:rPr>
              <a:t> that </a:t>
            </a:r>
            <a:r>
              <a:rPr lang="en-US" sz="3400" b="1" u="sng" dirty="0">
                <a:solidFill>
                  <a:srgbClr val="FFFFCC"/>
                </a:solidFill>
                <a:cs typeface="Calibri" panose="020F0502020204030204" pitchFamily="34" charset="0"/>
              </a:rPr>
              <a:t>Jesus is the Christ, the Son of God</a:t>
            </a:r>
            <a:r>
              <a:rPr lang="en-US" sz="3400" dirty="0">
                <a:solidFill>
                  <a:srgbClr val="FFFFFF"/>
                </a:solidFill>
                <a:cs typeface="Calibri" panose="020F0502020204030204" pitchFamily="34" charset="0"/>
              </a:rPr>
              <a:t>; and that </a:t>
            </a:r>
            <a:r>
              <a:rPr lang="en-US" sz="3400" b="1" u="sng" dirty="0">
                <a:solidFill>
                  <a:srgbClr val="FFFFCC"/>
                </a:solidFill>
                <a:cs typeface="Calibri" panose="020F0502020204030204" pitchFamily="34" charset="0"/>
              </a:rPr>
              <a:t>believing</a:t>
            </a:r>
            <a:r>
              <a:rPr lang="en-US" sz="3400" dirty="0">
                <a:solidFill>
                  <a:srgbClr val="FFFFFF"/>
                </a:solidFill>
                <a:cs typeface="Calibri" panose="020F0502020204030204" pitchFamily="34" charset="0"/>
              </a:rPr>
              <a:t> you may have </a:t>
            </a:r>
            <a:r>
              <a:rPr lang="en-US" sz="3400" b="1" u="sng" dirty="0">
                <a:solidFill>
                  <a:srgbClr val="FFFFCC"/>
                </a:solidFill>
                <a:cs typeface="Calibri" panose="020F0502020204030204" pitchFamily="34" charset="0"/>
              </a:rPr>
              <a:t>life</a:t>
            </a:r>
            <a:r>
              <a:rPr lang="en-US" sz="3400" dirty="0">
                <a:solidFill>
                  <a:srgbClr val="FFFFFF"/>
                </a:solidFill>
                <a:cs typeface="Calibri" panose="020F0502020204030204" pitchFamily="34" charset="0"/>
              </a:rPr>
              <a:t>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992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A5076987-768D-210E-B5CA-06E844C1762C}"/>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5120A280-65EC-4C94-A9AD-C84A4701C0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31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F6F3BFED-AEE6-AFB4-7731-3B875F386710}"/>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04BCA720-2E1C-EE30-401A-F60C166452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3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132569EF-665C-E1CB-2840-159FACA8FC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EAD01FCE-ADC9-00FC-9D39-A86E297AC5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17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E9742-6704-5797-862F-5DAE50A0B27F}"/>
              </a:ext>
            </a:extLst>
          </p:cNvPr>
          <p:cNvPicPr>
            <a:picLocks noChangeAspect="1"/>
          </p:cNvPicPr>
          <p:nvPr/>
        </p:nvPicPr>
        <p:blipFill>
          <a:blip r:embed="rId2"/>
          <a:stretch>
            <a:fillRect/>
          </a:stretch>
        </p:blipFill>
        <p:spPr>
          <a:xfrm>
            <a:off x="3035563" y="457200"/>
            <a:ext cx="612087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37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8956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“[W]hat they [the Christians at Corinth] had attained so far is nothing, unless they keep steadily on; because it is not enough that they once started off on the way of the Lord, if they do not make an effort to reach the goal.”</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62300" y="228600"/>
            <a:ext cx="58674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The First Epistle of Paul the Apostle to the Corinthians</a:t>
            </a:r>
            <a:r>
              <a:rPr lang="en-US" sz="1600" dirty="0">
                <a:effectLst>
                  <a:outerShdw blurRad="38100" dist="38100" dir="2700000" algn="tl">
                    <a:srgbClr val="000000">
                      <a:alpha val="43137"/>
                    </a:srgbClr>
                  </a:outerShdw>
                </a:effectLst>
              </a:rPr>
              <a:t> (Grand Rapids, MI: Eerdmans Publishing Company, 1960), p. 197.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1592EC2-BC14-4827-9537-E2B61A23DB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333039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AC553E90-0AD3-95FE-3F69-7DE51989B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5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"To the </a:t>
            </a:r>
            <a:r>
              <a:rPr lang="en-US" sz="3600" b="1" i="1" u="sng" dirty="0">
                <a:solidFill>
                  <a:srgbClr val="FFFFCC"/>
                </a:solidFill>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that is at Corinth, with all the </a:t>
            </a:r>
            <a:r>
              <a:rPr lang="en-US" sz="3600" b="1" i="1" u="sng" dirty="0">
                <a:solidFill>
                  <a:srgbClr val="FFFFCC"/>
                </a:solidFill>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34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extLst>
      <p:ext uri="{BB962C8B-B14F-4D97-AF65-F5344CB8AC3E}">
        <p14:creationId xmlns:p14="http://schemas.microsoft.com/office/powerpoint/2010/main" val="147321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6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116899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D179FB18-8118-A372-EB25-C1D7EE94E5C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555FA27-2C98-C9AD-D744-74055FEA1D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5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87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2" y="138974"/>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B146D8A2-F98C-E4FE-6E97-B522DC74065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9EFEDB62-898E-3FA5-9E97-87B6105A73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5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E702EA27-CFBC-BE8B-5EC9-76BD058A5AAA}"/>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48F0679-41B6-5C21-CCA3-9568458FA3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340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9C8A8980-410E-F7AF-75E3-CA9A6F063D2D}"/>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A5BA9253-2165-7944-2CF4-CB5AF33029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4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Seven churches in Asia Minor (Rev. 3:19)</a:t>
            </a:r>
          </a:p>
        </p:txBody>
      </p:sp>
      <p:sp>
        <p:nvSpPr>
          <p:cNvPr id="4" name="Title 1">
            <a:extLst>
              <a:ext uri="{FF2B5EF4-FFF2-40B4-BE49-F238E27FC236}">
                <a16:creationId xmlns:a16="http://schemas.microsoft.com/office/drawing/2014/main" id="{D7F427E9-C2A4-5D03-1DE3-75C1271FA7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B9C992A-0F60-C44B-D19F-D6D8DE62B3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38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2362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629400" y="4191000"/>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26604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95CC86-0C06-40B0-A0AC-4E8850A28F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1752600" y="0"/>
            <a:ext cx="8686800" cy="1931298"/>
          </a:xfrm>
          <a:prstGeom prst="rect">
            <a:avLst/>
          </a:prstGeom>
          <a:noFill/>
          <a:ln w="28575">
            <a:noFill/>
            <a:miter lim="800000"/>
            <a:headEnd/>
            <a:tailEnd/>
          </a:ln>
        </p:spPr>
        <p:txBody>
          <a:bodyPr wrap="square">
            <a:spAutoFit/>
          </a:bodyPr>
          <a:lstStyle/>
          <a:p>
            <a:pPr marL="342900" marR="0" lvl="0" indent="-342900" algn="ctr" defTabSz="685800" eaLnBrk="0" latinLnBrk="0" hangingPunct="0">
              <a:lnSpc>
                <a:spcPct val="100000"/>
              </a:lnSpc>
              <a:spcAft>
                <a:spcPts val="900"/>
              </a:spcAft>
              <a:buClr>
                <a:schemeClr val="tx2"/>
              </a:buClr>
              <a:buSzPct val="75000"/>
              <a:buFont typeface="Wingdings" panose="05000000000000000000" pitchFamily="2" charset="2"/>
              <a:buNone/>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3:19</a:t>
            </a:r>
          </a:p>
          <a:p>
            <a:pPr marL="0" marR="0" lvl="0" indent="0" algn="just"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whom I love, I reprove and discipline; therefore be zealous and repent.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C241D71-E87D-D5E3-1733-615EF5F51C04}"/>
              </a:ext>
            </a:extLst>
          </p:cNvPr>
          <p:cNvPicPr>
            <a:picLocks noChangeAspect="1"/>
          </p:cNvPicPr>
          <p:nvPr/>
        </p:nvPicPr>
        <p:blipFill>
          <a:blip r:embed="rId3"/>
          <a:stretch>
            <a:fillRect/>
          </a:stretch>
        </p:blipFill>
        <p:spPr>
          <a:xfrm>
            <a:off x="4178878" y="2057400"/>
            <a:ext cx="383424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432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52073"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65F0-6A69-2180-C053-7E3AA43257D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5BC3B89-BA2E-3D39-CBFB-D77EFC51E81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E1BBC67-E31B-2BFC-E358-43CE0FBA627B}"/>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4AB572A4-DCBF-BE8F-648D-BEDD1B664E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1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CB60-D357-815F-D6AC-44EF266FE6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3D2F9F-6FA0-3C68-8FD3-285C8C7B5E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a:extLst>
              <a:ext uri="{FF2B5EF4-FFF2-40B4-BE49-F238E27FC236}">
                <a16:creationId xmlns:a16="http://schemas.microsoft.com/office/drawing/2014/main" id="{7961F846-65B2-24FA-C6E7-36AEDCA5FA75}"/>
              </a:ext>
            </a:extLst>
          </p:cNvPr>
          <p:cNvSpPr>
            <a:spLocks noChangeArrowheads="1"/>
          </p:cNvSpPr>
          <p:nvPr/>
        </p:nvSpPr>
        <p:spPr bwMode="auto">
          <a:xfrm>
            <a:off x="3048000" y="0"/>
            <a:ext cx="6096000" cy="196977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will be saved.”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8C62EDF-474C-268E-B346-EA5D684A328C}"/>
              </a:ext>
            </a:extLst>
          </p:cNvPr>
          <p:cNvPicPr>
            <a:picLocks noChangeAspect="1"/>
          </p:cNvPicPr>
          <p:nvPr/>
        </p:nvPicPr>
        <p:blipFill>
          <a:blip r:embed="rId3"/>
          <a:stretch>
            <a:fillRect/>
          </a:stretch>
        </p:blipFill>
        <p:spPr>
          <a:xfrm>
            <a:off x="4246855" y="2433638"/>
            <a:ext cx="3698293" cy="23782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465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752600"/>
            <a:ext cx="10972800" cy="429319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rPr>
              <a:t>﻿...we chose Augustine as a case in point...Specifically, his reinterpretation of Matt 24:13 (‘he who endures to the end will be saved’) as a spiritual salvation instead of a physical salvation (to enter and populate the Millennium) caused drastic changes in his soteriology. Perseverance of the saints (faithfulness until the end of one’s physical life) became the </a:t>
            </a:r>
            <a:r>
              <a:rPr lang="en-US" i="1" dirty="0">
                <a:effectLst/>
              </a:rPr>
              <a:t>sine qua non</a:t>
            </a:r>
            <a:r>
              <a:rPr lang="en-US" dirty="0">
                <a:effectLst/>
              </a:rPr>
              <a:t> of his soteriology. One could believe in Christ, have the fruit of the elect, but prove he was not elect if he should not persevere in faithfulness until the end of his physical life.”</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76200"/>
            <a:ext cx="914401"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209800" y="183684"/>
            <a:ext cx="7772400" cy="1492716"/>
          </a:xfrm>
          <a:prstGeom prst="rect">
            <a:avLst/>
          </a:prstGeom>
        </p:spPr>
        <p:txBody>
          <a:bodyPr wrap="square">
            <a:spAutoFit/>
          </a:bodyPr>
          <a:lstStyle/>
          <a:p>
            <a:pPr algn="ctr">
              <a:spcAft>
                <a:spcPts val="600"/>
              </a:spcAft>
            </a:pPr>
            <a:r>
              <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Dave Anderson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David R. Anderson, “The Soteriological Impact of Augustine’s Change from Premillennialism to Amillennialism: Part One,” Journal of the Grace Evangelical Society Volume 15, no. 28 (2002): 25.and Part Two is in no 29, Autumn, 2002.</a:t>
            </a:r>
          </a:p>
        </p:txBody>
      </p:sp>
    </p:spTree>
    <p:extLst>
      <p:ext uri="{BB962C8B-B14F-4D97-AF65-F5344CB8AC3E}">
        <p14:creationId xmlns:p14="http://schemas.microsoft.com/office/powerpoint/2010/main" val="22445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86" y="1219200"/>
            <a:ext cx="10972814" cy="5131397"/>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shall be saved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endurance will be a Spirit-empowered product and proof of the reality that he is saved. Neither the high cost of discipleship nor the deception of false prophets nor the enticement of sin will cause true believers to renounce Christ, because He Himself will protect them from defection. Endurance is always a mark of salvation…The perseverance of the saints in faith is a very basic element of salvation teaching in the New Testament. It states that people who are genuinely saved do not depart from the faith (see John 8: 31; 1 Cor. 15: 1-2; Col. 1: 21-23; Heb. 2: 1-3; 3: 14; 4: 14; 6: 11-12; 10: 39; 12: 14; James 1: 2-4)…Endurance…does give evidence of the spiritual life that resides in the believer...”</a:t>
            </a:r>
            <a:endPar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0471" y="230395"/>
            <a:ext cx="7671058" cy="912605"/>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Macarthur New Testament Commentary (Chicago: Moody, 1989), 28.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extLst>
      <p:ext uri="{BB962C8B-B14F-4D97-AF65-F5344CB8AC3E}">
        <p14:creationId xmlns:p14="http://schemas.microsoft.com/office/powerpoint/2010/main" val="29992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717EA-0D9A-D121-14B5-226147B59C1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54559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9655F-106A-35B0-136B-79375C10000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5564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E9D6B-F0C1-8696-5866-3C3546CA053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are in Judea must flee to the mountains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218458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474" y="457200"/>
            <a:ext cx="842505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48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0BE53-DABD-B457-529B-57517DE33C1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winter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Sabbath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88677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19400" y="1828800"/>
            <a:ext cx="8763000" cy="3581400"/>
          </a:xfrm>
        </p:spPr>
        <p:txBody>
          <a:bodyPr/>
          <a:lstStyle/>
          <a:p>
            <a:pPr marL="0" indent="0" algn="just">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stormy weather comes with torrential rains that make crossing wadis in the Judean hills treacherous…concern about the possibility of travel on the Sabbath, where rabbinic law prohibited going more than a Sabbath day’s journey (i.e., beyond the immediate vicinity of the city)…”</a:t>
            </a:r>
          </a:p>
        </p:txBody>
      </p:sp>
      <p:sp>
        <p:nvSpPr>
          <p:cNvPr id="4" name="Rectangle 3">
            <a:extLst>
              <a:ext uri="{FF2B5EF4-FFF2-40B4-BE49-F238E27FC236}">
                <a16:creationId xmlns:a16="http://schemas.microsoft.com/office/drawing/2014/main" id="{F4A522DE-C22F-4793-8E9A-DD9EFFFBC798}"/>
              </a:ext>
            </a:extLst>
          </p:cNvPr>
          <p:cNvSpPr/>
          <p:nvPr/>
        </p:nvSpPr>
        <p:spPr>
          <a:xfrm>
            <a:off x="1524000" y="152400"/>
            <a:ext cx="9144000" cy="1541448"/>
          </a:xfrm>
          <a:prstGeom prst="rect">
            <a:avLst/>
          </a:prstGeom>
        </p:spPr>
        <p:txBody>
          <a:bodyPr wrap="square">
            <a:spAutoFit/>
          </a:bodyPr>
          <a:lstStyle/>
          <a:p>
            <a:pPr algn="ctr">
              <a:spcAft>
                <a:spcPts val="45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Randall Price</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Problems with a First-Century Fulfillment of the Olivet Discourse,”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End Times Controversy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Thomas Ice (Eugene, OR: Harvest, 2003), 394.</a:t>
            </a:r>
          </a:p>
        </p:txBody>
      </p:sp>
      <p:pic>
        <p:nvPicPr>
          <p:cNvPr id="3" name="Picture 2">
            <a:extLst>
              <a:ext uri="{FF2B5EF4-FFF2-40B4-BE49-F238E27FC236}">
                <a16:creationId xmlns:a16="http://schemas.microsoft.com/office/drawing/2014/main" id="{71EC39F0-5A9B-ACF9-177B-C6A15EBE284E}"/>
              </a:ext>
            </a:extLst>
          </p:cNvPr>
          <p:cNvPicPr>
            <a:picLocks noChangeAspect="1"/>
          </p:cNvPicPr>
          <p:nvPr/>
        </p:nvPicPr>
        <p:blipFill>
          <a:blip r:embed="rId2"/>
          <a:stretch>
            <a:fillRect/>
          </a:stretch>
        </p:blipFill>
        <p:spPr>
          <a:xfrm>
            <a:off x="601916" y="2057400"/>
            <a:ext cx="195943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12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FB319-F65D-5BBC-B954-2E21D6594FE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4527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DADD9-BD26-874D-1C35-BCF678FDF483}"/>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Isaiah 65:21-22</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“They will build houses and inhabit </a:t>
            </a:r>
            <a:r>
              <a:rPr lang="en-US" sz="3600" i="1" dirty="0">
                <a:effectLst>
                  <a:outerShdw blurRad="38100" dist="38100" dir="2700000" algn="tl">
                    <a:srgbClr val="000000">
                      <a:alpha val="43137"/>
                    </a:srgbClr>
                  </a:outerShdw>
                </a:effectLst>
              </a:rPr>
              <a:t>them</a:t>
            </a:r>
            <a:r>
              <a:rPr lang="en-US" sz="3600" dirty="0">
                <a:effectLst>
                  <a:outerShdw blurRad="38100" dist="38100" dir="2700000" algn="tl">
                    <a:srgbClr val="000000">
                      <a:alpha val="43137"/>
                    </a:srgbClr>
                  </a:outerShdw>
                </a:effectLst>
              </a:rPr>
              <a:t>; They will also plant vineyards and eat their fruit.</a:t>
            </a:r>
            <a:r>
              <a:rPr lang="en-US" sz="3600" baseline="30000" dirty="0">
                <a:effectLst>
                  <a:outerShdw blurRad="38100" dist="38100" dir="2700000" algn="tl">
                    <a:srgbClr val="000000">
                      <a:alpha val="43137"/>
                    </a:srgbClr>
                  </a:outerShdw>
                </a:effectLst>
              </a:rPr>
              <a:t>22 </a:t>
            </a:r>
            <a:r>
              <a:rPr lang="en-US" sz="3600" dirty="0">
                <a:effectLst>
                  <a:outerShdw blurRad="38100" dist="38100" dir="2700000" algn="tl">
                    <a:srgbClr val="000000">
                      <a:alpha val="43137"/>
                    </a:srgbClr>
                  </a:outerShdw>
                </a:effectLst>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rPr>
              <a:t>so will be</a:t>
            </a:r>
            <a:r>
              <a:rPr lang="en-US" sz="3600" dirty="0">
                <a:effectLst>
                  <a:outerShdw blurRad="38100" dist="38100" dir="2700000" algn="tl">
                    <a:srgbClr val="000000">
                      <a:alpha val="43137"/>
                    </a:srgbClr>
                  </a:outerShdw>
                </a:effectLst>
              </a:rPr>
              <a:t> the days of My people, And </a:t>
            </a:r>
            <a:r>
              <a:rPr lang="en-US" sz="3600" b="1" u="sng" dirty="0">
                <a:solidFill>
                  <a:srgbClr val="FFFFCC"/>
                </a:solidFill>
                <a:effectLst>
                  <a:outerShdw blurRad="38100" dist="38100" dir="2700000" algn="tl">
                    <a:srgbClr val="000000">
                      <a:alpha val="43137"/>
                    </a:srgbClr>
                  </a:outerShdw>
                </a:effectLst>
              </a:rPr>
              <a:t>My chosen ones</a:t>
            </a:r>
            <a:r>
              <a:rPr lang="en-US" sz="3600" dirty="0">
                <a:effectLst>
                  <a:outerShdw blurRad="38100" dist="38100" dir="2700000" algn="tl">
                    <a:srgbClr val="000000">
                      <a:alpha val="43137"/>
                    </a:srgbClr>
                  </a:outerShdw>
                </a:effectLst>
              </a:rPr>
              <a:t> will wear out the work of their hands.”</a:t>
            </a:r>
            <a:endParaRPr lang="en-US" sz="3600"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F0B43-B6F0-0F66-C039-D8AEF1944441}"/>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CB236916-AD51-C7FE-6FF8-8DA2E03DEBE5}"/>
              </a:ext>
            </a:extLst>
          </p:cNvPr>
          <p:cNvSpPr txBox="1"/>
          <p:nvPr/>
        </p:nvSpPr>
        <p:spPr>
          <a:xfrm>
            <a:off x="609600" y="0"/>
            <a:ext cx="10972800" cy="2423740"/>
          </a:xfrm>
          <a:prstGeom prst="rect">
            <a:avLst/>
          </a:prstGeom>
          <a:noFill/>
        </p:spPr>
        <p:txBody>
          <a:bodyPr wrap="square">
            <a:spAutoFit/>
          </a:bodyPr>
          <a:lstStyle/>
          <a:p>
            <a:pPr marL="342900" marR="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1:19</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for I know that this will turn out for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deliverance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through your prayers and the provision of the Spirit of Jesus Christ, </a:t>
            </a:r>
          </a:p>
        </p:txBody>
      </p:sp>
      <p:pic>
        <p:nvPicPr>
          <p:cNvPr id="7" name="Picture 6">
            <a:extLst>
              <a:ext uri="{FF2B5EF4-FFF2-40B4-BE49-F238E27FC236}">
                <a16:creationId xmlns:a16="http://schemas.microsoft.com/office/drawing/2014/main" id="{91BFF2ED-50D2-B9A2-AD42-F557B6C49E18}"/>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347017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5226A-EBC4-6D2D-F869-AFE2AC35D33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454792"/>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11:7</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faith Noah, being warned by God about things not yet seen, in reverence prepared an ark for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his household, by which he condemned the world, and became an heir of the righteousness which is according to faith.”</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C581123-5966-FC5B-626B-63FF8775130D}"/>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267575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E282E-C0A6-BE09-7B67-BD22346FE6A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2EAC0F6-2D79-AF31-A91E-169C277D2A5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38A28896-1165-8F23-AA91-A16535F7491F}"/>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19E05AE-3E38-11C5-1C67-1BA9292D11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3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81538-2E98-44F9-8B53-E641F5F68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branch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dries up; and they gather them, and cast them into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burned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ACD88E76-92B1-4459-8F53-6924F8420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17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6"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8E2-AF25-1819-6747-859DC2513E68}"/>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CD10CC79-99F3-0466-0FB5-21EFAC505872}"/>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BD681E20-5CE0-45E9-40C8-2D188FB37D0E}"/>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32E14D31-14BD-C9D9-01D1-7BA5BFCCF6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73096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06067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5181" y="304800"/>
            <a:ext cx="8281638"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C227-3598-01E7-1532-514B016D526F}"/>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D90B30DD-E93F-8AD6-EA32-51C7633D3EBA}"/>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C5F3A38E-AE18-334A-4D97-ACC1AEA6A4C8}"/>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0F81750C-DC78-22EC-CA82-0F5CA6EC66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2766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BA99-5D75-1E93-89A9-4E2F2C03877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1592508-6E5D-E678-6AAC-9C48DD82E3BF}"/>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ED6FD7F4-AA7F-B838-F5C1-9C34D2635D8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DFFFAF64-E675-1456-52BE-AE91920546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85123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BDC87-147B-4D2B-8EC3-C777E53BE7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branch and dries up;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gather them, and cast them into the fire and they are burned.”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5F52D3F-A643-43E4-A058-7D82FA27D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57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0550" y="1600199"/>
            <a:ext cx="10988306" cy="373734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crucial test of true faith is endurance to the end, abiding in Christ, and continuance in the Word…He cannot abandon himself to sin; he cannot come under the domination of sin; he cannot be guilty of certain kinds of unfaithfulness…Let us appreciate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doctrine of the perseverance of the saints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recognize that we may entertain the faith of our security in Christ only as we persevere in faith and holiness to the end...The perseverance of the saints reminds us very forcefully that only those who persevere to the end are truly saints.”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351838" y="228600"/>
            <a:ext cx="5488324" cy="1167353"/>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Murray</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Accomplished and Applied, pp. 152, 154-55, 165</a:t>
            </a:r>
          </a:p>
        </p:txBody>
      </p:sp>
      <p:pic>
        <p:nvPicPr>
          <p:cNvPr id="1032" name="Picture 8" descr="https://www.monergism.com/sites/default/files/legacy/term_images/John%20Murra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6676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34E9BEC-4B32-49BD-B69B-8847B834134D}"/>
              </a:ext>
            </a:extLst>
          </p:cNvPr>
          <p:cNvSpPr txBox="1"/>
          <p:nvPr/>
        </p:nvSpPr>
        <p:spPr>
          <a:xfrm>
            <a:off x="2667000" y="6096000"/>
            <a:ext cx="6858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John Murray, </a:t>
            </a:r>
            <a:r>
              <a:rPr lang="en-US" sz="1800" i="1" dirty="0">
                <a:latin typeface="Calibri" panose="020F0502020204030204" pitchFamily="34" charset="0"/>
                <a:cs typeface="Calibri" panose="020F0502020204030204" pitchFamily="34" charset="0"/>
              </a:rPr>
              <a:t>Redemption Accomplished and Applied</a:t>
            </a:r>
            <a:r>
              <a:rPr lang="en-US" sz="1800" dirty="0">
                <a:latin typeface="Calibri" panose="020F0502020204030204" pitchFamily="34" charset="0"/>
                <a:cs typeface="Calibri" panose="020F0502020204030204" pitchFamily="34" charset="0"/>
              </a:rPr>
              <a:t> (Grand Rapids, MI: Eerdmans Publishing Co. 2015 edition), p. 152, 154-55, 165.</a:t>
            </a:r>
          </a:p>
        </p:txBody>
      </p:sp>
    </p:spTree>
    <p:extLst>
      <p:ext uri="{BB962C8B-B14F-4D97-AF65-F5344CB8AC3E}">
        <p14:creationId xmlns:p14="http://schemas.microsoft.com/office/powerpoint/2010/main" val="381383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949-9640-BD63-D5BE-22BF80010CA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FAFA275-59EC-2512-970D-85425CE09346}"/>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42603195-C708-FA0F-2E0B-CDB2142ABF7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dirty="0">
                <a:solidFill>
                  <a:srgbClr val="FFFFCC"/>
                </a:solidFill>
              </a:rPr>
              <a:t>“</a:t>
            </a:r>
            <a:r>
              <a:rPr lang="en-US" altLang="en-US" sz="2800" b="1" u="sng" dirty="0">
                <a:solidFill>
                  <a:srgbClr val="FFFFCC"/>
                </a:solidFill>
              </a:rPr>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23942055-8E31-A7A3-C165-D8D9CFD7D0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76709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B05AA-7FE8-43C4-98FA-A31EB33BE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173893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
        <p:nvSpPr>
          <p:cNvPr id="4" name="Rectangle 1"/>
          <p:cNvSpPr>
            <a:spLocks noChangeArrowheads="1"/>
          </p:cNvSpPr>
          <p:nvPr/>
        </p:nvSpPr>
        <p:spPr bwMode="auto">
          <a:xfrm>
            <a:off x="609600" y="1618119"/>
            <a:ext cx="10972800" cy="1677382"/>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6:8</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it yields thorns and thistles, it is worthless and close to being cursed, and it ends up being burned.</a:t>
            </a:r>
          </a:p>
        </p:txBody>
      </p:sp>
      <p:sp>
        <p:nvSpPr>
          <p:cNvPr id="5" name="Rectangle 1"/>
          <p:cNvSpPr>
            <a:spLocks noChangeArrowheads="1"/>
          </p:cNvSpPr>
          <p:nvPr/>
        </p:nvSpPr>
        <p:spPr bwMode="auto">
          <a:xfrm>
            <a:off x="609600" y="3094004"/>
            <a:ext cx="10972800" cy="210826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1:6–7</a:t>
            </a:r>
          </a:p>
          <a:p>
            <a:pPr algn="just">
              <a:spcBef>
                <a:spcPts val="600"/>
              </a:spcBef>
              <a:spcAft>
                <a:spcPts val="600"/>
              </a:spcAft>
            </a:pP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been distressed by various trials, </a:t>
            </a: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…tested by fire, may be found to result in praise and glory and honor at the revelation of Jesus Christ.</a:t>
            </a:r>
          </a:p>
        </p:txBody>
      </p:sp>
    </p:spTree>
    <p:extLst>
      <p:ext uri="{BB962C8B-B14F-4D97-AF65-F5344CB8AC3E}">
        <p14:creationId xmlns:p14="http://schemas.microsoft.com/office/powerpoint/2010/main" val="62563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39DE-579D-D915-3F89-5038EE77F9BA}"/>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2366A9E4-A716-E392-F129-5C6589C4DE60}"/>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2C5B721F-2AF4-4561-83AA-6FB5D287D2B2}"/>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Pruning to bear more fruit (John 15:2; Heb. 12:5-11)</a:t>
            </a:r>
          </a:p>
        </p:txBody>
      </p:sp>
      <p:pic>
        <p:nvPicPr>
          <p:cNvPr id="2" name="Picture 2" descr="http://forum.remonstranten-berlin.de/uploads/2010/02/aminius_achterkant.jpg">
            <a:extLst>
              <a:ext uri="{FF2B5EF4-FFF2-40B4-BE49-F238E27FC236}">
                <a16:creationId xmlns:a16="http://schemas.microsoft.com/office/drawing/2014/main" id="{8ECBEA8E-BC87-CBEB-54C7-B6D71B2652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2281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203C-584C-7232-F000-71F00F446C6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1F0FF28-9F5F-26A2-216E-1EB3F0041C7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50B3116-E82F-D594-4F1A-31F3F96849A9}"/>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05B7347-B336-F86E-EA26-A3B84D213C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1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FontTx/>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13:5</a:t>
            </a:r>
          </a:p>
          <a:p>
            <a:pPr algn="just">
              <a:spcBef>
                <a:spcPct val="0"/>
              </a:spcBef>
              <a:buClrTx/>
              <a:buSzTx/>
              <a:buFontTx/>
              <a:buNone/>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 yourselves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are in the faith; examine yourselves! Or do you not recognize this about yourselves, that Jesus Christ is in you—unless indeed you fail the test?”</a:t>
            </a:r>
          </a:p>
        </p:txBody>
      </p:sp>
      <p:pic>
        <p:nvPicPr>
          <p:cNvPr id="2" name="Picture 1">
            <a:extLst>
              <a:ext uri="{FF2B5EF4-FFF2-40B4-BE49-F238E27FC236}">
                <a16:creationId xmlns:a16="http://schemas.microsoft.com/office/drawing/2014/main" id="{7AEC4D0A-F9E4-E1CE-BD0A-C457E33E7F54}"/>
              </a:ext>
            </a:extLst>
          </p:cNvPr>
          <p:cNvPicPr>
            <a:picLocks noChangeAspect="1"/>
          </p:cNvPicPr>
          <p:nvPr/>
        </p:nvPicPr>
        <p:blipFill>
          <a:blip r:embed="rId3"/>
          <a:stretch>
            <a:fillRect/>
          </a:stretch>
        </p:blipFill>
        <p:spPr>
          <a:xfrm>
            <a:off x="4874295" y="2819400"/>
            <a:ext cx="2443410" cy="2011680"/>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D4B21E60-AC74-41CA-8F55-A40970853169}"/>
              </a:ext>
            </a:extLst>
          </p:cNvPr>
          <p:cNvSpPr>
            <a:spLocks noChangeArrowheads="1"/>
          </p:cNvSpPr>
          <p:nvPr/>
        </p:nvSpPr>
        <p:spPr bwMode="auto">
          <a:xfrm>
            <a:off x="609600" y="174468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“Doubts about one’s salvation are not wrong...Scripture encourages self-examination...In 2 Corinthians 13:5, Paul wrote, ‘Test yourselves to see if you are in the faith; examine yourselves! Or do you not recognize this about yourselves, that Jesus Christ is in you—unless indeed you fail the test?’ That admonition is largely ignored—and often explained away—in the contemporary church.”</a:t>
            </a:r>
          </a:p>
        </p:txBody>
      </p:sp>
      <p:sp>
        <p:nvSpPr>
          <p:cNvPr id="2" name="Rectangle 2">
            <a:extLst>
              <a:ext uri="{FF2B5EF4-FFF2-40B4-BE49-F238E27FC236}">
                <a16:creationId xmlns:a16="http://schemas.microsoft.com/office/drawing/2014/main" id="{FE16074A-5660-8790-77DC-B887FF5FE867}"/>
              </a:ext>
            </a:extLst>
          </p:cNvPr>
          <p:cNvSpPr>
            <a:spLocks noChangeArrowheads="1"/>
          </p:cNvSpPr>
          <p:nvPr/>
        </p:nvSpPr>
        <p:spPr bwMode="auto">
          <a:xfrm>
            <a:off x="2164080" y="152400"/>
            <a:ext cx="7863840" cy="1315038"/>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 (Grand Rapids: Zondervan, 1988), 190.</a:t>
            </a:r>
          </a:p>
        </p:txBody>
      </p:sp>
      <p:pic>
        <p:nvPicPr>
          <p:cNvPr id="3" name="Picture 2">
            <a:extLst>
              <a:ext uri="{FF2B5EF4-FFF2-40B4-BE49-F238E27FC236}">
                <a16:creationId xmlns:a16="http://schemas.microsoft.com/office/drawing/2014/main" id="{DDE18425-1DB4-2C21-D0C5-8A49942FFC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DF52326-1A80-41A3-843B-4FC0BBEB852F}"/>
              </a:ext>
            </a:extLst>
          </p:cNvPr>
          <p:cNvSpPr>
            <a:spLocks noChangeArrowheads="1"/>
          </p:cNvSpPr>
          <p:nvPr/>
        </p:nvSpPr>
        <p:spPr bwMode="auto">
          <a:xfrm>
            <a:off x="2895600" y="1759327"/>
            <a:ext cx="8686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tabLst>
                <a:tab pos="1146175" algn="l"/>
              </a:tabLst>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1146175" algn="l"/>
              </a:tabLst>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1146175" algn="l"/>
              </a:tabLs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“Paul’s words help clarify the doctrine of assurance of faith. Paul asks the Corinthians to examine their own lives for evidence of salvation. Such evidence would include trust in Christ (Heb. 3:6), obedience to God (Matt. 7:21), growth in holiness (Heb. 12:14; 1 John 3:3), the fruit of the Spirit (Gal. 5:22, 23), love for other Christians (1 John 3:14), positive influence on others (Matt. 5:16), adhering to the apostolic teaching (1 John 4:2), and the testimony of the Holy Spirit within them (Rom. 8:15, 16).”</a:t>
            </a:r>
          </a:p>
        </p:txBody>
      </p:sp>
      <p:sp>
        <p:nvSpPr>
          <p:cNvPr id="24579" name="TextBox 2">
            <a:extLst>
              <a:ext uri="{FF2B5EF4-FFF2-40B4-BE49-F238E27FC236}">
                <a16:creationId xmlns:a16="http://schemas.microsoft.com/office/drawing/2014/main" id="{94692E4A-8DED-40B7-B14C-D06FB3F6F7DD}"/>
              </a:ext>
            </a:extLst>
          </p:cNvPr>
          <p:cNvSpPr txBox="1">
            <a:spLocks noChangeArrowheads="1"/>
          </p:cNvSpPr>
          <p:nvPr/>
        </p:nvSpPr>
        <p:spPr bwMode="auto">
          <a:xfrm>
            <a:off x="1386840" y="161925"/>
            <a:ext cx="941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New Geneva Study Bible</a:t>
            </a:r>
          </a:p>
          <a:p>
            <a:pPr algn="ctr">
              <a:spcBef>
                <a:spcPct val="0"/>
              </a:spcBef>
              <a:buClrTx/>
              <a:buSzTx/>
              <a:buFontTx/>
              <a:buNone/>
            </a:pPr>
            <a:r>
              <a:rPr lang="en-US" alt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Luder</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Whitlock and Bruce Waltke R.C. Sproul, Moises Silva, et al, eds., </a:t>
            </a:r>
            <a:r>
              <a:rPr lang="en-US" alt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New Geneva Study Bible: Bringing the Light of the Reformation to Scripture</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(Nashville, TN: Thomas Nelson, 1995), 1844.</a:t>
            </a:r>
          </a:p>
        </p:txBody>
      </p:sp>
      <p:pic>
        <p:nvPicPr>
          <p:cNvPr id="2" name="Picture 1">
            <a:extLst>
              <a:ext uri="{FF2B5EF4-FFF2-40B4-BE49-F238E27FC236}">
                <a16:creationId xmlns:a16="http://schemas.microsoft.com/office/drawing/2014/main" id="{B0B03CA0-8921-2AAF-9D77-204768F4F396}"/>
              </a:ext>
            </a:extLst>
          </p:cNvPr>
          <p:cNvPicPr>
            <a:picLocks noChangeAspect="1"/>
          </p:cNvPicPr>
          <p:nvPr/>
        </p:nvPicPr>
        <p:blipFill>
          <a:blip r:embed="rId2"/>
          <a:stretch>
            <a:fillRect/>
          </a:stretch>
        </p:blipFill>
        <p:spPr>
          <a:xfrm>
            <a:off x="650748" y="1905000"/>
            <a:ext cx="201625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3ABA3659-463D-FFE7-9582-30BCBE7033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7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"To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that is at Corinth, with all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7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652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17167</TotalTime>
  <Words>12637</Words>
  <Application>Microsoft Office PowerPoint</Application>
  <PresentationFormat>Widescreen</PresentationFormat>
  <Paragraphs>1040</Paragraphs>
  <Slides>193</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193</vt:i4>
      </vt:variant>
    </vt:vector>
  </HeadingPairs>
  <TitlesOfParts>
    <vt:vector size="201"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PowerPoint Presentation</vt:lpstr>
      <vt:lpstr>PowerPoint Presentation</vt:lpstr>
      <vt:lpstr>Without Personal Holiness No One Will See the Lord</vt:lpstr>
      <vt:lpstr>Perseverance of the Saints</vt:lpstr>
      <vt:lpstr>Problems with the Calvinistic Perseverance Definition</vt:lpstr>
      <vt:lpstr>PowerPoint Presentation</vt:lpstr>
      <vt:lpstr>PowerPoint Presentation</vt:lpstr>
      <vt:lpstr>PowerPoint Presentation</vt:lpstr>
      <vt:lpstr>PowerPoint Presentation</vt:lpstr>
      <vt:lpstr>PowerPoint Presentation</vt:lpstr>
      <vt:lpstr>PowerPoint Presentation</vt:lpstr>
      <vt:lpstr>Louis Berkhof</vt:lpstr>
      <vt:lpstr> Lewis Sperry Chafer, Major Bible Themes: 52 Vital Doctrines of the Scripture Simplified and Explained, rev. ed. (Grand Rapids: Zondervan, 1974), 200.</vt:lpstr>
      <vt:lpstr>Problems with the Calvinistic Perseverance Definition</vt:lpstr>
      <vt:lpstr>PowerPoint Presentation</vt:lpstr>
      <vt:lpstr>Examples of Old Testament Non-Persevering Saints</vt:lpstr>
      <vt:lpstr>Examples of Old Testament Non-Persevering Saints</vt:lpstr>
      <vt:lpstr>Examples of Old Testament Non-Persevering Saints</vt:lpstr>
      <vt:lpstr>PowerPoint Presentation</vt:lpstr>
      <vt:lpstr>PowerPoint Presentation</vt:lpstr>
      <vt:lpstr>Examples of Old Testament Non-Persevering Saints</vt:lpstr>
      <vt:lpstr>PowerPoint Presentation</vt:lpstr>
      <vt:lpstr>Examples of Old Testament Non-Persevering Saints</vt:lpstr>
      <vt:lpstr>PowerPoint Presentation</vt:lpstr>
      <vt:lpstr>Examples of Old Testament Non-Persevering Saints</vt:lpstr>
      <vt:lpstr>Examples of Old Testament Non-Persevering Saints</vt:lpstr>
      <vt:lpstr>Examples of Old Testament Non-Persevering Saints</vt:lpstr>
      <vt:lpstr>Examples of New Testament Non-Persevering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 said: “[W]hat they [the Christians at Corinth] had attained so far is nothing, unless they keep steadily on; because it is not enough that they once started off on the way of the Lord, if they do not make an effort to reach the goal.”</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the Calvinistic Perseverance Definition</vt:lpstr>
      <vt:lpstr>Out of Context Verses Used to Support the Perseverance of the Saints</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Context of John 15:5-6, 8</vt:lpstr>
      <vt:lpstr>Context of John 15:5-6, 8</vt:lpstr>
      <vt:lpstr>Context of John 15:5-6, 8</vt:lpstr>
      <vt:lpstr>PowerPoint Presentation</vt:lpstr>
      <vt:lpstr>PowerPoint Presentation</vt:lpstr>
      <vt:lpstr>Context of John 15:5-6, 8</vt:lpstr>
      <vt:lpstr>Context of John 15:5-6, 8</vt:lpstr>
      <vt:lpstr>PowerPoint Presentation</vt:lpstr>
      <vt:lpstr>Context of John 15:5-6, 8</vt:lpstr>
      <vt:lpstr>PowerPoint Presentation</vt:lpstr>
      <vt:lpstr>Context of John 15:5-6, 8</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Out of Context Verses Used to Support the Perseverance of the Saints</vt:lpstr>
      <vt:lpstr>PowerPoint Presentation</vt:lpstr>
      <vt:lpstr>Hebrews 12:14</vt:lpstr>
      <vt:lpstr>Hebrews 12:14</vt:lpstr>
      <vt:lpstr>Without Personal Holiness No One Will See the Lord</vt:lpstr>
      <vt:lpstr>PowerPoint Presentation</vt:lpstr>
      <vt:lpstr>Hebrews 12:14</vt:lpstr>
      <vt:lpstr>Hebrews 12:14</vt:lpstr>
      <vt:lpstr>Hebrews 12:14</vt:lpstr>
      <vt:lpstr>PowerPoint Presentation</vt:lpstr>
      <vt:lpstr>Hebrews 12:14</vt:lpstr>
      <vt:lpstr>Out of Context Verses Used to Support the Perseverance of the Saints</vt:lpstr>
      <vt:lpstr>PowerPoint Presentation</vt:lpstr>
      <vt:lpstr>Out of Context Verses Used to Support the Perseverance of the Saints</vt:lpstr>
      <vt:lpstr>PowerPoint Presentation</vt:lpstr>
      <vt:lpstr>Problems with the Calvinistic Perseverance Definition</vt:lpstr>
      <vt:lpstr>PowerPoint Presentation</vt:lpstr>
      <vt:lpstr>PowerPoint Presentation</vt:lpstr>
      <vt:lpstr>PowerPoint Presentation</vt:lpstr>
      <vt:lpstr>Problems with the Calvinistic Perseverance Definition</vt:lpstr>
      <vt:lpstr>Problems with the Calvinistic Perseverance Definition</vt:lpstr>
      <vt:lpstr>Problems with the Calvinistic Perseverance Definition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- 037</dc:title>
  <dc:subject>Neo Calvinism vs the Bible</dc:subject>
  <dc:creator>A. Woods</dc:creator>
  <dc:description>Modified by Jim McGowan</dc:description>
  <cp:lastModifiedBy>Jim McGowan</cp:lastModifiedBy>
  <cp:revision>2009</cp:revision>
  <cp:lastPrinted>2025-07-10T12:53:50Z</cp:lastPrinted>
  <dcterms:created xsi:type="dcterms:W3CDTF">2009-03-17T12:21:13Z</dcterms:created>
  <dcterms:modified xsi:type="dcterms:W3CDTF">2025-07-26T16:27:01Z</dcterms:modified>
</cp:coreProperties>
</file>