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3"/>
  </p:notesMasterIdLst>
  <p:handoutMasterIdLst>
    <p:handoutMasterId r:id="rId54"/>
  </p:handoutMasterIdLst>
  <p:sldIdLst>
    <p:sldId id="2120" r:id="rId2"/>
    <p:sldId id="2129" r:id="rId3"/>
    <p:sldId id="2127" r:id="rId4"/>
    <p:sldId id="6578" r:id="rId5"/>
    <p:sldId id="6579" r:id="rId6"/>
    <p:sldId id="6580" r:id="rId7"/>
    <p:sldId id="6628" r:id="rId8"/>
    <p:sldId id="6625" r:id="rId9"/>
    <p:sldId id="6655" r:id="rId10"/>
    <p:sldId id="6667" r:id="rId11"/>
    <p:sldId id="6669" r:id="rId12"/>
    <p:sldId id="6671" r:id="rId13"/>
    <p:sldId id="6675" r:id="rId14"/>
    <p:sldId id="6577" r:id="rId15"/>
    <p:sldId id="6572" r:id="rId16"/>
    <p:sldId id="6574" r:id="rId17"/>
    <p:sldId id="6575" r:id="rId18"/>
    <p:sldId id="6708" r:id="rId19"/>
    <p:sldId id="6709" r:id="rId20"/>
    <p:sldId id="6710" r:id="rId21"/>
    <p:sldId id="6711" r:id="rId22"/>
    <p:sldId id="6712" r:id="rId23"/>
    <p:sldId id="6713" r:id="rId24"/>
    <p:sldId id="6715" r:id="rId25"/>
    <p:sldId id="6714" r:id="rId26"/>
    <p:sldId id="6758" r:id="rId27"/>
    <p:sldId id="6334" r:id="rId28"/>
    <p:sldId id="6759" r:id="rId29"/>
    <p:sldId id="3815" r:id="rId30"/>
    <p:sldId id="6760" r:id="rId31"/>
    <p:sldId id="6687" r:id="rId32"/>
    <p:sldId id="6761" r:id="rId33"/>
    <p:sldId id="6716" r:id="rId34"/>
    <p:sldId id="6717" r:id="rId35"/>
    <p:sldId id="6718" r:id="rId36"/>
    <p:sldId id="6762" r:id="rId37"/>
    <p:sldId id="6719" r:id="rId38"/>
    <p:sldId id="6720" r:id="rId39"/>
    <p:sldId id="6721" r:id="rId40"/>
    <p:sldId id="6722" r:id="rId41"/>
    <p:sldId id="6723" r:id="rId42"/>
    <p:sldId id="299" r:id="rId43"/>
    <p:sldId id="6724" r:id="rId44"/>
    <p:sldId id="6725" r:id="rId45"/>
    <p:sldId id="6726" r:id="rId46"/>
    <p:sldId id="6763" r:id="rId47"/>
    <p:sldId id="6727" r:id="rId48"/>
    <p:sldId id="6728" r:id="rId49"/>
    <p:sldId id="5602" r:id="rId50"/>
    <p:sldId id="6701" r:id="rId51"/>
    <p:sldId id="6290" r:id="rId52"/>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66"/>
    <a:srgbClr val="0000CC"/>
    <a:srgbClr val="A50021"/>
    <a:srgbClr val="FFFF99"/>
    <a:srgbClr val="0000FF"/>
    <a:srgbClr val="0099FF"/>
    <a:srgbClr val="FFFF00"/>
    <a:srgbClr val="CCECFF"/>
    <a:srgbClr val="E1C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7" autoAdjust="0"/>
    <p:restoredTop sz="95974" autoAdjust="0"/>
  </p:normalViewPr>
  <p:slideViewPr>
    <p:cSldViewPr>
      <p:cViewPr varScale="1">
        <p:scale>
          <a:sx n="98" d="100"/>
          <a:sy n="98" d="100"/>
        </p:scale>
        <p:origin x="816"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a Mora" userId="24c506dca79c9d25" providerId="LiveId" clId="{4448C405-146F-431B-8F7F-89F0BCACB3BA}"/>
    <pc:docChg chg="undo redo custSel addSld delSld modSld sldOrd">
      <pc:chgData name="Claudia Mora" userId="24c506dca79c9d25" providerId="LiveId" clId="{4448C405-146F-431B-8F7F-89F0BCACB3BA}" dt="2025-07-22T21:06:06.118" v="392" actId="255"/>
      <pc:docMkLst>
        <pc:docMk/>
      </pc:docMkLst>
      <pc:sldChg chg="modSp mod">
        <pc:chgData name="Claudia Mora" userId="24c506dca79c9d25" providerId="LiveId" clId="{4448C405-146F-431B-8F7F-89F0BCACB3BA}" dt="2025-07-22T20:55:51.237" v="348" actId="20577"/>
        <pc:sldMkLst>
          <pc:docMk/>
          <pc:sldMk cId="0" sldId="299"/>
        </pc:sldMkLst>
        <pc:spChg chg="mod">
          <ac:chgData name="Claudia Mora" userId="24c506dca79c9d25" providerId="LiveId" clId="{4448C405-146F-431B-8F7F-89F0BCACB3BA}" dt="2025-07-22T20:55:51.237" v="348" actId="20577"/>
          <ac:spMkLst>
            <pc:docMk/>
            <pc:sldMk cId="0" sldId="299"/>
            <ac:spMk id="36867" creationId="{A5F78DCF-DE68-485E-9005-2F8DFA400B9E}"/>
          </ac:spMkLst>
        </pc:spChg>
      </pc:sldChg>
      <pc:sldChg chg="del">
        <pc:chgData name="Claudia Mora" userId="24c506dca79c9d25" providerId="LiveId" clId="{4448C405-146F-431B-8F7F-89F0BCACB3BA}" dt="2025-07-22T20:09:43.541" v="162" actId="47"/>
        <pc:sldMkLst>
          <pc:docMk/>
          <pc:sldMk cId="0" sldId="1893"/>
        </pc:sldMkLst>
      </pc:sldChg>
      <pc:sldChg chg="modSp del mod">
        <pc:chgData name="Claudia Mora" userId="24c506dca79c9d25" providerId="LiveId" clId="{4448C405-146F-431B-8F7F-89F0BCACB3BA}" dt="2025-07-22T19:52:49.145" v="121" actId="47"/>
        <pc:sldMkLst>
          <pc:docMk/>
          <pc:sldMk cId="0" sldId="1984"/>
        </pc:sldMkLst>
        <pc:spChg chg="mod">
          <ac:chgData name="Claudia Mora" userId="24c506dca79c9d25" providerId="LiveId" clId="{4448C405-146F-431B-8F7F-89F0BCACB3BA}" dt="2025-07-22T19:44:17.543" v="42" actId="14100"/>
          <ac:spMkLst>
            <pc:docMk/>
            <pc:sldMk cId="0" sldId="1984"/>
            <ac:spMk id="7" creationId="{7E2A6228-CB3B-4F20-9370-1D1ADE66104D}"/>
          </ac:spMkLst>
        </pc:spChg>
        <pc:spChg chg="mod">
          <ac:chgData name="Claudia Mora" userId="24c506dca79c9d25" providerId="LiveId" clId="{4448C405-146F-431B-8F7F-89F0BCACB3BA}" dt="2025-07-22T19:46:20.785" v="116" actId="20577"/>
          <ac:spMkLst>
            <pc:docMk/>
            <pc:sldMk cId="0" sldId="1984"/>
            <ac:spMk id="7171" creationId="{00000000-0000-0000-0000-000000000000}"/>
          </ac:spMkLst>
        </pc:spChg>
      </pc:sldChg>
      <pc:sldChg chg="del">
        <pc:chgData name="Claudia Mora" userId="24c506dca79c9d25" providerId="LiveId" clId="{4448C405-146F-431B-8F7F-89F0BCACB3BA}" dt="2025-07-22T19:53:06.363" v="123" actId="47"/>
        <pc:sldMkLst>
          <pc:docMk/>
          <pc:sldMk cId="0" sldId="2038"/>
        </pc:sldMkLst>
      </pc:sldChg>
      <pc:sldChg chg="del">
        <pc:chgData name="Claudia Mora" userId="24c506dca79c9d25" providerId="LiveId" clId="{4448C405-146F-431B-8F7F-89F0BCACB3BA}" dt="2025-07-22T19:51:55.347" v="118" actId="47"/>
        <pc:sldMkLst>
          <pc:docMk/>
          <pc:sldMk cId="952851162" sldId="2064"/>
        </pc:sldMkLst>
      </pc:sldChg>
      <pc:sldChg chg="add">
        <pc:chgData name="Claudia Mora" userId="24c506dca79c9d25" providerId="LiveId" clId="{4448C405-146F-431B-8F7F-89F0BCACB3BA}" dt="2025-07-22T19:41:52.326" v="0"/>
        <pc:sldMkLst>
          <pc:docMk/>
          <pc:sldMk cId="115980870" sldId="2120"/>
        </pc:sldMkLst>
      </pc:sldChg>
      <pc:sldChg chg="add">
        <pc:chgData name="Claudia Mora" userId="24c506dca79c9d25" providerId="LiveId" clId="{4448C405-146F-431B-8F7F-89F0BCACB3BA}" dt="2025-07-22T19:52:43.469" v="120"/>
        <pc:sldMkLst>
          <pc:docMk/>
          <pc:sldMk cId="0" sldId="2127"/>
        </pc:sldMkLst>
      </pc:sldChg>
      <pc:sldChg chg="add">
        <pc:chgData name="Claudia Mora" userId="24c506dca79c9d25" providerId="LiveId" clId="{4448C405-146F-431B-8F7F-89F0BCACB3BA}" dt="2025-07-22T19:42:07.060" v="1"/>
        <pc:sldMkLst>
          <pc:docMk/>
          <pc:sldMk cId="3654670896" sldId="2129"/>
        </pc:sldMkLst>
      </pc:sldChg>
      <pc:sldChg chg="del">
        <pc:chgData name="Claudia Mora" userId="24c506dca79c9d25" providerId="LiveId" clId="{4448C405-146F-431B-8F7F-89F0BCACB3BA}" dt="2025-07-22T20:01:59.355" v="141" actId="47"/>
        <pc:sldMkLst>
          <pc:docMk/>
          <pc:sldMk cId="0" sldId="2256"/>
        </pc:sldMkLst>
      </pc:sldChg>
      <pc:sldChg chg="add del">
        <pc:chgData name="Claudia Mora" userId="24c506dca79c9d25" providerId="LiveId" clId="{4448C405-146F-431B-8F7F-89F0BCACB3BA}" dt="2025-07-22T19:58:18.616" v="127" actId="47"/>
        <pc:sldMkLst>
          <pc:docMk/>
          <pc:sldMk cId="0" sldId="2257"/>
        </pc:sldMkLst>
      </pc:sldChg>
      <pc:sldChg chg="del">
        <pc:chgData name="Claudia Mora" userId="24c506dca79c9d25" providerId="LiveId" clId="{4448C405-146F-431B-8F7F-89F0BCACB3BA}" dt="2025-07-22T20:53:11.889" v="336" actId="47"/>
        <pc:sldMkLst>
          <pc:docMk/>
          <pc:sldMk cId="0" sldId="2258"/>
        </pc:sldMkLst>
      </pc:sldChg>
      <pc:sldChg chg="del">
        <pc:chgData name="Claudia Mora" userId="24c506dca79c9d25" providerId="LiveId" clId="{4448C405-146F-431B-8F7F-89F0BCACB3BA}" dt="2025-07-22T19:51:50.896" v="117" actId="47"/>
        <pc:sldMkLst>
          <pc:docMk/>
          <pc:sldMk cId="3519115954" sldId="2287"/>
        </pc:sldMkLst>
      </pc:sldChg>
      <pc:sldChg chg="del">
        <pc:chgData name="Claudia Mora" userId="24c506dca79c9d25" providerId="LiveId" clId="{4448C405-146F-431B-8F7F-89F0BCACB3BA}" dt="2025-07-22T20:52:00.432" v="330" actId="47"/>
        <pc:sldMkLst>
          <pc:docMk/>
          <pc:sldMk cId="1421980106" sldId="2296"/>
        </pc:sldMkLst>
      </pc:sldChg>
      <pc:sldChg chg="del">
        <pc:chgData name="Claudia Mora" userId="24c506dca79c9d25" providerId="LiveId" clId="{4448C405-146F-431B-8F7F-89F0BCACB3BA}" dt="2025-07-22T19:58:33.816" v="129" actId="47"/>
        <pc:sldMkLst>
          <pc:docMk/>
          <pc:sldMk cId="81228814" sldId="2323"/>
        </pc:sldMkLst>
      </pc:sldChg>
      <pc:sldChg chg="del">
        <pc:chgData name="Claudia Mora" userId="24c506dca79c9d25" providerId="LiveId" clId="{4448C405-146F-431B-8F7F-89F0BCACB3BA}" dt="2025-07-22T19:59:29.978" v="135" actId="47"/>
        <pc:sldMkLst>
          <pc:docMk/>
          <pc:sldMk cId="912345232" sldId="2325"/>
        </pc:sldMkLst>
      </pc:sldChg>
      <pc:sldChg chg="del">
        <pc:chgData name="Claudia Mora" userId="24c506dca79c9d25" providerId="LiveId" clId="{4448C405-146F-431B-8F7F-89F0BCACB3BA}" dt="2025-07-22T20:01:21.044" v="139" actId="47"/>
        <pc:sldMkLst>
          <pc:docMk/>
          <pc:sldMk cId="3574125988" sldId="2331"/>
        </pc:sldMkLst>
      </pc:sldChg>
      <pc:sldChg chg="del">
        <pc:chgData name="Claudia Mora" userId="24c506dca79c9d25" providerId="LiveId" clId="{4448C405-146F-431B-8F7F-89F0BCACB3BA}" dt="2025-07-22T20:49:03.529" v="326" actId="47"/>
        <pc:sldMkLst>
          <pc:docMk/>
          <pc:sldMk cId="3816765349" sldId="2332"/>
        </pc:sldMkLst>
      </pc:sldChg>
      <pc:sldChg chg="del">
        <pc:chgData name="Claudia Mora" userId="24c506dca79c9d25" providerId="LiveId" clId="{4448C405-146F-431B-8F7F-89F0BCACB3BA}" dt="2025-07-22T20:58:13.740" v="361" actId="47"/>
        <pc:sldMkLst>
          <pc:docMk/>
          <pc:sldMk cId="2799324617" sldId="2333"/>
        </pc:sldMkLst>
      </pc:sldChg>
      <pc:sldChg chg="modSp mod">
        <pc:chgData name="Claudia Mora" userId="24c506dca79c9d25" providerId="LiveId" clId="{4448C405-146F-431B-8F7F-89F0BCACB3BA}" dt="2025-07-22T20:44:47.569" v="304" actId="20577"/>
        <pc:sldMkLst>
          <pc:docMk/>
          <pc:sldMk cId="964388055" sldId="3815"/>
        </pc:sldMkLst>
        <pc:spChg chg="mod">
          <ac:chgData name="Claudia Mora" userId="24c506dca79c9d25" providerId="LiveId" clId="{4448C405-146F-431B-8F7F-89F0BCACB3BA}" dt="2025-07-22T20:44:47.569" v="304" actId="20577"/>
          <ac:spMkLst>
            <pc:docMk/>
            <pc:sldMk cId="964388055" sldId="3815"/>
            <ac:spMk id="37890" creationId="{00000000-0000-0000-0000-000000000000}"/>
          </ac:spMkLst>
        </pc:spChg>
      </pc:sldChg>
      <pc:sldChg chg="del">
        <pc:chgData name="Claudia Mora" userId="24c506dca79c9d25" providerId="LiveId" clId="{4448C405-146F-431B-8F7F-89F0BCACB3BA}" dt="2025-07-22T20:40:30.248" v="280" actId="47"/>
        <pc:sldMkLst>
          <pc:docMk/>
          <pc:sldMk cId="736401524" sldId="4188"/>
        </pc:sldMkLst>
      </pc:sldChg>
      <pc:sldChg chg="del">
        <pc:chgData name="Claudia Mora" userId="24c506dca79c9d25" providerId="LiveId" clId="{4448C405-146F-431B-8F7F-89F0BCACB3BA}" dt="2025-07-22T20:48:44.263" v="324" actId="47"/>
        <pc:sldMkLst>
          <pc:docMk/>
          <pc:sldMk cId="690316300" sldId="5568"/>
        </pc:sldMkLst>
      </pc:sldChg>
      <pc:sldChg chg="del">
        <pc:chgData name="Claudia Mora" userId="24c506dca79c9d25" providerId="LiveId" clId="{4448C405-146F-431B-8F7F-89F0BCACB3BA}" dt="2025-07-22T20:26:20.017" v="217" actId="47"/>
        <pc:sldMkLst>
          <pc:docMk/>
          <pc:sldMk cId="3345414063" sldId="5591"/>
        </pc:sldMkLst>
      </pc:sldChg>
      <pc:sldChg chg="del">
        <pc:chgData name="Claudia Mora" userId="24c506dca79c9d25" providerId="LiveId" clId="{4448C405-146F-431B-8F7F-89F0BCACB3BA}" dt="2025-07-22T20:27:19.280" v="223" actId="47"/>
        <pc:sldMkLst>
          <pc:docMk/>
          <pc:sldMk cId="3572061823" sldId="5592"/>
        </pc:sldMkLst>
      </pc:sldChg>
      <pc:sldChg chg="modSp mod">
        <pc:chgData name="Claudia Mora" userId="24c506dca79c9d25" providerId="LiveId" clId="{4448C405-146F-431B-8F7F-89F0BCACB3BA}" dt="2025-07-22T21:00:34.211" v="382" actId="14100"/>
        <pc:sldMkLst>
          <pc:docMk/>
          <pc:sldMk cId="2666049819" sldId="6290"/>
        </pc:sldMkLst>
        <pc:spChg chg="mod">
          <ac:chgData name="Claudia Mora" userId="24c506dca79c9d25" providerId="LiveId" clId="{4448C405-146F-431B-8F7F-89F0BCACB3BA}" dt="2025-07-22T21:00:34.211" v="382" actId="14100"/>
          <ac:spMkLst>
            <pc:docMk/>
            <pc:sldMk cId="2666049819" sldId="6290"/>
            <ac:spMk id="3" creationId="{00000000-0000-0000-0000-000000000000}"/>
          </ac:spMkLst>
        </pc:spChg>
      </pc:sldChg>
      <pc:sldChg chg="modSp mod">
        <pc:chgData name="Claudia Mora" userId="24c506dca79c9d25" providerId="LiveId" clId="{4448C405-146F-431B-8F7F-89F0BCACB3BA}" dt="2025-07-22T20:39:17.661" v="263" actId="20577"/>
        <pc:sldMkLst>
          <pc:docMk/>
          <pc:sldMk cId="3478365233" sldId="6334"/>
        </pc:sldMkLst>
        <pc:spChg chg="mod">
          <ac:chgData name="Claudia Mora" userId="24c506dca79c9d25" providerId="LiveId" clId="{4448C405-146F-431B-8F7F-89F0BCACB3BA}" dt="2025-07-22T20:39:17.661" v="263" actId="20577"/>
          <ac:spMkLst>
            <pc:docMk/>
            <pc:sldMk cId="3478365233" sldId="6334"/>
            <ac:spMk id="134147" creationId="{00000000-0000-0000-0000-000000000000}"/>
          </ac:spMkLst>
        </pc:spChg>
      </pc:sldChg>
      <pc:sldChg chg="del">
        <pc:chgData name="Claudia Mora" userId="24c506dca79c9d25" providerId="LiveId" clId="{4448C405-146F-431B-8F7F-89F0BCACB3BA}" dt="2025-07-22T20:47:49.151" v="320" actId="47"/>
        <pc:sldMkLst>
          <pc:docMk/>
          <pc:sldMk cId="3290413707" sldId="6498"/>
        </pc:sldMkLst>
      </pc:sldChg>
      <pc:sldChg chg="del">
        <pc:chgData name="Claudia Mora" userId="24c506dca79c9d25" providerId="LiveId" clId="{4448C405-146F-431B-8F7F-89F0BCACB3BA}" dt="2025-07-22T20:28:33.399" v="227" actId="47"/>
        <pc:sldMkLst>
          <pc:docMk/>
          <pc:sldMk cId="258049007" sldId="6520"/>
        </pc:sldMkLst>
      </pc:sldChg>
      <pc:sldChg chg="del">
        <pc:chgData name="Claudia Mora" userId="24c506dca79c9d25" providerId="LiveId" clId="{4448C405-146F-431B-8F7F-89F0BCACB3BA}" dt="2025-07-22T20:02:17.468" v="143" actId="47"/>
        <pc:sldMkLst>
          <pc:docMk/>
          <pc:sldMk cId="2222277123" sldId="6522"/>
        </pc:sldMkLst>
      </pc:sldChg>
      <pc:sldChg chg="del">
        <pc:chgData name="Claudia Mora" userId="24c506dca79c9d25" providerId="LiveId" clId="{4448C405-146F-431B-8F7F-89F0BCACB3BA}" dt="2025-07-22T20:25:20.335" v="215" actId="47"/>
        <pc:sldMkLst>
          <pc:docMk/>
          <pc:sldMk cId="3050376140" sldId="6525"/>
        </pc:sldMkLst>
      </pc:sldChg>
      <pc:sldChg chg="del">
        <pc:chgData name="Claudia Mora" userId="24c506dca79c9d25" providerId="LiveId" clId="{4448C405-146F-431B-8F7F-89F0BCACB3BA}" dt="2025-07-22T20:27:54.949" v="225" actId="47"/>
        <pc:sldMkLst>
          <pc:docMk/>
          <pc:sldMk cId="3743452171" sldId="6526"/>
        </pc:sldMkLst>
      </pc:sldChg>
      <pc:sldChg chg="del">
        <pc:chgData name="Claudia Mora" userId="24c506dca79c9d25" providerId="LiveId" clId="{4448C405-146F-431B-8F7F-89F0BCACB3BA}" dt="2025-07-22T19:59:54.039" v="137" actId="47"/>
        <pc:sldMkLst>
          <pc:docMk/>
          <pc:sldMk cId="307052693" sldId="6535"/>
        </pc:sldMkLst>
      </pc:sldChg>
      <pc:sldChg chg="del">
        <pc:chgData name="Claudia Mora" userId="24c506dca79c9d25" providerId="LiveId" clId="{4448C405-146F-431B-8F7F-89F0BCACB3BA}" dt="2025-07-22T20:06:27.991" v="145" actId="47"/>
        <pc:sldMkLst>
          <pc:docMk/>
          <pc:sldMk cId="1840758331" sldId="6541"/>
        </pc:sldMkLst>
      </pc:sldChg>
      <pc:sldChg chg="del">
        <pc:chgData name="Claudia Mora" userId="24c506dca79c9d25" providerId="LiveId" clId="{4448C405-146F-431B-8F7F-89F0BCACB3BA}" dt="2025-07-22T20:26:32.482" v="219" actId="47"/>
        <pc:sldMkLst>
          <pc:docMk/>
          <pc:sldMk cId="3282537067" sldId="6544"/>
        </pc:sldMkLst>
      </pc:sldChg>
      <pc:sldChg chg="del">
        <pc:chgData name="Claudia Mora" userId="24c506dca79c9d25" providerId="LiveId" clId="{4448C405-146F-431B-8F7F-89F0BCACB3BA}" dt="2025-07-22T20:27:09.368" v="222" actId="47"/>
        <pc:sldMkLst>
          <pc:docMk/>
          <pc:sldMk cId="2444043850" sldId="6545"/>
        </pc:sldMkLst>
      </pc:sldChg>
      <pc:sldChg chg="del">
        <pc:chgData name="Claudia Mora" userId="24c506dca79c9d25" providerId="LiveId" clId="{4448C405-146F-431B-8F7F-89F0BCACB3BA}" dt="2025-07-22T20:49:18.885" v="328" actId="47"/>
        <pc:sldMkLst>
          <pc:docMk/>
          <pc:sldMk cId="2910823773" sldId="6546"/>
        </pc:sldMkLst>
      </pc:sldChg>
      <pc:sldChg chg="del">
        <pc:chgData name="Claudia Mora" userId="24c506dca79c9d25" providerId="LiveId" clId="{4448C405-146F-431B-8F7F-89F0BCACB3BA}" dt="2025-07-22T20:52:21.575" v="332" actId="47"/>
        <pc:sldMkLst>
          <pc:docMk/>
          <pc:sldMk cId="1150530313" sldId="6547"/>
        </pc:sldMkLst>
      </pc:sldChg>
      <pc:sldChg chg="del">
        <pc:chgData name="Claudia Mora" userId="24c506dca79c9d25" providerId="LiveId" clId="{4448C405-146F-431B-8F7F-89F0BCACB3BA}" dt="2025-07-22T20:53:16.283" v="337" actId="47"/>
        <pc:sldMkLst>
          <pc:docMk/>
          <pc:sldMk cId="336164099" sldId="6549"/>
        </pc:sldMkLst>
      </pc:sldChg>
      <pc:sldChg chg="del">
        <pc:chgData name="Claudia Mora" userId="24c506dca79c9d25" providerId="LiveId" clId="{4448C405-146F-431B-8F7F-89F0BCACB3BA}" dt="2025-07-22T20:53:24.694" v="338" actId="47"/>
        <pc:sldMkLst>
          <pc:docMk/>
          <pc:sldMk cId="2660469749" sldId="6550"/>
        </pc:sldMkLst>
      </pc:sldChg>
      <pc:sldChg chg="del">
        <pc:chgData name="Claudia Mora" userId="24c506dca79c9d25" providerId="LiveId" clId="{4448C405-146F-431B-8F7F-89F0BCACB3BA}" dt="2025-07-22T20:56:32.843" v="350" actId="47"/>
        <pc:sldMkLst>
          <pc:docMk/>
          <pc:sldMk cId="4064177181" sldId="6551"/>
        </pc:sldMkLst>
      </pc:sldChg>
      <pc:sldChg chg="del">
        <pc:chgData name="Claudia Mora" userId="24c506dca79c9d25" providerId="LiveId" clId="{4448C405-146F-431B-8F7F-89F0BCACB3BA}" dt="2025-07-22T20:56:48.331" v="352" actId="47"/>
        <pc:sldMkLst>
          <pc:docMk/>
          <pc:sldMk cId="245951028" sldId="6552"/>
        </pc:sldMkLst>
      </pc:sldChg>
      <pc:sldChg chg="del">
        <pc:chgData name="Claudia Mora" userId="24c506dca79c9d25" providerId="LiveId" clId="{4448C405-146F-431B-8F7F-89F0BCACB3BA}" dt="2025-07-22T20:57:08.427" v="354" actId="47"/>
        <pc:sldMkLst>
          <pc:docMk/>
          <pc:sldMk cId="750137498" sldId="6553"/>
        </pc:sldMkLst>
      </pc:sldChg>
      <pc:sldChg chg="del">
        <pc:chgData name="Claudia Mora" userId="24c506dca79c9d25" providerId="LiveId" clId="{4448C405-146F-431B-8F7F-89F0BCACB3BA}" dt="2025-07-22T20:57:29.884" v="356" actId="47"/>
        <pc:sldMkLst>
          <pc:docMk/>
          <pc:sldMk cId="660759964" sldId="6554"/>
        </pc:sldMkLst>
      </pc:sldChg>
      <pc:sldChg chg="del">
        <pc:chgData name="Claudia Mora" userId="24c506dca79c9d25" providerId="LiveId" clId="{4448C405-146F-431B-8F7F-89F0BCACB3BA}" dt="2025-07-22T20:53:55.948" v="341" actId="47"/>
        <pc:sldMkLst>
          <pc:docMk/>
          <pc:sldMk cId="2023586138" sldId="6555"/>
        </pc:sldMkLst>
      </pc:sldChg>
      <pc:sldChg chg="del">
        <pc:chgData name="Claudia Mora" userId="24c506dca79c9d25" providerId="LiveId" clId="{4448C405-146F-431B-8F7F-89F0BCACB3BA}" dt="2025-07-22T20:54:03.699" v="342" actId="47"/>
        <pc:sldMkLst>
          <pc:docMk/>
          <pc:sldMk cId="2714578444" sldId="6556"/>
        </pc:sldMkLst>
      </pc:sldChg>
      <pc:sldChg chg="del">
        <pc:chgData name="Claudia Mora" userId="24c506dca79c9d25" providerId="LiveId" clId="{4448C405-146F-431B-8F7F-89F0BCACB3BA}" dt="2025-07-22T20:57:54.859" v="359" actId="47"/>
        <pc:sldMkLst>
          <pc:docMk/>
          <pc:sldMk cId="203292567" sldId="6557"/>
        </pc:sldMkLst>
      </pc:sldChg>
      <pc:sldChg chg="del">
        <pc:chgData name="Claudia Mora" userId="24c506dca79c9d25" providerId="LiveId" clId="{4448C405-146F-431B-8F7F-89F0BCACB3BA}" dt="2025-07-22T19:59:05.991" v="133" actId="47"/>
        <pc:sldMkLst>
          <pc:docMk/>
          <pc:sldMk cId="3804468647" sldId="6569"/>
        </pc:sldMkLst>
      </pc:sldChg>
      <pc:sldChg chg="del">
        <pc:chgData name="Claudia Mora" userId="24c506dca79c9d25" providerId="LiveId" clId="{4448C405-146F-431B-8F7F-89F0BCACB3BA}" dt="2025-07-22T20:36:54.140" v="240" actId="47"/>
        <pc:sldMkLst>
          <pc:docMk/>
          <pc:sldMk cId="86481933" sldId="6571"/>
        </pc:sldMkLst>
      </pc:sldChg>
      <pc:sldChg chg="modSp mod">
        <pc:chgData name="Claudia Mora" userId="24c506dca79c9d25" providerId="LiveId" clId="{4448C405-146F-431B-8F7F-89F0BCACB3BA}" dt="2025-07-22T20:13:35.107" v="202" actId="20577"/>
        <pc:sldMkLst>
          <pc:docMk/>
          <pc:sldMk cId="1964568789" sldId="6572"/>
        </pc:sldMkLst>
        <pc:spChg chg="mod">
          <ac:chgData name="Claudia Mora" userId="24c506dca79c9d25" providerId="LiveId" clId="{4448C405-146F-431B-8F7F-89F0BCACB3BA}" dt="2025-07-22T20:13:35.107" v="202" actId="20577"/>
          <ac:spMkLst>
            <pc:docMk/>
            <pc:sldMk cId="1964568789" sldId="6572"/>
            <ac:spMk id="7" creationId="{00000000-0000-0000-0000-000000000000}"/>
          </ac:spMkLst>
        </pc:spChg>
      </pc:sldChg>
      <pc:sldChg chg="del">
        <pc:chgData name="Claudia Mora" userId="24c506dca79c9d25" providerId="LiveId" clId="{4448C405-146F-431B-8F7F-89F0BCACB3BA}" dt="2025-07-22T20:36:11.072" v="238" actId="47"/>
        <pc:sldMkLst>
          <pc:docMk/>
          <pc:sldMk cId="2778247782" sldId="6573"/>
        </pc:sldMkLst>
      </pc:sldChg>
      <pc:sldChg chg="addSp modSp mod">
        <pc:chgData name="Claudia Mora" userId="24c506dca79c9d25" providerId="LiveId" clId="{4448C405-146F-431B-8F7F-89F0BCACB3BA}" dt="2025-07-22T20:24:03.442" v="213" actId="2711"/>
        <pc:sldMkLst>
          <pc:docMk/>
          <pc:sldMk cId="258618254" sldId="6575"/>
        </pc:sldMkLst>
        <pc:spChg chg="add mod">
          <ac:chgData name="Claudia Mora" userId="24c506dca79c9d25" providerId="LiveId" clId="{4448C405-146F-431B-8F7F-89F0BCACB3BA}" dt="2025-07-22T20:24:03.442" v="213" actId="2711"/>
          <ac:spMkLst>
            <pc:docMk/>
            <pc:sldMk cId="258618254" sldId="6575"/>
            <ac:spMk id="2" creationId="{76097670-EB28-329B-0B5E-47016DCAC9C5}"/>
          </ac:spMkLst>
        </pc:spChg>
      </pc:sldChg>
      <pc:sldChg chg="del">
        <pc:chgData name="Claudia Mora" userId="24c506dca79c9d25" providerId="LiveId" clId="{4448C405-146F-431B-8F7F-89F0BCACB3BA}" dt="2025-07-22T20:48:23.172" v="322" actId="47"/>
        <pc:sldMkLst>
          <pc:docMk/>
          <pc:sldMk cId="2760964282" sldId="6576"/>
        </pc:sldMkLst>
      </pc:sldChg>
      <pc:sldChg chg="modSp mod">
        <pc:chgData name="Claudia Mora" userId="24c506dca79c9d25" providerId="LiveId" clId="{4448C405-146F-431B-8F7F-89F0BCACB3BA}" dt="2025-07-22T20:09:22.113" v="161" actId="207"/>
        <pc:sldMkLst>
          <pc:docMk/>
          <pc:sldMk cId="341621972" sldId="6577"/>
        </pc:sldMkLst>
        <pc:spChg chg="mod">
          <ac:chgData name="Claudia Mora" userId="24c506dca79c9d25" providerId="LiveId" clId="{4448C405-146F-431B-8F7F-89F0BCACB3BA}" dt="2025-07-22T20:09:22.113" v="161" actId="207"/>
          <ac:spMkLst>
            <pc:docMk/>
            <pc:sldMk cId="341621972" sldId="6577"/>
            <ac:spMk id="84994" creationId="{603714EC-813D-F4D8-2B57-76F7AB2B9FD2}"/>
          </ac:spMkLst>
        </pc:spChg>
        <pc:spChg chg="mod">
          <ac:chgData name="Claudia Mora" userId="24c506dca79c9d25" providerId="LiveId" clId="{4448C405-146F-431B-8F7F-89F0BCACB3BA}" dt="2025-07-22T20:08:34.518" v="153" actId="1076"/>
          <ac:spMkLst>
            <pc:docMk/>
            <pc:sldMk cId="341621972" sldId="6577"/>
            <ac:spMk id="84995" creationId="{4C0D07CF-67E5-5A89-9C81-4D35C33E4655}"/>
          </ac:spMkLst>
        </pc:spChg>
        <pc:picChg chg="mod">
          <ac:chgData name="Claudia Mora" userId="24c506dca79c9d25" providerId="LiveId" clId="{4448C405-146F-431B-8F7F-89F0BCACB3BA}" dt="2025-07-22T20:08:00.961" v="146" actId="14100"/>
          <ac:picMkLst>
            <pc:docMk/>
            <pc:sldMk cId="341621972" sldId="6577"/>
            <ac:picMk id="1026" creationId="{86C43F4F-58A0-B069-0C17-A5F113D50543}"/>
          </ac:picMkLst>
        </pc:picChg>
      </pc:sldChg>
      <pc:sldChg chg="add del">
        <pc:chgData name="Claudia Mora" userId="24c506dca79c9d25" providerId="LiveId" clId="{4448C405-146F-431B-8F7F-89F0BCACB3BA}" dt="2025-07-22T19:52:01.744" v="119" actId="47"/>
        <pc:sldMkLst>
          <pc:docMk/>
          <pc:sldMk cId="1378682140" sldId="6578"/>
        </pc:sldMkLst>
      </pc:sldChg>
      <pc:sldChg chg="add">
        <pc:chgData name="Claudia Mora" userId="24c506dca79c9d25" providerId="LiveId" clId="{4448C405-146F-431B-8F7F-89F0BCACB3BA}" dt="2025-07-22T19:53:03.204" v="122"/>
        <pc:sldMkLst>
          <pc:docMk/>
          <pc:sldMk cId="2564699271" sldId="6578"/>
        </pc:sldMkLst>
      </pc:sldChg>
      <pc:sldChg chg="add">
        <pc:chgData name="Claudia Mora" userId="24c506dca79c9d25" providerId="LiveId" clId="{4448C405-146F-431B-8F7F-89F0BCACB3BA}" dt="2025-07-22T19:57:57.722" v="124"/>
        <pc:sldMkLst>
          <pc:docMk/>
          <pc:sldMk cId="0" sldId="6579"/>
        </pc:sldMkLst>
      </pc:sldChg>
      <pc:sldChg chg="add">
        <pc:chgData name="Claudia Mora" userId="24c506dca79c9d25" providerId="LiveId" clId="{4448C405-146F-431B-8F7F-89F0BCACB3BA}" dt="2025-07-22T19:58:29.670" v="128"/>
        <pc:sldMkLst>
          <pc:docMk/>
          <pc:sldMk cId="293583446" sldId="6580"/>
        </pc:sldMkLst>
      </pc:sldChg>
      <pc:sldChg chg="modSp add mod">
        <pc:chgData name="Claudia Mora" userId="24c506dca79c9d25" providerId="LiveId" clId="{4448C405-146F-431B-8F7F-89F0BCACB3BA}" dt="2025-07-22T21:01:45.614" v="383" actId="255"/>
        <pc:sldMkLst>
          <pc:docMk/>
          <pc:sldMk cId="48708990" sldId="6625"/>
        </pc:sldMkLst>
        <pc:spChg chg="mod">
          <ac:chgData name="Claudia Mora" userId="24c506dca79c9d25" providerId="LiveId" clId="{4448C405-146F-431B-8F7F-89F0BCACB3BA}" dt="2025-07-22T21:01:45.614" v="383" actId="255"/>
          <ac:spMkLst>
            <pc:docMk/>
            <pc:sldMk cId="48708990" sldId="6625"/>
            <ac:spMk id="73731" creationId="{931E8281-47BE-E2BF-08C3-AC4D4C413A31}"/>
          </ac:spMkLst>
        </pc:spChg>
      </pc:sldChg>
      <pc:sldChg chg="add ord">
        <pc:chgData name="Claudia Mora" userId="24c506dca79c9d25" providerId="LiveId" clId="{4448C405-146F-431B-8F7F-89F0BCACB3BA}" dt="2025-07-22T19:59:00.655" v="132"/>
        <pc:sldMkLst>
          <pc:docMk/>
          <pc:sldMk cId="3059791056" sldId="6628"/>
        </pc:sldMkLst>
      </pc:sldChg>
      <pc:sldChg chg="add">
        <pc:chgData name="Claudia Mora" userId="24c506dca79c9d25" providerId="LiveId" clId="{4448C405-146F-431B-8F7F-89F0BCACB3BA}" dt="2025-07-22T19:59:47.358" v="136"/>
        <pc:sldMkLst>
          <pc:docMk/>
          <pc:sldMk cId="1286173497" sldId="6655"/>
        </pc:sldMkLst>
      </pc:sldChg>
      <pc:sldChg chg="add">
        <pc:chgData name="Claudia Mora" userId="24c506dca79c9d25" providerId="LiveId" clId="{4448C405-146F-431B-8F7F-89F0BCACB3BA}" dt="2025-07-22T20:01:14.714" v="138"/>
        <pc:sldMkLst>
          <pc:docMk/>
          <pc:sldMk cId="2362364047" sldId="6667"/>
        </pc:sldMkLst>
      </pc:sldChg>
      <pc:sldChg chg="add">
        <pc:chgData name="Claudia Mora" userId="24c506dca79c9d25" providerId="LiveId" clId="{4448C405-146F-431B-8F7F-89F0BCACB3BA}" dt="2025-07-22T20:01:50.989" v="140"/>
        <pc:sldMkLst>
          <pc:docMk/>
          <pc:sldMk cId="0" sldId="6669"/>
        </pc:sldMkLst>
      </pc:sldChg>
      <pc:sldChg chg="add">
        <pc:chgData name="Claudia Mora" userId="24c506dca79c9d25" providerId="LiveId" clId="{4448C405-146F-431B-8F7F-89F0BCACB3BA}" dt="2025-07-22T20:02:13.590" v="142"/>
        <pc:sldMkLst>
          <pc:docMk/>
          <pc:sldMk cId="3618864580" sldId="6671"/>
        </pc:sldMkLst>
      </pc:sldChg>
      <pc:sldChg chg="add">
        <pc:chgData name="Claudia Mora" userId="24c506dca79c9d25" providerId="LiveId" clId="{4448C405-146F-431B-8F7F-89F0BCACB3BA}" dt="2025-07-22T20:06:21.641" v="144"/>
        <pc:sldMkLst>
          <pc:docMk/>
          <pc:sldMk cId="3594944256" sldId="6675"/>
        </pc:sldMkLst>
      </pc:sldChg>
      <pc:sldChg chg="add del">
        <pc:chgData name="Claudia Mora" userId="24c506dca79c9d25" providerId="LiveId" clId="{4448C405-146F-431B-8F7F-89F0BCACB3BA}" dt="2025-07-22T20:14:50.116" v="203" actId="47"/>
        <pc:sldMkLst>
          <pc:docMk/>
          <pc:sldMk cId="3588118682" sldId="6676"/>
        </pc:sldMkLst>
      </pc:sldChg>
      <pc:sldChg chg="modSp add del mod">
        <pc:chgData name="Claudia Mora" userId="24c506dca79c9d25" providerId="LiveId" clId="{4448C405-146F-431B-8F7F-89F0BCACB3BA}" dt="2025-07-22T20:47:45.085" v="319" actId="207"/>
        <pc:sldMkLst>
          <pc:docMk/>
          <pc:sldMk cId="2282938594" sldId="6687"/>
        </pc:sldMkLst>
        <pc:spChg chg="mod">
          <ac:chgData name="Claudia Mora" userId="24c506dca79c9d25" providerId="LiveId" clId="{4448C405-146F-431B-8F7F-89F0BCACB3BA}" dt="2025-07-22T20:47:45.085" v="319" actId="207"/>
          <ac:spMkLst>
            <pc:docMk/>
            <pc:sldMk cId="2282938594" sldId="6687"/>
            <ac:spMk id="38914" creationId="{56CD2FC9-8BE4-3BB5-03C0-1C7FB8E3A48D}"/>
          </ac:spMkLst>
        </pc:spChg>
      </pc:sldChg>
      <pc:sldChg chg="modSp add mod">
        <pc:chgData name="Claudia Mora" userId="24c506dca79c9d25" providerId="LiveId" clId="{4448C405-146F-431B-8F7F-89F0BCACB3BA}" dt="2025-07-22T21:06:06.118" v="392" actId="255"/>
        <pc:sldMkLst>
          <pc:docMk/>
          <pc:sldMk cId="739308165" sldId="6701"/>
        </pc:sldMkLst>
        <pc:spChg chg="mod">
          <ac:chgData name="Claudia Mora" userId="24c506dca79c9d25" providerId="LiveId" clId="{4448C405-146F-431B-8F7F-89F0BCACB3BA}" dt="2025-07-22T21:06:06.118" v="392" actId="255"/>
          <ac:spMkLst>
            <pc:docMk/>
            <pc:sldMk cId="739308165" sldId="6701"/>
            <ac:spMk id="73731" creationId="{80232237-4906-AEA8-0EAC-C5A1F1335935}"/>
          </ac:spMkLst>
        </pc:spChg>
      </pc:sldChg>
      <pc:sldChg chg="add">
        <pc:chgData name="Claudia Mora" userId="24c506dca79c9d25" providerId="LiveId" clId="{4448C405-146F-431B-8F7F-89F0BCACB3BA}" dt="2025-07-22T20:25:17.181" v="214"/>
        <pc:sldMkLst>
          <pc:docMk/>
          <pc:sldMk cId="769824761" sldId="6708"/>
        </pc:sldMkLst>
      </pc:sldChg>
      <pc:sldChg chg="add">
        <pc:chgData name="Claudia Mora" userId="24c506dca79c9d25" providerId="LiveId" clId="{4448C405-146F-431B-8F7F-89F0BCACB3BA}" dt="2025-07-22T20:26:14.557" v="216"/>
        <pc:sldMkLst>
          <pc:docMk/>
          <pc:sldMk cId="317248461" sldId="6709"/>
        </pc:sldMkLst>
      </pc:sldChg>
      <pc:sldChg chg="add">
        <pc:chgData name="Claudia Mora" userId="24c506dca79c9d25" providerId="LiveId" clId="{4448C405-146F-431B-8F7F-89F0BCACB3BA}" dt="2025-07-22T20:26:28.638" v="218"/>
        <pc:sldMkLst>
          <pc:docMk/>
          <pc:sldMk cId="3634825458" sldId="6710"/>
        </pc:sldMkLst>
      </pc:sldChg>
      <pc:sldChg chg="add">
        <pc:chgData name="Claudia Mora" userId="24c506dca79c9d25" providerId="LiveId" clId="{4448C405-146F-431B-8F7F-89F0BCACB3BA}" dt="2025-07-22T20:26:58.188" v="221"/>
        <pc:sldMkLst>
          <pc:docMk/>
          <pc:sldMk cId="383628041" sldId="6711"/>
        </pc:sldMkLst>
      </pc:sldChg>
      <pc:sldChg chg="add">
        <pc:chgData name="Claudia Mora" userId="24c506dca79c9d25" providerId="LiveId" clId="{4448C405-146F-431B-8F7F-89F0BCACB3BA}" dt="2025-07-22T20:26:47.533" v="220"/>
        <pc:sldMkLst>
          <pc:docMk/>
          <pc:sldMk cId="4179114634" sldId="6712"/>
        </pc:sldMkLst>
      </pc:sldChg>
      <pc:sldChg chg="add">
        <pc:chgData name="Claudia Mora" userId="24c506dca79c9d25" providerId="LiveId" clId="{4448C405-146F-431B-8F7F-89F0BCACB3BA}" dt="2025-07-22T20:27:50.887" v="224"/>
        <pc:sldMkLst>
          <pc:docMk/>
          <pc:sldMk cId="4270650414" sldId="6713"/>
        </pc:sldMkLst>
      </pc:sldChg>
      <pc:sldChg chg="add">
        <pc:chgData name="Claudia Mora" userId="24c506dca79c9d25" providerId="LiveId" clId="{4448C405-146F-431B-8F7F-89F0BCACB3BA}" dt="2025-07-22T20:28:18.978" v="226"/>
        <pc:sldMkLst>
          <pc:docMk/>
          <pc:sldMk cId="857548714" sldId="6714"/>
        </pc:sldMkLst>
      </pc:sldChg>
      <pc:sldChg chg="modSp add mod">
        <pc:chgData name="Claudia Mora" userId="24c506dca79c9d25" providerId="LiveId" clId="{4448C405-146F-431B-8F7F-89F0BCACB3BA}" dt="2025-07-22T20:30:09.012" v="237" actId="207"/>
        <pc:sldMkLst>
          <pc:docMk/>
          <pc:sldMk cId="967050063" sldId="6715"/>
        </pc:sldMkLst>
        <pc:spChg chg="mod">
          <ac:chgData name="Claudia Mora" userId="24c506dca79c9d25" providerId="LiveId" clId="{4448C405-146F-431B-8F7F-89F0BCACB3BA}" dt="2025-07-22T20:30:09.012" v="237" actId="207"/>
          <ac:spMkLst>
            <pc:docMk/>
            <pc:sldMk cId="967050063" sldId="6715"/>
            <ac:spMk id="38914" creationId="{8D143958-4059-D05B-600B-F01ECC8F56E4}"/>
          </ac:spMkLst>
        </pc:spChg>
      </pc:sldChg>
      <pc:sldChg chg="add">
        <pc:chgData name="Claudia Mora" userId="24c506dca79c9d25" providerId="LiveId" clId="{4448C405-146F-431B-8F7F-89F0BCACB3BA}" dt="2025-07-22T20:49:00.375" v="325"/>
        <pc:sldMkLst>
          <pc:docMk/>
          <pc:sldMk cId="1919384063" sldId="6716"/>
        </pc:sldMkLst>
      </pc:sldChg>
      <pc:sldChg chg="add">
        <pc:chgData name="Claudia Mora" userId="24c506dca79c9d25" providerId="LiveId" clId="{4448C405-146F-431B-8F7F-89F0BCACB3BA}" dt="2025-07-22T20:49:14.844" v="327"/>
        <pc:sldMkLst>
          <pc:docMk/>
          <pc:sldMk cId="1752783389" sldId="6717"/>
        </pc:sldMkLst>
      </pc:sldChg>
      <pc:sldChg chg="add">
        <pc:chgData name="Claudia Mora" userId="24c506dca79c9d25" providerId="LiveId" clId="{4448C405-146F-431B-8F7F-89F0BCACB3BA}" dt="2025-07-22T20:49:32.506" v="329"/>
        <pc:sldMkLst>
          <pc:docMk/>
          <pc:sldMk cId="625567540" sldId="6718"/>
        </pc:sldMkLst>
      </pc:sldChg>
      <pc:sldChg chg="modSp add mod">
        <pc:chgData name="Claudia Mora" userId="24c506dca79c9d25" providerId="LiveId" clId="{4448C405-146F-431B-8F7F-89F0BCACB3BA}" dt="2025-07-22T21:04:05.574" v="384" actId="20577"/>
        <pc:sldMkLst>
          <pc:docMk/>
          <pc:sldMk cId="0" sldId="6719"/>
        </pc:sldMkLst>
        <pc:spChg chg="mod">
          <ac:chgData name="Claudia Mora" userId="24c506dca79c9d25" providerId="LiveId" clId="{4448C405-146F-431B-8F7F-89F0BCACB3BA}" dt="2025-07-22T21:04:05.574" v="384" actId="20577"/>
          <ac:spMkLst>
            <pc:docMk/>
            <pc:sldMk cId="0" sldId="6719"/>
            <ac:spMk id="78851" creationId="{00000000-0000-0000-0000-000000000000}"/>
          </ac:spMkLst>
        </pc:spChg>
      </pc:sldChg>
      <pc:sldChg chg="modSp add mod">
        <pc:chgData name="Claudia Mora" userId="24c506dca79c9d25" providerId="LiveId" clId="{4448C405-146F-431B-8F7F-89F0BCACB3BA}" dt="2025-07-22T21:04:16.201" v="385" actId="20577"/>
        <pc:sldMkLst>
          <pc:docMk/>
          <pc:sldMk cId="1590224629" sldId="6720"/>
        </pc:sldMkLst>
        <pc:spChg chg="mod">
          <ac:chgData name="Claudia Mora" userId="24c506dca79c9d25" providerId="LiveId" clId="{4448C405-146F-431B-8F7F-89F0BCACB3BA}" dt="2025-07-22T21:04:16.201" v="385" actId="20577"/>
          <ac:spMkLst>
            <pc:docMk/>
            <pc:sldMk cId="1590224629" sldId="6720"/>
            <ac:spMk id="78851" creationId="{15F1B278-9892-5A57-AC63-6AC97AC088BB}"/>
          </ac:spMkLst>
        </pc:spChg>
      </pc:sldChg>
      <pc:sldChg chg="modSp add mod">
        <pc:chgData name="Claudia Mora" userId="24c506dca79c9d25" providerId="LiveId" clId="{4448C405-146F-431B-8F7F-89F0BCACB3BA}" dt="2025-07-22T21:04:26.917" v="386" actId="20577"/>
        <pc:sldMkLst>
          <pc:docMk/>
          <pc:sldMk cId="993431151" sldId="6721"/>
        </pc:sldMkLst>
        <pc:spChg chg="mod">
          <ac:chgData name="Claudia Mora" userId="24c506dca79c9d25" providerId="LiveId" clId="{4448C405-146F-431B-8F7F-89F0BCACB3BA}" dt="2025-07-22T21:04:26.917" v="386" actId="20577"/>
          <ac:spMkLst>
            <pc:docMk/>
            <pc:sldMk cId="993431151" sldId="6721"/>
            <ac:spMk id="78851" creationId="{EC0B0A89-B1DA-F7DA-C3D1-125C3B47E884}"/>
          </ac:spMkLst>
        </pc:spChg>
      </pc:sldChg>
      <pc:sldChg chg="add">
        <pc:chgData name="Claudia Mora" userId="24c506dca79c9d25" providerId="LiveId" clId="{4448C405-146F-431B-8F7F-89F0BCACB3BA}" dt="2025-07-22T20:53:35.778" v="339"/>
        <pc:sldMkLst>
          <pc:docMk/>
          <pc:sldMk cId="1578702355" sldId="6722"/>
        </pc:sldMkLst>
      </pc:sldChg>
      <pc:sldChg chg="add">
        <pc:chgData name="Claudia Mora" userId="24c506dca79c9d25" providerId="LiveId" clId="{4448C405-146F-431B-8F7F-89F0BCACB3BA}" dt="2025-07-22T20:53:48.120" v="340"/>
        <pc:sldMkLst>
          <pc:docMk/>
          <pc:sldMk cId="2306155532" sldId="6723"/>
        </pc:sldMkLst>
      </pc:sldChg>
      <pc:sldChg chg="modSp add mod">
        <pc:chgData name="Claudia Mora" userId="24c506dca79c9d25" providerId="LiveId" clId="{4448C405-146F-431B-8F7F-89F0BCACB3BA}" dt="2025-07-22T21:04:55.085" v="387" actId="20577"/>
        <pc:sldMkLst>
          <pc:docMk/>
          <pc:sldMk cId="3766597875" sldId="6724"/>
        </pc:sldMkLst>
        <pc:spChg chg="mod">
          <ac:chgData name="Claudia Mora" userId="24c506dca79c9d25" providerId="LiveId" clId="{4448C405-146F-431B-8F7F-89F0BCACB3BA}" dt="2025-07-22T21:04:55.085" v="387" actId="20577"/>
          <ac:spMkLst>
            <pc:docMk/>
            <pc:sldMk cId="3766597875" sldId="6724"/>
            <ac:spMk id="78851" creationId="{207216F5-81AA-1D30-E7C9-F4EC209607E1}"/>
          </ac:spMkLst>
        </pc:spChg>
      </pc:sldChg>
      <pc:sldChg chg="modSp add mod">
        <pc:chgData name="Claudia Mora" userId="24c506dca79c9d25" providerId="LiveId" clId="{4448C405-146F-431B-8F7F-89F0BCACB3BA}" dt="2025-07-22T21:05:04.098" v="388" actId="20577"/>
        <pc:sldMkLst>
          <pc:docMk/>
          <pc:sldMk cId="4022293843" sldId="6725"/>
        </pc:sldMkLst>
        <pc:spChg chg="mod">
          <ac:chgData name="Claudia Mora" userId="24c506dca79c9d25" providerId="LiveId" clId="{4448C405-146F-431B-8F7F-89F0BCACB3BA}" dt="2025-07-22T21:05:04.098" v="388" actId="20577"/>
          <ac:spMkLst>
            <pc:docMk/>
            <pc:sldMk cId="4022293843" sldId="6725"/>
            <ac:spMk id="78851" creationId="{6DBAA088-B876-FCCE-2A02-51FAF22D3CA4}"/>
          </ac:spMkLst>
        </pc:spChg>
      </pc:sldChg>
      <pc:sldChg chg="modSp add mod">
        <pc:chgData name="Claudia Mora" userId="24c506dca79c9d25" providerId="LiveId" clId="{4448C405-146F-431B-8F7F-89F0BCACB3BA}" dt="2025-07-22T21:05:10.133" v="389" actId="20577"/>
        <pc:sldMkLst>
          <pc:docMk/>
          <pc:sldMk cId="4272753254" sldId="6726"/>
        </pc:sldMkLst>
        <pc:spChg chg="mod">
          <ac:chgData name="Claudia Mora" userId="24c506dca79c9d25" providerId="LiveId" clId="{4448C405-146F-431B-8F7F-89F0BCACB3BA}" dt="2025-07-22T21:05:10.133" v="389" actId="20577"/>
          <ac:spMkLst>
            <pc:docMk/>
            <pc:sldMk cId="4272753254" sldId="6726"/>
            <ac:spMk id="78851" creationId="{8E1C753B-4375-40A3-DB31-285C006F355D}"/>
          </ac:spMkLst>
        </pc:spChg>
      </pc:sldChg>
      <pc:sldChg chg="modSp add mod">
        <pc:chgData name="Claudia Mora" userId="24c506dca79c9d25" providerId="LiveId" clId="{4448C405-146F-431B-8F7F-89F0BCACB3BA}" dt="2025-07-22T21:05:22.109" v="391" actId="20577"/>
        <pc:sldMkLst>
          <pc:docMk/>
          <pc:sldMk cId="1696590546" sldId="6727"/>
        </pc:sldMkLst>
        <pc:spChg chg="mod">
          <ac:chgData name="Claudia Mora" userId="24c506dca79c9d25" providerId="LiveId" clId="{4448C405-146F-431B-8F7F-89F0BCACB3BA}" dt="2025-07-22T21:05:22.109" v="391" actId="20577"/>
          <ac:spMkLst>
            <pc:docMk/>
            <pc:sldMk cId="1696590546" sldId="6727"/>
            <ac:spMk id="78851" creationId="{36802025-A993-3FF3-E846-8B659BEC4176}"/>
          </ac:spMkLst>
        </pc:spChg>
      </pc:sldChg>
      <pc:sldChg chg="add">
        <pc:chgData name="Claudia Mora" userId="24c506dca79c9d25" providerId="LiveId" clId="{4448C405-146F-431B-8F7F-89F0BCACB3BA}" dt="2025-07-22T20:57:50.921" v="358"/>
        <pc:sldMkLst>
          <pc:docMk/>
          <pc:sldMk cId="3219728352" sldId="6728"/>
        </pc:sldMkLst>
      </pc:sldChg>
      <pc:sldChg chg="add">
        <pc:chgData name="Claudia Mora" userId="24c506dca79c9d25" providerId="LiveId" clId="{4448C405-146F-431B-8F7F-89F0BCACB3BA}" dt="2025-07-22T20:36:49.893" v="239"/>
        <pc:sldMkLst>
          <pc:docMk/>
          <pc:sldMk cId="2594302617" sldId="6758"/>
        </pc:sldMkLst>
      </pc:sldChg>
      <pc:sldChg chg="modSp add mod">
        <pc:chgData name="Claudia Mora" userId="24c506dca79c9d25" providerId="LiveId" clId="{4448C405-146F-431B-8F7F-89F0BCACB3BA}" dt="2025-07-22T20:40:24.769" v="279" actId="207"/>
        <pc:sldMkLst>
          <pc:docMk/>
          <pc:sldMk cId="950900456" sldId="6759"/>
        </pc:sldMkLst>
        <pc:spChg chg="mod">
          <ac:chgData name="Claudia Mora" userId="24c506dca79c9d25" providerId="LiveId" clId="{4448C405-146F-431B-8F7F-89F0BCACB3BA}" dt="2025-07-22T20:40:24.769" v="279" actId="207"/>
          <ac:spMkLst>
            <pc:docMk/>
            <pc:sldMk cId="950900456" sldId="6759"/>
            <ac:spMk id="134147" creationId="{4DA411F2-1AD2-AB10-838E-C7EF8F0EF2C8}"/>
          </ac:spMkLst>
        </pc:spChg>
      </pc:sldChg>
      <pc:sldChg chg="add">
        <pc:chgData name="Claudia Mora" userId="24c506dca79c9d25" providerId="LiveId" clId="{4448C405-146F-431B-8F7F-89F0BCACB3BA}" dt="2025-07-22T20:48:18.778" v="321"/>
        <pc:sldMkLst>
          <pc:docMk/>
          <pc:sldMk cId="419863008" sldId="6760"/>
        </pc:sldMkLst>
      </pc:sldChg>
      <pc:sldChg chg="add">
        <pc:chgData name="Claudia Mora" userId="24c506dca79c9d25" providerId="LiveId" clId="{4448C405-146F-431B-8F7F-89F0BCACB3BA}" dt="2025-07-22T20:48:37.849" v="323"/>
        <pc:sldMkLst>
          <pc:docMk/>
          <pc:sldMk cId="791670588" sldId="6761"/>
        </pc:sldMkLst>
      </pc:sldChg>
      <pc:sldChg chg="add">
        <pc:chgData name="Claudia Mora" userId="24c506dca79c9d25" providerId="LiveId" clId="{4448C405-146F-431B-8F7F-89F0BCACB3BA}" dt="2025-07-22T20:52:18.740" v="331"/>
        <pc:sldMkLst>
          <pc:docMk/>
          <pc:sldMk cId="743064879" sldId="6762"/>
        </pc:sldMkLst>
      </pc:sldChg>
      <pc:sldChg chg="modSp add mod">
        <pc:chgData name="Claudia Mora" userId="24c506dca79c9d25" providerId="LiveId" clId="{4448C405-146F-431B-8F7F-89F0BCACB3BA}" dt="2025-07-22T21:05:15.968" v="390" actId="20577"/>
        <pc:sldMkLst>
          <pc:docMk/>
          <pc:sldMk cId="793399657" sldId="6763"/>
        </pc:sldMkLst>
        <pc:spChg chg="mod">
          <ac:chgData name="Claudia Mora" userId="24c506dca79c9d25" providerId="LiveId" clId="{4448C405-146F-431B-8F7F-89F0BCACB3BA}" dt="2025-07-22T21:05:15.968" v="390" actId="20577"/>
          <ac:spMkLst>
            <pc:docMk/>
            <pc:sldMk cId="793399657" sldId="6763"/>
            <ac:spMk id="78851" creationId="{8E1C753B-4375-40A3-DB31-285C006F355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10" name="Rectangle 9">
            <a:extLst>
              <a:ext uri="{FF2B5EF4-FFF2-40B4-BE49-F238E27FC236}">
                <a16:creationId xmlns:a16="http://schemas.microsoft.com/office/drawing/2014/main" id="{B233369C-FCAD-45D1-88F8-9166454D1137}"/>
              </a:ext>
            </a:extLst>
          </p:cNvPr>
          <p:cNvSpPr>
            <a:spLocks noGrp="1" noChangeArrowheads="1"/>
          </p:cNvSpPr>
          <p:nvPr/>
        </p:nvSpPr>
        <p:spPr bwMode="auto">
          <a:xfrm>
            <a:off x="12656"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defRPr/>
            </a:pPr>
            <a:r>
              <a:rPr lang="en-US" sz="1400" dirty="0">
                <a:latin typeface="+mn-lt"/>
              </a:rPr>
              <a:t>Sugar Land Bible Church</a:t>
            </a:r>
          </a:p>
        </p:txBody>
      </p:sp>
      <p:sp>
        <p:nvSpPr>
          <p:cNvPr id="11" name="Header Placeholder 1">
            <a:extLst>
              <a:ext uri="{FF2B5EF4-FFF2-40B4-BE49-F238E27FC236}">
                <a16:creationId xmlns:a16="http://schemas.microsoft.com/office/drawing/2014/main" id="{9DAE96F9-3561-4C30-8D65-670F55B72D58}"/>
              </a:ext>
            </a:extLst>
          </p:cNvPr>
          <p:cNvSpPr>
            <a:spLocks noGrp="1"/>
          </p:cNvSpPr>
          <p:nvPr/>
        </p:nvSpPr>
        <p:spPr>
          <a:xfrm>
            <a:off x="1860441" y="265607"/>
            <a:ext cx="3594319" cy="521377"/>
          </a:xfrm>
          <a:prstGeom prst="rect">
            <a:avLst/>
          </a:prstGeom>
        </p:spPr>
        <p:txBody>
          <a:bodyPr vert="horz" lIns="106825" tIns="53412" rIns="106825" bIns="53412" rtlCol="0"/>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r>
              <a:rPr lang="en-US" sz="1400" dirty="0">
                <a:latin typeface="+mn-lt"/>
              </a:rPr>
              <a:t>Dr. Andy Woods – Genesis 006</a:t>
            </a:r>
          </a:p>
          <a:p>
            <a:pPr algn="ctr">
              <a:defRPr/>
            </a:pPr>
            <a:r>
              <a:rPr lang="en-US" sz="1400" dirty="0">
                <a:latin typeface="+mn-lt"/>
              </a:rPr>
              <a:t>09-06-2020</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7/22/2025</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Dr. Andy Woods</a:t>
            </a:r>
          </a:p>
        </p:txBody>
      </p:sp>
      <p:sp>
        <p:nvSpPr>
          <p:cNvPr id="5" name="Date Placeholder 4"/>
          <p:cNvSpPr>
            <a:spLocks noGrp="1"/>
          </p:cNvSpPr>
          <p:nvPr>
            <p:ph type="dt" idx="11"/>
          </p:nvPr>
        </p:nvSpPr>
        <p:spPr/>
        <p:txBody>
          <a:bodyPr/>
          <a:lstStyle/>
          <a:p>
            <a:pPr>
              <a:defRPr/>
            </a:pPr>
            <a:r>
              <a:rPr lang="en-US" dirty="0"/>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32</a:t>
            </a:fld>
            <a:endParaRPr lang="en-US" altLang="en-US" dirty="0"/>
          </a:p>
        </p:txBody>
      </p:sp>
    </p:spTree>
    <p:extLst>
      <p:ext uri="{BB962C8B-B14F-4D97-AF65-F5344CB8AC3E}">
        <p14:creationId xmlns:p14="http://schemas.microsoft.com/office/powerpoint/2010/main" val="2148422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665FE-C6E2-C2B2-1AC1-62E5B689EA47}"/>
            </a:ext>
          </a:extLst>
        </p:cNvPr>
        <p:cNvGrpSpPr/>
        <p:nvPr/>
      </p:nvGrpSpPr>
      <p:grpSpPr>
        <a:xfrm>
          <a:off x="0" y="0"/>
          <a:ext cx="0" cy="0"/>
          <a:chOff x="0" y="0"/>
          <a:chExt cx="0" cy="0"/>
        </a:xfrm>
      </p:grpSpPr>
      <p:sp>
        <p:nvSpPr>
          <p:cNvPr id="18434" name="Rectangle 7">
            <a:extLst>
              <a:ext uri="{FF2B5EF4-FFF2-40B4-BE49-F238E27FC236}">
                <a16:creationId xmlns:a16="http://schemas.microsoft.com/office/drawing/2014/main" id="{0EA14E2E-5B51-949B-944B-B2E7DB52D9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51122" indent="-288893">
              <a:spcBef>
                <a:spcPct val="30000"/>
              </a:spcBef>
              <a:defRPr kumimoji="1" sz="1200">
                <a:solidFill>
                  <a:schemeClr val="tx1"/>
                </a:solidFill>
                <a:latin typeface="Arial" panose="020B0604020202020204" pitchFamily="34" charset="0"/>
              </a:defRPr>
            </a:lvl2pPr>
            <a:lvl3pPr marL="1155573" indent="-231115">
              <a:spcBef>
                <a:spcPct val="30000"/>
              </a:spcBef>
              <a:defRPr kumimoji="1" sz="1200">
                <a:solidFill>
                  <a:schemeClr val="tx1"/>
                </a:solidFill>
                <a:latin typeface="Arial" panose="020B0604020202020204" pitchFamily="34" charset="0"/>
              </a:defRPr>
            </a:lvl3pPr>
            <a:lvl4pPr marL="1617802" indent="-231115">
              <a:spcBef>
                <a:spcPct val="30000"/>
              </a:spcBef>
              <a:defRPr kumimoji="1" sz="1200">
                <a:solidFill>
                  <a:schemeClr val="tx1"/>
                </a:solidFill>
                <a:latin typeface="Arial" panose="020B0604020202020204" pitchFamily="34" charset="0"/>
              </a:defRPr>
            </a:lvl4pPr>
            <a:lvl5pPr marL="2080031" indent="-231115">
              <a:spcBef>
                <a:spcPct val="30000"/>
              </a:spcBef>
              <a:defRPr kumimoji="1" sz="1200">
                <a:solidFill>
                  <a:schemeClr val="tx1"/>
                </a:solidFill>
                <a:latin typeface="Arial" panose="020B0604020202020204" pitchFamily="34" charset="0"/>
              </a:defRPr>
            </a:lvl5pPr>
            <a:lvl6pPr marL="2542261" indent="-231115" eaLnBrk="0" fontAlgn="base" hangingPunct="0">
              <a:spcBef>
                <a:spcPct val="30000"/>
              </a:spcBef>
              <a:spcAft>
                <a:spcPct val="0"/>
              </a:spcAft>
              <a:defRPr kumimoji="1" sz="1200">
                <a:solidFill>
                  <a:schemeClr val="tx1"/>
                </a:solidFill>
                <a:latin typeface="Arial" panose="020B0604020202020204" pitchFamily="34" charset="0"/>
              </a:defRPr>
            </a:lvl6pPr>
            <a:lvl7pPr marL="3004490" indent="-231115" eaLnBrk="0" fontAlgn="base" hangingPunct="0">
              <a:spcBef>
                <a:spcPct val="30000"/>
              </a:spcBef>
              <a:spcAft>
                <a:spcPct val="0"/>
              </a:spcAft>
              <a:defRPr kumimoji="1" sz="1200">
                <a:solidFill>
                  <a:schemeClr val="tx1"/>
                </a:solidFill>
                <a:latin typeface="Arial" panose="020B0604020202020204" pitchFamily="34" charset="0"/>
              </a:defRPr>
            </a:lvl7pPr>
            <a:lvl8pPr marL="3466719" indent="-231115" eaLnBrk="0" fontAlgn="base" hangingPunct="0">
              <a:spcBef>
                <a:spcPct val="30000"/>
              </a:spcBef>
              <a:spcAft>
                <a:spcPct val="0"/>
              </a:spcAft>
              <a:defRPr kumimoji="1" sz="1200">
                <a:solidFill>
                  <a:schemeClr val="tx1"/>
                </a:solidFill>
                <a:latin typeface="Arial" panose="020B0604020202020204" pitchFamily="34" charset="0"/>
              </a:defRPr>
            </a:lvl8pPr>
            <a:lvl9pPr marL="3928948" indent="-231115"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35</a:t>
            </a:fld>
            <a:endParaRPr kumimoji="0" lang="en-US" altLang="en-US" dirty="0">
              <a:latin typeface="Calibri" panose="020F0502020204030204" pitchFamily="34" charset="0"/>
            </a:endParaRPr>
          </a:p>
        </p:txBody>
      </p:sp>
      <p:sp>
        <p:nvSpPr>
          <p:cNvPr id="18435" name="Rectangle 2">
            <a:extLst>
              <a:ext uri="{FF2B5EF4-FFF2-40B4-BE49-F238E27FC236}">
                <a16:creationId xmlns:a16="http://schemas.microsoft.com/office/drawing/2014/main" id="{06ECAE0E-6FA5-8571-7A67-E122923BC89E}"/>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96CF5D2C-4059-F3EC-7E17-50381E348A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Outline</a:t>
            </a:r>
          </a:p>
          <a:p>
            <a:endParaRPr lang="en-US" altLang="en-US" dirty="0">
              <a:latin typeface="Arial" panose="020B0604020202020204" pitchFamily="34" charset="0"/>
            </a:endParaRPr>
          </a:p>
        </p:txBody>
      </p:sp>
    </p:spTree>
    <p:extLst>
      <p:ext uri="{BB962C8B-B14F-4D97-AF65-F5344CB8AC3E}">
        <p14:creationId xmlns:p14="http://schemas.microsoft.com/office/powerpoint/2010/main" val="2223626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88B744C-CCA7-42F0-B026-54AA483E0A4D}" type="slidenum">
              <a:rPr lang="en-US" altLang="en-US" smtClean="0"/>
              <a:pPr>
                <a:defRPr/>
              </a:pPr>
              <a:t>49</a:t>
            </a:fld>
            <a:endParaRPr lang="en-US" altLang="en-US" dirty="0"/>
          </a:p>
        </p:txBody>
      </p:sp>
    </p:spTree>
    <p:extLst>
      <p:ext uri="{BB962C8B-B14F-4D97-AF65-F5344CB8AC3E}">
        <p14:creationId xmlns:p14="http://schemas.microsoft.com/office/powerpoint/2010/main" val="11654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51</a:t>
            </a:fld>
            <a:endParaRPr lang="en-US" altLang="en-US" dirty="0"/>
          </a:p>
        </p:txBody>
      </p:sp>
    </p:spTree>
    <p:extLst>
      <p:ext uri="{BB962C8B-B14F-4D97-AF65-F5344CB8AC3E}">
        <p14:creationId xmlns:p14="http://schemas.microsoft.com/office/powerpoint/2010/main" val="393585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a:extLst>
              <a:ext uri="{FF2B5EF4-FFF2-40B4-BE49-F238E27FC236}">
                <a16:creationId xmlns:a16="http://schemas.microsoft.com/office/drawing/2014/main" id="{A402ECF5-5FFA-4231-9888-0E1D69D747DA}"/>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1060">
            <a:extLst>
              <a:ext uri="{FF2B5EF4-FFF2-40B4-BE49-F238E27FC236}">
                <a16:creationId xmlns:a16="http://schemas.microsoft.com/office/drawing/2014/main" id="{E3A0CA58-931A-4DD0-A4A4-7C9B9C6F667E}"/>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1061">
            <a:extLst>
              <a:ext uri="{FF2B5EF4-FFF2-40B4-BE49-F238E27FC236}">
                <a16:creationId xmlns:a16="http://schemas.microsoft.com/office/drawing/2014/main" id="{BFC39DF7-2FA8-4486-BA03-BBB15393BCE4}"/>
              </a:ext>
            </a:extLst>
          </p:cNvPr>
          <p:cNvSpPr>
            <a:spLocks noGrp="1" noChangeArrowheads="1"/>
          </p:cNvSpPr>
          <p:nvPr>
            <p:ph type="sldNum" sz="quarter" idx="12"/>
          </p:nvPr>
        </p:nvSpPr>
        <p:spPr/>
        <p:txBody>
          <a:bodyPr/>
          <a:lstStyle>
            <a:lvl1pPr>
              <a:defRPr/>
            </a:lvl1pPr>
          </a:lstStyle>
          <a:p>
            <a:pPr>
              <a:defRPr/>
            </a:pPr>
            <a:fld id="{39E0D55D-753D-4E4E-B08D-7DC511373E8D}" type="slidenum">
              <a:rPr lang="en-US" altLang="en-US"/>
              <a:pPr>
                <a:defRPr/>
              </a:pPr>
              <a:t>‹#›</a:t>
            </a:fld>
            <a:endParaRPr lang="en-US" altLang="en-US"/>
          </a:p>
        </p:txBody>
      </p:sp>
    </p:spTree>
    <p:extLst>
      <p:ext uri="{BB962C8B-B14F-4D97-AF65-F5344CB8AC3E}">
        <p14:creationId xmlns:p14="http://schemas.microsoft.com/office/powerpoint/2010/main" val="2786517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239064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21" r:id="rId12"/>
    <p:sldLayoutId id="2147488922"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34.emf"/><Relationship Id="rId5" Type="http://schemas.openxmlformats.org/officeDocument/2006/relationships/customXml" Target="../ink/ink2.xml"/><Relationship Id="rId10" Type="http://schemas.openxmlformats.org/officeDocument/2006/relationships/image" Target="../media/image21.jpeg"/><Relationship Id="rId4" Type="http://schemas.openxmlformats.org/officeDocument/2006/relationships/image" Target="../media/image33.emf"/><Relationship Id="rId9" Type="http://schemas.openxmlformats.org/officeDocument/2006/relationships/image" Target="../media/image20.jpeg"/></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E1458CD8-D940-42DA-B266-2FCD81C4F388}"/>
              </a:ext>
            </a:extLst>
          </p:cNvPr>
          <p:cNvSpPr txBox="1">
            <a:spLocks noChangeArrowheads="1"/>
          </p:cNvSpPr>
          <p:nvPr/>
        </p:nvSpPr>
        <p:spPr bwMode="auto">
          <a:xfrm>
            <a:off x="0" y="228600"/>
            <a:ext cx="914400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spcBef>
                <a:spcPts val="0"/>
              </a:spcBef>
              <a:buFont typeface="Wingdings" panose="05000000000000000000" pitchFamily="2" charset="2"/>
              <a:buNone/>
            </a:pPr>
            <a:r>
              <a:rPr lang="en-US" altLang="en-US" sz="3600" dirty="0">
                <a:solidFill>
                  <a:schemeClr val="tx2"/>
                </a:solidFill>
                <a:effectLst>
                  <a:outerShdw blurRad="38100" dist="38100" dir="2700000" algn="tl">
                    <a:srgbClr val="000000">
                      <a:alpha val="43137"/>
                    </a:srgbClr>
                  </a:outerShdw>
                </a:effectLst>
                <a:ea typeface="+mj-ea"/>
                <a:cs typeface="+mj-cs"/>
              </a:rPr>
              <a:t>Génesis 1:1-2:3</a:t>
            </a:r>
          </a:p>
          <a:p>
            <a:pPr marL="0" indent="0" algn="ctr" eaLnBrk="1" hangingPunct="1">
              <a:spcBef>
                <a:spcPts val="0"/>
              </a:spcBef>
              <a:buFont typeface="Wingdings" panose="05000000000000000000" pitchFamily="2" charset="2"/>
              <a:buNone/>
            </a:pPr>
            <a:r>
              <a:rPr lang="en-US" altLang="en-US" sz="3600" dirty="0">
                <a:solidFill>
                  <a:schemeClr val="tx2"/>
                </a:solidFill>
                <a:effectLst>
                  <a:outerShdw blurRad="38100" dist="38100" dir="2700000" algn="tl">
                    <a:srgbClr val="000000">
                      <a:alpha val="43137"/>
                    </a:srgbClr>
                  </a:outerShdw>
                </a:effectLst>
                <a:ea typeface="+mj-ea"/>
                <a:cs typeface="+mj-cs"/>
              </a:rPr>
              <a:t>Creación del Cosmos</a:t>
            </a:r>
          </a:p>
        </p:txBody>
      </p:sp>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3437" y="1371600"/>
            <a:ext cx="7315200" cy="4114800"/>
          </a:xfrm>
          <a:prstGeom prst="rect">
            <a:avLst/>
          </a:prstGeom>
        </p:spPr>
      </p:pic>
      <p:sp>
        <p:nvSpPr>
          <p:cNvPr id="8" name="Subtitle 2">
            <a:extLst>
              <a:ext uri="{FF2B5EF4-FFF2-40B4-BE49-F238E27FC236}">
                <a16:creationId xmlns:a16="http://schemas.microsoft.com/office/drawing/2014/main" id="{2133A89A-43F1-98A3-1B2F-799DC9E35CE5}"/>
              </a:ext>
            </a:extLst>
          </p:cNvPr>
          <p:cNvSpPr txBox="1">
            <a:spLocks/>
          </p:cNvSpPr>
          <p:nvPr/>
        </p:nvSpPr>
        <p:spPr bwMode="auto">
          <a:xfrm>
            <a:off x="995362" y="5424854"/>
            <a:ext cx="7153275"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rPr>
              <a:t>Dr. Andy Woods</a:t>
            </a:r>
          </a:p>
          <a:p>
            <a:pPr marL="0" indent="0" algn="ctr" eaLnBrk="1" hangingPunct="1">
              <a:buClr>
                <a:srgbClr val="00FFFF"/>
              </a:buClr>
              <a:buFont typeface="Wingdings" panose="05000000000000000000" pitchFamily="2" charset="2"/>
              <a:buNone/>
              <a:defRPr/>
            </a:pPr>
            <a:r>
              <a:rPr lang="en-US" altLang="en-US" sz="2000" dirty="0">
                <a:effectLst>
                  <a:outerShdw blurRad="38100" dist="38100" dir="2700000" algn="tl">
                    <a:srgbClr val="000000">
                      <a:alpha val="43137"/>
                    </a:srgbClr>
                  </a:outerShdw>
                </a:effectLst>
                <a:latin typeface="Calibri" panose="020F0502020204030204" pitchFamily="34" charset="0"/>
              </a:rPr>
              <a:t>Pastor Principal – Sugar Land Bible Church</a:t>
            </a:r>
          </a:p>
          <a:p>
            <a:pPr marL="0" indent="0" algn="ctr" eaLnBrk="1" hangingPunct="1">
              <a:buClr>
                <a:srgbClr val="00FFFF"/>
              </a:buClr>
              <a:buFont typeface="Wingdings" panose="05000000000000000000" pitchFamily="2" charset="2"/>
              <a:buNone/>
              <a:defRPr/>
            </a:pPr>
            <a:r>
              <a:rPr lang="en-US" altLang="en-US" sz="2000" dirty="0">
                <a:effectLst>
                  <a:outerShdw blurRad="38100" dist="38100" dir="2700000" algn="tl">
                    <a:srgbClr val="000000">
                      <a:alpha val="43137"/>
                    </a:srgbClr>
                  </a:outerShdw>
                </a:effectLst>
                <a:latin typeface="Calibri" panose="020F0502020204030204" pitchFamily="34" charset="0"/>
              </a:rPr>
              <a:t>Presidente – Seminario Teológico Chafer</a:t>
            </a:r>
          </a:p>
        </p:txBody>
      </p:sp>
      <p:sp>
        <p:nvSpPr>
          <p:cNvPr id="2" name="TextBox 1">
            <a:extLst>
              <a:ext uri="{FF2B5EF4-FFF2-40B4-BE49-F238E27FC236}">
                <a16:creationId xmlns:a16="http://schemas.microsoft.com/office/drawing/2014/main" id="{C42AF8FB-BF49-8C5B-5CDF-C0CE53780664}"/>
              </a:ext>
            </a:extLst>
          </p:cNvPr>
          <p:cNvSpPr txBox="1"/>
          <p:nvPr/>
        </p:nvSpPr>
        <p:spPr>
          <a:xfrm>
            <a:off x="997343" y="4993967"/>
            <a:ext cx="7313220" cy="430887"/>
          </a:xfrm>
          <a:prstGeom prst="rect">
            <a:avLst/>
          </a:prstGeom>
          <a:noFill/>
        </p:spPr>
        <p:txBody>
          <a:bodyPr wrap="none" rtlCol="0">
            <a:spAutoFit/>
          </a:bodyPr>
          <a:lstStyle/>
          <a:p>
            <a:r>
              <a:rPr lang="en-US" sz="2200" dirty="0">
                <a:solidFill>
                  <a:schemeClr val="tx1">
                    <a:lumMod val="75000"/>
                  </a:schemeClr>
                </a:solidFill>
                <a:latin typeface="Century Gothic" panose="020B0502020202020204" pitchFamily="34" charset="0"/>
              </a:rPr>
              <a:t>el libro de los orígenes         |   por  dr. andy woods</a:t>
            </a:r>
            <a:endParaRPr lang="es-CO" sz="2200" dirty="0">
              <a:solidFill>
                <a:schemeClr val="tx1">
                  <a:lumMod val="75000"/>
                </a:schemeClr>
              </a:solidFill>
              <a:latin typeface="Century Gothic" panose="020B0502020202020204" pitchFamily="34" charset="0"/>
            </a:endParaRPr>
          </a:p>
        </p:txBody>
      </p:sp>
      <p:sp>
        <p:nvSpPr>
          <p:cNvPr id="3" name="Flowchart: Data 2">
            <a:extLst>
              <a:ext uri="{FF2B5EF4-FFF2-40B4-BE49-F238E27FC236}">
                <a16:creationId xmlns:a16="http://schemas.microsoft.com/office/drawing/2014/main" id="{5BB26294-E3FF-1C77-7B4C-3A0CDE113BBF}"/>
              </a:ext>
            </a:extLst>
          </p:cNvPr>
          <p:cNvSpPr/>
          <p:nvPr/>
        </p:nvSpPr>
        <p:spPr bwMode="auto">
          <a:xfrm rot="1831805">
            <a:off x="2575285" y="2828099"/>
            <a:ext cx="144962" cy="278487"/>
          </a:xfrm>
          <a:prstGeom prst="flowChartInputOutput">
            <a:avLst/>
          </a:prstGeom>
          <a:solidFill>
            <a:schemeClr val="tx1">
              <a:lumMod val="85000"/>
            </a:schemeClr>
          </a:solidFill>
          <a:ln w="9525" cap="flat" cmpd="sng" algn="ctr">
            <a:solidFill>
              <a:schemeClr val="tx1">
                <a:lumMod val="8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5980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EDD08-CBF3-F1C6-00B6-98F6E61FA36B}"/>
            </a:ext>
          </a:extLst>
        </p:cNvPr>
        <p:cNvGrpSpPr/>
        <p:nvPr/>
      </p:nvGrpSpPr>
      <p:grpSpPr>
        <a:xfrm>
          <a:off x="0" y="0"/>
          <a:ext cx="0" cy="0"/>
          <a:chOff x="0" y="0"/>
          <a:chExt cx="0" cy="0"/>
        </a:xfrm>
      </p:grpSpPr>
      <p:sp>
        <p:nvSpPr>
          <p:cNvPr id="67586" name="Rectangle 2">
            <a:extLst>
              <a:ext uri="{FF2B5EF4-FFF2-40B4-BE49-F238E27FC236}">
                <a16:creationId xmlns:a16="http://schemas.microsoft.com/office/drawing/2014/main" id="{0CD8FEDA-6EE2-08ED-EA00-06EC8124DA01}"/>
              </a:ext>
            </a:extLst>
          </p:cNvPr>
          <p:cNvSpPr>
            <a:spLocks noGrp="1" noChangeArrowheads="1"/>
          </p:cNvSpPr>
          <p:nvPr>
            <p:ph type="title"/>
          </p:nvPr>
        </p:nvSpPr>
        <p:spPr>
          <a:xfrm>
            <a:off x="685800" y="228600"/>
            <a:ext cx="7772400" cy="685800"/>
          </a:xfrm>
        </p:spPr>
        <p:txBody>
          <a:bodyPr/>
          <a:lstStyle/>
          <a:p>
            <a:pPr algn="ctr" eaLnBrk="1" hangingPunct="1"/>
            <a:r>
              <a:rPr lang="en-US" sz="3600" dirty="0"/>
              <a:t>Génesis 1:1</a:t>
            </a:r>
            <a:r>
              <a:rPr lang="en-US" sz="3600" dirty="0">
                <a:cs typeface="Calibri" panose="020F0502020204030204" pitchFamily="34" charset="0"/>
                <a:sym typeface="Symbol" pitchFamily="18" charset="2"/>
              </a:rPr>
              <a:t>–</a:t>
            </a:r>
            <a:r>
              <a:rPr lang="en-US" sz="3600" dirty="0">
                <a:sym typeface="Symbol" pitchFamily="18" charset="2"/>
              </a:rPr>
              <a:t>2:3</a:t>
            </a:r>
            <a:r>
              <a:rPr lang="en-US" sz="3600" dirty="0"/>
              <a:t> Esquema</a:t>
            </a:r>
          </a:p>
        </p:txBody>
      </p:sp>
      <p:sp>
        <p:nvSpPr>
          <p:cNvPr id="73731" name="Rectangle 3">
            <a:extLst>
              <a:ext uri="{FF2B5EF4-FFF2-40B4-BE49-F238E27FC236}">
                <a16:creationId xmlns:a16="http://schemas.microsoft.com/office/drawing/2014/main" id="{C34BACAC-1DC0-8330-276F-E0D4343148A7}"/>
              </a:ext>
            </a:extLst>
          </p:cNvPr>
          <p:cNvSpPr>
            <a:spLocks noGrp="1" noChangeArrowheads="1"/>
          </p:cNvSpPr>
          <p:nvPr>
            <p:ph type="body" idx="1"/>
          </p:nvPr>
        </p:nvSpPr>
        <p:spPr>
          <a:xfrm>
            <a:off x="228600" y="914400"/>
            <a:ext cx="8839200" cy="5791200"/>
          </a:xfrm>
        </p:spPr>
        <p:txBody>
          <a:bodyPr/>
          <a:lstStyle/>
          <a:p>
            <a:pPr eaLnBrk="1" hangingPunct="1">
              <a:spcBef>
                <a:spcPts val="0"/>
              </a:spcBef>
              <a:spcAft>
                <a:spcPts val="1600"/>
              </a:spcAft>
              <a:defRPr/>
            </a:pPr>
            <a:r>
              <a:rPr lang="en-US" sz="2600" dirty="0"/>
              <a:t>Creación original en el primer día (Gén 1:1)</a:t>
            </a:r>
          </a:p>
          <a:p>
            <a:pPr eaLnBrk="1" hangingPunct="1">
              <a:spcBef>
                <a:spcPts val="0"/>
              </a:spcBef>
              <a:spcAft>
                <a:spcPts val="1600"/>
              </a:spcAft>
              <a:defRPr/>
            </a:pPr>
            <a:r>
              <a:rPr lang="es-CO" sz="2600" dirty="0"/>
              <a:t>Creación original en su estado “sin forma y vacía” </a:t>
            </a:r>
            <a:r>
              <a:rPr lang="en-US" sz="2600" dirty="0"/>
              <a:t>(Gén 1:2)</a:t>
            </a:r>
          </a:p>
          <a:p>
            <a:pPr eaLnBrk="1" hangingPunct="1">
              <a:spcBef>
                <a:spcPts val="0"/>
              </a:spcBef>
              <a:spcAft>
                <a:spcPts val="1600"/>
              </a:spcAft>
              <a:defRPr/>
            </a:pPr>
            <a:r>
              <a:rPr lang="en-US" sz="2600" b="1" dirty="0">
                <a:solidFill>
                  <a:srgbClr val="FFFFCC"/>
                </a:solidFill>
              </a:rPr>
              <a:t>Semana de la creación (Gén 1:3</a:t>
            </a:r>
            <a:r>
              <a:rPr lang="en-US" sz="2600" b="1" dirty="0">
                <a:solidFill>
                  <a:srgbClr val="FFFFCC"/>
                </a:solidFill>
                <a:cs typeface="Calibri" panose="020F0502020204030204" pitchFamily="34" charset="0"/>
                <a:sym typeface="Symbol" pitchFamily="18" charset="2"/>
              </a:rPr>
              <a:t>–</a:t>
            </a:r>
            <a:r>
              <a:rPr lang="en-US" sz="2600" b="1" dirty="0">
                <a:solidFill>
                  <a:srgbClr val="FFFFCC"/>
                </a:solidFill>
              </a:rPr>
              <a:t>2:3): </a:t>
            </a:r>
            <a:r>
              <a:rPr lang="en-US" sz="2400" b="1" dirty="0">
                <a:solidFill>
                  <a:srgbClr val="FFFFCC"/>
                </a:solidFill>
              </a:rPr>
              <a:t>“</a:t>
            </a:r>
            <a:r>
              <a:rPr lang="es-CO" sz="2400" b="1" dirty="0">
                <a:solidFill>
                  <a:srgbClr val="FFFFCC"/>
                </a:solidFill>
              </a:rPr>
              <a:t>Y vio Dios...“era buena</a:t>
            </a:r>
            <a:r>
              <a:rPr lang="en-US" sz="2400" b="1" dirty="0">
                <a:solidFill>
                  <a:srgbClr val="FFFFCC"/>
                </a:solidFill>
              </a:rPr>
              <a:t>” </a:t>
            </a:r>
          </a:p>
          <a:p>
            <a:pPr lvl="1" eaLnBrk="1" hangingPunct="1">
              <a:spcBef>
                <a:spcPts val="0"/>
              </a:spcBef>
              <a:spcAft>
                <a:spcPts val="1600"/>
              </a:spcAft>
              <a:defRPr/>
            </a:pPr>
            <a:r>
              <a:rPr lang="en-US" sz="2600" dirty="0"/>
              <a:t>Primer día 1:3-5</a:t>
            </a:r>
          </a:p>
          <a:p>
            <a:pPr lvl="1" eaLnBrk="1" hangingPunct="1">
              <a:spcBef>
                <a:spcPts val="0"/>
              </a:spcBef>
              <a:spcAft>
                <a:spcPts val="1600"/>
              </a:spcAft>
              <a:defRPr/>
            </a:pPr>
            <a:r>
              <a:rPr lang="en-US" sz="2600" dirty="0"/>
              <a:t>Segundo día 1:6-8</a:t>
            </a:r>
          </a:p>
          <a:p>
            <a:pPr lvl="1" eaLnBrk="1" hangingPunct="1">
              <a:spcBef>
                <a:spcPts val="0"/>
              </a:spcBef>
              <a:spcAft>
                <a:spcPts val="1600"/>
              </a:spcAft>
              <a:defRPr/>
            </a:pPr>
            <a:r>
              <a:rPr lang="en-US" sz="2600" dirty="0"/>
              <a:t>Tercer día 1:9-13</a:t>
            </a:r>
          </a:p>
          <a:p>
            <a:pPr lvl="1" eaLnBrk="1" hangingPunct="1">
              <a:spcBef>
                <a:spcPts val="0"/>
              </a:spcBef>
              <a:spcAft>
                <a:spcPts val="1600"/>
              </a:spcAft>
              <a:defRPr/>
            </a:pPr>
            <a:r>
              <a:rPr lang="en-US" sz="2600" dirty="0">
                <a:solidFill>
                  <a:srgbClr val="F9F8EC"/>
                </a:solidFill>
              </a:rPr>
              <a:t>Cuarto día 1:14-19</a:t>
            </a:r>
          </a:p>
          <a:p>
            <a:pPr lvl="1" eaLnBrk="1" hangingPunct="1">
              <a:spcBef>
                <a:spcPts val="0"/>
              </a:spcBef>
              <a:spcAft>
                <a:spcPts val="1600"/>
              </a:spcAft>
              <a:defRPr/>
            </a:pPr>
            <a:r>
              <a:rPr lang="en-US" sz="2600" dirty="0">
                <a:solidFill>
                  <a:srgbClr val="F9F8EC"/>
                </a:solidFill>
              </a:rPr>
              <a:t>Quinto día 1:20-23</a:t>
            </a:r>
          </a:p>
          <a:p>
            <a:pPr lvl="1" eaLnBrk="1" hangingPunct="1">
              <a:spcBef>
                <a:spcPts val="0"/>
              </a:spcBef>
              <a:spcAft>
                <a:spcPts val="1600"/>
              </a:spcAft>
              <a:defRPr/>
            </a:pPr>
            <a:r>
              <a:rPr lang="en-US" sz="2600" b="1" u="sng" dirty="0">
                <a:solidFill>
                  <a:srgbClr val="FFFFCC"/>
                </a:solidFill>
              </a:rPr>
              <a:t>Sexto día 1:24-31</a:t>
            </a:r>
          </a:p>
          <a:p>
            <a:pPr lvl="1" eaLnBrk="1" hangingPunct="1">
              <a:spcBef>
                <a:spcPts val="0"/>
              </a:spcBef>
              <a:spcAft>
                <a:spcPts val="1600"/>
              </a:spcAft>
              <a:defRPr/>
            </a:pPr>
            <a:r>
              <a:rPr lang="en-US" sz="2600" dirty="0"/>
              <a:t>Séptimo día 2:1-3 </a:t>
            </a:r>
          </a:p>
        </p:txBody>
      </p:sp>
      <p:pic>
        <p:nvPicPr>
          <p:cNvPr id="8" name="Picture 7">
            <a:extLst>
              <a:ext uri="{FF2B5EF4-FFF2-40B4-BE49-F238E27FC236}">
                <a16:creationId xmlns:a16="http://schemas.microsoft.com/office/drawing/2014/main" id="{9DC941A4-3C2F-618B-99E7-D1593181C9FA}"/>
              </a:ext>
            </a:extLst>
          </p:cNvPr>
          <p:cNvPicPr>
            <a:picLocks noChangeAspect="1"/>
          </p:cNvPicPr>
          <p:nvPr/>
        </p:nvPicPr>
        <p:blipFill>
          <a:blip r:embed="rId2"/>
          <a:stretch>
            <a:fillRect/>
          </a:stretch>
        </p:blipFill>
        <p:spPr>
          <a:xfrm>
            <a:off x="5037752" y="2971801"/>
            <a:ext cx="3645461" cy="2590800"/>
          </a:xfrm>
          <a:prstGeom prst="rect">
            <a:avLst/>
          </a:prstGeom>
        </p:spPr>
      </p:pic>
    </p:spTree>
    <p:extLst>
      <p:ext uri="{BB962C8B-B14F-4D97-AF65-F5344CB8AC3E}">
        <p14:creationId xmlns:p14="http://schemas.microsoft.com/office/powerpoint/2010/main" val="2362364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rPr>
              <a:t>Día 6 Administrador Teocrático</a:t>
            </a:r>
            <a:br>
              <a:rPr lang="en-US" sz="3600" dirty="0">
                <a:effectLst>
                  <a:outerShdw blurRad="38100" dist="38100" dir="2700000" algn="tl">
                    <a:srgbClr val="000000">
                      <a:alpha val="43137"/>
                    </a:srgbClr>
                  </a:outerShdw>
                </a:effectLst>
              </a:rPr>
            </a:br>
            <a:r>
              <a:rPr lang="en-US" sz="3200" dirty="0">
                <a:solidFill>
                  <a:schemeClr val="tx1"/>
                </a:solidFill>
                <a:effectLst>
                  <a:outerShdw blurRad="38100" dist="38100" dir="2700000" algn="tl">
                    <a:srgbClr val="000000"/>
                  </a:outerShdw>
                </a:effectLst>
                <a:ea typeface="+mn-ea"/>
                <a:cs typeface="+mn-cs"/>
              </a:rPr>
              <a:t>(Gén 1:24-31)</a:t>
            </a:r>
          </a:p>
        </p:txBody>
      </p:sp>
      <p:sp>
        <p:nvSpPr>
          <p:cNvPr id="78851" name="Rectangle 3"/>
          <p:cNvSpPr>
            <a:spLocks noGrp="1" noChangeArrowheads="1"/>
          </p:cNvSpPr>
          <p:nvPr>
            <p:ph type="body" idx="1"/>
          </p:nvPr>
        </p:nvSpPr>
        <p:spPr>
          <a:xfrm>
            <a:off x="685800" y="1752600"/>
            <a:ext cx="7772400" cy="4114800"/>
          </a:xfrm>
        </p:spPr>
        <p:txBody>
          <a:bodyPr/>
          <a:lstStyle/>
          <a:p>
            <a:pPr marL="461963" indent="-461963" algn="just" eaLnBrk="1" hangingPunct="1">
              <a:lnSpc>
                <a:spcPct val="90000"/>
              </a:lnSpc>
              <a:spcBef>
                <a:spcPts val="0"/>
              </a:spcBef>
              <a:spcAft>
                <a:spcPts val="2400"/>
              </a:spcAft>
              <a:defRPr/>
            </a:pPr>
            <a:r>
              <a:rPr lang="en-US" dirty="0"/>
              <a:t>Animales terrestres (Gén. 1:24-25)</a:t>
            </a:r>
          </a:p>
          <a:p>
            <a:pPr marL="461963" indent="-461963" algn="just" eaLnBrk="1" hangingPunct="1">
              <a:lnSpc>
                <a:spcPct val="90000"/>
              </a:lnSpc>
              <a:spcBef>
                <a:spcPts val="0"/>
              </a:spcBef>
              <a:spcAft>
                <a:spcPts val="2400"/>
              </a:spcAft>
              <a:defRPr/>
            </a:pPr>
            <a:r>
              <a:rPr lang="en-US" dirty="0"/>
              <a:t>Hombre (Gén. 1:26-28)</a:t>
            </a:r>
          </a:p>
          <a:p>
            <a:pPr marL="461963" indent="-461963" algn="just" eaLnBrk="1" hangingPunct="1">
              <a:lnSpc>
                <a:spcPct val="90000"/>
              </a:lnSpc>
              <a:spcBef>
                <a:spcPts val="0"/>
              </a:spcBef>
              <a:spcAft>
                <a:spcPts val="2400"/>
              </a:spcAft>
              <a:defRPr/>
            </a:pPr>
            <a:r>
              <a:rPr lang="en-US" dirty="0"/>
              <a:t>Oficina del Administrador Teocrático</a:t>
            </a:r>
          </a:p>
          <a:p>
            <a:pPr marL="461963" indent="-461963" algn="just" eaLnBrk="1" hangingPunct="1">
              <a:lnSpc>
                <a:spcPct val="90000"/>
              </a:lnSpc>
              <a:spcBef>
                <a:spcPts val="0"/>
              </a:spcBef>
              <a:spcAft>
                <a:spcPts val="2400"/>
              </a:spcAft>
              <a:defRPr/>
            </a:pPr>
            <a:r>
              <a:rPr lang="en-US" dirty="0"/>
              <a:t>Comienzo del Programa del Reino</a:t>
            </a:r>
          </a:p>
          <a:p>
            <a:pPr marL="461963" indent="-461963" algn="just" eaLnBrk="1" hangingPunct="1">
              <a:lnSpc>
                <a:spcPct val="90000"/>
              </a:lnSpc>
              <a:spcBef>
                <a:spcPts val="0"/>
              </a:spcBef>
              <a:spcAft>
                <a:spcPts val="2400"/>
              </a:spcAft>
              <a:defRPr/>
            </a:pPr>
            <a:r>
              <a:rPr lang="es-CO" dirty="0"/>
              <a:t>El animal y el hombre como vegetariano</a:t>
            </a:r>
            <a:r>
              <a:rPr lang="en-US" dirty="0"/>
              <a:t> (Gén. 1:29-30; 2:17; 9:3)</a:t>
            </a:r>
          </a:p>
          <a:p>
            <a:pPr marL="461963" indent="-461963" algn="just" eaLnBrk="1" hangingPunct="1">
              <a:lnSpc>
                <a:spcPct val="90000"/>
              </a:lnSpc>
              <a:spcBef>
                <a:spcPts val="0"/>
              </a:spcBef>
              <a:spcAft>
                <a:spcPts val="2400"/>
              </a:spcAft>
              <a:defRPr/>
            </a:pPr>
            <a:r>
              <a:rPr lang="es-CO" dirty="0"/>
              <a:t>La perfección de la creación</a:t>
            </a:r>
            <a:r>
              <a:rPr lang="en-US" dirty="0"/>
              <a:t> (Gén. 1:31)</a:t>
            </a:r>
          </a:p>
          <a:p>
            <a:pPr eaLnBrk="1" hangingPunct="1">
              <a:defRPr/>
            </a:pPr>
            <a:endParaRPr lang="en-US" sz="2700" dirty="0"/>
          </a:p>
          <a:p>
            <a:pPr eaLnBrk="1" hangingPunct="1">
              <a:defRPr/>
            </a:pPr>
            <a:endParaRPr lang="en-US" sz="2700" dirty="0"/>
          </a:p>
          <a:p>
            <a:pPr eaLnBrk="1" hangingPunct="1">
              <a:buNone/>
              <a:defRPr/>
            </a:pPr>
            <a:endParaRPr lang="en-US" dirty="0"/>
          </a:p>
        </p:txBody>
      </p:sp>
      <p:pic>
        <p:nvPicPr>
          <p:cNvPr id="4" name="Picture 3">
            <a:extLst>
              <a:ext uri="{FF2B5EF4-FFF2-40B4-BE49-F238E27FC236}">
                <a16:creationId xmlns:a16="http://schemas.microsoft.com/office/drawing/2014/main" id="{A88FD997-E2CE-9B84-A4FD-B52FB333B5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0" y="103782"/>
            <a:ext cx="1361752" cy="97221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81A03-0DEB-0593-AF6F-541C2E4914F8}"/>
            </a:ext>
          </a:extLst>
        </p:cNvPr>
        <p:cNvGrpSpPr/>
        <p:nvPr/>
      </p:nvGrpSpPr>
      <p:grpSpPr>
        <a:xfrm>
          <a:off x="0" y="0"/>
          <a:ext cx="0" cy="0"/>
          <a:chOff x="0" y="0"/>
          <a:chExt cx="0" cy="0"/>
        </a:xfrm>
      </p:grpSpPr>
      <p:sp>
        <p:nvSpPr>
          <p:cNvPr id="71682" name="Rectangle 2">
            <a:extLst>
              <a:ext uri="{FF2B5EF4-FFF2-40B4-BE49-F238E27FC236}">
                <a16:creationId xmlns:a16="http://schemas.microsoft.com/office/drawing/2014/main" id="{C3C741A9-FD7E-FB29-CE92-C54BDFA28E59}"/>
              </a:ext>
            </a:extLst>
          </p:cNvPr>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rPr>
              <a:t>Día 6 Administrador Teocrático</a:t>
            </a:r>
            <a:br>
              <a:rPr lang="en-US" sz="3600" dirty="0">
                <a:effectLst>
                  <a:outerShdw blurRad="38100" dist="38100" dir="2700000" algn="tl">
                    <a:srgbClr val="000000">
                      <a:alpha val="43137"/>
                    </a:srgbClr>
                  </a:outerShdw>
                </a:effectLst>
              </a:rPr>
            </a:br>
            <a:r>
              <a:rPr lang="en-US" sz="3200" dirty="0">
                <a:solidFill>
                  <a:schemeClr val="tx1"/>
                </a:solidFill>
                <a:effectLst>
                  <a:outerShdw blurRad="38100" dist="38100" dir="2700000" algn="tl">
                    <a:srgbClr val="000000"/>
                  </a:outerShdw>
                </a:effectLst>
                <a:ea typeface="+mn-ea"/>
                <a:cs typeface="+mn-cs"/>
              </a:rPr>
              <a:t>(Gén 1:24-31)</a:t>
            </a:r>
          </a:p>
        </p:txBody>
      </p:sp>
      <p:sp>
        <p:nvSpPr>
          <p:cNvPr id="78851" name="Rectangle 3">
            <a:extLst>
              <a:ext uri="{FF2B5EF4-FFF2-40B4-BE49-F238E27FC236}">
                <a16:creationId xmlns:a16="http://schemas.microsoft.com/office/drawing/2014/main" id="{72CEC4FF-4AED-FEC0-0E15-D2BAB5653B6E}"/>
              </a:ext>
            </a:extLst>
          </p:cNvPr>
          <p:cNvSpPr>
            <a:spLocks noGrp="1" noChangeArrowheads="1"/>
          </p:cNvSpPr>
          <p:nvPr>
            <p:ph type="body" idx="1"/>
          </p:nvPr>
        </p:nvSpPr>
        <p:spPr>
          <a:xfrm>
            <a:off x="685800" y="1752600"/>
            <a:ext cx="7772400" cy="4114800"/>
          </a:xfrm>
        </p:spPr>
        <p:txBody>
          <a:bodyPr/>
          <a:lstStyle/>
          <a:p>
            <a:pPr marL="461963" indent="-461963" algn="just" eaLnBrk="1" hangingPunct="1">
              <a:lnSpc>
                <a:spcPct val="90000"/>
              </a:lnSpc>
              <a:spcBef>
                <a:spcPts val="0"/>
              </a:spcBef>
              <a:spcAft>
                <a:spcPts val="2400"/>
              </a:spcAft>
              <a:defRPr/>
            </a:pPr>
            <a:r>
              <a:rPr lang="en-US" dirty="0"/>
              <a:t>Animales terrestres (Gén. 1:24-25)</a:t>
            </a:r>
          </a:p>
          <a:p>
            <a:pPr marL="461963" indent="-461963" algn="just" eaLnBrk="1" hangingPunct="1">
              <a:lnSpc>
                <a:spcPct val="90000"/>
              </a:lnSpc>
              <a:spcBef>
                <a:spcPts val="0"/>
              </a:spcBef>
              <a:spcAft>
                <a:spcPts val="2400"/>
              </a:spcAft>
              <a:defRPr/>
            </a:pPr>
            <a:r>
              <a:rPr lang="en-US" b="1" u="sng" dirty="0">
                <a:solidFill>
                  <a:srgbClr val="FFFFCC"/>
                </a:solidFill>
              </a:rPr>
              <a:t>Hombre (Gén. 1:26-28)</a:t>
            </a:r>
          </a:p>
          <a:p>
            <a:pPr marL="461963" indent="-461963" algn="just" eaLnBrk="1" hangingPunct="1">
              <a:lnSpc>
                <a:spcPct val="90000"/>
              </a:lnSpc>
              <a:spcBef>
                <a:spcPts val="0"/>
              </a:spcBef>
              <a:spcAft>
                <a:spcPts val="2400"/>
              </a:spcAft>
              <a:defRPr/>
            </a:pPr>
            <a:r>
              <a:rPr lang="en-US" dirty="0"/>
              <a:t>Oficina del Administrador Teocrático</a:t>
            </a:r>
          </a:p>
          <a:p>
            <a:pPr marL="461963" indent="-461963" algn="just" eaLnBrk="1" hangingPunct="1">
              <a:lnSpc>
                <a:spcPct val="90000"/>
              </a:lnSpc>
              <a:spcBef>
                <a:spcPts val="0"/>
              </a:spcBef>
              <a:spcAft>
                <a:spcPts val="2400"/>
              </a:spcAft>
              <a:defRPr/>
            </a:pPr>
            <a:r>
              <a:rPr lang="en-US" dirty="0"/>
              <a:t>Comienzo del Programa del Reino</a:t>
            </a:r>
          </a:p>
          <a:p>
            <a:pPr marL="461963" indent="-461963" algn="just" eaLnBrk="1" hangingPunct="1">
              <a:lnSpc>
                <a:spcPct val="90000"/>
              </a:lnSpc>
              <a:spcBef>
                <a:spcPts val="0"/>
              </a:spcBef>
              <a:spcAft>
                <a:spcPts val="2400"/>
              </a:spcAft>
              <a:defRPr/>
            </a:pPr>
            <a:r>
              <a:rPr lang="es-CO" dirty="0"/>
              <a:t>El animal y el hombre como vegetariano</a:t>
            </a:r>
            <a:r>
              <a:rPr lang="en-US" dirty="0"/>
              <a:t> (Gén. 1:29-30; 2:17; 9:3)</a:t>
            </a:r>
          </a:p>
          <a:p>
            <a:pPr marL="461963" indent="-461963" algn="just" eaLnBrk="1" hangingPunct="1">
              <a:lnSpc>
                <a:spcPct val="90000"/>
              </a:lnSpc>
              <a:spcBef>
                <a:spcPts val="0"/>
              </a:spcBef>
              <a:spcAft>
                <a:spcPts val="2400"/>
              </a:spcAft>
              <a:defRPr/>
            </a:pPr>
            <a:r>
              <a:rPr lang="es-CO" dirty="0"/>
              <a:t>La perfección de la creación</a:t>
            </a:r>
            <a:r>
              <a:rPr lang="en-US" dirty="0"/>
              <a:t> (Gén. 1:31)</a:t>
            </a:r>
          </a:p>
          <a:p>
            <a:pPr eaLnBrk="1" hangingPunct="1">
              <a:defRPr/>
            </a:pPr>
            <a:endParaRPr lang="en-US" sz="2700" dirty="0"/>
          </a:p>
          <a:p>
            <a:pPr eaLnBrk="1" hangingPunct="1">
              <a:defRPr/>
            </a:pPr>
            <a:endParaRPr lang="en-US" sz="2700" dirty="0"/>
          </a:p>
          <a:p>
            <a:pPr eaLnBrk="1" hangingPunct="1">
              <a:buNone/>
              <a:defRPr/>
            </a:pPr>
            <a:endParaRPr lang="en-US" dirty="0"/>
          </a:p>
        </p:txBody>
      </p:sp>
      <p:pic>
        <p:nvPicPr>
          <p:cNvPr id="4" name="Picture 3">
            <a:extLst>
              <a:ext uri="{FF2B5EF4-FFF2-40B4-BE49-F238E27FC236}">
                <a16:creationId xmlns:a16="http://schemas.microsoft.com/office/drawing/2014/main" id="{11D76EAA-CE98-462A-C684-1D70279768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228600"/>
            <a:ext cx="1240139" cy="885388"/>
          </a:xfrm>
          <a:prstGeom prst="rect">
            <a:avLst/>
          </a:prstGeom>
        </p:spPr>
      </p:pic>
    </p:spTree>
    <p:extLst>
      <p:ext uri="{BB962C8B-B14F-4D97-AF65-F5344CB8AC3E}">
        <p14:creationId xmlns:p14="http://schemas.microsoft.com/office/powerpoint/2010/main" val="3618864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F60268-F382-4999-988E-7120E0B068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93702"/>
          </a:xfrm>
          <a:prstGeom prst="rect">
            <a:avLst/>
          </a:prstGeom>
          <a:noFill/>
          <a:ln w="28575">
            <a:noFill/>
            <a:miter lim="800000"/>
            <a:headEnd/>
            <a:tailEnd/>
          </a:ln>
        </p:spPr>
        <p:txBody>
          <a:bodyPr wrap="square">
            <a:spAutoFit/>
          </a:bodyPr>
          <a:lstStyle/>
          <a:p>
            <a:pPr algn="ctr">
              <a:spcAft>
                <a:spcPts val="600"/>
              </a:spcAft>
            </a:pPr>
            <a:r>
              <a:rPr lang="en-US" sz="32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Génesis 1:26-28</a:t>
            </a:r>
          </a:p>
          <a:p>
            <a:pPr algn="just"/>
            <a:r>
              <a:rPr lang="en-US" sz="2800" baseline="30000" dirty="0">
                <a:latin typeface="Calibri" panose="020F0502020204030204" pitchFamily="34" charset="0"/>
              </a:rPr>
              <a:t>26 </a:t>
            </a:r>
            <a:r>
              <a:rPr lang="es-CO" sz="2800" dirty="0">
                <a:latin typeface="Calibri" panose="020F0502020204030204" pitchFamily="34" charset="0"/>
              </a:rPr>
              <a:t>Y dijo Dios: Hagamos al hombre a nuestra </a:t>
            </a:r>
            <a:r>
              <a:rPr lang="es-CO" sz="2800" b="1" u="sng" dirty="0">
                <a:solidFill>
                  <a:srgbClr val="FFFFCC"/>
                </a:solidFill>
                <a:latin typeface="Calibri" panose="020F0502020204030204" pitchFamily="34" charset="0"/>
              </a:rPr>
              <a:t>imagen</a:t>
            </a:r>
            <a:r>
              <a:rPr lang="es-CO" sz="2800" dirty="0">
                <a:latin typeface="Calibri" panose="020F0502020204030204" pitchFamily="34" charset="0"/>
              </a:rPr>
              <a:t>, conforme a nuestra </a:t>
            </a:r>
            <a:r>
              <a:rPr lang="es-CO" sz="2800" b="1" u="sng" dirty="0">
                <a:solidFill>
                  <a:srgbClr val="FFFFCC"/>
                </a:solidFill>
                <a:latin typeface="Calibri" panose="020F0502020204030204" pitchFamily="34" charset="0"/>
              </a:rPr>
              <a:t>semejanza</a:t>
            </a:r>
            <a:r>
              <a:rPr lang="es-CO" sz="2800" dirty="0">
                <a:latin typeface="Calibri" panose="020F0502020204030204" pitchFamily="34" charset="0"/>
              </a:rPr>
              <a:t>; y ejerza dominio sobre los peces del mar, sobre las aves del cielo, sobre los ganados, sobre toda la tierra, y sobre todo reptil que se arrastra sobre la tierra. 27 Creó, pues, Dios al hombre </a:t>
            </a:r>
            <a:r>
              <a:rPr lang="es-CO" sz="2800" b="1" u="sng" dirty="0">
                <a:solidFill>
                  <a:srgbClr val="FFFFCC"/>
                </a:solidFill>
                <a:latin typeface="Calibri" panose="020F0502020204030204" pitchFamily="34" charset="0"/>
              </a:rPr>
              <a:t>a imagen suya</a:t>
            </a:r>
            <a:r>
              <a:rPr lang="es-CO" sz="2800" dirty="0">
                <a:latin typeface="Calibri" panose="020F0502020204030204" pitchFamily="34" charset="0"/>
              </a:rPr>
              <a:t>, a </a:t>
            </a:r>
            <a:r>
              <a:rPr lang="es-CO" sz="2800" b="1" u="sng" dirty="0">
                <a:solidFill>
                  <a:srgbClr val="FFFFCC"/>
                </a:solidFill>
                <a:latin typeface="Calibri" panose="020F0502020204030204" pitchFamily="34" charset="0"/>
              </a:rPr>
              <a:t>imagen de Dios</a:t>
            </a:r>
            <a:r>
              <a:rPr lang="es-CO" sz="2800" dirty="0">
                <a:latin typeface="Calibri" panose="020F0502020204030204" pitchFamily="34" charset="0"/>
              </a:rPr>
              <a:t> lo creó; varón y hembra los creó. 28 Y los bendijo Dios y les dijo: Sed fecundos y multiplicaos, y llenad la tierra y sojuzgadla; ejerced dominio sobre los peces del mar, sobre las aves del cielo y sobre todo ser viviente que se mueve[t] sobre la tierra</a:t>
            </a:r>
            <a:r>
              <a:rPr lang="en-US" sz="2800" dirty="0">
                <a:latin typeface="Calibri" panose="020F0502020204030204" pitchFamily="34" charset="0"/>
              </a:rPr>
              <a:t>.”</a:t>
            </a:r>
          </a:p>
        </p:txBody>
      </p:sp>
    </p:spTree>
    <p:extLst>
      <p:ext uri="{BB962C8B-B14F-4D97-AF65-F5344CB8AC3E}">
        <p14:creationId xmlns:p14="http://schemas.microsoft.com/office/powerpoint/2010/main" val="359494425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343C4-C18D-F8F7-EB6A-9391E4AFFAF4}"/>
            </a:ext>
          </a:extLst>
        </p:cNvPr>
        <p:cNvGrpSpPr/>
        <p:nvPr/>
      </p:nvGrpSpPr>
      <p:grpSpPr>
        <a:xfrm>
          <a:off x="0" y="0"/>
          <a:ext cx="0" cy="0"/>
          <a:chOff x="0" y="0"/>
          <a:chExt cx="0" cy="0"/>
        </a:xfrm>
      </p:grpSpPr>
      <p:sp>
        <p:nvSpPr>
          <p:cNvPr id="84994" name="Rectangle 3">
            <a:extLst>
              <a:ext uri="{FF2B5EF4-FFF2-40B4-BE49-F238E27FC236}">
                <a16:creationId xmlns:a16="http://schemas.microsoft.com/office/drawing/2014/main" id="{603714EC-813D-F4D8-2B57-76F7AB2B9FD2}"/>
              </a:ext>
            </a:extLst>
          </p:cNvPr>
          <p:cNvSpPr>
            <a:spLocks noChangeArrowheads="1"/>
          </p:cNvSpPr>
          <p:nvPr/>
        </p:nvSpPr>
        <p:spPr bwMode="auto">
          <a:xfrm>
            <a:off x="-25400" y="924576"/>
            <a:ext cx="9144000" cy="5693866"/>
          </a:xfrm>
          <a:prstGeom prst="rect">
            <a:avLst/>
          </a:prstGeom>
          <a:noFill/>
          <a:ln w="9525">
            <a:noFill/>
            <a:miter lim="800000"/>
            <a:headEnd/>
            <a:tailEnd/>
          </a:ln>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rPr>
              <a:t>“</a:t>
            </a:r>
            <a:r>
              <a:rPr lang="es-CO" sz="2800" dirty="0">
                <a:effectLst>
                  <a:outerShdw blurRad="38100" dist="38100" dir="2700000" algn="tl">
                    <a:srgbClr val="000000">
                      <a:alpha val="43137"/>
                    </a:srgbClr>
                  </a:outerShdw>
                </a:effectLst>
                <a:latin typeface="Calibri" panose="020F0502020204030204" pitchFamily="34" charset="0"/>
              </a:rPr>
              <a:t>DENVER, 28 de marzo de 1984 — Las personas mayores que están en fase terminal tienen un “</a:t>
            </a:r>
            <a:r>
              <a:rPr lang="es-CO" sz="2800" b="1" u="sng" dirty="0">
                <a:solidFill>
                  <a:srgbClr val="FFFFCC"/>
                </a:solidFill>
                <a:effectLst>
                  <a:outerShdw blurRad="38100" dist="38100" dir="2700000" algn="tl">
                    <a:srgbClr val="000000">
                      <a:alpha val="43137"/>
                    </a:srgbClr>
                  </a:outerShdw>
                </a:effectLst>
                <a:latin typeface="Calibri" panose="020F0502020204030204" pitchFamily="34" charset="0"/>
              </a:rPr>
              <a:t>deber de morir y hacerse a un lado</a:t>
            </a:r>
            <a:r>
              <a:rPr lang="es-CO" sz="2800" dirty="0">
                <a:effectLst>
                  <a:outerShdw blurRad="38100" dist="38100" dir="2700000" algn="tl">
                    <a:srgbClr val="000000">
                      <a:alpha val="43137"/>
                    </a:srgbClr>
                  </a:outerShdw>
                </a:effectLst>
                <a:latin typeface="Calibri" panose="020F0502020204030204" pitchFamily="34" charset="0"/>
              </a:rPr>
              <a:t>” en lugar de intentar prolongar sus vidas mediante medios artificiales, dijo el martes el gobernador de Colorado, Richard D. </a:t>
            </a:r>
            <a:r>
              <a:rPr lang="es-CO" sz="2800" dirty="0" err="1">
                <a:effectLst>
                  <a:outerShdw blurRad="38100" dist="38100" dir="2700000" algn="tl">
                    <a:srgbClr val="000000">
                      <a:alpha val="43137"/>
                    </a:srgbClr>
                  </a:outerShdw>
                </a:effectLst>
                <a:latin typeface="Calibri" panose="020F0502020204030204" pitchFamily="34" charset="0"/>
              </a:rPr>
              <a:t>Lamm</a:t>
            </a:r>
            <a:r>
              <a:rPr lang="es-CO" sz="2800" dirty="0">
                <a:effectLst>
                  <a:outerShdw blurRad="38100" dist="38100" dir="2700000" algn="tl">
                    <a:srgbClr val="000000">
                      <a:alpha val="43137"/>
                    </a:srgbClr>
                  </a:outerShdw>
                </a:effectLst>
                <a:latin typeface="Calibri" panose="020F0502020204030204" pitchFamily="34" charset="0"/>
              </a:rPr>
              <a:t>.</a:t>
            </a:r>
          </a:p>
          <a:p>
            <a:pPr algn="just"/>
            <a:r>
              <a:rPr lang="es-CO" sz="2800" dirty="0">
                <a:effectLst>
                  <a:outerShdw blurRad="38100" dist="38100" dir="2700000" algn="tl">
                    <a:srgbClr val="000000">
                      <a:alpha val="43137"/>
                    </a:srgbClr>
                  </a:outerShdw>
                </a:effectLst>
                <a:latin typeface="Calibri" panose="020F0502020204030204" pitchFamily="34" charset="0"/>
              </a:rPr>
              <a:t>Las personas que mueren sin haber prolongado artificialmente su vida son similares a “</a:t>
            </a:r>
            <a:r>
              <a:rPr lang="es-CO" sz="2800" b="1" u="sng" dirty="0">
                <a:solidFill>
                  <a:srgbClr val="FFFFCC"/>
                </a:solidFill>
                <a:effectLst>
                  <a:outerShdw blurRad="38100" dist="38100" dir="2700000" algn="tl">
                    <a:srgbClr val="000000">
                      <a:alpha val="43137"/>
                    </a:srgbClr>
                  </a:outerShdw>
                </a:effectLst>
                <a:latin typeface="Calibri" panose="020F0502020204030204" pitchFamily="34" charset="0"/>
              </a:rPr>
              <a:t>hojas que caen de un árbol y forman humus para que otras plantas puedan crecer</a:t>
            </a:r>
            <a:r>
              <a:rPr lang="es-CO" sz="2800" dirty="0">
                <a:effectLst>
                  <a:outerShdw blurRad="38100" dist="38100" dir="2700000" algn="tl">
                    <a:srgbClr val="000000">
                      <a:alpha val="43137"/>
                    </a:srgbClr>
                  </a:outerShdw>
                </a:effectLst>
                <a:latin typeface="Calibri" panose="020F0502020204030204" pitchFamily="34" charset="0"/>
              </a:rPr>
              <a:t>”, dijo el gobernador durante una reunión de la Asociación de Abogados de la Salud de Colorado en el Hospital St. Joseph. “</a:t>
            </a:r>
            <a:r>
              <a:rPr lang="es-CO" sz="2800" b="1" u="sng" dirty="0">
                <a:solidFill>
                  <a:srgbClr val="FFFFCC"/>
                </a:solidFill>
                <a:effectLst>
                  <a:outerShdw blurRad="38100" dist="38100" dir="2700000" algn="tl">
                    <a:srgbClr val="000000">
                      <a:alpha val="43137"/>
                    </a:srgbClr>
                  </a:outerShdw>
                </a:effectLst>
                <a:latin typeface="Calibri" panose="020F0502020204030204" pitchFamily="34" charset="0"/>
              </a:rPr>
              <a:t>Tienes el deber de morir y hacerte a un lado</a:t>
            </a:r>
            <a:r>
              <a:rPr lang="es-CO" sz="2800" dirty="0">
                <a:effectLst>
                  <a:outerShdw blurRad="38100" dist="38100" dir="2700000" algn="tl">
                    <a:srgbClr val="000000">
                      <a:alpha val="43137"/>
                    </a:srgbClr>
                  </a:outerShdw>
                </a:effectLst>
                <a:latin typeface="Calibri" panose="020F0502020204030204" pitchFamily="34" charset="0"/>
              </a:rPr>
              <a:t>”, dijo el gobernador, de 48 años. “</a:t>
            </a:r>
            <a:r>
              <a:rPr lang="es-CO" sz="2800" b="1" u="sng" dirty="0">
                <a:solidFill>
                  <a:srgbClr val="FFFFCC"/>
                </a:solidFill>
                <a:effectLst>
                  <a:outerShdw blurRad="38100" dist="38100" dir="2700000" algn="tl">
                    <a:srgbClr val="000000">
                      <a:alpha val="43137"/>
                    </a:srgbClr>
                  </a:outerShdw>
                </a:effectLst>
                <a:latin typeface="Calibri" panose="020F0502020204030204" pitchFamily="34" charset="0"/>
              </a:rPr>
              <a:t>Deja que los demás en la sociedad, nuestros hijos, construyan una vida razonable</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rPr>
              <a:t>”</a:t>
            </a:r>
          </a:p>
        </p:txBody>
      </p:sp>
      <p:sp>
        <p:nvSpPr>
          <p:cNvPr id="84995" name="TextBox 4">
            <a:extLst>
              <a:ext uri="{FF2B5EF4-FFF2-40B4-BE49-F238E27FC236}">
                <a16:creationId xmlns:a16="http://schemas.microsoft.com/office/drawing/2014/main" id="{4C0D07CF-67E5-5A89-9C81-4D35C33E4655}"/>
              </a:ext>
            </a:extLst>
          </p:cNvPr>
          <p:cNvSpPr txBox="1">
            <a:spLocks noChangeArrowheads="1"/>
          </p:cNvSpPr>
          <p:nvPr/>
        </p:nvSpPr>
        <p:spPr bwMode="auto">
          <a:xfrm>
            <a:off x="152400" y="6535541"/>
            <a:ext cx="8839200" cy="338554"/>
          </a:xfrm>
          <a:prstGeom prst="rect">
            <a:avLst/>
          </a:prstGeom>
          <a:noFill/>
          <a:ln w="9525">
            <a:noFill/>
            <a:miter lim="800000"/>
            <a:headEnd/>
            <a:tailEnd/>
          </a:ln>
        </p:spPr>
        <p:txBody>
          <a:bodyPr wrap="square">
            <a:spAutoFit/>
          </a:bodyPr>
          <a:lstStyle/>
          <a:p>
            <a:pPr algn="ctr"/>
            <a:r>
              <a:rPr lang="en-US" sz="1600" kern="0" dirty="0">
                <a:effectLst>
                  <a:outerShdw blurRad="38100" dist="38100" dir="2700000" algn="tl">
                    <a:srgbClr val="000000">
                      <a:alpha val="43137"/>
                    </a:srgbClr>
                  </a:outerShdw>
                </a:effectLst>
                <a:latin typeface="Calibri" panose="020F0502020204030204" pitchFamily="34" charset="0"/>
              </a:rPr>
              <a:t>Quoted In </a:t>
            </a:r>
            <a:r>
              <a:rPr lang="en-US" sz="1600" dirty="0">
                <a:effectLst>
                  <a:outerShdw blurRad="38100" dist="38100" dir="2700000" algn="tl">
                    <a:srgbClr val="000000">
                      <a:alpha val="43137"/>
                    </a:srgbClr>
                  </a:outerShdw>
                </a:effectLst>
                <a:latin typeface="Calibri" panose="020F0502020204030204" pitchFamily="34" charset="0"/>
              </a:rPr>
              <a:t>Gov. </a:t>
            </a:r>
            <a:r>
              <a:rPr lang="en-US" sz="1600" dirty="0" err="1">
                <a:effectLst>
                  <a:outerShdw blurRad="38100" dist="38100" dir="2700000" algn="tl">
                    <a:srgbClr val="000000">
                      <a:alpha val="43137"/>
                    </a:srgbClr>
                  </a:outerShdw>
                </a:effectLst>
                <a:latin typeface="Calibri" panose="020F0502020204030204" pitchFamily="34" charset="0"/>
              </a:rPr>
              <a:t>Lamm</a:t>
            </a:r>
            <a:r>
              <a:rPr lang="en-US" sz="1600" dirty="0">
                <a:effectLst>
                  <a:outerShdw blurRad="38100" dist="38100" dir="2700000" algn="tl">
                    <a:srgbClr val="000000">
                      <a:alpha val="43137"/>
                    </a:srgbClr>
                  </a:outerShdw>
                </a:effectLst>
                <a:latin typeface="Calibri" panose="020F0502020204030204" pitchFamily="34" charset="0"/>
              </a:rPr>
              <a:t> Asserts Elderly, If Very Ill, Have 'Duty To Die,’ </a:t>
            </a:r>
            <a:r>
              <a:rPr lang="en-US" sz="1600" kern="0" dirty="0">
                <a:effectLst>
                  <a:outerShdw blurRad="38100" dist="38100" dir="2700000" algn="tl">
                    <a:srgbClr val="000000">
                      <a:alpha val="43137"/>
                    </a:srgbClr>
                  </a:outerShdw>
                </a:effectLst>
                <a:latin typeface="Calibri" panose="020F0502020204030204" pitchFamily="34" charset="0"/>
              </a:rPr>
              <a:t>New York Times, March 29, 1984.</a:t>
            </a:r>
          </a:p>
        </p:txBody>
      </p:sp>
      <p:sp>
        <p:nvSpPr>
          <p:cNvPr id="2" name="Rectangle 1">
            <a:extLst>
              <a:ext uri="{FF2B5EF4-FFF2-40B4-BE49-F238E27FC236}">
                <a16:creationId xmlns:a16="http://schemas.microsoft.com/office/drawing/2014/main" id="{9C557453-5841-6ADC-EE4C-92079C808A9E}"/>
              </a:ext>
            </a:extLst>
          </p:cNvPr>
          <p:cNvSpPr/>
          <p:nvPr/>
        </p:nvSpPr>
        <p:spPr>
          <a:xfrm>
            <a:off x="2664170" y="191869"/>
            <a:ext cx="3450496" cy="646331"/>
          </a:xfrm>
          <a:prstGeom prst="rect">
            <a:avLst/>
          </a:prstGeom>
        </p:spPr>
        <p:txBody>
          <a:bodyPr wrap="none" anchor="ctr">
            <a:spAutoFit/>
          </a:bodyPr>
          <a:lstStyle/>
          <a:p>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Richard D. Lamm </a:t>
            </a:r>
          </a:p>
        </p:txBody>
      </p:sp>
      <p:pic>
        <p:nvPicPr>
          <p:cNvPr id="1026" name="Picture 2" descr="http://immigrationreform.com/wp-content/uploads/2014/03/Dick_Lamm.jpg">
            <a:extLst>
              <a:ext uri="{FF2B5EF4-FFF2-40B4-BE49-F238E27FC236}">
                <a16:creationId xmlns:a16="http://schemas.microsoft.com/office/drawing/2014/main" id="{86C43F4F-58A0-B069-0C17-A5F113D5054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793" r="6896"/>
          <a:stretch/>
        </p:blipFill>
        <p:spPr bwMode="auto">
          <a:xfrm>
            <a:off x="7778532" y="76200"/>
            <a:ext cx="1289268" cy="9144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1621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7EF7E8-AECF-468C-8527-37122A66248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Rectangle 3"/>
          <p:cNvSpPr>
            <a:spLocks noGrp="1" noChangeArrowheads="1"/>
          </p:cNvSpPr>
          <p:nvPr>
            <p:ph sz="half" idx="2"/>
          </p:nvPr>
        </p:nvSpPr>
        <p:spPr>
          <a:xfrm>
            <a:off x="0" y="0"/>
            <a:ext cx="9144000" cy="4171950"/>
          </a:xfrm>
          <a:noFill/>
          <a:ln w="28575">
            <a:noFill/>
          </a:ln>
        </p:spPr>
        <p:txBody>
          <a:bodyPr/>
          <a:lstStyle/>
          <a:p>
            <a:pPr marL="0" indent="0" algn="ctr" eaLnBrk="1" hangingPunct="1">
              <a:spcBef>
                <a:spcPts val="0"/>
              </a:spcBef>
              <a:spcAft>
                <a:spcPts val="1200"/>
              </a:spcAft>
              <a:buNone/>
              <a:defRPr/>
            </a:pPr>
            <a:r>
              <a:rPr lang="en-US" sz="4000" dirty="0" err="1">
                <a:solidFill>
                  <a:srgbClr val="00FFFF"/>
                </a:solidFill>
                <a:ea typeface="+mj-ea"/>
                <a:cs typeface="+mj-cs"/>
              </a:rPr>
              <a:t>Hechos</a:t>
            </a:r>
            <a:r>
              <a:rPr lang="en-US" sz="4000" dirty="0">
                <a:solidFill>
                  <a:srgbClr val="00FFFF"/>
                </a:solidFill>
                <a:ea typeface="+mj-ea"/>
                <a:cs typeface="+mj-cs"/>
              </a:rPr>
              <a:t> 17:26</a:t>
            </a:r>
          </a:p>
          <a:p>
            <a:pPr marL="0" indent="0" algn="just" eaLnBrk="1" hangingPunct="1">
              <a:spcBef>
                <a:spcPts val="0"/>
              </a:spcBef>
              <a:buNone/>
              <a:defRPr/>
            </a:pPr>
            <a:r>
              <a:rPr lang="en-US" sz="3600" dirty="0">
                <a:effectLst>
                  <a:outerShdw blurRad="38100" dist="38100" dir="2700000" algn="tl">
                    <a:srgbClr val="000000">
                      <a:alpha val="43137"/>
                    </a:srgbClr>
                  </a:outerShdw>
                </a:effectLst>
              </a:rPr>
              <a:t>“</a:t>
            </a:r>
            <a:r>
              <a:rPr lang="es-ES" sz="3600" dirty="0">
                <a:effectLst>
                  <a:outerShdw blurRad="38100" dist="38100" dir="2700000" algn="tl">
                    <a:srgbClr val="000000">
                      <a:alpha val="43137"/>
                    </a:srgbClr>
                  </a:outerShdw>
                </a:effectLst>
              </a:rPr>
              <a:t>y </a:t>
            </a:r>
            <a:r>
              <a:rPr lang="es-ES" sz="3600" b="1" u="sng" dirty="0">
                <a:solidFill>
                  <a:srgbClr val="FFFFCC"/>
                </a:solidFill>
                <a:effectLst>
                  <a:outerShdw blurRad="38100" dist="38100" dir="2700000" algn="tl">
                    <a:srgbClr val="000000">
                      <a:alpha val="43137"/>
                    </a:srgbClr>
                  </a:outerShdw>
                </a:effectLst>
              </a:rPr>
              <a:t>de uno hizo todas las naciones</a:t>
            </a:r>
            <a:r>
              <a:rPr lang="es-ES" sz="3600" dirty="0">
                <a:effectLst>
                  <a:outerShdw blurRad="38100" dist="38100" dir="2700000" algn="tl">
                    <a:srgbClr val="000000">
                      <a:alpha val="43137"/>
                    </a:srgbClr>
                  </a:outerShdw>
                </a:effectLst>
              </a:rPr>
              <a:t> del mundo para que habitaran sobre toda la faz de la tierra, habiendo determinado sus tiempos señalados y los límites de su habitación</a:t>
            </a:r>
            <a:r>
              <a:rPr lang="en-US" sz="3600" dirty="0">
                <a:effectLst>
                  <a:outerShdw blurRad="38100" dist="38100" dir="2700000" algn="tl">
                    <a:srgbClr val="000000">
                      <a:alpha val="43137"/>
                    </a:srgbClr>
                  </a:outerShdw>
                </a:effectLst>
              </a:rPr>
              <a:t>.” (</a:t>
            </a:r>
            <a:r>
              <a:rPr lang="en-US" sz="3600" dirty="0" err="1">
                <a:effectLst>
                  <a:outerShdw blurRad="38100" dist="38100" dir="2700000" algn="tl">
                    <a:srgbClr val="000000">
                      <a:alpha val="43137"/>
                    </a:srgbClr>
                  </a:outerShdw>
                </a:effectLst>
              </a:rPr>
              <a:t>Itálicas</a:t>
            </a:r>
            <a:r>
              <a:rPr lang="en-US" sz="3600" dirty="0">
                <a:effectLst>
                  <a:outerShdw blurRad="38100" dist="38100" dir="2700000" algn="tl">
                    <a:srgbClr val="000000">
                      <a:alpha val="43137"/>
                    </a:srgbClr>
                  </a:outerShdw>
                </a:effectLst>
              </a:rPr>
              <a:t> </a:t>
            </a:r>
            <a:r>
              <a:rPr lang="en-US" sz="3600" dirty="0" err="1">
                <a:effectLst>
                  <a:outerShdw blurRad="38100" dist="38100" dir="2700000" algn="tl">
                    <a:srgbClr val="000000">
                      <a:alpha val="43137"/>
                    </a:srgbClr>
                  </a:outerShdw>
                </a:effectLst>
              </a:rPr>
              <a:t>adicionadas</a:t>
            </a:r>
            <a:r>
              <a:rPr lang="en-US" sz="3600" dirty="0">
                <a:effectLst>
                  <a:outerShdw blurRad="38100" dist="38100" dir="2700000" algn="tl">
                    <a:srgbClr val="000000">
                      <a:alpha val="43137"/>
                    </a:srgbClr>
                  </a:outerShdw>
                </a:effectLst>
              </a:rPr>
              <a:t>) </a:t>
            </a:r>
          </a:p>
        </p:txBody>
      </p:sp>
      <p:sp>
        <p:nvSpPr>
          <p:cNvPr id="2" name="Slide Number Placeholder 1">
            <a:extLst>
              <a:ext uri="{FF2B5EF4-FFF2-40B4-BE49-F238E27FC236}">
                <a16:creationId xmlns:a16="http://schemas.microsoft.com/office/drawing/2014/main" id="{ABAC8E0D-33C1-4372-9C9B-8A2EB9038E3D}"/>
              </a:ext>
            </a:extLst>
          </p:cNvPr>
          <p:cNvSpPr txBox="1">
            <a:spLocks/>
          </p:cNvSpPr>
          <p:nvPr/>
        </p:nvSpPr>
        <p:spPr>
          <a:xfrm>
            <a:off x="8229600" y="6248400"/>
            <a:ext cx="685800" cy="457200"/>
          </a:xfrm>
          <a:prstGeom prst="rect">
            <a:avLst/>
          </a:prstGeom>
        </p:spPr>
        <p:txBody>
          <a:bodyPr anchor="ct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r">
              <a:defRPr/>
            </a:pPr>
            <a:fld id="{B3C3A6CF-E9D9-4FB9-8425-0D4364AA3ACE}" type="slidenum">
              <a:rPr lang="en-US" altLang="en-US" sz="1600" b="1">
                <a:latin typeface="Calibri" panose="020F0502020204030204" pitchFamily="34" charset="0"/>
                <a:cs typeface="Calibri" panose="020F0502020204030204" pitchFamily="34" charset="0"/>
              </a:rPr>
              <a:pPr algn="r">
                <a:defRPr/>
              </a:pPr>
              <a:t>15</a:t>
            </a:fld>
            <a:endParaRPr lang="en-US" altLang="en-US"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4568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n the Origin of Species eBook by Charles Darwin - 9780486114828 | Rakuten  Kobo United States">
            <a:extLst>
              <a:ext uri="{FF2B5EF4-FFF2-40B4-BE49-F238E27FC236}">
                <a16:creationId xmlns:a16="http://schemas.microsoft.com/office/drawing/2014/main" id="{87EB28F1-30DB-4CC5-8A87-988E97BA15E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3120" y="137160"/>
            <a:ext cx="4937760"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4865677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t 150, Darwin's 'Origin' Stirs Even More Debate : NPR">
            <a:extLst>
              <a:ext uri="{FF2B5EF4-FFF2-40B4-BE49-F238E27FC236}">
                <a16:creationId xmlns:a16="http://schemas.microsoft.com/office/drawing/2014/main" id="{9F98FDD8-30D8-4CF0-9D7C-5D7A12A8D5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677" y="228600"/>
            <a:ext cx="8548646"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76097670-EB28-329B-0B5E-47016DCAC9C5}"/>
              </a:ext>
            </a:extLst>
          </p:cNvPr>
          <p:cNvSpPr txBox="1"/>
          <p:nvPr/>
        </p:nvSpPr>
        <p:spPr>
          <a:xfrm>
            <a:off x="838200" y="457200"/>
            <a:ext cx="7620000" cy="1200329"/>
          </a:xfrm>
          <a:prstGeom prst="rect">
            <a:avLst/>
          </a:prstGeom>
          <a:noFill/>
        </p:spPr>
        <p:txBody>
          <a:bodyPr wrap="square" rtlCol="0">
            <a:spAutoFit/>
          </a:bodyPr>
          <a:lstStyle/>
          <a:p>
            <a:r>
              <a:rPr lang="es-ES" b="1" dirty="0">
                <a:solidFill>
                  <a:schemeClr val="bg2"/>
                </a:solidFill>
                <a:latin typeface="Calibri" panose="020F0502020204030204" pitchFamily="34" charset="0"/>
                <a:ea typeface="Calibri" panose="020F0502020204030204" pitchFamily="34" charset="0"/>
                <a:cs typeface="Calibri" panose="020F0502020204030204" pitchFamily="34" charset="0"/>
              </a:rPr>
              <a:t>El origen de las especies por medio de la selección natural, </a:t>
            </a:r>
          </a:p>
          <a:p>
            <a:r>
              <a:rPr lang="es-ES" b="1" dirty="0">
                <a:solidFill>
                  <a:schemeClr val="bg2"/>
                </a:solidFill>
                <a:latin typeface="Calibri" panose="020F0502020204030204" pitchFamily="34" charset="0"/>
                <a:ea typeface="Calibri" panose="020F0502020204030204" pitchFamily="34" charset="0"/>
                <a:cs typeface="Calibri" panose="020F0502020204030204" pitchFamily="34" charset="0"/>
              </a:rPr>
              <a:t>o la preservación de las razas favorecidas en la lucha por la vida</a:t>
            </a:r>
            <a:endParaRPr lang="en-US" b="1" dirty="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61825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2A8BE-359E-88D6-D68A-25B42F83B3AE}"/>
            </a:ext>
          </a:extLst>
        </p:cNvPr>
        <p:cNvGrpSpPr/>
        <p:nvPr/>
      </p:nvGrpSpPr>
      <p:grpSpPr>
        <a:xfrm>
          <a:off x="0" y="0"/>
          <a:ext cx="0" cy="0"/>
          <a:chOff x="0" y="0"/>
          <a:chExt cx="0" cy="0"/>
        </a:xfrm>
      </p:grpSpPr>
      <p:sp>
        <p:nvSpPr>
          <p:cNvPr id="71682" name="Rectangle 2">
            <a:extLst>
              <a:ext uri="{FF2B5EF4-FFF2-40B4-BE49-F238E27FC236}">
                <a16:creationId xmlns:a16="http://schemas.microsoft.com/office/drawing/2014/main" id="{21300DAE-57E3-BDE2-D248-675A8CDF18CF}"/>
              </a:ext>
            </a:extLst>
          </p:cNvPr>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rPr>
              <a:t>Día 6 Administrador Teocrático</a:t>
            </a:r>
            <a:br>
              <a:rPr lang="en-US" sz="3600" dirty="0">
                <a:effectLst>
                  <a:outerShdw blurRad="38100" dist="38100" dir="2700000" algn="tl">
                    <a:srgbClr val="000000">
                      <a:alpha val="43137"/>
                    </a:srgbClr>
                  </a:outerShdw>
                </a:effectLst>
              </a:rPr>
            </a:br>
            <a:r>
              <a:rPr lang="en-US" sz="3200" dirty="0">
                <a:solidFill>
                  <a:schemeClr val="tx1"/>
                </a:solidFill>
                <a:effectLst>
                  <a:outerShdw blurRad="38100" dist="38100" dir="2700000" algn="tl">
                    <a:srgbClr val="000000"/>
                  </a:outerShdw>
                </a:effectLst>
                <a:ea typeface="+mn-ea"/>
                <a:cs typeface="+mn-cs"/>
              </a:rPr>
              <a:t>(Gén 1:24-31)</a:t>
            </a:r>
          </a:p>
        </p:txBody>
      </p:sp>
      <p:sp>
        <p:nvSpPr>
          <p:cNvPr id="78851" name="Rectangle 3">
            <a:extLst>
              <a:ext uri="{FF2B5EF4-FFF2-40B4-BE49-F238E27FC236}">
                <a16:creationId xmlns:a16="http://schemas.microsoft.com/office/drawing/2014/main" id="{DD7D6303-D8F9-0E5E-A037-5959A217D760}"/>
              </a:ext>
            </a:extLst>
          </p:cNvPr>
          <p:cNvSpPr>
            <a:spLocks noGrp="1" noChangeArrowheads="1"/>
          </p:cNvSpPr>
          <p:nvPr>
            <p:ph type="body" idx="1"/>
          </p:nvPr>
        </p:nvSpPr>
        <p:spPr>
          <a:xfrm>
            <a:off x="685800" y="1752600"/>
            <a:ext cx="7772400" cy="4114800"/>
          </a:xfrm>
        </p:spPr>
        <p:txBody>
          <a:bodyPr/>
          <a:lstStyle/>
          <a:p>
            <a:pPr marL="461963" indent="-461963" algn="just" eaLnBrk="1" hangingPunct="1">
              <a:lnSpc>
                <a:spcPct val="90000"/>
              </a:lnSpc>
              <a:spcBef>
                <a:spcPts val="0"/>
              </a:spcBef>
              <a:spcAft>
                <a:spcPts val="2400"/>
              </a:spcAft>
              <a:defRPr/>
            </a:pPr>
            <a:r>
              <a:rPr lang="en-US" dirty="0"/>
              <a:t>Animales terrestres (Gén. 1:24-25)</a:t>
            </a:r>
          </a:p>
          <a:p>
            <a:pPr marL="461963" indent="-461963" algn="just" eaLnBrk="1" hangingPunct="1">
              <a:lnSpc>
                <a:spcPct val="90000"/>
              </a:lnSpc>
              <a:spcBef>
                <a:spcPts val="0"/>
              </a:spcBef>
              <a:spcAft>
                <a:spcPts val="2400"/>
              </a:spcAft>
              <a:defRPr/>
            </a:pPr>
            <a:r>
              <a:rPr lang="en-US" dirty="0"/>
              <a:t>Hombre (Gén. 1:26-28)</a:t>
            </a:r>
          </a:p>
          <a:p>
            <a:pPr marL="461963" indent="-461963" algn="just" eaLnBrk="1" hangingPunct="1">
              <a:lnSpc>
                <a:spcPct val="90000"/>
              </a:lnSpc>
              <a:spcBef>
                <a:spcPts val="0"/>
              </a:spcBef>
              <a:spcAft>
                <a:spcPts val="2400"/>
              </a:spcAft>
              <a:defRPr/>
            </a:pPr>
            <a:r>
              <a:rPr lang="en-US" dirty="0"/>
              <a:t>Oficina del Administrador Teocrático</a:t>
            </a:r>
          </a:p>
          <a:p>
            <a:pPr marL="461963" indent="-461963" algn="just" eaLnBrk="1" hangingPunct="1">
              <a:lnSpc>
                <a:spcPct val="90000"/>
              </a:lnSpc>
              <a:spcBef>
                <a:spcPts val="0"/>
              </a:spcBef>
              <a:spcAft>
                <a:spcPts val="2400"/>
              </a:spcAft>
              <a:defRPr/>
            </a:pPr>
            <a:r>
              <a:rPr lang="en-US" dirty="0"/>
              <a:t>Comienzo del Programa del Reino</a:t>
            </a:r>
          </a:p>
          <a:p>
            <a:pPr marL="461963" indent="-461963" algn="just" eaLnBrk="1" hangingPunct="1">
              <a:lnSpc>
                <a:spcPct val="90000"/>
              </a:lnSpc>
              <a:spcBef>
                <a:spcPts val="0"/>
              </a:spcBef>
              <a:spcAft>
                <a:spcPts val="2400"/>
              </a:spcAft>
              <a:defRPr/>
            </a:pPr>
            <a:r>
              <a:rPr lang="es-CO" b="1" u="sng" dirty="0">
                <a:solidFill>
                  <a:srgbClr val="FFFFCC"/>
                </a:solidFill>
              </a:rPr>
              <a:t>El animal y el hombre como vegetariano</a:t>
            </a:r>
            <a:r>
              <a:rPr lang="en-US" b="1" u="sng" dirty="0">
                <a:solidFill>
                  <a:srgbClr val="FFFFCC"/>
                </a:solidFill>
              </a:rPr>
              <a:t> (Gén. 1:29-30; 2:17; 9:3)</a:t>
            </a:r>
          </a:p>
          <a:p>
            <a:pPr marL="461963" indent="-461963" algn="just" eaLnBrk="1" hangingPunct="1">
              <a:lnSpc>
                <a:spcPct val="90000"/>
              </a:lnSpc>
              <a:spcBef>
                <a:spcPts val="0"/>
              </a:spcBef>
              <a:spcAft>
                <a:spcPts val="2400"/>
              </a:spcAft>
              <a:defRPr/>
            </a:pPr>
            <a:r>
              <a:rPr lang="es-CO" dirty="0"/>
              <a:t>La perfección de la creación</a:t>
            </a:r>
            <a:r>
              <a:rPr lang="en-US" dirty="0"/>
              <a:t> (Gén. 1:31)</a:t>
            </a:r>
          </a:p>
          <a:p>
            <a:pPr eaLnBrk="1" hangingPunct="1">
              <a:defRPr/>
            </a:pPr>
            <a:endParaRPr lang="en-US" sz="2700" dirty="0"/>
          </a:p>
          <a:p>
            <a:pPr eaLnBrk="1" hangingPunct="1">
              <a:defRPr/>
            </a:pPr>
            <a:endParaRPr lang="en-US" sz="2700" dirty="0"/>
          </a:p>
          <a:p>
            <a:pPr eaLnBrk="1" hangingPunct="1">
              <a:buNone/>
              <a:defRPr/>
            </a:pPr>
            <a:endParaRPr lang="en-US" dirty="0"/>
          </a:p>
        </p:txBody>
      </p:sp>
      <p:pic>
        <p:nvPicPr>
          <p:cNvPr id="4" name="Picture 3">
            <a:extLst>
              <a:ext uri="{FF2B5EF4-FFF2-40B4-BE49-F238E27FC236}">
                <a16:creationId xmlns:a16="http://schemas.microsoft.com/office/drawing/2014/main" id="{2CC6AE16-18D4-EAA1-2468-EC306DEEA4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0" y="103782"/>
            <a:ext cx="1361752" cy="972212"/>
          </a:xfrm>
          <a:prstGeom prst="rect">
            <a:avLst/>
          </a:prstGeom>
        </p:spPr>
      </p:pic>
    </p:spTree>
    <p:extLst>
      <p:ext uri="{BB962C8B-B14F-4D97-AF65-F5344CB8AC3E}">
        <p14:creationId xmlns:p14="http://schemas.microsoft.com/office/powerpoint/2010/main" val="769824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Génesis 1:29-30</a:t>
            </a:r>
          </a:p>
          <a:p>
            <a:pPr algn="just">
              <a:spcAft>
                <a:spcPts val="1000"/>
              </a:spcAft>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O"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dijo Dios: He aquí, yo os he dado toda </a:t>
            </a:r>
            <a:r>
              <a:rPr lang="es-CO"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planta</a:t>
            </a:r>
            <a:r>
              <a:rPr lang="es-CO"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que da semilla que hay en la superficie de toda la tierra, y todo </a:t>
            </a:r>
            <a:r>
              <a:rPr lang="es-CO"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árbol</a:t>
            </a:r>
            <a:r>
              <a:rPr lang="es-CO"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que tiene </a:t>
            </a:r>
            <a:r>
              <a:rPr lang="es-CO"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fruto</a:t>
            </a:r>
            <a:r>
              <a:rPr lang="es-CO"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que da semilla; esto os servirá de alimento. 30 Y a toda bestia de la tierra, a toda ave de los cielos y a todo lo que se mueve sobre la tierra, y que tiene vida, les he dado toda </a:t>
            </a:r>
            <a:r>
              <a:rPr lang="es-CO"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planta</a:t>
            </a:r>
            <a:r>
              <a:rPr lang="es-CO"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verde para alimento. Y fue así</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A8DD4553-FFF7-5392-DA53-E4D5149FECBD}"/>
              </a:ext>
            </a:extLst>
          </p:cNvPr>
          <p:cNvPicPr>
            <a:picLocks noChangeAspect="1"/>
          </p:cNvPicPr>
          <p:nvPr/>
        </p:nvPicPr>
        <p:blipFill>
          <a:blip r:embed="rId3"/>
          <a:stretch>
            <a:fillRect/>
          </a:stretch>
        </p:blipFill>
        <p:spPr>
          <a:xfrm>
            <a:off x="3733800" y="3419395"/>
            <a:ext cx="2261739" cy="1457780"/>
          </a:xfrm>
          <a:prstGeom prst="rect">
            <a:avLst/>
          </a:prstGeom>
        </p:spPr>
      </p:pic>
    </p:spTree>
    <p:extLst>
      <p:ext uri="{BB962C8B-B14F-4D97-AF65-F5344CB8AC3E}">
        <p14:creationId xmlns:p14="http://schemas.microsoft.com/office/powerpoint/2010/main" val="31724846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t>ESTRUCTURA DE GÉNESIS</a:t>
            </a:r>
          </a:p>
        </p:txBody>
      </p:sp>
      <p:sp>
        <p:nvSpPr>
          <p:cNvPr id="92163" name="Rectangle 2051"/>
          <p:cNvSpPr>
            <a:spLocks noGrp="1" noChangeArrowheads="1"/>
          </p:cNvSpPr>
          <p:nvPr>
            <p:ph type="body" idx="1"/>
          </p:nvPr>
        </p:nvSpPr>
        <p:spPr>
          <a:xfrm>
            <a:off x="9906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rPr>
              <a:t>Orígen de la raza humana (Gén. 1</a:t>
            </a:r>
            <a:r>
              <a:rPr lang="en-US" b="1" u="sng" dirty="0">
                <a:solidFill>
                  <a:srgbClr val="FFFFCC"/>
                </a:solidFill>
                <a:cs typeface="Calibri" panose="020F0502020204030204" pitchFamily="34" charset="0"/>
              </a:rPr>
              <a:t>‒11)</a:t>
            </a:r>
            <a:endParaRPr lang="en-US" b="1" u="sng" dirty="0">
              <a:solidFill>
                <a:srgbClr val="FFFFCC"/>
              </a:solidFill>
            </a:endParaRP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Orígen de la raza hebrea (Gén. 12</a:t>
            </a:r>
            <a:r>
              <a:rPr lang="en-US" dirty="0">
                <a:cs typeface="Calibri" panose="020F0502020204030204" pitchFamily="34" charset="0"/>
              </a:rPr>
              <a:t>‒50)</a:t>
            </a:r>
            <a:endParaRPr lang="en-US" dirty="0"/>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5785"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670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Génesis 2:16-17</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O"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ordenó el Señor Dios al hombre, diciendo: De todo árbol del huerto podrás comer, 17 pero del árbol del conocimiento del bien y del mal no comerás, porque el día que de él comas, ciertamente </a:t>
            </a:r>
            <a:r>
              <a:rPr lang="es-CO"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morirás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muwth</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B1FD0EC8-4BF8-B102-2B7F-E8BBBCAEB4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3048000"/>
            <a:ext cx="2846925" cy="1833734"/>
          </a:xfrm>
          <a:prstGeom prst="rect">
            <a:avLst/>
          </a:prstGeom>
        </p:spPr>
      </p:pic>
    </p:spTree>
    <p:extLst>
      <p:ext uri="{BB962C8B-B14F-4D97-AF65-F5344CB8AC3E}">
        <p14:creationId xmlns:p14="http://schemas.microsoft.com/office/powerpoint/2010/main" val="363482545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20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Génesis 3:19</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 el sudor de tu rostro comerás el pan</a:t>
            </a:r>
          </a:p>
          <a:p>
            <a:pPr algn="just">
              <a:spcAft>
                <a:spcPts val="1000"/>
              </a:spcAft>
            </a:pP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hasta que vuelvas a la tierra, porque de ella fuiste tomado; pues polvo eres, y al polvo volverás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7" name="Picture 6">
            <a:extLst>
              <a:ext uri="{FF2B5EF4-FFF2-40B4-BE49-F238E27FC236}">
                <a16:creationId xmlns:a16="http://schemas.microsoft.com/office/drawing/2014/main" id="{0E219A85-6672-BDCD-403B-DBCF929838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2743200"/>
            <a:ext cx="3320136" cy="2138534"/>
          </a:xfrm>
          <a:prstGeom prst="rect">
            <a:avLst/>
          </a:prstGeom>
        </p:spPr>
      </p:pic>
    </p:spTree>
    <p:extLst>
      <p:ext uri="{BB962C8B-B14F-4D97-AF65-F5344CB8AC3E}">
        <p14:creationId xmlns:p14="http://schemas.microsoft.com/office/powerpoint/2010/main" val="38362804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Génesis 9:3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Todo lo que se mueve y tiene vida os será para alimento: todo os lo doy como os di la hierba verde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10EB5414-9250-2360-491C-4FF55EFAF7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2523768"/>
            <a:ext cx="3312475" cy="2133600"/>
          </a:xfrm>
          <a:prstGeom prst="rect">
            <a:avLst/>
          </a:prstGeom>
        </p:spPr>
      </p:pic>
    </p:spTree>
    <p:extLst>
      <p:ext uri="{BB962C8B-B14F-4D97-AF65-F5344CB8AC3E}">
        <p14:creationId xmlns:p14="http://schemas.microsoft.com/office/powerpoint/2010/main" val="417911463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446D4-60E4-4083-FCA1-8A60BBF34EC1}"/>
            </a:ext>
          </a:extLst>
        </p:cNvPr>
        <p:cNvGrpSpPr/>
        <p:nvPr/>
      </p:nvGrpSpPr>
      <p:grpSpPr>
        <a:xfrm>
          <a:off x="0" y="0"/>
          <a:ext cx="0" cy="0"/>
          <a:chOff x="0" y="0"/>
          <a:chExt cx="0" cy="0"/>
        </a:xfrm>
      </p:grpSpPr>
      <p:sp>
        <p:nvSpPr>
          <p:cNvPr id="71682" name="Rectangle 2">
            <a:extLst>
              <a:ext uri="{FF2B5EF4-FFF2-40B4-BE49-F238E27FC236}">
                <a16:creationId xmlns:a16="http://schemas.microsoft.com/office/drawing/2014/main" id="{77868A9C-2695-EAF9-5745-04DFA2538C0E}"/>
              </a:ext>
            </a:extLst>
          </p:cNvPr>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rPr>
              <a:t>Día 6 Administrador Teocrático</a:t>
            </a:r>
            <a:br>
              <a:rPr lang="en-US" sz="3600" dirty="0">
                <a:effectLst>
                  <a:outerShdw blurRad="38100" dist="38100" dir="2700000" algn="tl">
                    <a:srgbClr val="000000">
                      <a:alpha val="43137"/>
                    </a:srgbClr>
                  </a:outerShdw>
                </a:effectLst>
              </a:rPr>
            </a:br>
            <a:r>
              <a:rPr lang="en-US" sz="3200" dirty="0">
                <a:solidFill>
                  <a:schemeClr val="tx1"/>
                </a:solidFill>
                <a:effectLst>
                  <a:outerShdw blurRad="38100" dist="38100" dir="2700000" algn="tl">
                    <a:srgbClr val="000000"/>
                  </a:outerShdw>
                </a:effectLst>
                <a:ea typeface="+mn-ea"/>
                <a:cs typeface="+mn-cs"/>
              </a:rPr>
              <a:t>(Gén 1:24-31)</a:t>
            </a:r>
          </a:p>
        </p:txBody>
      </p:sp>
      <p:sp>
        <p:nvSpPr>
          <p:cNvPr id="78851" name="Rectangle 3">
            <a:extLst>
              <a:ext uri="{FF2B5EF4-FFF2-40B4-BE49-F238E27FC236}">
                <a16:creationId xmlns:a16="http://schemas.microsoft.com/office/drawing/2014/main" id="{CE81D993-44D7-7334-3DDA-02F80ED495CC}"/>
              </a:ext>
            </a:extLst>
          </p:cNvPr>
          <p:cNvSpPr>
            <a:spLocks noGrp="1" noChangeArrowheads="1"/>
          </p:cNvSpPr>
          <p:nvPr>
            <p:ph type="body" idx="1"/>
          </p:nvPr>
        </p:nvSpPr>
        <p:spPr>
          <a:xfrm>
            <a:off x="685800" y="1752600"/>
            <a:ext cx="7772400" cy="4114800"/>
          </a:xfrm>
        </p:spPr>
        <p:txBody>
          <a:bodyPr/>
          <a:lstStyle/>
          <a:p>
            <a:pPr marL="461963" indent="-461963" algn="just" eaLnBrk="1" hangingPunct="1">
              <a:lnSpc>
                <a:spcPct val="90000"/>
              </a:lnSpc>
              <a:spcBef>
                <a:spcPts val="0"/>
              </a:spcBef>
              <a:spcAft>
                <a:spcPts val="2400"/>
              </a:spcAft>
              <a:defRPr/>
            </a:pPr>
            <a:r>
              <a:rPr lang="en-US" dirty="0"/>
              <a:t>Animales terrestres (Gén. 1:24-25)</a:t>
            </a:r>
          </a:p>
          <a:p>
            <a:pPr marL="461963" indent="-461963" algn="just" eaLnBrk="1" hangingPunct="1">
              <a:lnSpc>
                <a:spcPct val="90000"/>
              </a:lnSpc>
              <a:spcBef>
                <a:spcPts val="0"/>
              </a:spcBef>
              <a:spcAft>
                <a:spcPts val="2400"/>
              </a:spcAft>
              <a:defRPr/>
            </a:pPr>
            <a:r>
              <a:rPr lang="en-US" dirty="0"/>
              <a:t>Hombre (Gén. 1:26-28)</a:t>
            </a:r>
          </a:p>
          <a:p>
            <a:pPr marL="461963" indent="-461963" algn="just" eaLnBrk="1" hangingPunct="1">
              <a:lnSpc>
                <a:spcPct val="90000"/>
              </a:lnSpc>
              <a:spcBef>
                <a:spcPts val="0"/>
              </a:spcBef>
              <a:spcAft>
                <a:spcPts val="2400"/>
              </a:spcAft>
              <a:defRPr/>
            </a:pPr>
            <a:r>
              <a:rPr lang="en-US" dirty="0"/>
              <a:t>Oficina del Administrador Teocrático</a:t>
            </a:r>
          </a:p>
          <a:p>
            <a:pPr marL="461963" indent="-461963" algn="just" eaLnBrk="1" hangingPunct="1">
              <a:lnSpc>
                <a:spcPct val="90000"/>
              </a:lnSpc>
              <a:spcBef>
                <a:spcPts val="0"/>
              </a:spcBef>
              <a:spcAft>
                <a:spcPts val="2400"/>
              </a:spcAft>
              <a:defRPr/>
            </a:pPr>
            <a:r>
              <a:rPr lang="en-US" dirty="0"/>
              <a:t>Comienzo del Programa del Reino</a:t>
            </a:r>
          </a:p>
          <a:p>
            <a:pPr marL="461963" indent="-461963" algn="just" eaLnBrk="1" hangingPunct="1">
              <a:lnSpc>
                <a:spcPct val="90000"/>
              </a:lnSpc>
              <a:spcBef>
                <a:spcPts val="0"/>
              </a:spcBef>
              <a:spcAft>
                <a:spcPts val="2400"/>
              </a:spcAft>
              <a:defRPr/>
            </a:pPr>
            <a:r>
              <a:rPr lang="es-CO" dirty="0"/>
              <a:t>El animal y el hombre como vegetariano</a:t>
            </a:r>
            <a:r>
              <a:rPr lang="en-US" dirty="0"/>
              <a:t> (Gén. 1:29-30; 2:17; 9:3)</a:t>
            </a:r>
          </a:p>
          <a:p>
            <a:pPr marL="461963" indent="-461963" algn="just" eaLnBrk="1" hangingPunct="1">
              <a:lnSpc>
                <a:spcPct val="90000"/>
              </a:lnSpc>
              <a:spcBef>
                <a:spcPts val="0"/>
              </a:spcBef>
              <a:spcAft>
                <a:spcPts val="2400"/>
              </a:spcAft>
              <a:defRPr/>
            </a:pPr>
            <a:r>
              <a:rPr lang="es-CO" b="1" u="sng" dirty="0">
                <a:solidFill>
                  <a:srgbClr val="FFFFCC"/>
                </a:solidFill>
              </a:rPr>
              <a:t>La perfección de la creación</a:t>
            </a:r>
            <a:r>
              <a:rPr lang="en-US" b="1" u="sng" dirty="0">
                <a:solidFill>
                  <a:srgbClr val="FFFFCC"/>
                </a:solidFill>
              </a:rPr>
              <a:t> (Gén. 1:31)</a:t>
            </a:r>
          </a:p>
          <a:p>
            <a:pPr eaLnBrk="1" hangingPunct="1">
              <a:defRPr/>
            </a:pPr>
            <a:endParaRPr lang="en-US" sz="2700" dirty="0"/>
          </a:p>
          <a:p>
            <a:pPr eaLnBrk="1" hangingPunct="1">
              <a:defRPr/>
            </a:pPr>
            <a:endParaRPr lang="en-US" sz="2700" dirty="0"/>
          </a:p>
          <a:p>
            <a:pPr eaLnBrk="1" hangingPunct="1">
              <a:buNone/>
              <a:defRPr/>
            </a:pPr>
            <a:endParaRPr lang="en-US" dirty="0"/>
          </a:p>
        </p:txBody>
      </p:sp>
      <p:pic>
        <p:nvPicPr>
          <p:cNvPr id="4" name="Picture 3">
            <a:extLst>
              <a:ext uri="{FF2B5EF4-FFF2-40B4-BE49-F238E27FC236}">
                <a16:creationId xmlns:a16="http://schemas.microsoft.com/office/drawing/2014/main" id="{D7ABB7B8-2DC1-E17B-2409-3D162C16D5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0" y="103782"/>
            <a:ext cx="1361752" cy="972212"/>
          </a:xfrm>
          <a:prstGeom prst="rect">
            <a:avLst/>
          </a:prstGeom>
        </p:spPr>
      </p:pic>
    </p:spTree>
    <p:extLst>
      <p:ext uri="{BB962C8B-B14F-4D97-AF65-F5344CB8AC3E}">
        <p14:creationId xmlns:p14="http://schemas.microsoft.com/office/powerpoint/2010/main" val="4270650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591AB-BD99-5CB2-B8BE-58BBEF26E46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8C8FAF2-2FF4-E933-B021-B09E7F5224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a:extLst>
              <a:ext uri="{FF2B5EF4-FFF2-40B4-BE49-F238E27FC236}">
                <a16:creationId xmlns:a16="http://schemas.microsoft.com/office/drawing/2014/main" id="{8D143958-4059-D05B-600B-F01ECC8F56E4}"/>
              </a:ext>
            </a:extLst>
          </p:cNvPr>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Génesis 1:31</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vio Dios todo lo que había hecho, y he aquí que era bueno en gran manera.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fue la tarde y fue la mañana: el sexto día</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7FED3406-F1D5-A438-64BC-D19B84776E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00947" y="2971800"/>
            <a:ext cx="2742107" cy="1828800"/>
          </a:xfrm>
          <a:prstGeom prst="rect">
            <a:avLst/>
          </a:prstGeom>
          <a:ln>
            <a:solidFill>
              <a:schemeClr val="tx1"/>
            </a:solidFill>
          </a:ln>
        </p:spPr>
      </p:pic>
    </p:spTree>
    <p:extLst>
      <p:ext uri="{BB962C8B-B14F-4D97-AF65-F5344CB8AC3E}">
        <p14:creationId xmlns:p14="http://schemas.microsoft.com/office/powerpoint/2010/main" val="96705006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Génesis 1:31</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vio Dios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todo lo que había hecho</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he aquí que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era bueno en gran manera</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fue la tarde y fue la mañana: el sexto día</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FD3E2396-FF6B-4CBA-9918-9021B76F7C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00947" y="2971800"/>
            <a:ext cx="2742107" cy="1828800"/>
          </a:xfrm>
          <a:prstGeom prst="rect">
            <a:avLst/>
          </a:prstGeom>
          <a:ln>
            <a:solidFill>
              <a:schemeClr val="tx1"/>
            </a:solidFill>
          </a:ln>
        </p:spPr>
      </p:pic>
    </p:spTree>
    <p:extLst>
      <p:ext uri="{BB962C8B-B14F-4D97-AF65-F5344CB8AC3E}">
        <p14:creationId xmlns:p14="http://schemas.microsoft.com/office/powerpoint/2010/main" val="85754871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35A1B-1986-A7C9-6EE8-89A038BA692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376D66B-5F24-9C8F-CC08-84B1E169F66D}"/>
              </a:ext>
            </a:extLst>
          </p:cNvPr>
          <p:cNvPicPr>
            <a:picLocks noChangeAspect="1"/>
          </p:cNvPicPr>
          <p:nvPr/>
        </p:nvPicPr>
        <p:blipFill>
          <a:blip r:embed="rId2"/>
          <a:stretch>
            <a:fillRect/>
          </a:stretch>
        </p:blipFill>
        <p:spPr>
          <a:xfrm>
            <a:off x="174403" y="533400"/>
            <a:ext cx="8795192" cy="5791200"/>
          </a:xfrm>
          <a:prstGeom prst="rect">
            <a:avLst/>
          </a:prstGeom>
        </p:spPr>
      </p:pic>
    </p:spTree>
    <p:extLst>
      <p:ext uri="{BB962C8B-B14F-4D97-AF65-F5344CB8AC3E}">
        <p14:creationId xmlns:p14="http://schemas.microsoft.com/office/powerpoint/2010/main" val="2594302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CF90CC-6F37-4384-97DF-4D861D0457C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err="1">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Apocalipsis</a:t>
            </a: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 21:4</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600" dirty="0">
                <a:effectLst>
                  <a:outerShdw blurRad="38100" dist="38100" dir="2700000" algn="tl">
                    <a:srgbClr val="000000">
                      <a:alpha val="43137"/>
                    </a:srgbClr>
                  </a:outerShdw>
                </a:effectLst>
                <a:latin typeface="Calibri" panose="020F0502020204030204" pitchFamily="34" charset="0"/>
              </a:rPr>
              <a:t>Él enjugará toda lágrima de sus ojos, y ya no habrá muerte, ni habrá más duelo, ni clamor, ni dolor, porque las primeras cosas han pasado»</a:t>
            </a:r>
            <a:r>
              <a:rPr lang="en-US" sz="3600" dirty="0">
                <a:effectLst>
                  <a:outerShdw blurRad="38100" dist="38100" dir="2700000" algn="tl">
                    <a:srgbClr val="000000">
                      <a:alpha val="43137"/>
                    </a:srgbClr>
                  </a:outerShdw>
                </a:effectLst>
                <a:latin typeface="Calibri" panose="020F0502020204030204" pitchFamily="34" charset="0"/>
              </a:rPr>
              <a:t>.”</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8EA25A2E-5CBD-4BD6-B8D1-1237D222E37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40592" y="3048000"/>
            <a:ext cx="2062817" cy="1828800"/>
          </a:xfrm>
          <a:prstGeom prst="rect">
            <a:avLst/>
          </a:prstGeom>
        </p:spPr>
      </p:pic>
    </p:spTree>
    <p:extLst>
      <p:ext uri="{BB962C8B-B14F-4D97-AF65-F5344CB8AC3E}">
        <p14:creationId xmlns:p14="http://schemas.microsoft.com/office/powerpoint/2010/main" val="347836523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07CED-C833-2DF4-5E4D-AB625A00BF4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1A62F96-653E-E8EE-B416-B822C306D50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4DA411F2-1AD2-AB10-838E-C7EF8F0EF2C8}"/>
              </a:ext>
            </a:extLst>
          </p:cNvPr>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err="1">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Apocalipsis</a:t>
            </a: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 21:4</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600" dirty="0">
                <a:effectLst>
                  <a:outerShdw blurRad="38100" dist="38100" dir="2700000" algn="tl">
                    <a:srgbClr val="000000">
                      <a:alpha val="43137"/>
                    </a:srgbClr>
                  </a:outerShdw>
                </a:effectLst>
                <a:latin typeface="Calibri" panose="020F0502020204030204" pitchFamily="34" charset="0"/>
              </a:rPr>
              <a:t>Él enjugará toda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rPr>
              <a:t>lágrima</a:t>
            </a:r>
            <a:r>
              <a:rPr lang="es-ES" sz="3600" dirty="0">
                <a:effectLst>
                  <a:outerShdw blurRad="38100" dist="38100" dir="2700000" algn="tl">
                    <a:srgbClr val="000000">
                      <a:alpha val="43137"/>
                    </a:srgbClr>
                  </a:outerShdw>
                </a:effectLst>
                <a:latin typeface="Calibri" panose="020F0502020204030204" pitchFamily="34" charset="0"/>
              </a:rPr>
              <a:t> de sus ojos, y ya no habrá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rPr>
              <a:t>muerte</a:t>
            </a:r>
            <a:r>
              <a:rPr lang="es-ES" sz="3600" dirty="0">
                <a:effectLst>
                  <a:outerShdw blurRad="38100" dist="38100" dir="2700000" algn="tl">
                    <a:srgbClr val="000000">
                      <a:alpha val="43137"/>
                    </a:srgbClr>
                  </a:outerShdw>
                </a:effectLst>
                <a:latin typeface="Calibri" panose="020F0502020204030204" pitchFamily="34" charset="0"/>
              </a:rPr>
              <a:t>, ni habrá más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rPr>
              <a:t>duelo</a:t>
            </a:r>
            <a:r>
              <a:rPr lang="es-ES" sz="3600" dirty="0">
                <a:effectLst>
                  <a:outerShdw blurRad="38100" dist="38100" dir="2700000" algn="tl">
                    <a:srgbClr val="000000">
                      <a:alpha val="43137"/>
                    </a:srgbClr>
                  </a:outerShdw>
                </a:effectLst>
                <a:latin typeface="Calibri" panose="020F0502020204030204" pitchFamily="34" charset="0"/>
              </a:rPr>
              <a:t>, ni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rPr>
              <a:t>clamor</a:t>
            </a:r>
            <a:r>
              <a:rPr lang="es-ES" sz="3600" dirty="0">
                <a:effectLst>
                  <a:outerShdw blurRad="38100" dist="38100" dir="2700000" algn="tl">
                    <a:srgbClr val="000000">
                      <a:alpha val="43137"/>
                    </a:srgbClr>
                  </a:outerShdw>
                </a:effectLst>
                <a:latin typeface="Calibri" panose="020F0502020204030204" pitchFamily="34" charset="0"/>
              </a:rPr>
              <a:t>, ni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rPr>
              <a:t>dolor</a:t>
            </a:r>
            <a:r>
              <a:rPr lang="es-ES" sz="3600" dirty="0">
                <a:effectLst>
                  <a:outerShdw blurRad="38100" dist="38100" dir="2700000" algn="tl">
                    <a:srgbClr val="000000">
                      <a:alpha val="43137"/>
                    </a:srgbClr>
                  </a:outerShdw>
                </a:effectLst>
                <a:latin typeface="Calibri" panose="020F0502020204030204" pitchFamily="34" charset="0"/>
              </a:rPr>
              <a:t>, porque las primeras cosas han pasado»</a:t>
            </a:r>
            <a:r>
              <a:rPr lang="en-US" sz="3600" dirty="0">
                <a:effectLst>
                  <a:outerShdw blurRad="38100" dist="38100" dir="2700000" algn="tl">
                    <a:srgbClr val="000000">
                      <a:alpha val="43137"/>
                    </a:srgbClr>
                  </a:outerShdw>
                </a:effectLst>
                <a:latin typeface="Calibri" panose="020F0502020204030204" pitchFamily="34" charset="0"/>
              </a:rPr>
              <a:t>.”</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CB5A5A5E-1136-DA1D-B94D-6EE3C0C9F7E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40592" y="3048000"/>
            <a:ext cx="2062817" cy="1828800"/>
          </a:xfrm>
          <a:prstGeom prst="rect">
            <a:avLst/>
          </a:prstGeom>
        </p:spPr>
      </p:pic>
    </p:spTree>
    <p:extLst>
      <p:ext uri="{BB962C8B-B14F-4D97-AF65-F5344CB8AC3E}">
        <p14:creationId xmlns:p14="http://schemas.microsoft.com/office/powerpoint/2010/main" val="95090045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5"/>
          <p:cNvSpPr>
            <a:spLocks noGrp="1"/>
          </p:cNvSpPr>
          <p:nvPr>
            <p:ph type="title" idx="4294967295"/>
          </p:nvPr>
        </p:nvSpPr>
        <p:spPr>
          <a:xfrm>
            <a:off x="2190749" y="228600"/>
            <a:ext cx="4762500" cy="914400"/>
          </a:xfrm>
        </p:spPr>
        <p:txBody>
          <a:bodyPr/>
          <a:lstStyle/>
          <a:p>
            <a:pPr algn="ctr"/>
            <a:r>
              <a:rPr lang="en-US" dirty="0">
                <a:effectLst>
                  <a:outerShdw blurRad="38100" dist="38100" dir="2700000" algn="tl">
                    <a:srgbClr val="000000">
                      <a:alpha val="43137"/>
                    </a:srgbClr>
                  </a:outerShdw>
                </a:effectLst>
              </a:rPr>
              <a:t>Dominos </a:t>
            </a:r>
            <a:r>
              <a:rPr lang="en-US" dirty="0" err="1">
                <a:effectLst>
                  <a:outerShdw blurRad="38100" dist="38100" dir="2700000" algn="tl">
                    <a:srgbClr val="000000">
                      <a:alpha val="43137"/>
                    </a:srgbClr>
                  </a:outerShdw>
                </a:effectLst>
              </a:rPr>
              <a:t>en</a:t>
            </a:r>
            <a:r>
              <a:rPr lang="en-US" dirty="0">
                <a:effectLst>
                  <a:outerShdw blurRad="38100" dist="38100" dir="2700000" algn="tl">
                    <a:srgbClr val="000000">
                      <a:alpha val="43137"/>
                    </a:srgbClr>
                  </a:outerShdw>
                </a:effectLst>
              </a:rPr>
              <a:t> Fila</a:t>
            </a:r>
          </a:p>
        </p:txBody>
      </p:sp>
      <p:pic>
        <p:nvPicPr>
          <p:cNvPr id="37891" name="Picture 2" descr="http://i.ytimg.com/vi/IeWsxuDn7NE/hqdefault.jpg"/>
          <p:cNvPicPr>
            <a:picLocks noGrp="1" noChangeAspect="1" noChangeArrowheads="1"/>
          </p:cNvPicPr>
          <p:nvPr>
            <p:ph type="tbl" idx="4294967295"/>
          </p:nvPr>
        </p:nvPicPr>
        <p:blipFill rotWithShape="1">
          <a:blip r:embed="rId2" cstate="email">
            <a:extLst>
              <a:ext uri="{28A0092B-C50C-407E-A947-70E740481C1C}">
                <a14:useLocalDpi xmlns:a14="http://schemas.microsoft.com/office/drawing/2010/main"/>
              </a:ext>
            </a:extLst>
          </a:blip>
          <a:srcRect/>
          <a:stretch/>
        </p:blipFill>
        <p:spPr>
          <a:xfrm>
            <a:off x="431802" y="1371600"/>
            <a:ext cx="8382001" cy="4572000"/>
          </a:xfrm>
          <a:prstGeom prst="roundRect">
            <a:avLst/>
          </a:prstGeom>
        </p:spPr>
      </p:pic>
    </p:spTree>
    <p:extLst>
      <p:ext uri="{BB962C8B-B14F-4D97-AF65-F5344CB8AC3E}">
        <p14:creationId xmlns:p14="http://schemas.microsoft.com/office/powerpoint/2010/main" val="96438805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rPr>
              <a:t>Génesis 1-11 (cuatro eventos)</a:t>
            </a:r>
          </a:p>
          <a:p>
            <a:pPr marL="914400" lvl="1" indent="-457200" eaLnBrk="1" hangingPunct="1">
              <a:spcBef>
                <a:spcPts val="0"/>
              </a:spcBef>
              <a:spcAft>
                <a:spcPts val="3000"/>
              </a:spcAft>
              <a:buSzPct val="100000"/>
              <a:buFont typeface="+mj-lt"/>
              <a:buAutoNum type="alphaUcPeriod"/>
              <a:defRPr/>
            </a:pPr>
            <a:r>
              <a:rPr lang="en-US" b="1" u="sng" dirty="0">
                <a:solidFill>
                  <a:srgbClr val="FFFFCC"/>
                </a:solidFill>
              </a:rPr>
              <a:t>Creación (1-2)</a:t>
            </a:r>
          </a:p>
          <a:p>
            <a:pPr marL="914400" lvl="1" indent="-457200" eaLnBrk="1" hangingPunct="1">
              <a:spcBef>
                <a:spcPts val="0"/>
              </a:spcBef>
              <a:spcAft>
                <a:spcPts val="3000"/>
              </a:spcAft>
              <a:buSzPct val="100000"/>
              <a:buFont typeface="+mj-lt"/>
              <a:buAutoNum type="alphaUcPeriod"/>
              <a:defRPr/>
            </a:pPr>
            <a:r>
              <a:rPr lang="en-US" dirty="0"/>
              <a:t>Caída (3-5)</a:t>
            </a:r>
          </a:p>
          <a:p>
            <a:pPr marL="914400" lvl="1" indent="-457200" eaLnBrk="1" hangingPunct="1">
              <a:spcBef>
                <a:spcPts val="0"/>
              </a:spcBef>
              <a:spcAft>
                <a:spcPts val="3000"/>
              </a:spcAft>
              <a:buSzPct val="100000"/>
              <a:buFont typeface="+mj-lt"/>
              <a:buAutoNum type="alphaUcPeriod"/>
              <a:defRPr/>
            </a:pPr>
            <a:r>
              <a:rPr lang="en-US" dirty="0"/>
              <a:t>Diluvio (6-9)</a:t>
            </a:r>
          </a:p>
          <a:p>
            <a:pPr marL="914400" lvl="1" indent="-457200" eaLnBrk="1" hangingPunct="1">
              <a:spcBef>
                <a:spcPts val="0"/>
              </a:spcBef>
              <a:spcAft>
                <a:spcPts val="3000"/>
              </a:spcAft>
              <a:buSzPct val="100000"/>
              <a:buFont typeface="+mj-lt"/>
              <a:buAutoNum type="alphaUcPeriod"/>
              <a:defRPr/>
            </a:pPr>
            <a:r>
              <a:rPr lang="en-US" dirty="0"/>
              <a:t>Dispersión nacional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991100" cy="914400"/>
          </a:xfrm>
        </p:spPr>
        <p:txBody>
          <a:bodyPr/>
          <a:lstStyle/>
          <a:p>
            <a:pPr algn="ctr" eaLnBrk="1" hangingPunct="1"/>
            <a:r>
              <a:rPr lang="en-US" sz="3600" dirty="0"/>
              <a:t>ESTRUCTURA DE GÉNESIS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Génesis 1:31</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vio Dios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todo lo que había hecho</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he aquí que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era bueno en gran manera</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fue la tarde y fue la mañana: el sexto día</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FD3E2396-FF6B-4CBA-9918-9021B76F7C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00947" y="2971800"/>
            <a:ext cx="2742107" cy="1828800"/>
          </a:xfrm>
          <a:prstGeom prst="rect">
            <a:avLst/>
          </a:prstGeom>
          <a:ln>
            <a:solidFill>
              <a:schemeClr val="tx1"/>
            </a:solidFill>
          </a:ln>
        </p:spPr>
      </p:pic>
    </p:spTree>
    <p:extLst>
      <p:ext uri="{BB962C8B-B14F-4D97-AF65-F5344CB8AC3E}">
        <p14:creationId xmlns:p14="http://schemas.microsoft.com/office/powerpoint/2010/main" val="41986300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6C4F9-021B-6F43-4CA9-7EACF63A497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54B52B7-56B5-B9D1-54C2-51EC5B2F59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a:extLst>
              <a:ext uri="{FF2B5EF4-FFF2-40B4-BE49-F238E27FC236}">
                <a16:creationId xmlns:a16="http://schemas.microsoft.com/office/drawing/2014/main" id="{56CD2FC9-8BE4-3BB5-03C0-1C7FB8E3A48D}"/>
              </a:ext>
            </a:extLst>
          </p:cNvPr>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Génesis 1:1-3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 el principio creó Dios los cielos y la tierra</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O"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la tierra estaba sin orden y vacía, y las tinieblas cubrían la superficie del abismo, y el Espíritu de Dios se movía sobre la superficie de las aguas. 3 Entonces dijo Dios: Sea la luz. Y hubo luz.”</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2938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435574" y="1524000"/>
            <a:ext cx="8656560" cy="445692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sz="2700" dirty="0">
                <a:effectLst>
                  <a:outerShdw blurRad="38100" dist="38100" dir="2700000" algn="tl">
                    <a:srgbClr val="000000">
                      <a:alpha val="43137"/>
                    </a:srgbClr>
                  </a:outerShdw>
                </a:effectLst>
                <a:latin typeface="Calibri" panose="020F0502020204030204" pitchFamily="34" charset="0"/>
              </a:rPr>
              <a:t>“</a:t>
            </a:r>
            <a:r>
              <a:rPr lang="es-CO" sz="2100" dirty="0">
                <a:effectLst>
                  <a:outerShdw blurRad="38100" dist="38100" dir="2700000" algn="tl">
                    <a:srgbClr val="000000">
                      <a:alpha val="43137"/>
                    </a:srgbClr>
                  </a:outerShdw>
                </a:effectLst>
                <a:latin typeface="Calibri" panose="020F0502020204030204" pitchFamily="34" charset="0"/>
              </a:rPr>
              <a:t>¿Cuándo cayó Satanás de su relación con Dios? Como se señaló anteriormente, el pecado no existía en ninguna parte de la creación de Dios —incluyendo a los ángeles— hasta el final del sexto y último día de la creación (Génesis 1:31). Por lo tanto, la caída de Satanás ocurrió después de finalizar la creación. Sin embargo, Satanás ya era un ser maligno cuando vino a la tierra para tentar al hombre a apartarse de Dios (Génesis 3). Estos hechos nos llevan a concluir que </a:t>
            </a:r>
            <a:r>
              <a:rPr lang="es-CO" sz="2100" b="1" u="sng" dirty="0">
                <a:solidFill>
                  <a:srgbClr val="FFFFCC"/>
                </a:solidFill>
                <a:effectLst>
                  <a:outerShdw blurRad="38100" dist="38100" dir="2700000" algn="tl">
                    <a:srgbClr val="000000">
                      <a:alpha val="43137"/>
                    </a:srgbClr>
                  </a:outerShdw>
                </a:effectLst>
                <a:latin typeface="Calibri" panose="020F0502020204030204" pitchFamily="34" charset="0"/>
              </a:rPr>
              <a:t>la caída de Satanás tuvo lugar en el intervalo entre el final de la creación y la caída del hombre</a:t>
            </a:r>
            <a:r>
              <a:rPr lang="es-CO" sz="2100" dirty="0">
                <a:effectLst>
                  <a:outerShdw blurRad="38100" dist="38100" dir="2700000" algn="tl">
                    <a:srgbClr val="000000">
                      <a:alpha val="43137"/>
                    </a:srgbClr>
                  </a:outerShdw>
                </a:effectLst>
                <a:latin typeface="Calibri" panose="020F0502020204030204" pitchFamily="34" charset="0"/>
              </a:rPr>
              <a:t>. ¿Cuánto tiempo duró ese intervalo? Debió ser bastante breve, ya que cuando Dios creó al primer hombre y a la primera mujer, les mandó que fueran fructíferos y se multiplicaran por medio de la procreación (Génesis 1:27–28),  pero no hubo concepción humana hasta después de la caída del hombre (Génesis 4:1). En resumen, la caída de Satanás ocurrió en un espacio corto de tiempo, entre el cierre del sexto día de la creación —cuando todo aún era “bueno en gran manera”— y el momento en que tentó a Eva en el huerto.”</a:t>
            </a:r>
            <a:endParaRPr lang="en-US" sz="21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pic>
        <p:nvPicPr>
          <p:cNvPr id="3" name="Picture 2">
            <a:extLst>
              <a:ext uri="{FF2B5EF4-FFF2-40B4-BE49-F238E27FC236}">
                <a16:creationId xmlns:a16="http://schemas.microsoft.com/office/drawing/2014/main" id="{56FC29BE-D62D-467C-A0B3-E8A1E43D920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200" y="76200"/>
            <a:ext cx="844062" cy="1097280"/>
          </a:xfrm>
          <a:prstGeom prst="rect">
            <a:avLst/>
          </a:prstGeom>
          <a:ln w="12700">
            <a:solidFill>
              <a:schemeClr val="tx1"/>
            </a:solidFill>
          </a:ln>
        </p:spPr>
      </p:pic>
      <p:sp>
        <p:nvSpPr>
          <p:cNvPr id="2" name="Rectangle 1">
            <a:extLst>
              <a:ext uri="{FF2B5EF4-FFF2-40B4-BE49-F238E27FC236}">
                <a16:creationId xmlns:a16="http://schemas.microsoft.com/office/drawing/2014/main" id="{9833B6BE-F3D5-439A-96B3-B1A1BE27E660}"/>
              </a:ext>
            </a:extLst>
          </p:cNvPr>
          <p:cNvSpPr/>
          <p:nvPr/>
        </p:nvSpPr>
        <p:spPr>
          <a:xfrm>
            <a:off x="2305050" y="217438"/>
            <a:ext cx="4533900" cy="1154162"/>
          </a:xfrm>
          <a:prstGeom prst="rect">
            <a:avLst/>
          </a:prstGeom>
        </p:spPr>
        <p:txBody>
          <a:bodyPr wrap="square">
            <a:spAutoFit/>
          </a:bodyPr>
          <a:lstStyle/>
          <a:p>
            <a:pPr algn="ctr">
              <a:spcBef>
                <a:spcPts val="0"/>
              </a:spcBef>
              <a:spcAft>
                <a:spcPts val="6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Renald Showers </a:t>
            </a:r>
          </a:p>
          <a:p>
            <a:pPr algn="ctr">
              <a:spcBef>
                <a:spcPts val="0"/>
              </a:spcBef>
              <a:spcAft>
                <a:spcPts val="0"/>
              </a:spcAft>
            </a:pPr>
            <a:r>
              <a:rPr lang="en-US" sz="1600" dirty="0">
                <a:effectLst>
                  <a:outerShdw blurRad="38100" dist="38100" dir="2700000" algn="tl">
                    <a:srgbClr val="000000">
                      <a:alpha val="43137"/>
                    </a:srgbClr>
                  </a:outerShdw>
                </a:effectLst>
                <a:latin typeface="Calibri" panose="020F0502020204030204" pitchFamily="34" charset="0"/>
                <a:ea typeface="+mj-ea"/>
                <a:cs typeface="+mj-cs"/>
              </a:rPr>
              <a:t>Renald Showers, </a:t>
            </a:r>
            <a:r>
              <a:rPr lang="en-US" sz="1600" i="1" dirty="0">
                <a:effectLst>
                  <a:outerShdw blurRad="38100" dist="38100" dir="2700000" algn="tl">
                    <a:srgbClr val="000000">
                      <a:alpha val="43137"/>
                    </a:srgbClr>
                  </a:outerShdw>
                </a:effectLst>
                <a:latin typeface="Calibri" panose="020F0502020204030204" pitchFamily="34" charset="0"/>
                <a:ea typeface="+mj-ea"/>
                <a:cs typeface="+mj-cs"/>
              </a:rPr>
              <a:t>Those Invisible Spirits Called Angels</a:t>
            </a:r>
            <a:r>
              <a:rPr lang="en-US" sz="1600" dirty="0">
                <a:effectLst>
                  <a:outerShdw blurRad="38100" dist="38100" dir="2700000" algn="tl">
                    <a:srgbClr val="000000">
                      <a:alpha val="43137"/>
                    </a:srgbClr>
                  </a:outerShdw>
                </a:effectLst>
                <a:latin typeface="Calibri" panose="020F0502020204030204" pitchFamily="34" charset="0"/>
                <a:ea typeface="+mj-ea"/>
                <a:cs typeface="+mj-cs"/>
              </a:rPr>
              <a:t> (Bellmawr, NJ: Friends of Israel, 1997), 82-83.</a:t>
            </a:r>
            <a:endParaRPr lang="en-US" sz="1600" dirty="0">
              <a:effectLst>
                <a:outerShdw blurRad="38100" dist="38100" dir="2700000" algn="tl">
                  <a:srgbClr val="000000">
                    <a:alpha val="43137"/>
                  </a:srgbClr>
                </a:outerShdw>
              </a:effectLst>
            </a:endParaRPr>
          </a:p>
        </p:txBody>
      </p:sp>
      <p:pic>
        <p:nvPicPr>
          <p:cNvPr id="1026" name="Picture 2" descr="Image result for renald showers those invisible spirits">
            <a:extLst>
              <a:ext uri="{FF2B5EF4-FFF2-40B4-BE49-F238E27FC236}">
                <a16:creationId xmlns:a16="http://schemas.microsoft.com/office/drawing/2014/main" id="{0A70E25C-575C-4151-9413-4B1196D392D0}"/>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153401" y="76200"/>
            <a:ext cx="914400" cy="1023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67058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4AB6B-794B-201C-9866-9F16EE47958F}"/>
            </a:ext>
          </a:extLst>
        </p:cNvPr>
        <p:cNvGrpSpPr/>
        <p:nvPr/>
      </p:nvGrpSpPr>
      <p:grpSpPr>
        <a:xfrm>
          <a:off x="0" y="0"/>
          <a:ext cx="0" cy="0"/>
          <a:chOff x="0" y="0"/>
          <a:chExt cx="0" cy="0"/>
        </a:xfrm>
      </p:grpSpPr>
      <p:sp>
        <p:nvSpPr>
          <p:cNvPr id="67586" name="Rectangle 2">
            <a:extLst>
              <a:ext uri="{FF2B5EF4-FFF2-40B4-BE49-F238E27FC236}">
                <a16:creationId xmlns:a16="http://schemas.microsoft.com/office/drawing/2014/main" id="{71864846-AE6A-3854-BC91-01D86B085BDE}"/>
              </a:ext>
            </a:extLst>
          </p:cNvPr>
          <p:cNvSpPr>
            <a:spLocks noGrp="1" noChangeArrowheads="1"/>
          </p:cNvSpPr>
          <p:nvPr>
            <p:ph type="title"/>
          </p:nvPr>
        </p:nvSpPr>
        <p:spPr>
          <a:xfrm>
            <a:off x="685800" y="228600"/>
            <a:ext cx="7772400" cy="685800"/>
          </a:xfrm>
        </p:spPr>
        <p:txBody>
          <a:bodyPr/>
          <a:lstStyle/>
          <a:p>
            <a:pPr algn="ctr" eaLnBrk="1" hangingPunct="1"/>
            <a:r>
              <a:rPr lang="en-US" sz="3600" dirty="0"/>
              <a:t>Génesis 1:1</a:t>
            </a:r>
            <a:r>
              <a:rPr lang="en-US" sz="3600" dirty="0">
                <a:cs typeface="Calibri" panose="020F0502020204030204" pitchFamily="34" charset="0"/>
                <a:sym typeface="Symbol" pitchFamily="18" charset="2"/>
              </a:rPr>
              <a:t>–</a:t>
            </a:r>
            <a:r>
              <a:rPr lang="en-US" sz="3600" dirty="0">
                <a:sym typeface="Symbol" pitchFamily="18" charset="2"/>
              </a:rPr>
              <a:t>2:3</a:t>
            </a:r>
            <a:r>
              <a:rPr lang="en-US" sz="3600" dirty="0"/>
              <a:t> Esquema</a:t>
            </a:r>
          </a:p>
        </p:txBody>
      </p:sp>
      <p:sp>
        <p:nvSpPr>
          <p:cNvPr id="73731" name="Rectangle 3">
            <a:extLst>
              <a:ext uri="{FF2B5EF4-FFF2-40B4-BE49-F238E27FC236}">
                <a16:creationId xmlns:a16="http://schemas.microsoft.com/office/drawing/2014/main" id="{367D708C-8DC2-B285-1E0A-57202D83DA21}"/>
              </a:ext>
            </a:extLst>
          </p:cNvPr>
          <p:cNvSpPr>
            <a:spLocks noGrp="1" noChangeArrowheads="1"/>
          </p:cNvSpPr>
          <p:nvPr>
            <p:ph type="body" idx="1"/>
          </p:nvPr>
        </p:nvSpPr>
        <p:spPr>
          <a:xfrm>
            <a:off x="228600" y="914400"/>
            <a:ext cx="8839200" cy="5791200"/>
          </a:xfrm>
        </p:spPr>
        <p:txBody>
          <a:bodyPr/>
          <a:lstStyle/>
          <a:p>
            <a:pPr eaLnBrk="1" hangingPunct="1">
              <a:spcBef>
                <a:spcPts val="0"/>
              </a:spcBef>
              <a:spcAft>
                <a:spcPts val="1600"/>
              </a:spcAft>
              <a:defRPr/>
            </a:pPr>
            <a:r>
              <a:rPr lang="en-US" sz="2600" dirty="0"/>
              <a:t>Creación original en el primer día (Gén 1:1)</a:t>
            </a:r>
          </a:p>
          <a:p>
            <a:pPr eaLnBrk="1" hangingPunct="1">
              <a:spcBef>
                <a:spcPts val="0"/>
              </a:spcBef>
              <a:spcAft>
                <a:spcPts val="1600"/>
              </a:spcAft>
              <a:defRPr/>
            </a:pPr>
            <a:r>
              <a:rPr lang="es-CO" sz="2600" dirty="0"/>
              <a:t>Creación original en su estado “sin forma y vacía” </a:t>
            </a:r>
            <a:r>
              <a:rPr lang="en-US" sz="2600" dirty="0"/>
              <a:t>(Gén 1:2)</a:t>
            </a:r>
          </a:p>
          <a:p>
            <a:pPr eaLnBrk="1" hangingPunct="1">
              <a:spcBef>
                <a:spcPts val="0"/>
              </a:spcBef>
              <a:spcAft>
                <a:spcPts val="1600"/>
              </a:spcAft>
              <a:defRPr/>
            </a:pPr>
            <a:r>
              <a:rPr lang="en-US" sz="2600" b="1" dirty="0">
                <a:solidFill>
                  <a:srgbClr val="FFFFCC"/>
                </a:solidFill>
              </a:rPr>
              <a:t>Semana de la creación (Gén 1:3</a:t>
            </a:r>
            <a:r>
              <a:rPr lang="en-US" sz="2600" b="1" dirty="0">
                <a:solidFill>
                  <a:srgbClr val="FFFFCC"/>
                </a:solidFill>
                <a:cs typeface="Calibri" panose="020F0502020204030204" pitchFamily="34" charset="0"/>
                <a:sym typeface="Symbol" pitchFamily="18" charset="2"/>
              </a:rPr>
              <a:t>–</a:t>
            </a:r>
            <a:r>
              <a:rPr lang="en-US" sz="2600" b="1" dirty="0">
                <a:solidFill>
                  <a:srgbClr val="FFFFCC"/>
                </a:solidFill>
              </a:rPr>
              <a:t>2:3): </a:t>
            </a:r>
            <a:r>
              <a:rPr lang="en-US" sz="2400" b="1" dirty="0">
                <a:solidFill>
                  <a:srgbClr val="FFFFCC"/>
                </a:solidFill>
              </a:rPr>
              <a:t>“</a:t>
            </a:r>
            <a:r>
              <a:rPr lang="es-CO" sz="2400" b="1" dirty="0">
                <a:solidFill>
                  <a:srgbClr val="FFFFCC"/>
                </a:solidFill>
              </a:rPr>
              <a:t>Y vio Dios...“era buena</a:t>
            </a:r>
            <a:r>
              <a:rPr lang="en-US" sz="2400" b="1" dirty="0">
                <a:solidFill>
                  <a:srgbClr val="FFFFCC"/>
                </a:solidFill>
              </a:rPr>
              <a:t>” </a:t>
            </a:r>
          </a:p>
          <a:p>
            <a:pPr lvl="1" eaLnBrk="1" hangingPunct="1">
              <a:spcBef>
                <a:spcPts val="0"/>
              </a:spcBef>
              <a:spcAft>
                <a:spcPts val="1600"/>
              </a:spcAft>
              <a:defRPr/>
            </a:pPr>
            <a:r>
              <a:rPr lang="en-US" sz="2600" dirty="0"/>
              <a:t>Primer día 1:3-5</a:t>
            </a:r>
          </a:p>
          <a:p>
            <a:pPr lvl="1" eaLnBrk="1" hangingPunct="1">
              <a:spcBef>
                <a:spcPts val="0"/>
              </a:spcBef>
              <a:spcAft>
                <a:spcPts val="1600"/>
              </a:spcAft>
              <a:defRPr/>
            </a:pPr>
            <a:r>
              <a:rPr lang="en-US" sz="2600" dirty="0"/>
              <a:t>Segundo día 1:6-8</a:t>
            </a:r>
          </a:p>
          <a:p>
            <a:pPr lvl="1" eaLnBrk="1" hangingPunct="1">
              <a:spcBef>
                <a:spcPts val="0"/>
              </a:spcBef>
              <a:spcAft>
                <a:spcPts val="1600"/>
              </a:spcAft>
              <a:defRPr/>
            </a:pPr>
            <a:r>
              <a:rPr lang="en-US" sz="2600" dirty="0"/>
              <a:t>Tercer día 1:9-13</a:t>
            </a:r>
          </a:p>
          <a:p>
            <a:pPr lvl="1" eaLnBrk="1" hangingPunct="1">
              <a:spcBef>
                <a:spcPts val="0"/>
              </a:spcBef>
              <a:spcAft>
                <a:spcPts val="1600"/>
              </a:spcAft>
              <a:defRPr/>
            </a:pPr>
            <a:r>
              <a:rPr lang="en-US" sz="2600" dirty="0">
                <a:solidFill>
                  <a:srgbClr val="F9F8EC"/>
                </a:solidFill>
              </a:rPr>
              <a:t>Cuarto día 1:14-19</a:t>
            </a:r>
          </a:p>
          <a:p>
            <a:pPr lvl="1" eaLnBrk="1" hangingPunct="1">
              <a:spcBef>
                <a:spcPts val="0"/>
              </a:spcBef>
              <a:spcAft>
                <a:spcPts val="1600"/>
              </a:spcAft>
              <a:defRPr/>
            </a:pPr>
            <a:r>
              <a:rPr lang="en-US" sz="2600" dirty="0">
                <a:solidFill>
                  <a:srgbClr val="F9F8EC"/>
                </a:solidFill>
              </a:rPr>
              <a:t>Quinto día 1:20-23</a:t>
            </a:r>
          </a:p>
          <a:p>
            <a:pPr lvl="1" eaLnBrk="1" hangingPunct="1">
              <a:spcBef>
                <a:spcPts val="0"/>
              </a:spcBef>
              <a:spcAft>
                <a:spcPts val="1600"/>
              </a:spcAft>
              <a:defRPr/>
            </a:pPr>
            <a:r>
              <a:rPr lang="en-US" sz="2600" dirty="0">
                <a:solidFill>
                  <a:srgbClr val="F9F8EC"/>
                </a:solidFill>
              </a:rPr>
              <a:t>Sexto día 1:24-31</a:t>
            </a:r>
          </a:p>
          <a:p>
            <a:pPr lvl="1" eaLnBrk="1" hangingPunct="1">
              <a:spcBef>
                <a:spcPts val="0"/>
              </a:spcBef>
              <a:spcAft>
                <a:spcPts val="1600"/>
              </a:spcAft>
              <a:defRPr/>
            </a:pPr>
            <a:r>
              <a:rPr lang="en-US" sz="2600" b="1" u="sng" dirty="0">
                <a:solidFill>
                  <a:srgbClr val="FFFFCC"/>
                </a:solidFill>
              </a:rPr>
              <a:t>Séptimo día 2:1-3 </a:t>
            </a:r>
          </a:p>
        </p:txBody>
      </p:sp>
      <p:pic>
        <p:nvPicPr>
          <p:cNvPr id="8" name="Picture 7">
            <a:extLst>
              <a:ext uri="{FF2B5EF4-FFF2-40B4-BE49-F238E27FC236}">
                <a16:creationId xmlns:a16="http://schemas.microsoft.com/office/drawing/2014/main" id="{A3943CC9-84D2-522F-5CC1-76433F8EC97C}"/>
              </a:ext>
            </a:extLst>
          </p:cNvPr>
          <p:cNvPicPr>
            <a:picLocks noChangeAspect="1"/>
          </p:cNvPicPr>
          <p:nvPr/>
        </p:nvPicPr>
        <p:blipFill>
          <a:blip r:embed="rId2"/>
          <a:stretch>
            <a:fillRect/>
          </a:stretch>
        </p:blipFill>
        <p:spPr>
          <a:xfrm>
            <a:off x="5037752" y="2971801"/>
            <a:ext cx="3645461" cy="2590800"/>
          </a:xfrm>
          <a:prstGeom prst="rect">
            <a:avLst/>
          </a:prstGeom>
        </p:spPr>
      </p:pic>
    </p:spTree>
    <p:extLst>
      <p:ext uri="{BB962C8B-B14F-4D97-AF65-F5344CB8AC3E}">
        <p14:creationId xmlns:p14="http://schemas.microsoft.com/office/powerpoint/2010/main" val="19193840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6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Génesis 2:1-3</a:t>
            </a:r>
          </a:p>
          <a:p>
            <a:pPr algn="just"/>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O"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Así fueron acabados los cielos y la tierra y todas sus </a:t>
            </a:r>
            <a:r>
              <a:rPr lang="es-CO"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huestes</a:t>
            </a:r>
            <a:r>
              <a:rPr lang="es-CO"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 Y en el séptimo día completó Dios la obra que había hecho, y reposó en el día séptimo de toda la[b] obra que había hecho. 3 Y bendijo Dios el séptimo día y lo santificó, porque en él reposó de toda la obra que Él había creado y hecho</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75278338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4F790-B562-2752-9E9E-C5D1DEB47727}"/>
            </a:ext>
          </a:extLst>
        </p:cNvPr>
        <p:cNvGrpSpPr/>
        <p:nvPr/>
      </p:nvGrpSpPr>
      <p:grpSpPr>
        <a:xfrm>
          <a:off x="0" y="0"/>
          <a:ext cx="0" cy="0"/>
          <a:chOff x="0" y="0"/>
          <a:chExt cx="0" cy="0"/>
        </a:xfrm>
      </p:grpSpPr>
      <p:sp>
        <p:nvSpPr>
          <p:cNvPr id="17410" name="Rectangle 6">
            <a:extLst>
              <a:ext uri="{FF2B5EF4-FFF2-40B4-BE49-F238E27FC236}">
                <a16:creationId xmlns:a16="http://schemas.microsoft.com/office/drawing/2014/main" id="{A333AB8D-C9FB-C13E-BB72-A33790E89DBE}"/>
              </a:ext>
            </a:extLst>
          </p:cNvPr>
          <p:cNvSpPr>
            <a:spLocks noGrp="1" noChangeArrowheads="1"/>
          </p:cNvSpPr>
          <p:nvPr>
            <p:ph type="title"/>
          </p:nvPr>
        </p:nvSpPr>
        <p:spPr>
          <a:xfrm>
            <a:off x="1524000" y="228600"/>
            <a:ext cx="6248400" cy="685800"/>
          </a:xfrm>
        </p:spPr>
        <p:txBody>
          <a:bodyPr/>
          <a:lstStyle/>
          <a:p>
            <a:pPr algn="ctr" eaLnBrk="1" hangingPunct="1">
              <a:lnSpc>
                <a:spcPct val="100000"/>
              </a:lnSpc>
            </a:pPr>
            <a:r>
              <a:rPr lang="en-US" altLang="en-US" sz="3600" dirty="0">
                <a:cs typeface="Calibri" panose="020F0502020204030204" pitchFamily="34" charset="0"/>
              </a:rPr>
              <a:t>Temas Claves e</a:t>
            </a:r>
            <a:r>
              <a:rPr lang="en-US" altLang="en-US" sz="3600" dirty="0">
                <a:latin typeface="Calibri" panose="020F0502020204030204" pitchFamily="34" charset="0"/>
                <a:cs typeface="Calibri" panose="020F0502020204030204" pitchFamily="34" charset="0"/>
              </a:rPr>
              <a:t>n Génesis 1</a:t>
            </a:r>
            <a:endParaRPr lang="en-US" altLang="en-US" sz="3600" b="0" dirty="0">
              <a:latin typeface="Calibri" panose="020F0502020204030204" pitchFamily="34" charset="0"/>
              <a:cs typeface="Calibri" panose="020F0502020204030204" pitchFamily="34" charset="0"/>
            </a:endParaRPr>
          </a:p>
        </p:txBody>
      </p:sp>
      <p:sp>
        <p:nvSpPr>
          <p:cNvPr id="17411" name="Rectangle 7">
            <a:extLst>
              <a:ext uri="{FF2B5EF4-FFF2-40B4-BE49-F238E27FC236}">
                <a16:creationId xmlns:a16="http://schemas.microsoft.com/office/drawing/2014/main" id="{834FBB04-6368-33B9-2529-510597134619}"/>
              </a:ext>
            </a:extLst>
          </p:cNvPr>
          <p:cNvSpPr>
            <a:spLocks noGrp="1" noChangeArrowheads="1"/>
          </p:cNvSpPr>
          <p:nvPr>
            <p:ph type="body" idx="1"/>
          </p:nvPr>
        </p:nvSpPr>
        <p:spPr>
          <a:xfrm>
            <a:off x="457200" y="914400"/>
            <a:ext cx="6629400" cy="5638800"/>
          </a:xfrm>
        </p:spPr>
        <p:txBody>
          <a:bodyPr/>
          <a:lstStyle/>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Importancia </a:t>
            </a:r>
            <a:r>
              <a:rPr lang="en-US" altLang="en-US" sz="2800" dirty="0">
                <a:cs typeface="Calibri" panose="020F0502020204030204" pitchFamily="34" charset="0"/>
              </a:rPr>
              <a:t>de</a:t>
            </a:r>
            <a:r>
              <a:rPr lang="en-US" altLang="en-US" sz="2800" dirty="0">
                <a:latin typeface="Calibri" panose="020F0502020204030204" pitchFamily="34" charset="0"/>
                <a:cs typeface="Calibri" panose="020F0502020204030204" pitchFamily="34" charset="0"/>
              </a:rPr>
              <a:t> Gén. 1:1</a:t>
            </a:r>
          </a:p>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¿Teoría de la Brecha?</a:t>
            </a:r>
          </a:p>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Duración de los días de la creación</a:t>
            </a:r>
          </a:p>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Teoría del Dosel (día 2)</a:t>
            </a:r>
          </a:p>
          <a:p>
            <a:pPr marL="573088" indent="-573088" eaLnBrk="1" hangingPunct="1">
              <a:spcBef>
                <a:spcPts val="1200"/>
              </a:spcBef>
              <a:spcAft>
                <a:spcPts val="1200"/>
              </a:spcAft>
              <a:buSzPct val="100000"/>
              <a:buAutoNum type="romanUcPeriod"/>
            </a:pPr>
            <a:r>
              <a:rPr lang="en-US" altLang="en-US" sz="2800" dirty="0">
                <a:solidFill>
                  <a:srgbClr val="F9F8EC"/>
                </a:solidFill>
                <a:latin typeface="Calibri" panose="020F0502020204030204" pitchFamily="34" charset="0"/>
                <a:cs typeface="Calibri" panose="020F0502020204030204" pitchFamily="34" charset="0"/>
              </a:rPr>
              <a:t>La luz antes del sol (d</a:t>
            </a:r>
            <a:r>
              <a:rPr lang="en-US" altLang="en-US" sz="2800" dirty="0">
                <a:solidFill>
                  <a:srgbClr val="F9F8EC"/>
                </a:solidFill>
                <a:cs typeface="Calibri" panose="020F0502020204030204" pitchFamily="34" charset="0"/>
              </a:rPr>
              <a:t>ía</a:t>
            </a:r>
            <a:r>
              <a:rPr lang="en-US" altLang="en-US" sz="2800" dirty="0">
                <a:solidFill>
                  <a:srgbClr val="F9F8EC"/>
                </a:solidFill>
                <a:latin typeface="Calibri" panose="020F0502020204030204" pitchFamily="34" charset="0"/>
                <a:cs typeface="Calibri" panose="020F0502020204030204" pitchFamily="34" charset="0"/>
              </a:rPr>
              <a:t> 4)</a:t>
            </a:r>
          </a:p>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Creación del hombre (día 6)</a:t>
            </a:r>
          </a:p>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 </a:t>
            </a:r>
            <a:r>
              <a:rPr lang="en-US" altLang="en-US" sz="2800" b="1" u="sng" dirty="0">
                <a:solidFill>
                  <a:srgbClr val="FFFFCC"/>
                </a:solidFill>
                <a:latin typeface="Calibri" panose="020F0502020204030204" pitchFamily="34" charset="0"/>
                <a:cs typeface="Calibri" panose="020F0502020204030204" pitchFamily="34" charset="0"/>
              </a:rPr>
              <a:t>Sábado (día 7)</a:t>
            </a:r>
          </a:p>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 ¿Evolución?</a:t>
            </a:r>
          </a:p>
          <a:p>
            <a:pPr marL="573088" indent="-573088" eaLnBrk="1" hangingPunct="1">
              <a:spcBef>
                <a:spcPts val="1200"/>
              </a:spcBef>
              <a:spcAft>
                <a:spcPts val="1200"/>
              </a:spcAft>
              <a:buSzPct val="100000"/>
              <a:buNone/>
            </a:pPr>
            <a:endParaRPr lang="en-US" altLang="en-US" sz="36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5A108D01-2A3A-1D22-30B0-619C936EE966}"/>
              </a:ext>
            </a:extLst>
          </p:cNvPr>
          <p:cNvPicPr>
            <a:picLocks noChangeAspect="1"/>
          </p:cNvPicPr>
          <p:nvPr/>
        </p:nvPicPr>
        <p:blipFill>
          <a:blip r:embed="rId3"/>
          <a:stretch>
            <a:fillRect/>
          </a:stretch>
        </p:blipFill>
        <p:spPr>
          <a:xfrm>
            <a:off x="5486400" y="3810000"/>
            <a:ext cx="3346994" cy="2371550"/>
          </a:xfrm>
          <a:prstGeom prst="rect">
            <a:avLst/>
          </a:prstGeom>
        </p:spPr>
      </p:pic>
    </p:spTree>
    <p:extLst>
      <p:ext uri="{BB962C8B-B14F-4D97-AF65-F5344CB8AC3E}">
        <p14:creationId xmlns:p14="http://schemas.microsoft.com/office/powerpoint/2010/main" val="625567540"/>
      </p:ext>
    </p:extLst>
  </p:cSld>
  <p:clrMapOvr>
    <a:masterClrMapping/>
  </p:clrMapOvr>
  <p:transition>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4B95F-BB36-380C-177E-8B43A6CE942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B63BCC5-6C83-8058-6B1F-369993A7CB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a:extLst>
              <a:ext uri="{FF2B5EF4-FFF2-40B4-BE49-F238E27FC236}">
                <a16:creationId xmlns:a16="http://schemas.microsoft.com/office/drawing/2014/main" id="{A1B278F5-3F4A-B5CF-1E51-CD16D706B1FF}"/>
              </a:ext>
            </a:extLst>
          </p:cNvPr>
          <p:cNvSpPr>
            <a:spLocks noChangeArrowheads="1"/>
          </p:cNvSpPr>
          <p:nvPr/>
        </p:nvSpPr>
        <p:spPr bwMode="auto">
          <a:xfrm>
            <a:off x="0" y="0"/>
            <a:ext cx="9144000" cy="46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Génesis 2:1-3</a:t>
            </a:r>
          </a:p>
          <a:p>
            <a:pPr algn="just"/>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O"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Así fueron acabados los cielos y la tierra y todas sus </a:t>
            </a:r>
            <a:r>
              <a:rPr lang="es-CO" sz="3500" dirty="0">
                <a:solidFill>
                  <a:srgbClr val="F9F8E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huestes</a:t>
            </a:r>
            <a:r>
              <a:rPr lang="es-CO"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 Y en el séptimo día </a:t>
            </a:r>
            <a:r>
              <a:rPr lang="es-CO"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completó</a:t>
            </a:r>
            <a:r>
              <a:rPr lang="es-CO"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Dios la obra que había hecho, y </a:t>
            </a:r>
            <a:r>
              <a:rPr lang="es-CO"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reposó</a:t>
            </a:r>
            <a:r>
              <a:rPr lang="es-CO"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en el día séptimo de toda la obra que había hecho. 3 Y bendijo Dios el séptimo día y lo santificó, porque en él </a:t>
            </a:r>
            <a:r>
              <a:rPr lang="es-CO"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reposó</a:t>
            </a:r>
            <a:r>
              <a:rPr lang="es-CO"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 toda la obra que Él había creado y hecho</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74306487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Día 7 Sábado</a:t>
            </a:r>
            <a:br>
              <a:rPr lang="en-US" sz="3600" dirty="0">
                <a:effectLst>
                  <a:outerShdw blurRad="38100" dist="38100" dir="2700000" algn="tl">
                    <a:srgbClr val="000000">
                      <a:alpha val="43137"/>
                    </a:srgbClr>
                  </a:outerShdw>
                </a:effectLst>
                <a:cs typeface="Calibri" panose="020F0502020204030204" pitchFamily="34" charset="0"/>
              </a:rPr>
            </a:br>
            <a:r>
              <a:rPr lang="en-US" sz="3200" dirty="0">
                <a:solidFill>
                  <a:schemeClr val="tx1"/>
                </a:solidFill>
                <a:effectLst>
                  <a:outerShdw blurRad="38100" dist="38100" dir="2700000" algn="tl">
                    <a:srgbClr val="000000"/>
                  </a:outerShdw>
                </a:effectLst>
                <a:ea typeface="+mn-ea"/>
                <a:cs typeface="+mn-cs"/>
              </a:rPr>
              <a:t>(Gén 2:1-3)</a:t>
            </a:r>
          </a:p>
        </p:txBody>
      </p:sp>
      <p:sp>
        <p:nvSpPr>
          <p:cNvPr id="78851" name="Rectangle 3"/>
          <p:cNvSpPr>
            <a:spLocks noGrp="1" noChangeArrowheads="1"/>
          </p:cNvSpPr>
          <p:nvPr>
            <p:ph type="body" idx="1"/>
          </p:nvPr>
        </p:nvSpPr>
        <p:spPr>
          <a:xfrm>
            <a:off x="717152" y="1600200"/>
            <a:ext cx="8426848" cy="3657600"/>
          </a:xfrm>
        </p:spPr>
        <p:txBody>
          <a:bodyPr/>
          <a:lstStyle/>
          <a:p>
            <a:pPr marL="461963" indent="-461963" algn="just" eaLnBrk="1" hangingPunct="1">
              <a:lnSpc>
                <a:spcPct val="90000"/>
              </a:lnSpc>
              <a:spcBef>
                <a:spcPts val="0"/>
              </a:spcBef>
              <a:spcAft>
                <a:spcPts val="2400"/>
              </a:spcAft>
              <a:defRPr/>
            </a:pPr>
            <a:r>
              <a:rPr lang="en-US" dirty="0"/>
              <a:t>El Señor descansó</a:t>
            </a:r>
          </a:p>
          <a:p>
            <a:pPr marL="461963" indent="-461963" algn="just" eaLnBrk="1" hangingPunct="1">
              <a:lnSpc>
                <a:spcPct val="90000"/>
              </a:lnSpc>
              <a:spcBef>
                <a:spcPts val="0"/>
              </a:spcBef>
              <a:spcAft>
                <a:spcPts val="2400"/>
              </a:spcAft>
              <a:defRPr/>
            </a:pPr>
            <a:r>
              <a:rPr lang="en-US" dirty="0"/>
              <a:t>Patrón del sábado (Éxod. 20:8-11; 31:15-17)</a:t>
            </a:r>
          </a:p>
          <a:p>
            <a:pPr marL="461963" indent="-461963" algn="just" eaLnBrk="1" hangingPunct="1">
              <a:lnSpc>
                <a:spcPct val="90000"/>
              </a:lnSpc>
              <a:spcBef>
                <a:spcPts val="0"/>
              </a:spcBef>
              <a:spcAft>
                <a:spcPts val="2400"/>
              </a:spcAft>
              <a:defRPr/>
            </a:pPr>
            <a:r>
              <a:rPr lang="en-US" dirty="0"/>
              <a:t>¿Continúa el 7º día?</a:t>
            </a:r>
          </a:p>
          <a:p>
            <a:pPr marL="862013" lvl="1" indent="-461963" algn="just" eaLnBrk="1" hangingPunct="1">
              <a:lnSpc>
                <a:spcPct val="90000"/>
              </a:lnSpc>
              <a:spcBef>
                <a:spcPts val="0"/>
              </a:spcBef>
              <a:spcAft>
                <a:spcPts val="2400"/>
              </a:spcAft>
              <a:defRPr/>
            </a:pPr>
            <a:r>
              <a:rPr lang="en-US" dirty="0"/>
              <a:t>La creación es cosa del </a:t>
            </a:r>
            <a:r>
              <a:rPr lang="en-US" dirty="0" err="1"/>
              <a:t>pasado</a:t>
            </a:r>
            <a:r>
              <a:rPr lang="en-US" dirty="0"/>
              <a:t> (Heb. 4:3-4)</a:t>
            </a:r>
          </a:p>
          <a:p>
            <a:pPr marL="862013" lvl="1" indent="-461963" algn="just" eaLnBrk="1" hangingPunct="1">
              <a:lnSpc>
                <a:spcPct val="90000"/>
              </a:lnSpc>
              <a:spcBef>
                <a:spcPts val="0"/>
              </a:spcBef>
              <a:spcAft>
                <a:spcPts val="2400"/>
              </a:spcAft>
              <a:defRPr/>
            </a:pPr>
            <a:r>
              <a:rPr lang="es-CO" dirty="0"/>
              <a:t>Ausencia de "tarde y mañana"</a:t>
            </a:r>
            <a:r>
              <a:rPr lang="en-US" dirty="0"/>
              <a:t>”</a:t>
            </a:r>
          </a:p>
          <a:p>
            <a:pPr marL="862013" lvl="1" indent="-461963" algn="just" eaLnBrk="1" hangingPunct="1">
              <a:lnSpc>
                <a:spcPct val="90000"/>
              </a:lnSpc>
              <a:spcBef>
                <a:spcPts val="0"/>
              </a:spcBef>
              <a:spcAft>
                <a:spcPts val="2400"/>
              </a:spcAft>
              <a:defRPr/>
            </a:pPr>
            <a:r>
              <a:rPr lang="en-US" dirty="0"/>
              <a:t>Yom + modificadores ordinales</a:t>
            </a:r>
          </a:p>
        </p:txBody>
      </p:sp>
      <p:pic>
        <p:nvPicPr>
          <p:cNvPr id="4" name="Picture 3">
            <a:extLst>
              <a:ext uri="{FF2B5EF4-FFF2-40B4-BE49-F238E27FC236}">
                <a16:creationId xmlns:a16="http://schemas.microsoft.com/office/drawing/2014/main" id="{C3D55B2E-9E29-F62F-F86E-B4EC454FEB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56489"/>
            <a:ext cx="1642078" cy="1172349"/>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DA366-6CF6-7C76-E8D0-6C683E908DB3}"/>
            </a:ext>
          </a:extLst>
        </p:cNvPr>
        <p:cNvGrpSpPr/>
        <p:nvPr/>
      </p:nvGrpSpPr>
      <p:grpSpPr>
        <a:xfrm>
          <a:off x="0" y="0"/>
          <a:ext cx="0" cy="0"/>
          <a:chOff x="0" y="0"/>
          <a:chExt cx="0" cy="0"/>
        </a:xfrm>
      </p:grpSpPr>
      <p:sp>
        <p:nvSpPr>
          <p:cNvPr id="71682" name="Rectangle 2">
            <a:extLst>
              <a:ext uri="{FF2B5EF4-FFF2-40B4-BE49-F238E27FC236}">
                <a16:creationId xmlns:a16="http://schemas.microsoft.com/office/drawing/2014/main" id="{0EE65373-5D92-63F4-41E9-A282AA7E98BD}"/>
              </a:ext>
            </a:extLst>
          </p:cNvPr>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Día 7 Sábado</a:t>
            </a:r>
            <a:br>
              <a:rPr lang="en-US" sz="3600" dirty="0">
                <a:effectLst>
                  <a:outerShdw blurRad="38100" dist="38100" dir="2700000" algn="tl">
                    <a:srgbClr val="000000">
                      <a:alpha val="43137"/>
                    </a:srgbClr>
                  </a:outerShdw>
                </a:effectLst>
                <a:cs typeface="Calibri" panose="020F0502020204030204" pitchFamily="34" charset="0"/>
              </a:rPr>
            </a:br>
            <a:r>
              <a:rPr lang="en-US" sz="3200" dirty="0">
                <a:solidFill>
                  <a:schemeClr val="tx1"/>
                </a:solidFill>
                <a:effectLst>
                  <a:outerShdw blurRad="38100" dist="38100" dir="2700000" algn="tl">
                    <a:srgbClr val="000000"/>
                  </a:outerShdw>
                </a:effectLst>
                <a:ea typeface="+mn-ea"/>
                <a:cs typeface="+mn-cs"/>
              </a:rPr>
              <a:t>(Gén 2:1-3)</a:t>
            </a:r>
          </a:p>
        </p:txBody>
      </p:sp>
      <p:sp>
        <p:nvSpPr>
          <p:cNvPr id="78851" name="Rectangle 3">
            <a:extLst>
              <a:ext uri="{FF2B5EF4-FFF2-40B4-BE49-F238E27FC236}">
                <a16:creationId xmlns:a16="http://schemas.microsoft.com/office/drawing/2014/main" id="{15F1B278-9892-5A57-AC63-6AC97AC088BB}"/>
              </a:ext>
            </a:extLst>
          </p:cNvPr>
          <p:cNvSpPr>
            <a:spLocks noGrp="1" noChangeArrowheads="1"/>
          </p:cNvSpPr>
          <p:nvPr>
            <p:ph type="body" idx="1"/>
          </p:nvPr>
        </p:nvSpPr>
        <p:spPr>
          <a:xfrm>
            <a:off x="717152" y="1600200"/>
            <a:ext cx="8426848" cy="3657600"/>
          </a:xfrm>
        </p:spPr>
        <p:txBody>
          <a:bodyPr/>
          <a:lstStyle/>
          <a:p>
            <a:pPr marL="461963" indent="-461963" algn="just" eaLnBrk="1" hangingPunct="1">
              <a:lnSpc>
                <a:spcPct val="90000"/>
              </a:lnSpc>
              <a:spcBef>
                <a:spcPts val="0"/>
              </a:spcBef>
              <a:spcAft>
                <a:spcPts val="2400"/>
              </a:spcAft>
              <a:defRPr/>
            </a:pPr>
            <a:r>
              <a:rPr lang="en-US" b="1" u="sng" dirty="0">
                <a:solidFill>
                  <a:srgbClr val="FFFFCC"/>
                </a:solidFill>
              </a:rPr>
              <a:t>El Señor descansó</a:t>
            </a:r>
          </a:p>
          <a:p>
            <a:pPr marL="461963" indent="-461963" algn="just" eaLnBrk="1" hangingPunct="1">
              <a:lnSpc>
                <a:spcPct val="90000"/>
              </a:lnSpc>
              <a:spcBef>
                <a:spcPts val="0"/>
              </a:spcBef>
              <a:spcAft>
                <a:spcPts val="2400"/>
              </a:spcAft>
              <a:defRPr/>
            </a:pPr>
            <a:r>
              <a:rPr lang="en-US" dirty="0"/>
              <a:t>Patrón del sábado (Éxod. 20:8-11; 31:15-17)</a:t>
            </a:r>
          </a:p>
          <a:p>
            <a:pPr marL="461963" indent="-461963" algn="just" eaLnBrk="1" hangingPunct="1">
              <a:lnSpc>
                <a:spcPct val="90000"/>
              </a:lnSpc>
              <a:spcBef>
                <a:spcPts val="0"/>
              </a:spcBef>
              <a:spcAft>
                <a:spcPts val="2400"/>
              </a:spcAft>
              <a:defRPr/>
            </a:pPr>
            <a:r>
              <a:rPr lang="en-US" dirty="0"/>
              <a:t>¿Continúa el 7º día?</a:t>
            </a:r>
          </a:p>
          <a:p>
            <a:pPr marL="862013" lvl="1" indent="-461963" algn="just" eaLnBrk="1" hangingPunct="1">
              <a:lnSpc>
                <a:spcPct val="90000"/>
              </a:lnSpc>
              <a:spcBef>
                <a:spcPts val="0"/>
              </a:spcBef>
              <a:spcAft>
                <a:spcPts val="2400"/>
              </a:spcAft>
              <a:defRPr/>
            </a:pPr>
            <a:r>
              <a:rPr lang="en-US" dirty="0"/>
              <a:t>La creación es cosa del </a:t>
            </a:r>
            <a:r>
              <a:rPr lang="en-US" dirty="0" err="1"/>
              <a:t>pasado</a:t>
            </a:r>
            <a:r>
              <a:rPr lang="en-US" dirty="0"/>
              <a:t> (Heb. 4:3-4)</a:t>
            </a:r>
          </a:p>
          <a:p>
            <a:pPr marL="862013" lvl="1" indent="-461963" algn="just" eaLnBrk="1" hangingPunct="1">
              <a:lnSpc>
                <a:spcPct val="90000"/>
              </a:lnSpc>
              <a:spcBef>
                <a:spcPts val="0"/>
              </a:spcBef>
              <a:spcAft>
                <a:spcPts val="2400"/>
              </a:spcAft>
              <a:defRPr/>
            </a:pPr>
            <a:r>
              <a:rPr lang="es-CO" dirty="0"/>
              <a:t>Ausencia de "tarde y mañana"</a:t>
            </a:r>
            <a:r>
              <a:rPr lang="en-US" dirty="0"/>
              <a:t>”</a:t>
            </a:r>
          </a:p>
          <a:p>
            <a:pPr marL="862013" lvl="1" indent="-461963" algn="just" eaLnBrk="1" hangingPunct="1">
              <a:lnSpc>
                <a:spcPct val="90000"/>
              </a:lnSpc>
              <a:spcBef>
                <a:spcPts val="0"/>
              </a:spcBef>
              <a:spcAft>
                <a:spcPts val="2400"/>
              </a:spcAft>
              <a:defRPr/>
            </a:pPr>
            <a:r>
              <a:rPr lang="en-US" dirty="0"/>
              <a:t>Yom + modificadores ordinales</a:t>
            </a:r>
          </a:p>
        </p:txBody>
      </p:sp>
      <p:pic>
        <p:nvPicPr>
          <p:cNvPr id="4" name="Picture 3">
            <a:extLst>
              <a:ext uri="{FF2B5EF4-FFF2-40B4-BE49-F238E27FC236}">
                <a16:creationId xmlns:a16="http://schemas.microsoft.com/office/drawing/2014/main" id="{DE258DE0-F5A7-D7FE-A738-9024D5364F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132689"/>
            <a:ext cx="1735310" cy="1238911"/>
          </a:xfrm>
          <a:prstGeom prst="rect">
            <a:avLst/>
          </a:prstGeom>
        </p:spPr>
      </p:pic>
    </p:spTree>
    <p:extLst>
      <p:ext uri="{BB962C8B-B14F-4D97-AF65-F5344CB8AC3E}">
        <p14:creationId xmlns:p14="http://schemas.microsoft.com/office/powerpoint/2010/main" val="15902246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4F21C-046A-BA05-3C23-B66C7A735917}"/>
            </a:ext>
          </a:extLst>
        </p:cNvPr>
        <p:cNvGrpSpPr/>
        <p:nvPr/>
      </p:nvGrpSpPr>
      <p:grpSpPr>
        <a:xfrm>
          <a:off x="0" y="0"/>
          <a:ext cx="0" cy="0"/>
          <a:chOff x="0" y="0"/>
          <a:chExt cx="0" cy="0"/>
        </a:xfrm>
      </p:grpSpPr>
      <p:sp>
        <p:nvSpPr>
          <p:cNvPr id="71682" name="Rectangle 2">
            <a:extLst>
              <a:ext uri="{FF2B5EF4-FFF2-40B4-BE49-F238E27FC236}">
                <a16:creationId xmlns:a16="http://schemas.microsoft.com/office/drawing/2014/main" id="{645D1423-0200-F465-A13F-8BEBDE0DAEE5}"/>
              </a:ext>
            </a:extLst>
          </p:cNvPr>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Día 7 Sábado</a:t>
            </a:r>
            <a:br>
              <a:rPr lang="en-US" sz="3600" dirty="0">
                <a:effectLst>
                  <a:outerShdw blurRad="38100" dist="38100" dir="2700000" algn="tl">
                    <a:srgbClr val="000000">
                      <a:alpha val="43137"/>
                    </a:srgbClr>
                  </a:outerShdw>
                </a:effectLst>
                <a:cs typeface="Calibri" panose="020F0502020204030204" pitchFamily="34" charset="0"/>
              </a:rPr>
            </a:br>
            <a:r>
              <a:rPr lang="en-US" sz="3200" dirty="0">
                <a:solidFill>
                  <a:schemeClr val="tx1"/>
                </a:solidFill>
                <a:effectLst>
                  <a:outerShdw blurRad="38100" dist="38100" dir="2700000" algn="tl">
                    <a:srgbClr val="000000"/>
                  </a:outerShdw>
                </a:effectLst>
                <a:ea typeface="+mn-ea"/>
                <a:cs typeface="+mn-cs"/>
              </a:rPr>
              <a:t>(Gén 2:1-3)</a:t>
            </a:r>
          </a:p>
        </p:txBody>
      </p:sp>
      <p:sp>
        <p:nvSpPr>
          <p:cNvPr id="78851" name="Rectangle 3">
            <a:extLst>
              <a:ext uri="{FF2B5EF4-FFF2-40B4-BE49-F238E27FC236}">
                <a16:creationId xmlns:a16="http://schemas.microsoft.com/office/drawing/2014/main" id="{EC0B0A89-B1DA-F7DA-C3D1-125C3B47E884}"/>
              </a:ext>
            </a:extLst>
          </p:cNvPr>
          <p:cNvSpPr>
            <a:spLocks noGrp="1" noChangeArrowheads="1"/>
          </p:cNvSpPr>
          <p:nvPr>
            <p:ph type="body" idx="1"/>
          </p:nvPr>
        </p:nvSpPr>
        <p:spPr>
          <a:xfrm>
            <a:off x="717152" y="1600200"/>
            <a:ext cx="8426848" cy="3657600"/>
          </a:xfrm>
        </p:spPr>
        <p:txBody>
          <a:bodyPr/>
          <a:lstStyle/>
          <a:p>
            <a:pPr marL="461963" indent="-461963" algn="just" eaLnBrk="1" hangingPunct="1">
              <a:lnSpc>
                <a:spcPct val="90000"/>
              </a:lnSpc>
              <a:spcBef>
                <a:spcPts val="0"/>
              </a:spcBef>
              <a:spcAft>
                <a:spcPts val="2400"/>
              </a:spcAft>
              <a:defRPr/>
            </a:pPr>
            <a:r>
              <a:rPr lang="en-US" dirty="0"/>
              <a:t>El Señor descansó</a:t>
            </a:r>
          </a:p>
          <a:p>
            <a:pPr marL="461963" indent="-461963" algn="just" eaLnBrk="1" hangingPunct="1">
              <a:lnSpc>
                <a:spcPct val="90000"/>
              </a:lnSpc>
              <a:spcBef>
                <a:spcPts val="0"/>
              </a:spcBef>
              <a:spcAft>
                <a:spcPts val="2400"/>
              </a:spcAft>
              <a:defRPr/>
            </a:pPr>
            <a:r>
              <a:rPr lang="en-US" b="1" u="sng" dirty="0">
                <a:solidFill>
                  <a:srgbClr val="FFFFCC"/>
                </a:solidFill>
              </a:rPr>
              <a:t>Patrón del sábado (Éxod. 20:8-11; 31:15-17)</a:t>
            </a:r>
          </a:p>
          <a:p>
            <a:pPr marL="461963" indent="-461963" algn="just" eaLnBrk="1" hangingPunct="1">
              <a:lnSpc>
                <a:spcPct val="90000"/>
              </a:lnSpc>
              <a:spcBef>
                <a:spcPts val="0"/>
              </a:spcBef>
              <a:spcAft>
                <a:spcPts val="2400"/>
              </a:spcAft>
              <a:defRPr/>
            </a:pPr>
            <a:r>
              <a:rPr lang="en-US" dirty="0"/>
              <a:t>¿Continúa el 7º día?</a:t>
            </a:r>
          </a:p>
          <a:p>
            <a:pPr marL="862013" lvl="1" indent="-461963" algn="just" eaLnBrk="1" hangingPunct="1">
              <a:lnSpc>
                <a:spcPct val="90000"/>
              </a:lnSpc>
              <a:spcBef>
                <a:spcPts val="0"/>
              </a:spcBef>
              <a:spcAft>
                <a:spcPts val="2400"/>
              </a:spcAft>
              <a:defRPr/>
            </a:pPr>
            <a:r>
              <a:rPr lang="en-US" dirty="0"/>
              <a:t>La creación es cosa del </a:t>
            </a:r>
            <a:r>
              <a:rPr lang="en-US" dirty="0" err="1"/>
              <a:t>pasado</a:t>
            </a:r>
            <a:r>
              <a:rPr lang="en-US" dirty="0"/>
              <a:t> (Heb. 4:3-4)</a:t>
            </a:r>
          </a:p>
          <a:p>
            <a:pPr marL="862013" lvl="1" indent="-461963" algn="just" eaLnBrk="1" hangingPunct="1">
              <a:lnSpc>
                <a:spcPct val="90000"/>
              </a:lnSpc>
              <a:spcBef>
                <a:spcPts val="0"/>
              </a:spcBef>
              <a:spcAft>
                <a:spcPts val="2400"/>
              </a:spcAft>
              <a:defRPr/>
            </a:pPr>
            <a:r>
              <a:rPr lang="es-CO" dirty="0"/>
              <a:t>Ausencia de "tarde y mañana"</a:t>
            </a:r>
            <a:r>
              <a:rPr lang="en-US" dirty="0"/>
              <a:t>”</a:t>
            </a:r>
          </a:p>
          <a:p>
            <a:pPr marL="862013" lvl="1" indent="-461963" algn="just" eaLnBrk="1" hangingPunct="1">
              <a:lnSpc>
                <a:spcPct val="90000"/>
              </a:lnSpc>
              <a:spcBef>
                <a:spcPts val="0"/>
              </a:spcBef>
              <a:spcAft>
                <a:spcPts val="2400"/>
              </a:spcAft>
              <a:defRPr/>
            </a:pPr>
            <a:r>
              <a:rPr lang="en-US" dirty="0"/>
              <a:t>Yom + modificadores ordinales</a:t>
            </a:r>
          </a:p>
        </p:txBody>
      </p:sp>
      <p:pic>
        <p:nvPicPr>
          <p:cNvPr id="4" name="Picture 3">
            <a:extLst>
              <a:ext uri="{FF2B5EF4-FFF2-40B4-BE49-F238E27FC236}">
                <a16:creationId xmlns:a16="http://schemas.microsoft.com/office/drawing/2014/main" id="{5E14A698-1133-6A73-BC84-10A76CC187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152400"/>
            <a:ext cx="1600971" cy="1143001"/>
          </a:xfrm>
          <a:prstGeom prst="rect">
            <a:avLst/>
          </a:prstGeom>
        </p:spPr>
      </p:pic>
    </p:spTree>
    <p:extLst>
      <p:ext uri="{BB962C8B-B14F-4D97-AF65-F5344CB8AC3E}">
        <p14:creationId xmlns:p14="http://schemas.microsoft.com/office/powerpoint/2010/main" val="993431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0E860-FC4B-64F2-2F71-9125F10BA65F}"/>
            </a:ext>
          </a:extLst>
        </p:cNvPr>
        <p:cNvGrpSpPr/>
        <p:nvPr/>
      </p:nvGrpSpPr>
      <p:grpSpPr>
        <a:xfrm>
          <a:off x="0" y="0"/>
          <a:ext cx="0" cy="0"/>
          <a:chOff x="0" y="0"/>
          <a:chExt cx="0" cy="0"/>
        </a:xfrm>
      </p:grpSpPr>
      <p:sp>
        <p:nvSpPr>
          <p:cNvPr id="86018" name="Rectangle 2">
            <a:extLst>
              <a:ext uri="{FF2B5EF4-FFF2-40B4-BE49-F238E27FC236}">
                <a16:creationId xmlns:a16="http://schemas.microsoft.com/office/drawing/2014/main" id="{241ADF20-DCB7-0384-1E97-4B8BE9C8C62F}"/>
              </a:ext>
            </a:extLst>
          </p:cNvPr>
          <p:cNvSpPr>
            <a:spLocks noGrp="1" noChangeArrowheads="1"/>
          </p:cNvSpPr>
          <p:nvPr>
            <p:ph type="title"/>
          </p:nvPr>
        </p:nvSpPr>
        <p:spPr>
          <a:xfrm>
            <a:off x="685800" y="228600"/>
            <a:ext cx="7772400" cy="914400"/>
          </a:xfrm>
        </p:spPr>
        <p:txBody>
          <a:bodyPr/>
          <a:lstStyle/>
          <a:p>
            <a:pPr algn="ctr" eaLnBrk="1" hangingPunct="1"/>
            <a:r>
              <a:rPr lang="es-CO" sz="3600" dirty="0">
                <a:effectLst>
                  <a:outerShdw blurRad="38100" dist="38100" dir="2700000" algn="tl">
                    <a:srgbClr val="000000">
                      <a:alpha val="43137"/>
                    </a:srgbClr>
                  </a:outerShdw>
                </a:effectLst>
                <a:latin typeface="Calibri" panose="020F0502020204030204" pitchFamily="34" charset="0"/>
              </a:rPr>
              <a:t>¿Relato Contradictorio de la Creación</a:t>
            </a:r>
            <a:r>
              <a:rPr lang="en-US" sz="3600" dirty="0">
                <a:effectLst>
                  <a:outerShdw blurRad="38100" dist="38100" dir="2700000" algn="tl">
                    <a:srgbClr val="000000">
                      <a:alpha val="43137"/>
                    </a:srgbClr>
                  </a:outerShdw>
                </a:effectLst>
                <a:latin typeface="Calibri" panose="020F0502020204030204" pitchFamily="34" charset="0"/>
              </a:rPr>
              <a:t>?</a:t>
            </a:r>
          </a:p>
        </p:txBody>
      </p:sp>
      <p:sp>
        <p:nvSpPr>
          <p:cNvPr id="21507" name="Rectangle 3">
            <a:extLst>
              <a:ext uri="{FF2B5EF4-FFF2-40B4-BE49-F238E27FC236}">
                <a16:creationId xmlns:a16="http://schemas.microsoft.com/office/drawing/2014/main" id="{FD24DED0-AEC0-479D-677F-FD9021CB80C8}"/>
              </a:ext>
            </a:extLst>
          </p:cNvPr>
          <p:cNvSpPr>
            <a:spLocks noGrp="1" noChangeArrowheads="1"/>
          </p:cNvSpPr>
          <p:nvPr>
            <p:ph type="body" idx="1"/>
          </p:nvPr>
        </p:nvSpPr>
        <p:spPr>
          <a:xfrm>
            <a:off x="76200" y="1600200"/>
            <a:ext cx="9067800" cy="2057400"/>
          </a:xfrm>
        </p:spPr>
        <p:txBody>
          <a:bodyPr/>
          <a:lstStyle/>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Génesis 1 – </a:t>
            </a:r>
            <a:r>
              <a:rPr lang="es-CO" dirty="0">
                <a:effectLst>
                  <a:outerShdw blurRad="38100" dist="38100" dir="2700000" algn="tl">
                    <a:srgbClr val="000000">
                      <a:alpha val="43137"/>
                    </a:srgbClr>
                  </a:outerShdw>
                </a:effectLst>
                <a:latin typeface="Calibri" panose="020F0502020204030204" pitchFamily="34" charset="0"/>
              </a:rPr>
              <a:t> Resumen general de toda la creación</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Génesis 2 – </a:t>
            </a:r>
            <a:r>
              <a:rPr lang="es-CO" dirty="0">
                <a:effectLst>
                  <a:outerShdw blurRad="38100" dist="38100" dir="2700000" algn="tl">
                    <a:srgbClr val="000000">
                      <a:alpha val="43137"/>
                    </a:srgbClr>
                  </a:outerShdw>
                </a:effectLst>
                <a:latin typeface="Calibri" panose="020F0502020204030204" pitchFamily="34" charset="0"/>
              </a:rPr>
              <a:t>Detalles sobre la creación del jardín, el primer hombre y sus actividades en el día 6</a:t>
            </a:r>
            <a:r>
              <a:rPr lang="en-US" dirty="0">
                <a:effectLst>
                  <a:outerShdw blurRad="38100" dist="38100" dir="2700000" algn="tl">
                    <a:srgbClr val="000000">
                      <a:alpha val="43137"/>
                    </a:srgbClr>
                  </a:outerShdw>
                </a:effectLst>
                <a:latin typeface="Calibri" panose="020F0502020204030204" pitchFamily="34" charset="0"/>
              </a:rPr>
              <a:t>. </a:t>
            </a:r>
          </a:p>
        </p:txBody>
      </p:sp>
      <p:pic>
        <p:nvPicPr>
          <p:cNvPr id="8" name="Picture 7">
            <a:extLst>
              <a:ext uri="{FF2B5EF4-FFF2-40B4-BE49-F238E27FC236}">
                <a16:creationId xmlns:a16="http://schemas.microsoft.com/office/drawing/2014/main" id="{0E7D487B-3E84-8A66-A007-1664450CE326}"/>
              </a:ext>
            </a:extLst>
          </p:cNvPr>
          <p:cNvPicPr>
            <a:picLocks noChangeAspect="1"/>
          </p:cNvPicPr>
          <p:nvPr/>
        </p:nvPicPr>
        <p:blipFill>
          <a:blip r:embed="rId2"/>
          <a:stretch>
            <a:fillRect/>
          </a:stretch>
        </p:blipFill>
        <p:spPr>
          <a:xfrm>
            <a:off x="2568019" y="3841207"/>
            <a:ext cx="4007962" cy="2848426"/>
          </a:xfrm>
          <a:prstGeom prst="rect">
            <a:avLst/>
          </a:prstGeom>
        </p:spPr>
      </p:pic>
    </p:spTree>
    <p:extLst>
      <p:ext uri="{BB962C8B-B14F-4D97-AF65-F5344CB8AC3E}">
        <p14:creationId xmlns:p14="http://schemas.microsoft.com/office/powerpoint/2010/main" val="25646992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FAF6D6-4322-42C1-BEDE-8A2B8D38F285}"/>
              </a:ext>
            </a:extLst>
          </p:cNvPr>
          <p:cNvPicPr>
            <a:picLocks noChangeAspect="1"/>
          </p:cNvPicPr>
          <p:nvPr/>
        </p:nvPicPr>
        <p:blipFill>
          <a:blip r:embed="rId2"/>
          <a:stretch>
            <a:fillRect/>
          </a:stretch>
        </p:blipFill>
        <p:spPr>
          <a:xfrm>
            <a:off x="0" y="0"/>
            <a:ext cx="9144000" cy="6857999"/>
          </a:xfrm>
          <a:prstGeom prst="rect">
            <a:avLst/>
          </a:prstGeom>
        </p:spPr>
      </p:pic>
      <p:sp>
        <p:nvSpPr>
          <p:cNvPr id="20483" name="Rectangle 3"/>
          <p:cNvSpPr>
            <a:spLocks noGrp="1" noChangeArrowheads="1"/>
          </p:cNvSpPr>
          <p:nvPr>
            <p:ph idx="1"/>
          </p:nvPr>
        </p:nvSpPr>
        <p:spPr>
          <a:xfrm>
            <a:off x="0" y="0"/>
            <a:ext cx="9144000" cy="4114800"/>
          </a:xfrm>
        </p:spPr>
        <p:txBody>
          <a:bodyPr/>
          <a:lstStyle/>
          <a:p>
            <a:pPr marL="0" indent="0" algn="ctr">
              <a:spcBef>
                <a:spcPts val="0"/>
              </a:spcBef>
              <a:spcAft>
                <a:spcPts val="1200"/>
              </a:spcAft>
              <a:buNone/>
              <a:defRPr/>
            </a:pPr>
            <a:r>
              <a:rPr lang="en-US" sz="4000" dirty="0">
                <a:solidFill>
                  <a:schemeClr val="tx2"/>
                </a:solidFill>
                <a:ea typeface="+mj-ea"/>
                <a:cs typeface="+mj-cs"/>
              </a:rPr>
              <a:t>Éxodo 20:8-11</a:t>
            </a:r>
          </a:p>
          <a:p>
            <a:pPr marL="0" indent="0" algn="just">
              <a:spcBef>
                <a:spcPts val="0"/>
              </a:spcBef>
              <a:spcAft>
                <a:spcPts val="1200"/>
              </a:spcAft>
              <a:buNone/>
              <a:defRPr/>
            </a:pPr>
            <a:r>
              <a:rPr lang="en-US" sz="3000" i="0" baseline="30000" dirty="0">
                <a:effectLst/>
                <a:latin typeface="system-ui"/>
              </a:rPr>
              <a:t>8 </a:t>
            </a:r>
            <a:r>
              <a:rPr lang="en-US" sz="3000" i="0" dirty="0">
                <a:effectLst/>
                <a:latin typeface="system-ui"/>
              </a:rPr>
              <a:t>“</a:t>
            </a:r>
            <a:r>
              <a:rPr lang="es-CO" sz="3000" i="0" dirty="0">
                <a:effectLst/>
                <a:latin typeface="system-ui"/>
              </a:rPr>
              <a:t>Acuérdate del día de reposo para santificarlo. 9 Seis días trabajarás y harás toda tu obra, 10 mas el séptimo día es día de reposo para el Señor tu Dios; no harás en él obra alguna, tú, ni tu hijo, ni tu hija, ni tu siervo, ni tu sierva, ni tu ganado, ni el extranjero que está contigo. 11 Porque en seis días hizo el Señor los cielos y la tierra, el mar y todo lo que en ellos hay, y reposó en el séptimo día; por tanto, el Señor bendijo el día de reposo y lo santificó</a:t>
            </a:r>
            <a:r>
              <a:rPr lang="en-US" sz="3000" i="0" dirty="0">
                <a:effectLst/>
                <a:latin typeface="system-ui"/>
              </a:rPr>
              <a:t>.”</a:t>
            </a:r>
            <a:endParaRPr lang="en-US" sz="3000" dirty="0"/>
          </a:p>
        </p:txBody>
      </p:sp>
    </p:spTree>
    <p:extLst>
      <p:ext uri="{BB962C8B-B14F-4D97-AF65-F5344CB8AC3E}">
        <p14:creationId xmlns:p14="http://schemas.microsoft.com/office/powerpoint/2010/main" val="15787023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FAF6D6-4322-42C1-BEDE-8A2B8D38F285}"/>
              </a:ext>
            </a:extLst>
          </p:cNvPr>
          <p:cNvPicPr>
            <a:picLocks noChangeAspect="1"/>
          </p:cNvPicPr>
          <p:nvPr/>
        </p:nvPicPr>
        <p:blipFill>
          <a:blip r:embed="rId2"/>
          <a:stretch>
            <a:fillRect/>
          </a:stretch>
        </p:blipFill>
        <p:spPr>
          <a:xfrm>
            <a:off x="0" y="0"/>
            <a:ext cx="9144000" cy="6857999"/>
          </a:xfrm>
          <a:prstGeom prst="rect">
            <a:avLst/>
          </a:prstGeom>
        </p:spPr>
      </p:pic>
      <p:sp>
        <p:nvSpPr>
          <p:cNvPr id="20483" name="Rectangle 3"/>
          <p:cNvSpPr>
            <a:spLocks noGrp="1" noChangeArrowheads="1"/>
          </p:cNvSpPr>
          <p:nvPr>
            <p:ph idx="1"/>
          </p:nvPr>
        </p:nvSpPr>
        <p:spPr>
          <a:xfrm>
            <a:off x="0" y="0"/>
            <a:ext cx="9144000" cy="4114800"/>
          </a:xfrm>
        </p:spPr>
        <p:txBody>
          <a:bodyPr/>
          <a:lstStyle/>
          <a:p>
            <a:pPr marL="0" indent="0" algn="ctr">
              <a:spcBef>
                <a:spcPts val="0"/>
              </a:spcBef>
              <a:spcAft>
                <a:spcPts val="1200"/>
              </a:spcAft>
              <a:buNone/>
              <a:defRPr/>
            </a:pPr>
            <a:r>
              <a:rPr lang="en-US" sz="4000" dirty="0">
                <a:solidFill>
                  <a:schemeClr val="tx2"/>
                </a:solidFill>
                <a:ea typeface="+mj-ea"/>
                <a:cs typeface="+mj-cs"/>
              </a:rPr>
              <a:t>Éxodo 31:15-17</a:t>
            </a:r>
          </a:p>
          <a:p>
            <a:pPr marL="0" indent="0" algn="just">
              <a:spcBef>
                <a:spcPts val="0"/>
              </a:spcBef>
              <a:buNone/>
            </a:pPr>
            <a:r>
              <a:rPr lang="en-US" sz="3000" baseline="30000" dirty="0">
                <a:effectLst/>
              </a:rPr>
              <a:t>15</a:t>
            </a:r>
            <a:r>
              <a:rPr lang="en-US" sz="3000" dirty="0">
                <a:effectLst/>
              </a:rPr>
              <a:t> ‘</a:t>
            </a:r>
            <a:r>
              <a:rPr lang="es-CO" sz="3000" dirty="0">
                <a:effectLst/>
              </a:rPr>
              <a:t>Durante seis días se trabajará, pero el séptimo día será día de completo reposo, santo al Señor. Cualquiera que haga obra alguna en el día de reposo morirá irremisiblemente. 16 Los hijos de Israel guardarán, pues, el día de reposo, celebrándolo por todas sus generaciones como pacto perpetuo». 17 Es una señal entre yo y los hijos de Israel para siempre; pues en seis días el Señor hizo los cielos y la tierra, y en el séptimo día cesó de trabajar y reposó</a:t>
            </a:r>
            <a:r>
              <a:rPr lang="en-US" sz="3000" dirty="0">
                <a:effectLst/>
              </a:rPr>
              <a:t>.” </a:t>
            </a:r>
          </a:p>
        </p:txBody>
      </p:sp>
    </p:spTree>
    <p:extLst>
      <p:ext uri="{BB962C8B-B14F-4D97-AF65-F5344CB8AC3E}">
        <p14:creationId xmlns:p14="http://schemas.microsoft.com/office/powerpoint/2010/main" val="23061555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a:extLst>
              <a:ext uri="{FF2B5EF4-FFF2-40B4-BE49-F238E27FC236}">
                <a16:creationId xmlns:a16="http://schemas.microsoft.com/office/drawing/2014/main" id="{A5F78DCF-DE68-485E-9005-2F8DFA400B9E}"/>
              </a:ext>
            </a:extLst>
          </p:cNvPr>
          <p:cNvSpPr>
            <a:spLocks noGrp="1"/>
          </p:cNvSpPr>
          <p:nvPr>
            <p:ph idx="1"/>
          </p:nvPr>
        </p:nvSpPr>
        <p:spPr>
          <a:xfrm>
            <a:off x="152400" y="152400"/>
            <a:ext cx="8839200" cy="6553200"/>
          </a:xfrm>
          <a:blipFill dpi="0" rotWithShape="1">
            <a:blip r:embed="rId2"/>
            <a:srcRect/>
            <a:tile tx="0" ty="0" sx="100000" sy="100000" flip="none" algn="tl"/>
          </a:blipFill>
        </p:spPr>
        <p:txBody>
          <a:bodyPr/>
          <a:lstStyle/>
          <a:p>
            <a:pPr marL="0" indent="0" algn="ctr">
              <a:spcBef>
                <a:spcPts val="600"/>
              </a:spcBef>
              <a:spcAft>
                <a:spcPts val="600"/>
              </a:spcAft>
              <a:buFontTx/>
              <a:buNone/>
            </a:pPr>
            <a:r>
              <a:rPr lang="en-US" altLang="en-US" sz="3600" b="1" dirty="0">
                <a:solidFill>
                  <a:schemeClr val="bg2"/>
                </a:solidFill>
                <a:effectLst/>
                <a:latin typeface="Calibri" panose="020F0502020204030204" pitchFamily="34" charset="0"/>
                <a:cs typeface="Calibri" panose="020F0502020204030204" pitchFamily="34" charset="0"/>
              </a:rPr>
              <a:t>SABBATH</a:t>
            </a:r>
          </a:p>
          <a:p>
            <a:pPr marL="0" indent="0" algn="just">
              <a:spcBef>
                <a:spcPts val="600"/>
              </a:spcBef>
              <a:spcAft>
                <a:spcPts val="600"/>
              </a:spcAft>
              <a:buFontTx/>
              <a:buNone/>
            </a:pPr>
            <a:r>
              <a:rPr lang="es-ES" altLang="en-US" dirty="0">
                <a:solidFill>
                  <a:schemeClr val="bg2"/>
                </a:solidFill>
                <a:effectLst/>
                <a:latin typeface="Calibri" panose="020F0502020204030204" pitchFamily="34" charset="0"/>
                <a:cs typeface="Calibri" panose="020F0502020204030204" pitchFamily="34" charset="0"/>
              </a:rPr>
              <a:t>Si algún proyecto de ley no fuera devuelto por el Presidente dentro de los diez días (</a:t>
            </a:r>
            <a:r>
              <a:rPr lang="es-ES" altLang="en-US" b="1" dirty="0">
                <a:solidFill>
                  <a:schemeClr val="bg2"/>
                </a:solidFill>
                <a:effectLst/>
                <a:latin typeface="Calibri" panose="020F0502020204030204" pitchFamily="34" charset="0"/>
                <a:cs typeface="Calibri" panose="020F0502020204030204" pitchFamily="34" charset="0"/>
              </a:rPr>
              <a:t>excepto los domingos</a:t>
            </a:r>
            <a:r>
              <a:rPr lang="es-ES" altLang="en-US" dirty="0">
                <a:solidFill>
                  <a:schemeClr val="bg2"/>
                </a:solidFill>
                <a:effectLst/>
                <a:latin typeface="Calibri" panose="020F0502020204030204" pitchFamily="34" charset="0"/>
                <a:cs typeface="Calibri" panose="020F0502020204030204" pitchFamily="34" charset="0"/>
              </a:rPr>
              <a:t>) después de haberle sido presentado, el mismo se convertirá en ley, de la misma manera como si lo hubiera firmado</a:t>
            </a:r>
            <a:r>
              <a:rPr lang="en-US" altLang="en-US" dirty="0">
                <a:solidFill>
                  <a:schemeClr val="bg2"/>
                </a:solidFill>
                <a:effectLst/>
                <a:latin typeface="Calibri" panose="020F0502020204030204" pitchFamily="34" charset="0"/>
                <a:cs typeface="Calibri" panose="020F0502020204030204" pitchFamily="34" charset="0"/>
              </a:rPr>
              <a:t>.”</a:t>
            </a:r>
          </a:p>
          <a:p>
            <a:pPr marL="0" indent="0" algn="ctr">
              <a:spcBef>
                <a:spcPts val="0"/>
              </a:spcBef>
              <a:spcAft>
                <a:spcPts val="0"/>
              </a:spcAft>
              <a:buFontTx/>
              <a:buNone/>
            </a:pPr>
            <a:r>
              <a:rPr lang="en-US" altLang="en-US" sz="1800" b="1" dirty="0">
                <a:solidFill>
                  <a:schemeClr val="bg2"/>
                </a:solidFill>
                <a:effectLst/>
                <a:latin typeface="Calibri" panose="020F0502020204030204" pitchFamily="34" charset="0"/>
                <a:cs typeface="Calibri" panose="020F0502020204030204" pitchFamily="34" charset="0"/>
              </a:rPr>
              <a:t>Brewer, </a:t>
            </a:r>
            <a:r>
              <a:rPr lang="en-US" altLang="en-US" sz="1800" b="1" i="1" dirty="0">
                <a:solidFill>
                  <a:schemeClr val="bg2"/>
                </a:solidFill>
                <a:effectLst/>
                <a:latin typeface="Calibri" panose="020F0502020204030204" pitchFamily="34" charset="0"/>
                <a:cs typeface="Calibri" panose="020F0502020204030204" pitchFamily="34" charset="0"/>
              </a:rPr>
              <a:t>United States A Christian Nation</a:t>
            </a:r>
            <a:r>
              <a:rPr lang="en-US" altLang="en-US" sz="1800" b="1" dirty="0">
                <a:solidFill>
                  <a:schemeClr val="bg2"/>
                </a:solidFill>
                <a:effectLst/>
                <a:latin typeface="Calibri" panose="020F0502020204030204" pitchFamily="34" charset="0"/>
                <a:cs typeface="Calibri" panose="020F0502020204030204" pitchFamily="34" charset="0"/>
              </a:rPr>
              <a:t>, 27</a:t>
            </a:r>
          </a:p>
        </p:txBody>
      </p:sp>
      <p:pic>
        <p:nvPicPr>
          <p:cNvPr id="36868" name="Picture 2">
            <a:extLst>
              <a:ext uri="{FF2B5EF4-FFF2-40B4-BE49-F238E27FC236}">
                <a16:creationId xmlns:a16="http://schemas.microsoft.com/office/drawing/2014/main" id="{47FAAB03-3C54-40BB-8B7E-4E1B77579B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5112" y="3912326"/>
            <a:ext cx="3113776" cy="246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A6CAA-8200-6E05-7098-4CF6878D97D7}"/>
            </a:ext>
          </a:extLst>
        </p:cNvPr>
        <p:cNvGrpSpPr/>
        <p:nvPr/>
      </p:nvGrpSpPr>
      <p:grpSpPr>
        <a:xfrm>
          <a:off x="0" y="0"/>
          <a:ext cx="0" cy="0"/>
          <a:chOff x="0" y="0"/>
          <a:chExt cx="0" cy="0"/>
        </a:xfrm>
      </p:grpSpPr>
      <p:sp>
        <p:nvSpPr>
          <p:cNvPr id="71682" name="Rectangle 2">
            <a:extLst>
              <a:ext uri="{FF2B5EF4-FFF2-40B4-BE49-F238E27FC236}">
                <a16:creationId xmlns:a16="http://schemas.microsoft.com/office/drawing/2014/main" id="{0F4FE688-4AC7-43B9-46B6-D3C4D422A9CF}"/>
              </a:ext>
            </a:extLst>
          </p:cNvPr>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Día 7 Sábado</a:t>
            </a:r>
            <a:br>
              <a:rPr lang="en-US" sz="3600" dirty="0">
                <a:effectLst>
                  <a:outerShdw blurRad="38100" dist="38100" dir="2700000" algn="tl">
                    <a:srgbClr val="000000">
                      <a:alpha val="43137"/>
                    </a:srgbClr>
                  </a:outerShdw>
                </a:effectLst>
                <a:cs typeface="Calibri" panose="020F0502020204030204" pitchFamily="34" charset="0"/>
              </a:rPr>
            </a:br>
            <a:r>
              <a:rPr lang="en-US" sz="3200" dirty="0">
                <a:solidFill>
                  <a:schemeClr val="tx1"/>
                </a:solidFill>
                <a:effectLst>
                  <a:outerShdw blurRad="38100" dist="38100" dir="2700000" algn="tl">
                    <a:srgbClr val="000000"/>
                  </a:outerShdw>
                </a:effectLst>
                <a:ea typeface="+mn-ea"/>
                <a:cs typeface="+mn-cs"/>
              </a:rPr>
              <a:t>(Gén 2:1-3)</a:t>
            </a:r>
          </a:p>
        </p:txBody>
      </p:sp>
      <p:sp>
        <p:nvSpPr>
          <p:cNvPr id="78851" name="Rectangle 3">
            <a:extLst>
              <a:ext uri="{FF2B5EF4-FFF2-40B4-BE49-F238E27FC236}">
                <a16:creationId xmlns:a16="http://schemas.microsoft.com/office/drawing/2014/main" id="{207216F5-81AA-1D30-E7C9-F4EC209607E1}"/>
              </a:ext>
            </a:extLst>
          </p:cNvPr>
          <p:cNvSpPr>
            <a:spLocks noGrp="1" noChangeArrowheads="1"/>
          </p:cNvSpPr>
          <p:nvPr>
            <p:ph type="body" idx="1"/>
          </p:nvPr>
        </p:nvSpPr>
        <p:spPr>
          <a:xfrm>
            <a:off x="717152" y="1600200"/>
            <a:ext cx="8426848" cy="3657600"/>
          </a:xfrm>
        </p:spPr>
        <p:txBody>
          <a:bodyPr/>
          <a:lstStyle/>
          <a:p>
            <a:pPr marL="461963" indent="-461963" algn="just" eaLnBrk="1" hangingPunct="1">
              <a:lnSpc>
                <a:spcPct val="90000"/>
              </a:lnSpc>
              <a:spcBef>
                <a:spcPts val="0"/>
              </a:spcBef>
              <a:spcAft>
                <a:spcPts val="2400"/>
              </a:spcAft>
              <a:defRPr/>
            </a:pPr>
            <a:r>
              <a:rPr lang="en-US" dirty="0"/>
              <a:t>El Señor descansó</a:t>
            </a:r>
          </a:p>
          <a:p>
            <a:pPr marL="461963" indent="-461963" algn="just" eaLnBrk="1" hangingPunct="1">
              <a:lnSpc>
                <a:spcPct val="90000"/>
              </a:lnSpc>
              <a:spcBef>
                <a:spcPts val="0"/>
              </a:spcBef>
              <a:spcAft>
                <a:spcPts val="2400"/>
              </a:spcAft>
              <a:defRPr/>
            </a:pPr>
            <a:r>
              <a:rPr lang="en-US" dirty="0"/>
              <a:t>Patrón del sábado (Éxod. 20:8-11; 31:15-17)</a:t>
            </a:r>
          </a:p>
          <a:p>
            <a:pPr marL="461963" indent="-461963" algn="just" eaLnBrk="1" hangingPunct="1">
              <a:lnSpc>
                <a:spcPct val="90000"/>
              </a:lnSpc>
              <a:spcBef>
                <a:spcPts val="0"/>
              </a:spcBef>
              <a:spcAft>
                <a:spcPts val="2400"/>
              </a:spcAft>
              <a:defRPr/>
            </a:pPr>
            <a:r>
              <a:rPr lang="en-US" b="1" u="sng" dirty="0">
                <a:solidFill>
                  <a:srgbClr val="FFFFCC"/>
                </a:solidFill>
              </a:rPr>
              <a:t>¿Continúa el 7º día?</a:t>
            </a:r>
          </a:p>
          <a:p>
            <a:pPr marL="862013" lvl="1" indent="-461963" algn="just" eaLnBrk="1" hangingPunct="1">
              <a:lnSpc>
                <a:spcPct val="90000"/>
              </a:lnSpc>
              <a:spcBef>
                <a:spcPts val="0"/>
              </a:spcBef>
              <a:spcAft>
                <a:spcPts val="2400"/>
              </a:spcAft>
              <a:defRPr/>
            </a:pPr>
            <a:r>
              <a:rPr lang="en-US" dirty="0"/>
              <a:t>La creación es cosa del </a:t>
            </a:r>
            <a:r>
              <a:rPr lang="en-US" dirty="0" err="1"/>
              <a:t>pasado</a:t>
            </a:r>
            <a:r>
              <a:rPr lang="en-US" dirty="0"/>
              <a:t> (Heb. 4:3-4)</a:t>
            </a:r>
          </a:p>
          <a:p>
            <a:pPr marL="862013" lvl="1" indent="-461963" algn="just" eaLnBrk="1" hangingPunct="1">
              <a:lnSpc>
                <a:spcPct val="90000"/>
              </a:lnSpc>
              <a:spcBef>
                <a:spcPts val="0"/>
              </a:spcBef>
              <a:spcAft>
                <a:spcPts val="2400"/>
              </a:spcAft>
              <a:defRPr/>
            </a:pPr>
            <a:r>
              <a:rPr lang="es-CO" dirty="0"/>
              <a:t>Ausencia de "tarde y mañana"</a:t>
            </a:r>
            <a:r>
              <a:rPr lang="en-US" dirty="0"/>
              <a:t>”</a:t>
            </a:r>
          </a:p>
          <a:p>
            <a:pPr marL="862013" lvl="1" indent="-461963" algn="just" eaLnBrk="1" hangingPunct="1">
              <a:lnSpc>
                <a:spcPct val="90000"/>
              </a:lnSpc>
              <a:spcBef>
                <a:spcPts val="0"/>
              </a:spcBef>
              <a:spcAft>
                <a:spcPts val="2400"/>
              </a:spcAft>
              <a:defRPr/>
            </a:pPr>
            <a:r>
              <a:rPr lang="en-US" dirty="0"/>
              <a:t>Yom + modificadores ordinales</a:t>
            </a:r>
          </a:p>
        </p:txBody>
      </p:sp>
      <p:pic>
        <p:nvPicPr>
          <p:cNvPr id="4" name="Picture 3">
            <a:extLst>
              <a:ext uri="{FF2B5EF4-FFF2-40B4-BE49-F238E27FC236}">
                <a16:creationId xmlns:a16="http://schemas.microsoft.com/office/drawing/2014/main" id="{5E4BCC45-8B79-8997-6EF2-5AFBBB4671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56489"/>
            <a:ext cx="1642078" cy="1172349"/>
          </a:xfrm>
          <a:prstGeom prst="rect">
            <a:avLst/>
          </a:prstGeom>
        </p:spPr>
      </p:pic>
    </p:spTree>
    <p:extLst>
      <p:ext uri="{BB962C8B-B14F-4D97-AF65-F5344CB8AC3E}">
        <p14:creationId xmlns:p14="http://schemas.microsoft.com/office/powerpoint/2010/main" val="37665978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04C92-ED57-34D6-AA4B-268E0E761C6E}"/>
            </a:ext>
          </a:extLst>
        </p:cNvPr>
        <p:cNvGrpSpPr/>
        <p:nvPr/>
      </p:nvGrpSpPr>
      <p:grpSpPr>
        <a:xfrm>
          <a:off x="0" y="0"/>
          <a:ext cx="0" cy="0"/>
          <a:chOff x="0" y="0"/>
          <a:chExt cx="0" cy="0"/>
        </a:xfrm>
      </p:grpSpPr>
      <p:sp>
        <p:nvSpPr>
          <p:cNvPr id="71682" name="Rectangle 2">
            <a:extLst>
              <a:ext uri="{FF2B5EF4-FFF2-40B4-BE49-F238E27FC236}">
                <a16:creationId xmlns:a16="http://schemas.microsoft.com/office/drawing/2014/main" id="{17C05B28-4978-3D18-904E-194B3DFF8FAB}"/>
              </a:ext>
            </a:extLst>
          </p:cNvPr>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Día 7 Sábado</a:t>
            </a:r>
            <a:br>
              <a:rPr lang="en-US" sz="3600" dirty="0">
                <a:effectLst>
                  <a:outerShdw blurRad="38100" dist="38100" dir="2700000" algn="tl">
                    <a:srgbClr val="000000">
                      <a:alpha val="43137"/>
                    </a:srgbClr>
                  </a:outerShdw>
                </a:effectLst>
                <a:cs typeface="Calibri" panose="020F0502020204030204" pitchFamily="34" charset="0"/>
              </a:rPr>
            </a:br>
            <a:r>
              <a:rPr lang="en-US" sz="3200" dirty="0">
                <a:solidFill>
                  <a:schemeClr val="tx1"/>
                </a:solidFill>
                <a:effectLst>
                  <a:outerShdw blurRad="38100" dist="38100" dir="2700000" algn="tl">
                    <a:srgbClr val="000000"/>
                  </a:outerShdw>
                </a:effectLst>
                <a:ea typeface="+mn-ea"/>
                <a:cs typeface="+mn-cs"/>
              </a:rPr>
              <a:t>(Gén 2:1-3)</a:t>
            </a:r>
          </a:p>
        </p:txBody>
      </p:sp>
      <p:sp>
        <p:nvSpPr>
          <p:cNvPr id="78851" name="Rectangle 3">
            <a:extLst>
              <a:ext uri="{FF2B5EF4-FFF2-40B4-BE49-F238E27FC236}">
                <a16:creationId xmlns:a16="http://schemas.microsoft.com/office/drawing/2014/main" id="{6DBAA088-B876-FCCE-2A02-51FAF22D3CA4}"/>
              </a:ext>
            </a:extLst>
          </p:cNvPr>
          <p:cNvSpPr>
            <a:spLocks noGrp="1" noChangeArrowheads="1"/>
          </p:cNvSpPr>
          <p:nvPr>
            <p:ph type="body" idx="1"/>
          </p:nvPr>
        </p:nvSpPr>
        <p:spPr>
          <a:xfrm>
            <a:off x="717152" y="1600200"/>
            <a:ext cx="8426848" cy="3657600"/>
          </a:xfrm>
        </p:spPr>
        <p:txBody>
          <a:bodyPr/>
          <a:lstStyle/>
          <a:p>
            <a:pPr marL="461963" indent="-461963" algn="just" eaLnBrk="1" hangingPunct="1">
              <a:lnSpc>
                <a:spcPct val="90000"/>
              </a:lnSpc>
              <a:spcBef>
                <a:spcPts val="0"/>
              </a:spcBef>
              <a:spcAft>
                <a:spcPts val="2400"/>
              </a:spcAft>
              <a:defRPr/>
            </a:pPr>
            <a:r>
              <a:rPr lang="en-US" dirty="0"/>
              <a:t>El Señor descansó</a:t>
            </a:r>
          </a:p>
          <a:p>
            <a:pPr marL="461963" indent="-461963" algn="just" eaLnBrk="1" hangingPunct="1">
              <a:lnSpc>
                <a:spcPct val="90000"/>
              </a:lnSpc>
              <a:spcBef>
                <a:spcPts val="0"/>
              </a:spcBef>
              <a:spcAft>
                <a:spcPts val="2400"/>
              </a:spcAft>
              <a:defRPr/>
            </a:pPr>
            <a:r>
              <a:rPr lang="en-US" dirty="0"/>
              <a:t>Patrón del sábado (Éxod. 20:8-11; 31:15-17)</a:t>
            </a:r>
          </a:p>
          <a:p>
            <a:pPr marL="461963" indent="-461963" algn="just" eaLnBrk="1" hangingPunct="1">
              <a:lnSpc>
                <a:spcPct val="90000"/>
              </a:lnSpc>
              <a:spcBef>
                <a:spcPts val="0"/>
              </a:spcBef>
              <a:spcAft>
                <a:spcPts val="2400"/>
              </a:spcAft>
              <a:defRPr/>
            </a:pPr>
            <a:r>
              <a:rPr lang="en-US" b="1" dirty="0">
                <a:solidFill>
                  <a:srgbClr val="FFFFCC"/>
                </a:solidFill>
              </a:rPr>
              <a:t>¿Continúa el 7º día?</a:t>
            </a:r>
          </a:p>
          <a:p>
            <a:pPr marL="862013" lvl="1" indent="-461963" algn="just" eaLnBrk="1" hangingPunct="1">
              <a:lnSpc>
                <a:spcPct val="90000"/>
              </a:lnSpc>
              <a:spcBef>
                <a:spcPts val="0"/>
              </a:spcBef>
              <a:spcAft>
                <a:spcPts val="2400"/>
              </a:spcAft>
              <a:defRPr/>
            </a:pPr>
            <a:r>
              <a:rPr lang="en-US" b="1" u="sng" dirty="0">
                <a:solidFill>
                  <a:srgbClr val="FFFFCC"/>
                </a:solidFill>
              </a:rPr>
              <a:t>La creación es cosa del </a:t>
            </a:r>
            <a:r>
              <a:rPr lang="en-US" b="1" u="sng" dirty="0" err="1">
                <a:solidFill>
                  <a:srgbClr val="FFFFCC"/>
                </a:solidFill>
              </a:rPr>
              <a:t>pasado</a:t>
            </a:r>
            <a:r>
              <a:rPr lang="en-US" b="1" u="sng" dirty="0">
                <a:solidFill>
                  <a:srgbClr val="FFFFCC"/>
                </a:solidFill>
              </a:rPr>
              <a:t> (Heb. 4:3-4)</a:t>
            </a:r>
          </a:p>
          <a:p>
            <a:pPr marL="862013" lvl="1" indent="-461963" algn="just" eaLnBrk="1" hangingPunct="1">
              <a:lnSpc>
                <a:spcPct val="90000"/>
              </a:lnSpc>
              <a:spcBef>
                <a:spcPts val="0"/>
              </a:spcBef>
              <a:spcAft>
                <a:spcPts val="2400"/>
              </a:spcAft>
              <a:defRPr/>
            </a:pPr>
            <a:r>
              <a:rPr lang="es-CO" dirty="0"/>
              <a:t>Ausencia de "tarde y mañana"</a:t>
            </a:r>
            <a:r>
              <a:rPr lang="en-US" dirty="0"/>
              <a:t>”</a:t>
            </a:r>
          </a:p>
          <a:p>
            <a:pPr marL="862013" lvl="1" indent="-461963" algn="just" eaLnBrk="1" hangingPunct="1">
              <a:lnSpc>
                <a:spcPct val="90000"/>
              </a:lnSpc>
              <a:spcBef>
                <a:spcPts val="0"/>
              </a:spcBef>
              <a:spcAft>
                <a:spcPts val="2400"/>
              </a:spcAft>
              <a:defRPr/>
            </a:pPr>
            <a:r>
              <a:rPr lang="en-US" dirty="0"/>
              <a:t>Yom + modificadores ordinales</a:t>
            </a:r>
          </a:p>
        </p:txBody>
      </p:sp>
      <p:pic>
        <p:nvPicPr>
          <p:cNvPr id="4" name="Picture 3">
            <a:extLst>
              <a:ext uri="{FF2B5EF4-FFF2-40B4-BE49-F238E27FC236}">
                <a16:creationId xmlns:a16="http://schemas.microsoft.com/office/drawing/2014/main" id="{B719E380-1C5A-5275-92CF-07030F6659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56489"/>
            <a:ext cx="1642078" cy="1172349"/>
          </a:xfrm>
          <a:prstGeom prst="rect">
            <a:avLst/>
          </a:prstGeom>
        </p:spPr>
      </p:pic>
    </p:spTree>
    <p:extLst>
      <p:ext uri="{BB962C8B-B14F-4D97-AF65-F5344CB8AC3E}">
        <p14:creationId xmlns:p14="http://schemas.microsoft.com/office/powerpoint/2010/main" val="40222938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D5EA8-0134-B543-234D-AA55BEA83BB6}"/>
            </a:ext>
          </a:extLst>
        </p:cNvPr>
        <p:cNvGrpSpPr/>
        <p:nvPr/>
      </p:nvGrpSpPr>
      <p:grpSpPr>
        <a:xfrm>
          <a:off x="0" y="0"/>
          <a:ext cx="0" cy="0"/>
          <a:chOff x="0" y="0"/>
          <a:chExt cx="0" cy="0"/>
        </a:xfrm>
      </p:grpSpPr>
      <p:sp>
        <p:nvSpPr>
          <p:cNvPr id="71682" name="Rectangle 2">
            <a:extLst>
              <a:ext uri="{FF2B5EF4-FFF2-40B4-BE49-F238E27FC236}">
                <a16:creationId xmlns:a16="http://schemas.microsoft.com/office/drawing/2014/main" id="{CD4A4C79-8F4F-AD63-5317-C48EDFD31ED4}"/>
              </a:ext>
            </a:extLst>
          </p:cNvPr>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Día 7 Sábado</a:t>
            </a:r>
            <a:br>
              <a:rPr lang="en-US" sz="3600" dirty="0">
                <a:effectLst>
                  <a:outerShdw blurRad="38100" dist="38100" dir="2700000" algn="tl">
                    <a:srgbClr val="000000">
                      <a:alpha val="43137"/>
                    </a:srgbClr>
                  </a:outerShdw>
                </a:effectLst>
                <a:cs typeface="Calibri" panose="020F0502020204030204" pitchFamily="34" charset="0"/>
              </a:rPr>
            </a:br>
            <a:r>
              <a:rPr lang="en-US" sz="3200" dirty="0">
                <a:solidFill>
                  <a:schemeClr val="tx1"/>
                </a:solidFill>
                <a:effectLst>
                  <a:outerShdw blurRad="38100" dist="38100" dir="2700000" algn="tl">
                    <a:srgbClr val="000000"/>
                  </a:outerShdw>
                </a:effectLst>
                <a:ea typeface="+mn-ea"/>
                <a:cs typeface="+mn-cs"/>
              </a:rPr>
              <a:t>(Gén 2:1-3)</a:t>
            </a:r>
          </a:p>
        </p:txBody>
      </p:sp>
      <p:sp>
        <p:nvSpPr>
          <p:cNvPr id="78851" name="Rectangle 3">
            <a:extLst>
              <a:ext uri="{FF2B5EF4-FFF2-40B4-BE49-F238E27FC236}">
                <a16:creationId xmlns:a16="http://schemas.microsoft.com/office/drawing/2014/main" id="{8E1C753B-4375-40A3-DB31-285C006F355D}"/>
              </a:ext>
            </a:extLst>
          </p:cNvPr>
          <p:cNvSpPr>
            <a:spLocks noGrp="1" noChangeArrowheads="1"/>
          </p:cNvSpPr>
          <p:nvPr>
            <p:ph type="body" idx="1"/>
          </p:nvPr>
        </p:nvSpPr>
        <p:spPr>
          <a:xfrm>
            <a:off x="717152" y="1600200"/>
            <a:ext cx="8426848" cy="3657600"/>
          </a:xfrm>
        </p:spPr>
        <p:txBody>
          <a:bodyPr/>
          <a:lstStyle/>
          <a:p>
            <a:pPr marL="461963" indent="-461963" algn="just" eaLnBrk="1" hangingPunct="1">
              <a:lnSpc>
                <a:spcPct val="90000"/>
              </a:lnSpc>
              <a:spcBef>
                <a:spcPts val="0"/>
              </a:spcBef>
              <a:spcAft>
                <a:spcPts val="2400"/>
              </a:spcAft>
              <a:defRPr/>
            </a:pPr>
            <a:r>
              <a:rPr lang="en-US" dirty="0"/>
              <a:t>El Señor descansó</a:t>
            </a:r>
          </a:p>
          <a:p>
            <a:pPr marL="461963" indent="-461963" algn="just" eaLnBrk="1" hangingPunct="1">
              <a:lnSpc>
                <a:spcPct val="90000"/>
              </a:lnSpc>
              <a:spcBef>
                <a:spcPts val="0"/>
              </a:spcBef>
              <a:spcAft>
                <a:spcPts val="2400"/>
              </a:spcAft>
              <a:defRPr/>
            </a:pPr>
            <a:r>
              <a:rPr lang="en-US" dirty="0"/>
              <a:t>Patrón del sábado (Éxod. 20:8-11; 31:15-17)</a:t>
            </a:r>
          </a:p>
          <a:p>
            <a:pPr marL="461963" indent="-461963" algn="just" eaLnBrk="1" hangingPunct="1">
              <a:lnSpc>
                <a:spcPct val="90000"/>
              </a:lnSpc>
              <a:spcBef>
                <a:spcPts val="0"/>
              </a:spcBef>
              <a:spcAft>
                <a:spcPts val="2400"/>
              </a:spcAft>
              <a:defRPr/>
            </a:pPr>
            <a:r>
              <a:rPr lang="en-US" b="1" dirty="0">
                <a:solidFill>
                  <a:srgbClr val="FFFFCC"/>
                </a:solidFill>
              </a:rPr>
              <a:t>¿Continúa el 7º día?</a:t>
            </a:r>
          </a:p>
          <a:p>
            <a:pPr marL="862013" lvl="1" indent="-461963" algn="just" eaLnBrk="1" hangingPunct="1">
              <a:lnSpc>
                <a:spcPct val="90000"/>
              </a:lnSpc>
              <a:spcBef>
                <a:spcPts val="0"/>
              </a:spcBef>
              <a:spcAft>
                <a:spcPts val="2400"/>
              </a:spcAft>
              <a:defRPr/>
            </a:pPr>
            <a:r>
              <a:rPr lang="en-US" dirty="0"/>
              <a:t>La creación es cosa del </a:t>
            </a:r>
            <a:r>
              <a:rPr lang="en-US" dirty="0" err="1"/>
              <a:t>pasado</a:t>
            </a:r>
            <a:r>
              <a:rPr lang="en-US" dirty="0"/>
              <a:t> (Heb. 4:3-4)</a:t>
            </a:r>
          </a:p>
          <a:p>
            <a:pPr marL="862013" lvl="1" indent="-461963" algn="just" eaLnBrk="1" hangingPunct="1">
              <a:lnSpc>
                <a:spcPct val="90000"/>
              </a:lnSpc>
              <a:spcBef>
                <a:spcPts val="0"/>
              </a:spcBef>
              <a:spcAft>
                <a:spcPts val="2400"/>
              </a:spcAft>
              <a:defRPr/>
            </a:pPr>
            <a:r>
              <a:rPr lang="es-CO" b="1" u="sng" dirty="0">
                <a:solidFill>
                  <a:srgbClr val="FFFFCC"/>
                </a:solidFill>
              </a:rPr>
              <a:t>Ausencia de "tarde y mañana"</a:t>
            </a:r>
            <a:endParaRPr lang="en-US" b="1" u="sng" dirty="0">
              <a:solidFill>
                <a:srgbClr val="FFFFCC"/>
              </a:solidFill>
            </a:endParaRPr>
          </a:p>
          <a:p>
            <a:pPr marL="862013" lvl="1" indent="-461963" algn="just" eaLnBrk="1" hangingPunct="1">
              <a:lnSpc>
                <a:spcPct val="90000"/>
              </a:lnSpc>
              <a:spcBef>
                <a:spcPts val="0"/>
              </a:spcBef>
              <a:spcAft>
                <a:spcPts val="2400"/>
              </a:spcAft>
              <a:defRPr/>
            </a:pPr>
            <a:r>
              <a:rPr lang="en-US" dirty="0"/>
              <a:t>Yom + modificadores ordinales</a:t>
            </a:r>
          </a:p>
        </p:txBody>
      </p:sp>
      <p:pic>
        <p:nvPicPr>
          <p:cNvPr id="4" name="Picture 3">
            <a:extLst>
              <a:ext uri="{FF2B5EF4-FFF2-40B4-BE49-F238E27FC236}">
                <a16:creationId xmlns:a16="http://schemas.microsoft.com/office/drawing/2014/main" id="{1BD83ACA-5C0D-7172-B7FD-CF948034DD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56489"/>
            <a:ext cx="1642078" cy="1172349"/>
          </a:xfrm>
          <a:prstGeom prst="rect">
            <a:avLst/>
          </a:prstGeom>
        </p:spPr>
      </p:pic>
    </p:spTree>
    <p:extLst>
      <p:ext uri="{BB962C8B-B14F-4D97-AF65-F5344CB8AC3E}">
        <p14:creationId xmlns:p14="http://schemas.microsoft.com/office/powerpoint/2010/main" val="42727532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D5EA8-0134-B543-234D-AA55BEA83BB6}"/>
            </a:ext>
          </a:extLst>
        </p:cNvPr>
        <p:cNvGrpSpPr/>
        <p:nvPr/>
      </p:nvGrpSpPr>
      <p:grpSpPr>
        <a:xfrm>
          <a:off x="0" y="0"/>
          <a:ext cx="0" cy="0"/>
          <a:chOff x="0" y="0"/>
          <a:chExt cx="0" cy="0"/>
        </a:xfrm>
      </p:grpSpPr>
      <p:sp>
        <p:nvSpPr>
          <p:cNvPr id="71682" name="Rectangle 2">
            <a:extLst>
              <a:ext uri="{FF2B5EF4-FFF2-40B4-BE49-F238E27FC236}">
                <a16:creationId xmlns:a16="http://schemas.microsoft.com/office/drawing/2014/main" id="{CD4A4C79-8F4F-AD63-5317-C48EDFD31ED4}"/>
              </a:ext>
            </a:extLst>
          </p:cNvPr>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Día 7 Sábado</a:t>
            </a:r>
            <a:br>
              <a:rPr lang="en-US" sz="3600" dirty="0">
                <a:effectLst>
                  <a:outerShdw blurRad="38100" dist="38100" dir="2700000" algn="tl">
                    <a:srgbClr val="000000">
                      <a:alpha val="43137"/>
                    </a:srgbClr>
                  </a:outerShdw>
                </a:effectLst>
                <a:cs typeface="Calibri" panose="020F0502020204030204" pitchFamily="34" charset="0"/>
              </a:rPr>
            </a:br>
            <a:r>
              <a:rPr lang="en-US" sz="3200" dirty="0">
                <a:solidFill>
                  <a:schemeClr val="tx1"/>
                </a:solidFill>
                <a:effectLst>
                  <a:outerShdw blurRad="38100" dist="38100" dir="2700000" algn="tl">
                    <a:srgbClr val="000000"/>
                  </a:outerShdw>
                </a:effectLst>
                <a:ea typeface="+mn-ea"/>
                <a:cs typeface="+mn-cs"/>
              </a:rPr>
              <a:t>(Gén 2:1-3)</a:t>
            </a:r>
          </a:p>
        </p:txBody>
      </p:sp>
      <p:sp>
        <p:nvSpPr>
          <p:cNvPr id="78851" name="Rectangle 3">
            <a:extLst>
              <a:ext uri="{FF2B5EF4-FFF2-40B4-BE49-F238E27FC236}">
                <a16:creationId xmlns:a16="http://schemas.microsoft.com/office/drawing/2014/main" id="{8E1C753B-4375-40A3-DB31-285C006F355D}"/>
              </a:ext>
            </a:extLst>
          </p:cNvPr>
          <p:cNvSpPr>
            <a:spLocks noGrp="1" noChangeArrowheads="1"/>
          </p:cNvSpPr>
          <p:nvPr>
            <p:ph type="body" idx="1"/>
          </p:nvPr>
        </p:nvSpPr>
        <p:spPr>
          <a:xfrm>
            <a:off x="717152" y="1600200"/>
            <a:ext cx="8426848" cy="3657600"/>
          </a:xfrm>
        </p:spPr>
        <p:txBody>
          <a:bodyPr/>
          <a:lstStyle/>
          <a:p>
            <a:pPr marL="461963" indent="-461963" algn="just" eaLnBrk="1" hangingPunct="1">
              <a:lnSpc>
                <a:spcPct val="90000"/>
              </a:lnSpc>
              <a:spcBef>
                <a:spcPts val="0"/>
              </a:spcBef>
              <a:spcAft>
                <a:spcPts val="2400"/>
              </a:spcAft>
              <a:defRPr/>
            </a:pPr>
            <a:r>
              <a:rPr lang="en-US" dirty="0"/>
              <a:t>El Señor descansó</a:t>
            </a:r>
          </a:p>
          <a:p>
            <a:pPr marL="461963" indent="-461963" algn="just" eaLnBrk="1" hangingPunct="1">
              <a:lnSpc>
                <a:spcPct val="90000"/>
              </a:lnSpc>
              <a:spcBef>
                <a:spcPts val="0"/>
              </a:spcBef>
              <a:spcAft>
                <a:spcPts val="2400"/>
              </a:spcAft>
              <a:defRPr/>
            </a:pPr>
            <a:r>
              <a:rPr lang="en-US" dirty="0"/>
              <a:t>Patrón del sábado (Éxod. 20:8-11; 31:15-17)</a:t>
            </a:r>
          </a:p>
          <a:p>
            <a:pPr marL="461963" indent="-461963" algn="just" eaLnBrk="1" hangingPunct="1">
              <a:lnSpc>
                <a:spcPct val="90000"/>
              </a:lnSpc>
              <a:spcBef>
                <a:spcPts val="0"/>
              </a:spcBef>
              <a:spcAft>
                <a:spcPts val="2400"/>
              </a:spcAft>
              <a:defRPr/>
            </a:pPr>
            <a:r>
              <a:rPr lang="en-US" b="1" dirty="0">
                <a:solidFill>
                  <a:srgbClr val="FFFFCC"/>
                </a:solidFill>
              </a:rPr>
              <a:t>¿Continúa el 7º día?</a:t>
            </a:r>
          </a:p>
          <a:p>
            <a:pPr marL="862013" lvl="1" indent="-461963" algn="just" eaLnBrk="1" hangingPunct="1">
              <a:lnSpc>
                <a:spcPct val="90000"/>
              </a:lnSpc>
              <a:spcBef>
                <a:spcPts val="0"/>
              </a:spcBef>
              <a:spcAft>
                <a:spcPts val="2400"/>
              </a:spcAft>
              <a:defRPr/>
            </a:pPr>
            <a:r>
              <a:rPr lang="en-US" dirty="0"/>
              <a:t>La creación es cosa del </a:t>
            </a:r>
            <a:r>
              <a:rPr lang="en-US" dirty="0" err="1"/>
              <a:t>pasado</a:t>
            </a:r>
            <a:r>
              <a:rPr lang="en-US" dirty="0"/>
              <a:t> (Heb. 4:3-4)</a:t>
            </a:r>
          </a:p>
          <a:p>
            <a:pPr marL="862013" lvl="1" indent="-461963" algn="just" eaLnBrk="1" hangingPunct="1">
              <a:lnSpc>
                <a:spcPct val="90000"/>
              </a:lnSpc>
              <a:spcBef>
                <a:spcPts val="0"/>
              </a:spcBef>
              <a:spcAft>
                <a:spcPts val="2400"/>
              </a:spcAft>
              <a:defRPr/>
            </a:pPr>
            <a:r>
              <a:rPr lang="es-CO" b="1" u="sng" dirty="0">
                <a:solidFill>
                  <a:srgbClr val="FFFFCC"/>
                </a:solidFill>
              </a:rPr>
              <a:t>Ausencia de "tarde y mañana"</a:t>
            </a:r>
            <a:endParaRPr lang="en-US" b="1" u="sng" dirty="0">
              <a:solidFill>
                <a:srgbClr val="FFFFCC"/>
              </a:solidFill>
            </a:endParaRPr>
          </a:p>
          <a:p>
            <a:pPr marL="862013" lvl="1" indent="-461963" algn="just" eaLnBrk="1" hangingPunct="1">
              <a:lnSpc>
                <a:spcPct val="90000"/>
              </a:lnSpc>
              <a:spcBef>
                <a:spcPts val="0"/>
              </a:spcBef>
              <a:spcAft>
                <a:spcPts val="2400"/>
              </a:spcAft>
              <a:defRPr/>
            </a:pPr>
            <a:r>
              <a:rPr lang="en-US" dirty="0"/>
              <a:t>Yom + modificadores ordinales</a:t>
            </a:r>
          </a:p>
        </p:txBody>
      </p:sp>
      <p:pic>
        <p:nvPicPr>
          <p:cNvPr id="4" name="Picture 3">
            <a:extLst>
              <a:ext uri="{FF2B5EF4-FFF2-40B4-BE49-F238E27FC236}">
                <a16:creationId xmlns:a16="http://schemas.microsoft.com/office/drawing/2014/main" id="{1BD83ACA-5C0D-7172-B7FD-CF948034DD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56489"/>
            <a:ext cx="1642078" cy="1172349"/>
          </a:xfrm>
          <a:prstGeom prst="rect">
            <a:avLst/>
          </a:prstGeom>
        </p:spPr>
      </p:pic>
    </p:spTree>
    <p:extLst>
      <p:ext uri="{BB962C8B-B14F-4D97-AF65-F5344CB8AC3E}">
        <p14:creationId xmlns:p14="http://schemas.microsoft.com/office/powerpoint/2010/main" val="7933996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C0A89-1FC8-858E-09BD-A93C8BEA3A0F}"/>
            </a:ext>
          </a:extLst>
        </p:cNvPr>
        <p:cNvGrpSpPr/>
        <p:nvPr/>
      </p:nvGrpSpPr>
      <p:grpSpPr>
        <a:xfrm>
          <a:off x="0" y="0"/>
          <a:ext cx="0" cy="0"/>
          <a:chOff x="0" y="0"/>
          <a:chExt cx="0" cy="0"/>
        </a:xfrm>
      </p:grpSpPr>
      <p:sp>
        <p:nvSpPr>
          <p:cNvPr id="71682" name="Rectangle 2">
            <a:extLst>
              <a:ext uri="{FF2B5EF4-FFF2-40B4-BE49-F238E27FC236}">
                <a16:creationId xmlns:a16="http://schemas.microsoft.com/office/drawing/2014/main" id="{A9307D5C-1786-FA8F-DB1B-D1E5E2A622A2}"/>
              </a:ext>
            </a:extLst>
          </p:cNvPr>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Día 7 Sábado</a:t>
            </a:r>
            <a:br>
              <a:rPr lang="en-US" sz="3600" dirty="0">
                <a:effectLst>
                  <a:outerShdw blurRad="38100" dist="38100" dir="2700000" algn="tl">
                    <a:srgbClr val="000000">
                      <a:alpha val="43137"/>
                    </a:srgbClr>
                  </a:outerShdw>
                </a:effectLst>
                <a:cs typeface="Calibri" panose="020F0502020204030204" pitchFamily="34" charset="0"/>
              </a:rPr>
            </a:br>
            <a:r>
              <a:rPr lang="en-US" sz="3200" dirty="0">
                <a:solidFill>
                  <a:schemeClr val="tx1"/>
                </a:solidFill>
                <a:effectLst>
                  <a:outerShdw blurRad="38100" dist="38100" dir="2700000" algn="tl">
                    <a:srgbClr val="000000"/>
                  </a:outerShdw>
                </a:effectLst>
                <a:ea typeface="+mn-ea"/>
                <a:cs typeface="+mn-cs"/>
              </a:rPr>
              <a:t>(Gén 2:1-3)</a:t>
            </a:r>
          </a:p>
        </p:txBody>
      </p:sp>
      <p:sp>
        <p:nvSpPr>
          <p:cNvPr id="78851" name="Rectangle 3">
            <a:extLst>
              <a:ext uri="{FF2B5EF4-FFF2-40B4-BE49-F238E27FC236}">
                <a16:creationId xmlns:a16="http://schemas.microsoft.com/office/drawing/2014/main" id="{36802025-A993-3FF3-E846-8B659BEC4176}"/>
              </a:ext>
            </a:extLst>
          </p:cNvPr>
          <p:cNvSpPr>
            <a:spLocks noGrp="1" noChangeArrowheads="1"/>
          </p:cNvSpPr>
          <p:nvPr>
            <p:ph type="body" idx="1"/>
          </p:nvPr>
        </p:nvSpPr>
        <p:spPr>
          <a:xfrm>
            <a:off x="717152" y="1600200"/>
            <a:ext cx="8426848" cy="3657600"/>
          </a:xfrm>
        </p:spPr>
        <p:txBody>
          <a:bodyPr/>
          <a:lstStyle/>
          <a:p>
            <a:pPr marL="461963" indent="-461963" algn="just" eaLnBrk="1" hangingPunct="1">
              <a:lnSpc>
                <a:spcPct val="90000"/>
              </a:lnSpc>
              <a:spcBef>
                <a:spcPts val="0"/>
              </a:spcBef>
              <a:spcAft>
                <a:spcPts val="2400"/>
              </a:spcAft>
              <a:defRPr/>
            </a:pPr>
            <a:r>
              <a:rPr lang="en-US" dirty="0"/>
              <a:t>El Señor descansó</a:t>
            </a:r>
          </a:p>
          <a:p>
            <a:pPr marL="461963" indent="-461963" algn="just" eaLnBrk="1" hangingPunct="1">
              <a:lnSpc>
                <a:spcPct val="90000"/>
              </a:lnSpc>
              <a:spcBef>
                <a:spcPts val="0"/>
              </a:spcBef>
              <a:spcAft>
                <a:spcPts val="2400"/>
              </a:spcAft>
              <a:defRPr/>
            </a:pPr>
            <a:r>
              <a:rPr lang="en-US" dirty="0"/>
              <a:t>Patrón del sábado (Éxod. 20:8-11; 31:15-17)</a:t>
            </a:r>
          </a:p>
          <a:p>
            <a:pPr marL="461963" indent="-461963" algn="just" eaLnBrk="1" hangingPunct="1">
              <a:lnSpc>
                <a:spcPct val="90000"/>
              </a:lnSpc>
              <a:spcBef>
                <a:spcPts val="0"/>
              </a:spcBef>
              <a:spcAft>
                <a:spcPts val="2400"/>
              </a:spcAft>
              <a:defRPr/>
            </a:pPr>
            <a:r>
              <a:rPr lang="en-US" b="1" dirty="0">
                <a:solidFill>
                  <a:srgbClr val="FFFFCC"/>
                </a:solidFill>
              </a:rPr>
              <a:t>¿Continúa el 7º día?</a:t>
            </a:r>
          </a:p>
          <a:p>
            <a:pPr marL="862013" lvl="1" indent="-461963" algn="just" eaLnBrk="1" hangingPunct="1">
              <a:lnSpc>
                <a:spcPct val="90000"/>
              </a:lnSpc>
              <a:spcBef>
                <a:spcPts val="0"/>
              </a:spcBef>
              <a:spcAft>
                <a:spcPts val="2400"/>
              </a:spcAft>
              <a:defRPr/>
            </a:pPr>
            <a:r>
              <a:rPr lang="en-US" dirty="0"/>
              <a:t>La creación es cosa del </a:t>
            </a:r>
            <a:r>
              <a:rPr lang="en-US" dirty="0" err="1"/>
              <a:t>pasado</a:t>
            </a:r>
            <a:r>
              <a:rPr lang="en-US" dirty="0"/>
              <a:t> (Heb. 4:3-4)</a:t>
            </a:r>
          </a:p>
          <a:p>
            <a:pPr marL="862013" lvl="1" indent="-461963" algn="just" eaLnBrk="1" hangingPunct="1">
              <a:lnSpc>
                <a:spcPct val="90000"/>
              </a:lnSpc>
              <a:spcBef>
                <a:spcPts val="0"/>
              </a:spcBef>
              <a:spcAft>
                <a:spcPts val="2400"/>
              </a:spcAft>
              <a:defRPr/>
            </a:pPr>
            <a:r>
              <a:rPr lang="es-CO" dirty="0"/>
              <a:t>Ausencia de "tarde y mañana"</a:t>
            </a:r>
            <a:r>
              <a:rPr lang="en-US" dirty="0"/>
              <a:t>”</a:t>
            </a:r>
          </a:p>
          <a:p>
            <a:pPr marL="862013" lvl="1" indent="-461963" algn="just" eaLnBrk="1" hangingPunct="1">
              <a:lnSpc>
                <a:spcPct val="90000"/>
              </a:lnSpc>
              <a:spcBef>
                <a:spcPts val="0"/>
              </a:spcBef>
              <a:spcAft>
                <a:spcPts val="2400"/>
              </a:spcAft>
              <a:defRPr/>
            </a:pPr>
            <a:r>
              <a:rPr lang="en-US" b="1" u="sng" dirty="0">
                <a:solidFill>
                  <a:srgbClr val="FFFFCC"/>
                </a:solidFill>
              </a:rPr>
              <a:t>Yom + modificadores ordinales</a:t>
            </a:r>
          </a:p>
        </p:txBody>
      </p:sp>
      <p:pic>
        <p:nvPicPr>
          <p:cNvPr id="4" name="Picture 3">
            <a:extLst>
              <a:ext uri="{FF2B5EF4-FFF2-40B4-BE49-F238E27FC236}">
                <a16:creationId xmlns:a16="http://schemas.microsoft.com/office/drawing/2014/main" id="{A5B92F49-75A7-64EC-7E2A-189EFAC06D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56489"/>
            <a:ext cx="1642078" cy="1172349"/>
          </a:xfrm>
          <a:prstGeom prst="rect">
            <a:avLst/>
          </a:prstGeom>
        </p:spPr>
      </p:pic>
    </p:spTree>
    <p:extLst>
      <p:ext uri="{BB962C8B-B14F-4D97-AF65-F5344CB8AC3E}">
        <p14:creationId xmlns:p14="http://schemas.microsoft.com/office/powerpoint/2010/main" val="16965905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6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Génesis 2:1-3</a:t>
            </a:r>
          </a:p>
          <a:p>
            <a:pPr algn="just"/>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O"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Así fueron acabados los cielos y la tierra y todas sus huestes. 2 Y en el </a:t>
            </a:r>
            <a:r>
              <a:rPr lang="es-CO"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séptimo día</a:t>
            </a:r>
            <a:r>
              <a:rPr lang="es-CO"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completó Dios la obra que había hecho, y reposó en el día séptimo de toda la obra que había hecho. 3 Y bendijo Dios el séptimo día y lo santificó, porque en él reposó de toda la obra que Él había creado y hecho</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21972835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A0DBB-C819-4D37-A0DD-EC97388EE450}"/>
              </a:ext>
            </a:extLst>
          </p:cNvPr>
          <p:cNvSpPr>
            <a:spLocks noGrp="1"/>
          </p:cNvSpPr>
          <p:nvPr>
            <p:ph type="title"/>
          </p:nvPr>
        </p:nvSpPr>
        <p:spPr>
          <a:xfrm>
            <a:off x="685800" y="2857500"/>
            <a:ext cx="7772400" cy="1143000"/>
          </a:xfrm>
        </p:spPr>
        <p:txBody>
          <a:bodyPr/>
          <a:lstStyle/>
          <a:p>
            <a:pPr algn="ctr">
              <a:defRPr/>
            </a:pPr>
            <a:r>
              <a:rPr lang="en-US" sz="6000" dirty="0">
                <a:effectLst>
                  <a:outerShdw blurRad="38100" dist="38100" dir="2700000" algn="tl">
                    <a:srgbClr val="000000">
                      <a:alpha val="43137"/>
                    </a:srgbClr>
                  </a:outerShdw>
                </a:effectLst>
              </a:rPr>
              <a:t>CONCLUSION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228600"/>
            <a:ext cx="7772400" cy="685800"/>
          </a:xfrm>
        </p:spPr>
        <p:txBody>
          <a:bodyPr/>
          <a:lstStyle/>
          <a:p>
            <a:pPr algn="ctr" eaLnBrk="1" hangingPunct="1"/>
            <a:r>
              <a:rPr lang="en-US" sz="3600" dirty="0"/>
              <a:t>Génesis 1:1</a:t>
            </a:r>
            <a:r>
              <a:rPr lang="en-US" sz="3600" dirty="0">
                <a:cs typeface="Calibri" panose="020F0502020204030204" pitchFamily="34" charset="0"/>
                <a:sym typeface="Symbol" pitchFamily="18" charset="2"/>
              </a:rPr>
              <a:t>–</a:t>
            </a:r>
            <a:r>
              <a:rPr lang="en-US" sz="3600" dirty="0">
                <a:sym typeface="Symbol" pitchFamily="18" charset="2"/>
              </a:rPr>
              <a:t>2:3</a:t>
            </a:r>
            <a:r>
              <a:rPr lang="en-US" sz="3600" dirty="0"/>
              <a:t> Esquema</a:t>
            </a:r>
          </a:p>
        </p:txBody>
      </p:sp>
      <p:sp>
        <p:nvSpPr>
          <p:cNvPr id="73731" name="Rectangle 3"/>
          <p:cNvSpPr>
            <a:spLocks noGrp="1" noChangeArrowheads="1"/>
          </p:cNvSpPr>
          <p:nvPr>
            <p:ph type="body" idx="1"/>
          </p:nvPr>
        </p:nvSpPr>
        <p:spPr>
          <a:xfrm>
            <a:off x="228600" y="914400"/>
            <a:ext cx="8686800" cy="5791200"/>
          </a:xfrm>
        </p:spPr>
        <p:txBody>
          <a:bodyPr/>
          <a:lstStyle/>
          <a:p>
            <a:pPr eaLnBrk="1" hangingPunct="1">
              <a:spcBef>
                <a:spcPts val="0"/>
              </a:spcBef>
              <a:spcAft>
                <a:spcPts val="1600"/>
              </a:spcAft>
              <a:defRPr/>
            </a:pPr>
            <a:r>
              <a:rPr lang="en-US" sz="2600" dirty="0"/>
              <a:t>Creación original en el primer día (Gén 1:1)</a:t>
            </a:r>
          </a:p>
          <a:p>
            <a:pPr eaLnBrk="1" hangingPunct="1">
              <a:spcBef>
                <a:spcPts val="0"/>
              </a:spcBef>
              <a:spcAft>
                <a:spcPts val="1600"/>
              </a:spcAft>
              <a:defRPr/>
            </a:pPr>
            <a:r>
              <a:rPr lang="es-CO" sz="2600" dirty="0"/>
              <a:t>Creación original en su estado “sin forma y vacía” </a:t>
            </a:r>
            <a:r>
              <a:rPr lang="en-US" sz="2600" dirty="0"/>
              <a:t>(Gén 1:2)</a:t>
            </a:r>
          </a:p>
          <a:p>
            <a:pPr eaLnBrk="1" hangingPunct="1">
              <a:spcBef>
                <a:spcPts val="0"/>
              </a:spcBef>
              <a:spcAft>
                <a:spcPts val="1600"/>
              </a:spcAft>
              <a:defRPr/>
            </a:pPr>
            <a:r>
              <a:rPr lang="en-US" sz="2600" dirty="0"/>
              <a:t>Semana de la creación (Gén 1:3</a:t>
            </a:r>
            <a:r>
              <a:rPr lang="en-US" sz="2600" dirty="0">
                <a:cs typeface="Calibri" panose="020F0502020204030204" pitchFamily="34" charset="0"/>
                <a:sym typeface="Symbol" pitchFamily="18" charset="2"/>
              </a:rPr>
              <a:t>–</a:t>
            </a:r>
            <a:r>
              <a:rPr lang="en-US" sz="2600" dirty="0"/>
              <a:t>2:3): </a:t>
            </a:r>
            <a:r>
              <a:rPr lang="en-US" sz="2400" dirty="0"/>
              <a:t>“</a:t>
            </a:r>
            <a:r>
              <a:rPr lang="es-CO" sz="2400" dirty="0"/>
              <a:t>Y vio Dios...“era buena</a:t>
            </a:r>
            <a:r>
              <a:rPr lang="en-US" sz="2400" dirty="0"/>
              <a:t>” </a:t>
            </a:r>
          </a:p>
          <a:p>
            <a:pPr lvl="1" eaLnBrk="1" hangingPunct="1">
              <a:spcBef>
                <a:spcPts val="0"/>
              </a:spcBef>
              <a:spcAft>
                <a:spcPts val="1600"/>
              </a:spcAft>
              <a:defRPr/>
            </a:pPr>
            <a:r>
              <a:rPr lang="en-US" sz="2600" dirty="0"/>
              <a:t>Primer día 1:3-5</a:t>
            </a:r>
          </a:p>
          <a:p>
            <a:pPr lvl="1" eaLnBrk="1" hangingPunct="1">
              <a:spcBef>
                <a:spcPts val="0"/>
              </a:spcBef>
              <a:spcAft>
                <a:spcPts val="1600"/>
              </a:spcAft>
              <a:defRPr/>
            </a:pPr>
            <a:r>
              <a:rPr lang="en-US" sz="2600" dirty="0"/>
              <a:t>Segundo día 1:6-8</a:t>
            </a:r>
          </a:p>
          <a:p>
            <a:pPr lvl="1" eaLnBrk="1" hangingPunct="1">
              <a:spcBef>
                <a:spcPts val="0"/>
              </a:spcBef>
              <a:spcAft>
                <a:spcPts val="1600"/>
              </a:spcAft>
              <a:defRPr/>
            </a:pPr>
            <a:r>
              <a:rPr lang="en-US" sz="2600" dirty="0"/>
              <a:t>Tercer día 1:9-13</a:t>
            </a:r>
          </a:p>
          <a:p>
            <a:pPr lvl="1" eaLnBrk="1" hangingPunct="1">
              <a:spcBef>
                <a:spcPts val="0"/>
              </a:spcBef>
              <a:spcAft>
                <a:spcPts val="1600"/>
              </a:spcAft>
              <a:defRPr/>
            </a:pPr>
            <a:r>
              <a:rPr lang="en-US" sz="2600" dirty="0"/>
              <a:t>Cuarto día 1:14-19</a:t>
            </a:r>
          </a:p>
          <a:p>
            <a:pPr lvl="1" eaLnBrk="1" hangingPunct="1">
              <a:spcBef>
                <a:spcPts val="0"/>
              </a:spcBef>
              <a:spcAft>
                <a:spcPts val="1600"/>
              </a:spcAft>
              <a:defRPr/>
            </a:pPr>
            <a:r>
              <a:rPr lang="en-US" sz="2600" dirty="0"/>
              <a:t>Quinto día 1:20-23</a:t>
            </a:r>
          </a:p>
          <a:p>
            <a:pPr lvl="1" eaLnBrk="1" hangingPunct="1">
              <a:spcBef>
                <a:spcPts val="0"/>
              </a:spcBef>
              <a:spcAft>
                <a:spcPts val="1600"/>
              </a:spcAft>
              <a:defRPr/>
            </a:pPr>
            <a:r>
              <a:rPr lang="en-US" sz="2600" dirty="0"/>
              <a:t>Sexto día 1:24-31</a:t>
            </a:r>
          </a:p>
          <a:p>
            <a:pPr lvl="1" eaLnBrk="1" hangingPunct="1">
              <a:spcBef>
                <a:spcPts val="0"/>
              </a:spcBef>
              <a:spcAft>
                <a:spcPts val="1600"/>
              </a:spcAft>
              <a:defRPr/>
            </a:pPr>
            <a:r>
              <a:rPr lang="en-US" sz="2600" dirty="0"/>
              <a:t>Séptimo día 2:1-3 </a:t>
            </a:r>
          </a:p>
        </p:txBody>
      </p:sp>
      <p:pic>
        <p:nvPicPr>
          <p:cNvPr id="8" name="Picture 7">
            <a:extLst>
              <a:ext uri="{FF2B5EF4-FFF2-40B4-BE49-F238E27FC236}">
                <a16:creationId xmlns:a16="http://schemas.microsoft.com/office/drawing/2014/main" id="{36074ABE-5D5B-E053-1E84-97E4462B85DA}"/>
              </a:ext>
            </a:extLst>
          </p:cNvPr>
          <p:cNvPicPr>
            <a:picLocks noChangeAspect="1"/>
          </p:cNvPicPr>
          <p:nvPr/>
        </p:nvPicPr>
        <p:blipFill>
          <a:blip r:embed="rId2"/>
          <a:stretch>
            <a:fillRect/>
          </a:stretch>
        </p:blipFill>
        <p:spPr>
          <a:xfrm>
            <a:off x="5152076" y="3733800"/>
            <a:ext cx="3344224" cy="2376713"/>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C3FB9-C6DF-B2C8-A4A7-474D073B07BC}"/>
            </a:ext>
          </a:extLst>
        </p:cNvPr>
        <p:cNvGrpSpPr/>
        <p:nvPr/>
      </p:nvGrpSpPr>
      <p:grpSpPr>
        <a:xfrm>
          <a:off x="0" y="0"/>
          <a:ext cx="0" cy="0"/>
          <a:chOff x="0" y="0"/>
          <a:chExt cx="0" cy="0"/>
        </a:xfrm>
      </p:grpSpPr>
      <p:sp>
        <p:nvSpPr>
          <p:cNvPr id="67586" name="Rectangle 2">
            <a:extLst>
              <a:ext uri="{FF2B5EF4-FFF2-40B4-BE49-F238E27FC236}">
                <a16:creationId xmlns:a16="http://schemas.microsoft.com/office/drawing/2014/main" id="{E4A44760-B8B6-98AE-B1E5-47B33494BD06}"/>
              </a:ext>
            </a:extLst>
          </p:cNvPr>
          <p:cNvSpPr>
            <a:spLocks noGrp="1" noChangeArrowheads="1"/>
          </p:cNvSpPr>
          <p:nvPr>
            <p:ph type="title"/>
          </p:nvPr>
        </p:nvSpPr>
        <p:spPr>
          <a:xfrm>
            <a:off x="685800" y="228600"/>
            <a:ext cx="7772400" cy="685800"/>
          </a:xfrm>
        </p:spPr>
        <p:txBody>
          <a:bodyPr/>
          <a:lstStyle/>
          <a:p>
            <a:pPr algn="ctr" eaLnBrk="1" hangingPunct="1"/>
            <a:r>
              <a:rPr lang="en-US" sz="3600" dirty="0"/>
              <a:t>Génesis 1:1</a:t>
            </a:r>
            <a:r>
              <a:rPr lang="en-US" sz="3600" dirty="0">
                <a:cs typeface="Calibri" panose="020F0502020204030204" pitchFamily="34" charset="0"/>
                <a:sym typeface="Symbol" pitchFamily="18" charset="2"/>
              </a:rPr>
              <a:t>–</a:t>
            </a:r>
            <a:r>
              <a:rPr lang="en-US" sz="3600" dirty="0">
                <a:sym typeface="Symbol" pitchFamily="18" charset="2"/>
              </a:rPr>
              <a:t>2:3</a:t>
            </a:r>
            <a:r>
              <a:rPr lang="en-US" sz="3600" dirty="0"/>
              <a:t> Esquema</a:t>
            </a:r>
          </a:p>
        </p:txBody>
      </p:sp>
      <p:sp>
        <p:nvSpPr>
          <p:cNvPr id="73731" name="Rectangle 3">
            <a:extLst>
              <a:ext uri="{FF2B5EF4-FFF2-40B4-BE49-F238E27FC236}">
                <a16:creationId xmlns:a16="http://schemas.microsoft.com/office/drawing/2014/main" id="{80232237-4906-AEA8-0EAC-C5A1F1335935}"/>
              </a:ext>
            </a:extLst>
          </p:cNvPr>
          <p:cNvSpPr>
            <a:spLocks noGrp="1" noChangeArrowheads="1"/>
          </p:cNvSpPr>
          <p:nvPr>
            <p:ph type="body" idx="1"/>
          </p:nvPr>
        </p:nvSpPr>
        <p:spPr>
          <a:xfrm>
            <a:off x="228600" y="914400"/>
            <a:ext cx="8686800" cy="5791200"/>
          </a:xfrm>
        </p:spPr>
        <p:txBody>
          <a:bodyPr/>
          <a:lstStyle/>
          <a:p>
            <a:pPr eaLnBrk="1" hangingPunct="1">
              <a:spcBef>
                <a:spcPts val="0"/>
              </a:spcBef>
              <a:spcAft>
                <a:spcPts val="1600"/>
              </a:spcAft>
              <a:defRPr/>
            </a:pPr>
            <a:r>
              <a:rPr lang="en-US" sz="2600" dirty="0"/>
              <a:t>Creación original en el primer día (Gén 1:1)</a:t>
            </a:r>
          </a:p>
          <a:p>
            <a:pPr eaLnBrk="1" hangingPunct="1">
              <a:spcBef>
                <a:spcPts val="0"/>
              </a:spcBef>
              <a:spcAft>
                <a:spcPts val="1600"/>
              </a:spcAft>
              <a:defRPr/>
            </a:pPr>
            <a:r>
              <a:rPr lang="es-CO" sz="2600" dirty="0"/>
              <a:t>Creación original en su estado “sin forma y vacía” </a:t>
            </a:r>
            <a:r>
              <a:rPr lang="en-US" sz="2600" dirty="0"/>
              <a:t>(Gén 1:2)</a:t>
            </a:r>
          </a:p>
          <a:p>
            <a:pPr eaLnBrk="1" hangingPunct="1">
              <a:spcBef>
                <a:spcPts val="0"/>
              </a:spcBef>
              <a:spcAft>
                <a:spcPts val="1600"/>
              </a:spcAft>
              <a:defRPr/>
            </a:pPr>
            <a:r>
              <a:rPr lang="en-US" sz="2500" dirty="0"/>
              <a:t>Semana de la creación (Gén 1:3</a:t>
            </a:r>
            <a:r>
              <a:rPr lang="en-US" sz="2500" dirty="0">
                <a:cs typeface="Calibri" panose="020F0502020204030204" pitchFamily="34" charset="0"/>
                <a:sym typeface="Symbol" pitchFamily="18" charset="2"/>
              </a:rPr>
              <a:t>–</a:t>
            </a:r>
            <a:r>
              <a:rPr lang="en-US" sz="2500" dirty="0"/>
              <a:t>2:3): “</a:t>
            </a:r>
            <a:r>
              <a:rPr lang="es-CO" sz="2500" dirty="0"/>
              <a:t>Y vio Dios...“era buena</a:t>
            </a:r>
            <a:r>
              <a:rPr lang="en-US" sz="2500" dirty="0"/>
              <a:t>” </a:t>
            </a:r>
          </a:p>
          <a:p>
            <a:pPr lvl="1" eaLnBrk="1" hangingPunct="1">
              <a:spcBef>
                <a:spcPts val="0"/>
              </a:spcBef>
              <a:spcAft>
                <a:spcPts val="1600"/>
              </a:spcAft>
              <a:defRPr/>
            </a:pPr>
            <a:r>
              <a:rPr lang="en-US" sz="2600" dirty="0"/>
              <a:t>Primer día 1:3-5</a:t>
            </a:r>
          </a:p>
          <a:p>
            <a:pPr lvl="1" eaLnBrk="1" hangingPunct="1">
              <a:spcBef>
                <a:spcPts val="0"/>
              </a:spcBef>
              <a:spcAft>
                <a:spcPts val="1600"/>
              </a:spcAft>
              <a:defRPr/>
            </a:pPr>
            <a:r>
              <a:rPr lang="en-US" sz="2600" dirty="0"/>
              <a:t>Segundo día 1:6-8</a:t>
            </a:r>
          </a:p>
          <a:p>
            <a:pPr lvl="1" eaLnBrk="1" hangingPunct="1">
              <a:spcBef>
                <a:spcPts val="0"/>
              </a:spcBef>
              <a:spcAft>
                <a:spcPts val="1600"/>
              </a:spcAft>
              <a:defRPr/>
            </a:pPr>
            <a:r>
              <a:rPr lang="en-US" sz="2600" dirty="0"/>
              <a:t>Tercer día 1:9-13</a:t>
            </a:r>
          </a:p>
          <a:p>
            <a:pPr lvl="1" eaLnBrk="1" hangingPunct="1">
              <a:spcBef>
                <a:spcPts val="0"/>
              </a:spcBef>
              <a:spcAft>
                <a:spcPts val="1600"/>
              </a:spcAft>
              <a:defRPr/>
            </a:pPr>
            <a:r>
              <a:rPr lang="en-US" sz="2600" dirty="0"/>
              <a:t>Cuarto día 1:14-19</a:t>
            </a:r>
          </a:p>
          <a:p>
            <a:pPr lvl="1" eaLnBrk="1" hangingPunct="1">
              <a:spcBef>
                <a:spcPts val="0"/>
              </a:spcBef>
              <a:spcAft>
                <a:spcPts val="1600"/>
              </a:spcAft>
              <a:defRPr/>
            </a:pPr>
            <a:r>
              <a:rPr lang="en-US" sz="2600" dirty="0"/>
              <a:t>Quinto día 1:20-23</a:t>
            </a:r>
          </a:p>
          <a:p>
            <a:pPr lvl="1" eaLnBrk="1" hangingPunct="1">
              <a:spcBef>
                <a:spcPts val="0"/>
              </a:spcBef>
              <a:spcAft>
                <a:spcPts val="1600"/>
              </a:spcAft>
              <a:defRPr/>
            </a:pPr>
            <a:r>
              <a:rPr lang="en-US" sz="2600" dirty="0"/>
              <a:t>Sexto día 1:24-31</a:t>
            </a:r>
          </a:p>
          <a:p>
            <a:pPr lvl="1" eaLnBrk="1" hangingPunct="1">
              <a:spcBef>
                <a:spcPts val="0"/>
              </a:spcBef>
              <a:spcAft>
                <a:spcPts val="1600"/>
              </a:spcAft>
              <a:defRPr/>
            </a:pPr>
            <a:r>
              <a:rPr lang="en-US" sz="2600" dirty="0"/>
              <a:t>Séptimo día 2:1-3 </a:t>
            </a:r>
          </a:p>
        </p:txBody>
      </p:sp>
      <p:pic>
        <p:nvPicPr>
          <p:cNvPr id="8" name="Picture 7">
            <a:extLst>
              <a:ext uri="{FF2B5EF4-FFF2-40B4-BE49-F238E27FC236}">
                <a16:creationId xmlns:a16="http://schemas.microsoft.com/office/drawing/2014/main" id="{920011CA-E1C1-63E7-03A8-07E04986F1DC}"/>
              </a:ext>
            </a:extLst>
          </p:cNvPr>
          <p:cNvPicPr>
            <a:picLocks noChangeAspect="1"/>
          </p:cNvPicPr>
          <p:nvPr/>
        </p:nvPicPr>
        <p:blipFill>
          <a:blip r:embed="rId2"/>
          <a:stretch>
            <a:fillRect/>
          </a:stretch>
        </p:blipFill>
        <p:spPr>
          <a:xfrm>
            <a:off x="5152076" y="3733800"/>
            <a:ext cx="3344224" cy="2376713"/>
          </a:xfrm>
          <a:prstGeom prst="rect">
            <a:avLst/>
          </a:prstGeom>
        </p:spPr>
      </p:pic>
    </p:spTree>
    <p:extLst>
      <p:ext uri="{BB962C8B-B14F-4D97-AF65-F5344CB8AC3E}">
        <p14:creationId xmlns:p14="http://schemas.microsoft.com/office/powerpoint/2010/main" val="7393081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260969"/>
            <a:ext cx="8839200" cy="2862322"/>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te bendiga y te guarde;</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haga resplandecer Su rostro sobre ti,</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tenga de ti misericordia;</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alce sobre ti Su rostro,</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te dé paz”</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66604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1B23F-5108-BF5B-531B-A523E3BFB2EB}"/>
            </a:ext>
          </a:extLst>
        </p:cNvPr>
        <p:cNvGrpSpPr/>
        <p:nvPr/>
      </p:nvGrpSpPr>
      <p:grpSpPr>
        <a:xfrm>
          <a:off x="0" y="0"/>
          <a:ext cx="0" cy="0"/>
          <a:chOff x="0" y="0"/>
          <a:chExt cx="0" cy="0"/>
        </a:xfrm>
      </p:grpSpPr>
      <p:sp>
        <p:nvSpPr>
          <p:cNvPr id="67586" name="Rectangle 2">
            <a:extLst>
              <a:ext uri="{FF2B5EF4-FFF2-40B4-BE49-F238E27FC236}">
                <a16:creationId xmlns:a16="http://schemas.microsoft.com/office/drawing/2014/main" id="{1459A916-83C0-E06F-80C6-ED1315B01AF1}"/>
              </a:ext>
            </a:extLst>
          </p:cNvPr>
          <p:cNvSpPr>
            <a:spLocks noGrp="1" noChangeArrowheads="1"/>
          </p:cNvSpPr>
          <p:nvPr>
            <p:ph type="title"/>
          </p:nvPr>
        </p:nvSpPr>
        <p:spPr>
          <a:xfrm>
            <a:off x="685800" y="228600"/>
            <a:ext cx="7772400" cy="685800"/>
          </a:xfrm>
        </p:spPr>
        <p:txBody>
          <a:bodyPr/>
          <a:lstStyle/>
          <a:p>
            <a:pPr algn="ctr" eaLnBrk="1" hangingPunct="1"/>
            <a:r>
              <a:rPr lang="en-US" sz="3600" dirty="0"/>
              <a:t>Génesis 1:1</a:t>
            </a:r>
            <a:r>
              <a:rPr lang="en-US" sz="3600" dirty="0">
                <a:cs typeface="Calibri" panose="020F0502020204030204" pitchFamily="34" charset="0"/>
                <a:sym typeface="Symbol" pitchFamily="18" charset="2"/>
              </a:rPr>
              <a:t>–</a:t>
            </a:r>
            <a:r>
              <a:rPr lang="en-US" sz="3600" dirty="0">
                <a:sym typeface="Symbol" pitchFamily="18" charset="2"/>
              </a:rPr>
              <a:t>2:3</a:t>
            </a:r>
            <a:r>
              <a:rPr lang="en-US" sz="3600" dirty="0"/>
              <a:t> Esquema</a:t>
            </a:r>
          </a:p>
        </p:txBody>
      </p:sp>
      <p:sp>
        <p:nvSpPr>
          <p:cNvPr id="73731" name="Rectangle 3">
            <a:extLst>
              <a:ext uri="{FF2B5EF4-FFF2-40B4-BE49-F238E27FC236}">
                <a16:creationId xmlns:a16="http://schemas.microsoft.com/office/drawing/2014/main" id="{BE3FA82A-8712-1920-B19D-7CDD00D72F8A}"/>
              </a:ext>
            </a:extLst>
          </p:cNvPr>
          <p:cNvSpPr>
            <a:spLocks noGrp="1" noChangeArrowheads="1"/>
          </p:cNvSpPr>
          <p:nvPr>
            <p:ph type="body" idx="1"/>
          </p:nvPr>
        </p:nvSpPr>
        <p:spPr>
          <a:xfrm>
            <a:off x="228600" y="914400"/>
            <a:ext cx="8686800" cy="5791200"/>
          </a:xfrm>
        </p:spPr>
        <p:txBody>
          <a:bodyPr/>
          <a:lstStyle/>
          <a:p>
            <a:pPr eaLnBrk="1" hangingPunct="1">
              <a:spcBef>
                <a:spcPts val="0"/>
              </a:spcBef>
              <a:spcAft>
                <a:spcPts val="1600"/>
              </a:spcAft>
              <a:defRPr/>
            </a:pPr>
            <a:r>
              <a:rPr lang="en-US" sz="2600" b="1" u="sng" dirty="0">
                <a:solidFill>
                  <a:srgbClr val="FFFFCC"/>
                </a:solidFill>
              </a:rPr>
              <a:t>Creación original en el primer día (Gén 1:1)</a:t>
            </a:r>
          </a:p>
          <a:p>
            <a:pPr eaLnBrk="1" hangingPunct="1">
              <a:spcBef>
                <a:spcPts val="0"/>
              </a:spcBef>
              <a:spcAft>
                <a:spcPts val="1600"/>
              </a:spcAft>
              <a:defRPr/>
            </a:pPr>
            <a:r>
              <a:rPr lang="es-CO" sz="2600" dirty="0"/>
              <a:t>Creación original en su estado “sin forma y vacía” </a:t>
            </a:r>
            <a:r>
              <a:rPr lang="en-US" sz="2600" dirty="0"/>
              <a:t>(Gén 1:2)</a:t>
            </a:r>
          </a:p>
          <a:p>
            <a:pPr eaLnBrk="1" hangingPunct="1">
              <a:spcBef>
                <a:spcPts val="0"/>
              </a:spcBef>
              <a:spcAft>
                <a:spcPts val="1600"/>
              </a:spcAft>
              <a:defRPr/>
            </a:pPr>
            <a:r>
              <a:rPr lang="en-US" sz="2600" dirty="0"/>
              <a:t>Semana de la creación (Gén 1:3</a:t>
            </a:r>
            <a:r>
              <a:rPr lang="en-US" sz="2600" dirty="0">
                <a:cs typeface="Calibri" panose="020F0502020204030204" pitchFamily="34" charset="0"/>
                <a:sym typeface="Symbol" pitchFamily="18" charset="2"/>
              </a:rPr>
              <a:t>–</a:t>
            </a:r>
            <a:r>
              <a:rPr lang="en-US" sz="2600" dirty="0"/>
              <a:t>2:3): </a:t>
            </a:r>
            <a:r>
              <a:rPr lang="en-US" sz="2400" dirty="0"/>
              <a:t>“</a:t>
            </a:r>
            <a:r>
              <a:rPr lang="es-CO" sz="2400" dirty="0"/>
              <a:t>Y vio Dios...“era buena</a:t>
            </a:r>
            <a:r>
              <a:rPr lang="en-US" sz="2400" dirty="0"/>
              <a:t>” </a:t>
            </a:r>
          </a:p>
          <a:p>
            <a:pPr lvl="1" eaLnBrk="1" hangingPunct="1">
              <a:spcBef>
                <a:spcPts val="0"/>
              </a:spcBef>
              <a:spcAft>
                <a:spcPts val="1600"/>
              </a:spcAft>
              <a:defRPr/>
            </a:pPr>
            <a:r>
              <a:rPr lang="en-US" sz="2600" dirty="0"/>
              <a:t>Primer día 1:3-5</a:t>
            </a:r>
          </a:p>
          <a:p>
            <a:pPr lvl="1" eaLnBrk="1" hangingPunct="1">
              <a:spcBef>
                <a:spcPts val="0"/>
              </a:spcBef>
              <a:spcAft>
                <a:spcPts val="1600"/>
              </a:spcAft>
              <a:defRPr/>
            </a:pPr>
            <a:r>
              <a:rPr lang="en-US" sz="2600" dirty="0"/>
              <a:t>Segundo día 1:6-8</a:t>
            </a:r>
          </a:p>
          <a:p>
            <a:pPr lvl="1" eaLnBrk="1" hangingPunct="1">
              <a:spcBef>
                <a:spcPts val="0"/>
              </a:spcBef>
              <a:spcAft>
                <a:spcPts val="1600"/>
              </a:spcAft>
              <a:defRPr/>
            </a:pPr>
            <a:r>
              <a:rPr lang="en-US" sz="2600" dirty="0"/>
              <a:t>Tercer día 1:9-13</a:t>
            </a:r>
          </a:p>
          <a:p>
            <a:pPr lvl="1" eaLnBrk="1" hangingPunct="1">
              <a:spcBef>
                <a:spcPts val="0"/>
              </a:spcBef>
              <a:spcAft>
                <a:spcPts val="1600"/>
              </a:spcAft>
              <a:defRPr/>
            </a:pPr>
            <a:r>
              <a:rPr lang="en-US" sz="2600" dirty="0"/>
              <a:t>Cuarto día 1:14-19</a:t>
            </a:r>
          </a:p>
          <a:p>
            <a:pPr lvl="1" eaLnBrk="1" hangingPunct="1">
              <a:spcBef>
                <a:spcPts val="0"/>
              </a:spcBef>
              <a:spcAft>
                <a:spcPts val="1600"/>
              </a:spcAft>
              <a:defRPr/>
            </a:pPr>
            <a:r>
              <a:rPr lang="en-US" sz="2600" dirty="0"/>
              <a:t>Quinto día 1:20-23</a:t>
            </a:r>
          </a:p>
          <a:p>
            <a:pPr lvl="1" eaLnBrk="1" hangingPunct="1">
              <a:spcBef>
                <a:spcPts val="0"/>
              </a:spcBef>
              <a:spcAft>
                <a:spcPts val="1600"/>
              </a:spcAft>
              <a:defRPr/>
            </a:pPr>
            <a:r>
              <a:rPr lang="en-US" sz="2600" dirty="0"/>
              <a:t>Sexto día 1:24-31</a:t>
            </a:r>
          </a:p>
          <a:p>
            <a:pPr lvl="1" eaLnBrk="1" hangingPunct="1">
              <a:spcBef>
                <a:spcPts val="0"/>
              </a:spcBef>
              <a:spcAft>
                <a:spcPts val="1600"/>
              </a:spcAft>
              <a:defRPr/>
            </a:pPr>
            <a:r>
              <a:rPr lang="en-US" sz="2600" dirty="0"/>
              <a:t>Séptimo día 2:1-3 </a:t>
            </a:r>
          </a:p>
        </p:txBody>
      </p:sp>
      <p:pic>
        <p:nvPicPr>
          <p:cNvPr id="8" name="Picture 7">
            <a:extLst>
              <a:ext uri="{FF2B5EF4-FFF2-40B4-BE49-F238E27FC236}">
                <a16:creationId xmlns:a16="http://schemas.microsoft.com/office/drawing/2014/main" id="{65D74111-9F85-9530-CB6B-E015F6047EA5}"/>
              </a:ext>
            </a:extLst>
          </p:cNvPr>
          <p:cNvPicPr>
            <a:picLocks noChangeAspect="1"/>
          </p:cNvPicPr>
          <p:nvPr/>
        </p:nvPicPr>
        <p:blipFill>
          <a:blip r:embed="rId2"/>
          <a:stretch>
            <a:fillRect/>
          </a:stretch>
        </p:blipFill>
        <p:spPr>
          <a:xfrm>
            <a:off x="5152076" y="3733800"/>
            <a:ext cx="3344224" cy="2376713"/>
          </a:xfrm>
          <a:prstGeom prst="rect">
            <a:avLst/>
          </a:prstGeom>
        </p:spPr>
      </p:pic>
    </p:spTree>
    <p:extLst>
      <p:ext uri="{BB962C8B-B14F-4D97-AF65-F5344CB8AC3E}">
        <p14:creationId xmlns:p14="http://schemas.microsoft.com/office/powerpoint/2010/main" val="293583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2F907-B1DD-82B6-9821-F139B7B3A0CF}"/>
            </a:ext>
          </a:extLst>
        </p:cNvPr>
        <p:cNvGrpSpPr/>
        <p:nvPr/>
      </p:nvGrpSpPr>
      <p:grpSpPr>
        <a:xfrm>
          <a:off x="0" y="0"/>
          <a:ext cx="0" cy="0"/>
          <a:chOff x="0" y="0"/>
          <a:chExt cx="0" cy="0"/>
        </a:xfrm>
      </p:grpSpPr>
      <p:sp>
        <p:nvSpPr>
          <p:cNvPr id="67586" name="Rectangle 2">
            <a:extLst>
              <a:ext uri="{FF2B5EF4-FFF2-40B4-BE49-F238E27FC236}">
                <a16:creationId xmlns:a16="http://schemas.microsoft.com/office/drawing/2014/main" id="{4ADB4519-D6CB-2034-4A56-AD05B372CE93}"/>
              </a:ext>
            </a:extLst>
          </p:cNvPr>
          <p:cNvSpPr>
            <a:spLocks noGrp="1" noChangeArrowheads="1"/>
          </p:cNvSpPr>
          <p:nvPr>
            <p:ph type="title"/>
          </p:nvPr>
        </p:nvSpPr>
        <p:spPr>
          <a:xfrm>
            <a:off x="685800" y="228600"/>
            <a:ext cx="7772400" cy="685800"/>
          </a:xfrm>
        </p:spPr>
        <p:txBody>
          <a:bodyPr/>
          <a:lstStyle/>
          <a:p>
            <a:pPr algn="ctr" eaLnBrk="1" hangingPunct="1"/>
            <a:r>
              <a:rPr lang="en-US" sz="3600" dirty="0"/>
              <a:t>Génesis 1:1</a:t>
            </a:r>
            <a:r>
              <a:rPr lang="en-US" sz="3600" dirty="0">
                <a:cs typeface="Calibri" panose="020F0502020204030204" pitchFamily="34" charset="0"/>
                <a:sym typeface="Symbol" pitchFamily="18" charset="2"/>
              </a:rPr>
              <a:t>–</a:t>
            </a:r>
            <a:r>
              <a:rPr lang="en-US" sz="3600" dirty="0">
                <a:sym typeface="Symbol" pitchFamily="18" charset="2"/>
              </a:rPr>
              <a:t>2:3</a:t>
            </a:r>
            <a:r>
              <a:rPr lang="en-US" sz="3600" dirty="0"/>
              <a:t> Esquema</a:t>
            </a:r>
          </a:p>
        </p:txBody>
      </p:sp>
      <p:sp>
        <p:nvSpPr>
          <p:cNvPr id="73731" name="Rectangle 3">
            <a:extLst>
              <a:ext uri="{FF2B5EF4-FFF2-40B4-BE49-F238E27FC236}">
                <a16:creationId xmlns:a16="http://schemas.microsoft.com/office/drawing/2014/main" id="{EE62355F-0BBB-3BEE-311C-BE3BE8E5F290}"/>
              </a:ext>
            </a:extLst>
          </p:cNvPr>
          <p:cNvSpPr>
            <a:spLocks noGrp="1" noChangeArrowheads="1"/>
          </p:cNvSpPr>
          <p:nvPr>
            <p:ph type="body" idx="1"/>
          </p:nvPr>
        </p:nvSpPr>
        <p:spPr>
          <a:xfrm>
            <a:off x="228600" y="914400"/>
            <a:ext cx="8686800" cy="5791200"/>
          </a:xfrm>
        </p:spPr>
        <p:txBody>
          <a:bodyPr/>
          <a:lstStyle/>
          <a:p>
            <a:pPr eaLnBrk="1" hangingPunct="1">
              <a:spcBef>
                <a:spcPts val="0"/>
              </a:spcBef>
              <a:spcAft>
                <a:spcPts val="1600"/>
              </a:spcAft>
              <a:defRPr/>
            </a:pPr>
            <a:r>
              <a:rPr lang="en-US" sz="2600" dirty="0"/>
              <a:t>Creación original en el primer día (Gén 1:1)</a:t>
            </a:r>
          </a:p>
          <a:p>
            <a:pPr eaLnBrk="1" hangingPunct="1">
              <a:spcBef>
                <a:spcPts val="0"/>
              </a:spcBef>
              <a:spcAft>
                <a:spcPts val="1600"/>
              </a:spcAft>
              <a:defRPr/>
            </a:pPr>
            <a:r>
              <a:rPr lang="es-CO" sz="2600" b="1" u="sng" dirty="0">
                <a:solidFill>
                  <a:srgbClr val="FFFFCC"/>
                </a:solidFill>
              </a:rPr>
              <a:t>Creación original en su estado “sin orden y vacía” </a:t>
            </a:r>
            <a:r>
              <a:rPr lang="en-US" sz="2600" b="1" u="sng" dirty="0">
                <a:solidFill>
                  <a:srgbClr val="FFFFCC"/>
                </a:solidFill>
              </a:rPr>
              <a:t>(Gén 1:2)</a:t>
            </a:r>
          </a:p>
          <a:p>
            <a:pPr eaLnBrk="1" hangingPunct="1">
              <a:spcBef>
                <a:spcPts val="0"/>
              </a:spcBef>
              <a:spcAft>
                <a:spcPts val="1600"/>
              </a:spcAft>
              <a:defRPr/>
            </a:pPr>
            <a:r>
              <a:rPr lang="en-US" sz="2600" dirty="0"/>
              <a:t>Semana de la creación (Gén 1:3</a:t>
            </a:r>
            <a:r>
              <a:rPr lang="en-US" sz="2600" dirty="0">
                <a:cs typeface="Calibri" panose="020F0502020204030204" pitchFamily="34" charset="0"/>
                <a:sym typeface="Symbol" pitchFamily="18" charset="2"/>
              </a:rPr>
              <a:t>–</a:t>
            </a:r>
            <a:r>
              <a:rPr lang="en-US" sz="2600" dirty="0"/>
              <a:t>2:3): </a:t>
            </a:r>
            <a:r>
              <a:rPr lang="en-US" sz="2400" dirty="0"/>
              <a:t>“</a:t>
            </a:r>
            <a:r>
              <a:rPr lang="es-CO" sz="2400" dirty="0"/>
              <a:t>Y vio Dios...“era buena</a:t>
            </a:r>
            <a:r>
              <a:rPr lang="en-US" sz="2400" dirty="0"/>
              <a:t>” </a:t>
            </a:r>
          </a:p>
          <a:p>
            <a:pPr lvl="1" eaLnBrk="1" hangingPunct="1">
              <a:spcBef>
                <a:spcPts val="0"/>
              </a:spcBef>
              <a:spcAft>
                <a:spcPts val="1600"/>
              </a:spcAft>
              <a:defRPr/>
            </a:pPr>
            <a:r>
              <a:rPr lang="en-US" sz="2600" dirty="0"/>
              <a:t>Primer día 1:3-5</a:t>
            </a:r>
          </a:p>
          <a:p>
            <a:pPr lvl="1" eaLnBrk="1" hangingPunct="1">
              <a:spcBef>
                <a:spcPts val="0"/>
              </a:spcBef>
              <a:spcAft>
                <a:spcPts val="1600"/>
              </a:spcAft>
              <a:defRPr/>
            </a:pPr>
            <a:r>
              <a:rPr lang="en-US" sz="2600" dirty="0"/>
              <a:t>Segundo día 1:6-8</a:t>
            </a:r>
          </a:p>
          <a:p>
            <a:pPr lvl="1" eaLnBrk="1" hangingPunct="1">
              <a:spcBef>
                <a:spcPts val="0"/>
              </a:spcBef>
              <a:spcAft>
                <a:spcPts val="1600"/>
              </a:spcAft>
              <a:defRPr/>
            </a:pPr>
            <a:r>
              <a:rPr lang="en-US" sz="2600" dirty="0"/>
              <a:t>Tercer día 1:9-13</a:t>
            </a:r>
          </a:p>
          <a:p>
            <a:pPr lvl="1" eaLnBrk="1" hangingPunct="1">
              <a:spcBef>
                <a:spcPts val="0"/>
              </a:spcBef>
              <a:spcAft>
                <a:spcPts val="1600"/>
              </a:spcAft>
              <a:defRPr/>
            </a:pPr>
            <a:r>
              <a:rPr lang="en-US" sz="2600" dirty="0"/>
              <a:t>Cuarto día 1:14-19</a:t>
            </a:r>
          </a:p>
          <a:p>
            <a:pPr lvl="1" eaLnBrk="1" hangingPunct="1">
              <a:spcBef>
                <a:spcPts val="0"/>
              </a:spcBef>
              <a:spcAft>
                <a:spcPts val="1600"/>
              </a:spcAft>
              <a:defRPr/>
            </a:pPr>
            <a:r>
              <a:rPr lang="en-US" sz="2600" dirty="0"/>
              <a:t>Quinto día 1:20-23</a:t>
            </a:r>
          </a:p>
          <a:p>
            <a:pPr lvl="1" eaLnBrk="1" hangingPunct="1">
              <a:spcBef>
                <a:spcPts val="0"/>
              </a:spcBef>
              <a:spcAft>
                <a:spcPts val="1600"/>
              </a:spcAft>
              <a:defRPr/>
            </a:pPr>
            <a:r>
              <a:rPr lang="en-US" sz="2600" dirty="0"/>
              <a:t>Sexto día 1:24-31</a:t>
            </a:r>
          </a:p>
          <a:p>
            <a:pPr lvl="1" eaLnBrk="1" hangingPunct="1">
              <a:spcBef>
                <a:spcPts val="0"/>
              </a:spcBef>
              <a:spcAft>
                <a:spcPts val="1600"/>
              </a:spcAft>
              <a:defRPr/>
            </a:pPr>
            <a:r>
              <a:rPr lang="en-US" sz="2600" dirty="0"/>
              <a:t>Séptimo día 2:1-3 </a:t>
            </a:r>
          </a:p>
        </p:txBody>
      </p:sp>
      <p:pic>
        <p:nvPicPr>
          <p:cNvPr id="8" name="Picture 7">
            <a:extLst>
              <a:ext uri="{FF2B5EF4-FFF2-40B4-BE49-F238E27FC236}">
                <a16:creationId xmlns:a16="http://schemas.microsoft.com/office/drawing/2014/main" id="{8537449B-CC54-BBC4-A9BF-9203C3F6F77F}"/>
              </a:ext>
            </a:extLst>
          </p:cNvPr>
          <p:cNvPicPr>
            <a:picLocks noChangeAspect="1"/>
          </p:cNvPicPr>
          <p:nvPr/>
        </p:nvPicPr>
        <p:blipFill>
          <a:blip r:embed="rId2"/>
          <a:stretch>
            <a:fillRect/>
          </a:stretch>
        </p:blipFill>
        <p:spPr>
          <a:xfrm>
            <a:off x="5152076" y="3733800"/>
            <a:ext cx="3344224" cy="2376713"/>
          </a:xfrm>
          <a:prstGeom prst="rect">
            <a:avLst/>
          </a:prstGeom>
        </p:spPr>
      </p:pic>
    </p:spTree>
    <p:extLst>
      <p:ext uri="{BB962C8B-B14F-4D97-AF65-F5344CB8AC3E}">
        <p14:creationId xmlns:p14="http://schemas.microsoft.com/office/powerpoint/2010/main" val="3059791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A64DA-475B-7D7E-584F-4A06D2E4CFAB}"/>
            </a:ext>
          </a:extLst>
        </p:cNvPr>
        <p:cNvGrpSpPr/>
        <p:nvPr/>
      </p:nvGrpSpPr>
      <p:grpSpPr>
        <a:xfrm>
          <a:off x="0" y="0"/>
          <a:ext cx="0" cy="0"/>
          <a:chOff x="0" y="0"/>
          <a:chExt cx="0" cy="0"/>
        </a:xfrm>
      </p:grpSpPr>
      <p:sp>
        <p:nvSpPr>
          <p:cNvPr id="67586" name="Rectangle 2">
            <a:extLst>
              <a:ext uri="{FF2B5EF4-FFF2-40B4-BE49-F238E27FC236}">
                <a16:creationId xmlns:a16="http://schemas.microsoft.com/office/drawing/2014/main" id="{E95EDFCE-1F2F-A667-7A8B-D174482750B2}"/>
              </a:ext>
            </a:extLst>
          </p:cNvPr>
          <p:cNvSpPr>
            <a:spLocks noGrp="1" noChangeArrowheads="1"/>
          </p:cNvSpPr>
          <p:nvPr>
            <p:ph type="title"/>
          </p:nvPr>
        </p:nvSpPr>
        <p:spPr>
          <a:xfrm>
            <a:off x="685800" y="228600"/>
            <a:ext cx="7772400" cy="685800"/>
          </a:xfrm>
        </p:spPr>
        <p:txBody>
          <a:bodyPr/>
          <a:lstStyle/>
          <a:p>
            <a:pPr algn="ctr" eaLnBrk="1" hangingPunct="1"/>
            <a:r>
              <a:rPr lang="en-US" sz="3600" dirty="0"/>
              <a:t>Génesis 1:1</a:t>
            </a:r>
            <a:r>
              <a:rPr lang="en-US" sz="3600" dirty="0">
                <a:cs typeface="Calibri" panose="020F0502020204030204" pitchFamily="34" charset="0"/>
                <a:sym typeface="Symbol" pitchFamily="18" charset="2"/>
              </a:rPr>
              <a:t>–</a:t>
            </a:r>
            <a:r>
              <a:rPr lang="en-US" sz="3600" dirty="0">
                <a:sym typeface="Symbol" pitchFamily="18" charset="2"/>
              </a:rPr>
              <a:t>2:3</a:t>
            </a:r>
            <a:r>
              <a:rPr lang="en-US" sz="3600" dirty="0"/>
              <a:t> Esquema</a:t>
            </a:r>
          </a:p>
        </p:txBody>
      </p:sp>
      <p:sp>
        <p:nvSpPr>
          <p:cNvPr id="73731" name="Rectangle 3">
            <a:extLst>
              <a:ext uri="{FF2B5EF4-FFF2-40B4-BE49-F238E27FC236}">
                <a16:creationId xmlns:a16="http://schemas.microsoft.com/office/drawing/2014/main" id="{931E8281-47BE-E2BF-08C3-AC4D4C413A31}"/>
              </a:ext>
            </a:extLst>
          </p:cNvPr>
          <p:cNvSpPr>
            <a:spLocks noGrp="1" noChangeArrowheads="1"/>
          </p:cNvSpPr>
          <p:nvPr>
            <p:ph type="body" idx="1"/>
          </p:nvPr>
        </p:nvSpPr>
        <p:spPr>
          <a:xfrm>
            <a:off x="228600" y="914400"/>
            <a:ext cx="8686800" cy="5791200"/>
          </a:xfrm>
        </p:spPr>
        <p:txBody>
          <a:bodyPr/>
          <a:lstStyle/>
          <a:p>
            <a:pPr eaLnBrk="1" hangingPunct="1">
              <a:spcBef>
                <a:spcPts val="0"/>
              </a:spcBef>
              <a:spcAft>
                <a:spcPts val="1600"/>
              </a:spcAft>
              <a:defRPr/>
            </a:pPr>
            <a:r>
              <a:rPr lang="en-US" sz="2600" dirty="0"/>
              <a:t>Creación original en el primer día (Gén 1:1)</a:t>
            </a:r>
          </a:p>
          <a:p>
            <a:pPr eaLnBrk="1" hangingPunct="1">
              <a:spcBef>
                <a:spcPts val="0"/>
              </a:spcBef>
              <a:spcAft>
                <a:spcPts val="1600"/>
              </a:spcAft>
              <a:defRPr/>
            </a:pPr>
            <a:r>
              <a:rPr lang="es-CO" sz="2600" dirty="0"/>
              <a:t>Creación original en su estado “sin forma y vacía” </a:t>
            </a:r>
            <a:r>
              <a:rPr lang="en-US" sz="2600" dirty="0"/>
              <a:t>(Gén 1:2)</a:t>
            </a:r>
          </a:p>
          <a:p>
            <a:pPr eaLnBrk="1" hangingPunct="1">
              <a:spcBef>
                <a:spcPts val="0"/>
              </a:spcBef>
              <a:spcAft>
                <a:spcPts val="1600"/>
              </a:spcAft>
              <a:defRPr/>
            </a:pPr>
            <a:r>
              <a:rPr lang="en-US" sz="2400" b="1" u="sng" dirty="0">
                <a:solidFill>
                  <a:srgbClr val="FFFFCC"/>
                </a:solidFill>
              </a:rPr>
              <a:t>Semana de la creación (Gén 1:3</a:t>
            </a:r>
            <a:r>
              <a:rPr lang="en-US" sz="2400" b="1" u="sng" dirty="0">
                <a:solidFill>
                  <a:srgbClr val="FFFFCC"/>
                </a:solidFill>
                <a:cs typeface="Calibri" panose="020F0502020204030204" pitchFamily="34" charset="0"/>
                <a:sym typeface="Symbol" pitchFamily="18" charset="2"/>
              </a:rPr>
              <a:t>–</a:t>
            </a:r>
            <a:r>
              <a:rPr lang="en-US" sz="2400" b="1" u="sng" dirty="0">
                <a:solidFill>
                  <a:srgbClr val="FFFFCC"/>
                </a:solidFill>
              </a:rPr>
              <a:t>2:3): “</a:t>
            </a:r>
            <a:r>
              <a:rPr lang="es-CO" sz="2400" b="1" u="sng" dirty="0">
                <a:solidFill>
                  <a:srgbClr val="FFFFCC"/>
                </a:solidFill>
              </a:rPr>
              <a:t>Y vio Dios...“era buena</a:t>
            </a:r>
            <a:r>
              <a:rPr lang="en-US" sz="2400" b="1" u="sng" dirty="0">
                <a:solidFill>
                  <a:srgbClr val="FFFFCC"/>
                </a:solidFill>
              </a:rPr>
              <a:t>”</a:t>
            </a:r>
            <a:r>
              <a:rPr lang="en-US" sz="2400" dirty="0"/>
              <a:t> </a:t>
            </a:r>
          </a:p>
          <a:p>
            <a:pPr lvl="1" eaLnBrk="1" hangingPunct="1">
              <a:spcBef>
                <a:spcPts val="0"/>
              </a:spcBef>
              <a:spcAft>
                <a:spcPts val="1600"/>
              </a:spcAft>
              <a:defRPr/>
            </a:pPr>
            <a:r>
              <a:rPr lang="en-US" sz="2600" dirty="0"/>
              <a:t>Primer día 1:3-5</a:t>
            </a:r>
          </a:p>
          <a:p>
            <a:pPr lvl="1" eaLnBrk="1" hangingPunct="1">
              <a:spcBef>
                <a:spcPts val="0"/>
              </a:spcBef>
              <a:spcAft>
                <a:spcPts val="1600"/>
              </a:spcAft>
              <a:defRPr/>
            </a:pPr>
            <a:r>
              <a:rPr lang="en-US" sz="2600" dirty="0"/>
              <a:t>Segundo día 1:6-8</a:t>
            </a:r>
          </a:p>
          <a:p>
            <a:pPr lvl="1" eaLnBrk="1" hangingPunct="1">
              <a:spcBef>
                <a:spcPts val="0"/>
              </a:spcBef>
              <a:spcAft>
                <a:spcPts val="1600"/>
              </a:spcAft>
              <a:defRPr/>
            </a:pPr>
            <a:r>
              <a:rPr lang="en-US" sz="2600" dirty="0"/>
              <a:t>Tercer día 1:9-13</a:t>
            </a:r>
          </a:p>
          <a:p>
            <a:pPr lvl="1" eaLnBrk="1" hangingPunct="1">
              <a:spcBef>
                <a:spcPts val="0"/>
              </a:spcBef>
              <a:spcAft>
                <a:spcPts val="1600"/>
              </a:spcAft>
              <a:defRPr/>
            </a:pPr>
            <a:r>
              <a:rPr lang="en-US" sz="2600" dirty="0"/>
              <a:t>Cuarto día 1:14-19</a:t>
            </a:r>
          </a:p>
          <a:p>
            <a:pPr lvl="1" eaLnBrk="1" hangingPunct="1">
              <a:spcBef>
                <a:spcPts val="0"/>
              </a:spcBef>
              <a:spcAft>
                <a:spcPts val="1600"/>
              </a:spcAft>
              <a:defRPr/>
            </a:pPr>
            <a:r>
              <a:rPr lang="en-US" sz="2600" dirty="0"/>
              <a:t>Quinto día 1:20-23</a:t>
            </a:r>
          </a:p>
          <a:p>
            <a:pPr lvl="1" eaLnBrk="1" hangingPunct="1">
              <a:spcBef>
                <a:spcPts val="0"/>
              </a:spcBef>
              <a:spcAft>
                <a:spcPts val="1600"/>
              </a:spcAft>
              <a:defRPr/>
            </a:pPr>
            <a:r>
              <a:rPr lang="en-US" sz="2600" dirty="0"/>
              <a:t>Sexto día 1:24-31</a:t>
            </a:r>
          </a:p>
          <a:p>
            <a:pPr lvl="1" eaLnBrk="1" hangingPunct="1">
              <a:spcBef>
                <a:spcPts val="0"/>
              </a:spcBef>
              <a:spcAft>
                <a:spcPts val="1600"/>
              </a:spcAft>
              <a:defRPr/>
            </a:pPr>
            <a:r>
              <a:rPr lang="en-US" sz="2600" dirty="0"/>
              <a:t>Séptimo día 2:1-3 </a:t>
            </a:r>
          </a:p>
        </p:txBody>
      </p:sp>
      <p:pic>
        <p:nvPicPr>
          <p:cNvPr id="8" name="Picture 7">
            <a:extLst>
              <a:ext uri="{FF2B5EF4-FFF2-40B4-BE49-F238E27FC236}">
                <a16:creationId xmlns:a16="http://schemas.microsoft.com/office/drawing/2014/main" id="{FBEEA0A2-750B-C3F8-DDCE-56DA69A24763}"/>
              </a:ext>
            </a:extLst>
          </p:cNvPr>
          <p:cNvPicPr>
            <a:picLocks noChangeAspect="1"/>
          </p:cNvPicPr>
          <p:nvPr/>
        </p:nvPicPr>
        <p:blipFill>
          <a:blip r:embed="rId2"/>
          <a:stretch>
            <a:fillRect/>
          </a:stretch>
        </p:blipFill>
        <p:spPr>
          <a:xfrm>
            <a:off x="5152076" y="3733800"/>
            <a:ext cx="3344224" cy="2376713"/>
          </a:xfrm>
          <a:prstGeom prst="rect">
            <a:avLst/>
          </a:prstGeom>
        </p:spPr>
      </p:pic>
    </p:spTree>
    <p:extLst>
      <p:ext uri="{BB962C8B-B14F-4D97-AF65-F5344CB8AC3E}">
        <p14:creationId xmlns:p14="http://schemas.microsoft.com/office/powerpoint/2010/main" val="48708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AB062-42B9-0174-D202-D1FAFA7FBF3A}"/>
            </a:ext>
          </a:extLst>
        </p:cNvPr>
        <p:cNvGrpSpPr/>
        <p:nvPr/>
      </p:nvGrpSpPr>
      <p:grpSpPr>
        <a:xfrm>
          <a:off x="0" y="0"/>
          <a:ext cx="0" cy="0"/>
          <a:chOff x="0" y="0"/>
          <a:chExt cx="0" cy="0"/>
        </a:xfrm>
      </p:grpSpPr>
      <p:sp>
        <p:nvSpPr>
          <p:cNvPr id="70658" name="Rectangle 2">
            <a:extLst>
              <a:ext uri="{FF2B5EF4-FFF2-40B4-BE49-F238E27FC236}">
                <a16:creationId xmlns:a16="http://schemas.microsoft.com/office/drawing/2014/main" id="{FDB3B36D-C48E-F9FB-B7C9-55BA94682C11}"/>
              </a:ext>
            </a:extLst>
          </p:cNvPr>
          <p:cNvSpPr>
            <a:spLocks noGrp="1" noChangeArrowheads="1"/>
          </p:cNvSpPr>
          <p:nvPr>
            <p:ph type="title"/>
          </p:nvPr>
        </p:nvSpPr>
        <p:spPr>
          <a:xfrm>
            <a:off x="685800" y="228600"/>
            <a:ext cx="7772400" cy="685800"/>
          </a:xfrm>
        </p:spPr>
        <p:txBody>
          <a:bodyPr/>
          <a:lstStyle/>
          <a:p>
            <a:pPr algn="ctr" eaLnBrk="1" hangingPunct="1"/>
            <a:r>
              <a:rPr lang="en-US" sz="3600" dirty="0"/>
              <a:t>Formando y Poblando (Gén 1:1)</a:t>
            </a:r>
          </a:p>
        </p:txBody>
      </p:sp>
      <p:graphicFrame>
        <p:nvGraphicFramePr>
          <p:cNvPr id="2" name="Table 2">
            <a:extLst>
              <a:ext uri="{FF2B5EF4-FFF2-40B4-BE49-F238E27FC236}">
                <a16:creationId xmlns:a16="http://schemas.microsoft.com/office/drawing/2014/main" id="{3DCE6455-50BD-F1B1-9A31-7A10D2E815D5}"/>
              </a:ext>
            </a:extLst>
          </p:cNvPr>
          <p:cNvGraphicFramePr>
            <a:graphicFrameLocks noGrp="1"/>
          </p:cNvGraphicFramePr>
          <p:nvPr/>
        </p:nvGraphicFramePr>
        <p:xfrm>
          <a:off x="533400" y="990600"/>
          <a:ext cx="8153400" cy="274320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3937399128"/>
                    </a:ext>
                  </a:extLst>
                </a:gridCol>
                <a:gridCol w="2362200">
                  <a:extLst>
                    <a:ext uri="{9D8B030D-6E8A-4147-A177-3AD203B41FA5}">
                      <a16:colId xmlns:a16="http://schemas.microsoft.com/office/drawing/2014/main" val="3378488866"/>
                    </a:ext>
                  </a:extLst>
                </a:gridCol>
                <a:gridCol w="1143000">
                  <a:extLst>
                    <a:ext uri="{9D8B030D-6E8A-4147-A177-3AD203B41FA5}">
                      <a16:colId xmlns:a16="http://schemas.microsoft.com/office/drawing/2014/main" val="3580775410"/>
                    </a:ext>
                  </a:extLst>
                </a:gridCol>
                <a:gridCol w="3429000">
                  <a:extLst>
                    <a:ext uri="{9D8B030D-6E8A-4147-A177-3AD203B41FA5}">
                      <a16:colId xmlns:a16="http://schemas.microsoft.com/office/drawing/2014/main" val="2862036682"/>
                    </a:ext>
                  </a:extLst>
                </a:gridCol>
              </a:tblGrid>
              <a:tr h="914400">
                <a:tc>
                  <a:txBody>
                    <a:bodyPr/>
                    <a:lstStyle/>
                    <a:p>
                      <a:pPr marL="0" indent="0">
                        <a:buClr>
                          <a:schemeClr val="tx2"/>
                        </a:buClr>
                        <a:buFont typeface="Wingdings" panose="05000000000000000000" pitchFamily="2" charset="2"/>
                        <a:buNone/>
                      </a:pPr>
                      <a:r>
                        <a:rPr lang="en-US" sz="2400" dirty="0">
                          <a:solidFill>
                            <a:schemeClr val="tx1"/>
                          </a:solidFill>
                          <a:effectLst>
                            <a:outerShdw blurRad="38100" dist="38100" dir="2700000" algn="tl">
                              <a:srgbClr val="000000"/>
                            </a:outerShdw>
                          </a:effectLst>
                          <a:latin typeface="Calibri" panose="020F0502020204030204" pitchFamily="34" charset="0"/>
                          <a:ea typeface="+mn-ea"/>
                          <a:cs typeface="+mn-cs"/>
                        </a:rPr>
                        <a:t>Día 1:</a:t>
                      </a:r>
                    </a:p>
                  </a:txBody>
                  <a:tcPr anchor="ctr">
                    <a:solidFill>
                      <a:schemeClr val="bg2"/>
                    </a:solidFill>
                  </a:tcPr>
                </a:tc>
                <a:tc>
                  <a:txBody>
                    <a:bodyPr/>
                    <a:lstStyle/>
                    <a:p>
                      <a:pPr marL="0" indent="0" algn="ctr">
                        <a:buClr>
                          <a:schemeClr val="tx2"/>
                        </a:buClr>
                        <a:buFont typeface="Wingdings" panose="05000000000000000000" pitchFamily="2" charset="2"/>
                        <a:buNone/>
                      </a:pPr>
                      <a:r>
                        <a:rPr lang="en-US" sz="2400" dirty="0">
                          <a:solidFill>
                            <a:schemeClr val="tx1"/>
                          </a:solidFill>
                          <a:effectLst>
                            <a:outerShdw blurRad="38100" dist="38100" dir="2700000" algn="tl">
                              <a:srgbClr val="000000"/>
                            </a:outerShdw>
                          </a:effectLst>
                          <a:latin typeface="Calibri" panose="020F0502020204030204" pitchFamily="34" charset="0"/>
                          <a:ea typeface="+mn-ea"/>
                          <a:cs typeface="+mn-cs"/>
                        </a:rPr>
                        <a:t>Luz</a:t>
                      </a:r>
                    </a:p>
                  </a:txBody>
                  <a:tcPr anchor="ctr">
                    <a:solidFill>
                      <a:schemeClr val="bg2"/>
                    </a:solidFill>
                  </a:tcPr>
                </a:tc>
                <a:tc>
                  <a:txBody>
                    <a:bodyPr/>
                    <a:lstStyle/>
                    <a:p>
                      <a:pPr marL="0" indent="0" algn="l"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Día 4:</a:t>
                      </a:r>
                    </a:p>
                  </a:txBody>
                  <a:tcPr anchor="ctr">
                    <a:solidFill>
                      <a:schemeClr val="bg2"/>
                    </a:solidFill>
                  </a:tcPr>
                </a:tc>
                <a:tc>
                  <a:txBody>
                    <a:bodyPr/>
                    <a:lstStyle/>
                    <a:p>
                      <a:pPr marL="0" indent="0" algn="ctr"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Lumbreras</a:t>
                      </a:r>
                    </a:p>
                  </a:txBody>
                  <a:tcPr anchor="ctr">
                    <a:solidFill>
                      <a:schemeClr val="bg2"/>
                    </a:solidFill>
                  </a:tcPr>
                </a:tc>
                <a:extLst>
                  <a:ext uri="{0D108BD9-81ED-4DB2-BD59-A6C34878D82A}">
                    <a16:rowId xmlns:a16="http://schemas.microsoft.com/office/drawing/2014/main" val="351636776"/>
                  </a:ext>
                </a:extLst>
              </a:tr>
              <a:tr h="914400">
                <a:tc>
                  <a:txBody>
                    <a:bodyPr/>
                    <a:lstStyle/>
                    <a:p>
                      <a:pPr marL="0" indent="0" algn="l"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Día 2:</a:t>
                      </a:r>
                    </a:p>
                  </a:txBody>
                  <a:tcPr anchor="ctr">
                    <a:solidFill>
                      <a:schemeClr val="bg2"/>
                    </a:solidFill>
                  </a:tcPr>
                </a:tc>
                <a:tc>
                  <a:txBody>
                    <a:bodyPr/>
                    <a:lstStyle/>
                    <a:p>
                      <a:pPr marL="0" indent="0" algn="ctr"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Agua, cielo</a:t>
                      </a:r>
                    </a:p>
                  </a:txBody>
                  <a:tcPr anchor="ctr">
                    <a:solidFill>
                      <a:schemeClr val="bg2"/>
                    </a:solidFill>
                  </a:tcPr>
                </a:tc>
                <a:tc>
                  <a:txBody>
                    <a:bodyPr/>
                    <a:lstStyle/>
                    <a:p>
                      <a:pPr marL="0" indent="0" algn="l"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Día 5:</a:t>
                      </a:r>
                    </a:p>
                  </a:txBody>
                  <a:tcPr anchor="ctr">
                    <a:solidFill>
                      <a:schemeClr val="bg2"/>
                    </a:solidFill>
                  </a:tcPr>
                </a:tc>
                <a:tc>
                  <a:txBody>
                    <a:bodyPr/>
                    <a:lstStyle/>
                    <a:p>
                      <a:pPr marL="0" indent="0" algn="ctr"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Animales marinos, aves</a:t>
                      </a:r>
                    </a:p>
                  </a:txBody>
                  <a:tcPr anchor="ctr">
                    <a:solidFill>
                      <a:schemeClr val="bg2"/>
                    </a:solidFill>
                  </a:tcPr>
                </a:tc>
                <a:extLst>
                  <a:ext uri="{0D108BD9-81ED-4DB2-BD59-A6C34878D82A}">
                    <a16:rowId xmlns:a16="http://schemas.microsoft.com/office/drawing/2014/main" val="1206115199"/>
                  </a:ext>
                </a:extLst>
              </a:tr>
              <a:tr h="914400">
                <a:tc>
                  <a:txBody>
                    <a:bodyPr/>
                    <a:lstStyle/>
                    <a:p>
                      <a:pPr marL="0" indent="0" algn="l" defTabSz="914400" rtl="0" eaLnBrk="1" latinLnBrk="0" hangingPunct="1">
                        <a:buClr>
                          <a:schemeClr val="tx2"/>
                        </a:buClr>
                        <a:buFont typeface="Wingdings" panose="05000000000000000000" pitchFamily="2" charset="2"/>
                        <a:buNone/>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Día 3:</a:t>
                      </a:r>
                      <a:endPar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solidFill>
                      <a:schemeClr val="bg2"/>
                    </a:solidFill>
                  </a:tcPr>
                </a:tc>
                <a:tc>
                  <a:txBody>
                    <a:bodyPr/>
                    <a:lstStyle/>
                    <a:p>
                      <a:pPr marL="0" indent="0" algn="ctr" defTabSz="914400" rtl="0" eaLnBrk="1" latinLnBrk="0" hangingPunct="1">
                        <a:buClr>
                          <a:schemeClr val="tx2"/>
                        </a:buClr>
                        <a:buFont typeface="Wingdings" panose="05000000000000000000" pitchFamily="2" charset="2"/>
                        <a:buNone/>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Tierra, vegetación</a:t>
                      </a:r>
                      <a:endPar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solidFill>
                      <a:schemeClr val="bg2"/>
                    </a:solidFill>
                  </a:tcPr>
                </a:tc>
                <a:tc>
                  <a:txBody>
                    <a:bodyPr/>
                    <a:lstStyle/>
                    <a:p>
                      <a:pPr marL="0" indent="0" algn="l"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Día6:</a:t>
                      </a:r>
                    </a:p>
                  </a:txBody>
                  <a:tcPr anchor="ctr">
                    <a:solidFill>
                      <a:schemeClr val="bg2"/>
                    </a:solidFill>
                  </a:tcPr>
                </a:tc>
                <a:tc>
                  <a:txBody>
                    <a:bodyPr/>
                    <a:lstStyle/>
                    <a:p>
                      <a:pPr marL="0" indent="0" algn="ctr"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Animales terrestres, hombre</a:t>
                      </a:r>
                    </a:p>
                  </a:txBody>
                  <a:tcPr anchor="ctr">
                    <a:solidFill>
                      <a:schemeClr val="bg2"/>
                    </a:solidFill>
                  </a:tcPr>
                </a:tc>
                <a:extLst>
                  <a:ext uri="{0D108BD9-81ED-4DB2-BD59-A6C34878D82A}">
                    <a16:rowId xmlns:a16="http://schemas.microsoft.com/office/drawing/2014/main" val="2074151327"/>
                  </a:ext>
                </a:extLst>
              </a:tr>
            </a:tbl>
          </a:graphicData>
        </a:graphic>
      </p:graphicFrame>
      <p:pic>
        <p:nvPicPr>
          <p:cNvPr id="7" name="Picture 6">
            <a:extLst>
              <a:ext uri="{FF2B5EF4-FFF2-40B4-BE49-F238E27FC236}">
                <a16:creationId xmlns:a16="http://schemas.microsoft.com/office/drawing/2014/main" id="{333EA0FF-0DE8-4C5D-2B98-C87ADDFA64AC}"/>
              </a:ext>
            </a:extLst>
          </p:cNvPr>
          <p:cNvPicPr>
            <a:picLocks noChangeAspect="1"/>
          </p:cNvPicPr>
          <p:nvPr/>
        </p:nvPicPr>
        <p:blipFill>
          <a:blip r:embed="rId2"/>
          <a:stretch>
            <a:fillRect/>
          </a:stretch>
        </p:blipFill>
        <p:spPr>
          <a:xfrm>
            <a:off x="1143000" y="3825240"/>
            <a:ext cx="6479563" cy="2819400"/>
          </a:xfrm>
          <a:prstGeom prst="rect">
            <a:avLst/>
          </a:prstGeom>
        </p:spPr>
      </p:pic>
    </p:spTree>
    <p:extLst>
      <p:ext uri="{BB962C8B-B14F-4D97-AF65-F5344CB8AC3E}">
        <p14:creationId xmlns:p14="http://schemas.microsoft.com/office/powerpoint/2010/main" val="1286173497"/>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19153</TotalTime>
  <Words>2899</Words>
  <Application>Microsoft Office PowerPoint</Application>
  <PresentationFormat>On-screen Show (4:3)</PresentationFormat>
  <Paragraphs>271</Paragraphs>
  <Slides>51</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Calibri</vt:lpstr>
      <vt:lpstr>Century Gothic</vt:lpstr>
      <vt:lpstr>Symbol</vt:lpstr>
      <vt:lpstr>system-ui</vt:lpstr>
      <vt:lpstr>Times New Roman</vt:lpstr>
      <vt:lpstr>Wingdings</vt:lpstr>
      <vt:lpstr>Azure</vt:lpstr>
      <vt:lpstr>PowerPoint Presentation</vt:lpstr>
      <vt:lpstr>ESTRUCTURA DE GÉNESIS</vt:lpstr>
      <vt:lpstr>ESTRUCTURA DE GÉNESIS</vt:lpstr>
      <vt:lpstr>¿Relato Contradictorio de la Creación?</vt:lpstr>
      <vt:lpstr>Génesis 1:1–2:3 Esquema</vt:lpstr>
      <vt:lpstr>Génesis 1:1–2:3 Esquema</vt:lpstr>
      <vt:lpstr>Génesis 1:1–2:3 Esquema</vt:lpstr>
      <vt:lpstr>Génesis 1:1–2:3 Esquema</vt:lpstr>
      <vt:lpstr>Formando y Poblando (Gén 1:1)</vt:lpstr>
      <vt:lpstr>Génesis 1:1–2:3 Esquema</vt:lpstr>
      <vt:lpstr>Día 6 Administrador Teocrático (Gén 1:24-31)</vt:lpstr>
      <vt:lpstr>Día 6 Administrador Teocrático (Gén 1:24-31)</vt:lpstr>
      <vt:lpstr>PowerPoint Presentation</vt:lpstr>
      <vt:lpstr>PowerPoint Presentation</vt:lpstr>
      <vt:lpstr>PowerPoint Presentation</vt:lpstr>
      <vt:lpstr>PowerPoint Presentation</vt:lpstr>
      <vt:lpstr>PowerPoint Presentation</vt:lpstr>
      <vt:lpstr>Día 6 Administrador Teocrático (Gén 1:24-31)</vt:lpstr>
      <vt:lpstr>PowerPoint Presentation</vt:lpstr>
      <vt:lpstr>PowerPoint Presentation</vt:lpstr>
      <vt:lpstr>PowerPoint Presentation</vt:lpstr>
      <vt:lpstr>PowerPoint Presentation</vt:lpstr>
      <vt:lpstr>Día 6 Administrador Teocrático (Gén 1:24-31)</vt:lpstr>
      <vt:lpstr>PowerPoint Presentation</vt:lpstr>
      <vt:lpstr>PowerPoint Presentation</vt:lpstr>
      <vt:lpstr>PowerPoint Presentation</vt:lpstr>
      <vt:lpstr>PowerPoint Presentation</vt:lpstr>
      <vt:lpstr>PowerPoint Presentation</vt:lpstr>
      <vt:lpstr>Dominos en Fila</vt:lpstr>
      <vt:lpstr>PowerPoint Presentation</vt:lpstr>
      <vt:lpstr>PowerPoint Presentation</vt:lpstr>
      <vt:lpstr>PowerPoint Presentation</vt:lpstr>
      <vt:lpstr>Génesis 1:1–2:3 Esquema</vt:lpstr>
      <vt:lpstr>PowerPoint Presentation</vt:lpstr>
      <vt:lpstr>Temas Claves en Génesis 1</vt:lpstr>
      <vt:lpstr>PowerPoint Presentation</vt:lpstr>
      <vt:lpstr>Día 7 Sábado (Gén 2:1-3)</vt:lpstr>
      <vt:lpstr>Día 7 Sábado (Gén 2:1-3)</vt:lpstr>
      <vt:lpstr>Día 7 Sábado (Gén 2:1-3)</vt:lpstr>
      <vt:lpstr>PowerPoint Presentation</vt:lpstr>
      <vt:lpstr>PowerPoint Presentation</vt:lpstr>
      <vt:lpstr>PowerPoint Presentation</vt:lpstr>
      <vt:lpstr>Día 7 Sábado (Gén 2:1-3)</vt:lpstr>
      <vt:lpstr>Día 7 Sábado (Gén 2:1-3)</vt:lpstr>
      <vt:lpstr>Día 7 Sábado (Gén 2:1-3)</vt:lpstr>
      <vt:lpstr>Día 7 Sábado (Gén 2:1-3)</vt:lpstr>
      <vt:lpstr>Día 7 Sábado (Gén 2:1-3)</vt:lpstr>
      <vt:lpstr>PowerPoint Presentation</vt:lpstr>
      <vt:lpstr>CONCLUSION</vt:lpstr>
      <vt:lpstr>Génesis 1:1–2:3 Esquema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006 - 1v29-2v3</dc:title>
  <dc:subject>Genesis</dc:subject>
  <dc:creator>A. Woods</dc:creator>
  <dc:description>Modified by Jim McGowan</dc:description>
  <cp:lastModifiedBy>Claudia Mora</cp:lastModifiedBy>
  <cp:revision>1237</cp:revision>
  <cp:lastPrinted>2020-09-06T02:22:43Z</cp:lastPrinted>
  <dcterms:created xsi:type="dcterms:W3CDTF">2009-03-17T12:21:13Z</dcterms:created>
  <dcterms:modified xsi:type="dcterms:W3CDTF">2025-07-22T21:06:16Z</dcterms:modified>
</cp:coreProperties>
</file>