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018" r:id="rId2"/>
    <p:sldId id="2158" r:id="rId3"/>
    <p:sldId id="28018" r:id="rId4"/>
    <p:sldId id="28108" r:id="rId5"/>
    <p:sldId id="28113" r:id="rId6"/>
    <p:sldId id="28114" r:id="rId7"/>
    <p:sldId id="28058" r:id="rId8"/>
    <p:sldId id="11259" r:id="rId9"/>
    <p:sldId id="28073" r:id="rId10"/>
    <p:sldId id="28074" r:id="rId11"/>
    <p:sldId id="3641" r:id="rId12"/>
    <p:sldId id="28119" r:id="rId13"/>
    <p:sldId id="28051" r:id="rId14"/>
    <p:sldId id="28075" r:id="rId15"/>
    <p:sldId id="28096" r:id="rId16"/>
    <p:sldId id="28097" r:id="rId17"/>
    <p:sldId id="28098" r:id="rId18"/>
    <p:sldId id="28076" r:id="rId19"/>
    <p:sldId id="28077" r:id="rId20"/>
    <p:sldId id="28101" r:id="rId21"/>
    <p:sldId id="6903" r:id="rId22"/>
    <p:sldId id="28078" r:id="rId23"/>
    <p:sldId id="8232" r:id="rId24"/>
    <p:sldId id="28099" r:id="rId25"/>
    <p:sldId id="28100" r:id="rId26"/>
    <p:sldId id="1703" r:id="rId27"/>
    <p:sldId id="28118" r:id="rId28"/>
    <p:sldId id="6189" r:id="rId29"/>
    <p:sldId id="28107" r:id="rId30"/>
    <p:sldId id="6190" r:id="rId31"/>
    <p:sldId id="6181" r:id="rId32"/>
    <p:sldId id="2167" r:id="rId33"/>
    <p:sldId id="28120" r:id="rId34"/>
    <p:sldId id="28121" r:id="rId35"/>
    <p:sldId id="27632" r:id="rId36"/>
  </p:sldIdLst>
  <p:sldSz cx="12192000" cy="6858000"/>
  <p:notesSz cx="7315200" cy="9601200"/>
  <p:custDataLst>
    <p:tags r:id="rId3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99"/>
    <a:srgbClr val="FFFFCC"/>
    <a:srgbClr val="008000"/>
    <a:srgbClr val="33CC33"/>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7" autoAdjust="0"/>
    <p:restoredTop sz="95974" autoAdjust="0"/>
  </p:normalViewPr>
  <p:slideViewPr>
    <p:cSldViewPr>
      <p:cViewPr>
        <p:scale>
          <a:sx n="130" d="100"/>
          <a:sy n="130" d="100"/>
        </p:scale>
        <p:origin x="592" y="5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376"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087BC10-FB76-404C-A0D1-EDD60BC82C8B}"/>
    <pc:docChg chg="undo custSel addSld delSld modSld modHandout">
      <pc:chgData name="Jim McGowan" userId="e2c7446dd3aca506" providerId="LiveId" clId="{9087BC10-FB76-404C-A0D1-EDD60BC82C8B}" dt="2025-05-24T14:12:47.979" v="143" actId="6549"/>
      <pc:docMkLst>
        <pc:docMk/>
      </pc:docMkLst>
      <pc:sldChg chg="modSp mod">
        <pc:chgData name="Jim McGowan" userId="e2c7446dd3aca506" providerId="LiveId" clId="{9087BC10-FB76-404C-A0D1-EDD60BC82C8B}" dt="2025-05-24T13:46:33.852" v="11" actId="255"/>
        <pc:sldMkLst>
          <pc:docMk/>
          <pc:sldMk cId="4282376758" sldId="2159"/>
        </pc:sldMkLst>
      </pc:sldChg>
      <pc:sldChg chg="modSp mod">
        <pc:chgData name="Jim McGowan" userId="e2c7446dd3aca506" providerId="LiveId" clId="{9087BC10-FB76-404C-A0D1-EDD60BC82C8B}" dt="2025-05-24T14:04:42.060" v="117"/>
        <pc:sldMkLst>
          <pc:docMk/>
          <pc:sldMk cId="2790809091" sldId="2673"/>
        </pc:sldMkLst>
      </pc:sldChg>
      <pc:sldChg chg="modSp mod">
        <pc:chgData name="Jim McGowan" userId="e2c7446dd3aca506" providerId="LiveId" clId="{9087BC10-FB76-404C-A0D1-EDD60BC82C8B}" dt="2025-05-24T14:01:25.905" v="105" actId="948"/>
        <pc:sldMkLst>
          <pc:docMk/>
          <pc:sldMk cId="161120731" sldId="7853"/>
        </pc:sldMkLst>
      </pc:sldChg>
      <pc:sldChg chg="modSp mod">
        <pc:chgData name="Jim McGowan" userId="e2c7446dd3aca506" providerId="LiveId" clId="{9087BC10-FB76-404C-A0D1-EDD60BC82C8B}" dt="2025-05-24T14:05:36.580" v="120" actId="108"/>
        <pc:sldMkLst>
          <pc:docMk/>
          <pc:sldMk cId="1061081158" sldId="7918"/>
        </pc:sldMkLst>
      </pc:sldChg>
      <pc:sldChg chg="modSp mod">
        <pc:chgData name="Jim McGowan" userId="e2c7446dd3aca506" providerId="LiveId" clId="{9087BC10-FB76-404C-A0D1-EDD60BC82C8B}" dt="2025-05-24T14:00:54.007" v="103"/>
        <pc:sldMkLst>
          <pc:docMk/>
          <pc:sldMk cId="152789283" sldId="8232"/>
        </pc:sldMkLst>
      </pc:sldChg>
      <pc:sldChg chg="modSp mod">
        <pc:chgData name="Jim McGowan" userId="e2c7446dd3aca506" providerId="LiveId" clId="{9087BC10-FB76-404C-A0D1-EDD60BC82C8B}" dt="2025-05-24T13:51:30.890" v="40" actId="14100"/>
        <pc:sldMkLst>
          <pc:docMk/>
          <pc:sldMk cId="1974650363" sldId="8993"/>
        </pc:sldMkLst>
      </pc:sldChg>
      <pc:sldChg chg="modSp">
        <pc:chgData name="Jim McGowan" userId="e2c7446dd3aca506" providerId="LiveId" clId="{9087BC10-FB76-404C-A0D1-EDD60BC82C8B}" dt="2025-05-24T13:50:36.993" v="35"/>
        <pc:sldMkLst>
          <pc:docMk/>
          <pc:sldMk cId="4102035231" sldId="12039"/>
        </pc:sldMkLst>
      </pc:sldChg>
      <pc:sldChg chg="modSp">
        <pc:chgData name="Jim McGowan" userId="e2c7446dd3aca506" providerId="LiveId" clId="{9087BC10-FB76-404C-A0D1-EDD60BC82C8B}" dt="2025-05-24T13:50:46.426" v="36"/>
        <pc:sldMkLst>
          <pc:docMk/>
          <pc:sldMk cId="1970983150" sldId="12040"/>
        </pc:sldMkLst>
      </pc:sldChg>
      <pc:sldChg chg="modSp">
        <pc:chgData name="Jim McGowan" userId="e2c7446dd3aca506" providerId="LiveId" clId="{9087BC10-FB76-404C-A0D1-EDD60BC82C8B}" dt="2025-05-24T13:50:58.854" v="37"/>
        <pc:sldMkLst>
          <pc:docMk/>
          <pc:sldMk cId="831394396" sldId="12041"/>
        </pc:sldMkLst>
      </pc:sldChg>
      <pc:sldChg chg="addSp delSp modSp mod">
        <pc:chgData name="Jim McGowan" userId="e2c7446dd3aca506" providerId="LiveId" clId="{9087BC10-FB76-404C-A0D1-EDD60BC82C8B}" dt="2025-05-24T13:56:22.885" v="76" actId="2711"/>
        <pc:sldMkLst>
          <pc:docMk/>
          <pc:sldMk cId="3170805740" sldId="27629"/>
        </pc:sldMkLst>
      </pc:sldChg>
      <pc:sldChg chg="addSp delSp modSp mod">
        <pc:chgData name="Jim McGowan" userId="e2c7446dd3aca506" providerId="LiveId" clId="{9087BC10-FB76-404C-A0D1-EDD60BC82C8B}" dt="2025-05-24T13:56:41.753" v="80"/>
        <pc:sldMkLst>
          <pc:docMk/>
          <pc:sldMk cId="1255077360" sldId="27691"/>
        </pc:sldMkLst>
      </pc:sldChg>
      <pc:sldChg chg="addSp delSp modSp mod">
        <pc:chgData name="Jim McGowan" userId="e2c7446dd3aca506" providerId="LiveId" clId="{9087BC10-FB76-404C-A0D1-EDD60BC82C8B}" dt="2025-05-24T14:09:03.152" v="125" actId="12788"/>
        <pc:sldMkLst>
          <pc:docMk/>
          <pc:sldMk cId="1837882031" sldId="27696"/>
        </pc:sldMkLst>
      </pc:sldChg>
      <pc:sldChg chg="modSp mod">
        <pc:chgData name="Jim McGowan" userId="e2c7446dd3aca506" providerId="LiveId" clId="{9087BC10-FB76-404C-A0D1-EDD60BC82C8B}" dt="2025-05-24T14:07:22.804" v="122" actId="207"/>
        <pc:sldMkLst>
          <pc:docMk/>
          <pc:sldMk cId="1738601946" sldId="27947"/>
        </pc:sldMkLst>
      </pc:sldChg>
      <pc:sldChg chg="add del">
        <pc:chgData name="Jim McGowan" userId="e2c7446dd3aca506" providerId="LiveId" clId="{9087BC10-FB76-404C-A0D1-EDD60BC82C8B}" dt="2025-05-24T13:54:42.750" v="67" actId="47"/>
        <pc:sldMkLst>
          <pc:docMk/>
          <pc:sldMk cId="341679249" sldId="27976"/>
        </pc:sldMkLst>
      </pc:sldChg>
      <pc:sldChg chg="del">
        <pc:chgData name="Jim McGowan" userId="e2c7446dd3aca506" providerId="LiveId" clId="{9087BC10-FB76-404C-A0D1-EDD60BC82C8B}" dt="2025-05-24T13:54:47.531" v="68" actId="47"/>
        <pc:sldMkLst>
          <pc:docMk/>
          <pc:sldMk cId="3343777078" sldId="27977"/>
        </pc:sldMkLst>
      </pc:sldChg>
      <pc:sldChg chg="modSp del mod">
        <pc:chgData name="Jim McGowan" userId="e2c7446dd3aca506" providerId="LiveId" clId="{9087BC10-FB76-404C-A0D1-EDD60BC82C8B}" dt="2025-05-24T13:45:28" v="9" actId="47"/>
        <pc:sldMkLst>
          <pc:docMk/>
          <pc:sldMk cId="1148883663" sldId="27988"/>
        </pc:sldMkLst>
      </pc:sldChg>
      <pc:sldChg chg="del">
        <pc:chgData name="Jim McGowan" userId="e2c7446dd3aca506" providerId="LiveId" clId="{9087BC10-FB76-404C-A0D1-EDD60BC82C8B}" dt="2025-05-24T13:47:14.609" v="14" actId="47"/>
        <pc:sldMkLst>
          <pc:docMk/>
          <pc:sldMk cId="2896280601" sldId="27989"/>
        </pc:sldMkLst>
      </pc:sldChg>
      <pc:sldChg chg="del">
        <pc:chgData name="Jim McGowan" userId="e2c7446dd3aca506" providerId="LiveId" clId="{9087BC10-FB76-404C-A0D1-EDD60BC82C8B}" dt="2025-05-24T13:56:00.233" v="74" actId="47"/>
        <pc:sldMkLst>
          <pc:docMk/>
          <pc:sldMk cId="65686884" sldId="27990"/>
        </pc:sldMkLst>
      </pc:sldChg>
      <pc:sldChg chg="addSp delSp modSp mod">
        <pc:chgData name="Jim McGowan" userId="e2c7446dd3aca506" providerId="LiveId" clId="{9087BC10-FB76-404C-A0D1-EDD60BC82C8B}" dt="2025-05-24T13:56:47.966" v="82"/>
        <pc:sldMkLst>
          <pc:docMk/>
          <pc:sldMk cId="4274750303" sldId="27991"/>
        </pc:sldMkLst>
      </pc:sldChg>
      <pc:sldChg chg="addSp delSp modSp mod">
        <pc:chgData name="Jim McGowan" userId="e2c7446dd3aca506" providerId="LiveId" clId="{9087BC10-FB76-404C-A0D1-EDD60BC82C8B}" dt="2025-05-24T13:57:44.210" v="88"/>
        <pc:sldMkLst>
          <pc:docMk/>
          <pc:sldMk cId="1540510221" sldId="27992"/>
        </pc:sldMkLst>
      </pc:sldChg>
      <pc:sldChg chg="addSp delSp modSp mod">
        <pc:chgData name="Jim McGowan" userId="e2c7446dd3aca506" providerId="LiveId" clId="{9087BC10-FB76-404C-A0D1-EDD60BC82C8B}" dt="2025-05-24T13:58:11.468" v="94"/>
        <pc:sldMkLst>
          <pc:docMk/>
          <pc:sldMk cId="634874243" sldId="27993"/>
        </pc:sldMkLst>
      </pc:sldChg>
      <pc:sldChg chg="addSp delSp modSp mod">
        <pc:chgData name="Jim McGowan" userId="e2c7446dd3aca506" providerId="LiveId" clId="{9087BC10-FB76-404C-A0D1-EDD60BC82C8B}" dt="2025-05-24T13:58:16.093" v="96"/>
        <pc:sldMkLst>
          <pc:docMk/>
          <pc:sldMk cId="148078371" sldId="27994"/>
        </pc:sldMkLst>
      </pc:sldChg>
      <pc:sldChg chg="addSp delSp modSp mod">
        <pc:chgData name="Jim McGowan" userId="e2c7446dd3aca506" providerId="LiveId" clId="{9087BC10-FB76-404C-A0D1-EDD60BC82C8B}" dt="2025-05-24T14:02:47.086" v="110" actId="12788"/>
        <pc:sldMkLst>
          <pc:docMk/>
          <pc:sldMk cId="2178265064" sldId="27995"/>
        </pc:sldMkLst>
      </pc:sldChg>
      <pc:sldChg chg="addSp delSp modSp mod">
        <pc:chgData name="Jim McGowan" userId="e2c7446dd3aca506" providerId="LiveId" clId="{9087BC10-FB76-404C-A0D1-EDD60BC82C8B}" dt="2025-05-24T14:09:15.818" v="126" actId="12788"/>
        <pc:sldMkLst>
          <pc:docMk/>
          <pc:sldMk cId="2322843150" sldId="27996"/>
        </pc:sldMkLst>
      </pc:sldChg>
      <pc:sldChg chg="addSp delSp modSp mod">
        <pc:chgData name="Jim McGowan" userId="e2c7446dd3aca506" providerId="LiveId" clId="{9087BC10-FB76-404C-A0D1-EDD60BC82C8B}" dt="2025-05-24T14:09:40.074" v="128" actId="179"/>
        <pc:sldMkLst>
          <pc:docMk/>
          <pc:sldMk cId="429736973" sldId="27997"/>
        </pc:sldMkLst>
      </pc:sldChg>
      <pc:sldChg chg="del">
        <pc:chgData name="Jim McGowan" userId="e2c7446dd3aca506" providerId="LiveId" clId="{9087BC10-FB76-404C-A0D1-EDD60BC82C8B}" dt="2025-05-24T14:08:09.870" v="124" actId="47"/>
        <pc:sldMkLst>
          <pc:docMk/>
          <pc:sldMk cId="843071202" sldId="27998"/>
        </pc:sldMkLst>
      </pc:sldChg>
      <pc:sldChg chg="modSp mod">
        <pc:chgData name="Jim McGowan" userId="e2c7446dd3aca506" providerId="LiveId" clId="{9087BC10-FB76-404C-A0D1-EDD60BC82C8B}" dt="2025-05-24T13:52:15.748" v="49" actId="14100"/>
        <pc:sldMkLst>
          <pc:docMk/>
          <pc:sldMk cId="3005951267" sldId="27999"/>
        </pc:sldMkLst>
      </pc:sldChg>
      <pc:sldChg chg="modSp mod">
        <pc:chgData name="Jim McGowan" userId="e2c7446dd3aca506" providerId="LiveId" clId="{9087BC10-FB76-404C-A0D1-EDD60BC82C8B}" dt="2025-05-24T13:53:35.060" v="65" actId="208"/>
        <pc:sldMkLst>
          <pc:docMk/>
          <pc:sldMk cId="2178226952" sldId="28000"/>
        </pc:sldMkLst>
      </pc:sldChg>
      <pc:sldChg chg="modSp add mod">
        <pc:chgData name="Jim McGowan" userId="e2c7446dd3aca506" providerId="LiveId" clId="{9087BC10-FB76-404C-A0D1-EDD60BC82C8B}" dt="2025-05-24T13:45:19.147" v="8" actId="108"/>
        <pc:sldMkLst>
          <pc:docMk/>
          <pc:sldMk cId="2877631277" sldId="28005"/>
        </pc:sldMkLst>
      </pc:sldChg>
      <pc:sldChg chg="addSp delSp modSp add mod">
        <pc:chgData name="Jim McGowan" userId="e2c7446dd3aca506" providerId="LiveId" clId="{9087BC10-FB76-404C-A0D1-EDD60BC82C8B}" dt="2025-05-24T13:56:35.018" v="78"/>
        <pc:sldMkLst>
          <pc:docMk/>
          <pc:sldMk cId="2171645365" sldId="28006"/>
        </pc:sldMkLst>
      </pc:sldChg>
      <pc:sldChg chg="add">
        <pc:chgData name="Jim McGowan" userId="e2c7446dd3aca506" providerId="LiveId" clId="{9087BC10-FB76-404C-A0D1-EDD60BC82C8B}" dt="2025-05-24T13:54:34.278" v="66"/>
        <pc:sldMkLst>
          <pc:docMk/>
          <pc:sldMk cId="2999576665" sldId="28007"/>
        </pc:sldMkLst>
      </pc:sldChg>
      <pc:sldChg chg="addSp delSp modSp add mod">
        <pc:chgData name="Jim McGowan" userId="e2c7446dd3aca506" providerId="LiveId" clId="{9087BC10-FB76-404C-A0D1-EDD60BC82C8B}" dt="2025-05-24T13:57:18.927" v="86"/>
        <pc:sldMkLst>
          <pc:docMk/>
          <pc:sldMk cId="3805953228" sldId="28008"/>
        </pc:sldMkLst>
      </pc:sldChg>
      <pc:sldChg chg="modSp add mod">
        <pc:chgData name="Jim McGowan" userId="e2c7446dd3aca506" providerId="LiveId" clId="{9087BC10-FB76-404C-A0D1-EDD60BC82C8B}" dt="2025-05-24T14:09:58.134" v="129" actId="12788"/>
        <pc:sldMkLst>
          <pc:docMk/>
          <pc:sldMk cId="3738623703" sldId="28009"/>
        </pc:sldMkLst>
      </pc:sldChg>
    </pc:docChg>
  </pc:docChgLst>
  <pc:docChgLst>
    <pc:chgData name="Jim McGowan" userId="e2c7446dd3aca506" providerId="LiveId" clId="{E234A441-67CC-435B-8DF4-8A95EB860C00}"/>
    <pc:docChg chg="undo redo custSel addSld delSld modSld sldOrd modNotesMaster modHandout">
      <pc:chgData name="Jim McGowan" userId="e2c7446dd3aca506" providerId="LiveId" clId="{E234A441-67CC-435B-8DF4-8A95EB860C00}" dt="2025-05-17T20:02:04.025" v="267" actId="20577"/>
      <pc:docMkLst>
        <pc:docMk/>
      </pc:docMkLst>
      <pc:sldChg chg="addSp delSp modSp add mod modClrScheme chgLayout">
        <pc:chgData name="Jim McGowan" userId="e2c7446dd3aca506" providerId="LiveId" clId="{E234A441-67CC-435B-8DF4-8A95EB860C00}" dt="2025-05-17T19:44:58.715" v="196" actId="948"/>
        <pc:sldMkLst>
          <pc:docMk/>
          <pc:sldMk cId="0" sldId="266"/>
        </pc:sldMkLst>
      </pc:sldChg>
      <pc:sldChg chg="add">
        <pc:chgData name="Jim McGowan" userId="e2c7446dd3aca506" providerId="LiveId" clId="{E234A441-67CC-435B-8DF4-8A95EB860C00}" dt="2025-05-17T19:19:50.534" v="57"/>
        <pc:sldMkLst>
          <pc:docMk/>
          <pc:sldMk cId="0" sldId="1977"/>
        </pc:sldMkLst>
      </pc:sldChg>
      <pc:sldChg chg="add">
        <pc:chgData name="Jim McGowan" userId="e2c7446dd3aca506" providerId="LiveId" clId="{E234A441-67CC-435B-8DF4-8A95EB860C00}" dt="2025-05-17T19:29:41.451" v="119"/>
        <pc:sldMkLst>
          <pc:docMk/>
          <pc:sldMk cId="3836387668" sldId="1988"/>
        </pc:sldMkLst>
      </pc:sldChg>
      <pc:sldChg chg="modSp mod">
        <pc:chgData name="Jim McGowan" userId="e2c7446dd3aca506" providerId="LiveId" clId="{E234A441-67CC-435B-8DF4-8A95EB860C00}" dt="2025-05-17T19:36:52.617" v="156" actId="404"/>
        <pc:sldMkLst>
          <pc:docMk/>
          <pc:sldMk cId="0" sldId="2031"/>
        </pc:sldMkLst>
      </pc:sldChg>
      <pc:sldChg chg="modSp mod">
        <pc:chgData name="Jim McGowan" userId="e2c7446dd3aca506" providerId="LiveId" clId="{E234A441-67CC-435B-8DF4-8A95EB860C00}" dt="2025-05-17T19:37:01.287" v="157" actId="404"/>
        <pc:sldMkLst>
          <pc:docMk/>
          <pc:sldMk cId="0" sldId="2032"/>
        </pc:sldMkLst>
      </pc:sldChg>
      <pc:sldChg chg="modSp">
        <pc:chgData name="Jim McGowan" userId="e2c7446dd3aca506" providerId="LiveId" clId="{E234A441-67CC-435B-8DF4-8A95EB860C00}" dt="2025-05-17T19:37:20.306" v="158"/>
        <pc:sldMkLst>
          <pc:docMk/>
          <pc:sldMk cId="0" sldId="2033"/>
        </pc:sldMkLst>
      </pc:sldChg>
      <pc:sldChg chg="modSp mod">
        <pc:chgData name="Jim McGowan" userId="e2c7446dd3aca506" providerId="LiveId" clId="{E234A441-67CC-435B-8DF4-8A95EB860C00}" dt="2025-05-17T19:27:27.326" v="108" actId="20577"/>
        <pc:sldMkLst>
          <pc:docMk/>
          <pc:sldMk cId="0" sldId="2070"/>
        </pc:sldMkLst>
      </pc:sldChg>
      <pc:sldChg chg="add del">
        <pc:chgData name="Jim McGowan" userId="e2c7446dd3aca506" providerId="LiveId" clId="{E234A441-67CC-435B-8DF4-8A95EB860C00}" dt="2025-05-17T19:26:36.233" v="100" actId="47"/>
        <pc:sldMkLst>
          <pc:docMk/>
          <pc:sldMk cId="1678477580" sldId="2089"/>
        </pc:sldMkLst>
      </pc:sldChg>
      <pc:sldChg chg="addSp modSp add mod">
        <pc:chgData name="Jim McGowan" userId="e2c7446dd3aca506" providerId="LiveId" clId="{E234A441-67CC-435B-8DF4-8A95EB860C00}" dt="2025-05-17T19:50:22.317" v="244" actId="1036"/>
        <pc:sldMkLst>
          <pc:docMk/>
          <pc:sldMk cId="2274985977" sldId="2090"/>
        </pc:sldMkLst>
      </pc:sldChg>
      <pc:sldChg chg="del">
        <pc:chgData name="Jim McGowan" userId="e2c7446dd3aca506" providerId="LiveId" clId="{E234A441-67CC-435B-8DF4-8A95EB860C00}" dt="2025-05-17T19:27:41.719" v="109" actId="47"/>
        <pc:sldMkLst>
          <pc:docMk/>
          <pc:sldMk cId="0" sldId="2095"/>
        </pc:sldMkLst>
      </pc:sldChg>
      <pc:sldChg chg="add">
        <pc:chgData name="Jim McGowan" userId="e2c7446dd3aca506" providerId="LiveId" clId="{E234A441-67CC-435B-8DF4-8A95EB860C00}" dt="2025-05-17T19:19:28.614" v="56"/>
        <pc:sldMkLst>
          <pc:docMk/>
          <pc:sldMk cId="3828802997" sldId="2115"/>
        </pc:sldMkLst>
      </pc:sldChg>
      <pc:sldChg chg="modSp mod">
        <pc:chgData name="Jim McGowan" userId="e2c7446dd3aca506" providerId="LiveId" clId="{E234A441-67CC-435B-8DF4-8A95EB860C00}" dt="2025-05-17T19:28:35.438" v="117" actId="115"/>
        <pc:sldMkLst>
          <pc:docMk/>
          <pc:sldMk cId="334256247" sldId="2157"/>
        </pc:sldMkLst>
      </pc:sldChg>
      <pc:sldChg chg="addSp delSp modSp add mod">
        <pc:chgData name="Jim McGowan" userId="e2c7446dd3aca506" providerId="LiveId" clId="{E234A441-67CC-435B-8DF4-8A95EB860C00}" dt="2025-05-17T19:51:09.999" v="254" actId="255"/>
        <pc:sldMkLst>
          <pc:docMk/>
          <pc:sldMk cId="1545196320" sldId="2369"/>
        </pc:sldMkLst>
      </pc:sldChg>
      <pc:sldChg chg="add">
        <pc:chgData name="Jim McGowan" userId="e2c7446dd3aca506" providerId="LiveId" clId="{E234A441-67CC-435B-8DF4-8A95EB860C00}" dt="2025-05-17T19:40:09.834" v="162"/>
        <pc:sldMkLst>
          <pc:docMk/>
          <pc:sldMk cId="140461985" sldId="5260"/>
        </pc:sldMkLst>
      </pc:sldChg>
      <pc:sldChg chg="modSp add mod">
        <pc:chgData name="Jim McGowan" userId="e2c7446dd3aca506" providerId="LiveId" clId="{E234A441-67CC-435B-8DF4-8A95EB860C00}" dt="2025-05-17T19:41:25.898" v="168" actId="108"/>
        <pc:sldMkLst>
          <pc:docMk/>
          <pc:sldMk cId="3037341761" sldId="5610"/>
        </pc:sldMkLst>
      </pc:sldChg>
      <pc:sldChg chg="modSp add del">
        <pc:chgData name="Jim McGowan" userId="e2c7446dd3aca506" providerId="LiveId" clId="{E234A441-67CC-435B-8DF4-8A95EB860C00}" dt="2025-05-17T19:24:16.069" v="89" actId="47"/>
        <pc:sldMkLst>
          <pc:docMk/>
          <pc:sldMk cId="3459746439" sldId="7839"/>
        </pc:sldMkLst>
      </pc:sldChg>
      <pc:sldChg chg="ord">
        <pc:chgData name="Jim McGowan" userId="e2c7446dd3aca506" providerId="LiveId" clId="{E234A441-67CC-435B-8DF4-8A95EB860C00}" dt="2025-05-17T19:30:34.263" v="127"/>
        <pc:sldMkLst>
          <pc:docMk/>
          <pc:sldMk cId="3822826027" sldId="10972"/>
        </pc:sldMkLst>
      </pc:sldChg>
      <pc:sldChg chg="modNotes">
        <pc:chgData name="Jim McGowan" userId="e2c7446dd3aca506" providerId="LiveId" clId="{E234A441-67CC-435B-8DF4-8A95EB860C00}" dt="2025-05-17T16:09:42.872" v="51"/>
        <pc:sldMkLst>
          <pc:docMk/>
          <pc:sldMk cId="2973001248" sldId="27632"/>
        </pc:sldMkLst>
      </pc:sldChg>
      <pc:sldChg chg="ord">
        <pc:chgData name="Jim McGowan" userId="e2c7446dd3aca506" providerId="LiveId" clId="{E234A441-67CC-435B-8DF4-8A95EB860C00}" dt="2025-05-17T19:18:29.458" v="55"/>
        <pc:sldMkLst>
          <pc:docMk/>
          <pc:sldMk cId="198590914" sldId="27661"/>
        </pc:sldMkLst>
      </pc:sldChg>
      <pc:sldChg chg="ord">
        <pc:chgData name="Jim McGowan" userId="e2c7446dd3aca506" providerId="LiveId" clId="{E234A441-67CC-435B-8DF4-8A95EB860C00}" dt="2025-05-17T19:26:53.747" v="102"/>
        <pc:sldMkLst>
          <pc:docMk/>
          <pc:sldMk cId="40394679" sldId="27663"/>
        </pc:sldMkLst>
      </pc:sldChg>
      <pc:sldChg chg="modSp mod">
        <pc:chgData name="Jim McGowan" userId="e2c7446dd3aca506" providerId="LiveId" clId="{E234A441-67CC-435B-8DF4-8A95EB860C00}" dt="2025-05-17T20:02:04.025" v="267" actId="20577"/>
        <pc:sldMkLst>
          <pc:docMk/>
          <pc:sldMk cId="482157217" sldId="27664"/>
        </pc:sldMkLst>
      </pc:sldChg>
      <pc:sldChg chg="ord">
        <pc:chgData name="Jim McGowan" userId="e2c7446dd3aca506" providerId="LiveId" clId="{E234A441-67CC-435B-8DF4-8A95EB860C00}" dt="2025-05-17T19:38:30.829" v="161"/>
        <pc:sldMkLst>
          <pc:docMk/>
          <pc:sldMk cId="4074507510" sldId="27671"/>
        </pc:sldMkLst>
      </pc:sldChg>
      <pc:sldChg chg="add">
        <pc:chgData name="Jim McGowan" userId="e2c7446dd3aca506" providerId="LiveId" clId="{E234A441-67CC-435B-8DF4-8A95EB860C00}" dt="2025-05-17T19:19:50.534" v="57"/>
        <pc:sldMkLst>
          <pc:docMk/>
          <pc:sldMk cId="0" sldId="27732"/>
        </pc:sldMkLst>
      </pc:sldChg>
      <pc:sldChg chg="add">
        <pc:chgData name="Jim McGowan" userId="e2c7446dd3aca506" providerId="LiveId" clId="{E234A441-67CC-435B-8DF4-8A95EB860C00}" dt="2025-05-17T19:37:47.862" v="159"/>
        <pc:sldMkLst>
          <pc:docMk/>
          <pc:sldMk cId="2893481731" sldId="27952"/>
        </pc:sldMkLst>
      </pc:sldChg>
      <pc:sldChg chg="modSp add mod">
        <pc:chgData name="Jim McGowan" userId="e2c7446dd3aca506" providerId="LiveId" clId="{E234A441-67CC-435B-8DF4-8A95EB860C00}" dt="2025-05-17T19:52:52.792" v="261" actId="12788"/>
        <pc:sldMkLst>
          <pc:docMk/>
          <pc:sldMk cId="3576071999" sldId="27953"/>
        </pc:sldMkLst>
      </pc:sldChg>
      <pc:sldChg chg="add">
        <pc:chgData name="Jim McGowan" userId="e2c7446dd3aca506" providerId="LiveId" clId="{E234A441-67CC-435B-8DF4-8A95EB860C00}" dt="2025-05-17T19:37:47.862" v="159"/>
        <pc:sldMkLst>
          <pc:docMk/>
          <pc:sldMk cId="1619093709" sldId="27955"/>
        </pc:sldMkLst>
      </pc:sldChg>
      <pc:sldChg chg="add">
        <pc:chgData name="Jim McGowan" userId="e2c7446dd3aca506" providerId="LiveId" clId="{E234A441-67CC-435B-8DF4-8A95EB860C00}" dt="2025-05-17T19:37:47.862" v="159"/>
        <pc:sldMkLst>
          <pc:docMk/>
          <pc:sldMk cId="1276424700" sldId="27956"/>
        </pc:sldMkLst>
      </pc:sldChg>
      <pc:sldChg chg="add">
        <pc:chgData name="Jim McGowan" userId="e2c7446dd3aca506" providerId="LiveId" clId="{E234A441-67CC-435B-8DF4-8A95EB860C00}" dt="2025-05-17T19:37:47.862" v="159"/>
        <pc:sldMkLst>
          <pc:docMk/>
          <pc:sldMk cId="2256176557" sldId="27957"/>
        </pc:sldMkLst>
      </pc:sldChg>
      <pc:sldChg chg="modSp add mod">
        <pc:chgData name="Jim McGowan" userId="e2c7446dd3aca506" providerId="LiveId" clId="{E234A441-67CC-435B-8DF4-8A95EB860C00}" dt="2025-05-17T19:21:21.335" v="68" actId="20577"/>
        <pc:sldMkLst>
          <pc:docMk/>
          <pc:sldMk cId="2017256487" sldId="27958"/>
        </pc:sldMkLst>
      </pc:sldChg>
      <pc:sldChg chg="modSp add mod">
        <pc:chgData name="Jim McGowan" userId="e2c7446dd3aca506" providerId="LiveId" clId="{E234A441-67CC-435B-8DF4-8A95EB860C00}" dt="2025-05-17T19:21:37.051" v="73" actId="20577"/>
        <pc:sldMkLst>
          <pc:docMk/>
          <pc:sldMk cId="2218455692" sldId="27959"/>
        </pc:sldMkLst>
      </pc:sldChg>
      <pc:sldChg chg="modSp add del mod">
        <pc:chgData name="Jim McGowan" userId="e2c7446dd3aca506" providerId="LiveId" clId="{E234A441-67CC-435B-8DF4-8A95EB860C00}" dt="2025-05-17T19:25:47.201" v="98" actId="47"/>
        <pc:sldMkLst>
          <pc:docMk/>
          <pc:sldMk cId="4017786638" sldId="27960"/>
        </pc:sldMkLst>
      </pc:sldChg>
      <pc:sldChg chg="add del">
        <pc:chgData name="Jim McGowan" userId="e2c7446dd3aca506" providerId="LiveId" clId="{E234A441-67CC-435B-8DF4-8A95EB860C00}" dt="2025-05-17T19:25:57.473" v="99" actId="47"/>
        <pc:sldMkLst>
          <pc:docMk/>
          <pc:sldMk cId="2156853075" sldId="27961"/>
        </pc:sldMkLst>
      </pc:sldChg>
      <pc:sldChg chg="add">
        <pc:chgData name="Jim McGowan" userId="e2c7446dd3aca506" providerId="LiveId" clId="{E234A441-67CC-435B-8DF4-8A95EB860C00}" dt="2025-05-17T19:19:50.534" v="57"/>
        <pc:sldMkLst>
          <pc:docMk/>
          <pc:sldMk cId="4192603776" sldId="27962"/>
        </pc:sldMkLst>
      </pc:sldChg>
      <pc:sldChg chg="modSp add mod">
        <pc:chgData name="Jim McGowan" userId="e2c7446dd3aca506" providerId="LiveId" clId="{E234A441-67CC-435B-8DF4-8A95EB860C00}" dt="2025-05-17T19:21:05.114" v="63" actId="20577"/>
        <pc:sldMkLst>
          <pc:docMk/>
          <pc:sldMk cId="0" sldId="27963"/>
        </pc:sldMkLst>
      </pc:sldChg>
      <pc:sldChg chg="add">
        <pc:chgData name="Jim McGowan" userId="e2c7446dd3aca506" providerId="LiveId" clId="{E234A441-67CC-435B-8DF4-8A95EB860C00}" dt="2025-05-17T19:22:20.383" v="75"/>
        <pc:sldMkLst>
          <pc:docMk/>
          <pc:sldMk cId="3940485019" sldId="27964"/>
        </pc:sldMkLst>
      </pc:sldChg>
      <pc:sldChg chg="modSp add mod">
        <pc:chgData name="Jim McGowan" userId="e2c7446dd3aca506" providerId="LiveId" clId="{E234A441-67CC-435B-8DF4-8A95EB860C00}" dt="2025-05-17T19:24:44.308" v="96" actId="115"/>
        <pc:sldMkLst>
          <pc:docMk/>
          <pc:sldMk cId="3498656294" sldId="27965"/>
        </pc:sldMkLst>
      </pc:sldChg>
      <pc:sldChg chg="add">
        <pc:chgData name="Jim McGowan" userId="e2c7446dd3aca506" providerId="LiveId" clId="{E234A441-67CC-435B-8DF4-8A95EB860C00}" dt="2025-05-17T19:23:19.710" v="82"/>
        <pc:sldMkLst>
          <pc:docMk/>
          <pc:sldMk cId="1305940848" sldId="27966"/>
        </pc:sldMkLst>
      </pc:sldChg>
      <pc:sldChg chg="modSp add mod">
        <pc:chgData name="Jim McGowan" userId="e2c7446dd3aca506" providerId="LiveId" clId="{E234A441-67CC-435B-8DF4-8A95EB860C00}" dt="2025-05-17T19:24:52.410" v="97" actId="20577"/>
        <pc:sldMkLst>
          <pc:docMk/>
          <pc:sldMk cId="4010315530" sldId="27967"/>
        </pc:sldMkLst>
      </pc:sldChg>
      <pc:sldChg chg="add">
        <pc:chgData name="Jim McGowan" userId="e2c7446dd3aca506" providerId="LiveId" clId="{E234A441-67CC-435B-8DF4-8A95EB860C00}" dt="2025-05-17T19:27:59.765" v="110"/>
        <pc:sldMkLst>
          <pc:docMk/>
          <pc:sldMk cId="2012237656" sldId="27968"/>
        </pc:sldMkLst>
      </pc:sldChg>
      <pc:sldChg chg="modSp add mod">
        <pc:chgData name="Jim McGowan" userId="e2c7446dd3aca506" providerId="LiveId" clId="{E234A441-67CC-435B-8DF4-8A95EB860C00}" dt="2025-05-17T19:29:55.062" v="125" actId="20577"/>
        <pc:sldMkLst>
          <pc:docMk/>
          <pc:sldMk cId="3151356911" sldId="27969"/>
        </pc:sldMkLst>
      </pc:sldChg>
      <pc:sldChg chg="add">
        <pc:chgData name="Jim McGowan" userId="e2c7446dd3aca506" providerId="LiveId" clId="{E234A441-67CC-435B-8DF4-8A95EB860C00}" dt="2025-05-17T19:29:41.451" v="119"/>
        <pc:sldMkLst>
          <pc:docMk/>
          <pc:sldMk cId="1746137098" sldId="27970"/>
        </pc:sldMkLst>
      </pc:sldChg>
      <pc:sldChg chg="add">
        <pc:chgData name="Jim McGowan" userId="e2c7446dd3aca506" providerId="LiveId" clId="{E234A441-67CC-435B-8DF4-8A95EB860C00}" dt="2025-05-17T19:30:52.773" v="128"/>
        <pc:sldMkLst>
          <pc:docMk/>
          <pc:sldMk cId="366908620" sldId="27971"/>
        </pc:sldMkLst>
      </pc:sldChg>
      <pc:sldChg chg="add">
        <pc:chgData name="Jim McGowan" userId="e2c7446dd3aca506" providerId="LiveId" clId="{E234A441-67CC-435B-8DF4-8A95EB860C00}" dt="2025-05-17T19:33:12.391" v="129"/>
        <pc:sldMkLst>
          <pc:docMk/>
          <pc:sldMk cId="2275707720" sldId="27972"/>
        </pc:sldMkLst>
      </pc:sldChg>
      <pc:sldChg chg="add">
        <pc:chgData name="Jim McGowan" userId="e2c7446dd3aca506" providerId="LiveId" clId="{E234A441-67CC-435B-8DF4-8A95EB860C00}" dt="2025-05-17T19:33:12.391" v="129"/>
        <pc:sldMkLst>
          <pc:docMk/>
          <pc:sldMk cId="1079027036" sldId="27973"/>
        </pc:sldMkLst>
      </pc:sldChg>
      <pc:sldChg chg="add">
        <pc:chgData name="Jim McGowan" userId="e2c7446dd3aca506" providerId="LiveId" clId="{E234A441-67CC-435B-8DF4-8A95EB860C00}" dt="2025-05-17T19:33:12.391" v="129"/>
        <pc:sldMkLst>
          <pc:docMk/>
          <pc:sldMk cId="2418166690" sldId="27974"/>
        </pc:sldMkLst>
      </pc:sldChg>
      <pc:sldChg chg="add del">
        <pc:chgData name="Jim McGowan" userId="e2c7446dd3aca506" providerId="LiveId" clId="{E234A441-67CC-435B-8DF4-8A95EB860C00}" dt="2025-05-17T19:51:49.409" v="256" actId="47"/>
        <pc:sldMkLst>
          <pc:docMk/>
          <pc:sldMk cId="2111048370" sldId="27975"/>
        </pc:sldMkLst>
      </pc:sldChg>
      <pc:sldChg chg="add">
        <pc:chgData name="Jim McGowan" userId="e2c7446dd3aca506" providerId="LiveId" clId="{E234A441-67CC-435B-8DF4-8A95EB860C00}" dt="2025-05-17T19:40:09.834" v="162"/>
        <pc:sldMkLst>
          <pc:docMk/>
          <pc:sldMk cId="3977284635" sldId="27976"/>
        </pc:sldMkLst>
      </pc:sldChg>
      <pc:sldChg chg="add">
        <pc:chgData name="Jim McGowan" userId="e2c7446dd3aca506" providerId="LiveId" clId="{E234A441-67CC-435B-8DF4-8A95EB860C00}" dt="2025-05-17T19:40:09.834" v="162"/>
        <pc:sldMkLst>
          <pc:docMk/>
          <pc:sldMk cId="3636489271" sldId="27977"/>
        </pc:sldMkLst>
      </pc:sldChg>
      <pc:sldChg chg="add">
        <pc:chgData name="Jim McGowan" userId="e2c7446dd3aca506" providerId="LiveId" clId="{E234A441-67CC-435B-8DF4-8A95EB860C00}" dt="2025-05-17T19:40:09.834" v="162"/>
        <pc:sldMkLst>
          <pc:docMk/>
          <pc:sldMk cId="1427892818" sldId="27978"/>
        </pc:sldMkLst>
      </pc:sldChg>
      <pc:sldChg chg="add">
        <pc:chgData name="Jim McGowan" userId="e2c7446dd3aca506" providerId="LiveId" clId="{E234A441-67CC-435B-8DF4-8A95EB860C00}" dt="2025-05-17T19:40:09.834" v="162"/>
        <pc:sldMkLst>
          <pc:docMk/>
          <pc:sldMk cId="1701879084" sldId="27979"/>
        </pc:sldMkLst>
      </pc:sldChg>
      <pc:sldChg chg="add">
        <pc:chgData name="Jim McGowan" userId="e2c7446dd3aca506" providerId="LiveId" clId="{E234A441-67CC-435B-8DF4-8A95EB860C00}" dt="2025-05-17T19:40:09.834" v="162"/>
        <pc:sldMkLst>
          <pc:docMk/>
          <pc:sldMk cId="543383397" sldId="27980"/>
        </pc:sldMkLst>
      </pc:sldChg>
      <pc:sldChg chg="add">
        <pc:chgData name="Jim McGowan" userId="e2c7446dd3aca506" providerId="LiveId" clId="{E234A441-67CC-435B-8DF4-8A95EB860C00}" dt="2025-05-17T19:40:09.834" v="162"/>
        <pc:sldMkLst>
          <pc:docMk/>
          <pc:sldMk cId="3918283732" sldId="27982"/>
        </pc:sldMkLst>
      </pc:sldChg>
      <pc:sldChg chg="add">
        <pc:chgData name="Jim McGowan" userId="e2c7446dd3aca506" providerId="LiveId" clId="{E234A441-67CC-435B-8DF4-8A95EB860C00}" dt="2025-05-17T19:40:09.834" v="162"/>
        <pc:sldMkLst>
          <pc:docMk/>
          <pc:sldMk cId="4260578547" sldId="27983"/>
        </pc:sldMkLst>
      </pc:sldChg>
      <pc:sldChg chg="add">
        <pc:chgData name="Jim McGowan" userId="e2c7446dd3aca506" providerId="LiveId" clId="{E234A441-67CC-435B-8DF4-8A95EB860C00}" dt="2025-05-17T19:40:09.834" v="162"/>
        <pc:sldMkLst>
          <pc:docMk/>
          <pc:sldMk cId="2923153035" sldId="27984"/>
        </pc:sldMkLst>
      </pc:sldChg>
      <pc:sldChg chg="add">
        <pc:chgData name="Jim McGowan" userId="e2c7446dd3aca506" providerId="LiveId" clId="{E234A441-67CC-435B-8DF4-8A95EB860C00}" dt="2025-05-17T19:51:41.987" v="255"/>
        <pc:sldMkLst>
          <pc:docMk/>
          <pc:sldMk cId="772738061" sldId="27985"/>
        </pc:sldMkLst>
      </pc:sldChg>
    </pc:docChg>
  </pc:docChgLst>
  <pc:docChgLst>
    <pc:chgData name="Jim McGowan" userId="e2c7446dd3aca506" providerId="LiveId" clId="{96855690-EA4E-4AA6-B092-E90631DFB6B5}"/>
    <pc:docChg chg="custSel modSld modHandout">
      <pc:chgData name="Jim McGowan" userId="e2c7446dd3aca506" providerId="LiveId" clId="{96855690-EA4E-4AA6-B092-E90631DFB6B5}" dt="2025-06-01T00:30:29.199" v="5" actId="20577"/>
      <pc:docMkLst>
        <pc:docMk/>
      </pc:docMkLst>
      <pc:sldChg chg="delSp mod">
        <pc:chgData name="Jim McGowan" userId="e2c7446dd3aca506" providerId="LiveId" clId="{96855690-EA4E-4AA6-B092-E90631DFB6B5}" dt="2025-06-01T00:29:52.454" v="1" actId="478"/>
        <pc:sldMkLst>
          <pc:docMk/>
          <pc:sldMk cId="3361380232" sldId="5135"/>
        </pc:sldMkLst>
      </pc:sldChg>
      <pc:sldChg chg="modSp mod">
        <pc:chgData name="Jim McGowan" userId="e2c7446dd3aca506" providerId="LiveId" clId="{96855690-EA4E-4AA6-B092-E90631DFB6B5}" dt="2025-06-01T00:30:29.199" v="5" actId="20577"/>
        <pc:sldMkLst>
          <pc:docMk/>
          <pc:sldMk cId="2973001248" sldId="27632"/>
        </pc:sldMkLst>
      </pc:sldChg>
      <pc:sldChg chg="delSp mod">
        <pc:chgData name="Jim McGowan" userId="e2c7446dd3aca506" providerId="LiveId" clId="{96855690-EA4E-4AA6-B092-E90631DFB6B5}" dt="2025-06-01T00:29:47.660" v="0" actId="478"/>
        <pc:sldMkLst>
          <pc:docMk/>
          <pc:sldMk cId="1812448375" sldId="27829"/>
        </pc:sldMkLst>
      </pc:sldChg>
    </pc:docChg>
  </pc:docChgLst>
  <pc:docChgLst>
    <pc:chgData name="Jim McGowan" userId="e2c7446dd3aca506" providerId="LiveId" clId="{F94634D0-81F7-44EC-A01D-B60D00C6B0EB}"/>
    <pc:docChg chg="undo custSel modSld modHandout">
      <pc:chgData name="Jim McGowan" userId="e2c7446dd3aca506" providerId="LiveId" clId="{F94634D0-81F7-44EC-A01D-B60D00C6B0EB}" dt="2025-06-07T19:29:05.921" v="161" actId="1582"/>
      <pc:docMkLst>
        <pc:docMk/>
      </pc:docMkLst>
      <pc:sldChg chg="modSp mod">
        <pc:chgData name="Jim McGowan" userId="e2c7446dd3aca506" providerId="LiveId" clId="{F94634D0-81F7-44EC-A01D-B60D00C6B0EB}" dt="2025-06-07T19:07:08.113" v="23" actId="14100"/>
        <pc:sldMkLst>
          <pc:docMk/>
          <pc:sldMk cId="0" sldId="2021"/>
        </pc:sldMkLst>
      </pc:sldChg>
      <pc:sldChg chg="delSp mod">
        <pc:chgData name="Jim McGowan" userId="e2c7446dd3aca506" providerId="LiveId" clId="{F94634D0-81F7-44EC-A01D-B60D00C6B0EB}" dt="2025-06-07T19:27:24.863" v="116" actId="478"/>
        <pc:sldMkLst>
          <pc:docMk/>
          <pc:sldMk cId="3786138082" sldId="3861"/>
        </pc:sldMkLst>
      </pc:sldChg>
      <pc:sldChg chg="modSp mod">
        <pc:chgData name="Jim McGowan" userId="e2c7446dd3aca506" providerId="LiveId" clId="{F94634D0-81F7-44EC-A01D-B60D00C6B0EB}" dt="2025-06-07T19:09:01.779" v="32" actId="20577"/>
        <pc:sldMkLst>
          <pc:docMk/>
          <pc:sldMk cId="2973001248" sldId="27632"/>
        </pc:sldMkLst>
      </pc:sldChg>
      <pc:sldChg chg="modSp mod">
        <pc:chgData name="Jim McGowan" userId="e2c7446dd3aca506" providerId="LiveId" clId="{F94634D0-81F7-44EC-A01D-B60D00C6B0EB}" dt="2025-06-07T18:58:21.307" v="0" actId="12789"/>
        <pc:sldMkLst>
          <pc:docMk/>
          <pc:sldMk cId="3805953228" sldId="28008"/>
        </pc:sldMkLst>
      </pc:sldChg>
      <pc:sldChg chg="addSp delSp modSp mod">
        <pc:chgData name="Jim McGowan" userId="e2c7446dd3aca506" providerId="LiveId" clId="{F94634D0-81F7-44EC-A01D-B60D00C6B0EB}" dt="2025-06-07T19:17:18.733" v="41" actId="1035"/>
        <pc:sldMkLst>
          <pc:docMk/>
          <pc:sldMk cId="922324065" sldId="28011"/>
        </pc:sldMkLst>
      </pc:sldChg>
      <pc:sldChg chg="modSp mod">
        <pc:chgData name="Jim McGowan" userId="e2c7446dd3aca506" providerId="LiveId" clId="{F94634D0-81F7-44EC-A01D-B60D00C6B0EB}" dt="2025-06-07T18:58:31.689" v="1" actId="12789"/>
        <pc:sldMkLst>
          <pc:docMk/>
          <pc:sldMk cId="1134020093" sldId="28019"/>
        </pc:sldMkLst>
      </pc:sldChg>
      <pc:sldChg chg="modSp mod">
        <pc:chgData name="Jim McGowan" userId="e2c7446dd3aca506" providerId="LiveId" clId="{F94634D0-81F7-44EC-A01D-B60D00C6B0EB}" dt="2025-06-07T19:01:41.556" v="2" actId="12789"/>
        <pc:sldMkLst>
          <pc:docMk/>
          <pc:sldMk cId="501518438" sldId="28020"/>
        </pc:sldMkLst>
      </pc:sldChg>
      <pc:sldChg chg="modSp mod">
        <pc:chgData name="Jim McGowan" userId="e2c7446dd3aca506" providerId="LiveId" clId="{F94634D0-81F7-44EC-A01D-B60D00C6B0EB}" dt="2025-06-07T19:02:32.469" v="7" actId="12789"/>
        <pc:sldMkLst>
          <pc:docMk/>
          <pc:sldMk cId="4173675570" sldId="28021"/>
        </pc:sldMkLst>
      </pc:sldChg>
      <pc:sldChg chg="modSp mod">
        <pc:chgData name="Jim McGowan" userId="e2c7446dd3aca506" providerId="LiveId" clId="{F94634D0-81F7-44EC-A01D-B60D00C6B0EB}" dt="2025-06-07T19:03:23.674" v="13" actId="12789"/>
        <pc:sldMkLst>
          <pc:docMk/>
          <pc:sldMk cId="2777137958" sldId="28022"/>
        </pc:sldMkLst>
      </pc:sldChg>
      <pc:sldChg chg="modSp mod">
        <pc:chgData name="Jim McGowan" userId="e2c7446dd3aca506" providerId="LiveId" clId="{F94634D0-81F7-44EC-A01D-B60D00C6B0EB}" dt="2025-06-07T19:05:17.496" v="14" actId="12789"/>
        <pc:sldMkLst>
          <pc:docMk/>
          <pc:sldMk cId="3497262880" sldId="28023"/>
        </pc:sldMkLst>
      </pc:sldChg>
      <pc:sldChg chg="modSp mod">
        <pc:chgData name="Jim McGowan" userId="e2c7446dd3aca506" providerId="LiveId" clId="{F94634D0-81F7-44EC-A01D-B60D00C6B0EB}" dt="2025-06-07T19:08:24.964" v="26" actId="12789"/>
        <pc:sldMkLst>
          <pc:docMk/>
          <pc:sldMk cId="1338491285" sldId="28024"/>
        </pc:sldMkLst>
      </pc:sldChg>
      <pc:sldChg chg="modSp mod">
        <pc:chgData name="Jim McGowan" userId="e2c7446dd3aca506" providerId="LiveId" clId="{F94634D0-81F7-44EC-A01D-B60D00C6B0EB}" dt="2025-06-07T19:05:58.459" v="16" actId="14100"/>
        <pc:sldMkLst>
          <pc:docMk/>
          <pc:sldMk cId="2522153587" sldId="28037"/>
        </pc:sldMkLst>
      </pc:sldChg>
      <pc:sldChg chg="modSp mod">
        <pc:chgData name="Jim McGowan" userId="e2c7446dd3aca506" providerId="LiveId" clId="{F94634D0-81F7-44EC-A01D-B60D00C6B0EB}" dt="2025-06-07T19:06:08.163" v="17" actId="14100"/>
        <pc:sldMkLst>
          <pc:docMk/>
          <pc:sldMk cId="3803875112" sldId="28038"/>
        </pc:sldMkLst>
      </pc:sldChg>
      <pc:sldChg chg="modSp mod">
        <pc:chgData name="Jim McGowan" userId="e2c7446dd3aca506" providerId="LiveId" clId="{F94634D0-81F7-44EC-A01D-B60D00C6B0EB}" dt="2025-06-07T19:06:48.005" v="20" actId="14100"/>
        <pc:sldMkLst>
          <pc:docMk/>
          <pc:sldMk cId="725242494" sldId="28039"/>
        </pc:sldMkLst>
      </pc:sldChg>
      <pc:sldChg chg="modSp mod">
        <pc:chgData name="Jim McGowan" userId="e2c7446dd3aca506" providerId="LiveId" clId="{F94634D0-81F7-44EC-A01D-B60D00C6B0EB}" dt="2025-06-07T19:07:34.095" v="24" actId="14100"/>
        <pc:sldMkLst>
          <pc:docMk/>
          <pc:sldMk cId="899618471" sldId="28040"/>
        </pc:sldMkLst>
      </pc:sldChg>
      <pc:sldChg chg="modSp mod">
        <pc:chgData name="Jim McGowan" userId="e2c7446dd3aca506" providerId="LiveId" clId="{F94634D0-81F7-44EC-A01D-B60D00C6B0EB}" dt="2025-06-07T19:07:57.476" v="25" actId="14100"/>
        <pc:sldMkLst>
          <pc:docMk/>
          <pc:sldMk cId="2373970548" sldId="28041"/>
        </pc:sldMkLst>
      </pc:sldChg>
      <pc:sldChg chg="addSp modSp mod">
        <pc:chgData name="Jim McGowan" userId="e2c7446dd3aca506" providerId="LiveId" clId="{F94634D0-81F7-44EC-A01D-B60D00C6B0EB}" dt="2025-06-07T19:22:29.736" v="115" actId="12788"/>
        <pc:sldMkLst>
          <pc:docMk/>
          <pc:sldMk cId="3631465771" sldId="28049"/>
        </pc:sldMkLst>
      </pc:sldChg>
      <pc:sldChg chg="addSp modSp mod">
        <pc:chgData name="Jim McGowan" userId="e2c7446dd3aca506" providerId="LiveId" clId="{F94634D0-81F7-44EC-A01D-B60D00C6B0EB}" dt="2025-06-07T19:29:05.921" v="161" actId="1582"/>
        <pc:sldMkLst>
          <pc:docMk/>
          <pc:sldMk cId="61175133" sldId="28050"/>
        </pc:sldMkLst>
      </pc:sldChg>
    </pc:docChg>
  </pc:docChgLst>
  <pc:docChgLst>
    <pc:chgData name="Jim McGowan" userId="e2c7446dd3aca506" providerId="LiveId" clId="{47480B39-32B5-4531-9C5E-DF0736B1A8EB}"/>
    <pc:docChg chg="custSel addSld modSld">
      <pc:chgData name="Jim McGowan" userId="e2c7446dd3aca506" providerId="LiveId" clId="{47480B39-32B5-4531-9C5E-DF0736B1A8EB}" dt="2025-06-15T17:38:05.975" v="18" actId="12789"/>
      <pc:docMkLst>
        <pc:docMk/>
      </pc:docMkLst>
      <pc:sldChg chg="delSp modSp new mod">
        <pc:chgData name="Jim McGowan" userId="e2c7446dd3aca506" providerId="LiveId" clId="{47480B39-32B5-4531-9C5E-DF0736B1A8EB}" dt="2025-06-15T17:38:05.975" v="18" actId="12789"/>
        <pc:sldMkLst>
          <pc:docMk/>
          <pc:sldMk cId="2558621243" sldId="28055"/>
        </pc:sldMkLst>
      </pc:sldChg>
    </pc:docChg>
  </pc:docChgLst>
  <pc:docChgLst>
    <pc:chgData name="Jim McGowan" userId="e2c7446dd3aca506" providerId="LiveId" clId="{C9E671B9-9EC0-434E-B863-66134CACFEEA}"/>
    <pc:docChg chg="undo custSel modSld modHandout">
      <pc:chgData name="Jim McGowan" userId="e2c7446dd3aca506" providerId="LiveId" clId="{C9E671B9-9EC0-434E-B863-66134CACFEEA}" dt="2025-06-22T12:24:26.097" v="85" actId="6549"/>
      <pc:docMkLst>
        <pc:docMk/>
      </pc:docMkLst>
      <pc:sldChg chg="modSp mod">
        <pc:chgData name="Jim McGowan" userId="e2c7446dd3aca506" providerId="LiveId" clId="{C9E671B9-9EC0-434E-B863-66134CACFEEA}" dt="2025-06-22T12:22:03.401" v="71" actId="404"/>
        <pc:sldMkLst>
          <pc:docMk/>
          <pc:sldMk cId="227771014" sldId="6181"/>
        </pc:sldMkLst>
        <pc:spChg chg="mod">
          <ac:chgData name="Jim McGowan" userId="e2c7446dd3aca506" providerId="LiveId" clId="{C9E671B9-9EC0-434E-B863-66134CACFEEA}" dt="2025-06-22T12:22:03.401" v="71" actId="404"/>
          <ac:spMkLst>
            <pc:docMk/>
            <pc:sldMk cId="227771014" sldId="6181"/>
            <ac:spMk id="16387" creationId="{00000000-0000-0000-0000-000000000000}"/>
          </ac:spMkLst>
        </pc:spChg>
      </pc:sldChg>
      <pc:sldChg chg="modSp mod">
        <pc:chgData name="Jim McGowan" userId="e2c7446dd3aca506" providerId="LiveId" clId="{C9E671B9-9EC0-434E-B863-66134CACFEEA}" dt="2025-06-22T12:21:47.815" v="70" actId="403"/>
        <pc:sldMkLst>
          <pc:docMk/>
          <pc:sldMk cId="152789283" sldId="8232"/>
        </pc:sldMkLst>
        <pc:spChg chg="mod">
          <ac:chgData name="Jim McGowan" userId="e2c7446dd3aca506" providerId="LiveId" clId="{C9E671B9-9EC0-434E-B863-66134CACFEEA}" dt="2025-06-22T12:21:47.815" v="70" actId="403"/>
          <ac:spMkLst>
            <pc:docMk/>
            <pc:sldMk cId="152789283" sldId="8232"/>
            <ac:spMk id="134147" creationId="{00000000-0000-0000-0000-000000000000}"/>
          </ac:spMkLst>
        </pc:spChg>
      </pc:sldChg>
      <pc:sldChg chg="modSp mod">
        <pc:chgData name="Jim McGowan" userId="e2c7446dd3aca506" providerId="LiveId" clId="{C9E671B9-9EC0-434E-B863-66134CACFEEA}" dt="2025-06-22T12:18:03.246" v="42"/>
        <pc:sldMkLst>
          <pc:docMk/>
          <pc:sldMk cId="4774250" sldId="27710"/>
        </pc:sldMkLst>
      </pc:sldChg>
      <pc:sldChg chg="modSp mod">
        <pc:chgData name="Jim McGowan" userId="e2c7446dd3aca506" providerId="LiveId" clId="{C9E671B9-9EC0-434E-B863-66134CACFEEA}" dt="2025-06-22T12:22:38.112" v="72" actId="14100"/>
        <pc:sldMkLst>
          <pc:docMk/>
          <pc:sldMk cId="2777137958" sldId="28022"/>
        </pc:sldMkLst>
      </pc:sldChg>
      <pc:sldChg chg="modSp mod">
        <pc:chgData name="Jim McGowan" userId="e2c7446dd3aca506" providerId="LiveId" clId="{C9E671B9-9EC0-434E-B863-66134CACFEEA}" dt="2025-06-22T12:22:42.760" v="73" actId="14100"/>
        <pc:sldMkLst>
          <pc:docMk/>
          <pc:sldMk cId="3119466798" sldId="28056"/>
        </pc:sldMkLst>
      </pc:sldChg>
      <pc:sldChg chg="modSp mod">
        <pc:chgData name="Jim McGowan" userId="e2c7446dd3aca506" providerId="LiveId" clId="{C9E671B9-9EC0-434E-B863-66134CACFEEA}" dt="2025-06-22T12:23:19.750" v="74" actId="14100"/>
        <pc:sldMkLst>
          <pc:docMk/>
          <pc:sldMk cId="2915783738" sldId="28057"/>
        </pc:sldMkLst>
      </pc:sldChg>
      <pc:sldChg chg="modSp mod">
        <pc:chgData name="Jim McGowan" userId="e2c7446dd3aca506" providerId="LiveId" clId="{C9E671B9-9EC0-434E-B863-66134CACFEEA}" dt="2025-06-22T12:23:35.328" v="75" actId="14100"/>
        <pc:sldMkLst>
          <pc:docMk/>
          <pc:sldMk cId="2242095484" sldId="28058"/>
        </pc:sldMkLst>
        <pc:spChg chg="mod">
          <ac:chgData name="Jim McGowan" userId="e2c7446dd3aca506" providerId="LiveId" clId="{C9E671B9-9EC0-434E-B863-66134CACFEEA}" dt="2025-06-22T12:23:35.328" v="75" actId="14100"/>
          <ac:spMkLst>
            <pc:docMk/>
            <pc:sldMk cId="2242095484" sldId="28058"/>
            <ac:spMk id="161795" creationId="{858D5BCD-9570-7C6A-3943-C749F4961D4F}"/>
          </ac:spMkLst>
        </pc:spChg>
      </pc:sldChg>
      <pc:sldChg chg="modSp mod">
        <pc:chgData name="Jim McGowan" userId="e2c7446dd3aca506" providerId="LiveId" clId="{C9E671B9-9EC0-434E-B863-66134CACFEEA}" dt="2025-06-22T12:20:08.883" v="59" actId="12789"/>
        <pc:sldMkLst>
          <pc:docMk/>
          <pc:sldMk cId="2465004880" sldId="28073"/>
        </pc:sldMkLst>
        <pc:spChg chg="mod">
          <ac:chgData name="Jim McGowan" userId="e2c7446dd3aca506" providerId="LiveId" clId="{C9E671B9-9EC0-434E-B863-66134CACFEEA}" dt="2025-06-22T12:20:08.883" v="59" actId="12789"/>
          <ac:spMkLst>
            <pc:docMk/>
            <pc:sldMk cId="2465004880" sldId="28073"/>
            <ac:spMk id="161795" creationId="{C69617C3-2A60-A419-6FA2-43C3442ABAED}"/>
          </ac:spMkLst>
        </pc:spChg>
      </pc:sldChg>
      <pc:sldChg chg="modSp mod">
        <pc:chgData name="Jim McGowan" userId="e2c7446dd3aca506" providerId="LiveId" clId="{C9E671B9-9EC0-434E-B863-66134CACFEEA}" dt="2025-06-22T12:20:22.714" v="61" actId="12789"/>
        <pc:sldMkLst>
          <pc:docMk/>
          <pc:sldMk cId="1906397907" sldId="28074"/>
        </pc:sldMkLst>
        <pc:spChg chg="mod">
          <ac:chgData name="Jim McGowan" userId="e2c7446dd3aca506" providerId="LiveId" clId="{C9E671B9-9EC0-434E-B863-66134CACFEEA}" dt="2025-06-22T12:20:22.714" v="61" actId="12789"/>
          <ac:spMkLst>
            <pc:docMk/>
            <pc:sldMk cId="1906397907" sldId="28074"/>
            <ac:spMk id="161795" creationId="{8DF1F541-8FC6-8AF1-7C86-CD66559626C9}"/>
          </ac:spMkLst>
        </pc:spChg>
      </pc:sldChg>
      <pc:sldChg chg="modSp mod">
        <pc:chgData name="Jim McGowan" userId="e2c7446dd3aca506" providerId="LiveId" clId="{C9E671B9-9EC0-434E-B863-66134CACFEEA}" dt="2025-06-22T12:20:37.194" v="63" actId="12789"/>
        <pc:sldMkLst>
          <pc:docMk/>
          <pc:sldMk cId="2465009062" sldId="28075"/>
        </pc:sldMkLst>
        <pc:spChg chg="mod">
          <ac:chgData name="Jim McGowan" userId="e2c7446dd3aca506" providerId="LiveId" clId="{C9E671B9-9EC0-434E-B863-66134CACFEEA}" dt="2025-06-22T12:20:37.194" v="63" actId="12789"/>
          <ac:spMkLst>
            <pc:docMk/>
            <pc:sldMk cId="2465009062" sldId="28075"/>
            <ac:spMk id="161795" creationId="{E718694C-4300-E706-C697-27927AE259F2}"/>
          </ac:spMkLst>
        </pc:spChg>
      </pc:sldChg>
      <pc:sldChg chg="modSp mod">
        <pc:chgData name="Jim McGowan" userId="e2c7446dd3aca506" providerId="LiveId" clId="{C9E671B9-9EC0-434E-B863-66134CACFEEA}" dt="2025-06-22T12:21:02.067" v="65" actId="12789"/>
        <pc:sldMkLst>
          <pc:docMk/>
          <pc:sldMk cId="1794083214" sldId="28076"/>
        </pc:sldMkLst>
        <pc:spChg chg="mod">
          <ac:chgData name="Jim McGowan" userId="e2c7446dd3aca506" providerId="LiveId" clId="{C9E671B9-9EC0-434E-B863-66134CACFEEA}" dt="2025-06-22T12:21:02.067" v="65" actId="12789"/>
          <ac:spMkLst>
            <pc:docMk/>
            <pc:sldMk cId="1794083214" sldId="28076"/>
            <ac:spMk id="161795" creationId="{A259F01D-9C27-0ADA-A93F-D5EAB0F266E9}"/>
          </ac:spMkLst>
        </pc:spChg>
      </pc:sldChg>
      <pc:sldChg chg="modSp mod">
        <pc:chgData name="Jim McGowan" userId="e2c7446dd3aca506" providerId="LiveId" clId="{C9E671B9-9EC0-434E-B863-66134CACFEEA}" dt="2025-06-22T12:21:17.854" v="67" actId="12789"/>
        <pc:sldMkLst>
          <pc:docMk/>
          <pc:sldMk cId="412108202" sldId="28077"/>
        </pc:sldMkLst>
        <pc:spChg chg="mod">
          <ac:chgData name="Jim McGowan" userId="e2c7446dd3aca506" providerId="LiveId" clId="{C9E671B9-9EC0-434E-B863-66134CACFEEA}" dt="2025-06-22T12:21:17.854" v="67" actId="12789"/>
          <ac:spMkLst>
            <pc:docMk/>
            <pc:sldMk cId="412108202" sldId="28077"/>
            <ac:spMk id="161795" creationId="{7162DA7E-4AD8-41AF-4009-89DFFB85E086}"/>
          </ac:spMkLst>
        </pc:spChg>
      </pc:sldChg>
      <pc:sldChg chg="modSp mod">
        <pc:chgData name="Jim McGowan" userId="e2c7446dd3aca506" providerId="LiveId" clId="{C9E671B9-9EC0-434E-B863-66134CACFEEA}" dt="2025-06-22T12:21:31.464" v="69" actId="12789"/>
        <pc:sldMkLst>
          <pc:docMk/>
          <pc:sldMk cId="3212533866" sldId="28078"/>
        </pc:sldMkLst>
        <pc:spChg chg="mod">
          <ac:chgData name="Jim McGowan" userId="e2c7446dd3aca506" providerId="LiveId" clId="{C9E671B9-9EC0-434E-B863-66134CACFEEA}" dt="2025-06-22T12:21:31.464" v="69" actId="12789"/>
          <ac:spMkLst>
            <pc:docMk/>
            <pc:sldMk cId="3212533866" sldId="28078"/>
            <ac:spMk id="161795" creationId="{EDC7C3D6-84EB-0B20-79F2-9299E199562C}"/>
          </ac:spMkLst>
        </pc:spChg>
      </pc:sldChg>
      <pc:sldChg chg="modSp mod">
        <pc:chgData name="Jim McGowan" userId="e2c7446dd3aca506" providerId="LiveId" clId="{C9E671B9-9EC0-434E-B863-66134CACFEEA}" dt="2025-06-22T12:23:48.514" v="76" actId="14100"/>
        <pc:sldMkLst>
          <pc:docMk/>
          <pc:sldMk cId="853325897" sldId="28079"/>
        </pc:sldMkLst>
        <pc:spChg chg="mod">
          <ac:chgData name="Jim McGowan" userId="e2c7446dd3aca506" providerId="LiveId" clId="{C9E671B9-9EC0-434E-B863-66134CACFEEA}" dt="2025-06-22T12:23:48.514" v="76" actId="14100"/>
          <ac:spMkLst>
            <pc:docMk/>
            <pc:sldMk cId="853325897" sldId="28079"/>
            <ac:spMk id="161795" creationId="{5B60BB90-D1BA-C7A9-822F-EB6F9662CD40}"/>
          </ac:spMkLst>
        </pc:spChg>
      </pc:sldChg>
      <pc:sldChg chg="modSp mod">
        <pc:chgData name="Jim McGowan" userId="e2c7446dd3aca506" providerId="LiveId" clId="{C9E671B9-9EC0-434E-B863-66134CACFEEA}" dt="2025-06-22T12:18:46.314" v="46" actId="14100"/>
        <pc:sldMkLst>
          <pc:docMk/>
          <pc:sldMk cId="2032277519" sldId="28083"/>
        </pc:sldMkLst>
      </pc:sldChg>
      <pc:sldChg chg="modSp mod">
        <pc:chgData name="Jim McGowan" userId="e2c7446dd3aca506" providerId="LiveId" clId="{C9E671B9-9EC0-434E-B863-66134CACFEEA}" dt="2025-06-22T12:18:59.694" v="49" actId="14100"/>
        <pc:sldMkLst>
          <pc:docMk/>
          <pc:sldMk cId="3278234106" sldId="28084"/>
        </pc:sldMkLst>
      </pc:sldChg>
      <pc:sldChg chg="modSp mod">
        <pc:chgData name="Jim McGowan" userId="e2c7446dd3aca506" providerId="LiveId" clId="{C9E671B9-9EC0-434E-B863-66134CACFEEA}" dt="2025-06-22T12:19:11.217" v="51" actId="14100"/>
        <pc:sldMkLst>
          <pc:docMk/>
          <pc:sldMk cId="3044471163" sldId="28085"/>
        </pc:sldMkLst>
      </pc:sldChg>
      <pc:sldChg chg="modSp mod">
        <pc:chgData name="Jim McGowan" userId="e2c7446dd3aca506" providerId="LiveId" clId="{C9E671B9-9EC0-434E-B863-66134CACFEEA}" dt="2025-06-22T12:19:33.824" v="53" actId="14100"/>
        <pc:sldMkLst>
          <pc:docMk/>
          <pc:sldMk cId="1551805574" sldId="28086"/>
        </pc:sldMkLst>
      </pc:sldChg>
      <pc:sldChg chg="modSp mod">
        <pc:chgData name="Jim McGowan" userId="e2c7446dd3aca506" providerId="LiveId" clId="{C9E671B9-9EC0-434E-B863-66134CACFEEA}" dt="2025-06-22T12:19:39.177" v="55" actId="14100"/>
        <pc:sldMkLst>
          <pc:docMk/>
          <pc:sldMk cId="3778297607" sldId="28087"/>
        </pc:sldMkLst>
      </pc:sldChg>
      <pc:sldChg chg="modSp mod">
        <pc:chgData name="Jim McGowan" userId="e2c7446dd3aca506" providerId="LiveId" clId="{C9E671B9-9EC0-434E-B863-66134CACFEEA}" dt="2025-06-22T12:19:46.332" v="57" actId="14100"/>
        <pc:sldMkLst>
          <pc:docMk/>
          <pc:sldMk cId="4102069778" sldId="28088"/>
        </pc:sldMkLst>
      </pc:sldChg>
      <pc:sldChg chg="addSp delSp modSp mod modClrScheme chgLayout">
        <pc:chgData name="Jim McGowan" userId="e2c7446dd3aca506" providerId="LiveId" clId="{C9E671B9-9EC0-434E-B863-66134CACFEEA}" dt="2025-06-22T12:17:24.610" v="31" actId="12789"/>
        <pc:sldMkLst>
          <pc:docMk/>
          <pc:sldMk cId="601490735" sldId="28095"/>
        </pc:sldMkLst>
      </pc:sldChg>
      <pc:sldChg chg="modSp mod">
        <pc:chgData name="Jim McGowan" userId="e2c7446dd3aca506" providerId="LiveId" clId="{C9E671B9-9EC0-434E-B863-66134CACFEEA}" dt="2025-06-22T12:17:48.299" v="40"/>
        <pc:sldMkLst>
          <pc:docMk/>
          <pc:sldMk cId="3103878604" sldId="28103"/>
        </pc:sldMkLst>
      </pc:sldChg>
      <pc:sldChg chg="modSp mod">
        <pc:chgData name="Jim McGowan" userId="e2c7446dd3aca506" providerId="LiveId" clId="{C9E671B9-9EC0-434E-B863-66134CACFEEA}" dt="2025-06-22T12:18:14.798" v="44"/>
        <pc:sldMkLst>
          <pc:docMk/>
          <pc:sldMk cId="3679839238" sldId="28104"/>
        </pc:sldMkLst>
      </pc:sldChg>
    </pc:docChg>
  </pc:docChgLst>
  <pc:docChgLst>
    <pc:chgData name="Jim McGowan" userId="e2c7446dd3aca506" providerId="LiveId" clId="{AA856208-45B3-4AC6-8C62-86756A1D7D7A}"/>
    <pc:docChg chg="undo redo custSel addSld delSld modSld sldOrd modHandout">
      <pc:chgData name="Jim McGowan" userId="e2c7446dd3aca506" providerId="LiveId" clId="{AA856208-45B3-4AC6-8C62-86756A1D7D7A}" dt="2025-05-14T16:57:39.567" v="2698" actId="47"/>
      <pc:docMkLst>
        <pc:docMk/>
      </pc:docMkLst>
      <pc:sldChg chg="addSp delSp modSp mod">
        <pc:chgData name="Jim McGowan" userId="e2c7446dd3aca506" providerId="LiveId" clId="{AA856208-45B3-4AC6-8C62-86756A1D7D7A}" dt="2025-05-14T12:39:25.992" v="35" actId="1035"/>
        <pc:sldMkLst>
          <pc:docMk/>
          <pc:sldMk cId="0" sldId="2018"/>
        </pc:sldMkLst>
      </pc:sldChg>
      <pc:sldChg chg="addSp delSp modSp mod ord">
        <pc:chgData name="Jim McGowan" userId="e2c7446dd3aca506" providerId="LiveId" clId="{AA856208-45B3-4AC6-8C62-86756A1D7D7A}" dt="2025-05-14T16:46:02.832" v="2532" actId="1038"/>
        <pc:sldMkLst>
          <pc:docMk/>
          <pc:sldMk cId="0" sldId="2019"/>
        </pc:sldMkLst>
      </pc:sldChg>
      <pc:sldChg chg="addSp delSp modSp mod">
        <pc:chgData name="Jim McGowan" userId="e2c7446dd3aca506" providerId="LiveId" clId="{AA856208-45B3-4AC6-8C62-86756A1D7D7A}" dt="2025-05-14T16:46:54.594" v="2538"/>
        <pc:sldMkLst>
          <pc:docMk/>
          <pc:sldMk cId="0" sldId="2020"/>
        </pc:sldMkLst>
      </pc:sldChg>
      <pc:sldChg chg="addSp delSp modSp mod">
        <pc:chgData name="Jim McGowan" userId="e2c7446dd3aca506" providerId="LiveId" clId="{AA856208-45B3-4AC6-8C62-86756A1D7D7A}" dt="2025-05-14T16:46:58.389" v="2540"/>
        <pc:sldMkLst>
          <pc:docMk/>
          <pc:sldMk cId="0" sldId="2021"/>
        </pc:sldMkLst>
      </pc:sldChg>
      <pc:sldChg chg="addSp delSp modSp mod">
        <pc:chgData name="Jim McGowan" userId="e2c7446dd3aca506" providerId="LiveId" clId="{AA856208-45B3-4AC6-8C62-86756A1D7D7A}" dt="2025-05-14T16:47:01.687" v="2542"/>
        <pc:sldMkLst>
          <pc:docMk/>
          <pc:sldMk cId="0" sldId="2022"/>
        </pc:sldMkLst>
      </pc:sldChg>
      <pc:sldChg chg="addSp delSp modSp mod">
        <pc:chgData name="Jim McGowan" userId="e2c7446dd3aca506" providerId="LiveId" clId="{AA856208-45B3-4AC6-8C62-86756A1D7D7A}" dt="2025-05-14T16:47:07.489" v="2546"/>
        <pc:sldMkLst>
          <pc:docMk/>
          <pc:sldMk cId="0" sldId="2023"/>
        </pc:sldMkLst>
      </pc:sldChg>
      <pc:sldChg chg="addSp delSp modSp mod">
        <pc:chgData name="Jim McGowan" userId="e2c7446dd3aca506" providerId="LiveId" clId="{AA856208-45B3-4AC6-8C62-86756A1D7D7A}" dt="2025-05-14T16:47:13.800" v="2550"/>
        <pc:sldMkLst>
          <pc:docMk/>
          <pc:sldMk cId="0" sldId="2024"/>
        </pc:sldMkLst>
      </pc:sldChg>
      <pc:sldChg chg="modSp mod">
        <pc:chgData name="Jim McGowan" userId="e2c7446dd3aca506" providerId="LiveId" clId="{AA856208-45B3-4AC6-8C62-86756A1D7D7A}" dt="2025-05-14T13:28:47.995" v="743" actId="12789"/>
        <pc:sldMkLst>
          <pc:docMk/>
          <pc:sldMk cId="0" sldId="2025"/>
        </pc:sldMkLst>
      </pc:sldChg>
      <pc:sldChg chg="modSp mod ord">
        <pc:chgData name="Jim McGowan" userId="e2c7446dd3aca506" providerId="LiveId" clId="{AA856208-45B3-4AC6-8C62-86756A1D7D7A}" dt="2025-05-14T13:28:19.158" v="738" actId="12789"/>
        <pc:sldMkLst>
          <pc:docMk/>
          <pc:sldMk cId="0" sldId="2026"/>
        </pc:sldMkLst>
      </pc:sldChg>
      <pc:sldChg chg="addSp delSp modSp mod">
        <pc:chgData name="Jim McGowan" userId="e2c7446dd3aca506" providerId="LiveId" clId="{AA856208-45B3-4AC6-8C62-86756A1D7D7A}" dt="2025-05-14T16:47:17.346" v="2552"/>
        <pc:sldMkLst>
          <pc:docMk/>
          <pc:sldMk cId="0" sldId="2027"/>
        </pc:sldMkLst>
      </pc:sldChg>
      <pc:sldChg chg="addSp delSp modSp mod">
        <pc:chgData name="Jim McGowan" userId="e2c7446dd3aca506" providerId="LiveId" clId="{AA856208-45B3-4AC6-8C62-86756A1D7D7A}" dt="2025-05-14T16:47:30.141" v="2560"/>
        <pc:sldMkLst>
          <pc:docMk/>
          <pc:sldMk cId="0" sldId="2028"/>
        </pc:sldMkLst>
      </pc:sldChg>
      <pc:sldChg chg="addSp delSp modSp mod">
        <pc:chgData name="Jim McGowan" userId="e2c7446dd3aca506" providerId="LiveId" clId="{AA856208-45B3-4AC6-8C62-86756A1D7D7A}" dt="2025-05-14T16:47:32.845" v="2562"/>
        <pc:sldMkLst>
          <pc:docMk/>
          <pc:sldMk cId="0" sldId="2029"/>
        </pc:sldMkLst>
      </pc:sldChg>
      <pc:sldChg chg="addSp delSp modSp mod">
        <pc:chgData name="Jim McGowan" userId="e2c7446dd3aca506" providerId="LiveId" clId="{AA856208-45B3-4AC6-8C62-86756A1D7D7A}" dt="2025-05-14T16:47:35.898" v="2564"/>
        <pc:sldMkLst>
          <pc:docMk/>
          <pc:sldMk cId="0" sldId="2030"/>
        </pc:sldMkLst>
      </pc:sldChg>
      <pc:sldChg chg="addSp delSp modSp mod">
        <pc:chgData name="Jim McGowan" userId="e2c7446dd3aca506" providerId="LiveId" clId="{AA856208-45B3-4AC6-8C62-86756A1D7D7A}" dt="2025-05-14T16:47:38.789" v="2566"/>
        <pc:sldMkLst>
          <pc:docMk/>
          <pc:sldMk cId="0" sldId="2031"/>
        </pc:sldMkLst>
      </pc:sldChg>
      <pc:sldChg chg="addSp delSp modSp mod">
        <pc:chgData name="Jim McGowan" userId="e2c7446dd3aca506" providerId="LiveId" clId="{AA856208-45B3-4AC6-8C62-86756A1D7D7A}" dt="2025-05-14T16:47:41.565" v="2568"/>
        <pc:sldMkLst>
          <pc:docMk/>
          <pc:sldMk cId="0" sldId="2032"/>
        </pc:sldMkLst>
      </pc:sldChg>
      <pc:sldChg chg="addSp delSp modSp mod">
        <pc:chgData name="Jim McGowan" userId="e2c7446dd3aca506" providerId="LiveId" clId="{AA856208-45B3-4AC6-8C62-86756A1D7D7A}" dt="2025-05-14T16:47:44.990" v="2570"/>
        <pc:sldMkLst>
          <pc:docMk/>
          <pc:sldMk cId="0" sldId="2033"/>
        </pc:sldMkLst>
      </pc:sldChg>
      <pc:sldChg chg="addSp delSp modSp mod">
        <pc:chgData name="Jim McGowan" userId="e2c7446dd3aca506" providerId="LiveId" clId="{AA856208-45B3-4AC6-8C62-86756A1D7D7A}" dt="2025-05-14T16:47:48.233" v="2572"/>
        <pc:sldMkLst>
          <pc:docMk/>
          <pc:sldMk cId="0" sldId="2034"/>
        </pc:sldMkLst>
      </pc:sldChg>
      <pc:sldChg chg="addSp delSp modSp mod">
        <pc:chgData name="Jim McGowan" userId="e2c7446dd3aca506" providerId="LiveId" clId="{AA856208-45B3-4AC6-8C62-86756A1D7D7A}" dt="2025-05-14T16:47:55.472" v="2578"/>
        <pc:sldMkLst>
          <pc:docMk/>
          <pc:sldMk cId="0" sldId="2035"/>
        </pc:sldMkLst>
      </pc:sldChg>
      <pc:sldChg chg="modSp mod ord">
        <pc:chgData name="Jim McGowan" userId="e2c7446dd3aca506" providerId="LiveId" clId="{AA856208-45B3-4AC6-8C62-86756A1D7D7A}" dt="2025-05-14T13:51:46.591" v="998"/>
        <pc:sldMkLst>
          <pc:docMk/>
          <pc:sldMk cId="0" sldId="2036"/>
        </pc:sldMkLst>
      </pc:sldChg>
      <pc:sldChg chg="addSp delSp modSp mod">
        <pc:chgData name="Jim McGowan" userId="e2c7446dd3aca506" providerId="LiveId" clId="{AA856208-45B3-4AC6-8C62-86756A1D7D7A}" dt="2025-05-14T16:48:08.729" v="2588"/>
        <pc:sldMkLst>
          <pc:docMk/>
          <pc:sldMk cId="0" sldId="2037"/>
        </pc:sldMkLst>
      </pc:sldChg>
      <pc:sldChg chg="addSp delSp modSp mod">
        <pc:chgData name="Jim McGowan" userId="e2c7446dd3aca506" providerId="LiveId" clId="{AA856208-45B3-4AC6-8C62-86756A1D7D7A}" dt="2025-05-14T16:48:15.108" v="2592"/>
        <pc:sldMkLst>
          <pc:docMk/>
          <pc:sldMk cId="0" sldId="2038"/>
        </pc:sldMkLst>
      </pc:sldChg>
      <pc:sldChg chg="addSp delSp modSp mod">
        <pc:chgData name="Jim McGowan" userId="e2c7446dd3aca506" providerId="LiveId" clId="{AA856208-45B3-4AC6-8C62-86756A1D7D7A}" dt="2025-05-14T14:07:19.873" v="1151" actId="12788"/>
        <pc:sldMkLst>
          <pc:docMk/>
          <pc:sldMk cId="0" sldId="2039"/>
        </pc:sldMkLst>
      </pc:sldChg>
      <pc:sldChg chg="addSp delSp modSp mod ord">
        <pc:chgData name="Jim McGowan" userId="e2c7446dd3aca506" providerId="LiveId" clId="{AA856208-45B3-4AC6-8C62-86756A1D7D7A}" dt="2025-05-14T16:48:31.634" v="2604"/>
        <pc:sldMkLst>
          <pc:docMk/>
          <pc:sldMk cId="0" sldId="2040"/>
        </pc:sldMkLst>
      </pc:sldChg>
      <pc:sldChg chg="addSp delSp modSp mod">
        <pc:chgData name="Jim McGowan" userId="e2c7446dd3aca506" providerId="LiveId" clId="{AA856208-45B3-4AC6-8C62-86756A1D7D7A}" dt="2025-05-14T16:48:39.241" v="2608"/>
        <pc:sldMkLst>
          <pc:docMk/>
          <pc:sldMk cId="0" sldId="2041"/>
        </pc:sldMkLst>
      </pc:sldChg>
      <pc:sldChg chg="addSp delSp modSp mod">
        <pc:chgData name="Jim McGowan" userId="e2c7446dd3aca506" providerId="LiveId" clId="{AA856208-45B3-4AC6-8C62-86756A1D7D7A}" dt="2025-05-14T16:48:45.952" v="2612"/>
        <pc:sldMkLst>
          <pc:docMk/>
          <pc:sldMk cId="0" sldId="2042"/>
        </pc:sldMkLst>
      </pc:sldChg>
      <pc:sldChg chg="addSp delSp modSp mod">
        <pc:chgData name="Jim McGowan" userId="e2c7446dd3aca506" providerId="LiveId" clId="{AA856208-45B3-4AC6-8C62-86756A1D7D7A}" dt="2025-05-14T16:48:56.126" v="2620"/>
        <pc:sldMkLst>
          <pc:docMk/>
          <pc:sldMk cId="0" sldId="2043"/>
        </pc:sldMkLst>
      </pc:sldChg>
      <pc:sldChg chg="modSp mod">
        <pc:chgData name="Jim McGowan" userId="e2c7446dd3aca506" providerId="LiveId" clId="{AA856208-45B3-4AC6-8C62-86756A1D7D7A}" dt="2025-05-14T15:17:19.960" v="1562" actId="12789"/>
        <pc:sldMkLst>
          <pc:docMk/>
          <pc:sldMk cId="0" sldId="2044"/>
        </pc:sldMkLst>
      </pc:sldChg>
      <pc:sldChg chg="addSp modSp mod">
        <pc:chgData name="Jim McGowan" userId="e2c7446dd3aca506" providerId="LiveId" clId="{AA856208-45B3-4AC6-8C62-86756A1D7D7A}" dt="2025-05-14T15:29:04.408" v="1602" actId="1076"/>
        <pc:sldMkLst>
          <pc:docMk/>
          <pc:sldMk cId="0" sldId="2045"/>
        </pc:sldMkLst>
      </pc:sldChg>
      <pc:sldChg chg="addSp delSp modSp mod modClrScheme chgLayout">
        <pc:chgData name="Jim McGowan" userId="e2c7446dd3aca506" providerId="LiveId" clId="{AA856208-45B3-4AC6-8C62-86756A1D7D7A}" dt="2025-05-14T16:49:08.714" v="2628"/>
        <pc:sldMkLst>
          <pc:docMk/>
          <pc:sldMk cId="0" sldId="2046"/>
        </pc:sldMkLst>
      </pc:sldChg>
      <pc:sldChg chg="addSp delSp modSp mod">
        <pc:chgData name="Jim McGowan" userId="e2c7446dd3aca506" providerId="LiveId" clId="{AA856208-45B3-4AC6-8C62-86756A1D7D7A}" dt="2025-05-14T15:30:58.334" v="1632"/>
        <pc:sldMkLst>
          <pc:docMk/>
          <pc:sldMk cId="0" sldId="2047"/>
        </pc:sldMkLst>
      </pc:sldChg>
      <pc:sldChg chg="addSp delSp modSp mod">
        <pc:chgData name="Jim McGowan" userId="e2c7446dd3aca506" providerId="LiveId" clId="{AA856208-45B3-4AC6-8C62-86756A1D7D7A}" dt="2025-05-14T16:49:23.278" v="2638"/>
        <pc:sldMkLst>
          <pc:docMk/>
          <pc:sldMk cId="0" sldId="2048"/>
        </pc:sldMkLst>
      </pc:sldChg>
      <pc:sldChg chg="addSp delSp modSp mod">
        <pc:chgData name="Jim McGowan" userId="e2c7446dd3aca506" providerId="LiveId" clId="{AA856208-45B3-4AC6-8C62-86756A1D7D7A}" dt="2025-05-14T16:49:29.099" v="2642"/>
        <pc:sldMkLst>
          <pc:docMk/>
          <pc:sldMk cId="0" sldId="2049"/>
        </pc:sldMkLst>
      </pc:sldChg>
      <pc:sldChg chg="addSp delSp modSp mod">
        <pc:chgData name="Jim McGowan" userId="e2c7446dd3aca506" providerId="LiveId" clId="{AA856208-45B3-4AC6-8C62-86756A1D7D7A}" dt="2025-05-14T15:47:16.710" v="1823" actId="12789"/>
        <pc:sldMkLst>
          <pc:docMk/>
          <pc:sldMk cId="0" sldId="2050"/>
        </pc:sldMkLst>
      </pc:sldChg>
      <pc:sldChg chg="addSp modSp del mod">
        <pc:chgData name="Jim McGowan" userId="e2c7446dd3aca506" providerId="LiveId" clId="{AA856208-45B3-4AC6-8C62-86756A1D7D7A}" dt="2025-05-14T16:03:44.313" v="1983" actId="47"/>
        <pc:sldMkLst>
          <pc:docMk/>
          <pc:sldMk cId="0" sldId="2051"/>
        </pc:sldMkLst>
      </pc:sldChg>
      <pc:sldChg chg="addSp delSp modSp mod">
        <pc:chgData name="Jim McGowan" userId="e2c7446dd3aca506" providerId="LiveId" clId="{AA856208-45B3-4AC6-8C62-86756A1D7D7A}" dt="2025-05-14T16:49:39.628" v="2646"/>
        <pc:sldMkLst>
          <pc:docMk/>
          <pc:sldMk cId="0" sldId="2052"/>
        </pc:sldMkLst>
      </pc:sldChg>
      <pc:sldChg chg="modSp mod">
        <pc:chgData name="Jim McGowan" userId="e2c7446dd3aca506" providerId="LiveId" clId="{AA856208-45B3-4AC6-8C62-86756A1D7D7A}" dt="2025-05-14T16:06:26.170" v="2008" actId="12789"/>
        <pc:sldMkLst>
          <pc:docMk/>
          <pc:sldMk cId="0" sldId="2054"/>
        </pc:sldMkLst>
      </pc:sldChg>
      <pc:sldChg chg="modSp mod">
        <pc:chgData name="Jim McGowan" userId="e2c7446dd3aca506" providerId="LiveId" clId="{AA856208-45B3-4AC6-8C62-86756A1D7D7A}" dt="2025-05-14T16:26:12.407" v="2191" actId="1035"/>
        <pc:sldMkLst>
          <pc:docMk/>
          <pc:sldMk cId="0" sldId="2055"/>
        </pc:sldMkLst>
      </pc:sldChg>
      <pc:sldChg chg="addSp delSp modSp mod ord">
        <pc:chgData name="Jim McGowan" userId="e2c7446dd3aca506" providerId="LiveId" clId="{AA856208-45B3-4AC6-8C62-86756A1D7D7A}" dt="2025-05-14T16:27:26.598" v="2205"/>
        <pc:sldMkLst>
          <pc:docMk/>
          <pc:sldMk cId="0" sldId="2056"/>
        </pc:sldMkLst>
      </pc:sldChg>
      <pc:sldChg chg="addSp modSp mod ord">
        <pc:chgData name="Jim McGowan" userId="e2c7446dd3aca506" providerId="LiveId" clId="{AA856208-45B3-4AC6-8C62-86756A1D7D7A}" dt="2025-05-14T16:28:09.771" v="2221"/>
        <pc:sldMkLst>
          <pc:docMk/>
          <pc:sldMk cId="0" sldId="2057"/>
        </pc:sldMkLst>
      </pc:sldChg>
      <pc:sldChg chg="addSp modSp mod ord">
        <pc:chgData name="Jim McGowan" userId="e2c7446dd3aca506" providerId="LiveId" clId="{AA856208-45B3-4AC6-8C62-86756A1D7D7A}" dt="2025-05-14T16:30:10.565" v="2264"/>
        <pc:sldMkLst>
          <pc:docMk/>
          <pc:sldMk cId="0" sldId="2058"/>
        </pc:sldMkLst>
      </pc:sldChg>
      <pc:sldChg chg="addSp modSp mod ord">
        <pc:chgData name="Jim McGowan" userId="e2c7446dd3aca506" providerId="LiveId" clId="{AA856208-45B3-4AC6-8C62-86756A1D7D7A}" dt="2025-05-14T16:32:04.733" v="2299" actId="1036"/>
        <pc:sldMkLst>
          <pc:docMk/>
          <pc:sldMk cId="0" sldId="2059"/>
        </pc:sldMkLst>
      </pc:sldChg>
      <pc:sldChg chg="addSp modSp mod ord">
        <pc:chgData name="Jim McGowan" userId="e2c7446dd3aca506" providerId="LiveId" clId="{AA856208-45B3-4AC6-8C62-86756A1D7D7A}" dt="2025-05-14T16:31:33.890" v="2285"/>
        <pc:sldMkLst>
          <pc:docMk/>
          <pc:sldMk cId="0" sldId="2060"/>
        </pc:sldMkLst>
      </pc:sldChg>
      <pc:sldChg chg="addSp delSp modSp mod ord">
        <pc:chgData name="Jim McGowan" userId="e2c7446dd3aca506" providerId="LiveId" clId="{AA856208-45B3-4AC6-8C62-86756A1D7D7A}" dt="2025-05-14T16:33:32.617" v="2320" actId="478"/>
        <pc:sldMkLst>
          <pc:docMk/>
          <pc:sldMk cId="0" sldId="2061"/>
        </pc:sldMkLst>
      </pc:sldChg>
      <pc:sldChg chg="addSp delSp modSp mod">
        <pc:chgData name="Jim McGowan" userId="e2c7446dd3aca506" providerId="LiveId" clId="{AA856208-45B3-4AC6-8C62-86756A1D7D7A}" dt="2025-05-14T16:50:05.335" v="2652"/>
        <pc:sldMkLst>
          <pc:docMk/>
          <pc:sldMk cId="0" sldId="2062"/>
        </pc:sldMkLst>
      </pc:sldChg>
      <pc:sldChg chg="addSp delSp modSp mod">
        <pc:chgData name="Jim McGowan" userId="e2c7446dd3aca506" providerId="LiveId" clId="{AA856208-45B3-4AC6-8C62-86756A1D7D7A}" dt="2025-05-14T16:50:10.399" v="2656"/>
        <pc:sldMkLst>
          <pc:docMk/>
          <pc:sldMk cId="0" sldId="2063"/>
        </pc:sldMkLst>
      </pc:sldChg>
      <pc:sldChg chg="addSp delSp modSp mod">
        <pc:chgData name="Jim McGowan" userId="e2c7446dd3aca506" providerId="LiveId" clId="{AA856208-45B3-4AC6-8C62-86756A1D7D7A}" dt="2025-05-14T16:50:21.344" v="2664"/>
        <pc:sldMkLst>
          <pc:docMk/>
          <pc:sldMk cId="0" sldId="2064"/>
        </pc:sldMkLst>
      </pc:sldChg>
      <pc:sldChg chg="addSp delSp modSp mod modClrScheme chgLayout">
        <pc:chgData name="Jim McGowan" userId="e2c7446dd3aca506" providerId="LiveId" clId="{AA856208-45B3-4AC6-8C62-86756A1D7D7A}" dt="2025-05-14T16:44:49.853" v="2467" actId="208"/>
        <pc:sldMkLst>
          <pc:docMk/>
          <pc:sldMk cId="27620898" sldId="2066"/>
        </pc:sldMkLst>
      </pc:sldChg>
      <pc:sldChg chg="del">
        <pc:chgData name="Jim McGowan" userId="e2c7446dd3aca506" providerId="LiveId" clId="{AA856208-45B3-4AC6-8C62-86756A1D7D7A}" dt="2025-05-14T12:56:27.657" v="355" actId="47"/>
        <pc:sldMkLst>
          <pc:docMk/>
          <pc:sldMk cId="0" sldId="2067"/>
        </pc:sldMkLst>
      </pc:sldChg>
      <pc:sldChg chg="del">
        <pc:chgData name="Jim McGowan" userId="e2c7446dd3aca506" providerId="LiveId" clId="{AA856208-45B3-4AC6-8C62-86756A1D7D7A}" dt="2025-05-14T13:00:12.259" v="443" actId="47"/>
        <pc:sldMkLst>
          <pc:docMk/>
          <pc:sldMk cId="0" sldId="2068"/>
        </pc:sldMkLst>
      </pc:sldChg>
      <pc:sldChg chg="del">
        <pc:chgData name="Jim McGowan" userId="e2c7446dd3aca506" providerId="LiveId" clId="{AA856208-45B3-4AC6-8C62-86756A1D7D7A}" dt="2025-05-14T13:02:11.750" v="464" actId="47"/>
        <pc:sldMkLst>
          <pc:docMk/>
          <pc:sldMk cId="0" sldId="2069"/>
        </pc:sldMkLst>
      </pc:sldChg>
      <pc:sldChg chg="addSp delSp modSp mod">
        <pc:chgData name="Jim McGowan" userId="e2c7446dd3aca506" providerId="LiveId" clId="{AA856208-45B3-4AC6-8C62-86756A1D7D7A}" dt="2025-05-14T16:47:04.435" v="2544"/>
        <pc:sldMkLst>
          <pc:docMk/>
          <pc:sldMk cId="0" sldId="2070"/>
        </pc:sldMkLst>
      </pc:sldChg>
      <pc:sldChg chg="del">
        <pc:chgData name="Jim McGowan" userId="e2c7446dd3aca506" providerId="LiveId" clId="{AA856208-45B3-4AC6-8C62-86756A1D7D7A}" dt="2025-05-14T13:02:35.021" v="470" actId="47"/>
        <pc:sldMkLst>
          <pc:docMk/>
          <pc:sldMk cId="0" sldId="2071"/>
        </pc:sldMkLst>
      </pc:sldChg>
      <pc:sldChg chg="del">
        <pc:chgData name="Jim McGowan" userId="e2c7446dd3aca506" providerId="LiveId" clId="{AA856208-45B3-4AC6-8C62-86756A1D7D7A}" dt="2025-05-14T13:03:29.644" v="476" actId="47"/>
        <pc:sldMkLst>
          <pc:docMk/>
          <pc:sldMk cId="0" sldId="2072"/>
        </pc:sldMkLst>
      </pc:sldChg>
      <pc:sldChg chg="del">
        <pc:chgData name="Jim McGowan" userId="e2c7446dd3aca506" providerId="LiveId" clId="{AA856208-45B3-4AC6-8C62-86756A1D7D7A}" dt="2025-05-14T13:04:17.692" v="486" actId="47"/>
        <pc:sldMkLst>
          <pc:docMk/>
          <pc:sldMk cId="0" sldId="2073"/>
        </pc:sldMkLst>
      </pc:sldChg>
      <pc:sldChg chg="del">
        <pc:chgData name="Jim McGowan" userId="e2c7446dd3aca506" providerId="LiveId" clId="{AA856208-45B3-4AC6-8C62-86756A1D7D7A}" dt="2025-05-14T13:04:41.013" v="492" actId="47"/>
        <pc:sldMkLst>
          <pc:docMk/>
          <pc:sldMk cId="0" sldId="2074"/>
        </pc:sldMkLst>
      </pc:sldChg>
      <pc:sldChg chg="del">
        <pc:chgData name="Jim McGowan" userId="e2c7446dd3aca506" providerId="LiveId" clId="{AA856208-45B3-4AC6-8C62-86756A1D7D7A}" dt="2025-05-14T13:05:15.290" v="498" actId="47"/>
        <pc:sldMkLst>
          <pc:docMk/>
          <pc:sldMk cId="0" sldId="2075"/>
        </pc:sldMkLst>
      </pc:sldChg>
      <pc:sldChg chg="del">
        <pc:chgData name="Jim McGowan" userId="e2c7446dd3aca506" providerId="LiveId" clId="{AA856208-45B3-4AC6-8C62-86756A1D7D7A}" dt="2025-05-14T13:05:37.204" v="504" actId="47"/>
        <pc:sldMkLst>
          <pc:docMk/>
          <pc:sldMk cId="0" sldId="2076"/>
        </pc:sldMkLst>
      </pc:sldChg>
      <pc:sldChg chg="del">
        <pc:chgData name="Jim McGowan" userId="e2c7446dd3aca506" providerId="LiveId" clId="{AA856208-45B3-4AC6-8C62-86756A1D7D7A}" dt="2025-05-14T13:05:58.307" v="510" actId="47"/>
        <pc:sldMkLst>
          <pc:docMk/>
          <pc:sldMk cId="0" sldId="2077"/>
        </pc:sldMkLst>
      </pc:sldChg>
      <pc:sldChg chg="del">
        <pc:chgData name="Jim McGowan" userId="e2c7446dd3aca506" providerId="LiveId" clId="{AA856208-45B3-4AC6-8C62-86756A1D7D7A}" dt="2025-05-14T13:06:17.462" v="516" actId="47"/>
        <pc:sldMkLst>
          <pc:docMk/>
          <pc:sldMk cId="0" sldId="2078"/>
        </pc:sldMkLst>
      </pc:sldChg>
      <pc:sldChg chg="addSp delSp modSp mod">
        <pc:chgData name="Jim McGowan" userId="e2c7446dd3aca506" providerId="LiveId" clId="{AA856208-45B3-4AC6-8C62-86756A1D7D7A}" dt="2025-05-14T16:47:50.777" v="2574"/>
        <pc:sldMkLst>
          <pc:docMk/>
          <pc:sldMk cId="0" sldId="2079"/>
        </pc:sldMkLst>
      </pc:sldChg>
      <pc:sldChg chg="del">
        <pc:chgData name="Jim McGowan" userId="e2c7446dd3aca506" providerId="LiveId" clId="{AA856208-45B3-4AC6-8C62-86756A1D7D7A}" dt="2025-05-14T13:45:46.021" v="942" actId="47"/>
        <pc:sldMkLst>
          <pc:docMk/>
          <pc:sldMk cId="0" sldId="2080"/>
        </pc:sldMkLst>
      </pc:sldChg>
      <pc:sldChg chg="del">
        <pc:chgData name="Jim McGowan" userId="e2c7446dd3aca506" providerId="LiveId" clId="{AA856208-45B3-4AC6-8C62-86756A1D7D7A}" dt="2025-05-14T14:47:56.909" v="1333" actId="47"/>
        <pc:sldMkLst>
          <pc:docMk/>
          <pc:sldMk cId="0" sldId="2081"/>
        </pc:sldMkLst>
      </pc:sldChg>
      <pc:sldChg chg="del">
        <pc:chgData name="Jim McGowan" userId="e2c7446dd3aca506" providerId="LiveId" clId="{AA856208-45B3-4AC6-8C62-86756A1D7D7A}" dt="2025-05-14T14:48:23.420" v="1337" actId="47"/>
        <pc:sldMkLst>
          <pc:docMk/>
          <pc:sldMk cId="0" sldId="2082"/>
        </pc:sldMkLst>
      </pc:sldChg>
      <pc:sldChg chg="del">
        <pc:chgData name="Jim McGowan" userId="e2c7446dd3aca506" providerId="LiveId" clId="{AA856208-45B3-4AC6-8C62-86756A1D7D7A}" dt="2025-05-14T14:48:59.558" v="1342" actId="47"/>
        <pc:sldMkLst>
          <pc:docMk/>
          <pc:sldMk cId="0" sldId="2083"/>
        </pc:sldMkLst>
      </pc:sldChg>
      <pc:sldChg chg="del">
        <pc:chgData name="Jim McGowan" userId="e2c7446dd3aca506" providerId="LiveId" clId="{AA856208-45B3-4AC6-8C62-86756A1D7D7A}" dt="2025-05-14T14:49:26.089" v="1346" actId="47"/>
        <pc:sldMkLst>
          <pc:docMk/>
          <pc:sldMk cId="0" sldId="2084"/>
        </pc:sldMkLst>
      </pc:sldChg>
      <pc:sldChg chg="del">
        <pc:chgData name="Jim McGowan" userId="e2c7446dd3aca506" providerId="LiveId" clId="{AA856208-45B3-4AC6-8C62-86756A1D7D7A}" dt="2025-05-14T14:49:52.256" v="1350" actId="47"/>
        <pc:sldMkLst>
          <pc:docMk/>
          <pc:sldMk cId="0" sldId="2085"/>
        </pc:sldMkLst>
      </pc:sldChg>
      <pc:sldChg chg="del">
        <pc:chgData name="Jim McGowan" userId="e2c7446dd3aca506" providerId="LiveId" clId="{AA856208-45B3-4AC6-8C62-86756A1D7D7A}" dt="2025-05-14T14:50:46.754" v="1354" actId="47"/>
        <pc:sldMkLst>
          <pc:docMk/>
          <pc:sldMk cId="0" sldId="2086"/>
        </pc:sldMkLst>
      </pc:sldChg>
      <pc:sldChg chg="del">
        <pc:chgData name="Jim McGowan" userId="e2c7446dd3aca506" providerId="LiveId" clId="{AA856208-45B3-4AC6-8C62-86756A1D7D7A}" dt="2025-05-14T14:51:19.300" v="1358" actId="47"/>
        <pc:sldMkLst>
          <pc:docMk/>
          <pc:sldMk cId="0" sldId="2087"/>
        </pc:sldMkLst>
      </pc:sldChg>
      <pc:sldChg chg="del">
        <pc:chgData name="Jim McGowan" userId="e2c7446dd3aca506" providerId="LiveId" clId="{AA856208-45B3-4AC6-8C62-86756A1D7D7A}" dt="2025-05-14T15:40:03.631" v="1737" actId="47"/>
        <pc:sldMkLst>
          <pc:docMk/>
          <pc:sldMk cId="0" sldId="2088"/>
        </pc:sldMkLst>
      </pc:sldChg>
      <pc:sldChg chg="del">
        <pc:chgData name="Jim McGowan" userId="e2c7446dd3aca506" providerId="LiveId" clId="{AA856208-45B3-4AC6-8C62-86756A1D7D7A}" dt="2025-05-14T15:47:51.353" v="1827" actId="47"/>
        <pc:sldMkLst>
          <pc:docMk/>
          <pc:sldMk cId="0" sldId="2089"/>
        </pc:sldMkLst>
      </pc:sldChg>
      <pc:sldChg chg="del">
        <pc:chgData name="Jim McGowan" userId="e2c7446dd3aca506" providerId="LiveId" clId="{AA856208-45B3-4AC6-8C62-86756A1D7D7A}" dt="2025-05-14T16:06:11.655" v="2004" actId="47"/>
        <pc:sldMkLst>
          <pc:docMk/>
          <pc:sldMk cId="0" sldId="2090"/>
        </pc:sldMkLst>
      </pc:sldChg>
      <pc:sldChg chg="modSp mod">
        <pc:chgData name="Jim McGowan" userId="e2c7446dd3aca506" providerId="LiveId" clId="{AA856208-45B3-4AC6-8C62-86756A1D7D7A}" dt="2025-05-14T16:10:58.921" v="2063"/>
        <pc:sldMkLst>
          <pc:docMk/>
          <pc:sldMk cId="0" sldId="2092"/>
        </pc:sldMkLst>
      </pc:sldChg>
      <pc:sldChg chg="addSp delSp modSp mod">
        <pc:chgData name="Jim McGowan" userId="e2c7446dd3aca506" providerId="LiveId" clId="{AA856208-45B3-4AC6-8C62-86756A1D7D7A}" dt="2025-05-14T15:43:08.292" v="1788" actId="1035"/>
        <pc:sldMkLst>
          <pc:docMk/>
          <pc:sldMk cId="0" sldId="2093"/>
        </pc:sldMkLst>
      </pc:sldChg>
      <pc:sldChg chg="modSp mod">
        <pc:chgData name="Jim McGowan" userId="e2c7446dd3aca506" providerId="LiveId" clId="{AA856208-45B3-4AC6-8C62-86756A1D7D7A}" dt="2025-05-14T16:11:37.037" v="2068"/>
        <pc:sldMkLst>
          <pc:docMk/>
          <pc:sldMk cId="0" sldId="2094"/>
        </pc:sldMkLst>
      </pc:sldChg>
      <pc:sldChg chg="addSp delSp modSp mod">
        <pc:chgData name="Jim McGowan" userId="e2c7446dd3aca506" providerId="LiveId" clId="{AA856208-45B3-4AC6-8C62-86756A1D7D7A}" dt="2025-05-14T16:47:10.283" v="2548"/>
        <pc:sldMkLst>
          <pc:docMk/>
          <pc:sldMk cId="0" sldId="2095"/>
        </pc:sldMkLst>
      </pc:sldChg>
      <pc:sldChg chg="del">
        <pc:chgData name="Jim McGowan" userId="e2c7446dd3aca506" providerId="LiveId" clId="{AA856208-45B3-4AC6-8C62-86756A1D7D7A}" dt="2025-05-14T13:29:32.918" v="745" actId="47"/>
        <pc:sldMkLst>
          <pc:docMk/>
          <pc:sldMk cId="0" sldId="2096"/>
        </pc:sldMkLst>
      </pc:sldChg>
      <pc:sldChg chg="addSp delSp modSp mod">
        <pc:chgData name="Jim McGowan" userId="e2c7446dd3aca506" providerId="LiveId" clId="{AA856208-45B3-4AC6-8C62-86756A1D7D7A}" dt="2025-05-14T16:48:00.344" v="2582"/>
        <pc:sldMkLst>
          <pc:docMk/>
          <pc:sldMk cId="0" sldId="2097"/>
        </pc:sldMkLst>
      </pc:sldChg>
      <pc:sldChg chg="del">
        <pc:chgData name="Jim McGowan" userId="e2c7446dd3aca506" providerId="LiveId" clId="{AA856208-45B3-4AC6-8C62-86756A1D7D7A}" dt="2025-05-14T13:51:19.736" v="989" actId="47"/>
        <pc:sldMkLst>
          <pc:docMk/>
          <pc:sldMk cId="0" sldId="2100"/>
        </pc:sldMkLst>
      </pc:sldChg>
      <pc:sldChg chg="del">
        <pc:chgData name="Jim McGowan" userId="e2c7446dd3aca506" providerId="LiveId" clId="{AA856208-45B3-4AC6-8C62-86756A1D7D7A}" dt="2025-05-14T13:52:07.271" v="1001" actId="47"/>
        <pc:sldMkLst>
          <pc:docMk/>
          <pc:sldMk cId="0" sldId="2101"/>
        </pc:sldMkLst>
      </pc:sldChg>
      <pc:sldChg chg="modSp mod">
        <pc:chgData name="Jim McGowan" userId="e2c7446dd3aca506" providerId="LiveId" clId="{AA856208-45B3-4AC6-8C62-86756A1D7D7A}" dt="2025-05-14T14:30:09.525" v="1231"/>
        <pc:sldMkLst>
          <pc:docMk/>
          <pc:sldMk cId="0" sldId="2102"/>
        </pc:sldMkLst>
      </pc:sldChg>
      <pc:sldChg chg="addSp delSp modSp mod">
        <pc:chgData name="Jim McGowan" userId="e2c7446dd3aca506" providerId="LiveId" clId="{AA856208-45B3-4AC6-8C62-86756A1D7D7A}" dt="2025-05-14T16:48:12.712" v="2590"/>
        <pc:sldMkLst>
          <pc:docMk/>
          <pc:sldMk cId="0" sldId="2103"/>
        </pc:sldMkLst>
      </pc:sldChg>
      <pc:sldChg chg="del">
        <pc:chgData name="Jim McGowan" userId="e2c7446dd3aca506" providerId="LiveId" clId="{AA856208-45B3-4AC6-8C62-86756A1D7D7A}" dt="2025-05-14T14:04:03.255" v="1111" actId="47"/>
        <pc:sldMkLst>
          <pc:docMk/>
          <pc:sldMk cId="0" sldId="2105"/>
        </pc:sldMkLst>
      </pc:sldChg>
      <pc:sldChg chg="addSp delSp modSp mod">
        <pc:chgData name="Jim McGowan" userId="e2c7446dd3aca506" providerId="LiveId" clId="{AA856208-45B3-4AC6-8C62-86756A1D7D7A}" dt="2025-05-14T16:48:22.623" v="2598"/>
        <pc:sldMkLst>
          <pc:docMk/>
          <pc:sldMk cId="0" sldId="2106"/>
        </pc:sldMkLst>
      </pc:sldChg>
      <pc:sldChg chg="del">
        <pc:chgData name="Jim McGowan" userId="e2c7446dd3aca506" providerId="LiveId" clId="{AA856208-45B3-4AC6-8C62-86756A1D7D7A}" dt="2025-05-14T14:06:25.794" v="1139" actId="47"/>
        <pc:sldMkLst>
          <pc:docMk/>
          <pc:sldMk cId="0" sldId="2107"/>
        </pc:sldMkLst>
      </pc:sldChg>
      <pc:sldChg chg="del">
        <pc:chgData name="Jim McGowan" userId="e2c7446dd3aca506" providerId="LiveId" clId="{AA856208-45B3-4AC6-8C62-86756A1D7D7A}" dt="2025-05-14T14:07:50.367" v="1154" actId="47"/>
        <pc:sldMkLst>
          <pc:docMk/>
          <pc:sldMk cId="0" sldId="2108"/>
        </pc:sldMkLst>
      </pc:sldChg>
      <pc:sldChg chg="del">
        <pc:chgData name="Jim McGowan" userId="e2c7446dd3aca506" providerId="LiveId" clId="{AA856208-45B3-4AC6-8C62-86756A1D7D7A}" dt="2025-05-14T13:49:04.586" v="969" actId="47"/>
        <pc:sldMkLst>
          <pc:docMk/>
          <pc:sldMk cId="0" sldId="2110"/>
        </pc:sldMkLst>
      </pc:sldChg>
      <pc:sldChg chg="addSp delSp modSp mod">
        <pc:chgData name="Jim McGowan" userId="e2c7446dd3aca506" providerId="LiveId" clId="{AA856208-45B3-4AC6-8C62-86756A1D7D7A}" dt="2025-05-14T16:48:29.011" v="2602"/>
        <pc:sldMkLst>
          <pc:docMk/>
          <pc:sldMk cId="0" sldId="2111"/>
        </pc:sldMkLst>
      </pc:sldChg>
      <pc:sldChg chg="modSp del mod">
        <pc:chgData name="Jim McGowan" userId="e2c7446dd3aca506" providerId="LiveId" clId="{AA856208-45B3-4AC6-8C62-86756A1D7D7A}" dt="2025-05-14T14:12:59.062" v="1205" actId="47"/>
        <pc:sldMkLst>
          <pc:docMk/>
          <pc:sldMk cId="0" sldId="2112"/>
        </pc:sldMkLst>
      </pc:sldChg>
      <pc:sldChg chg="modSp mod">
        <pc:chgData name="Jim McGowan" userId="e2c7446dd3aca506" providerId="LiveId" clId="{AA856208-45B3-4AC6-8C62-86756A1D7D7A}" dt="2025-05-14T15:06:55.461" v="1457" actId="12789"/>
        <pc:sldMkLst>
          <pc:docMk/>
          <pc:sldMk cId="0" sldId="2113"/>
        </pc:sldMkLst>
      </pc:sldChg>
      <pc:sldChg chg="addSp delSp modSp mod">
        <pc:chgData name="Jim McGowan" userId="e2c7446dd3aca506" providerId="LiveId" clId="{AA856208-45B3-4AC6-8C62-86756A1D7D7A}" dt="2025-05-14T16:48:51.134" v="2616"/>
        <pc:sldMkLst>
          <pc:docMk/>
          <pc:sldMk cId="0" sldId="2114"/>
        </pc:sldMkLst>
      </pc:sldChg>
      <pc:sldChg chg="del">
        <pc:chgData name="Jim McGowan" userId="e2c7446dd3aca506" providerId="LiveId" clId="{AA856208-45B3-4AC6-8C62-86756A1D7D7A}" dt="2025-05-14T15:20:05.719" v="1583" actId="47"/>
        <pc:sldMkLst>
          <pc:docMk/>
          <pc:sldMk cId="0" sldId="2115"/>
        </pc:sldMkLst>
      </pc:sldChg>
      <pc:sldChg chg="modSp del mod">
        <pc:chgData name="Jim McGowan" userId="e2c7446dd3aca506" providerId="LiveId" clId="{AA856208-45B3-4AC6-8C62-86756A1D7D7A}" dt="2025-05-14T15:19:38.390" v="1581" actId="47"/>
        <pc:sldMkLst>
          <pc:docMk/>
          <pc:sldMk cId="0" sldId="2116"/>
        </pc:sldMkLst>
      </pc:sldChg>
      <pc:sldChg chg="modSp mod">
        <pc:chgData name="Jim McGowan" userId="e2c7446dd3aca506" providerId="LiveId" clId="{AA856208-45B3-4AC6-8C62-86756A1D7D7A}" dt="2025-05-14T15:20:21.134" v="1585" actId="12789"/>
        <pc:sldMkLst>
          <pc:docMk/>
          <pc:sldMk cId="0" sldId="2117"/>
        </pc:sldMkLst>
      </pc:sldChg>
      <pc:sldChg chg="addSp delSp modSp mod">
        <pc:chgData name="Jim McGowan" userId="e2c7446dd3aca506" providerId="LiveId" clId="{AA856208-45B3-4AC6-8C62-86756A1D7D7A}" dt="2025-05-14T16:49:12.134" v="2630"/>
        <pc:sldMkLst>
          <pc:docMk/>
          <pc:sldMk cId="0" sldId="2118"/>
        </pc:sldMkLst>
      </pc:sldChg>
      <pc:sldChg chg="del">
        <pc:chgData name="Jim McGowan" userId="e2c7446dd3aca506" providerId="LiveId" clId="{AA856208-45B3-4AC6-8C62-86756A1D7D7A}" dt="2025-05-14T16:37:53.800" v="2380" actId="47"/>
        <pc:sldMkLst>
          <pc:docMk/>
          <pc:sldMk cId="0" sldId="2119"/>
        </pc:sldMkLst>
      </pc:sldChg>
      <pc:sldChg chg="addSp delSp modSp mod">
        <pc:chgData name="Jim McGowan" userId="e2c7446dd3aca506" providerId="LiveId" clId="{AA856208-45B3-4AC6-8C62-86756A1D7D7A}" dt="2025-05-14T16:49:18.338" v="2634"/>
        <pc:sldMkLst>
          <pc:docMk/>
          <pc:sldMk cId="0" sldId="2120"/>
        </pc:sldMkLst>
      </pc:sldChg>
      <pc:sldChg chg="del">
        <pc:chgData name="Jim McGowan" userId="e2c7446dd3aca506" providerId="LiveId" clId="{AA856208-45B3-4AC6-8C62-86756A1D7D7A}" dt="2025-05-14T16:37:33.321" v="2378" actId="47"/>
        <pc:sldMkLst>
          <pc:docMk/>
          <pc:sldMk cId="0" sldId="2121"/>
        </pc:sldMkLst>
      </pc:sldChg>
      <pc:sldChg chg="del">
        <pc:chgData name="Jim McGowan" userId="e2c7446dd3aca506" providerId="LiveId" clId="{AA856208-45B3-4AC6-8C62-86756A1D7D7A}" dt="2025-05-14T16:38:43.656" v="2386" actId="47"/>
        <pc:sldMkLst>
          <pc:docMk/>
          <pc:sldMk cId="0" sldId="2122"/>
        </pc:sldMkLst>
      </pc:sldChg>
      <pc:sldChg chg="modSp mod">
        <pc:chgData name="Jim McGowan" userId="e2c7446dd3aca506" providerId="LiveId" clId="{AA856208-45B3-4AC6-8C62-86756A1D7D7A}" dt="2025-05-14T16:12:33.741" v="2077" actId="1035"/>
        <pc:sldMkLst>
          <pc:docMk/>
          <pc:sldMk cId="0" sldId="2123"/>
        </pc:sldMkLst>
      </pc:sldChg>
      <pc:sldChg chg="addSp modSp mod ord">
        <pc:chgData name="Jim McGowan" userId="e2c7446dd3aca506" providerId="LiveId" clId="{AA856208-45B3-4AC6-8C62-86756A1D7D7A}" dt="2025-05-14T16:28:59.377" v="2251" actId="1076"/>
        <pc:sldMkLst>
          <pc:docMk/>
          <pc:sldMk cId="0" sldId="2124"/>
        </pc:sldMkLst>
      </pc:sldChg>
      <pc:sldChg chg="addSp modSp mod ord">
        <pc:chgData name="Jim McGowan" userId="e2c7446dd3aca506" providerId="LiveId" clId="{AA856208-45B3-4AC6-8C62-86756A1D7D7A}" dt="2025-05-14T16:34:28.935" v="2335" actId="1035"/>
        <pc:sldMkLst>
          <pc:docMk/>
          <pc:sldMk cId="0" sldId="2125"/>
        </pc:sldMkLst>
      </pc:sldChg>
      <pc:sldChg chg="modSp del mod">
        <pc:chgData name="Jim McGowan" userId="e2c7446dd3aca506" providerId="LiveId" clId="{AA856208-45B3-4AC6-8C62-86756A1D7D7A}" dt="2025-05-14T16:13:29.202" v="2081" actId="47"/>
        <pc:sldMkLst>
          <pc:docMk/>
          <pc:sldMk cId="0" sldId="2126"/>
        </pc:sldMkLst>
      </pc:sldChg>
      <pc:sldChg chg="del">
        <pc:chgData name="Jim McGowan" userId="e2c7446dd3aca506" providerId="LiveId" clId="{AA856208-45B3-4AC6-8C62-86756A1D7D7A}" dt="2025-05-14T16:15:15.069" v="2089" actId="47"/>
        <pc:sldMkLst>
          <pc:docMk/>
          <pc:sldMk cId="0" sldId="2127"/>
        </pc:sldMkLst>
      </pc:sldChg>
      <pc:sldChg chg="del">
        <pc:chgData name="Jim McGowan" userId="e2c7446dd3aca506" providerId="LiveId" clId="{AA856208-45B3-4AC6-8C62-86756A1D7D7A}" dt="2025-05-14T16:16:09.858" v="2097" actId="47"/>
        <pc:sldMkLst>
          <pc:docMk/>
          <pc:sldMk cId="0" sldId="2128"/>
        </pc:sldMkLst>
      </pc:sldChg>
      <pc:sldChg chg="del">
        <pc:chgData name="Jim McGowan" userId="e2c7446dd3aca506" providerId="LiveId" clId="{AA856208-45B3-4AC6-8C62-86756A1D7D7A}" dt="2025-05-14T16:16:55.377" v="2106" actId="47"/>
        <pc:sldMkLst>
          <pc:docMk/>
          <pc:sldMk cId="0" sldId="2129"/>
        </pc:sldMkLst>
      </pc:sldChg>
      <pc:sldChg chg="del">
        <pc:chgData name="Jim McGowan" userId="e2c7446dd3aca506" providerId="LiveId" clId="{AA856208-45B3-4AC6-8C62-86756A1D7D7A}" dt="2025-05-14T16:17:30.383" v="2114" actId="47"/>
        <pc:sldMkLst>
          <pc:docMk/>
          <pc:sldMk cId="0" sldId="2130"/>
        </pc:sldMkLst>
      </pc:sldChg>
      <pc:sldChg chg="del">
        <pc:chgData name="Jim McGowan" userId="e2c7446dd3aca506" providerId="LiveId" clId="{AA856208-45B3-4AC6-8C62-86756A1D7D7A}" dt="2025-05-14T16:18:27.223" v="2127" actId="47"/>
        <pc:sldMkLst>
          <pc:docMk/>
          <pc:sldMk cId="0" sldId="2131"/>
        </pc:sldMkLst>
      </pc:sldChg>
      <pc:sldChg chg="del">
        <pc:chgData name="Jim McGowan" userId="e2c7446dd3aca506" providerId="LiveId" clId="{AA856208-45B3-4AC6-8C62-86756A1D7D7A}" dt="2025-05-14T16:19:16.982" v="2136" actId="47"/>
        <pc:sldMkLst>
          <pc:docMk/>
          <pc:sldMk cId="0" sldId="2132"/>
        </pc:sldMkLst>
      </pc:sldChg>
      <pc:sldChg chg="del">
        <pc:chgData name="Jim McGowan" userId="e2c7446dd3aca506" providerId="LiveId" clId="{AA856208-45B3-4AC6-8C62-86756A1D7D7A}" dt="2025-05-14T16:20:15.141" v="2146" actId="47"/>
        <pc:sldMkLst>
          <pc:docMk/>
          <pc:sldMk cId="0" sldId="2133"/>
        </pc:sldMkLst>
      </pc:sldChg>
      <pc:sldChg chg="del">
        <pc:chgData name="Jim McGowan" userId="e2c7446dd3aca506" providerId="LiveId" clId="{AA856208-45B3-4AC6-8C62-86756A1D7D7A}" dt="2025-05-14T16:21:00.494" v="2156" actId="47"/>
        <pc:sldMkLst>
          <pc:docMk/>
          <pc:sldMk cId="0" sldId="2134"/>
        </pc:sldMkLst>
      </pc:sldChg>
      <pc:sldChg chg="del">
        <pc:chgData name="Jim McGowan" userId="e2c7446dd3aca506" providerId="LiveId" clId="{AA856208-45B3-4AC6-8C62-86756A1D7D7A}" dt="2025-05-14T16:23:33.529" v="2169" actId="47"/>
        <pc:sldMkLst>
          <pc:docMk/>
          <pc:sldMk cId="0" sldId="2135"/>
        </pc:sldMkLst>
      </pc:sldChg>
      <pc:sldChg chg="modSp del mod">
        <pc:chgData name="Jim McGowan" userId="e2c7446dd3aca506" providerId="LiveId" clId="{AA856208-45B3-4AC6-8C62-86756A1D7D7A}" dt="2025-05-14T16:41:01.968" v="2415" actId="47"/>
        <pc:sldMkLst>
          <pc:docMk/>
          <pc:sldMk cId="0" sldId="2136"/>
        </pc:sldMkLst>
      </pc:sldChg>
      <pc:sldChg chg="delSp modSp mod">
        <pc:chgData name="Jim McGowan" userId="e2c7446dd3aca506" providerId="LiveId" clId="{AA856208-45B3-4AC6-8C62-86756A1D7D7A}" dt="2025-05-14T16:08:26.243" v="2031" actId="478"/>
        <pc:sldMkLst>
          <pc:docMk/>
          <pc:sldMk cId="0" sldId="2137"/>
        </pc:sldMkLst>
      </pc:sldChg>
      <pc:sldChg chg="del">
        <pc:chgData name="Jim McGowan" userId="e2c7446dd3aca506" providerId="LiveId" clId="{AA856208-45B3-4AC6-8C62-86756A1D7D7A}" dt="2025-05-14T13:27:33.968" v="725" actId="47"/>
        <pc:sldMkLst>
          <pc:docMk/>
          <pc:sldMk cId="0" sldId="2138"/>
        </pc:sldMkLst>
      </pc:sldChg>
      <pc:sldChg chg="del">
        <pc:chgData name="Jim McGowan" userId="e2c7446dd3aca506" providerId="LiveId" clId="{AA856208-45B3-4AC6-8C62-86756A1D7D7A}" dt="2025-05-14T13:28:34.577" v="739" actId="47"/>
        <pc:sldMkLst>
          <pc:docMk/>
          <pc:sldMk cId="0" sldId="2139"/>
        </pc:sldMkLst>
      </pc:sldChg>
      <pc:sldChg chg="modSp">
        <pc:chgData name="Jim McGowan" userId="e2c7446dd3aca506" providerId="LiveId" clId="{AA856208-45B3-4AC6-8C62-86756A1D7D7A}" dt="2025-05-14T14:45:33.722" v="1328" actId="1366"/>
        <pc:sldMkLst>
          <pc:docMk/>
          <pc:sldMk cId="0" sldId="2140"/>
        </pc:sldMkLst>
      </pc:sldChg>
      <pc:sldChg chg="addSp delSp modSp mod">
        <pc:chgData name="Jim McGowan" userId="e2c7446dd3aca506" providerId="LiveId" clId="{AA856208-45B3-4AC6-8C62-86756A1D7D7A}" dt="2025-05-14T16:48:42.517" v="2610"/>
        <pc:sldMkLst>
          <pc:docMk/>
          <pc:sldMk cId="2082614144" sldId="2141"/>
        </pc:sldMkLst>
      </pc:sldChg>
      <pc:sldChg chg="addSp delSp modSp mod">
        <pc:chgData name="Jim McGowan" userId="e2c7446dd3aca506" providerId="LiveId" clId="{AA856208-45B3-4AC6-8C62-86756A1D7D7A}" dt="2025-05-14T16:48:48.489" v="2614"/>
        <pc:sldMkLst>
          <pc:docMk/>
          <pc:sldMk cId="3670036879" sldId="2142"/>
        </pc:sldMkLst>
      </pc:sldChg>
      <pc:sldChg chg="add del">
        <pc:chgData name="Jim McGowan" userId="e2c7446dd3aca506" providerId="LiveId" clId="{AA856208-45B3-4AC6-8C62-86756A1D7D7A}" dt="2025-05-14T12:56:20.972" v="354" actId="47"/>
        <pc:sldMkLst>
          <pc:docMk/>
          <pc:sldMk cId="3450698354" sldId="2143"/>
        </pc:sldMkLst>
      </pc:sldChg>
      <pc:sldChg chg="addSp delSp modSp add mod">
        <pc:chgData name="Jim McGowan" userId="e2c7446dd3aca506" providerId="LiveId" clId="{AA856208-45B3-4AC6-8C62-86756A1D7D7A}" dt="2025-05-14T16:45:44.466" v="2479" actId="478"/>
        <pc:sldMkLst>
          <pc:docMk/>
          <pc:sldMk cId="1340731204" sldId="2144"/>
        </pc:sldMkLst>
      </pc:sldChg>
      <pc:sldChg chg="addSp delSp modSp add mod">
        <pc:chgData name="Jim McGowan" userId="e2c7446dd3aca506" providerId="LiveId" clId="{AA856208-45B3-4AC6-8C62-86756A1D7D7A}" dt="2025-05-14T16:46:29.540" v="2536" actId="12788"/>
        <pc:sldMkLst>
          <pc:docMk/>
          <pc:sldMk cId="1621491993" sldId="2145"/>
        </pc:sldMkLst>
      </pc:sldChg>
      <pc:sldChg chg="addSp delSp modSp add mod">
        <pc:chgData name="Jim McGowan" userId="e2c7446dd3aca506" providerId="LiveId" clId="{AA856208-45B3-4AC6-8C62-86756A1D7D7A}" dt="2025-05-14T16:51:06.491" v="2669"/>
        <pc:sldMkLst>
          <pc:docMk/>
          <pc:sldMk cId="1622827707" sldId="2146"/>
        </pc:sldMkLst>
      </pc:sldChg>
      <pc:sldChg chg="addSp delSp modSp add mod">
        <pc:chgData name="Jim McGowan" userId="e2c7446dd3aca506" providerId="LiveId" clId="{AA856208-45B3-4AC6-8C62-86756A1D7D7A}" dt="2025-05-14T16:51:21.760" v="2672"/>
        <pc:sldMkLst>
          <pc:docMk/>
          <pc:sldMk cId="921685240" sldId="2147"/>
        </pc:sldMkLst>
      </pc:sldChg>
      <pc:sldChg chg="addSp delSp modSp add mod">
        <pc:chgData name="Jim McGowan" userId="e2c7446dd3aca506" providerId="LiveId" clId="{AA856208-45B3-4AC6-8C62-86756A1D7D7A}" dt="2025-05-14T16:51:32.575" v="2675"/>
        <pc:sldMkLst>
          <pc:docMk/>
          <pc:sldMk cId="2428579790" sldId="2148"/>
        </pc:sldMkLst>
      </pc:sldChg>
      <pc:sldChg chg="addSp delSp modSp add mod">
        <pc:chgData name="Jim McGowan" userId="e2c7446dd3aca506" providerId="LiveId" clId="{AA856208-45B3-4AC6-8C62-86756A1D7D7A}" dt="2025-05-14T16:51:43.331" v="2678"/>
        <pc:sldMkLst>
          <pc:docMk/>
          <pc:sldMk cId="2849096971" sldId="2149"/>
        </pc:sldMkLst>
      </pc:sldChg>
      <pc:sldChg chg="addSp delSp modSp add mod">
        <pc:chgData name="Jim McGowan" userId="e2c7446dd3aca506" providerId="LiveId" clId="{AA856208-45B3-4AC6-8C62-86756A1D7D7A}" dt="2025-05-14T16:51:53.941" v="2681"/>
        <pc:sldMkLst>
          <pc:docMk/>
          <pc:sldMk cId="1241244993" sldId="2150"/>
        </pc:sldMkLst>
      </pc:sldChg>
      <pc:sldChg chg="addSp delSp modSp add mod">
        <pc:chgData name="Jim McGowan" userId="e2c7446dd3aca506" providerId="LiveId" clId="{AA856208-45B3-4AC6-8C62-86756A1D7D7A}" dt="2025-05-14T16:52:02.646" v="2684"/>
        <pc:sldMkLst>
          <pc:docMk/>
          <pc:sldMk cId="2115134785" sldId="2151"/>
        </pc:sldMkLst>
      </pc:sldChg>
      <pc:sldChg chg="addSp delSp modSp add mod">
        <pc:chgData name="Jim McGowan" userId="e2c7446dd3aca506" providerId="LiveId" clId="{AA856208-45B3-4AC6-8C62-86756A1D7D7A}" dt="2025-05-14T16:52:11.160" v="2687"/>
        <pc:sldMkLst>
          <pc:docMk/>
          <pc:sldMk cId="3384245787" sldId="2152"/>
        </pc:sldMkLst>
      </pc:sldChg>
      <pc:sldChg chg="addSp delSp modSp add mod">
        <pc:chgData name="Jim McGowan" userId="e2c7446dd3aca506" providerId="LiveId" clId="{AA856208-45B3-4AC6-8C62-86756A1D7D7A}" dt="2025-05-14T16:52:19.075" v="2690"/>
        <pc:sldMkLst>
          <pc:docMk/>
          <pc:sldMk cId="2223942199" sldId="2153"/>
        </pc:sldMkLst>
      </pc:sldChg>
      <pc:sldChg chg="addSp delSp modSp add mod">
        <pc:chgData name="Jim McGowan" userId="e2c7446dd3aca506" providerId="LiveId" clId="{AA856208-45B3-4AC6-8C62-86756A1D7D7A}" dt="2025-05-14T16:52:27.369" v="2693"/>
        <pc:sldMkLst>
          <pc:docMk/>
          <pc:sldMk cId="838945371" sldId="2154"/>
        </pc:sldMkLst>
      </pc:sldChg>
      <pc:sldChg chg="addSp delSp modSp add mod">
        <pc:chgData name="Jim McGowan" userId="e2c7446dd3aca506" providerId="LiveId" clId="{AA856208-45B3-4AC6-8C62-86756A1D7D7A}" dt="2025-05-14T16:47:19.983" v="2554"/>
        <pc:sldMkLst>
          <pc:docMk/>
          <pc:sldMk cId="355066250" sldId="2155"/>
        </pc:sldMkLst>
      </pc:sldChg>
      <pc:sldChg chg="addSp delSp modSp add mod">
        <pc:chgData name="Jim McGowan" userId="e2c7446dd3aca506" providerId="LiveId" clId="{AA856208-45B3-4AC6-8C62-86756A1D7D7A}" dt="2025-05-14T16:47:23.178" v="2556"/>
        <pc:sldMkLst>
          <pc:docMk/>
          <pc:sldMk cId="524207980" sldId="2156"/>
        </pc:sldMkLst>
      </pc:sldChg>
      <pc:sldChg chg="addSp delSp modSp add mod">
        <pc:chgData name="Jim McGowan" userId="e2c7446dd3aca506" providerId="LiveId" clId="{AA856208-45B3-4AC6-8C62-86756A1D7D7A}" dt="2025-05-14T16:47:27.273" v="2558"/>
        <pc:sldMkLst>
          <pc:docMk/>
          <pc:sldMk cId="334256247" sldId="2157"/>
        </pc:sldMkLst>
      </pc:sldChg>
      <pc:sldChg chg="addSp delSp modSp add mod">
        <pc:chgData name="Jim McGowan" userId="e2c7446dd3aca506" providerId="LiveId" clId="{AA856208-45B3-4AC6-8C62-86756A1D7D7A}" dt="2025-05-14T16:47:53.092" v="2576"/>
        <pc:sldMkLst>
          <pc:docMk/>
          <pc:sldMk cId="2952855867" sldId="2158"/>
        </pc:sldMkLst>
      </pc:sldChg>
      <pc:sldChg chg="addSp delSp modSp add mod">
        <pc:chgData name="Jim McGowan" userId="e2c7446dd3aca506" providerId="LiveId" clId="{AA856208-45B3-4AC6-8C62-86756A1D7D7A}" dt="2025-05-14T16:47:57.752" v="2580"/>
        <pc:sldMkLst>
          <pc:docMk/>
          <pc:sldMk cId="4282376758" sldId="2159"/>
        </pc:sldMkLst>
      </pc:sldChg>
      <pc:sldChg chg="addSp delSp modSp add mod">
        <pc:chgData name="Jim McGowan" userId="e2c7446dd3aca506" providerId="LiveId" clId="{AA856208-45B3-4AC6-8C62-86756A1D7D7A}" dt="2025-05-14T16:48:03.011" v="2584"/>
        <pc:sldMkLst>
          <pc:docMk/>
          <pc:sldMk cId="3490649193" sldId="2160"/>
        </pc:sldMkLst>
      </pc:sldChg>
      <pc:sldChg chg="addSp delSp modSp add mod">
        <pc:chgData name="Jim McGowan" userId="e2c7446dd3aca506" providerId="LiveId" clId="{AA856208-45B3-4AC6-8C62-86756A1D7D7A}" dt="2025-05-14T16:48:05.991" v="2586"/>
        <pc:sldMkLst>
          <pc:docMk/>
          <pc:sldMk cId="4049341175" sldId="2161"/>
        </pc:sldMkLst>
      </pc:sldChg>
      <pc:sldChg chg="addSp delSp modSp add mod">
        <pc:chgData name="Jim McGowan" userId="e2c7446dd3aca506" providerId="LiveId" clId="{AA856208-45B3-4AC6-8C62-86756A1D7D7A}" dt="2025-05-14T16:48:17.626" v="2594"/>
        <pc:sldMkLst>
          <pc:docMk/>
          <pc:sldMk cId="3060733449" sldId="2162"/>
        </pc:sldMkLst>
      </pc:sldChg>
      <pc:sldChg chg="addSp delSp modSp add mod ord">
        <pc:chgData name="Jim McGowan" userId="e2c7446dd3aca506" providerId="LiveId" clId="{AA856208-45B3-4AC6-8C62-86756A1D7D7A}" dt="2025-05-14T16:48:20.197" v="2596"/>
        <pc:sldMkLst>
          <pc:docMk/>
          <pc:sldMk cId="567838910" sldId="2163"/>
        </pc:sldMkLst>
      </pc:sldChg>
      <pc:sldChg chg="addSp delSp modSp add mod">
        <pc:chgData name="Jim McGowan" userId="e2c7446dd3aca506" providerId="LiveId" clId="{AA856208-45B3-4AC6-8C62-86756A1D7D7A}" dt="2025-05-14T16:48:25.839" v="2600"/>
        <pc:sldMkLst>
          <pc:docMk/>
          <pc:sldMk cId="1615641519" sldId="2164"/>
        </pc:sldMkLst>
      </pc:sldChg>
      <pc:sldChg chg="addSp delSp modSp add mod">
        <pc:chgData name="Jim McGowan" userId="e2c7446dd3aca506" providerId="LiveId" clId="{AA856208-45B3-4AC6-8C62-86756A1D7D7A}" dt="2025-05-14T16:48:36.816" v="2606"/>
        <pc:sldMkLst>
          <pc:docMk/>
          <pc:sldMk cId="1312655610" sldId="2165"/>
        </pc:sldMkLst>
      </pc:sldChg>
      <pc:sldChg chg="new del">
        <pc:chgData name="Jim McGowan" userId="e2c7446dd3aca506" providerId="LiveId" clId="{AA856208-45B3-4AC6-8C62-86756A1D7D7A}" dt="2025-05-14T14:54:46.533" v="1367" actId="47"/>
        <pc:sldMkLst>
          <pc:docMk/>
          <pc:sldMk cId="3263573523" sldId="2166"/>
        </pc:sldMkLst>
      </pc:sldChg>
      <pc:sldChg chg="add">
        <pc:chgData name="Jim McGowan" userId="e2c7446dd3aca506" providerId="LiveId" clId="{AA856208-45B3-4AC6-8C62-86756A1D7D7A}" dt="2025-05-14T14:30:48.972" v="1232"/>
        <pc:sldMkLst>
          <pc:docMk/>
          <pc:sldMk cId="2552648806" sldId="2167"/>
        </pc:sldMkLst>
      </pc:sldChg>
      <pc:sldChg chg="add del">
        <pc:chgData name="Jim McGowan" userId="e2c7446dd3aca506" providerId="LiveId" clId="{AA856208-45B3-4AC6-8C62-86756A1D7D7A}" dt="2025-05-14T14:31:24.748" v="1234" actId="47"/>
        <pc:sldMkLst>
          <pc:docMk/>
          <pc:sldMk cId="2666049819" sldId="2168"/>
        </pc:sldMkLst>
      </pc:sldChg>
      <pc:sldChg chg="add">
        <pc:chgData name="Jim McGowan" userId="e2c7446dd3aca506" providerId="LiveId" clId="{AA856208-45B3-4AC6-8C62-86756A1D7D7A}" dt="2025-05-14T14:31:19.398" v="1233"/>
        <pc:sldMkLst>
          <pc:docMk/>
          <pc:sldMk cId="2973001248" sldId="27632"/>
        </pc:sldMkLst>
      </pc:sldChg>
      <pc:sldChg chg="addSp delSp modSp add mod">
        <pc:chgData name="Jim McGowan" userId="e2c7446dd3aca506" providerId="LiveId" clId="{AA856208-45B3-4AC6-8C62-86756A1D7D7A}" dt="2025-05-14T16:48:53.738" v="2618"/>
        <pc:sldMkLst>
          <pc:docMk/>
          <pc:sldMk cId="3992340989" sldId="27633"/>
        </pc:sldMkLst>
      </pc:sldChg>
      <pc:sldChg chg="addSp delSp modSp add mod">
        <pc:chgData name="Jim McGowan" userId="e2c7446dd3aca506" providerId="LiveId" clId="{AA856208-45B3-4AC6-8C62-86756A1D7D7A}" dt="2025-05-14T16:49:06.322" v="2626"/>
        <pc:sldMkLst>
          <pc:docMk/>
          <pc:sldMk cId="4110101182" sldId="27634"/>
        </pc:sldMkLst>
      </pc:sldChg>
      <pc:sldChg chg="addSp delSp modSp add mod">
        <pc:chgData name="Jim McGowan" userId="e2c7446dd3aca506" providerId="LiveId" clId="{AA856208-45B3-4AC6-8C62-86756A1D7D7A}" dt="2025-05-14T16:49:15.754" v="2632"/>
        <pc:sldMkLst>
          <pc:docMk/>
          <pc:sldMk cId="3800326303" sldId="27635"/>
        </pc:sldMkLst>
      </pc:sldChg>
      <pc:sldChg chg="addSp delSp modSp add mod">
        <pc:chgData name="Jim McGowan" userId="e2c7446dd3aca506" providerId="LiveId" clId="{AA856208-45B3-4AC6-8C62-86756A1D7D7A}" dt="2025-05-14T16:49:20.772" v="2636"/>
        <pc:sldMkLst>
          <pc:docMk/>
          <pc:sldMk cId="4264191173" sldId="27636"/>
        </pc:sldMkLst>
      </pc:sldChg>
      <pc:sldChg chg="addSp delSp modSp add mod">
        <pc:chgData name="Jim McGowan" userId="e2c7446dd3aca506" providerId="LiveId" clId="{AA856208-45B3-4AC6-8C62-86756A1D7D7A}" dt="2025-05-14T16:49:46.830" v="2650"/>
        <pc:sldMkLst>
          <pc:docMk/>
          <pc:sldMk cId="3349005980" sldId="27637"/>
        </pc:sldMkLst>
      </pc:sldChg>
      <pc:sldChg chg="addSp delSp modSp add mod">
        <pc:chgData name="Jim McGowan" userId="e2c7446dd3aca506" providerId="LiveId" clId="{AA856208-45B3-4AC6-8C62-86756A1D7D7A}" dt="2025-05-14T16:50:07.952" v="2654"/>
        <pc:sldMkLst>
          <pc:docMk/>
          <pc:sldMk cId="235649702" sldId="27638"/>
        </pc:sldMkLst>
      </pc:sldChg>
      <pc:sldChg chg="addSp delSp modSp add mod">
        <pc:chgData name="Jim McGowan" userId="e2c7446dd3aca506" providerId="LiveId" clId="{AA856208-45B3-4AC6-8C62-86756A1D7D7A}" dt="2025-05-14T16:50:19.068" v="2662"/>
        <pc:sldMkLst>
          <pc:docMk/>
          <pc:sldMk cId="1348356978" sldId="27639"/>
        </pc:sldMkLst>
      </pc:sldChg>
      <pc:sldChg chg="addSp delSp modSp add mod">
        <pc:chgData name="Jim McGowan" userId="e2c7446dd3aca506" providerId="LiveId" clId="{AA856208-45B3-4AC6-8C62-86756A1D7D7A}" dt="2025-05-14T16:48:59.681" v="2622"/>
        <pc:sldMkLst>
          <pc:docMk/>
          <pc:sldMk cId="3447932966" sldId="27640"/>
        </pc:sldMkLst>
      </pc:sldChg>
      <pc:sldChg chg="addSp delSp modSp add mod">
        <pc:chgData name="Jim McGowan" userId="e2c7446dd3aca506" providerId="LiveId" clId="{AA856208-45B3-4AC6-8C62-86756A1D7D7A}" dt="2025-05-14T16:49:02.353" v="2624"/>
        <pc:sldMkLst>
          <pc:docMk/>
          <pc:sldMk cId="909775931" sldId="27641"/>
        </pc:sldMkLst>
      </pc:sldChg>
      <pc:sldChg chg="addSp delSp modSp add mod">
        <pc:chgData name="Jim McGowan" userId="e2c7446dd3aca506" providerId="LiveId" clId="{AA856208-45B3-4AC6-8C62-86756A1D7D7A}" dt="2025-05-14T16:49:25.777" v="2640"/>
        <pc:sldMkLst>
          <pc:docMk/>
          <pc:sldMk cId="2455071530" sldId="27642"/>
        </pc:sldMkLst>
      </pc:sldChg>
      <pc:sldChg chg="addSp delSp modSp add mod">
        <pc:chgData name="Jim McGowan" userId="e2c7446dd3aca506" providerId="LiveId" clId="{AA856208-45B3-4AC6-8C62-86756A1D7D7A}" dt="2025-05-14T16:49:34.930" v="2644"/>
        <pc:sldMkLst>
          <pc:docMk/>
          <pc:sldMk cId="309628364" sldId="27643"/>
        </pc:sldMkLst>
      </pc:sldChg>
      <pc:sldChg chg="addSp delSp modSp add del mod">
        <pc:chgData name="Jim McGowan" userId="e2c7446dd3aca506" providerId="LiveId" clId="{AA856208-45B3-4AC6-8C62-86756A1D7D7A}" dt="2025-05-14T16:57:39.567" v="2698" actId="47"/>
        <pc:sldMkLst>
          <pc:docMk/>
          <pc:sldMk cId="747961865" sldId="27644"/>
        </pc:sldMkLst>
      </pc:sldChg>
      <pc:sldChg chg="addSp delSp modSp add mod">
        <pc:chgData name="Jim McGowan" userId="e2c7446dd3aca506" providerId="LiveId" clId="{AA856208-45B3-4AC6-8C62-86756A1D7D7A}" dt="2025-05-14T16:52:57.576" v="2697"/>
        <pc:sldMkLst>
          <pc:docMk/>
          <pc:sldMk cId="3592477177" sldId="27645"/>
        </pc:sldMkLst>
      </pc:sldChg>
      <pc:sldChg chg="addSp delSp modSp add mod">
        <pc:chgData name="Jim McGowan" userId="e2c7446dd3aca506" providerId="LiveId" clId="{AA856208-45B3-4AC6-8C62-86756A1D7D7A}" dt="2025-05-14T16:49:42.205" v="2648"/>
        <pc:sldMkLst>
          <pc:docMk/>
          <pc:sldMk cId="3417291345" sldId="27646"/>
        </pc:sldMkLst>
      </pc:sldChg>
      <pc:sldChg chg="modSp add mod">
        <pc:chgData name="Jim McGowan" userId="e2c7446dd3aca506" providerId="LiveId" clId="{AA856208-45B3-4AC6-8C62-86756A1D7D7A}" dt="2025-05-14T16:13:20.374" v="2080" actId="207"/>
        <pc:sldMkLst>
          <pc:docMk/>
          <pc:sldMk cId="3556905387" sldId="27647"/>
        </pc:sldMkLst>
      </pc:sldChg>
      <pc:sldChg chg="modSp add mod">
        <pc:chgData name="Jim McGowan" userId="e2c7446dd3aca506" providerId="LiveId" clId="{AA856208-45B3-4AC6-8C62-86756A1D7D7A}" dt="2025-05-14T16:14:57.267" v="2088" actId="113"/>
        <pc:sldMkLst>
          <pc:docMk/>
          <pc:sldMk cId="2775203287" sldId="27648"/>
        </pc:sldMkLst>
      </pc:sldChg>
      <pc:sldChg chg="modSp add mod">
        <pc:chgData name="Jim McGowan" userId="e2c7446dd3aca506" providerId="LiveId" clId="{AA856208-45B3-4AC6-8C62-86756A1D7D7A}" dt="2025-05-14T16:16:00.552" v="2096" actId="113"/>
        <pc:sldMkLst>
          <pc:docMk/>
          <pc:sldMk cId="2156798268" sldId="27649"/>
        </pc:sldMkLst>
      </pc:sldChg>
      <pc:sldChg chg="modSp add mod">
        <pc:chgData name="Jim McGowan" userId="e2c7446dd3aca506" providerId="LiveId" clId="{AA856208-45B3-4AC6-8C62-86756A1D7D7A}" dt="2025-05-14T16:16:49.485" v="2105" actId="207"/>
        <pc:sldMkLst>
          <pc:docMk/>
          <pc:sldMk cId="3761461003" sldId="27650"/>
        </pc:sldMkLst>
      </pc:sldChg>
      <pc:sldChg chg="modSp add mod">
        <pc:chgData name="Jim McGowan" userId="e2c7446dd3aca506" providerId="LiveId" clId="{AA856208-45B3-4AC6-8C62-86756A1D7D7A}" dt="2025-05-14T16:29:18.530" v="2253" actId="14734"/>
        <pc:sldMkLst>
          <pc:docMk/>
          <pc:sldMk cId="2886615198" sldId="27651"/>
        </pc:sldMkLst>
      </pc:sldChg>
      <pc:sldChg chg="modSp add mod">
        <pc:chgData name="Jim McGowan" userId="e2c7446dd3aca506" providerId="LiveId" clId="{AA856208-45B3-4AC6-8C62-86756A1D7D7A}" dt="2025-05-14T16:18:01.655" v="2121" actId="113"/>
        <pc:sldMkLst>
          <pc:docMk/>
          <pc:sldMk cId="2775820423" sldId="27652"/>
        </pc:sldMkLst>
      </pc:sldChg>
      <pc:sldChg chg="modSp add mod ord">
        <pc:chgData name="Jim McGowan" userId="e2c7446dd3aca506" providerId="LiveId" clId="{AA856208-45B3-4AC6-8C62-86756A1D7D7A}" dt="2025-05-14T16:19:07.160" v="2135" actId="207"/>
        <pc:sldMkLst>
          <pc:docMk/>
          <pc:sldMk cId="718175523" sldId="27653"/>
        </pc:sldMkLst>
      </pc:sldChg>
      <pc:sldChg chg="modSp add mod">
        <pc:chgData name="Jim McGowan" userId="e2c7446dd3aca506" providerId="LiveId" clId="{AA856208-45B3-4AC6-8C62-86756A1D7D7A}" dt="2025-05-14T16:20:05.692" v="2145" actId="207"/>
        <pc:sldMkLst>
          <pc:docMk/>
          <pc:sldMk cId="2480410930" sldId="27654"/>
        </pc:sldMkLst>
      </pc:sldChg>
      <pc:sldChg chg="modSp add mod">
        <pc:chgData name="Jim McGowan" userId="e2c7446dd3aca506" providerId="LiveId" clId="{AA856208-45B3-4AC6-8C62-86756A1D7D7A}" dt="2025-05-14T16:23:10.288" v="2168" actId="207"/>
        <pc:sldMkLst>
          <pc:docMk/>
          <pc:sldMk cId="3968669224" sldId="27655"/>
        </pc:sldMkLst>
      </pc:sldChg>
      <pc:sldChg chg="modSp add mod">
        <pc:chgData name="Jim McGowan" userId="e2c7446dd3aca506" providerId="LiveId" clId="{AA856208-45B3-4AC6-8C62-86756A1D7D7A}" dt="2025-05-14T16:22:47.680" v="2167" actId="207"/>
        <pc:sldMkLst>
          <pc:docMk/>
          <pc:sldMk cId="1494256662" sldId="27656"/>
        </pc:sldMkLst>
      </pc:sldChg>
      <pc:sldChg chg="addSp delSp modSp add mod">
        <pc:chgData name="Jim McGowan" userId="e2c7446dd3aca506" providerId="LiveId" clId="{AA856208-45B3-4AC6-8C62-86756A1D7D7A}" dt="2025-05-14T16:50:12.819" v="2658"/>
        <pc:sldMkLst>
          <pc:docMk/>
          <pc:sldMk cId="3446477831" sldId="27657"/>
        </pc:sldMkLst>
      </pc:sldChg>
      <pc:sldChg chg="add">
        <pc:chgData name="Jim McGowan" userId="e2c7446dd3aca506" providerId="LiveId" clId="{AA856208-45B3-4AC6-8C62-86756A1D7D7A}" dt="2025-05-14T16:37:49.502" v="2379"/>
        <pc:sldMkLst>
          <pc:docMk/>
          <pc:sldMk cId="175402909" sldId="27658"/>
        </pc:sldMkLst>
      </pc:sldChg>
      <pc:sldChg chg="addSp delSp modSp add mod">
        <pc:chgData name="Jim McGowan" userId="e2c7446dd3aca506" providerId="LiveId" clId="{AA856208-45B3-4AC6-8C62-86756A1D7D7A}" dt="2025-05-14T16:50:16.176" v="2660"/>
        <pc:sldMkLst>
          <pc:docMk/>
          <pc:sldMk cId="643564802" sldId="27659"/>
        </pc:sldMkLst>
      </pc:sldChg>
      <pc:sldChg chg="addSp delSp modSp add mod">
        <pc:chgData name="Jim McGowan" userId="e2c7446dd3aca506" providerId="LiveId" clId="{AA856208-45B3-4AC6-8C62-86756A1D7D7A}" dt="2025-05-14T16:50:23.934" v="2666"/>
        <pc:sldMkLst>
          <pc:docMk/>
          <pc:sldMk cId="3432142939" sldId="27660"/>
        </pc:sldMkLst>
      </pc:sldChg>
    </pc:docChg>
  </pc:docChgLst>
  <pc:docChgLst>
    <pc:chgData name="Jim McGowan" userId="e2c7446dd3aca506" providerId="LiveId" clId="{59792BA4-7524-4A48-85BF-EC3EF151B48B}"/>
    <pc:docChg chg="custSel addSld modSld">
      <pc:chgData name="Jim McGowan" userId="e2c7446dd3aca506" providerId="LiveId" clId="{59792BA4-7524-4A48-85BF-EC3EF151B48B}" dt="2025-06-29T12:37:08.673" v="65"/>
      <pc:docMkLst>
        <pc:docMk/>
      </pc:docMkLst>
      <pc:sldChg chg="modSp mod">
        <pc:chgData name="Jim McGowan" userId="e2c7446dd3aca506" providerId="LiveId" clId="{59792BA4-7524-4A48-85BF-EC3EF151B48B}" dt="2025-06-28T13:12:24.718" v="58" actId="14100"/>
        <pc:sldMkLst>
          <pc:docMk/>
          <pc:sldMk cId="2212868530" sldId="1219"/>
        </pc:sldMkLst>
      </pc:sldChg>
      <pc:sldChg chg="modSp mod">
        <pc:chgData name="Jim McGowan" userId="e2c7446dd3aca506" providerId="LiveId" clId="{59792BA4-7524-4A48-85BF-EC3EF151B48B}" dt="2025-06-28T13:09:54.382" v="46" actId="1035"/>
        <pc:sldMkLst>
          <pc:docMk/>
          <pc:sldMk cId="573336584" sldId="2661"/>
        </pc:sldMkLst>
      </pc:sldChg>
      <pc:sldChg chg="add">
        <pc:chgData name="Jim McGowan" userId="e2c7446dd3aca506" providerId="LiveId" clId="{59792BA4-7524-4A48-85BF-EC3EF151B48B}" dt="2025-06-29T12:35:57.848" v="62"/>
        <pc:sldMkLst>
          <pc:docMk/>
          <pc:sldMk cId="3035722057" sldId="4461"/>
        </pc:sldMkLst>
      </pc:sldChg>
      <pc:sldChg chg="modSp">
        <pc:chgData name="Jim McGowan" userId="e2c7446dd3aca506" providerId="LiveId" clId="{59792BA4-7524-4A48-85BF-EC3EF151B48B}" dt="2025-06-28T13:12:48.773" v="59"/>
        <pc:sldMkLst>
          <pc:docMk/>
          <pc:sldMk cId="227771014" sldId="6181"/>
        </pc:sldMkLst>
        <pc:spChg chg="mod">
          <ac:chgData name="Jim McGowan" userId="e2c7446dd3aca506" providerId="LiveId" clId="{59792BA4-7524-4A48-85BF-EC3EF151B48B}" dt="2025-06-28T13:12:48.773" v="59"/>
          <ac:spMkLst>
            <pc:docMk/>
            <pc:sldMk cId="227771014" sldId="6181"/>
            <ac:spMk id="8" creationId="{3105FB8B-2BB0-440E-9C7D-08AA657A1CFA}"/>
          </ac:spMkLst>
        </pc:spChg>
      </pc:sldChg>
      <pc:sldChg chg="addSp delSp modSp mod">
        <pc:chgData name="Jim McGowan" userId="e2c7446dd3aca506" providerId="LiveId" clId="{59792BA4-7524-4A48-85BF-EC3EF151B48B}" dt="2025-06-28T13:07:51.371" v="39" actId="1582"/>
        <pc:sldMkLst>
          <pc:docMk/>
          <pc:sldMk cId="992190583" sldId="6543"/>
        </pc:sldMkLst>
      </pc:sldChg>
      <pc:sldChg chg="modSp mod">
        <pc:chgData name="Jim McGowan" userId="e2c7446dd3aca506" providerId="LiveId" clId="{59792BA4-7524-4A48-85BF-EC3EF151B48B}" dt="2025-06-28T13:11:19.131" v="55" actId="12788"/>
        <pc:sldMkLst>
          <pc:docMk/>
          <pc:sldMk cId="2508406776" sldId="27578"/>
        </pc:sldMkLst>
      </pc:sldChg>
      <pc:sldChg chg="modSp mod">
        <pc:chgData name="Jim McGowan" userId="e2c7446dd3aca506" providerId="LiveId" clId="{59792BA4-7524-4A48-85BF-EC3EF151B48B}" dt="2025-06-29T12:35:27.623" v="61" actId="108"/>
        <pc:sldMkLst>
          <pc:docMk/>
          <pc:sldMk cId="4774250" sldId="27710"/>
        </pc:sldMkLst>
      </pc:sldChg>
      <pc:sldChg chg="modSp mod">
        <pc:chgData name="Jim McGowan" userId="e2c7446dd3aca506" providerId="LiveId" clId="{59792BA4-7524-4A48-85BF-EC3EF151B48B}" dt="2025-06-28T13:09:16.960" v="41" actId="14100"/>
        <pc:sldMkLst>
          <pc:docMk/>
          <pc:sldMk cId="3103878604" sldId="28103"/>
        </pc:sldMkLst>
      </pc:sldChg>
      <pc:sldChg chg="add">
        <pc:chgData name="Jim McGowan" userId="e2c7446dd3aca506" providerId="LiveId" clId="{59792BA4-7524-4A48-85BF-EC3EF151B48B}" dt="2025-06-29T12:34:39.483" v="60"/>
        <pc:sldMkLst>
          <pc:docMk/>
          <pc:sldMk cId="337247118" sldId="28108"/>
        </pc:sldMkLst>
      </pc:sldChg>
      <pc:sldChg chg="add">
        <pc:chgData name="Jim McGowan" userId="e2c7446dd3aca506" providerId="LiveId" clId="{59792BA4-7524-4A48-85BF-EC3EF151B48B}" dt="2025-06-29T12:36:14.821" v="63"/>
        <pc:sldMkLst>
          <pc:docMk/>
          <pc:sldMk cId="3886232834" sldId="28109"/>
        </pc:sldMkLst>
      </pc:sldChg>
      <pc:sldChg chg="add">
        <pc:chgData name="Jim McGowan" userId="e2c7446dd3aca506" providerId="LiveId" clId="{59792BA4-7524-4A48-85BF-EC3EF151B48B}" dt="2025-06-29T12:36:36.378" v="64"/>
        <pc:sldMkLst>
          <pc:docMk/>
          <pc:sldMk cId="1549827520" sldId="28110"/>
        </pc:sldMkLst>
      </pc:sldChg>
      <pc:sldChg chg="add">
        <pc:chgData name="Jim McGowan" userId="e2c7446dd3aca506" providerId="LiveId" clId="{59792BA4-7524-4A48-85BF-EC3EF151B48B}" dt="2025-06-29T12:37:08.673" v="65"/>
        <pc:sldMkLst>
          <pc:docMk/>
          <pc:sldMk cId="3963639883" sldId="281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cs typeface="Arial" panose="020B0604020202020204" pitchFamily="34" charset="0"/>
              </a:defRPr>
            </a:lvl1pPr>
          </a:lstStyle>
          <a:p>
            <a:pPr>
              <a:defRPr/>
            </a:pPr>
            <a:fld id="{B431BCF1-9F7D-49CF-B1E8-9146FE8C498C}" type="slidenum">
              <a:rPr lang="en-US" altLang="en-US">
                <a:latin typeface="+mn-lt"/>
              </a:rPr>
              <a:pPr>
                <a:defRPr/>
              </a:pPr>
              <a:t>‹#›</a:t>
            </a:fld>
            <a:endParaRPr lang="en-US" altLang="en-US" dirty="0">
              <a:latin typeface="+mn-lt"/>
            </a:endParaRPr>
          </a:p>
        </p:txBody>
      </p:sp>
      <p:sp>
        <p:nvSpPr>
          <p:cNvPr id="2" name="Header Placeholder 1">
            <a:extLst>
              <a:ext uri="{FF2B5EF4-FFF2-40B4-BE49-F238E27FC236}">
                <a16:creationId xmlns:a16="http://schemas.microsoft.com/office/drawing/2014/main" id="{A9493A41-A676-1A46-D196-EAAD0D01BE19}"/>
              </a:ext>
            </a:extLst>
          </p:cNvPr>
          <p:cNvSpPr>
            <a:spLocks noGrp="1"/>
          </p:cNvSpPr>
          <p:nvPr>
            <p:ph type="hdr" sz="quarter"/>
          </p:nvPr>
        </p:nvSpPr>
        <p:spPr>
          <a:xfrm>
            <a:off x="1714404" y="124354"/>
            <a:ext cx="4347077" cy="820028"/>
          </a:xfrm>
          <a:prstGeom prst="rect">
            <a:avLst/>
          </a:prstGeom>
        </p:spPr>
        <p:txBody>
          <a:bodyPr vert="horz" lIns="123621" tIns="61810" rIns="123621" bIns="61810"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009 Exodus 3v16-22</a:t>
            </a:r>
          </a:p>
          <a:p>
            <a:pPr>
              <a:defRPr/>
            </a:pPr>
            <a:r>
              <a:rPr lang="en-US" sz="1500" dirty="0"/>
              <a:t>07-20-2025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02FA301A-137B-41F1-AC35-29D932AF757D}" type="datetimeFigureOut">
              <a:rPr lang="en-US" smtClean="0"/>
              <a:pPr>
                <a:defRPr/>
              </a:pPr>
              <a:t>7/19/25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Arial" panose="020B0604020202020204" pitchFamily="34" charset="0"/>
              </a:defRPr>
            </a:lvl1pPr>
          </a:lstStyle>
          <a:p>
            <a:pPr>
              <a:defRPr/>
            </a:pPr>
            <a:fld id="{0A6B008D-698A-4CC7-B9FE-2543C3C21294}"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6038-32F1-1683-5497-BD120929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7D6C5-2812-A588-AD61-AEDD316315B3}"/>
              </a:ext>
            </a:extLst>
          </p:cNvPr>
          <p:cNvSpPr>
            <a:spLocks noGrp="1" noRot="1" noChangeAspect="1"/>
          </p:cNvSpPr>
          <p:nvPr>
            <p:ph type="sldImg"/>
          </p:nvPr>
        </p:nvSpPr>
        <p:spPr>
          <a:xfrm>
            <a:off x="584200" y="744538"/>
            <a:ext cx="6607175" cy="3716337"/>
          </a:xfrm>
        </p:spPr>
      </p:sp>
      <p:sp>
        <p:nvSpPr>
          <p:cNvPr id="3" name="Notes Placeholder 2">
            <a:extLst>
              <a:ext uri="{FF2B5EF4-FFF2-40B4-BE49-F238E27FC236}">
                <a16:creationId xmlns:a16="http://schemas.microsoft.com/office/drawing/2014/main" id="{21C6CAF4-6032-7E4F-FF24-C62E74FF061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9F78A3-6726-762B-5DC8-D5566010BACB}"/>
              </a:ext>
            </a:extLst>
          </p:cNvPr>
          <p:cNvSpPr>
            <a:spLocks noGrp="1"/>
          </p:cNvSpPr>
          <p:nvPr>
            <p:ph type="hdr" sz="quarter"/>
          </p:nvPr>
        </p:nvSpPr>
        <p:spPr/>
        <p:txBody>
          <a:bodyPr/>
          <a:lstStyle/>
          <a:p>
            <a:pPr>
              <a:defRPr/>
            </a:pPr>
            <a:r>
              <a:rPr lang="en-US"/>
              <a:t>Dr. Andy Woods</a:t>
            </a:r>
            <a:endParaRPr lang="en-US" dirty="0"/>
          </a:p>
        </p:txBody>
      </p:sp>
      <p:sp>
        <p:nvSpPr>
          <p:cNvPr id="5" name="Date Placeholder 4">
            <a:extLst>
              <a:ext uri="{FF2B5EF4-FFF2-40B4-BE49-F238E27FC236}">
                <a16:creationId xmlns:a16="http://schemas.microsoft.com/office/drawing/2014/main" id="{FF8826EB-2362-431C-4C68-1ED42AA9D998}"/>
              </a:ext>
            </a:extLst>
          </p:cNvPr>
          <p:cNvSpPr>
            <a:spLocks noGrp="1"/>
          </p:cNvSpPr>
          <p:nvPr>
            <p:ph type="dt" idx="1"/>
          </p:nvPr>
        </p:nvSpPr>
        <p:spPr/>
        <p:txBody>
          <a:bodyPr/>
          <a:lstStyle/>
          <a:p>
            <a:pPr>
              <a:defRPr/>
            </a:pPr>
            <a:r>
              <a:rPr lang="en-US"/>
              <a:t>9/11/2016</a:t>
            </a:r>
            <a:endParaRPr lang="en-US" dirty="0"/>
          </a:p>
        </p:txBody>
      </p:sp>
      <p:sp>
        <p:nvSpPr>
          <p:cNvPr id="6" name="Footer Placeholder 5">
            <a:extLst>
              <a:ext uri="{FF2B5EF4-FFF2-40B4-BE49-F238E27FC236}">
                <a16:creationId xmlns:a16="http://schemas.microsoft.com/office/drawing/2014/main" id="{2BCAB7DF-0520-C1DC-08FB-04CF962C1101}"/>
              </a:ext>
            </a:extLst>
          </p:cNvPr>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a:extLst>
              <a:ext uri="{FF2B5EF4-FFF2-40B4-BE49-F238E27FC236}">
                <a16:creationId xmlns:a16="http://schemas.microsoft.com/office/drawing/2014/main" id="{9DF35C9B-F06F-A314-58FC-6D75A13318B3}"/>
              </a:ext>
            </a:extLst>
          </p:cNvPr>
          <p:cNvSpPr>
            <a:spLocks noGrp="1"/>
          </p:cNvSpPr>
          <p:nvPr>
            <p:ph type="sldNum" sz="quarter" idx="5"/>
          </p:nvPr>
        </p:nvSpPr>
        <p:spPr/>
        <p:txBody>
          <a:bodyPr/>
          <a:lstStyle/>
          <a:p>
            <a:pPr>
              <a:defRPr/>
            </a:pPr>
            <a:fld id="{F3584848-F49B-4589-80F1-8AC4D2C6A1D1}" type="slidenum">
              <a:rPr lang="en-US" altLang="en-US" smtClean="0"/>
              <a:pPr>
                <a:defRPr/>
              </a:pPr>
              <a:t>35</a:t>
            </a:fld>
            <a:endParaRPr lang="en-US" altLang="en-US" dirty="0"/>
          </a:p>
        </p:txBody>
      </p:sp>
    </p:spTree>
    <p:extLst>
      <p:ext uri="{BB962C8B-B14F-4D97-AF65-F5344CB8AC3E}">
        <p14:creationId xmlns:p14="http://schemas.microsoft.com/office/powerpoint/2010/main" val="34675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97EE958F-01F3-48FD-B92D-72ACD68E3CD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E25677D-DC1A-49C2-8C51-DBC8FA5D763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DB4AC889-DEB0-4DE5-B56C-FF30962D3DEB}"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402523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504D9705-E3F2-4168-AF1A-5EC943AB6EC2}"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D130F-2481-615E-D2DC-ABC909AF630F}"/>
              </a:ext>
            </a:extLst>
          </p:cNvPr>
          <p:cNvPicPr>
            <a:picLocks noChangeAspect="1"/>
          </p:cNvPicPr>
          <p:nvPr/>
        </p:nvPicPr>
        <p:blipFill>
          <a:blip r:embed="rId2"/>
          <a:stretch>
            <a:fillRect/>
          </a:stretch>
        </p:blipFill>
        <p:spPr>
          <a:xfrm>
            <a:off x="609600" y="609600"/>
            <a:ext cx="10972800" cy="4413470"/>
          </a:xfrm>
          <a:prstGeom prst="rect">
            <a:avLst/>
          </a:prstGeom>
        </p:spPr>
      </p:pic>
      <p:pic>
        <p:nvPicPr>
          <p:cNvPr id="3" name="Picture 2">
            <a:extLst>
              <a:ext uri="{FF2B5EF4-FFF2-40B4-BE49-F238E27FC236}">
                <a16:creationId xmlns:a16="http://schemas.microsoft.com/office/drawing/2014/main" id="{31E891EE-EBB0-015B-F1A7-3900B5B80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DA807-FAF6-28F2-CC59-190B1DB7F8C6}"/>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8DF1F541-8FC6-8AF1-7C86-CD66559626C9}"/>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plundering (21-22)</a:t>
            </a:r>
          </a:p>
        </p:txBody>
      </p:sp>
      <p:sp>
        <p:nvSpPr>
          <p:cNvPr id="4" name="Rectangle 2">
            <a:extLst>
              <a:ext uri="{FF2B5EF4-FFF2-40B4-BE49-F238E27FC236}">
                <a16:creationId xmlns:a16="http://schemas.microsoft.com/office/drawing/2014/main" id="{76EA4744-8B33-9CBC-739D-F74643124238}"/>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36B91351-4AB0-046F-C510-2D26FEB9486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397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extLst>
              <p:ext uri="{D42A27DB-BD31-4B8C-83A1-F6EECF244321}">
                <p14:modId xmlns:p14="http://schemas.microsoft.com/office/powerpoint/2010/main" val="618462071"/>
              </p:ext>
            </p:extLst>
          </p:nvPr>
        </p:nvGraphicFramePr>
        <p:xfrm>
          <a:off x="609600" y="294048"/>
          <a:ext cx="10972800" cy="4389120"/>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20000"/>
                    </a:ext>
                  </a:extLst>
                </a:gridCol>
                <a:gridCol w="3413502">
                  <a:extLst>
                    <a:ext uri="{9D8B030D-6E8A-4147-A177-3AD203B41FA5}">
                      <a16:colId xmlns:a16="http://schemas.microsoft.com/office/drawing/2014/main" val="20001"/>
                    </a:ext>
                  </a:extLst>
                </a:gridCol>
                <a:gridCol w="3314700">
                  <a:extLst>
                    <a:ext uri="{9D8B030D-6E8A-4147-A177-3AD203B41FA5}">
                      <a16:colId xmlns:a16="http://schemas.microsoft.com/office/drawing/2014/main" val="20002"/>
                    </a:ext>
                  </a:extLst>
                </a:gridCol>
                <a:gridCol w="3314700">
                  <a:extLst>
                    <a:ext uri="{9D8B030D-6E8A-4147-A177-3AD203B41FA5}">
                      <a16:colId xmlns:a16="http://schemas.microsoft.com/office/drawing/2014/main" val="20003"/>
                    </a:ext>
                  </a:extLst>
                </a:gridCol>
              </a:tblGrid>
              <a:tr h="731520">
                <a:tc gridSpan="4">
                  <a:txBody>
                    <a:bodyPr/>
                    <a:lstStyle/>
                    <a:p>
                      <a:pPr algn="ctr"/>
                      <a:r>
                        <a:rPr lang="en-US" sz="34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6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6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6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6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Egypt to Canaan</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Babylon to Israel</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600" dirty="0">
                          <a:latin typeface="Calibri" panose="020F0502020204030204" pitchFamily="34" charset="0"/>
                          <a:cs typeface="Calibri" panose="020F0502020204030204" pitchFamily="34" charset="0"/>
                        </a:rPr>
                        <a:t>3</a:t>
                      </a:r>
                      <a:r>
                        <a:rPr lang="en-US" sz="2600" baseline="30000" dirty="0">
                          <a:latin typeface="Calibri" panose="020F0502020204030204" pitchFamily="34" charset="0"/>
                          <a:cs typeface="Calibri" panose="020F0502020204030204" pitchFamily="34" charset="0"/>
                        </a:rPr>
                        <a:t>rd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Millennial 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2475" y="4800600"/>
            <a:ext cx="3247053" cy="1828800"/>
          </a:xfrm>
          <a:prstGeom prst="rect">
            <a:avLst/>
          </a:prstGeom>
        </p:spPr>
      </p:pic>
    </p:spTree>
    <p:extLst>
      <p:ext uri="{BB962C8B-B14F-4D97-AF65-F5344CB8AC3E}">
        <p14:creationId xmlns:p14="http://schemas.microsoft.com/office/powerpoint/2010/main" val="22548007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25CF-CA2F-8AA0-ABD0-C9723BE9457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41AD3B15-05D3-4D1D-AE61-0BCAB73417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3038008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3416-9C91-3053-1253-01926DC7440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A9E86D6-450F-8181-07AE-20C3E1FEDA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3573" y="137160"/>
            <a:ext cx="8684855" cy="6583680"/>
          </a:xfrm>
          <a:prstGeom prst="rect">
            <a:avLst/>
          </a:prstGeom>
        </p:spPr>
      </p:pic>
    </p:spTree>
    <p:extLst>
      <p:ext uri="{BB962C8B-B14F-4D97-AF65-F5344CB8AC3E}">
        <p14:creationId xmlns:p14="http://schemas.microsoft.com/office/powerpoint/2010/main" val="13518919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E064E-12BA-84F0-6F61-5EB728B45985}"/>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718694C-4300-E706-C697-27927AE259F2}"/>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plundering (21-22)</a:t>
            </a:r>
          </a:p>
        </p:txBody>
      </p:sp>
      <p:sp>
        <p:nvSpPr>
          <p:cNvPr id="4" name="Rectangle 2">
            <a:extLst>
              <a:ext uri="{FF2B5EF4-FFF2-40B4-BE49-F238E27FC236}">
                <a16:creationId xmlns:a16="http://schemas.microsoft.com/office/drawing/2014/main" id="{9E6C8E79-AD53-664E-77A5-A595046D07C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20E66E68-97E3-6C27-F729-A7C343AD6A82}"/>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500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2DE6F-0AE1-A967-9058-5539319B1A2C}"/>
            </a:ext>
          </a:extLst>
        </p:cNvPr>
        <p:cNvGrpSpPr/>
        <p:nvPr/>
      </p:nvGrpSpPr>
      <p:grpSpPr>
        <a:xfrm>
          <a:off x="0" y="0"/>
          <a:ext cx="0" cy="0"/>
          <a:chOff x="0" y="0"/>
          <a:chExt cx="0" cy="0"/>
        </a:xfrm>
      </p:grpSpPr>
      <p:sp>
        <p:nvSpPr>
          <p:cNvPr id="44033" name="Rectangle 2">
            <a:extLst>
              <a:ext uri="{FF2B5EF4-FFF2-40B4-BE49-F238E27FC236}">
                <a16:creationId xmlns:a16="http://schemas.microsoft.com/office/drawing/2014/main" id="{72F7C046-29F1-458E-B4EB-0DA942A5F2E3}"/>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312CE85D-8602-505C-5552-BDE788228054}"/>
              </a:ext>
            </a:extLst>
          </p:cNvPr>
          <p:cNvSpPr>
            <a:spLocks noGrp="1" noChangeArrowheads="1"/>
          </p:cNvSpPr>
          <p:nvPr>
            <p:ph type="body" idx="1"/>
          </p:nvPr>
        </p:nvSpPr>
        <p:spPr>
          <a:xfrm>
            <a:off x="609600" y="1371600"/>
            <a:ext cx="8839200" cy="5181600"/>
          </a:xfrm>
        </p:spPr>
        <p:txBody>
          <a:bodyPr/>
          <a:lstStyle/>
          <a:p>
            <a:pPr>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1200"/>
              </a:spcAft>
              <a:defRPr/>
            </a:pPr>
            <a:r>
              <a:rPr lang="en-US" alt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Mosaic Covenant (19–40) </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Law (19–24) </a:t>
            </a:r>
          </a:p>
          <a:p>
            <a:pPr lvl="1">
              <a:spcBef>
                <a:spcPts val="0"/>
              </a:spcBef>
              <a:spcAft>
                <a:spcPts val="1200"/>
              </a:spcAft>
              <a:defRPr/>
            </a:pPr>
            <a:r>
              <a:rPr lang="en-US" altLang="en-US" sz="2800" b="1" u="sng" dirty="0">
                <a:solidFill>
                  <a:srgbClr val="FFFFCC"/>
                </a:solidFill>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1200"/>
              </a:spcAft>
              <a:defRPr/>
            </a:pPr>
            <a:r>
              <a:rPr lang="en-US" altLang="en-US" sz="2800" b="1" u="sng" dirty="0">
                <a:solidFill>
                  <a:srgbClr val="FFFFCC"/>
                </a:solidFill>
                <a:latin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107202E7-5FAE-78CB-3410-D4CB430770D8}"/>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66772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2863-BAF3-55A9-C832-5DD8F29C0B69}"/>
            </a:ext>
          </a:extLst>
        </p:cNvPr>
        <p:cNvGrpSpPr/>
        <p:nvPr/>
      </p:nvGrpSpPr>
      <p:grpSpPr>
        <a:xfrm>
          <a:off x="0" y="0"/>
          <a:ext cx="0" cy="0"/>
          <a:chOff x="0" y="0"/>
          <a:chExt cx="0" cy="0"/>
        </a:xfrm>
      </p:grpSpPr>
      <p:sp>
        <p:nvSpPr>
          <p:cNvPr id="106497" name="Rectangle 2">
            <a:extLst>
              <a:ext uri="{FF2B5EF4-FFF2-40B4-BE49-F238E27FC236}">
                <a16:creationId xmlns:a16="http://schemas.microsoft.com/office/drawing/2014/main" id="{4C87CC9C-A52D-D053-1483-8F4A73E81459}"/>
              </a:ext>
            </a:extLst>
          </p:cNvPr>
          <p:cNvSpPr>
            <a:spLocks noGrp="1" noChangeArrowheads="1"/>
          </p:cNvSpPr>
          <p:nvPr>
            <p:ph type="title" idx="4294967295"/>
          </p:nvPr>
        </p:nvSpPr>
        <p:spPr>
          <a:xfrm>
            <a:off x="3276600" y="609600"/>
            <a:ext cx="7162800" cy="1143000"/>
          </a:xfrm>
        </p:spPr>
        <p:txBody>
          <a:bodyPr/>
          <a:lstStyle/>
          <a:p>
            <a:r>
              <a:rPr lang="en-US" altLang="en-US"/>
              <a:t>Tabernacle Diagram</a:t>
            </a:r>
          </a:p>
        </p:txBody>
      </p:sp>
      <p:pic>
        <p:nvPicPr>
          <p:cNvPr id="106498" name="Picture 3" descr="diagram1">
            <a:extLst>
              <a:ext uri="{FF2B5EF4-FFF2-40B4-BE49-F238E27FC236}">
                <a16:creationId xmlns:a16="http://schemas.microsoft.com/office/drawing/2014/main" id="{BA84F9FC-CD34-89C9-B755-88C751F84AE3}"/>
              </a:ext>
            </a:extLst>
          </p:cNvPr>
          <p:cNvPicPr>
            <a:picLocks noChangeAspect="1" noChangeArrowheads="1"/>
          </p:cNvPicPr>
          <p:nvPr/>
        </p:nvPicPr>
        <p:blipFill>
          <a:blip r:embed="rId2"/>
          <a:srcRect/>
          <a:stretch>
            <a:fillRect/>
          </a:stretch>
        </p:blipFill>
        <p:spPr bwMode="auto">
          <a:xfrm>
            <a:off x="2716414" y="228600"/>
            <a:ext cx="675917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0121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DC9A7-FE60-EF07-A0A9-87C8E35D19F3}"/>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3E4AD5-9431-29CC-BBF5-86C968DA4B8A}"/>
              </a:ext>
            </a:extLst>
          </p:cNvPr>
          <p:cNvGraphicFramePr>
            <a:graphicFrameLocks noGrp="1"/>
          </p:cNvGraphicFramePr>
          <p:nvPr>
            <p:extLst>
              <p:ext uri="{D42A27DB-BD31-4B8C-83A1-F6EECF244321}">
                <p14:modId xmlns:p14="http://schemas.microsoft.com/office/powerpoint/2010/main" val="2863644927"/>
              </p:ext>
            </p:extLst>
          </p:nvPr>
        </p:nvGraphicFramePr>
        <p:xfrm>
          <a:off x="792480" y="152400"/>
          <a:ext cx="10607040" cy="365760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3937399128"/>
                    </a:ext>
                  </a:extLst>
                </a:gridCol>
                <a:gridCol w="3657600">
                  <a:extLst>
                    <a:ext uri="{9D8B030D-6E8A-4147-A177-3AD203B41FA5}">
                      <a16:colId xmlns:a16="http://schemas.microsoft.com/office/drawing/2014/main" val="3378488866"/>
                    </a:ext>
                  </a:extLst>
                </a:gridCol>
                <a:gridCol w="1645920">
                  <a:extLst>
                    <a:ext uri="{9D8B030D-6E8A-4147-A177-3AD203B41FA5}">
                      <a16:colId xmlns:a16="http://schemas.microsoft.com/office/drawing/2014/main" val="3580775410"/>
                    </a:ext>
                  </a:extLst>
                </a:gridCol>
                <a:gridCol w="3657600">
                  <a:extLst>
                    <a:ext uri="{9D8B030D-6E8A-4147-A177-3AD203B41FA5}">
                      <a16:colId xmlns:a16="http://schemas.microsoft.com/office/drawing/2014/main" val="2862036682"/>
                    </a:ext>
                  </a:extLst>
                </a:gridCol>
              </a:tblGrid>
              <a:tr h="914400">
                <a:tc gridSpan="4">
                  <a:txBody>
                    <a:bodyPr/>
                    <a:lstStyle/>
                    <a:p>
                      <a:pPr marL="0" indent="0" algn="ctr">
                        <a:buClr>
                          <a:schemeClr val="tx2"/>
                        </a:buClr>
                        <a:buFont typeface="Wingdings" panose="05000000000000000000" pitchFamily="2" charset="2"/>
                        <a:buNone/>
                      </a:pPr>
                      <a:r>
                        <a:rPr kumimoji="0" lang="en-US" sz="3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SHAPING AND POPULATING (GEN 1:1)</a:t>
                      </a:r>
                      <a:endParaRPr lang="en-US" sz="34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hMerge="1">
                  <a:txBody>
                    <a:bodyPr/>
                    <a:lstStyle/>
                    <a:p>
                      <a:pPr marL="0" indent="0" algn="ctr">
                        <a:buClr>
                          <a:schemeClr val="tx2"/>
                        </a:buClr>
                        <a:buFont typeface="Wingdings" panose="05000000000000000000" pitchFamily="2" charset="2"/>
                        <a:buNone/>
                      </a:pPr>
                      <a:endPar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hMerge="1">
                  <a:txBody>
                    <a:bodyPr/>
                    <a:lstStyle/>
                    <a:p>
                      <a:pPr marL="0" indent="0" algn="l" defTabSz="914400" rtl="0" eaLnBrk="1" latinLnBrk="0" hangingPunct="1">
                        <a:buClr>
                          <a:schemeClr val="tx2"/>
                        </a:buClr>
                        <a:buFont typeface="Wingdings" panose="05000000000000000000" pitchFamily="2" charset="2"/>
                        <a:buNone/>
                      </a:pP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hMerge="1">
                  <a:txBody>
                    <a:bodyPr/>
                    <a:lstStyle/>
                    <a:p>
                      <a:pPr marL="0" indent="0" algn="ctr" defTabSz="914400" rtl="0" eaLnBrk="1" latinLnBrk="0" hangingPunct="1">
                        <a:buClr>
                          <a:schemeClr val="tx2"/>
                        </a:buClr>
                        <a:buFont typeface="Wingdings" panose="05000000000000000000" pitchFamily="2" charset="2"/>
                        <a:buNone/>
                      </a:pP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extLst>
                  <a:ext uri="{0D108BD9-81ED-4DB2-BD59-A6C34878D82A}">
                    <a16:rowId xmlns:a16="http://schemas.microsoft.com/office/drawing/2014/main" val="2438192261"/>
                  </a:ext>
                </a:extLst>
              </a:tr>
              <a:tr h="914400">
                <a:tc>
                  <a:txBody>
                    <a:bodyPr/>
                    <a:lstStyle/>
                    <a:p>
                      <a:pPr marL="0" indent="0" algn="ctr">
                        <a:buClr>
                          <a:schemeClr val="tx2"/>
                        </a:buClr>
                        <a:buFont typeface="Wingdings" panose="05000000000000000000" pitchFamily="2" charset="2"/>
                        <a:buNone/>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ctr" defTabSz="914400" rtl="0" eaLnBrk="1" latinLnBrk="0" hangingPunct="1">
                        <a:buClr>
                          <a:schemeClr val="tx2"/>
                        </a:buClr>
                        <a:buFont typeface="Wingdings" panose="05000000000000000000" pitchFamily="2" charset="2"/>
                        <a:buNone/>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66214DE6-7FEE-D6AA-47A8-B1C8ACCC33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9603"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09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325A-9D17-C425-0EC0-4ACED6A04A3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A259F01D-9C27-0ADA-A93F-D5EAB0F266E9}"/>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plundering (21-22)</a:t>
            </a:r>
          </a:p>
        </p:txBody>
      </p:sp>
      <p:sp>
        <p:nvSpPr>
          <p:cNvPr id="4" name="Rectangle 2">
            <a:extLst>
              <a:ext uri="{FF2B5EF4-FFF2-40B4-BE49-F238E27FC236}">
                <a16:creationId xmlns:a16="http://schemas.microsoft.com/office/drawing/2014/main" id="{6475CE8B-030E-D98F-E451-5B9639795748}"/>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3BA2AE89-0AC8-157F-CE70-562A8573548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408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C4032-71AB-F558-B89D-BAA39B83EB25}"/>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162DA7E-4AD8-41AF-4009-89DFFB85E086}"/>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plundering (21-22)</a:t>
            </a:r>
          </a:p>
        </p:txBody>
      </p:sp>
      <p:sp>
        <p:nvSpPr>
          <p:cNvPr id="4" name="Rectangle 2">
            <a:extLst>
              <a:ext uri="{FF2B5EF4-FFF2-40B4-BE49-F238E27FC236}">
                <a16:creationId xmlns:a16="http://schemas.microsoft.com/office/drawing/2014/main" id="{33893564-8A68-4520-7876-1EB37D69877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FAECB69C-282A-4C4F-3F96-555353AC6A51}"/>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10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91CB-A72E-9231-5689-1A3135308442}"/>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F5256F6A-7B19-3DC2-FEBD-4BD09942055F}"/>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7C6FA43D-FD39-45EF-C247-3B31B14FAA8F}"/>
              </a:ext>
            </a:extLst>
          </p:cNvPr>
          <p:cNvSpPr>
            <a:spLocks noGrp="1" noChangeArrowheads="1"/>
          </p:cNvSpPr>
          <p:nvPr>
            <p:ph type="body" idx="1"/>
          </p:nvPr>
        </p:nvSpPr>
        <p:spPr>
          <a:xfrm>
            <a:off x="609600" y="1371600"/>
            <a:ext cx="8839200" cy="4673600"/>
          </a:xfrm>
        </p:spPr>
        <p:txBody>
          <a:bodyPr/>
          <a:lstStyle/>
          <a:p>
            <a:pPr algn="just">
              <a:spcBef>
                <a:spcPts val="0"/>
              </a:spcBef>
              <a:spcAft>
                <a:spcPts val="900"/>
              </a:spcAft>
              <a:defRPr/>
            </a:pPr>
            <a:r>
              <a:rPr lang="en-US" altLang="en-US" b="1"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9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Mosaic Covenant (19–40)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Law (19–24)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0A2AD9E3-E57E-5E04-B9F8-969E630603A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8558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5FA-104E-3B8F-8FD1-79240252062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F01BA7-C595-4E43-6853-9A44CFFE5A82}"/>
              </a:ext>
            </a:extLst>
          </p:cNvPr>
          <p:cNvGraphicFramePr>
            <a:graphicFrameLocks noGrp="1"/>
          </p:cNvGraphicFramePr>
          <p:nvPr>
            <p:ph idx="1"/>
          </p:nvPr>
        </p:nvGraphicFramePr>
        <p:xfrm>
          <a:off x="609600" y="120775"/>
          <a:ext cx="10972801" cy="6599149"/>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3864939">
                  <a:extLst>
                    <a:ext uri="{9D8B030D-6E8A-4147-A177-3AD203B41FA5}">
                      <a16:colId xmlns:a16="http://schemas.microsoft.com/office/drawing/2014/main" val="3939120806"/>
                    </a:ext>
                  </a:extLst>
                </a:gridCol>
                <a:gridCol w="3088982">
                  <a:extLst>
                    <a:ext uri="{9D8B030D-6E8A-4147-A177-3AD203B41FA5}">
                      <a16:colId xmlns:a16="http://schemas.microsoft.com/office/drawing/2014/main" val="2755603270"/>
                    </a:ext>
                  </a:extLst>
                </a:gridCol>
                <a:gridCol w="3088982">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Plagues </a:t>
                      </a:r>
                      <a:r>
                        <a:rPr lang="en-US" sz="3600" b="0"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of Egypt</a:t>
                      </a:r>
                    </a:p>
                  </a:txBody>
                  <a:tcPr anchor="ctr">
                    <a:solidFill>
                      <a:schemeClr val="bg2"/>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02920">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400" b="1" kern="1200" dirty="0" err="1">
                          <a:solidFill>
                            <a:srgbClr val="C00000"/>
                          </a:solidFill>
                          <a:latin typeface="Calibri" panose="020F0502020204030204" pitchFamily="34" charset="0"/>
                          <a:ea typeface="+mn-ea"/>
                          <a:cs typeface="Calibri" panose="020F0502020204030204" pitchFamily="34" charset="0"/>
                        </a:rPr>
                        <a:t>Hapi</a:t>
                      </a:r>
                      <a:r>
                        <a:rPr lang="en-US" sz="24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02920">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02920">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02920">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C00000"/>
                          </a:solidFill>
                          <a:latin typeface="Calibri" panose="020F0502020204030204" pitchFamily="34" charset="0"/>
                          <a:ea typeface="+mn-ea"/>
                          <a:cs typeface="Calibri" panose="020F0502020204030204" pitchFamily="34" charset="0"/>
                        </a:rPr>
                        <a:t>Uatchit</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02920">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Hathor, </a:t>
                      </a:r>
                      <a:r>
                        <a:rPr lang="en-US" sz="2400" b="1" kern="1200" dirty="0" err="1">
                          <a:solidFill>
                            <a:srgbClr val="C00000"/>
                          </a:solidFill>
                          <a:latin typeface="Calibri" panose="020F0502020204030204" pitchFamily="34" charset="0"/>
                          <a:ea typeface="+mn-ea"/>
                          <a:cs typeface="Calibri" panose="020F0502020204030204" pitchFamily="34" charset="0"/>
                        </a:rPr>
                        <a:t>Apis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02920">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02920">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02920">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02920">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Re, Horus, </a:t>
                      </a:r>
                      <a:r>
                        <a:rPr lang="en-US" sz="2400" b="1" kern="1200" dirty="0" err="1">
                          <a:solidFill>
                            <a:srgbClr val="C00000"/>
                          </a:solidFill>
                          <a:latin typeface="Calibri" panose="020F0502020204030204" pitchFamily="34" charset="0"/>
                          <a:ea typeface="+mn-ea"/>
                          <a:cs typeface="Calibri" panose="020F0502020204030204" pitchFamily="34" charset="0"/>
                        </a:rPr>
                        <a:t>Atum</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02920">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3961782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marL="0" indent="0" algn="ctr" defTabSz="685800">
              <a:spcBef>
                <a:spcPts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900" dirty="0">
                <a:effectLst>
                  <a:outerShdw blurRad="38100" dist="38100" dir="2700000" algn="tl">
                    <a:srgbClr val="000000">
                      <a:alpha val="43137"/>
                    </a:srgbClr>
                  </a:outerShdw>
                </a:effectLst>
              </a:rPr>
              <a:t>“</a:t>
            </a:r>
            <a:r>
              <a:rPr lang="en-US" sz="2900" baseline="30000" dirty="0">
                <a:effectLst/>
              </a:rPr>
              <a:t>1 </a:t>
            </a:r>
            <a:r>
              <a:rPr lang="en-US" sz="2900" dirty="0">
                <a:effectLst>
                  <a:outerShdw blurRad="38100" dist="38100" dir="2700000" algn="tl">
                    <a:srgbClr val="000000">
                      <a:alpha val="43137"/>
                    </a:srgbClr>
                  </a:outerShdw>
                </a:effectLst>
              </a:rPr>
              <a:t>Now it came about, when men began to multiply on the face of the land, and daughters were born to them</a:t>
            </a:r>
            <a:r>
              <a:rPr lang="en-US" sz="2900" dirty="0">
                <a:effectLst/>
              </a:rPr>
              <a:t>, </a:t>
            </a:r>
            <a:r>
              <a:rPr lang="en-US" sz="2900" baseline="30000" dirty="0">
                <a:effectLst/>
              </a:rPr>
              <a:t>2 </a:t>
            </a:r>
            <a:r>
              <a:rPr lang="en-US" sz="29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900" baseline="30000" dirty="0">
                <a:effectLst/>
              </a:rPr>
              <a:t>3</a:t>
            </a:r>
            <a:r>
              <a:rPr lang="en-US" sz="2900" dirty="0">
                <a:effectLst>
                  <a:outerShdw blurRad="38100" dist="38100" dir="2700000" algn="tl">
                    <a:srgbClr val="000000">
                      <a:alpha val="43137"/>
                    </a:srgbClr>
                  </a:outerShdw>
                </a:effectLst>
              </a:rPr>
              <a:t> </a:t>
            </a:r>
            <a:r>
              <a:rPr lang="en-US" sz="2900" b="1" u="sng" dirty="0">
                <a:solidFill>
                  <a:srgbClr val="FFFFCC"/>
                </a:solidFill>
                <a:effectLst>
                  <a:outerShdw blurRad="38100" dist="38100" dir="2700000" algn="tl">
                    <a:srgbClr val="000000">
                      <a:alpha val="43137"/>
                    </a:srgbClr>
                  </a:outerShdw>
                </a:effectLst>
              </a:rPr>
              <a:t>Then the Lord said, ‘My Spirit shall not strive with man forever, because he also is flesh; nevertheless his days shall be one hundred and twenty years.’</a:t>
            </a:r>
            <a:r>
              <a:rPr lang="en-US" sz="2900" dirty="0">
                <a:effectLst>
                  <a:outerShdw blurRad="38100" dist="38100" dir="2700000" algn="tl">
                    <a:srgbClr val="000000">
                      <a:alpha val="43137"/>
                    </a:srgbClr>
                  </a:outerShdw>
                </a:effectLst>
              </a:rPr>
              <a:t> </a:t>
            </a:r>
            <a:r>
              <a:rPr lang="en-US" sz="2900" baseline="30000" dirty="0">
                <a:effectLst/>
              </a:rPr>
              <a:t>4</a:t>
            </a:r>
            <a:r>
              <a:rPr lang="en-US" sz="29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p>
        </p:txBody>
      </p:sp>
    </p:spTree>
    <p:extLst>
      <p:ext uri="{BB962C8B-B14F-4D97-AF65-F5344CB8AC3E}">
        <p14:creationId xmlns:p14="http://schemas.microsoft.com/office/powerpoint/2010/main" val="2341257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4601-B3BA-69B2-DC2D-E16A4EB19A24}"/>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DC7C3D6-84EB-0B20-79F2-9299E199562C}"/>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plundering (21-22)</a:t>
            </a:r>
          </a:p>
        </p:txBody>
      </p:sp>
      <p:sp>
        <p:nvSpPr>
          <p:cNvPr id="4" name="Rectangle 2">
            <a:extLst>
              <a:ext uri="{FF2B5EF4-FFF2-40B4-BE49-F238E27FC236}">
                <a16:creationId xmlns:a16="http://schemas.microsoft.com/office/drawing/2014/main" id="{E5ED01E2-8DD8-B4CB-20E3-263DEE9C031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2ECDDDB4-4309-5050-B317-D0C0EDFD7FB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253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147289"/>
          </a:xfrm>
          <a:prstGeom prst="rect">
            <a:avLst/>
          </a:prstGeom>
          <a:noFill/>
          <a:ln w="28575">
            <a:noFill/>
            <a:miter lim="800000"/>
            <a:headEnd/>
            <a:tailEnd/>
          </a:ln>
        </p:spPr>
        <p:txBody>
          <a:bodyPr wrap="square">
            <a:spAutoFit/>
          </a:bodyPr>
          <a:lstStyle/>
          <a:p>
            <a:pPr algn="ctr" defTabSz="685800" eaLnBrk="0" hangingPunct="0">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15:13, 16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said to Abram, ‘Know for certain that your descendants will be strangers in a land that is not theirs, where they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enslaved and oppressed four hundred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fourth generation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return here, for the wrongdoing of the Amorite is not yet complete.’”</a:t>
            </a:r>
          </a:p>
        </p:txBody>
      </p:sp>
    </p:spTree>
    <p:extLst>
      <p:ext uri="{BB962C8B-B14F-4D97-AF65-F5344CB8AC3E}">
        <p14:creationId xmlns:p14="http://schemas.microsoft.com/office/powerpoint/2010/main" val="15278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24E1-8FF6-1C81-47BA-71AFD3D8AA32}"/>
            </a:ext>
          </a:extLst>
        </p:cNvPr>
        <p:cNvGrpSpPr/>
        <p:nvPr/>
      </p:nvGrpSpPr>
      <p:grpSpPr>
        <a:xfrm>
          <a:off x="0" y="0"/>
          <a:ext cx="0" cy="0"/>
          <a:chOff x="0" y="0"/>
          <a:chExt cx="0" cy="0"/>
        </a:xfrm>
      </p:grpSpPr>
      <p:sp>
        <p:nvSpPr>
          <p:cNvPr id="44033" name="Rectangle 2">
            <a:extLst>
              <a:ext uri="{FF2B5EF4-FFF2-40B4-BE49-F238E27FC236}">
                <a16:creationId xmlns:a16="http://schemas.microsoft.com/office/drawing/2014/main" id="{FE5452E6-EC00-3651-F1F2-4C7947B13B92}"/>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FDC4562B-1183-88BF-D57B-A3C47D1B069A}"/>
              </a:ext>
            </a:extLst>
          </p:cNvPr>
          <p:cNvSpPr>
            <a:spLocks noGrp="1" noChangeArrowheads="1"/>
          </p:cNvSpPr>
          <p:nvPr>
            <p:ph type="body" idx="1"/>
          </p:nvPr>
        </p:nvSpPr>
        <p:spPr>
          <a:xfrm>
            <a:off x="609600" y="1371600"/>
            <a:ext cx="8839200" cy="5181600"/>
          </a:xfrm>
        </p:spPr>
        <p:txBody>
          <a:bodyPr/>
          <a:lstStyle/>
          <a:p>
            <a:pPr>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1200"/>
              </a:spcAft>
              <a:defRPr/>
            </a:pPr>
            <a:r>
              <a:rPr lang="en-US" alt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Mosaic Covenant (19–40) </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Law (19–24) </a:t>
            </a:r>
          </a:p>
          <a:p>
            <a:pPr lvl="1">
              <a:spcBef>
                <a:spcPts val="0"/>
              </a:spcBef>
              <a:spcAft>
                <a:spcPts val="1200"/>
              </a:spcAft>
              <a:defRPr/>
            </a:pPr>
            <a:r>
              <a:rPr lang="en-US" altLang="en-US" sz="2800" b="1" u="sng" dirty="0">
                <a:solidFill>
                  <a:srgbClr val="FFFFCC"/>
                </a:solidFill>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1200"/>
              </a:spcAft>
              <a:defRPr/>
            </a:pPr>
            <a:r>
              <a:rPr lang="en-US" altLang="en-US" sz="2800"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1200"/>
              </a:spcAft>
              <a:defRPr/>
            </a:pPr>
            <a:r>
              <a:rPr lang="en-US" altLang="en-US" sz="2800" b="1" u="sng" dirty="0">
                <a:solidFill>
                  <a:srgbClr val="FFFFCC"/>
                </a:solidFill>
                <a:latin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F148A72B-745F-47AB-4896-4C5A6AC53E0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70427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41392-590D-1B6D-1EB6-542557FA075C}"/>
            </a:ext>
          </a:extLst>
        </p:cNvPr>
        <p:cNvGrpSpPr/>
        <p:nvPr/>
      </p:nvGrpSpPr>
      <p:grpSpPr>
        <a:xfrm>
          <a:off x="0" y="0"/>
          <a:ext cx="0" cy="0"/>
          <a:chOff x="0" y="0"/>
          <a:chExt cx="0" cy="0"/>
        </a:xfrm>
      </p:grpSpPr>
      <p:sp>
        <p:nvSpPr>
          <p:cNvPr id="106497" name="Rectangle 2">
            <a:extLst>
              <a:ext uri="{FF2B5EF4-FFF2-40B4-BE49-F238E27FC236}">
                <a16:creationId xmlns:a16="http://schemas.microsoft.com/office/drawing/2014/main" id="{3A8F10FE-D237-E482-BCF8-A976F8888799}"/>
              </a:ext>
            </a:extLst>
          </p:cNvPr>
          <p:cNvSpPr>
            <a:spLocks noGrp="1" noChangeArrowheads="1"/>
          </p:cNvSpPr>
          <p:nvPr>
            <p:ph type="title" idx="4294967295"/>
          </p:nvPr>
        </p:nvSpPr>
        <p:spPr>
          <a:xfrm>
            <a:off x="3276600" y="609600"/>
            <a:ext cx="7162800" cy="1143000"/>
          </a:xfrm>
        </p:spPr>
        <p:txBody>
          <a:bodyPr/>
          <a:lstStyle/>
          <a:p>
            <a:r>
              <a:rPr lang="en-US" altLang="en-US"/>
              <a:t>Tabernacle Diagram</a:t>
            </a:r>
          </a:p>
        </p:txBody>
      </p:sp>
      <p:pic>
        <p:nvPicPr>
          <p:cNvPr id="106498" name="Picture 3" descr="diagram1">
            <a:extLst>
              <a:ext uri="{FF2B5EF4-FFF2-40B4-BE49-F238E27FC236}">
                <a16:creationId xmlns:a16="http://schemas.microsoft.com/office/drawing/2014/main" id="{8B4A01E1-1A8F-E606-43D6-D6F2E15D8097}"/>
              </a:ext>
            </a:extLst>
          </p:cNvPr>
          <p:cNvPicPr>
            <a:picLocks noChangeAspect="1" noChangeArrowheads="1"/>
          </p:cNvPicPr>
          <p:nvPr/>
        </p:nvPicPr>
        <p:blipFill>
          <a:blip r:embed="rId2"/>
          <a:srcRect/>
          <a:stretch>
            <a:fillRect/>
          </a:stretch>
        </p:blipFill>
        <p:spPr bwMode="auto">
          <a:xfrm>
            <a:off x="2716414" y="228600"/>
            <a:ext cx="675917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38329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aremanagement.com/wp-content/uploads/swiss1.jpg">
            <a:extLst>
              <a:ext uri="{FF2B5EF4-FFF2-40B4-BE49-F238E27FC236}">
                <a16:creationId xmlns:a16="http://schemas.microsoft.com/office/drawing/2014/main" id="{D83E04B5-29B9-4BEB-BFE2-F2F5B77122D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38400" y="137160"/>
            <a:ext cx="7315200" cy="6583680"/>
          </a:xfrm>
          <a:prstGeom prst="rect">
            <a:avLst/>
          </a:prstGeom>
          <a:noFill/>
        </p:spPr>
      </p:pic>
    </p:spTree>
    <p:extLst>
      <p:ext uri="{BB962C8B-B14F-4D97-AF65-F5344CB8AC3E}">
        <p14:creationId xmlns:p14="http://schemas.microsoft.com/office/powerpoint/2010/main" val="23813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0C75646-7AE9-B3C6-432E-7AE15522676C}"/>
              </a:ext>
            </a:extLst>
          </p:cNvPr>
          <p:cNvPicPr>
            <a:picLocks noChangeAspect="1"/>
          </p:cNvPicPr>
          <p:nvPr/>
        </p:nvPicPr>
        <p:blipFill>
          <a:blip r:embed="rId2"/>
          <a:stretch>
            <a:fillRect/>
          </a:stretch>
        </p:blipFill>
        <p:spPr>
          <a:xfrm>
            <a:off x="2480733" y="762000"/>
            <a:ext cx="7230534" cy="5943600"/>
          </a:xfrm>
          <a:prstGeom prst="rect">
            <a:avLst/>
          </a:prstGeom>
          <a:solidFill>
            <a:schemeClr val="tx2">
              <a:lumMod val="40000"/>
              <a:lumOff val="60000"/>
            </a:schemeClr>
          </a:solidFill>
          <a:ln w="38100">
            <a:solidFill>
              <a:schemeClr val="tx1"/>
            </a:solidFill>
          </a:ln>
        </p:spPr>
      </p:pic>
      <p:sp>
        <p:nvSpPr>
          <p:cNvPr id="18" name="Rectangle 2">
            <a:extLst>
              <a:ext uri="{FF2B5EF4-FFF2-40B4-BE49-F238E27FC236}">
                <a16:creationId xmlns:a16="http://schemas.microsoft.com/office/drawing/2014/main" id="{2D90FD78-E2D1-ED01-D4C4-5DF02C633CDE}"/>
              </a:ext>
            </a:extLst>
          </p:cNvPr>
          <p:cNvSpPr>
            <a:spLocks noGrp="1" noChangeArrowheads="1"/>
          </p:cNvSpPr>
          <p:nvPr>
            <p:ph type="title"/>
          </p:nvPr>
        </p:nvSpPr>
        <p:spPr>
          <a:xfrm>
            <a:off x="3162300" y="76200"/>
            <a:ext cx="5867400" cy="548640"/>
          </a:xfrm>
        </p:spPr>
        <p:txBody>
          <a:bodyPr/>
          <a:lstStyle/>
          <a:p>
            <a:pPr algn="ctr"/>
            <a:r>
              <a:rPr lang="en-US" altLang="en-US" sz="3600" dirty="0">
                <a:effectLst>
                  <a:outerShdw blurRad="38100" dist="38100" dir="2700000" algn="tl">
                    <a:srgbClr val="000000">
                      <a:alpha val="43137"/>
                    </a:srgbClr>
                  </a:outerShdw>
                </a:effectLst>
              </a:rPr>
              <a:t>Maslow’s Hierarchy of Needs</a:t>
            </a:r>
          </a:p>
        </p:txBody>
      </p:sp>
    </p:spTree>
    <p:extLst>
      <p:ext uri="{BB962C8B-B14F-4D97-AF65-F5344CB8AC3E}">
        <p14:creationId xmlns:p14="http://schemas.microsoft.com/office/powerpoint/2010/main" val="29940679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a:spcBef>
                <a:spcPct val="0"/>
              </a:spcBef>
              <a:spcAft>
                <a:spcPts val="900"/>
              </a:spcAft>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53222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1E5AA1-CB36-4165-89AB-157D820BE6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0"/>
            <a:ext cx="10972800" cy="4739759"/>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1:3-4</a:t>
            </a:r>
          </a:p>
          <a:p>
            <a:pPr algn="just">
              <a:spcAft>
                <a:spcPts val="0"/>
              </a:spcAft>
              <a:defRPr/>
            </a:pP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everything</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pertaining to life and godliness, through the true knowledge of Him who called us by His own glory and excellence.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promises</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so that by them you may become partakers of </a:t>
            </a:r>
            <a:r>
              <a:rPr lang="en-US" sz="36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6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C994-6E9E-4E35-A475-F8AF7D515921}"/>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B26335D7-BC12-3B0B-AA98-B9D3140CC707}"/>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REDEMPTION</a:t>
            </a:r>
            <a:br>
              <a:rPr lang="en-US" altLang="en-US" sz="3600" kern="1200" dirty="0">
                <a:effectLst>
                  <a:outerShdw blurRad="38100" dist="38100" dir="2700000" algn="tl">
                    <a:srgbClr val="000000">
                      <a:alpha val="43137"/>
                    </a:srgbClr>
                  </a:outerShdw>
                </a:effectLst>
                <a:latin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(1:1–12:30)</a:t>
            </a:r>
          </a:p>
        </p:txBody>
      </p:sp>
      <p:sp>
        <p:nvSpPr>
          <p:cNvPr id="11267" name="Rectangle 3">
            <a:extLst>
              <a:ext uri="{FF2B5EF4-FFF2-40B4-BE49-F238E27FC236}">
                <a16:creationId xmlns:a16="http://schemas.microsoft.com/office/drawing/2014/main" id="{6CA513BF-6252-7953-2162-D768BB724901}"/>
              </a:ext>
            </a:extLst>
          </p:cNvPr>
          <p:cNvSpPr>
            <a:spLocks noGrp="1" noChangeArrowheads="1"/>
          </p:cNvSpPr>
          <p:nvPr>
            <p:ph type="body" idx="1"/>
          </p:nvPr>
        </p:nvSpPr>
        <p:spPr>
          <a:xfrm>
            <a:off x="609600" y="1371600"/>
            <a:ext cx="7467600" cy="4689475"/>
          </a:xfrm>
        </p:spPr>
        <p:txBody>
          <a:bodyPr/>
          <a:lstStyle/>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Why redemption is necessary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1)</a:t>
            </a:r>
          </a:p>
          <a:p>
            <a:pPr>
              <a:spcBef>
                <a:spcPts val="0"/>
              </a:spcBef>
              <a:spcAft>
                <a:spcPts val="1200"/>
              </a:spcAft>
              <a:defRPr/>
            </a:pPr>
            <a:r>
              <a:rPr lang="en-US" altLang="en-US" b="1" u="sng" dirty="0">
                <a:solidFill>
                  <a:srgbClr val="FFFFCC"/>
                </a:solidFill>
                <a:latin typeface="Calibri" panose="020F0502020204030204" pitchFamily="34" charset="0"/>
                <a:cs typeface="Calibri" panose="020F0502020204030204" pitchFamily="34" charset="0"/>
              </a:rPr>
              <a:t>Development of the deliverer (</a:t>
            </a:r>
            <a:r>
              <a:rPr lang="en-US" altLang="en-US" b="1" u="sng" dirty="0" err="1">
                <a:solidFill>
                  <a:srgbClr val="FFFFCC"/>
                </a:solidFill>
                <a:latin typeface="Calibri" panose="020F0502020204030204" pitchFamily="34" charset="0"/>
                <a:cs typeface="Calibri" panose="020F0502020204030204" pitchFamily="34" charset="0"/>
              </a:rPr>
              <a:t>Exod</a:t>
            </a:r>
            <a:r>
              <a:rPr lang="en-US" altLang="en-US" b="1" u="sng" dirty="0">
                <a:solidFill>
                  <a:srgbClr val="FFFFCC"/>
                </a:solidFill>
                <a:latin typeface="Calibri" panose="020F0502020204030204" pitchFamily="34" charset="0"/>
                <a:cs typeface="Calibri" panose="020F0502020204030204" pitchFamily="34" charset="0"/>
              </a:rPr>
              <a:t> 2–4)</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First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5)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God reassures Moses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6:1–7:7)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Second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7:18-13)</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Plagues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7:14–12:30) </a:t>
            </a:r>
          </a:p>
        </p:txBody>
      </p:sp>
      <p:pic>
        <p:nvPicPr>
          <p:cNvPr id="3" name="Picture 2">
            <a:extLst>
              <a:ext uri="{FF2B5EF4-FFF2-40B4-BE49-F238E27FC236}">
                <a16:creationId xmlns:a16="http://schemas.microsoft.com/office/drawing/2014/main" id="{7D0227E0-D731-B9A9-31E2-60AB6837733B}"/>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87409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a:spcBef>
                <a:spcPct val="0"/>
              </a:spcBef>
              <a:spcAft>
                <a:spcPts val="900"/>
              </a:spcAft>
              <a:buNone/>
              <a:defRPr/>
            </a:pPr>
            <a:r>
              <a:rPr lang="en-US" sz="4000" kern="1200" dirty="0">
                <a:solidFill>
                  <a:schemeClr val="tx2"/>
                </a:solidFill>
                <a:ea typeface="+mj-ea"/>
                <a:cs typeface="Calibri" panose="020F0502020204030204" pitchFamily="34" charset="0"/>
              </a:rPr>
              <a:t>1 Peter 2:2</a:t>
            </a:r>
          </a:p>
          <a:p>
            <a:pPr marL="0" indent="0" algn="just">
              <a:spcBef>
                <a:spcPts val="0"/>
              </a:spcBef>
              <a:buNone/>
            </a:pPr>
            <a:r>
              <a:rPr lang="en-US" sz="3600" dirty="0">
                <a:effectLst>
                  <a:outerShdw blurRad="38100" dist="38100" dir="2700000" algn="tl">
                    <a:srgbClr val="000000">
                      <a:alpha val="43137"/>
                    </a:srgbClr>
                  </a:outerShdw>
                </a:effectLst>
              </a:rPr>
              <a:t>“like newborn babies, long for the </a:t>
            </a:r>
            <a:r>
              <a:rPr lang="en-US" sz="3600" b="1" u="sng" dirty="0">
                <a:solidFill>
                  <a:srgbClr val="FFFFCC"/>
                </a:solidFill>
                <a:effectLst>
                  <a:outerShdw blurRad="38100" dist="38100" dir="2700000" algn="tl">
                    <a:srgbClr val="000000">
                      <a:alpha val="43137"/>
                    </a:srgbClr>
                  </a:outerShdw>
                </a:effectLst>
              </a:rPr>
              <a:t>pure  [</a:t>
            </a:r>
            <a:r>
              <a:rPr lang="en-US" sz="3600" b="1" i="1" u="sng" dirty="0">
                <a:solidFill>
                  <a:srgbClr val="FFFFCC"/>
                </a:solidFill>
                <a:effectLst>
                  <a:outerShdw blurRad="38100" dist="38100" dir="2700000" algn="tl">
                    <a:srgbClr val="000000">
                      <a:alpha val="43137"/>
                    </a:srgbClr>
                  </a:outerShdw>
                </a:effectLst>
              </a:rPr>
              <a:t>adolos</a:t>
            </a:r>
            <a:r>
              <a:rPr lang="en-US" sz="3600" b="1" u="sng" dirty="0">
                <a:solidFill>
                  <a:srgbClr val="FFFFCC"/>
                </a:solidFill>
                <a:effectLst>
                  <a:outerShdw blurRad="38100" dist="38100" dir="2700000" algn="tl">
                    <a:srgbClr val="000000">
                      <a:alpha val="43137"/>
                    </a:srgbClr>
                  </a:outerShdw>
                </a:effectLst>
              </a:rPr>
              <a:t>] milk of the word</a:t>
            </a:r>
            <a:r>
              <a:rPr lang="en-US" sz="3600" dirty="0">
                <a:effectLst>
                  <a:outerShdw blurRad="38100" dist="38100" dir="2700000" algn="tl">
                    <a:srgbClr val="000000">
                      <a:alpha val="43137"/>
                    </a:srgbClr>
                  </a:outerShdw>
                </a:effectLst>
              </a:rPr>
              <a:t>, so that by it you may grow in respect to salvation</a:t>
            </a:r>
            <a:r>
              <a:rPr lang="en-US" dirty="0">
                <a:effectLst/>
              </a:rPr>
              <a:t>, </a:t>
            </a:r>
            <a:r>
              <a:rPr lang="en-US" b="1" baseline="30000" dirty="0">
                <a:effectLst/>
              </a:rPr>
              <a:t>3 </a:t>
            </a:r>
            <a:r>
              <a:rPr lang="en-US" sz="3600" dirty="0">
                <a:effectLst>
                  <a:outerShdw blurRad="38100" dist="38100" dir="2700000" algn="tl">
                    <a:srgbClr val="000000">
                      <a:alpha val="43137"/>
                    </a:srgbClr>
                  </a:outerShdw>
                </a:effectLst>
              </a:rPr>
              <a:t>if you have tasted the kindness of the Lord.”</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4471" y="2590800"/>
            <a:ext cx="3063059" cy="2286000"/>
          </a:xfrm>
          <a:prstGeom prst="rect">
            <a:avLst/>
          </a:prstGeom>
          <a:ln>
            <a:solidFill>
              <a:schemeClr val="tx1"/>
            </a:solidFill>
          </a:ln>
        </p:spPr>
      </p:pic>
    </p:spTree>
    <p:extLst>
      <p:ext uri="{BB962C8B-B14F-4D97-AF65-F5344CB8AC3E}">
        <p14:creationId xmlns:p14="http://schemas.microsoft.com/office/powerpoint/2010/main" val="167951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935524"/>
            <a:ext cx="10972801" cy="2986952"/>
          </a:xfrm>
        </p:spPr>
        <p:txBody>
          <a:bodyPr/>
          <a:lstStyle/>
          <a:p>
            <a:pPr marL="0" indent="0" algn="just">
              <a:buNone/>
              <a:defRPr/>
            </a:pPr>
            <a:r>
              <a:rPr lang="en-US" dirty="0">
                <a:effectLst>
                  <a:outerShdw blurRad="38100" dist="38100" dir="2700000" algn="tl">
                    <a:srgbClr val="000000">
                      <a:alpha val="43137"/>
                    </a:srgbClr>
                  </a:outerShdw>
                </a:effectLst>
              </a:rPr>
              <a:t>"We believe in the complete adequacy of Scripture, for in it God has given us all things that pertain to life and godliness. We hold, therefore, that the Word of God by itself is sufficient to prepare a person for a lifetime of effective ministry.”</a:t>
            </a:r>
          </a:p>
        </p:txBody>
      </p:sp>
      <p:sp>
        <p:nvSpPr>
          <p:cNvPr id="6" name="Rectangle 5">
            <a:extLst>
              <a:ext uri="{FF2B5EF4-FFF2-40B4-BE49-F238E27FC236}">
                <a16:creationId xmlns:a16="http://schemas.microsoft.com/office/drawing/2014/main" id="{EE7029BF-8EAA-4334-9E5B-20D3596C7594}"/>
              </a:ext>
            </a:extLst>
          </p:cNvPr>
          <p:cNvSpPr/>
          <p:nvPr/>
        </p:nvSpPr>
        <p:spPr>
          <a:xfrm>
            <a:off x="1893506" y="228600"/>
            <a:ext cx="8404988"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Chafer Theological Seminary Distinctives: </a:t>
            </a:r>
          </a:p>
          <a:p>
            <a:pPr algn="ctr">
              <a:spcAft>
                <a:spcPts val="0"/>
              </a:spcAft>
            </a:pPr>
            <a:r>
              <a:rPr lang="en-US" sz="4000" cap="small"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sufficiency of the scriptures</a:t>
            </a:r>
          </a:p>
        </p:txBody>
      </p:sp>
      <p:pic>
        <p:nvPicPr>
          <p:cNvPr id="7" name="Picture 6" descr="cts-logo-clr">
            <a:extLst>
              <a:ext uri="{FF2B5EF4-FFF2-40B4-BE49-F238E27FC236}">
                <a16:creationId xmlns:a16="http://schemas.microsoft.com/office/drawing/2014/main" id="{355291FC-3CE3-43F6-ABE7-72A4E86D1D3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56459"/>
            <a:ext cx="1904999" cy="1859915"/>
          </a:xfrm>
          <a:prstGeom prst="rect">
            <a:avLst/>
          </a:prstGeom>
          <a:noFill/>
          <a:ln w="9525">
            <a:noFill/>
            <a:miter lim="800000"/>
            <a:headEnd/>
            <a:tailEnd/>
          </a:ln>
        </p:spPr>
      </p:pic>
      <p:sp>
        <p:nvSpPr>
          <p:cNvPr id="8" name="Rectangle 7">
            <a:extLst>
              <a:ext uri="{FF2B5EF4-FFF2-40B4-BE49-F238E27FC236}">
                <a16:creationId xmlns:a16="http://schemas.microsoft.com/office/drawing/2014/main" id="{3105FB8B-2BB0-440E-9C7D-08AA657A1CFA}"/>
              </a:ext>
            </a:extLst>
          </p:cNvPr>
          <p:cNvSpPr/>
          <p:nvPr/>
        </p:nvSpPr>
        <p:spPr>
          <a:xfrm>
            <a:off x="609600" y="6320135"/>
            <a:ext cx="10972801" cy="461665"/>
          </a:xfrm>
          <a:prstGeom prst="rect">
            <a:avLst/>
          </a:prstGeom>
        </p:spPr>
        <p:txBody>
          <a:bodyPr wrap="square">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https://www.chafer.edu/distinctives</a:t>
            </a:r>
          </a:p>
        </p:txBody>
      </p:sp>
    </p:spTree>
    <p:extLst>
      <p:ext uri="{BB962C8B-B14F-4D97-AF65-F5344CB8AC3E}">
        <p14:creationId xmlns:p14="http://schemas.microsoft.com/office/powerpoint/2010/main" val="22777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FE11-48D8-7F35-142E-C95C8B32A18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DA23626-CBAF-2785-3E2D-54AF427B4E55}"/>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MOSES’ CALLING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3:1-</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22</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858D5BCD-9570-7C6A-3943-C749F4961D4F}"/>
              </a:ext>
            </a:extLst>
          </p:cNvPr>
          <p:cNvSpPr>
            <a:spLocks noGrp="1" noChangeArrowheads="1"/>
          </p:cNvSpPr>
          <p:nvPr>
            <p:ph type="body" idx="1"/>
          </p:nvPr>
        </p:nvSpPr>
        <p:spPr>
          <a:xfrm>
            <a:off x="609600" y="2057400"/>
            <a:ext cx="7239000" cy="30861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Moses’ mission</a:t>
            </a:r>
            <a:r>
              <a:rPr lang="en-US" dirty="0">
                <a:latin typeface="Calibri" panose="020F0502020204030204" pitchFamily="34" charset="0"/>
                <a:cs typeface="Calibri" panose="020F0502020204030204" pitchFamily="34" charset="0"/>
              </a:rPr>
              <a:t> (1-10)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Moses’ objections (11-15)</a:t>
            </a:r>
            <a:endParaRPr lang="en-US" dirty="0">
              <a:latin typeface="Calibri" panose="020F0502020204030204" pitchFamily="34" charset="0"/>
              <a:cs typeface="Calibri" panose="020F0502020204030204" pitchFamily="34" charset="0"/>
            </a:endParaRP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cs typeface="Calibri" panose="020F0502020204030204" pitchFamily="34" charset="0"/>
              </a:rPr>
              <a:t>God’s prophecies (16-22)</a:t>
            </a:r>
          </a:p>
        </p:txBody>
      </p:sp>
      <p:pic>
        <p:nvPicPr>
          <p:cNvPr id="4" name="Picture 3">
            <a:extLst>
              <a:ext uri="{FF2B5EF4-FFF2-40B4-BE49-F238E27FC236}">
                <a16:creationId xmlns:a16="http://schemas.microsoft.com/office/drawing/2014/main" id="{8978F6AD-D1AA-A956-3BBB-54D6BAB73712}"/>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4826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C5C9-5B58-E190-E1F9-44B9A044A460}"/>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69617C3-2A60-A419-6FA2-43C3442ABAED}"/>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plundering (21-22)</a:t>
            </a:r>
          </a:p>
        </p:txBody>
      </p:sp>
      <p:sp>
        <p:nvSpPr>
          <p:cNvPr id="4" name="Rectangle 2">
            <a:extLst>
              <a:ext uri="{FF2B5EF4-FFF2-40B4-BE49-F238E27FC236}">
                <a16:creationId xmlns:a16="http://schemas.microsoft.com/office/drawing/2014/main" id="{F3611971-5ED4-795F-75AE-C185240F591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8668AB96-31B2-EE0E-4D57-299675AF7F30}"/>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16504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BEAC-1719-9A4A-9427-91452E5F38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25EAC7-DE35-507C-2E60-A62FDA69723F}"/>
              </a:ext>
            </a:extLst>
          </p:cNvPr>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24</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25</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26</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lift up His countenance on you, And give you peace.</a:t>
            </a:r>
          </a:p>
          <a:p>
            <a:pPr algn="r">
              <a:spcBef>
                <a:spcPts val="0"/>
              </a:spcBef>
              <a:spcAft>
                <a:spcPts val="1000"/>
              </a:spcAft>
            </a:pPr>
            <a:r>
              <a:rPr lang="en-US" sz="2800" dirty="0">
                <a:effectLst>
                  <a:outerShdw blurRad="38100" dist="38100" dir="2700000" algn="tl">
                    <a:srgbClr val="000000">
                      <a:alpha val="43137"/>
                    </a:srgbClr>
                  </a:outerShdw>
                </a:effectLst>
                <a:latin typeface="Calibri" panose="020F0502020204030204" pitchFamily="34" charset="0"/>
              </a:rPr>
              <a:t>Numbers 6:24–26 (NASB95)</a:t>
            </a:r>
          </a:p>
        </p:txBody>
      </p:sp>
      <p:pic>
        <p:nvPicPr>
          <p:cNvPr id="2" name="Picture 1">
            <a:extLst>
              <a:ext uri="{FF2B5EF4-FFF2-40B4-BE49-F238E27FC236}">
                <a16:creationId xmlns:a16="http://schemas.microsoft.com/office/drawing/2014/main" id="{08CF46EB-5A35-2263-DACA-0CBAF9117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97300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DAEE16-233B-4E27-A602-4D37C9A249F4}"/>
              </a:ext>
            </a:extLst>
          </p:cNvPr>
          <p:cNvGraphicFramePr>
            <a:graphicFrameLocks noGrp="1"/>
          </p:cNvGraphicFramePr>
          <p:nvPr>
            <p:ph idx="1"/>
          </p:nvPr>
        </p:nvGraphicFramePr>
        <p:xfrm>
          <a:off x="580505" y="640071"/>
          <a:ext cx="11030990" cy="4846374"/>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995055">
                  <a:extLst>
                    <a:ext uri="{9D8B030D-6E8A-4147-A177-3AD203B41FA5}">
                      <a16:colId xmlns:a16="http://schemas.microsoft.com/office/drawing/2014/main" val="20002"/>
                    </a:ext>
                  </a:extLst>
                </a:gridCol>
                <a:gridCol w="1080655">
                  <a:extLst>
                    <a:ext uri="{9D8B030D-6E8A-4147-A177-3AD203B41FA5}">
                      <a16:colId xmlns:a16="http://schemas.microsoft.com/office/drawing/2014/main" val="20003"/>
                    </a:ext>
                  </a:extLst>
                </a:gridCol>
                <a:gridCol w="3657600">
                  <a:extLst>
                    <a:ext uri="{9D8B030D-6E8A-4147-A177-3AD203B41FA5}">
                      <a16:colId xmlns:a16="http://schemas.microsoft.com/office/drawing/2014/main" val="20004"/>
                    </a:ext>
                  </a:extLst>
                </a:gridCol>
              </a:tblGrid>
              <a:tr h="914400">
                <a:tc gridSpan="5">
                  <a:txBody>
                    <a:bodyPr/>
                    <a:lstStyle/>
                    <a:p>
                      <a:pPr algn="ctr"/>
                      <a:r>
                        <a:rPr lang="en-US" alt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THREE PHASES OF MOSES’ 120 YEAR LIFE</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9" marB="45729" anchor="ctr"/>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extLst>
                  <a:ext uri="{0D108BD9-81ED-4DB2-BD59-A6C34878D82A}">
                    <a16:rowId xmlns:a16="http://schemas.microsoft.com/office/drawing/2014/main" val="689040630"/>
                  </a:ext>
                </a:extLst>
              </a:tr>
              <a:tr h="640080">
                <a:tc>
                  <a:txBody>
                    <a:bodyPr/>
                    <a:lstStyle/>
                    <a:p>
                      <a:pPr algn="ctr"/>
                      <a:r>
                        <a:rPr lang="en-US" sz="2200" b="1" kern="1200" dirty="0">
                          <a:solidFill>
                            <a:schemeClr val="dk1"/>
                          </a:solidFill>
                          <a:latin typeface="Calibri" panose="020F0502020204030204" pitchFamily="34" charset="0"/>
                          <a:ea typeface="+mn-ea"/>
                          <a:cs typeface="Calibri" panose="020F0502020204030204" pitchFamily="34" charset="0"/>
                        </a:rPr>
                        <a:t>LIFE PHASE</a:t>
                      </a:r>
                    </a:p>
                  </a:txBody>
                  <a:tcPr marT="45729" marB="45729" anchor="ctr"/>
                </a:tc>
                <a:tc>
                  <a:txBody>
                    <a:bodyPr/>
                    <a:lstStyle/>
                    <a:p>
                      <a:pPr algn="ctr"/>
                      <a:r>
                        <a:rPr lang="en-US" sz="2200" b="1" u="none" kern="1200" dirty="0">
                          <a:solidFill>
                            <a:srgbClr val="C00000"/>
                          </a:solidFill>
                          <a:latin typeface="Calibri" panose="020F0502020204030204" pitchFamily="34" charset="0"/>
                          <a:ea typeface="+mn-ea"/>
                          <a:cs typeface="Calibri" panose="020F0502020204030204" pitchFamily="34" charset="0"/>
                        </a:rPr>
                        <a:t>SCRIPTURE</a:t>
                      </a:r>
                    </a:p>
                  </a:txBody>
                  <a:tcPr marT="45729" marB="45729" anchor="ctr"/>
                </a:tc>
                <a:tc>
                  <a:txBody>
                    <a:bodyPr/>
                    <a:lstStyle/>
                    <a:p>
                      <a:pPr algn="ctr"/>
                      <a:r>
                        <a:rPr lang="en-US" sz="2200" b="1" u="none" dirty="0">
                          <a:solidFill>
                            <a:srgbClr val="0000FF"/>
                          </a:solidFill>
                          <a:latin typeface="Calibri" panose="020F0502020204030204" pitchFamily="34" charset="0"/>
                          <a:cs typeface="Calibri" panose="020F0502020204030204" pitchFamily="34" charset="0"/>
                        </a:rPr>
                        <a:t>YEARS</a:t>
                      </a:r>
                    </a:p>
                  </a:txBody>
                  <a:tcPr marT="45729" marB="45729" anchor="ctr"/>
                </a:tc>
                <a:tc>
                  <a:txBody>
                    <a:bodyPr/>
                    <a:lstStyle/>
                    <a:p>
                      <a:pPr algn="ctr"/>
                      <a:r>
                        <a:rPr lang="en-US" sz="2200" b="1" u="none" dirty="0">
                          <a:solidFill>
                            <a:srgbClr val="008000"/>
                          </a:solidFill>
                          <a:latin typeface="Calibri" panose="020F0502020204030204" pitchFamily="34" charset="0"/>
                          <a:cs typeface="Calibri" panose="020F0502020204030204" pitchFamily="34" charset="0"/>
                        </a:rPr>
                        <a:t>AGE</a:t>
                      </a:r>
                    </a:p>
                  </a:txBody>
                  <a:tcPr marT="45729" marB="45729" anchor="ctr"/>
                </a:tc>
                <a:tc>
                  <a:txBody>
                    <a:bodyPr/>
                    <a:lstStyle/>
                    <a:p>
                      <a:pPr algn="ctr"/>
                      <a:r>
                        <a:rPr lang="en-US" sz="2200" b="1" u="none" dirty="0">
                          <a:solidFill>
                            <a:srgbClr val="660066"/>
                          </a:solidFill>
                          <a:latin typeface="Calibri" panose="020F0502020204030204" pitchFamily="34" charset="0"/>
                          <a:cs typeface="Calibri" panose="020F0502020204030204" pitchFamily="34" charset="0"/>
                        </a:rPr>
                        <a:t>ACTIVITY</a:t>
                      </a:r>
                    </a:p>
                  </a:txBody>
                  <a:tcPr marT="45729" marB="45729" anchor="ctr"/>
                </a:tc>
                <a:extLst>
                  <a:ext uri="{0D108BD9-81ED-4DB2-BD59-A6C34878D82A}">
                    <a16:rowId xmlns:a16="http://schemas.microsoft.com/office/drawing/2014/main" val="10000"/>
                  </a:ext>
                </a:extLst>
              </a:tr>
              <a:tr h="1097298">
                <a:tc>
                  <a:txBody>
                    <a:bodyPr/>
                    <a:lstStyle/>
                    <a:p>
                      <a:pPr marL="0" algn="ctr" defTabSz="914400" rtl="0" eaLnBrk="1" latinLnBrk="0" hangingPunct="1"/>
                      <a:r>
                        <a:rPr lang="en-US" sz="2200" b="1" kern="1200" dirty="0">
                          <a:solidFill>
                            <a:schemeClr val="dk1"/>
                          </a:solidFill>
                          <a:latin typeface="Calibri" panose="020F0502020204030204" pitchFamily="34" charset="0"/>
                          <a:ea typeface="+mn-ea"/>
                          <a:cs typeface="Calibri" panose="020F0502020204030204" pitchFamily="34" charset="0"/>
                        </a:rPr>
                        <a:t>Natural Training</a:t>
                      </a:r>
                    </a:p>
                  </a:txBody>
                  <a:tcPr marT="45729" marB="45729" anchor="ctr"/>
                </a:tc>
                <a:tc>
                  <a:txBody>
                    <a:bodyPr/>
                    <a:lstStyle/>
                    <a:p>
                      <a:pPr algn="ctr"/>
                      <a:r>
                        <a:rPr lang="en-US" sz="2200" b="1" u="none" kern="1200" dirty="0">
                          <a:solidFill>
                            <a:srgbClr val="C00000"/>
                          </a:solidFill>
                          <a:latin typeface="Calibri" panose="020F0502020204030204" pitchFamily="34" charset="0"/>
                          <a:ea typeface="+mn-ea"/>
                          <a:cs typeface="Calibri" panose="020F0502020204030204" pitchFamily="34" charset="0"/>
                        </a:rPr>
                        <a:t>Acts 7:23</a:t>
                      </a:r>
                    </a:p>
                  </a:txBody>
                  <a:tcPr marT="45729" marB="45729" anchor="ctr"/>
                </a:tc>
                <a:tc>
                  <a:txBody>
                    <a:bodyPr/>
                    <a:lstStyle/>
                    <a:p>
                      <a:pPr algn="ctr"/>
                      <a:r>
                        <a:rPr lang="en-US" sz="2200" b="1" u="none" kern="1200" dirty="0">
                          <a:solidFill>
                            <a:srgbClr val="0000FF"/>
                          </a:solidFill>
                          <a:latin typeface="Calibri" panose="020F0502020204030204" pitchFamily="34" charset="0"/>
                          <a:ea typeface="+mn-ea"/>
                          <a:cs typeface="Calibri" panose="020F0502020204030204" pitchFamily="34" charset="0"/>
                        </a:rPr>
                        <a:t>1526–1486 B.C.</a:t>
                      </a:r>
                    </a:p>
                  </a:txBody>
                  <a:tcPr marT="45729" marB="45729" anchor="ctr"/>
                </a:tc>
                <a:tc>
                  <a:txBody>
                    <a:bodyPr/>
                    <a:lstStyle/>
                    <a:p>
                      <a:pPr algn="ctr"/>
                      <a:r>
                        <a:rPr lang="en-US" sz="2200" b="1" u="none" kern="1200" dirty="0">
                          <a:solidFill>
                            <a:srgbClr val="008000"/>
                          </a:solidFill>
                          <a:latin typeface="Calibri" panose="020F0502020204030204" pitchFamily="34" charset="0"/>
                          <a:ea typeface="+mn-ea"/>
                          <a:cs typeface="Calibri" panose="020F0502020204030204" pitchFamily="34" charset="0"/>
                        </a:rPr>
                        <a:t>1-40</a:t>
                      </a:r>
                    </a:p>
                  </a:txBody>
                  <a:tcPr marT="45729" marB="45729" anchor="ctr"/>
                </a:tc>
                <a:tc>
                  <a:txBody>
                    <a:bodyPr/>
                    <a:lstStyle/>
                    <a:p>
                      <a:r>
                        <a:rPr lang="en-US" sz="2200" b="1" u="none" kern="1200" dirty="0">
                          <a:solidFill>
                            <a:srgbClr val="660066"/>
                          </a:solidFill>
                          <a:latin typeface="Calibri" panose="020F0502020204030204" pitchFamily="34" charset="0"/>
                          <a:ea typeface="+mn-ea"/>
                          <a:cs typeface="Calibri" panose="020F0502020204030204" pitchFamily="34" charset="0"/>
                        </a:rPr>
                        <a:t>Egyptian Education</a:t>
                      </a:r>
                    </a:p>
                  </a:txBody>
                  <a:tcPr marT="45729" marB="45729" anchor="ctr"/>
                </a:tc>
                <a:extLst>
                  <a:ext uri="{0D108BD9-81ED-4DB2-BD59-A6C34878D82A}">
                    <a16:rowId xmlns:a16="http://schemas.microsoft.com/office/drawing/2014/main" val="10001"/>
                  </a:ext>
                </a:extLst>
              </a:tr>
              <a:tr h="1097298">
                <a:tc>
                  <a:txBody>
                    <a:bodyPr/>
                    <a:lstStyle/>
                    <a:p>
                      <a:pPr marL="0" algn="ctr" defTabSz="914400" rtl="0" eaLnBrk="1" latinLnBrk="0" hangingPunct="1"/>
                      <a:r>
                        <a:rPr lang="en-US" sz="2200" b="1" kern="1200" dirty="0">
                          <a:solidFill>
                            <a:schemeClr val="dk1"/>
                          </a:solidFill>
                          <a:latin typeface="Calibri" panose="020F0502020204030204" pitchFamily="34" charset="0"/>
                          <a:ea typeface="+mn-ea"/>
                          <a:cs typeface="Calibri" panose="020F0502020204030204" pitchFamily="34" charset="0"/>
                        </a:rPr>
                        <a:t>Spiritual Training</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C00000"/>
                          </a:solidFill>
                          <a:latin typeface="Calibri" panose="020F0502020204030204" pitchFamily="34" charset="0"/>
                          <a:ea typeface="+mn-ea"/>
                          <a:cs typeface="Calibri" panose="020F0502020204030204" pitchFamily="34" charset="0"/>
                        </a:rPr>
                        <a:t>Exod. 7:7</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00FF"/>
                          </a:solidFill>
                          <a:latin typeface="Calibri" panose="020F0502020204030204" pitchFamily="34" charset="0"/>
                          <a:ea typeface="+mn-ea"/>
                          <a:cs typeface="Calibri" panose="020F0502020204030204" pitchFamily="34" charset="0"/>
                        </a:rPr>
                        <a:t>1486–1446 B.C.</a:t>
                      </a:r>
                    </a:p>
                  </a:txBody>
                  <a:tcPr marT="45729" marB="45729" anchor="ctr"/>
                </a:tc>
                <a:tc>
                  <a:txBody>
                    <a:bodyPr/>
                    <a:lstStyle/>
                    <a:p>
                      <a:pPr algn="ctr"/>
                      <a:r>
                        <a:rPr lang="en-US" sz="2200" b="1" u="none" kern="1200" dirty="0">
                          <a:solidFill>
                            <a:srgbClr val="008000"/>
                          </a:solidFill>
                          <a:latin typeface="Calibri" panose="020F0502020204030204" pitchFamily="34" charset="0"/>
                          <a:ea typeface="+mn-ea"/>
                          <a:cs typeface="Calibri" panose="020F0502020204030204" pitchFamily="34" charset="0"/>
                        </a:rPr>
                        <a:t>40-80</a:t>
                      </a:r>
                    </a:p>
                  </a:txBody>
                  <a:tcPr marT="45729" marB="45729" anchor="ctr"/>
                </a:tc>
                <a:tc>
                  <a:txBody>
                    <a:bodyPr/>
                    <a:lstStyle/>
                    <a:p>
                      <a:r>
                        <a:rPr lang="en-US" sz="2200" b="1" u="none" kern="1200" dirty="0">
                          <a:solidFill>
                            <a:srgbClr val="660066"/>
                          </a:solidFill>
                          <a:latin typeface="Calibri" panose="020F0502020204030204" pitchFamily="34" charset="0"/>
                          <a:ea typeface="+mn-ea"/>
                          <a:cs typeface="Calibri" panose="020F0502020204030204" pitchFamily="34" charset="0"/>
                        </a:rPr>
                        <a:t>Midian Shepherding</a:t>
                      </a:r>
                    </a:p>
                  </a:txBody>
                  <a:tcPr marT="45729" marB="45729" anchor="ctr"/>
                </a:tc>
                <a:extLst>
                  <a:ext uri="{0D108BD9-81ED-4DB2-BD59-A6C34878D82A}">
                    <a16:rowId xmlns:a16="http://schemas.microsoft.com/office/drawing/2014/main" val="10002"/>
                  </a:ext>
                </a:extLst>
              </a:tr>
              <a:tr h="1097298">
                <a:tc>
                  <a:txBody>
                    <a:bodyPr/>
                    <a:lstStyle/>
                    <a:p>
                      <a:pPr marL="0" algn="ctr" defTabSz="914400" rtl="0" eaLnBrk="1" latinLnBrk="0" hangingPunct="1"/>
                      <a:r>
                        <a:rPr lang="en-US" sz="2200" b="1" kern="1200" dirty="0">
                          <a:solidFill>
                            <a:schemeClr val="dk1"/>
                          </a:solidFill>
                          <a:latin typeface="Calibri" panose="020F0502020204030204" pitchFamily="34" charset="0"/>
                          <a:ea typeface="+mn-ea"/>
                          <a:cs typeface="Calibri" panose="020F0502020204030204" pitchFamily="34" charset="0"/>
                        </a:rPr>
                        <a:t>Ministry</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C00000"/>
                          </a:solidFill>
                          <a:latin typeface="Calibri" panose="020F0502020204030204" pitchFamily="34" charset="0"/>
                          <a:ea typeface="+mn-ea"/>
                          <a:cs typeface="Calibri" panose="020F0502020204030204" pitchFamily="34" charset="0"/>
                        </a:rPr>
                        <a:t>Deut. 31:2; 34:7;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C00000"/>
                          </a:solidFill>
                          <a:latin typeface="Calibri" panose="020F0502020204030204" pitchFamily="34" charset="0"/>
                          <a:ea typeface="+mn-ea"/>
                          <a:cs typeface="Calibri" panose="020F0502020204030204" pitchFamily="34" charset="0"/>
                        </a:rPr>
                        <a:t>Acts 7:36</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00FF"/>
                          </a:solidFill>
                          <a:latin typeface="Calibri" panose="020F0502020204030204" pitchFamily="34" charset="0"/>
                          <a:ea typeface="+mn-ea"/>
                          <a:cs typeface="Calibri" panose="020F0502020204030204" pitchFamily="34" charset="0"/>
                        </a:rPr>
                        <a:t>1446–1406 B.C.</a:t>
                      </a:r>
                    </a:p>
                  </a:txBody>
                  <a:tcPr marT="45729" marB="45729" anchor="ctr"/>
                </a:tc>
                <a:tc>
                  <a:txBody>
                    <a:bodyPr/>
                    <a:lstStyle/>
                    <a:p>
                      <a:pPr algn="ctr"/>
                      <a:r>
                        <a:rPr lang="en-US" sz="2200" b="1" u="none" kern="1200" dirty="0">
                          <a:solidFill>
                            <a:srgbClr val="008000"/>
                          </a:solidFill>
                          <a:latin typeface="Calibri" panose="020F0502020204030204" pitchFamily="34" charset="0"/>
                          <a:ea typeface="+mn-ea"/>
                          <a:cs typeface="Calibri" panose="020F0502020204030204" pitchFamily="34" charset="0"/>
                        </a:rPr>
                        <a:t>80-120</a:t>
                      </a:r>
                    </a:p>
                  </a:txBody>
                  <a:tcPr marT="45729" marB="45729" anchor="ctr"/>
                </a:tc>
                <a:tc>
                  <a:txBody>
                    <a:bodyPr/>
                    <a:lstStyle/>
                    <a:p>
                      <a:r>
                        <a:rPr lang="en-US" sz="2200" b="1" u="none" kern="1200" dirty="0">
                          <a:solidFill>
                            <a:srgbClr val="660066"/>
                          </a:solidFill>
                          <a:latin typeface="Calibri" panose="020F0502020204030204" pitchFamily="34" charset="0"/>
                          <a:ea typeface="+mn-ea"/>
                          <a:cs typeface="Calibri" panose="020F0502020204030204" pitchFamily="34" charset="0"/>
                        </a:rPr>
                        <a:t>Exodus, Law, Wilderness Preservation, Pentateuch Authorship</a:t>
                      </a:r>
                    </a:p>
                  </a:txBody>
                  <a:tcPr marT="45729" marB="4572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2471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B1B3-4B99-F7A9-120F-C1AF4ED0F982}"/>
            </a:ext>
          </a:extLst>
        </p:cNvPr>
        <p:cNvGrpSpPr/>
        <p:nvPr/>
      </p:nvGrpSpPr>
      <p:grpSpPr>
        <a:xfrm>
          <a:off x="0" y="0"/>
          <a:ext cx="0" cy="0"/>
          <a:chOff x="0" y="0"/>
          <a:chExt cx="0" cy="0"/>
        </a:xfrm>
      </p:grpSpPr>
      <p:pic>
        <p:nvPicPr>
          <p:cNvPr id="26626" name="Picture 2">
            <a:extLst>
              <a:ext uri="{FF2B5EF4-FFF2-40B4-BE49-F238E27FC236}">
                <a16:creationId xmlns:a16="http://schemas.microsoft.com/office/drawing/2014/main" id="{4BBEEBA8-1919-86DF-8BAD-9D966AFB9C09}"/>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3" name="Oval 7">
            <a:extLst>
              <a:ext uri="{FF2B5EF4-FFF2-40B4-BE49-F238E27FC236}">
                <a16:creationId xmlns:a16="http://schemas.microsoft.com/office/drawing/2014/main" id="{056FC6E9-DB16-C275-7D4F-3ADC0D8740F0}"/>
              </a:ext>
            </a:extLst>
          </p:cNvPr>
          <p:cNvSpPr>
            <a:spLocks noChangeArrowheads="1"/>
          </p:cNvSpPr>
          <p:nvPr/>
        </p:nvSpPr>
        <p:spPr bwMode="auto">
          <a:xfrm>
            <a:off x="7543800" y="3886200"/>
            <a:ext cx="2362200" cy="1752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7575094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25CF-CA2F-8AA0-ABD0-C9723BE9457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41AD3B15-05D3-4D1D-AE61-0BCAB73417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27968912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FE11-48D8-7F35-142E-C95C8B32A18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DA23626-CBAF-2785-3E2D-54AF427B4E55}"/>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MOSES’ CALLING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3:1-</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22</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858D5BCD-9570-7C6A-3943-C749F4961D4F}"/>
              </a:ext>
            </a:extLst>
          </p:cNvPr>
          <p:cNvSpPr>
            <a:spLocks noGrp="1" noChangeArrowheads="1"/>
          </p:cNvSpPr>
          <p:nvPr>
            <p:ph type="body" idx="1"/>
          </p:nvPr>
        </p:nvSpPr>
        <p:spPr>
          <a:xfrm>
            <a:off x="609600" y="2057400"/>
            <a:ext cx="7239000" cy="30861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Moses’ mission</a:t>
            </a:r>
            <a:r>
              <a:rPr lang="en-US" dirty="0">
                <a:latin typeface="Calibri" panose="020F0502020204030204" pitchFamily="34" charset="0"/>
                <a:cs typeface="Calibri" panose="020F0502020204030204" pitchFamily="34" charset="0"/>
              </a:rPr>
              <a:t> (1-10)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cs typeface="Calibri" panose="020F0502020204030204" pitchFamily="34" charset="0"/>
              </a:rPr>
              <a:t>Moses’ objections (11-15)</a:t>
            </a:r>
            <a:endParaRPr lang="en-US" dirty="0">
              <a:latin typeface="Calibri" panose="020F0502020204030204" pitchFamily="34" charset="0"/>
              <a:cs typeface="Calibri" panose="020F0502020204030204" pitchFamily="34" charset="0"/>
            </a:endParaRP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cs typeface="Calibri" panose="020F0502020204030204" pitchFamily="34" charset="0"/>
              </a:rPr>
              <a:t>God’s prophecies (16-22)</a:t>
            </a:r>
          </a:p>
        </p:txBody>
      </p:sp>
      <p:pic>
        <p:nvPicPr>
          <p:cNvPr id="4" name="Picture 3">
            <a:extLst>
              <a:ext uri="{FF2B5EF4-FFF2-40B4-BE49-F238E27FC236}">
                <a16:creationId xmlns:a16="http://schemas.microsoft.com/office/drawing/2014/main" id="{8978F6AD-D1AA-A956-3BBB-54D6BAB73712}"/>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2095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marL="342900" indent="-342900" algn="ctr" defTabSz="685800" eaLnBrk="0" hangingPunct="0">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9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C5C9-5B58-E190-E1F9-44B9A044A460}"/>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69617C3-2A60-A419-6FA2-43C3442ABAED}"/>
              </a:ext>
            </a:extLst>
          </p:cNvPr>
          <p:cNvSpPr>
            <a:spLocks noGrp="1" noChangeArrowheads="1"/>
          </p:cNvSpPr>
          <p:nvPr>
            <p:ph type="body" idx="1"/>
          </p:nvPr>
        </p:nvSpPr>
        <p:spPr>
          <a:xfrm>
            <a:off x="753979" y="1638300"/>
            <a:ext cx="7757546" cy="3581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land (16-17)</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 leaders (18)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Pharaoh’s opposition (19)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Egypt’s judgment (20)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plundering (21-22)</a:t>
            </a:r>
          </a:p>
        </p:txBody>
      </p:sp>
      <p:sp>
        <p:nvSpPr>
          <p:cNvPr id="4" name="Rectangle 2">
            <a:extLst>
              <a:ext uri="{FF2B5EF4-FFF2-40B4-BE49-F238E27FC236}">
                <a16:creationId xmlns:a16="http://schemas.microsoft.com/office/drawing/2014/main" id="{F3611971-5ED4-795F-75AE-C185240F591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3:</a:t>
            </a:r>
            <a:r>
              <a:rPr lang="en-US" sz="36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God’s Prophecies</a:t>
            </a:r>
          </a:p>
        </p:txBody>
      </p:sp>
      <p:pic>
        <p:nvPicPr>
          <p:cNvPr id="3" name="Picture 2">
            <a:extLst>
              <a:ext uri="{FF2B5EF4-FFF2-40B4-BE49-F238E27FC236}">
                <a16:creationId xmlns:a16="http://schemas.microsoft.com/office/drawing/2014/main" id="{8668AB96-31B2-EE0E-4D57-299675AF7F30}"/>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500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25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12471</TotalTime>
  <Words>1097</Words>
  <Application>Microsoft Office PowerPoint</Application>
  <PresentationFormat>Widescreen</PresentationFormat>
  <Paragraphs>202</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Azure</vt:lpstr>
      <vt:lpstr>PowerPoint Presentation</vt:lpstr>
      <vt:lpstr>EXODUS STRUCTURE/OUTLINE</vt:lpstr>
      <vt:lpstr>REDEMPTION (1:1–12:30)</vt:lpstr>
      <vt:lpstr>PowerPoint Presentation</vt:lpstr>
      <vt:lpstr>PowerPoint Presentation</vt:lpstr>
      <vt:lpstr>PowerPoint Presentation</vt:lpstr>
      <vt:lpstr>MOSES’ CALLING Exodus 3:1-22</vt:lpstr>
      <vt:lpstr>PowerPoint Presentation</vt:lpstr>
      <vt:lpstr>III. Exodus 3:16-22 God’s Prophecies</vt:lpstr>
      <vt:lpstr>III. Exodus 3:16-22 God’s Prophecies</vt:lpstr>
      <vt:lpstr>PowerPoint Presentation</vt:lpstr>
      <vt:lpstr>PowerPoint Presentation</vt:lpstr>
      <vt:lpstr>PowerPoint Presentation</vt:lpstr>
      <vt:lpstr>III. Exodus 3:16-22 God’s Prophecies</vt:lpstr>
      <vt:lpstr>EXODUS STRUCTURE/OUTLINE</vt:lpstr>
      <vt:lpstr>Tabernacle Diagram</vt:lpstr>
      <vt:lpstr>PowerPoint Presentation</vt:lpstr>
      <vt:lpstr>III. Exodus 3:16-22 God’s Prophecies</vt:lpstr>
      <vt:lpstr>III. Exodus 3:16-22 God’s Prophecies</vt:lpstr>
      <vt:lpstr>PowerPoint Presentation</vt:lpstr>
      <vt:lpstr>PowerPoint Presentation</vt:lpstr>
      <vt:lpstr>III. Exodus 3:16-22 God’s Prophecies</vt:lpstr>
      <vt:lpstr>PowerPoint Presentation</vt:lpstr>
      <vt:lpstr>EXODUS STRUCTURE/OUTLINE</vt:lpstr>
      <vt:lpstr>Tabernacle Diagram</vt:lpstr>
      <vt:lpstr>PowerPoint Presentation</vt:lpstr>
      <vt:lpstr>Maslow’s Hierarchy of Needs</vt:lpstr>
      <vt:lpstr>PowerPoint Presentation</vt:lpstr>
      <vt:lpstr>PowerPoint Presentation</vt:lpstr>
      <vt:lpstr>PowerPoint Presentation</vt:lpstr>
      <vt:lpstr>PowerPoint Presentation</vt:lpstr>
      <vt:lpstr>Conclusion</vt:lpstr>
      <vt:lpstr>MOSES’ CALLING Exodus 3:1-22</vt:lpstr>
      <vt:lpstr>III. Exodus 3:16-22 God’s Prophecies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009 Exodus 3v16-22</dc:title>
  <dc:subject>Exodus</dc:subject>
  <dc:creator>A. Woods</dc:creator>
  <dc:description>Modified by Jim McGowan</dc:description>
  <cp:lastModifiedBy>anne woods</cp:lastModifiedBy>
  <cp:revision>1258</cp:revision>
  <cp:lastPrinted>2025-07-18T15:05:18Z</cp:lastPrinted>
  <dcterms:created xsi:type="dcterms:W3CDTF">2009-03-17T12:21:13Z</dcterms:created>
  <dcterms:modified xsi:type="dcterms:W3CDTF">2025-07-20T00:48:07Z</dcterms:modified>
</cp:coreProperties>
</file>