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7"/>
  </p:notesMasterIdLst>
  <p:handoutMasterIdLst>
    <p:handoutMasterId r:id="rId78"/>
  </p:handoutMasterIdLst>
  <p:sldIdLst>
    <p:sldId id="2018" r:id="rId2"/>
    <p:sldId id="2158" r:id="rId3"/>
    <p:sldId id="28018" r:id="rId4"/>
    <p:sldId id="28108" r:id="rId5"/>
    <p:sldId id="28113" r:id="rId6"/>
    <p:sldId id="28114" r:id="rId7"/>
    <p:sldId id="28056" r:id="rId8"/>
    <p:sldId id="28035" r:id="rId9"/>
    <p:sldId id="28069" r:id="rId10"/>
    <p:sldId id="28109" r:id="rId11"/>
    <p:sldId id="28110" r:id="rId12"/>
    <p:sldId id="28070" r:id="rId13"/>
    <p:sldId id="8221" r:id="rId14"/>
    <p:sldId id="4437" r:id="rId15"/>
    <p:sldId id="2241" r:id="rId16"/>
    <p:sldId id="7324" r:id="rId17"/>
    <p:sldId id="27729" r:id="rId18"/>
    <p:sldId id="12484" r:id="rId19"/>
    <p:sldId id="28095" r:id="rId20"/>
    <p:sldId id="27731" r:id="rId21"/>
    <p:sldId id="28103" r:id="rId22"/>
    <p:sldId id="28119" r:id="rId23"/>
    <p:sldId id="28120" r:id="rId24"/>
    <p:sldId id="7478" r:id="rId25"/>
    <p:sldId id="28071" r:id="rId26"/>
    <p:sldId id="28072" r:id="rId27"/>
    <p:sldId id="28115" r:id="rId28"/>
    <p:sldId id="5497" r:id="rId29"/>
    <p:sldId id="4163" r:id="rId30"/>
    <p:sldId id="28057" r:id="rId31"/>
    <p:sldId id="28080" r:id="rId32"/>
    <p:sldId id="28081" r:id="rId33"/>
    <p:sldId id="28083" r:id="rId34"/>
    <p:sldId id="28084" r:id="rId35"/>
    <p:sldId id="28054" r:id="rId36"/>
    <p:sldId id="28085" r:id="rId37"/>
    <p:sldId id="2661" r:id="rId38"/>
    <p:sldId id="28116" r:id="rId39"/>
    <p:sldId id="28117" r:id="rId40"/>
    <p:sldId id="27974" r:id="rId41"/>
    <p:sldId id="27672" r:id="rId42"/>
    <p:sldId id="28082" r:id="rId43"/>
    <p:sldId id="28086" r:id="rId44"/>
    <p:sldId id="28087" r:id="rId45"/>
    <p:sldId id="28106" r:id="rId46"/>
    <p:sldId id="28088" r:id="rId47"/>
    <p:sldId id="27576" r:id="rId48"/>
    <p:sldId id="8995" r:id="rId49"/>
    <p:sldId id="27577" r:id="rId50"/>
    <p:sldId id="27578" r:id="rId51"/>
    <p:sldId id="28058" r:id="rId52"/>
    <p:sldId id="28073" r:id="rId53"/>
    <p:sldId id="28074" r:id="rId54"/>
    <p:sldId id="3641" r:id="rId55"/>
    <p:sldId id="28051" r:id="rId56"/>
    <p:sldId id="28075" r:id="rId57"/>
    <p:sldId id="28096" r:id="rId58"/>
    <p:sldId id="28097" r:id="rId59"/>
    <p:sldId id="28098" r:id="rId60"/>
    <p:sldId id="28076" r:id="rId61"/>
    <p:sldId id="28077" r:id="rId62"/>
    <p:sldId id="28101" r:id="rId63"/>
    <p:sldId id="28078" r:id="rId64"/>
    <p:sldId id="8232" r:id="rId65"/>
    <p:sldId id="28099" r:id="rId66"/>
    <p:sldId id="28100" r:id="rId67"/>
    <p:sldId id="1703" r:id="rId68"/>
    <p:sldId id="28118" r:id="rId69"/>
    <p:sldId id="6189" r:id="rId70"/>
    <p:sldId id="28107" r:id="rId71"/>
    <p:sldId id="6190" r:id="rId72"/>
    <p:sldId id="6181" r:id="rId73"/>
    <p:sldId id="2167" r:id="rId74"/>
    <p:sldId id="28079" r:id="rId75"/>
    <p:sldId id="27632" r:id="rId76"/>
  </p:sldIdLst>
  <p:sldSz cx="12192000" cy="6858000"/>
  <p:notesSz cx="7315200" cy="9601200"/>
  <p:custDataLst>
    <p:tags r:id="rId79"/>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FFFF99"/>
    <a:srgbClr val="FFFFCC"/>
    <a:srgbClr val="008000"/>
    <a:srgbClr val="33CC33"/>
    <a:srgbClr val="0000FF"/>
    <a:srgbClr val="0099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87" autoAdjust="0"/>
    <p:restoredTop sz="95974" autoAdjust="0"/>
  </p:normalViewPr>
  <p:slideViewPr>
    <p:cSldViewPr>
      <p:cViewPr>
        <p:scale>
          <a:sx n="130" d="100"/>
          <a:sy n="130" d="100"/>
        </p:scale>
        <p:origin x="592" y="53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376"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microsoft.com/office/2016/11/relationships/changesInfo" Target="changesInfos/changesInfo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9087BC10-FB76-404C-A0D1-EDD60BC82C8B}"/>
    <pc:docChg chg="undo custSel addSld delSld modSld modHandout">
      <pc:chgData name="Jim McGowan" userId="e2c7446dd3aca506" providerId="LiveId" clId="{9087BC10-FB76-404C-A0D1-EDD60BC82C8B}" dt="2025-05-24T14:12:47.979" v="143" actId="6549"/>
      <pc:docMkLst>
        <pc:docMk/>
      </pc:docMkLst>
      <pc:sldChg chg="modSp mod">
        <pc:chgData name="Jim McGowan" userId="e2c7446dd3aca506" providerId="LiveId" clId="{9087BC10-FB76-404C-A0D1-EDD60BC82C8B}" dt="2025-05-24T13:46:33.852" v="11" actId="255"/>
        <pc:sldMkLst>
          <pc:docMk/>
          <pc:sldMk cId="4282376758" sldId="2159"/>
        </pc:sldMkLst>
      </pc:sldChg>
      <pc:sldChg chg="modSp mod">
        <pc:chgData name="Jim McGowan" userId="e2c7446dd3aca506" providerId="LiveId" clId="{9087BC10-FB76-404C-A0D1-EDD60BC82C8B}" dt="2025-05-24T14:04:42.060" v="117"/>
        <pc:sldMkLst>
          <pc:docMk/>
          <pc:sldMk cId="2790809091" sldId="2673"/>
        </pc:sldMkLst>
      </pc:sldChg>
      <pc:sldChg chg="modSp mod">
        <pc:chgData name="Jim McGowan" userId="e2c7446dd3aca506" providerId="LiveId" clId="{9087BC10-FB76-404C-A0D1-EDD60BC82C8B}" dt="2025-05-24T14:01:25.905" v="105" actId="948"/>
        <pc:sldMkLst>
          <pc:docMk/>
          <pc:sldMk cId="161120731" sldId="7853"/>
        </pc:sldMkLst>
      </pc:sldChg>
      <pc:sldChg chg="modSp mod">
        <pc:chgData name="Jim McGowan" userId="e2c7446dd3aca506" providerId="LiveId" clId="{9087BC10-FB76-404C-A0D1-EDD60BC82C8B}" dt="2025-05-24T14:05:36.580" v="120" actId="108"/>
        <pc:sldMkLst>
          <pc:docMk/>
          <pc:sldMk cId="1061081158" sldId="7918"/>
        </pc:sldMkLst>
      </pc:sldChg>
      <pc:sldChg chg="modSp mod">
        <pc:chgData name="Jim McGowan" userId="e2c7446dd3aca506" providerId="LiveId" clId="{9087BC10-FB76-404C-A0D1-EDD60BC82C8B}" dt="2025-05-24T14:00:54.007" v="103"/>
        <pc:sldMkLst>
          <pc:docMk/>
          <pc:sldMk cId="152789283" sldId="8232"/>
        </pc:sldMkLst>
      </pc:sldChg>
      <pc:sldChg chg="modSp mod">
        <pc:chgData name="Jim McGowan" userId="e2c7446dd3aca506" providerId="LiveId" clId="{9087BC10-FB76-404C-A0D1-EDD60BC82C8B}" dt="2025-05-24T13:51:30.890" v="40" actId="14100"/>
        <pc:sldMkLst>
          <pc:docMk/>
          <pc:sldMk cId="1974650363" sldId="8993"/>
        </pc:sldMkLst>
      </pc:sldChg>
      <pc:sldChg chg="modSp">
        <pc:chgData name="Jim McGowan" userId="e2c7446dd3aca506" providerId="LiveId" clId="{9087BC10-FB76-404C-A0D1-EDD60BC82C8B}" dt="2025-05-24T13:50:36.993" v="35"/>
        <pc:sldMkLst>
          <pc:docMk/>
          <pc:sldMk cId="4102035231" sldId="12039"/>
        </pc:sldMkLst>
      </pc:sldChg>
      <pc:sldChg chg="modSp">
        <pc:chgData name="Jim McGowan" userId="e2c7446dd3aca506" providerId="LiveId" clId="{9087BC10-FB76-404C-A0D1-EDD60BC82C8B}" dt="2025-05-24T13:50:46.426" v="36"/>
        <pc:sldMkLst>
          <pc:docMk/>
          <pc:sldMk cId="1970983150" sldId="12040"/>
        </pc:sldMkLst>
      </pc:sldChg>
      <pc:sldChg chg="modSp">
        <pc:chgData name="Jim McGowan" userId="e2c7446dd3aca506" providerId="LiveId" clId="{9087BC10-FB76-404C-A0D1-EDD60BC82C8B}" dt="2025-05-24T13:50:58.854" v="37"/>
        <pc:sldMkLst>
          <pc:docMk/>
          <pc:sldMk cId="831394396" sldId="12041"/>
        </pc:sldMkLst>
      </pc:sldChg>
      <pc:sldChg chg="addSp delSp modSp mod">
        <pc:chgData name="Jim McGowan" userId="e2c7446dd3aca506" providerId="LiveId" clId="{9087BC10-FB76-404C-A0D1-EDD60BC82C8B}" dt="2025-05-24T13:56:22.885" v="76" actId="2711"/>
        <pc:sldMkLst>
          <pc:docMk/>
          <pc:sldMk cId="3170805740" sldId="27629"/>
        </pc:sldMkLst>
      </pc:sldChg>
      <pc:sldChg chg="addSp delSp modSp mod">
        <pc:chgData name="Jim McGowan" userId="e2c7446dd3aca506" providerId="LiveId" clId="{9087BC10-FB76-404C-A0D1-EDD60BC82C8B}" dt="2025-05-24T13:56:41.753" v="80"/>
        <pc:sldMkLst>
          <pc:docMk/>
          <pc:sldMk cId="1255077360" sldId="27691"/>
        </pc:sldMkLst>
      </pc:sldChg>
      <pc:sldChg chg="addSp delSp modSp mod">
        <pc:chgData name="Jim McGowan" userId="e2c7446dd3aca506" providerId="LiveId" clId="{9087BC10-FB76-404C-A0D1-EDD60BC82C8B}" dt="2025-05-24T14:09:03.152" v="125" actId="12788"/>
        <pc:sldMkLst>
          <pc:docMk/>
          <pc:sldMk cId="1837882031" sldId="27696"/>
        </pc:sldMkLst>
      </pc:sldChg>
      <pc:sldChg chg="modSp mod">
        <pc:chgData name="Jim McGowan" userId="e2c7446dd3aca506" providerId="LiveId" clId="{9087BC10-FB76-404C-A0D1-EDD60BC82C8B}" dt="2025-05-24T14:07:22.804" v="122" actId="207"/>
        <pc:sldMkLst>
          <pc:docMk/>
          <pc:sldMk cId="1738601946" sldId="27947"/>
        </pc:sldMkLst>
      </pc:sldChg>
      <pc:sldChg chg="add del">
        <pc:chgData name="Jim McGowan" userId="e2c7446dd3aca506" providerId="LiveId" clId="{9087BC10-FB76-404C-A0D1-EDD60BC82C8B}" dt="2025-05-24T13:54:42.750" v="67" actId="47"/>
        <pc:sldMkLst>
          <pc:docMk/>
          <pc:sldMk cId="341679249" sldId="27976"/>
        </pc:sldMkLst>
      </pc:sldChg>
      <pc:sldChg chg="del">
        <pc:chgData name="Jim McGowan" userId="e2c7446dd3aca506" providerId="LiveId" clId="{9087BC10-FB76-404C-A0D1-EDD60BC82C8B}" dt="2025-05-24T13:54:47.531" v="68" actId="47"/>
        <pc:sldMkLst>
          <pc:docMk/>
          <pc:sldMk cId="3343777078" sldId="27977"/>
        </pc:sldMkLst>
      </pc:sldChg>
      <pc:sldChg chg="modSp del mod">
        <pc:chgData name="Jim McGowan" userId="e2c7446dd3aca506" providerId="LiveId" clId="{9087BC10-FB76-404C-A0D1-EDD60BC82C8B}" dt="2025-05-24T13:45:28" v="9" actId="47"/>
        <pc:sldMkLst>
          <pc:docMk/>
          <pc:sldMk cId="1148883663" sldId="27988"/>
        </pc:sldMkLst>
      </pc:sldChg>
      <pc:sldChg chg="del">
        <pc:chgData name="Jim McGowan" userId="e2c7446dd3aca506" providerId="LiveId" clId="{9087BC10-FB76-404C-A0D1-EDD60BC82C8B}" dt="2025-05-24T13:47:14.609" v="14" actId="47"/>
        <pc:sldMkLst>
          <pc:docMk/>
          <pc:sldMk cId="2896280601" sldId="27989"/>
        </pc:sldMkLst>
      </pc:sldChg>
      <pc:sldChg chg="del">
        <pc:chgData name="Jim McGowan" userId="e2c7446dd3aca506" providerId="LiveId" clId="{9087BC10-FB76-404C-A0D1-EDD60BC82C8B}" dt="2025-05-24T13:56:00.233" v="74" actId="47"/>
        <pc:sldMkLst>
          <pc:docMk/>
          <pc:sldMk cId="65686884" sldId="27990"/>
        </pc:sldMkLst>
      </pc:sldChg>
      <pc:sldChg chg="addSp delSp modSp mod">
        <pc:chgData name="Jim McGowan" userId="e2c7446dd3aca506" providerId="LiveId" clId="{9087BC10-FB76-404C-A0D1-EDD60BC82C8B}" dt="2025-05-24T13:56:47.966" v="82"/>
        <pc:sldMkLst>
          <pc:docMk/>
          <pc:sldMk cId="4274750303" sldId="27991"/>
        </pc:sldMkLst>
      </pc:sldChg>
      <pc:sldChg chg="addSp delSp modSp mod">
        <pc:chgData name="Jim McGowan" userId="e2c7446dd3aca506" providerId="LiveId" clId="{9087BC10-FB76-404C-A0D1-EDD60BC82C8B}" dt="2025-05-24T13:57:44.210" v="88"/>
        <pc:sldMkLst>
          <pc:docMk/>
          <pc:sldMk cId="1540510221" sldId="27992"/>
        </pc:sldMkLst>
      </pc:sldChg>
      <pc:sldChg chg="addSp delSp modSp mod">
        <pc:chgData name="Jim McGowan" userId="e2c7446dd3aca506" providerId="LiveId" clId="{9087BC10-FB76-404C-A0D1-EDD60BC82C8B}" dt="2025-05-24T13:58:11.468" v="94"/>
        <pc:sldMkLst>
          <pc:docMk/>
          <pc:sldMk cId="634874243" sldId="27993"/>
        </pc:sldMkLst>
      </pc:sldChg>
      <pc:sldChg chg="addSp delSp modSp mod">
        <pc:chgData name="Jim McGowan" userId="e2c7446dd3aca506" providerId="LiveId" clId="{9087BC10-FB76-404C-A0D1-EDD60BC82C8B}" dt="2025-05-24T13:58:16.093" v="96"/>
        <pc:sldMkLst>
          <pc:docMk/>
          <pc:sldMk cId="148078371" sldId="27994"/>
        </pc:sldMkLst>
      </pc:sldChg>
      <pc:sldChg chg="addSp delSp modSp mod">
        <pc:chgData name="Jim McGowan" userId="e2c7446dd3aca506" providerId="LiveId" clId="{9087BC10-FB76-404C-A0D1-EDD60BC82C8B}" dt="2025-05-24T14:02:47.086" v="110" actId="12788"/>
        <pc:sldMkLst>
          <pc:docMk/>
          <pc:sldMk cId="2178265064" sldId="27995"/>
        </pc:sldMkLst>
      </pc:sldChg>
      <pc:sldChg chg="addSp delSp modSp mod">
        <pc:chgData name="Jim McGowan" userId="e2c7446dd3aca506" providerId="LiveId" clId="{9087BC10-FB76-404C-A0D1-EDD60BC82C8B}" dt="2025-05-24T14:09:15.818" v="126" actId="12788"/>
        <pc:sldMkLst>
          <pc:docMk/>
          <pc:sldMk cId="2322843150" sldId="27996"/>
        </pc:sldMkLst>
      </pc:sldChg>
      <pc:sldChg chg="addSp delSp modSp mod">
        <pc:chgData name="Jim McGowan" userId="e2c7446dd3aca506" providerId="LiveId" clId="{9087BC10-FB76-404C-A0D1-EDD60BC82C8B}" dt="2025-05-24T14:09:40.074" v="128" actId="179"/>
        <pc:sldMkLst>
          <pc:docMk/>
          <pc:sldMk cId="429736973" sldId="27997"/>
        </pc:sldMkLst>
      </pc:sldChg>
      <pc:sldChg chg="del">
        <pc:chgData name="Jim McGowan" userId="e2c7446dd3aca506" providerId="LiveId" clId="{9087BC10-FB76-404C-A0D1-EDD60BC82C8B}" dt="2025-05-24T14:08:09.870" v="124" actId="47"/>
        <pc:sldMkLst>
          <pc:docMk/>
          <pc:sldMk cId="843071202" sldId="27998"/>
        </pc:sldMkLst>
      </pc:sldChg>
      <pc:sldChg chg="modSp mod">
        <pc:chgData name="Jim McGowan" userId="e2c7446dd3aca506" providerId="LiveId" clId="{9087BC10-FB76-404C-A0D1-EDD60BC82C8B}" dt="2025-05-24T13:52:15.748" v="49" actId="14100"/>
        <pc:sldMkLst>
          <pc:docMk/>
          <pc:sldMk cId="3005951267" sldId="27999"/>
        </pc:sldMkLst>
      </pc:sldChg>
      <pc:sldChg chg="modSp mod">
        <pc:chgData name="Jim McGowan" userId="e2c7446dd3aca506" providerId="LiveId" clId="{9087BC10-FB76-404C-A0D1-EDD60BC82C8B}" dt="2025-05-24T13:53:35.060" v="65" actId="208"/>
        <pc:sldMkLst>
          <pc:docMk/>
          <pc:sldMk cId="2178226952" sldId="28000"/>
        </pc:sldMkLst>
      </pc:sldChg>
      <pc:sldChg chg="modSp add mod">
        <pc:chgData name="Jim McGowan" userId="e2c7446dd3aca506" providerId="LiveId" clId="{9087BC10-FB76-404C-A0D1-EDD60BC82C8B}" dt="2025-05-24T13:45:19.147" v="8" actId="108"/>
        <pc:sldMkLst>
          <pc:docMk/>
          <pc:sldMk cId="2877631277" sldId="28005"/>
        </pc:sldMkLst>
      </pc:sldChg>
      <pc:sldChg chg="addSp delSp modSp add mod">
        <pc:chgData name="Jim McGowan" userId="e2c7446dd3aca506" providerId="LiveId" clId="{9087BC10-FB76-404C-A0D1-EDD60BC82C8B}" dt="2025-05-24T13:56:35.018" v="78"/>
        <pc:sldMkLst>
          <pc:docMk/>
          <pc:sldMk cId="2171645365" sldId="28006"/>
        </pc:sldMkLst>
      </pc:sldChg>
      <pc:sldChg chg="add">
        <pc:chgData name="Jim McGowan" userId="e2c7446dd3aca506" providerId="LiveId" clId="{9087BC10-FB76-404C-A0D1-EDD60BC82C8B}" dt="2025-05-24T13:54:34.278" v="66"/>
        <pc:sldMkLst>
          <pc:docMk/>
          <pc:sldMk cId="2999576665" sldId="28007"/>
        </pc:sldMkLst>
      </pc:sldChg>
      <pc:sldChg chg="addSp delSp modSp add mod">
        <pc:chgData name="Jim McGowan" userId="e2c7446dd3aca506" providerId="LiveId" clId="{9087BC10-FB76-404C-A0D1-EDD60BC82C8B}" dt="2025-05-24T13:57:18.927" v="86"/>
        <pc:sldMkLst>
          <pc:docMk/>
          <pc:sldMk cId="3805953228" sldId="28008"/>
        </pc:sldMkLst>
      </pc:sldChg>
      <pc:sldChg chg="modSp add mod">
        <pc:chgData name="Jim McGowan" userId="e2c7446dd3aca506" providerId="LiveId" clId="{9087BC10-FB76-404C-A0D1-EDD60BC82C8B}" dt="2025-05-24T14:09:58.134" v="129" actId="12788"/>
        <pc:sldMkLst>
          <pc:docMk/>
          <pc:sldMk cId="3738623703" sldId="28009"/>
        </pc:sldMkLst>
      </pc:sldChg>
    </pc:docChg>
  </pc:docChgLst>
  <pc:docChgLst>
    <pc:chgData name="Jim McGowan" userId="e2c7446dd3aca506" providerId="LiveId" clId="{E234A441-67CC-435B-8DF4-8A95EB860C00}"/>
    <pc:docChg chg="undo redo custSel addSld delSld modSld sldOrd modNotesMaster modHandout">
      <pc:chgData name="Jim McGowan" userId="e2c7446dd3aca506" providerId="LiveId" clId="{E234A441-67CC-435B-8DF4-8A95EB860C00}" dt="2025-05-17T20:02:04.025" v="267" actId="20577"/>
      <pc:docMkLst>
        <pc:docMk/>
      </pc:docMkLst>
      <pc:sldChg chg="addSp delSp modSp add mod modClrScheme chgLayout">
        <pc:chgData name="Jim McGowan" userId="e2c7446dd3aca506" providerId="LiveId" clId="{E234A441-67CC-435B-8DF4-8A95EB860C00}" dt="2025-05-17T19:44:58.715" v="196" actId="948"/>
        <pc:sldMkLst>
          <pc:docMk/>
          <pc:sldMk cId="0" sldId="266"/>
        </pc:sldMkLst>
      </pc:sldChg>
      <pc:sldChg chg="add">
        <pc:chgData name="Jim McGowan" userId="e2c7446dd3aca506" providerId="LiveId" clId="{E234A441-67CC-435B-8DF4-8A95EB860C00}" dt="2025-05-17T19:19:50.534" v="57"/>
        <pc:sldMkLst>
          <pc:docMk/>
          <pc:sldMk cId="0" sldId="1977"/>
        </pc:sldMkLst>
      </pc:sldChg>
      <pc:sldChg chg="add">
        <pc:chgData name="Jim McGowan" userId="e2c7446dd3aca506" providerId="LiveId" clId="{E234A441-67CC-435B-8DF4-8A95EB860C00}" dt="2025-05-17T19:29:41.451" v="119"/>
        <pc:sldMkLst>
          <pc:docMk/>
          <pc:sldMk cId="3836387668" sldId="1988"/>
        </pc:sldMkLst>
      </pc:sldChg>
      <pc:sldChg chg="modSp mod">
        <pc:chgData name="Jim McGowan" userId="e2c7446dd3aca506" providerId="LiveId" clId="{E234A441-67CC-435B-8DF4-8A95EB860C00}" dt="2025-05-17T19:36:52.617" v="156" actId="404"/>
        <pc:sldMkLst>
          <pc:docMk/>
          <pc:sldMk cId="0" sldId="2031"/>
        </pc:sldMkLst>
      </pc:sldChg>
      <pc:sldChg chg="modSp mod">
        <pc:chgData name="Jim McGowan" userId="e2c7446dd3aca506" providerId="LiveId" clId="{E234A441-67CC-435B-8DF4-8A95EB860C00}" dt="2025-05-17T19:37:01.287" v="157" actId="404"/>
        <pc:sldMkLst>
          <pc:docMk/>
          <pc:sldMk cId="0" sldId="2032"/>
        </pc:sldMkLst>
      </pc:sldChg>
      <pc:sldChg chg="modSp">
        <pc:chgData name="Jim McGowan" userId="e2c7446dd3aca506" providerId="LiveId" clId="{E234A441-67CC-435B-8DF4-8A95EB860C00}" dt="2025-05-17T19:37:20.306" v="158"/>
        <pc:sldMkLst>
          <pc:docMk/>
          <pc:sldMk cId="0" sldId="2033"/>
        </pc:sldMkLst>
      </pc:sldChg>
      <pc:sldChg chg="modSp mod">
        <pc:chgData name="Jim McGowan" userId="e2c7446dd3aca506" providerId="LiveId" clId="{E234A441-67CC-435B-8DF4-8A95EB860C00}" dt="2025-05-17T19:27:27.326" v="108" actId="20577"/>
        <pc:sldMkLst>
          <pc:docMk/>
          <pc:sldMk cId="0" sldId="2070"/>
        </pc:sldMkLst>
      </pc:sldChg>
      <pc:sldChg chg="add del">
        <pc:chgData name="Jim McGowan" userId="e2c7446dd3aca506" providerId="LiveId" clId="{E234A441-67CC-435B-8DF4-8A95EB860C00}" dt="2025-05-17T19:26:36.233" v="100" actId="47"/>
        <pc:sldMkLst>
          <pc:docMk/>
          <pc:sldMk cId="1678477580" sldId="2089"/>
        </pc:sldMkLst>
      </pc:sldChg>
      <pc:sldChg chg="addSp modSp add mod">
        <pc:chgData name="Jim McGowan" userId="e2c7446dd3aca506" providerId="LiveId" clId="{E234A441-67CC-435B-8DF4-8A95EB860C00}" dt="2025-05-17T19:50:22.317" v="244" actId="1036"/>
        <pc:sldMkLst>
          <pc:docMk/>
          <pc:sldMk cId="2274985977" sldId="2090"/>
        </pc:sldMkLst>
      </pc:sldChg>
      <pc:sldChg chg="del">
        <pc:chgData name="Jim McGowan" userId="e2c7446dd3aca506" providerId="LiveId" clId="{E234A441-67CC-435B-8DF4-8A95EB860C00}" dt="2025-05-17T19:27:41.719" v="109" actId="47"/>
        <pc:sldMkLst>
          <pc:docMk/>
          <pc:sldMk cId="0" sldId="2095"/>
        </pc:sldMkLst>
      </pc:sldChg>
      <pc:sldChg chg="add">
        <pc:chgData name="Jim McGowan" userId="e2c7446dd3aca506" providerId="LiveId" clId="{E234A441-67CC-435B-8DF4-8A95EB860C00}" dt="2025-05-17T19:19:28.614" v="56"/>
        <pc:sldMkLst>
          <pc:docMk/>
          <pc:sldMk cId="3828802997" sldId="2115"/>
        </pc:sldMkLst>
      </pc:sldChg>
      <pc:sldChg chg="modSp mod">
        <pc:chgData name="Jim McGowan" userId="e2c7446dd3aca506" providerId="LiveId" clId="{E234A441-67CC-435B-8DF4-8A95EB860C00}" dt="2025-05-17T19:28:35.438" v="117" actId="115"/>
        <pc:sldMkLst>
          <pc:docMk/>
          <pc:sldMk cId="334256247" sldId="2157"/>
        </pc:sldMkLst>
      </pc:sldChg>
      <pc:sldChg chg="addSp delSp modSp add mod">
        <pc:chgData name="Jim McGowan" userId="e2c7446dd3aca506" providerId="LiveId" clId="{E234A441-67CC-435B-8DF4-8A95EB860C00}" dt="2025-05-17T19:51:09.999" v="254" actId="255"/>
        <pc:sldMkLst>
          <pc:docMk/>
          <pc:sldMk cId="1545196320" sldId="2369"/>
        </pc:sldMkLst>
      </pc:sldChg>
      <pc:sldChg chg="add">
        <pc:chgData name="Jim McGowan" userId="e2c7446dd3aca506" providerId="LiveId" clId="{E234A441-67CC-435B-8DF4-8A95EB860C00}" dt="2025-05-17T19:40:09.834" v="162"/>
        <pc:sldMkLst>
          <pc:docMk/>
          <pc:sldMk cId="140461985" sldId="5260"/>
        </pc:sldMkLst>
      </pc:sldChg>
      <pc:sldChg chg="modSp add mod">
        <pc:chgData name="Jim McGowan" userId="e2c7446dd3aca506" providerId="LiveId" clId="{E234A441-67CC-435B-8DF4-8A95EB860C00}" dt="2025-05-17T19:41:25.898" v="168" actId="108"/>
        <pc:sldMkLst>
          <pc:docMk/>
          <pc:sldMk cId="3037341761" sldId="5610"/>
        </pc:sldMkLst>
      </pc:sldChg>
      <pc:sldChg chg="modSp add del">
        <pc:chgData name="Jim McGowan" userId="e2c7446dd3aca506" providerId="LiveId" clId="{E234A441-67CC-435B-8DF4-8A95EB860C00}" dt="2025-05-17T19:24:16.069" v="89" actId="47"/>
        <pc:sldMkLst>
          <pc:docMk/>
          <pc:sldMk cId="3459746439" sldId="7839"/>
        </pc:sldMkLst>
      </pc:sldChg>
      <pc:sldChg chg="ord">
        <pc:chgData name="Jim McGowan" userId="e2c7446dd3aca506" providerId="LiveId" clId="{E234A441-67CC-435B-8DF4-8A95EB860C00}" dt="2025-05-17T19:30:34.263" v="127"/>
        <pc:sldMkLst>
          <pc:docMk/>
          <pc:sldMk cId="3822826027" sldId="10972"/>
        </pc:sldMkLst>
      </pc:sldChg>
      <pc:sldChg chg="modNotes">
        <pc:chgData name="Jim McGowan" userId="e2c7446dd3aca506" providerId="LiveId" clId="{E234A441-67CC-435B-8DF4-8A95EB860C00}" dt="2025-05-17T16:09:42.872" v="51"/>
        <pc:sldMkLst>
          <pc:docMk/>
          <pc:sldMk cId="2973001248" sldId="27632"/>
        </pc:sldMkLst>
      </pc:sldChg>
      <pc:sldChg chg="ord">
        <pc:chgData name="Jim McGowan" userId="e2c7446dd3aca506" providerId="LiveId" clId="{E234A441-67CC-435B-8DF4-8A95EB860C00}" dt="2025-05-17T19:18:29.458" v="55"/>
        <pc:sldMkLst>
          <pc:docMk/>
          <pc:sldMk cId="198590914" sldId="27661"/>
        </pc:sldMkLst>
      </pc:sldChg>
      <pc:sldChg chg="ord">
        <pc:chgData name="Jim McGowan" userId="e2c7446dd3aca506" providerId="LiveId" clId="{E234A441-67CC-435B-8DF4-8A95EB860C00}" dt="2025-05-17T19:26:53.747" v="102"/>
        <pc:sldMkLst>
          <pc:docMk/>
          <pc:sldMk cId="40394679" sldId="27663"/>
        </pc:sldMkLst>
      </pc:sldChg>
      <pc:sldChg chg="modSp mod">
        <pc:chgData name="Jim McGowan" userId="e2c7446dd3aca506" providerId="LiveId" clId="{E234A441-67CC-435B-8DF4-8A95EB860C00}" dt="2025-05-17T20:02:04.025" v="267" actId="20577"/>
        <pc:sldMkLst>
          <pc:docMk/>
          <pc:sldMk cId="482157217" sldId="27664"/>
        </pc:sldMkLst>
      </pc:sldChg>
      <pc:sldChg chg="ord">
        <pc:chgData name="Jim McGowan" userId="e2c7446dd3aca506" providerId="LiveId" clId="{E234A441-67CC-435B-8DF4-8A95EB860C00}" dt="2025-05-17T19:38:30.829" v="161"/>
        <pc:sldMkLst>
          <pc:docMk/>
          <pc:sldMk cId="4074507510" sldId="27671"/>
        </pc:sldMkLst>
      </pc:sldChg>
      <pc:sldChg chg="add">
        <pc:chgData name="Jim McGowan" userId="e2c7446dd3aca506" providerId="LiveId" clId="{E234A441-67CC-435B-8DF4-8A95EB860C00}" dt="2025-05-17T19:19:50.534" v="57"/>
        <pc:sldMkLst>
          <pc:docMk/>
          <pc:sldMk cId="0" sldId="27732"/>
        </pc:sldMkLst>
      </pc:sldChg>
      <pc:sldChg chg="add">
        <pc:chgData name="Jim McGowan" userId="e2c7446dd3aca506" providerId="LiveId" clId="{E234A441-67CC-435B-8DF4-8A95EB860C00}" dt="2025-05-17T19:37:47.862" v="159"/>
        <pc:sldMkLst>
          <pc:docMk/>
          <pc:sldMk cId="2893481731" sldId="27952"/>
        </pc:sldMkLst>
      </pc:sldChg>
      <pc:sldChg chg="modSp add mod">
        <pc:chgData name="Jim McGowan" userId="e2c7446dd3aca506" providerId="LiveId" clId="{E234A441-67CC-435B-8DF4-8A95EB860C00}" dt="2025-05-17T19:52:52.792" v="261" actId="12788"/>
        <pc:sldMkLst>
          <pc:docMk/>
          <pc:sldMk cId="3576071999" sldId="27953"/>
        </pc:sldMkLst>
      </pc:sldChg>
      <pc:sldChg chg="add">
        <pc:chgData name="Jim McGowan" userId="e2c7446dd3aca506" providerId="LiveId" clId="{E234A441-67CC-435B-8DF4-8A95EB860C00}" dt="2025-05-17T19:37:47.862" v="159"/>
        <pc:sldMkLst>
          <pc:docMk/>
          <pc:sldMk cId="1619093709" sldId="27955"/>
        </pc:sldMkLst>
      </pc:sldChg>
      <pc:sldChg chg="add">
        <pc:chgData name="Jim McGowan" userId="e2c7446dd3aca506" providerId="LiveId" clId="{E234A441-67CC-435B-8DF4-8A95EB860C00}" dt="2025-05-17T19:37:47.862" v="159"/>
        <pc:sldMkLst>
          <pc:docMk/>
          <pc:sldMk cId="1276424700" sldId="27956"/>
        </pc:sldMkLst>
      </pc:sldChg>
      <pc:sldChg chg="add">
        <pc:chgData name="Jim McGowan" userId="e2c7446dd3aca506" providerId="LiveId" clId="{E234A441-67CC-435B-8DF4-8A95EB860C00}" dt="2025-05-17T19:37:47.862" v="159"/>
        <pc:sldMkLst>
          <pc:docMk/>
          <pc:sldMk cId="2256176557" sldId="27957"/>
        </pc:sldMkLst>
      </pc:sldChg>
      <pc:sldChg chg="modSp add mod">
        <pc:chgData name="Jim McGowan" userId="e2c7446dd3aca506" providerId="LiveId" clId="{E234A441-67CC-435B-8DF4-8A95EB860C00}" dt="2025-05-17T19:21:21.335" v="68" actId="20577"/>
        <pc:sldMkLst>
          <pc:docMk/>
          <pc:sldMk cId="2017256487" sldId="27958"/>
        </pc:sldMkLst>
      </pc:sldChg>
      <pc:sldChg chg="modSp add mod">
        <pc:chgData name="Jim McGowan" userId="e2c7446dd3aca506" providerId="LiveId" clId="{E234A441-67CC-435B-8DF4-8A95EB860C00}" dt="2025-05-17T19:21:37.051" v="73" actId="20577"/>
        <pc:sldMkLst>
          <pc:docMk/>
          <pc:sldMk cId="2218455692" sldId="27959"/>
        </pc:sldMkLst>
      </pc:sldChg>
      <pc:sldChg chg="modSp add del mod">
        <pc:chgData name="Jim McGowan" userId="e2c7446dd3aca506" providerId="LiveId" clId="{E234A441-67CC-435B-8DF4-8A95EB860C00}" dt="2025-05-17T19:25:47.201" v="98" actId="47"/>
        <pc:sldMkLst>
          <pc:docMk/>
          <pc:sldMk cId="4017786638" sldId="27960"/>
        </pc:sldMkLst>
      </pc:sldChg>
      <pc:sldChg chg="add del">
        <pc:chgData name="Jim McGowan" userId="e2c7446dd3aca506" providerId="LiveId" clId="{E234A441-67CC-435B-8DF4-8A95EB860C00}" dt="2025-05-17T19:25:57.473" v="99" actId="47"/>
        <pc:sldMkLst>
          <pc:docMk/>
          <pc:sldMk cId="2156853075" sldId="27961"/>
        </pc:sldMkLst>
      </pc:sldChg>
      <pc:sldChg chg="add">
        <pc:chgData name="Jim McGowan" userId="e2c7446dd3aca506" providerId="LiveId" clId="{E234A441-67CC-435B-8DF4-8A95EB860C00}" dt="2025-05-17T19:19:50.534" v="57"/>
        <pc:sldMkLst>
          <pc:docMk/>
          <pc:sldMk cId="4192603776" sldId="27962"/>
        </pc:sldMkLst>
      </pc:sldChg>
      <pc:sldChg chg="modSp add mod">
        <pc:chgData name="Jim McGowan" userId="e2c7446dd3aca506" providerId="LiveId" clId="{E234A441-67CC-435B-8DF4-8A95EB860C00}" dt="2025-05-17T19:21:05.114" v="63" actId="20577"/>
        <pc:sldMkLst>
          <pc:docMk/>
          <pc:sldMk cId="0" sldId="27963"/>
        </pc:sldMkLst>
      </pc:sldChg>
      <pc:sldChg chg="add">
        <pc:chgData name="Jim McGowan" userId="e2c7446dd3aca506" providerId="LiveId" clId="{E234A441-67CC-435B-8DF4-8A95EB860C00}" dt="2025-05-17T19:22:20.383" v="75"/>
        <pc:sldMkLst>
          <pc:docMk/>
          <pc:sldMk cId="3940485019" sldId="27964"/>
        </pc:sldMkLst>
      </pc:sldChg>
      <pc:sldChg chg="modSp add mod">
        <pc:chgData name="Jim McGowan" userId="e2c7446dd3aca506" providerId="LiveId" clId="{E234A441-67CC-435B-8DF4-8A95EB860C00}" dt="2025-05-17T19:24:44.308" v="96" actId="115"/>
        <pc:sldMkLst>
          <pc:docMk/>
          <pc:sldMk cId="3498656294" sldId="27965"/>
        </pc:sldMkLst>
      </pc:sldChg>
      <pc:sldChg chg="add">
        <pc:chgData name="Jim McGowan" userId="e2c7446dd3aca506" providerId="LiveId" clId="{E234A441-67CC-435B-8DF4-8A95EB860C00}" dt="2025-05-17T19:23:19.710" v="82"/>
        <pc:sldMkLst>
          <pc:docMk/>
          <pc:sldMk cId="1305940848" sldId="27966"/>
        </pc:sldMkLst>
      </pc:sldChg>
      <pc:sldChg chg="modSp add mod">
        <pc:chgData name="Jim McGowan" userId="e2c7446dd3aca506" providerId="LiveId" clId="{E234A441-67CC-435B-8DF4-8A95EB860C00}" dt="2025-05-17T19:24:52.410" v="97" actId="20577"/>
        <pc:sldMkLst>
          <pc:docMk/>
          <pc:sldMk cId="4010315530" sldId="27967"/>
        </pc:sldMkLst>
      </pc:sldChg>
      <pc:sldChg chg="add">
        <pc:chgData name="Jim McGowan" userId="e2c7446dd3aca506" providerId="LiveId" clId="{E234A441-67CC-435B-8DF4-8A95EB860C00}" dt="2025-05-17T19:27:59.765" v="110"/>
        <pc:sldMkLst>
          <pc:docMk/>
          <pc:sldMk cId="2012237656" sldId="27968"/>
        </pc:sldMkLst>
      </pc:sldChg>
      <pc:sldChg chg="modSp add mod">
        <pc:chgData name="Jim McGowan" userId="e2c7446dd3aca506" providerId="LiveId" clId="{E234A441-67CC-435B-8DF4-8A95EB860C00}" dt="2025-05-17T19:29:55.062" v="125" actId="20577"/>
        <pc:sldMkLst>
          <pc:docMk/>
          <pc:sldMk cId="3151356911" sldId="27969"/>
        </pc:sldMkLst>
      </pc:sldChg>
      <pc:sldChg chg="add">
        <pc:chgData name="Jim McGowan" userId="e2c7446dd3aca506" providerId="LiveId" clId="{E234A441-67CC-435B-8DF4-8A95EB860C00}" dt="2025-05-17T19:29:41.451" v="119"/>
        <pc:sldMkLst>
          <pc:docMk/>
          <pc:sldMk cId="1746137098" sldId="27970"/>
        </pc:sldMkLst>
      </pc:sldChg>
      <pc:sldChg chg="add">
        <pc:chgData name="Jim McGowan" userId="e2c7446dd3aca506" providerId="LiveId" clId="{E234A441-67CC-435B-8DF4-8A95EB860C00}" dt="2025-05-17T19:30:52.773" v="128"/>
        <pc:sldMkLst>
          <pc:docMk/>
          <pc:sldMk cId="366908620" sldId="27971"/>
        </pc:sldMkLst>
      </pc:sldChg>
      <pc:sldChg chg="add">
        <pc:chgData name="Jim McGowan" userId="e2c7446dd3aca506" providerId="LiveId" clId="{E234A441-67CC-435B-8DF4-8A95EB860C00}" dt="2025-05-17T19:33:12.391" v="129"/>
        <pc:sldMkLst>
          <pc:docMk/>
          <pc:sldMk cId="2275707720" sldId="27972"/>
        </pc:sldMkLst>
      </pc:sldChg>
      <pc:sldChg chg="add">
        <pc:chgData name="Jim McGowan" userId="e2c7446dd3aca506" providerId="LiveId" clId="{E234A441-67CC-435B-8DF4-8A95EB860C00}" dt="2025-05-17T19:33:12.391" v="129"/>
        <pc:sldMkLst>
          <pc:docMk/>
          <pc:sldMk cId="1079027036" sldId="27973"/>
        </pc:sldMkLst>
      </pc:sldChg>
      <pc:sldChg chg="add">
        <pc:chgData name="Jim McGowan" userId="e2c7446dd3aca506" providerId="LiveId" clId="{E234A441-67CC-435B-8DF4-8A95EB860C00}" dt="2025-05-17T19:33:12.391" v="129"/>
        <pc:sldMkLst>
          <pc:docMk/>
          <pc:sldMk cId="2418166690" sldId="27974"/>
        </pc:sldMkLst>
      </pc:sldChg>
      <pc:sldChg chg="add del">
        <pc:chgData name="Jim McGowan" userId="e2c7446dd3aca506" providerId="LiveId" clId="{E234A441-67CC-435B-8DF4-8A95EB860C00}" dt="2025-05-17T19:51:49.409" v="256" actId="47"/>
        <pc:sldMkLst>
          <pc:docMk/>
          <pc:sldMk cId="2111048370" sldId="27975"/>
        </pc:sldMkLst>
      </pc:sldChg>
      <pc:sldChg chg="add">
        <pc:chgData name="Jim McGowan" userId="e2c7446dd3aca506" providerId="LiveId" clId="{E234A441-67CC-435B-8DF4-8A95EB860C00}" dt="2025-05-17T19:40:09.834" v="162"/>
        <pc:sldMkLst>
          <pc:docMk/>
          <pc:sldMk cId="3977284635" sldId="27976"/>
        </pc:sldMkLst>
      </pc:sldChg>
      <pc:sldChg chg="add">
        <pc:chgData name="Jim McGowan" userId="e2c7446dd3aca506" providerId="LiveId" clId="{E234A441-67CC-435B-8DF4-8A95EB860C00}" dt="2025-05-17T19:40:09.834" v="162"/>
        <pc:sldMkLst>
          <pc:docMk/>
          <pc:sldMk cId="3636489271" sldId="27977"/>
        </pc:sldMkLst>
      </pc:sldChg>
      <pc:sldChg chg="add">
        <pc:chgData name="Jim McGowan" userId="e2c7446dd3aca506" providerId="LiveId" clId="{E234A441-67CC-435B-8DF4-8A95EB860C00}" dt="2025-05-17T19:40:09.834" v="162"/>
        <pc:sldMkLst>
          <pc:docMk/>
          <pc:sldMk cId="1427892818" sldId="27978"/>
        </pc:sldMkLst>
      </pc:sldChg>
      <pc:sldChg chg="add">
        <pc:chgData name="Jim McGowan" userId="e2c7446dd3aca506" providerId="LiveId" clId="{E234A441-67CC-435B-8DF4-8A95EB860C00}" dt="2025-05-17T19:40:09.834" v="162"/>
        <pc:sldMkLst>
          <pc:docMk/>
          <pc:sldMk cId="1701879084" sldId="27979"/>
        </pc:sldMkLst>
      </pc:sldChg>
      <pc:sldChg chg="add">
        <pc:chgData name="Jim McGowan" userId="e2c7446dd3aca506" providerId="LiveId" clId="{E234A441-67CC-435B-8DF4-8A95EB860C00}" dt="2025-05-17T19:40:09.834" v="162"/>
        <pc:sldMkLst>
          <pc:docMk/>
          <pc:sldMk cId="543383397" sldId="27980"/>
        </pc:sldMkLst>
      </pc:sldChg>
      <pc:sldChg chg="add">
        <pc:chgData name="Jim McGowan" userId="e2c7446dd3aca506" providerId="LiveId" clId="{E234A441-67CC-435B-8DF4-8A95EB860C00}" dt="2025-05-17T19:40:09.834" v="162"/>
        <pc:sldMkLst>
          <pc:docMk/>
          <pc:sldMk cId="3918283732" sldId="27982"/>
        </pc:sldMkLst>
      </pc:sldChg>
      <pc:sldChg chg="add">
        <pc:chgData name="Jim McGowan" userId="e2c7446dd3aca506" providerId="LiveId" clId="{E234A441-67CC-435B-8DF4-8A95EB860C00}" dt="2025-05-17T19:40:09.834" v="162"/>
        <pc:sldMkLst>
          <pc:docMk/>
          <pc:sldMk cId="4260578547" sldId="27983"/>
        </pc:sldMkLst>
      </pc:sldChg>
      <pc:sldChg chg="add">
        <pc:chgData name="Jim McGowan" userId="e2c7446dd3aca506" providerId="LiveId" clId="{E234A441-67CC-435B-8DF4-8A95EB860C00}" dt="2025-05-17T19:40:09.834" v="162"/>
        <pc:sldMkLst>
          <pc:docMk/>
          <pc:sldMk cId="2923153035" sldId="27984"/>
        </pc:sldMkLst>
      </pc:sldChg>
      <pc:sldChg chg="add">
        <pc:chgData name="Jim McGowan" userId="e2c7446dd3aca506" providerId="LiveId" clId="{E234A441-67CC-435B-8DF4-8A95EB860C00}" dt="2025-05-17T19:51:41.987" v="255"/>
        <pc:sldMkLst>
          <pc:docMk/>
          <pc:sldMk cId="772738061" sldId="27985"/>
        </pc:sldMkLst>
      </pc:sldChg>
    </pc:docChg>
  </pc:docChgLst>
  <pc:docChgLst>
    <pc:chgData name="Jim McGowan" userId="e2c7446dd3aca506" providerId="LiveId" clId="{96855690-EA4E-4AA6-B092-E90631DFB6B5}"/>
    <pc:docChg chg="custSel modSld modHandout">
      <pc:chgData name="Jim McGowan" userId="e2c7446dd3aca506" providerId="LiveId" clId="{96855690-EA4E-4AA6-B092-E90631DFB6B5}" dt="2025-06-01T00:30:29.199" v="5" actId="20577"/>
      <pc:docMkLst>
        <pc:docMk/>
      </pc:docMkLst>
      <pc:sldChg chg="delSp mod">
        <pc:chgData name="Jim McGowan" userId="e2c7446dd3aca506" providerId="LiveId" clId="{96855690-EA4E-4AA6-B092-E90631DFB6B5}" dt="2025-06-01T00:29:52.454" v="1" actId="478"/>
        <pc:sldMkLst>
          <pc:docMk/>
          <pc:sldMk cId="3361380232" sldId="5135"/>
        </pc:sldMkLst>
      </pc:sldChg>
      <pc:sldChg chg="modSp mod">
        <pc:chgData name="Jim McGowan" userId="e2c7446dd3aca506" providerId="LiveId" clId="{96855690-EA4E-4AA6-B092-E90631DFB6B5}" dt="2025-06-01T00:30:29.199" v="5" actId="20577"/>
        <pc:sldMkLst>
          <pc:docMk/>
          <pc:sldMk cId="2973001248" sldId="27632"/>
        </pc:sldMkLst>
        <pc:spChg chg="mod">
          <ac:chgData name="Jim McGowan" userId="e2c7446dd3aca506" providerId="LiveId" clId="{96855690-EA4E-4AA6-B092-E90631DFB6B5}" dt="2025-06-01T00:30:29.199" v="5" actId="20577"/>
          <ac:spMkLst>
            <pc:docMk/>
            <pc:sldMk cId="2973001248" sldId="27632"/>
            <ac:spMk id="3" creationId="{3325EAC7-DE35-507C-2E60-A62FDA69723F}"/>
          </ac:spMkLst>
        </pc:spChg>
      </pc:sldChg>
      <pc:sldChg chg="delSp mod">
        <pc:chgData name="Jim McGowan" userId="e2c7446dd3aca506" providerId="LiveId" clId="{96855690-EA4E-4AA6-B092-E90631DFB6B5}" dt="2025-06-01T00:29:47.660" v="0" actId="478"/>
        <pc:sldMkLst>
          <pc:docMk/>
          <pc:sldMk cId="1812448375" sldId="27829"/>
        </pc:sldMkLst>
      </pc:sldChg>
    </pc:docChg>
  </pc:docChgLst>
  <pc:docChgLst>
    <pc:chgData name="Jim McGowan" userId="e2c7446dd3aca506" providerId="LiveId" clId="{F94634D0-81F7-44EC-A01D-B60D00C6B0EB}"/>
    <pc:docChg chg="undo custSel modSld modHandout">
      <pc:chgData name="Jim McGowan" userId="e2c7446dd3aca506" providerId="LiveId" clId="{F94634D0-81F7-44EC-A01D-B60D00C6B0EB}" dt="2025-06-07T19:29:05.921" v="161" actId="1582"/>
      <pc:docMkLst>
        <pc:docMk/>
      </pc:docMkLst>
      <pc:sldChg chg="modSp mod">
        <pc:chgData name="Jim McGowan" userId="e2c7446dd3aca506" providerId="LiveId" clId="{F94634D0-81F7-44EC-A01D-B60D00C6B0EB}" dt="2025-06-07T19:07:08.113" v="23" actId="14100"/>
        <pc:sldMkLst>
          <pc:docMk/>
          <pc:sldMk cId="0" sldId="2021"/>
        </pc:sldMkLst>
      </pc:sldChg>
      <pc:sldChg chg="delSp mod">
        <pc:chgData name="Jim McGowan" userId="e2c7446dd3aca506" providerId="LiveId" clId="{F94634D0-81F7-44EC-A01D-B60D00C6B0EB}" dt="2025-06-07T19:27:24.863" v="116" actId="478"/>
        <pc:sldMkLst>
          <pc:docMk/>
          <pc:sldMk cId="3786138082" sldId="3861"/>
        </pc:sldMkLst>
      </pc:sldChg>
      <pc:sldChg chg="modSp mod">
        <pc:chgData name="Jim McGowan" userId="e2c7446dd3aca506" providerId="LiveId" clId="{F94634D0-81F7-44EC-A01D-B60D00C6B0EB}" dt="2025-06-07T19:09:01.779" v="32" actId="20577"/>
        <pc:sldMkLst>
          <pc:docMk/>
          <pc:sldMk cId="2973001248" sldId="27632"/>
        </pc:sldMkLst>
        <pc:spChg chg="mod">
          <ac:chgData name="Jim McGowan" userId="e2c7446dd3aca506" providerId="LiveId" clId="{F94634D0-81F7-44EC-A01D-B60D00C6B0EB}" dt="2025-06-07T19:09:01.779" v="32" actId="20577"/>
          <ac:spMkLst>
            <pc:docMk/>
            <pc:sldMk cId="2973001248" sldId="27632"/>
            <ac:spMk id="3" creationId="{3325EAC7-DE35-507C-2E60-A62FDA69723F}"/>
          </ac:spMkLst>
        </pc:spChg>
      </pc:sldChg>
      <pc:sldChg chg="modSp mod">
        <pc:chgData name="Jim McGowan" userId="e2c7446dd3aca506" providerId="LiveId" clId="{F94634D0-81F7-44EC-A01D-B60D00C6B0EB}" dt="2025-06-07T18:58:21.307" v="0" actId="12789"/>
        <pc:sldMkLst>
          <pc:docMk/>
          <pc:sldMk cId="3805953228" sldId="28008"/>
        </pc:sldMkLst>
      </pc:sldChg>
      <pc:sldChg chg="addSp delSp modSp mod">
        <pc:chgData name="Jim McGowan" userId="e2c7446dd3aca506" providerId="LiveId" clId="{F94634D0-81F7-44EC-A01D-B60D00C6B0EB}" dt="2025-06-07T19:17:18.733" v="41" actId="1035"/>
        <pc:sldMkLst>
          <pc:docMk/>
          <pc:sldMk cId="922324065" sldId="28011"/>
        </pc:sldMkLst>
      </pc:sldChg>
      <pc:sldChg chg="modSp mod">
        <pc:chgData name="Jim McGowan" userId="e2c7446dd3aca506" providerId="LiveId" clId="{F94634D0-81F7-44EC-A01D-B60D00C6B0EB}" dt="2025-06-07T18:58:31.689" v="1" actId="12789"/>
        <pc:sldMkLst>
          <pc:docMk/>
          <pc:sldMk cId="1134020093" sldId="28019"/>
        </pc:sldMkLst>
      </pc:sldChg>
      <pc:sldChg chg="modSp mod">
        <pc:chgData name="Jim McGowan" userId="e2c7446dd3aca506" providerId="LiveId" clId="{F94634D0-81F7-44EC-A01D-B60D00C6B0EB}" dt="2025-06-07T19:01:41.556" v="2" actId="12789"/>
        <pc:sldMkLst>
          <pc:docMk/>
          <pc:sldMk cId="501518438" sldId="28020"/>
        </pc:sldMkLst>
      </pc:sldChg>
      <pc:sldChg chg="modSp mod">
        <pc:chgData name="Jim McGowan" userId="e2c7446dd3aca506" providerId="LiveId" clId="{F94634D0-81F7-44EC-A01D-B60D00C6B0EB}" dt="2025-06-07T19:02:32.469" v="7" actId="12789"/>
        <pc:sldMkLst>
          <pc:docMk/>
          <pc:sldMk cId="4173675570" sldId="28021"/>
        </pc:sldMkLst>
      </pc:sldChg>
      <pc:sldChg chg="modSp mod">
        <pc:chgData name="Jim McGowan" userId="e2c7446dd3aca506" providerId="LiveId" clId="{F94634D0-81F7-44EC-A01D-B60D00C6B0EB}" dt="2025-06-07T19:03:23.674" v="13" actId="12789"/>
        <pc:sldMkLst>
          <pc:docMk/>
          <pc:sldMk cId="2777137958" sldId="28022"/>
        </pc:sldMkLst>
      </pc:sldChg>
      <pc:sldChg chg="modSp mod">
        <pc:chgData name="Jim McGowan" userId="e2c7446dd3aca506" providerId="LiveId" clId="{F94634D0-81F7-44EC-A01D-B60D00C6B0EB}" dt="2025-06-07T19:05:17.496" v="14" actId="12789"/>
        <pc:sldMkLst>
          <pc:docMk/>
          <pc:sldMk cId="3497262880" sldId="28023"/>
        </pc:sldMkLst>
      </pc:sldChg>
      <pc:sldChg chg="modSp mod">
        <pc:chgData name="Jim McGowan" userId="e2c7446dd3aca506" providerId="LiveId" clId="{F94634D0-81F7-44EC-A01D-B60D00C6B0EB}" dt="2025-06-07T19:08:24.964" v="26" actId="12789"/>
        <pc:sldMkLst>
          <pc:docMk/>
          <pc:sldMk cId="1338491285" sldId="28024"/>
        </pc:sldMkLst>
      </pc:sldChg>
      <pc:sldChg chg="modSp mod">
        <pc:chgData name="Jim McGowan" userId="e2c7446dd3aca506" providerId="LiveId" clId="{F94634D0-81F7-44EC-A01D-B60D00C6B0EB}" dt="2025-06-07T19:05:58.459" v="16" actId="14100"/>
        <pc:sldMkLst>
          <pc:docMk/>
          <pc:sldMk cId="2522153587" sldId="28037"/>
        </pc:sldMkLst>
      </pc:sldChg>
      <pc:sldChg chg="modSp mod">
        <pc:chgData name="Jim McGowan" userId="e2c7446dd3aca506" providerId="LiveId" clId="{F94634D0-81F7-44EC-A01D-B60D00C6B0EB}" dt="2025-06-07T19:06:08.163" v="17" actId="14100"/>
        <pc:sldMkLst>
          <pc:docMk/>
          <pc:sldMk cId="3803875112" sldId="28038"/>
        </pc:sldMkLst>
      </pc:sldChg>
      <pc:sldChg chg="modSp mod">
        <pc:chgData name="Jim McGowan" userId="e2c7446dd3aca506" providerId="LiveId" clId="{F94634D0-81F7-44EC-A01D-B60D00C6B0EB}" dt="2025-06-07T19:06:48.005" v="20" actId="14100"/>
        <pc:sldMkLst>
          <pc:docMk/>
          <pc:sldMk cId="725242494" sldId="28039"/>
        </pc:sldMkLst>
      </pc:sldChg>
      <pc:sldChg chg="modSp mod">
        <pc:chgData name="Jim McGowan" userId="e2c7446dd3aca506" providerId="LiveId" clId="{F94634D0-81F7-44EC-A01D-B60D00C6B0EB}" dt="2025-06-07T19:07:34.095" v="24" actId="14100"/>
        <pc:sldMkLst>
          <pc:docMk/>
          <pc:sldMk cId="899618471" sldId="28040"/>
        </pc:sldMkLst>
      </pc:sldChg>
      <pc:sldChg chg="modSp mod">
        <pc:chgData name="Jim McGowan" userId="e2c7446dd3aca506" providerId="LiveId" clId="{F94634D0-81F7-44EC-A01D-B60D00C6B0EB}" dt="2025-06-07T19:07:57.476" v="25" actId="14100"/>
        <pc:sldMkLst>
          <pc:docMk/>
          <pc:sldMk cId="2373970548" sldId="28041"/>
        </pc:sldMkLst>
      </pc:sldChg>
      <pc:sldChg chg="addSp modSp mod">
        <pc:chgData name="Jim McGowan" userId="e2c7446dd3aca506" providerId="LiveId" clId="{F94634D0-81F7-44EC-A01D-B60D00C6B0EB}" dt="2025-06-07T19:22:29.736" v="115" actId="12788"/>
        <pc:sldMkLst>
          <pc:docMk/>
          <pc:sldMk cId="3631465771" sldId="28049"/>
        </pc:sldMkLst>
      </pc:sldChg>
      <pc:sldChg chg="addSp modSp mod">
        <pc:chgData name="Jim McGowan" userId="e2c7446dd3aca506" providerId="LiveId" clId="{F94634D0-81F7-44EC-A01D-B60D00C6B0EB}" dt="2025-06-07T19:29:05.921" v="161" actId="1582"/>
        <pc:sldMkLst>
          <pc:docMk/>
          <pc:sldMk cId="61175133" sldId="28050"/>
        </pc:sldMkLst>
      </pc:sldChg>
    </pc:docChg>
  </pc:docChgLst>
  <pc:docChgLst>
    <pc:chgData name="Jim McGowan" userId="e2c7446dd3aca506" providerId="LiveId" clId="{47480B39-32B5-4531-9C5E-DF0736B1A8EB}"/>
    <pc:docChg chg="custSel addSld modSld">
      <pc:chgData name="Jim McGowan" userId="e2c7446dd3aca506" providerId="LiveId" clId="{47480B39-32B5-4531-9C5E-DF0736B1A8EB}" dt="2025-06-15T17:38:05.975" v="18" actId="12789"/>
      <pc:docMkLst>
        <pc:docMk/>
      </pc:docMkLst>
      <pc:sldChg chg="delSp modSp new mod">
        <pc:chgData name="Jim McGowan" userId="e2c7446dd3aca506" providerId="LiveId" clId="{47480B39-32B5-4531-9C5E-DF0736B1A8EB}" dt="2025-06-15T17:38:05.975" v="18" actId="12789"/>
        <pc:sldMkLst>
          <pc:docMk/>
          <pc:sldMk cId="2558621243" sldId="28055"/>
        </pc:sldMkLst>
      </pc:sldChg>
    </pc:docChg>
  </pc:docChgLst>
  <pc:docChgLst>
    <pc:chgData name="Jim McGowan" userId="e2c7446dd3aca506" providerId="LiveId" clId="{C9E671B9-9EC0-434E-B863-66134CACFEEA}"/>
    <pc:docChg chg="undo custSel modSld modHandout">
      <pc:chgData name="Jim McGowan" userId="e2c7446dd3aca506" providerId="LiveId" clId="{C9E671B9-9EC0-434E-B863-66134CACFEEA}" dt="2025-06-22T12:24:26.097" v="85" actId="6549"/>
      <pc:docMkLst>
        <pc:docMk/>
      </pc:docMkLst>
      <pc:sldChg chg="modSp mod">
        <pc:chgData name="Jim McGowan" userId="e2c7446dd3aca506" providerId="LiveId" clId="{C9E671B9-9EC0-434E-B863-66134CACFEEA}" dt="2025-06-22T12:22:03.401" v="71" actId="404"/>
        <pc:sldMkLst>
          <pc:docMk/>
          <pc:sldMk cId="227771014" sldId="6181"/>
        </pc:sldMkLst>
        <pc:spChg chg="mod">
          <ac:chgData name="Jim McGowan" userId="e2c7446dd3aca506" providerId="LiveId" clId="{C9E671B9-9EC0-434E-B863-66134CACFEEA}" dt="2025-06-22T12:22:03.401" v="71" actId="404"/>
          <ac:spMkLst>
            <pc:docMk/>
            <pc:sldMk cId="227771014" sldId="6181"/>
            <ac:spMk id="16387" creationId="{00000000-0000-0000-0000-000000000000}"/>
          </ac:spMkLst>
        </pc:spChg>
      </pc:sldChg>
      <pc:sldChg chg="modSp mod">
        <pc:chgData name="Jim McGowan" userId="e2c7446dd3aca506" providerId="LiveId" clId="{C9E671B9-9EC0-434E-B863-66134CACFEEA}" dt="2025-06-22T12:21:47.815" v="70" actId="403"/>
        <pc:sldMkLst>
          <pc:docMk/>
          <pc:sldMk cId="152789283" sldId="8232"/>
        </pc:sldMkLst>
        <pc:spChg chg="mod">
          <ac:chgData name="Jim McGowan" userId="e2c7446dd3aca506" providerId="LiveId" clId="{C9E671B9-9EC0-434E-B863-66134CACFEEA}" dt="2025-06-22T12:21:47.815" v="70" actId="403"/>
          <ac:spMkLst>
            <pc:docMk/>
            <pc:sldMk cId="152789283" sldId="8232"/>
            <ac:spMk id="134147" creationId="{00000000-0000-0000-0000-000000000000}"/>
          </ac:spMkLst>
        </pc:spChg>
      </pc:sldChg>
      <pc:sldChg chg="modSp mod">
        <pc:chgData name="Jim McGowan" userId="e2c7446dd3aca506" providerId="LiveId" clId="{C9E671B9-9EC0-434E-B863-66134CACFEEA}" dt="2025-06-22T12:18:03.246" v="42"/>
        <pc:sldMkLst>
          <pc:docMk/>
          <pc:sldMk cId="4774250" sldId="27710"/>
        </pc:sldMkLst>
      </pc:sldChg>
      <pc:sldChg chg="modSp mod">
        <pc:chgData name="Jim McGowan" userId="e2c7446dd3aca506" providerId="LiveId" clId="{C9E671B9-9EC0-434E-B863-66134CACFEEA}" dt="2025-06-22T12:22:38.112" v="72" actId="14100"/>
        <pc:sldMkLst>
          <pc:docMk/>
          <pc:sldMk cId="2777137958" sldId="28022"/>
        </pc:sldMkLst>
      </pc:sldChg>
      <pc:sldChg chg="modSp mod">
        <pc:chgData name="Jim McGowan" userId="e2c7446dd3aca506" providerId="LiveId" clId="{C9E671B9-9EC0-434E-B863-66134CACFEEA}" dt="2025-06-22T12:22:42.760" v="73" actId="14100"/>
        <pc:sldMkLst>
          <pc:docMk/>
          <pc:sldMk cId="3119466798" sldId="28056"/>
        </pc:sldMkLst>
        <pc:spChg chg="mod">
          <ac:chgData name="Jim McGowan" userId="e2c7446dd3aca506" providerId="LiveId" clId="{C9E671B9-9EC0-434E-B863-66134CACFEEA}" dt="2025-06-22T12:22:42.760" v="73" actId="14100"/>
          <ac:spMkLst>
            <pc:docMk/>
            <pc:sldMk cId="3119466798" sldId="28056"/>
            <ac:spMk id="161795" creationId="{0DB0AB82-24A6-2BAA-D509-16F823EA4B1E}"/>
          </ac:spMkLst>
        </pc:spChg>
      </pc:sldChg>
      <pc:sldChg chg="modSp mod">
        <pc:chgData name="Jim McGowan" userId="e2c7446dd3aca506" providerId="LiveId" clId="{C9E671B9-9EC0-434E-B863-66134CACFEEA}" dt="2025-06-22T12:23:19.750" v="74" actId="14100"/>
        <pc:sldMkLst>
          <pc:docMk/>
          <pc:sldMk cId="2915783738" sldId="28057"/>
        </pc:sldMkLst>
        <pc:spChg chg="mod">
          <ac:chgData name="Jim McGowan" userId="e2c7446dd3aca506" providerId="LiveId" clId="{C9E671B9-9EC0-434E-B863-66134CACFEEA}" dt="2025-06-22T12:23:19.750" v="74" actId="14100"/>
          <ac:spMkLst>
            <pc:docMk/>
            <pc:sldMk cId="2915783738" sldId="28057"/>
            <ac:spMk id="161795" creationId="{E52239BB-21FB-7904-E125-64BAB1FE1C38}"/>
          </ac:spMkLst>
        </pc:spChg>
      </pc:sldChg>
      <pc:sldChg chg="modSp mod">
        <pc:chgData name="Jim McGowan" userId="e2c7446dd3aca506" providerId="LiveId" clId="{C9E671B9-9EC0-434E-B863-66134CACFEEA}" dt="2025-06-22T12:23:35.328" v="75" actId="14100"/>
        <pc:sldMkLst>
          <pc:docMk/>
          <pc:sldMk cId="2242095484" sldId="28058"/>
        </pc:sldMkLst>
        <pc:spChg chg="mod">
          <ac:chgData name="Jim McGowan" userId="e2c7446dd3aca506" providerId="LiveId" clId="{C9E671B9-9EC0-434E-B863-66134CACFEEA}" dt="2025-06-22T12:23:35.328" v="75" actId="14100"/>
          <ac:spMkLst>
            <pc:docMk/>
            <pc:sldMk cId="2242095484" sldId="28058"/>
            <ac:spMk id="161795" creationId="{858D5BCD-9570-7C6A-3943-C749F4961D4F}"/>
          </ac:spMkLst>
        </pc:spChg>
      </pc:sldChg>
      <pc:sldChg chg="modSp mod">
        <pc:chgData name="Jim McGowan" userId="e2c7446dd3aca506" providerId="LiveId" clId="{C9E671B9-9EC0-434E-B863-66134CACFEEA}" dt="2025-06-22T12:20:08.883" v="59" actId="12789"/>
        <pc:sldMkLst>
          <pc:docMk/>
          <pc:sldMk cId="2465004880" sldId="28073"/>
        </pc:sldMkLst>
        <pc:spChg chg="mod">
          <ac:chgData name="Jim McGowan" userId="e2c7446dd3aca506" providerId="LiveId" clId="{C9E671B9-9EC0-434E-B863-66134CACFEEA}" dt="2025-06-22T12:20:08.883" v="59" actId="12789"/>
          <ac:spMkLst>
            <pc:docMk/>
            <pc:sldMk cId="2465004880" sldId="28073"/>
            <ac:spMk id="161795" creationId="{C69617C3-2A60-A419-6FA2-43C3442ABAED}"/>
          </ac:spMkLst>
        </pc:spChg>
      </pc:sldChg>
      <pc:sldChg chg="modSp mod">
        <pc:chgData name="Jim McGowan" userId="e2c7446dd3aca506" providerId="LiveId" clId="{C9E671B9-9EC0-434E-B863-66134CACFEEA}" dt="2025-06-22T12:20:22.714" v="61" actId="12789"/>
        <pc:sldMkLst>
          <pc:docMk/>
          <pc:sldMk cId="1906397907" sldId="28074"/>
        </pc:sldMkLst>
        <pc:spChg chg="mod">
          <ac:chgData name="Jim McGowan" userId="e2c7446dd3aca506" providerId="LiveId" clId="{C9E671B9-9EC0-434E-B863-66134CACFEEA}" dt="2025-06-22T12:20:22.714" v="61" actId="12789"/>
          <ac:spMkLst>
            <pc:docMk/>
            <pc:sldMk cId="1906397907" sldId="28074"/>
            <ac:spMk id="161795" creationId="{8DF1F541-8FC6-8AF1-7C86-CD66559626C9}"/>
          </ac:spMkLst>
        </pc:spChg>
      </pc:sldChg>
      <pc:sldChg chg="modSp mod">
        <pc:chgData name="Jim McGowan" userId="e2c7446dd3aca506" providerId="LiveId" clId="{C9E671B9-9EC0-434E-B863-66134CACFEEA}" dt="2025-06-22T12:20:37.194" v="63" actId="12789"/>
        <pc:sldMkLst>
          <pc:docMk/>
          <pc:sldMk cId="2465009062" sldId="28075"/>
        </pc:sldMkLst>
        <pc:spChg chg="mod">
          <ac:chgData name="Jim McGowan" userId="e2c7446dd3aca506" providerId="LiveId" clId="{C9E671B9-9EC0-434E-B863-66134CACFEEA}" dt="2025-06-22T12:20:37.194" v="63" actId="12789"/>
          <ac:spMkLst>
            <pc:docMk/>
            <pc:sldMk cId="2465009062" sldId="28075"/>
            <ac:spMk id="161795" creationId="{E718694C-4300-E706-C697-27927AE259F2}"/>
          </ac:spMkLst>
        </pc:spChg>
      </pc:sldChg>
      <pc:sldChg chg="modSp mod">
        <pc:chgData name="Jim McGowan" userId="e2c7446dd3aca506" providerId="LiveId" clId="{C9E671B9-9EC0-434E-B863-66134CACFEEA}" dt="2025-06-22T12:21:02.067" v="65" actId="12789"/>
        <pc:sldMkLst>
          <pc:docMk/>
          <pc:sldMk cId="1794083214" sldId="28076"/>
        </pc:sldMkLst>
        <pc:spChg chg="mod">
          <ac:chgData name="Jim McGowan" userId="e2c7446dd3aca506" providerId="LiveId" clId="{C9E671B9-9EC0-434E-B863-66134CACFEEA}" dt="2025-06-22T12:21:02.067" v="65" actId="12789"/>
          <ac:spMkLst>
            <pc:docMk/>
            <pc:sldMk cId="1794083214" sldId="28076"/>
            <ac:spMk id="161795" creationId="{A259F01D-9C27-0ADA-A93F-D5EAB0F266E9}"/>
          </ac:spMkLst>
        </pc:spChg>
      </pc:sldChg>
      <pc:sldChg chg="modSp mod">
        <pc:chgData name="Jim McGowan" userId="e2c7446dd3aca506" providerId="LiveId" clId="{C9E671B9-9EC0-434E-B863-66134CACFEEA}" dt="2025-06-22T12:21:17.854" v="67" actId="12789"/>
        <pc:sldMkLst>
          <pc:docMk/>
          <pc:sldMk cId="412108202" sldId="28077"/>
        </pc:sldMkLst>
        <pc:spChg chg="mod">
          <ac:chgData name="Jim McGowan" userId="e2c7446dd3aca506" providerId="LiveId" clId="{C9E671B9-9EC0-434E-B863-66134CACFEEA}" dt="2025-06-22T12:21:17.854" v="67" actId="12789"/>
          <ac:spMkLst>
            <pc:docMk/>
            <pc:sldMk cId="412108202" sldId="28077"/>
            <ac:spMk id="161795" creationId="{7162DA7E-4AD8-41AF-4009-89DFFB85E086}"/>
          </ac:spMkLst>
        </pc:spChg>
      </pc:sldChg>
      <pc:sldChg chg="modSp mod">
        <pc:chgData name="Jim McGowan" userId="e2c7446dd3aca506" providerId="LiveId" clId="{C9E671B9-9EC0-434E-B863-66134CACFEEA}" dt="2025-06-22T12:21:31.464" v="69" actId="12789"/>
        <pc:sldMkLst>
          <pc:docMk/>
          <pc:sldMk cId="3212533866" sldId="28078"/>
        </pc:sldMkLst>
        <pc:spChg chg="mod">
          <ac:chgData name="Jim McGowan" userId="e2c7446dd3aca506" providerId="LiveId" clId="{C9E671B9-9EC0-434E-B863-66134CACFEEA}" dt="2025-06-22T12:21:31.464" v="69" actId="12789"/>
          <ac:spMkLst>
            <pc:docMk/>
            <pc:sldMk cId="3212533866" sldId="28078"/>
            <ac:spMk id="161795" creationId="{EDC7C3D6-84EB-0B20-79F2-9299E199562C}"/>
          </ac:spMkLst>
        </pc:spChg>
      </pc:sldChg>
      <pc:sldChg chg="modSp mod">
        <pc:chgData name="Jim McGowan" userId="e2c7446dd3aca506" providerId="LiveId" clId="{C9E671B9-9EC0-434E-B863-66134CACFEEA}" dt="2025-06-22T12:23:48.514" v="76" actId="14100"/>
        <pc:sldMkLst>
          <pc:docMk/>
          <pc:sldMk cId="853325897" sldId="28079"/>
        </pc:sldMkLst>
        <pc:spChg chg="mod">
          <ac:chgData name="Jim McGowan" userId="e2c7446dd3aca506" providerId="LiveId" clId="{C9E671B9-9EC0-434E-B863-66134CACFEEA}" dt="2025-06-22T12:23:48.514" v="76" actId="14100"/>
          <ac:spMkLst>
            <pc:docMk/>
            <pc:sldMk cId="853325897" sldId="28079"/>
            <ac:spMk id="161795" creationId="{5B60BB90-D1BA-C7A9-822F-EB6F9662CD40}"/>
          </ac:spMkLst>
        </pc:spChg>
      </pc:sldChg>
      <pc:sldChg chg="modSp mod">
        <pc:chgData name="Jim McGowan" userId="e2c7446dd3aca506" providerId="LiveId" clId="{C9E671B9-9EC0-434E-B863-66134CACFEEA}" dt="2025-06-22T12:18:46.314" v="46" actId="14100"/>
        <pc:sldMkLst>
          <pc:docMk/>
          <pc:sldMk cId="2032277519" sldId="28083"/>
        </pc:sldMkLst>
        <pc:spChg chg="mod">
          <ac:chgData name="Jim McGowan" userId="e2c7446dd3aca506" providerId="LiveId" clId="{C9E671B9-9EC0-434E-B863-66134CACFEEA}" dt="2025-06-22T12:18:46.314" v="46" actId="14100"/>
          <ac:spMkLst>
            <pc:docMk/>
            <pc:sldMk cId="2032277519" sldId="28083"/>
            <ac:spMk id="161795" creationId="{AE6DB236-BCC5-9C2F-18F5-BAF88FEA522E}"/>
          </ac:spMkLst>
        </pc:spChg>
      </pc:sldChg>
      <pc:sldChg chg="modSp mod">
        <pc:chgData name="Jim McGowan" userId="e2c7446dd3aca506" providerId="LiveId" clId="{C9E671B9-9EC0-434E-B863-66134CACFEEA}" dt="2025-06-22T12:18:59.694" v="49" actId="14100"/>
        <pc:sldMkLst>
          <pc:docMk/>
          <pc:sldMk cId="3278234106" sldId="28084"/>
        </pc:sldMkLst>
        <pc:spChg chg="mod">
          <ac:chgData name="Jim McGowan" userId="e2c7446dd3aca506" providerId="LiveId" clId="{C9E671B9-9EC0-434E-B863-66134CACFEEA}" dt="2025-06-22T12:18:59.694" v="49" actId="14100"/>
          <ac:spMkLst>
            <pc:docMk/>
            <pc:sldMk cId="3278234106" sldId="28084"/>
            <ac:spMk id="161795" creationId="{08DC1E90-5ACE-D87A-107A-86AC21D2BB50}"/>
          </ac:spMkLst>
        </pc:spChg>
      </pc:sldChg>
      <pc:sldChg chg="modSp mod">
        <pc:chgData name="Jim McGowan" userId="e2c7446dd3aca506" providerId="LiveId" clId="{C9E671B9-9EC0-434E-B863-66134CACFEEA}" dt="2025-06-22T12:19:11.217" v="51" actId="14100"/>
        <pc:sldMkLst>
          <pc:docMk/>
          <pc:sldMk cId="3044471163" sldId="28085"/>
        </pc:sldMkLst>
        <pc:spChg chg="mod">
          <ac:chgData name="Jim McGowan" userId="e2c7446dd3aca506" providerId="LiveId" clId="{C9E671B9-9EC0-434E-B863-66134CACFEEA}" dt="2025-06-22T12:19:11.217" v="51" actId="14100"/>
          <ac:spMkLst>
            <pc:docMk/>
            <pc:sldMk cId="3044471163" sldId="28085"/>
            <ac:spMk id="161795" creationId="{5BC93ADC-E385-0C43-41E6-0163CBCAE177}"/>
          </ac:spMkLst>
        </pc:spChg>
      </pc:sldChg>
      <pc:sldChg chg="modSp mod">
        <pc:chgData name="Jim McGowan" userId="e2c7446dd3aca506" providerId="LiveId" clId="{C9E671B9-9EC0-434E-B863-66134CACFEEA}" dt="2025-06-22T12:19:33.824" v="53" actId="14100"/>
        <pc:sldMkLst>
          <pc:docMk/>
          <pc:sldMk cId="1551805574" sldId="28086"/>
        </pc:sldMkLst>
        <pc:spChg chg="mod">
          <ac:chgData name="Jim McGowan" userId="e2c7446dd3aca506" providerId="LiveId" clId="{C9E671B9-9EC0-434E-B863-66134CACFEEA}" dt="2025-06-22T12:19:33.824" v="53" actId="14100"/>
          <ac:spMkLst>
            <pc:docMk/>
            <pc:sldMk cId="1551805574" sldId="28086"/>
            <ac:spMk id="161795" creationId="{3E8771BA-3D4E-A882-ABEF-7EEDCBB60D48}"/>
          </ac:spMkLst>
        </pc:spChg>
      </pc:sldChg>
      <pc:sldChg chg="modSp mod">
        <pc:chgData name="Jim McGowan" userId="e2c7446dd3aca506" providerId="LiveId" clId="{C9E671B9-9EC0-434E-B863-66134CACFEEA}" dt="2025-06-22T12:19:39.177" v="55" actId="14100"/>
        <pc:sldMkLst>
          <pc:docMk/>
          <pc:sldMk cId="3778297607" sldId="28087"/>
        </pc:sldMkLst>
        <pc:spChg chg="mod">
          <ac:chgData name="Jim McGowan" userId="e2c7446dd3aca506" providerId="LiveId" clId="{C9E671B9-9EC0-434E-B863-66134CACFEEA}" dt="2025-06-22T12:19:39.177" v="55" actId="14100"/>
          <ac:spMkLst>
            <pc:docMk/>
            <pc:sldMk cId="3778297607" sldId="28087"/>
            <ac:spMk id="161795" creationId="{004E6725-072D-5781-36A2-A50AAB5AC133}"/>
          </ac:spMkLst>
        </pc:spChg>
      </pc:sldChg>
      <pc:sldChg chg="modSp mod">
        <pc:chgData name="Jim McGowan" userId="e2c7446dd3aca506" providerId="LiveId" clId="{C9E671B9-9EC0-434E-B863-66134CACFEEA}" dt="2025-06-22T12:19:46.332" v="57" actId="14100"/>
        <pc:sldMkLst>
          <pc:docMk/>
          <pc:sldMk cId="4102069778" sldId="28088"/>
        </pc:sldMkLst>
        <pc:spChg chg="mod">
          <ac:chgData name="Jim McGowan" userId="e2c7446dd3aca506" providerId="LiveId" clId="{C9E671B9-9EC0-434E-B863-66134CACFEEA}" dt="2025-06-22T12:19:46.332" v="57" actId="14100"/>
          <ac:spMkLst>
            <pc:docMk/>
            <pc:sldMk cId="4102069778" sldId="28088"/>
            <ac:spMk id="161795" creationId="{DF76315F-BB1D-C1AC-8384-EB966AD808BD}"/>
          </ac:spMkLst>
        </pc:spChg>
      </pc:sldChg>
      <pc:sldChg chg="addSp delSp modSp mod modClrScheme chgLayout">
        <pc:chgData name="Jim McGowan" userId="e2c7446dd3aca506" providerId="LiveId" clId="{C9E671B9-9EC0-434E-B863-66134CACFEEA}" dt="2025-06-22T12:17:24.610" v="31" actId="12789"/>
        <pc:sldMkLst>
          <pc:docMk/>
          <pc:sldMk cId="601490735" sldId="28095"/>
        </pc:sldMkLst>
        <pc:picChg chg="add mod">
          <ac:chgData name="Jim McGowan" userId="e2c7446dd3aca506" providerId="LiveId" clId="{C9E671B9-9EC0-434E-B863-66134CACFEEA}" dt="2025-06-22T12:17:24.610" v="31" actId="12789"/>
          <ac:picMkLst>
            <pc:docMk/>
            <pc:sldMk cId="601490735" sldId="28095"/>
            <ac:picMk id="3" creationId="{33884834-2651-9054-5472-53CA6FA187DA}"/>
          </ac:picMkLst>
        </pc:picChg>
      </pc:sldChg>
      <pc:sldChg chg="modSp mod">
        <pc:chgData name="Jim McGowan" userId="e2c7446dd3aca506" providerId="LiveId" clId="{C9E671B9-9EC0-434E-B863-66134CACFEEA}" dt="2025-06-22T12:17:48.299" v="40"/>
        <pc:sldMkLst>
          <pc:docMk/>
          <pc:sldMk cId="3103878604" sldId="28103"/>
        </pc:sldMkLst>
        <pc:spChg chg="mod">
          <ac:chgData name="Jim McGowan" userId="e2c7446dd3aca506" providerId="LiveId" clId="{C9E671B9-9EC0-434E-B863-66134CACFEEA}" dt="2025-06-22T12:17:40.113" v="38" actId="1036"/>
          <ac:spMkLst>
            <pc:docMk/>
            <pc:sldMk cId="3103878604" sldId="28103"/>
            <ac:spMk id="4" creationId="{CA2471B6-CE08-FEA8-CEA7-B31236578E3B}"/>
          </ac:spMkLst>
        </pc:spChg>
        <pc:spChg chg="mod">
          <ac:chgData name="Jim McGowan" userId="e2c7446dd3aca506" providerId="LiveId" clId="{C9E671B9-9EC0-434E-B863-66134CACFEEA}" dt="2025-06-22T12:17:48.299" v="40"/>
          <ac:spMkLst>
            <pc:docMk/>
            <pc:sldMk cId="3103878604" sldId="28103"/>
            <ac:spMk id="68611" creationId="{42004006-96C8-DD50-098C-B3417D067B8E}"/>
          </ac:spMkLst>
        </pc:spChg>
      </pc:sldChg>
      <pc:sldChg chg="modSp mod">
        <pc:chgData name="Jim McGowan" userId="e2c7446dd3aca506" providerId="LiveId" clId="{C9E671B9-9EC0-434E-B863-66134CACFEEA}" dt="2025-06-22T12:18:14.798" v="44"/>
        <pc:sldMkLst>
          <pc:docMk/>
          <pc:sldMk cId="3679839238" sldId="28104"/>
        </pc:sldMkLst>
      </pc:sldChg>
    </pc:docChg>
  </pc:docChgLst>
  <pc:docChgLst>
    <pc:chgData name="Jim McGowan" userId="e2c7446dd3aca506" providerId="LiveId" clId="{AA856208-45B3-4AC6-8C62-86756A1D7D7A}"/>
    <pc:docChg chg="undo redo custSel addSld delSld modSld sldOrd modHandout">
      <pc:chgData name="Jim McGowan" userId="e2c7446dd3aca506" providerId="LiveId" clId="{AA856208-45B3-4AC6-8C62-86756A1D7D7A}" dt="2025-05-14T16:57:39.567" v="2698" actId="47"/>
      <pc:docMkLst>
        <pc:docMk/>
      </pc:docMkLst>
      <pc:sldChg chg="addSp delSp modSp mod">
        <pc:chgData name="Jim McGowan" userId="e2c7446dd3aca506" providerId="LiveId" clId="{AA856208-45B3-4AC6-8C62-86756A1D7D7A}" dt="2025-05-14T12:39:25.992" v="35" actId="1035"/>
        <pc:sldMkLst>
          <pc:docMk/>
          <pc:sldMk cId="0" sldId="2018"/>
        </pc:sldMkLst>
        <pc:picChg chg="add mod ord">
          <ac:chgData name="Jim McGowan" userId="e2c7446dd3aca506" providerId="LiveId" clId="{AA856208-45B3-4AC6-8C62-86756A1D7D7A}" dt="2025-05-14T12:39:25.992" v="35" actId="1035"/>
          <ac:picMkLst>
            <pc:docMk/>
            <pc:sldMk cId="0" sldId="2018"/>
            <ac:picMk id="2" creationId="{BB5D130F-2481-615E-D2DC-ABC909AF630F}"/>
          </ac:picMkLst>
        </pc:picChg>
        <pc:picChg chg="add mod">
          <ac:chgData name="Jim McGowan" userId="e2c7446dd3aca506" providerId="LiveId" clId="{AA856208-45B3-4AC6-8C62-86756A1D7D7A}" dt="2025-05-14T12:38:59.785" v="5"/>
          <ac:picMkLst>
            <pc:docMk/>
            <pc:sldMk cId="0" sldId="2018"/>
            <ac:picMk id="3" creationId="{31E891EE-EBB0-015B-F1A7-3900B5B80657}"/>
          </ac:picMkLst>
        </pc:picChg>
      </pc:sldChg>
      <pc:sldChg chg="addSp delSp modSp mod ord">
        <pc:chgData name="Jim McGowan" userId="e2c7446dd3aca506" providerId="LiveId" clId="{AA856208-45B3-4AC6-8C62-86756A1D7D7A}" dt="2025-05-14T16:46:02.832" v="2532" actId="1038"/>
        <pc:sldMkLst>
          <pc:docMk/>
          <pc:sldMk cId="0" sldId="2019"/>
        </pc:sldMkLst>
      </pc:sldChg>
      <pc:sldChg chg="addSp delSp modSp mod">
        <pc:chgData name="Jim McGowan" userId="e2c7446dd3aca506" providerId="LiveId" clId="{AA856208-45B3-4AC6-8C62-86756A1D7D7A}" dt="2025-05-14T16:46:54.594" v="2538"/>
        <pc:sldMkLst>
          <pc:docMk/>
          <pc:sldMk cId="0" sldId="2020"/>
        </pc:sldMkLst>
      </pc:sldChg>
      <pc:sldChg chg="addSp delSp modSp mod">
        <pc:chgData name="Jim McGowan" userId="e2c7446dd3aca506" providerId="LiveId" clId="{AA856208-45B3-4AC6-8C62-86756A1D7D7A}" dt="2025-05-14T16:46:58.389" v="2540"/>
        <pc:sldMkLst>
          <pc:docMk/>
          <pc:sldMk cId="0" sldId="2021"/>
        </pc:sldMkLst>
      </pc:sldChg>
      <pc:sldChg chg="addSp delSp modSp mod">
        <pc:chgData name="Jim McGowan" userId="e2c7446dd3aca506" providerId="LiveId" clId="{AA856208-45B3-4AC6-8C62-86756A1D7D7A}" dt="2025-05-14T16:47:01.687" v="2542"/>
        <pc:sldMkLst>
          <pc:docMk/>
          <pc:sldMk cId="0" sldId="2022"/>
        </pc:sldMkLst>
      </pc:sldChg>
      <pc:sldChg chg="addSp delSp modSp mod">
        <pc:chgData name="Jim McGowan" userId="e2c7446dd3aca506" providerId="LiveId" clId="{AA856208-45B3-4AC6-8C62-86756A1D7D7A}" dt="2025-05-14T16:47:07.489" v="2546"/>
        <pc:sldMkLst>
          <pc:docMk/>
          <pc:sldMk cId="0" sldId="2023"/>
        </pc:sldMkLst>
      </pc:sldChg>
      <pc:sldChg chg="addSp delSp modSp mod">
        <pc:chgData name="Jim McGowan" userId="e2c7446dd3aca506" providerId="LiveId" clId="{AA856208-45B3-4AC6-8C62-86756A1D7D7A}" dt="2025-05-14T16:47:13.800" v="2550"/>
        <pc:sldMkLst>
          <pc:docMk/>
          <pc:sldMk cId="0" sldId="2024"/>
        </pc:sldMkLst>
      </pc:sldChg>
      <pc:sldChg chg="modSp mod">
        <pc:chgData name="Jim McGowan" userId="e2c7446dd3aca506" providerId="LiveId" clId="{AA856208-45B3-4AC6-8C62-86756A1D7D7A}" dt="2025-05-14T13:28:47.995" v="743" actId="12789"/>
        <pc:sldMkLst>
          <pc:docMk/>
          <pc:sldMk cId="0" sldId="2025"/>
        </pc:sldMkLst>
      </pc:sldChg>
      <pc:sldChg chg="modSp mod ord">
        <pc:chgData name="Jim McGowan" userId="e2c7446dd3aca506" providerId="LiveId" clId="{AA856208-45B3-4AC6-8C62-86756A1D7D7A}" dt="2025-05-14T13:28:19.158" v="738" actId="12789"/>
        <pc:sldMkLst>
          <pc:docMk/>
          <pc:sldMk cId="0" sldId="2026"/>
        </pc:sldMkLst>
      </pc:sldChg>
      <pc:sldChg chg="addSp delSp modSp mod">
        <pc:chgData name="Jim McGowan" userId="e2c7446dd3aca506" providerId="LiveId" clId="{AA856208-45B3-4AC6-8C62-86756A1D7D7A}" dt="2025-05-14T16:47:17.346" v="2552"/>
        <pc:sldMkLst>
          <pc:docMk/>
          <pc:sldMk cId="0" sldId="2027"/>
        </pc:sldMkLst>
      </pc:sldChg>
      <pc:sldChg chg="addSp delSp modSp mod">
        <pc:chgData name="Jim McGowan" userId="e2c7446dd3aca506" providerId="LiveId" clId="{AA856208-45B3-4AC6-8C62-86756A1D7D7A}" dt="2025-05-14T16:47:30.141" v="2560"/>
        <pc:sldMkLst>
          <pc:docMk/>
          <pc:sldMk cId="0" sldId="2028"/>
        </pc:sldMkLst>
      </pc:sldChg>
      <pc:sldChg chg="addSp delSp modSp mod">
        <pc:chgData name="Jim McGowan" userId="e2c7446dd3aca506" providerId="LiveId" clId="{AA856208-45B3-4AC6-8C62-86756A1D7D7A}" dt="2025-05-14T16:47:32.845" v="2562"/>
        <pc:sldMkLst>
          <pc:docMk/>
          <pc:sldMk cId="0" sldId="2029"/>
        </pc:sldMkLst>
      </pc:sldChg>
      <pc:sldChg chg="addSp delSp modSp mod">
        <pc:chgData name="Jim McGowan" userId="e2c7446dd3aca506" providerId="LiveId" clId="{AA856208-45B3-4AC6-8C62-86756A1D7D7A}" dt="2025-05-14T16:47:35.898" v="2564"/>
        <pc:sldMkLst>
          <pc:docMk/>
          <pc:sldMk cId="0" sldId="2030"/>
        </pc:sldMkLst>
      </pc:sldChg>
      <pc:sldChg chg="addSp delSp modSp mod">
        <pc:chgData name="Jim McGowan" userId="e2c7446dd3aca506" providerId="LiveId" clId="{AA856208-45B3-4AC6-8C62-86756A1D7D7A}" dt="2025-05-14T16:47:38.789" v="2566"/>
        <pc:sldMkLst>
          <pc:docMk/>
          <pc:sldMk cId="0" sldId="2031"/>
        </pc:sldMkLst>
      </pc:sldChg>
      <pc:sldChg chg="addSp delSp modSp mod">
        <pc:chgData name="Jim McGowan" userId="e2c7446dd3aca506" providerId="LiveId" clId="{AA856208-45B3-4AC6-8C62-86756A1D7D7A}" dt="2025-05-14T16:47:41.565" v="2568"/>
        <pc:sldMkLst>
          <pc:docMk/>
          <pc:sldMk cId="0" sldId="2032"/>
        </pc:sldMkLst>
      </pc:sldChg>
      <pc:sldChg chg="addSp delSp modSp mod">
        <pc:chgData name="Jim McGowan" userId="e2c7446dd3aca506" providerId="LiveId" clId="{AA856208-45B3-4AC6-8C62-86756A1D7D7A}" dt="2025-05-14T16:47:44.990" v="2570"/>
        <pc:sldMkLst>
          <pc:docMk/>
          <pc:sldMk cId="0" sldId="2033"/>
        </pc:sldMkLst>
      </pc:sldChg>
      <pc:sldChg chg="addSp delSp modSp mod">
        <pc:chgData name="Jim McGowan" userId="e2c7446dd3aca506" providerId="LiveId" clId="{AA856208-45B3-4AC6-8C62-86756A1D7D7A}" dt="2025-05-14T16:47:48.233" v="2572"/>
        <pc:sldMkLst>
          <pc:docMk/>
          <pc:sldMk cId="0" sldId="2034"/>
        </pc:sldMkLst>
      </pc:sldChg>
      <pc:sldChg chg="addSp delSp modSp mod">
        <pc:chgData name="Jim McGowan" userId="e2c7446dd3aca506" providerId="LiveId" clId="{AA856208-45B3-4AC6-8C62-86756A1D7D7A}" dt="2025-05-14T16:47:55.472" v="2578"/>
        <pc:sldMkLst>
          <pc:docMk/>
          <pc:sldMk cId="0" sldId="2035"/>
        </pc:sldMkLst>
      </pc:sldChg>
      <pc:sldChg chg="modSp mod ord">
        <pc:chgData name="Jim McGowan" userId="e2c7446dd3aca506" providerId="LiveId" clId="{AA856208-45B3-4AC6-8C62-86756A1D7D7A}" dt="2025-05-14T13:51:46.591" v="998"/>
        <pc:sldMkLst>
          <pc:docMk/>
          <pc:sldMk cId="0" sldId="2036"/>
        </pc:sldMkLst>
      </pc:sldChg>
      <pc:sldChg chg="addSp delSp modSp mod">
        <pc:chgData name="Jim McGowan" userId="e2c7446dd3aca506" providerId="LiveId" clId="{AA856208-45B3-4AC6-8C62-86756A1D7D7A}" dt="2025-05-14T16:48:08.729" v="2588"/>
        <pc:sldMkLst>
          <pc:docMk/>
          <pc:sldMk cId="0" sldId="2037"/>
        </pc:sldMkLst>
      </pc:sldChg>
      <pc:sldChg chg="addSp delSp modSp mod">
        <pc:chgData name="Jim McGowan" userId="e2c7446dd3aca506" providerId="LiveId" clId="{AA856208-45B3-4AC6-8C62-86756A1D7D7A}" dt="2025-05-14T16:48:15.108" v="2592"/>
        <pc:sldMkLst>
          <pc:docMk/>
          <pc:sldMk cId="0" sldId="2038"/>
        </pc:sldMkLst>
      </pc:sldChg>
      <pc:sldChg chg="addSp delSp modSp mod">
        <pc:chgData name="Jim McGowan" userId="e2c7446dd3aca506" providerId="LiveId" clId="{AA856208-45B3-4AC6-8C62-86756A1D7D7A}" dt="2025-05-14T14:07:19.873" v="1151" actId="12788"/>
        <pc:sldMkLst>
          <pc:docMk/>
          <pc:sldMk cId="0" sldId="2039"/>
        </pc:sldMkLst>
      </pc:sldChg>
      <pc:sldChg chg="addSp delSp modSp mod ord">
        <pc:chgData name="Jim McGowan" userId="e2c7446dd3aca506" providerId="LiveId" clId="{AA856208-45B3-4AC6-8C62-86756A1D7D7A}" dt="2025-05-14T16:48:31.634" v="2604"/>
        <pc:sldMkLst>
          <pc:docMk/>
          <pc:sldMk cId="0" sldId="2040"/>
        </pc:sldMkLst>
      </pc:sldChg>
      <pc:sldChg chg="addSp delSp modSp mod">
        <pc:chgData name="Jim McGowan" userId="e2c7446dd3aca506" providerId="LiveId" clId="{AA856208-45B3-4AC6-8C62-86756A1D7D7A}" dt="2025-05-14T16:48:39.241" v="2608"/>
        <pc:sldMkLst>
          <pc:docMk/>
          <pc:sldMk cId="0" sldId="2041"/>
        </pc:sldMkLst>
      </pc:sldChg>
      <pc:sldChg chg="addSp delSp modSp mod">
        <pc:chgData name="Jim McGowan" userId="e2c7446dd3aca506" providerId="LiveId" clId="{AA856208-45B3-4AC6-8C62-86756A1D7D7A}" dt="2025-05-14T16:48:45.952" v="2612"/>
        <pc:sldMkLst>
          <pc:docMk/>
          <pc:sldMk cId="0" sldId="2042"/>
        </pc:sldMkLst>
      </pc:sldChg>
      <pc:sldChg chg="addSp delSp modSp mod">
        <pc:chgData name="Jim McGowan" userId="e2c7446dd3aca506" providerId="LiveId" clId="{AA856208-45B3-4AC6-8C62-86756A1D7D7A}" dt="2025-05-14T16:48:56.126" v="2620"/>
        <pc:sldMkLst>
          <pc:docMk/>
          <pc:sldMk cId="0" sldId="2043"/>
        </pc:sldMkLst>
      </pc:sldChg>
      <pc:sldChg chg="modSp mod">
        <pc:chgData name="Jim McGowan" userId="e2c7446dd3aca506" providerId="LiveId" clId="{AA856208-45B3-4AC6-8C62-86756A1D7D7A}" dt="2025-05-14T15:17:19.960" v="1562" actId="12789"/>
        <pc:sldMkLst>
          <pc:docMk/>
          <pc:sldMk cId="0" sldId="2044"/>
        </pc:sldMkLst>
      </pc:sldChg>
      <pc:sldChg chg="addSp modSp mod">
        <pc:chgData name="Jim McGowan" userId="e2c7446dd3aca506" providerId="LiveId" clId="{AA856208-45B3-4AC6-8C62-86756A1D7D7A}" dt="2025-05-14T15:29:04.408" v="1602" actId="1076"/>
        <pc:sldMkLst>
          <pc:docMk/>
          <pc:sldMk cId="0" sldId="2045"/>
        </pc:sldMkLst>
      </pc:sldChg>
      <pc:sldChg chg="addSp delSp modSp mod modClrScheme chgLayout">
        <pc:chgData name="Jim McGowan" userId="e2c7446dd3aca506" providerId="LiveId" clId="{AA856208-45B3-4AC6-8C62-86756A1D7D7A}" dt="2025-05-14T16:49:08.714" v="2628"/>
        <pc:sldMkLst>
          <pc:docMk/>
          <pc:sldMk cId="0" sldId="2046"/>
        </pc:sldMkLst>
      </pc:sldChg>
      <pc:sldChg chg="addSp delSp modSp mod">
        <pc:chgData name="Jim McGowan" userId="e2c7446dd3aca506" providerId="LiveId" clId="{AA856208-45B3-4AC6-8C62-86756A1D7D7A}" dt="2025-05-14T15:30:58.334" v="1632"/>
        <pc:sldMkLst>
          <pc:docMk/>
          <pc:sldMk cId="0" sldId="2047"/>
        </pc:sldMkLst>
      </pc:sldChg>
      <pc:sldChg chg="addSp delSp modSp mod">
        <pc:chgData name="Jim McGowan" userId="e2c7446dd3aca506" providerId="LiveId" clId="{AA856208-45B3-4AC6-8C62-86756A1D7D7A}" dt="2025-05-14T16:49:23.278" v="2638"/>
        <pc:sldMkLst>
          <pc:docMk/>
          <pc:sldMk cId="0" sldId="2048"/>
        </pc:sldMkLst>
      </pc:sldChg>
      <pc:sldChg chg="addSp delSp modSp mod">
        <pc:chgData name="Jim McGowan" userId="e2c7446dd3aca506" providerId="LiveId" clId="{AA856208-45B3-4AC6-8C62-86756A1D7D7A}" dt="2025-05-14T16:49:29.099" v="2642"/>
        <pc:sldMkLst>
          <pc:docMk/>
          <pc:sldMk cId="0" sldId="2049"/>
        </pc:sldMkLst>
      </pc:sldChg>
      <pc:sldChg chg="addSp delSp modSp mod">
        <pc:chgData name="Jim McGowan" userId="e2c7446dd3aca506" providerId="LiveId" clId="{AA856208-45B3-4AC6-8C62-86756A1D7D7A}" dt="2025-05-14T15:47:16.710" v="1823" actId="12789"/>
        <pc:sldMkLst>
          <pc:docMk/>
          <pc:sldMk cId="0" sldId="2050"/>
        </pc:sldMkLst>
      </pc:sldChg>
      <pc:sldChg chg="addSp modSp del mod">
        <pc:chgData name="Jim McGowan" userId="e2c7446dd3aca506" providerId="LiveId" clId="{AA856208-45B3-4AC6-8C62-86756A1D7D7A}" dt="2025-05-14T16:03:44.313" v="1983" actId="47"/>
        <pc:sldMkLst>
          <pc:docMk/>
          <pc:sldMk cId="0" sldId="2051"/>
        </pc:sldMkLst>
      </pc:sldChg>
      <pc:sldChg chg="addSp delSp modSp mod">
        <pc:chgData name="Jim McGowan" userId="e2c7446dd3aca506" providerId="LiveId" clId="{AA856208-45B3-4AC6-8C62-86756A1D7D7A}" dt="2025-05-14T16:49:39.628" v="2646"/>
        <pc:sldMkLst>
          <pc:docMk/>
          <pc:sldMk cId="0" sldId="2052"/>
        </pc:sldMkLst>
      </pc:sldChg>
      <pc:sldChg chg="modSp mod">
        <pc:chgData name="Jim McGowan" userId="e2c7446dd3aca506" providerId="LiveId" clId="{AA856208-45B3-4AC6-8C62-86756A1D7D7A}" dt="2025-05-14T16:06:26.170" v="2008" actId="12789"/>
        <pc:sldMkLst>
          <pc:docMk/>
          <pc:sldMk cId="0" sldId="2054"/>
        </pc:sldMkLst>
      </pc:sldChg>
      <pc:sldChg chg="modSp mod">
        <pc:chgData name="Jim McGowan" userId="e2c7446dd3aca506" providerId="LiveId" clId="{AA856208-45B3-4AC6-8C62-86756A1D7D7A}" dt="2025-05-14T16:26:12.407" v="2191" actId="1035"/>
        <pc:sldMkLst>
          <pc:docMk/>
          <pc:sldMk cId="0" sldId="2055"/>
        </pc:sldMkLst>
      </pc:sldChg>
      <pc:sldChg chg="addSp delSp modSp mod ord">
        <pc:chgData name="Jim McGowan" userId="e2c7446dd3aca506" providerId="LiveId" clId="{AA856208-45B3-4AC6-8C62-86756A1D7D7A}" dt="2025-05-14T16:27:26.598" v="2205"/>
        <pc:sldMkLst>
          <pc:docMk/>
          <pc:sldMk cId="0" sldId="2056"/>
        </pc:sldMkLst>
      </pc:sldChg>
      <pc:sldChg chg="addSp modSp mod ord">
        <pc:chgData name="Jim McGowan" userId="e2c7446dd3aca506" providerId="LiveId" clId="{AA856208-45B3-4AC6-8C62-86756A1D7D7A}" dt="2025-05-14T16:28:09.771" v="2221"/>
        <pc:sldMkLst>
          <pc:docMk/>
          <pc:sldMk cId="0" sldId="2057"/>
        </pc:sldMkLst>
      </pc:sldChg>
      <pc:sldChg chg="addSp modSp mod ord">
        <pc:chgData name="Jim McGowan" userId="e2c7446dd3aca506" providerId="LiveId" clId="{AA856208-45B3-4AC6-8C62-86756A1D7D7A}" dt="2025-05-14T16:30:10.565" v="2264"/>
        <pc:sldMkLst>
          <pc:docMk/>
          <pc:sldMk cId="0" sldId="2058"/>
        </pc:sldMkLst>
      </pc:sldChg>
      <pc:sldChg chg="addSp modSp mod ord">
        <pc:chgData name="Jim McGowan" userId="e2c7446dd3aca506" providerId="LiveId" clId="{AA856208-45B3-4AC6-8C62-86756A1D7D7A}" dt="2025-05-14T16:32:04.733" v="2299" actId="1036"/>
        <pc:sldMkLst>
          <pc:docMk/>
          <pc:sldMk cId="0" sldId="2059"/>
        </pc:sldMkLst>
      </pc:sldChg>
      <pc:sldChg chg="addSp modSp mod ord">
        <pc:chgData name="Jim McGowan" userId="e2c7446dd3aca506" providerId="LiveId" clId="{AA856208-45B3-4AC6-8C62-86756A1D7D7A}" dt="2025-05-14T16:31:33.890" v="2285"/>
        <pc:sldMkLst>
          <pc:docMk/>
          <pc:sldMk cId="0" sldId="2060"/>
        </pc:sldMkLst>
      </pc:sldChg>
      <pc:sldChg chg="addSp delSp modSp mod ord">
        <pc:chgData name="Jim McGowan" userId="e2c7446dd3aca506" providerId="LiveId" clId="{AA856208-45B3-4AC6-8C62-86756A1D7D7A}" dt="2025-05-14T16:33:32.617" v="2320" actId="478"/>
        <pc:sldMkLst>
          <pc:docMk/>
          <pc:sldMk cId="0" sldId="2061"/>
        </pc:sldMkLst>
      </pc:sldChg>
      <pc:sldChg chg="addSp delSp modSp mod">
        <pc:chgData name="Jim McGowan" userId="e2c7446dd3aca506" providerId="LiveId" clId="{AA856208-45B3-4AC6-8C62-86756A1D7D7A}" dt="2025-05-14T16:50:05.335" v="2652"/>
        <pc:sldMkLst>
          <pc:docMk/>
          <pc:sldMk cId="0" sldId="2062"/>
        </pc:sldMkLst>
      </pc:sldChg>
      <pc:sldChg chg="addSp delSp modSp mod">
        <pc:chgData name="Jim McGowan" userId="e2c7446dd3aca506" providerId="LiveId" clId="{AA856208-45B3-4AC6-8C62-86756A1D7D7A}" dt="2025-05-14T16:50:10.399" v="2656"/>
        <pc:sldMkLst>
          <pc:docMk/>
          <pc:sldMk cId="0" sldId="2063"/>
        </pc:sldMkLst>
      </pc:sldChg>
      <pc:sldChg chg="addSp delSp modSp mod">
        <pc:chgData name="Jim McGowan" userId="e2c7446dd3aca506" providerId="LiveId" clId="{AA856208-45B3-4AC6-8C62-86756A1D7D7A}" dt="2025-05-14T16:50:21.344" v="2664"/>
        <pc:sldMkLst>
          <pc:docMk/>
          <pc:sldMk cId="0" sldId="2064"/>
        </pc:sldMkLst>
      </pc:sldChg>
      <pc:sldChg chg="addSp delSp modSp mod modClrScheme chgLayout">
        <pc:chgData name="Jim McGowan" userId="e2c7446dd3aca506" providerId="LiveId" clId="{AA856208-45B3-4AC6-8C62-86756A1D7D7A}" dt="2025-05-14T16:44:49.853" v="2467" actId="208"/>
        <pc:sldMkLst>
          <pc:docMk/>
          <pc:sldMk cId="27620898" sldId="2066"/>
        </pc:sldMkLst>
      </pc:sldChg>
      <pc:sldChg chg="del">
        <pc:chgData name="Jim McGowan" userId="e2c7446dd3aca506" providerId="LiveId" clId="{AA856208-45B3-4AC6-8C62-86756A1D7D7A}" dt="2025-05-14T12:56:27.657" v="355" actId="47"/>
        <pc:sldMkLst>
          <pc:docMk/>
          <pc:sldMk cId="0" sldId="2067"/>
        </pc:sldMkLst>
      </pc:sldChg>
      <pc:sldChg chg="del">
        <pc:chgData name="Jim McGowan" userId="e2c7446dd3aca506" providerId="LiveId" clId="{AA856208-45B3-4AC6-8C62-86756A1D7D7A}" dt="2025-05-14T13:00:12.259" v="443" actId="47"/>
        <pc:sldMkLst>
          <pc:docMk/>
          <pc:sldMk cId="0" sldId="2068"/>
        </pc:sldMkLst>
      </pc:sldChg>
      <pc:sldChg chg="del">
        <pc:chgData name="Jim McGowan" userId="e2c7446dd3aca506" providerId="LiveId" clId="{AA856208-45B3-4AC6-8C62-86756A1D7D7A}" dt="2025-05-14T13:02:11.750" v="464" actId="47"/>
        <pc:sldMkLst>
          <pc:docMk/>
          <pc:sldMk cId="0" sldId="2069"/>
        </pc:sldMkLst>
      </pc:sldChg>
      <pc:sldChg chg="addSp delSp modSp mod">
        <pc:chgData name="Jim McGowan" userId="e2c7446dd3aca506" providerId="LiveId" clId="{AA856208-45B3-4AC6-8C62-86756A1D7D7A}" dt="2025-05-14T16:47:04.435" v="2544"/>
        <pc:sldMkLst>
          <pc:docMk/>
          <pc:sldMk cId="0" sldId="2070"/>
        </pc:sldMkLst>
      </pc:sldChg>
      <pc:sldChg chg="del">
        <pc:chgData name="Jim McGowan" userId="e2c7446dd3aca506" providerId="LiveId" clId="{AA856208-45B3-4AC6-8C62-86756A1D7D7A}" dt="2025-05-14T13:02:35.021" v="470" actId="47"/>
        <pc:sldMkLst>
          <pc:docMk/>
          <pc:sldMk cId="0" sldId="2071"/>
        </pc:sldMkLst>
      </pc:sldChg>
      <pc:sldChg chg="del">
        <pc:chgData name="Jim McGowan" userId="e2c7446dd3aca506" providerId="LiveId" clId="{AA856208-45B3-4AC6-8C62-86756A1D7D7A}" dt="2025-05-14T13:03:29.644" v="476" actId="47"/>
        <pc:sldMkLst>
          <pc:docMk/>
          <pc:sldMk cId="0" sldId="2072"/>
        </pc:sldMkLst>
      </pc:sldChg>
      <pc:sldChg chg="del">
        <pc:chgData name="Jim McGowan" userId="e2c7446dd3aca506" providerId="LiveId" clId="{AA856208-45B3-4AC6-8C62-86756A1D7D7A}" dt="2025-05-14T13:04:17.692" v="486" actId="47"/>
        <pc:sldMkLst>
          <pc:docMk/>
          <pc:sldMk cId="0" sldId="2073"/>
        </pc:sldMkLst>
      </pc:sldChg>
      <pc:sldChg chg="del">
        <pc:chgData name="Jim McGowan" userId="e2c7446dd3aca506" providerId="LiveId" clId="{AA856208-45B3-4AC6-8C62-86756A1D7D7A}" dt="2025-05-14T13:04:41.013" v="492" actId="47"/>
        <pc:sldMkLst>
          <pc:docMk/>
          <pc:sldMk cId="0" sldId="2074"/>
        </pc:sldMkLst>
      </pc:sldChg>
      <pc:sldChg chg="del">
        <pc:chgData name="Jim McGowan" userId="e2c7446dd3aca506" providerId="LiveId" clId="{AA856208-45B3-4AC6-8C62-86756A1D7D7A}" dt="2025-05-14T13:05:15.290" v="498" actId="47"/>
        <pc:sldMkLst>
          <pc:docMk/>
          <pc:sldMk cId="0" sldId="2075"/>
        </pc:sldMkLst>
      </pc:sldChg>
      <pc:sldChg chg="del">
        <pc:chgData name="Jim McGowan" userId="e2c7446dd3aca506" providerId="LiveId" clId="{AA856208-45B3-4AC6-8C62-86756A1D7D7A}" dt="2025-05-14T13:05:37.204" v="504" actId="47"/>
        <pc:sldMkLst>
          <pc:docMk/>
          <pc:sldMk cId="0" sldId="2076"/>
        </pc:sldMkLst>
      </pc:sldChg>
      <pc:sldChg chg="del">
        <pc:chgData name="Jim McGowan" userId="e2c7446dd3aca506" providerId="LiveId" clId="{AA856208-45B3-4AC6-8C62-86756A1D7D7A}" dt="2025-05-14T13:05:58.307" v="510" actId="47"/>
        <pc:sldMkLst>
          <pc:docMk/>
          <pc:sldMk cId="0" sldId="2077"/>
        </pc:sldMkLst>
      </pc:sldChg>
      <pc:sldChg chg="del">
        <pc:chgData name="Jim McGowan" userId="e2c7446dd3aca506" providerId="LiveId" clId="{AA856208-45B3-4AC6-8C62-86756A1D7D7A}" dt="2025-05-14T13:06:17.462" v="516" actId="47"/>
        <pc:sldMkLst>
          <pc:docMk/>
          <pc:sldMk cId="0" sldId="2078"/>
        </pc:sldMkLst>
      </pc:sldChg>
      <pc:sldChg chg="addSp delSp modSp mod">
        <pc:chgData name="Jim McGowan" userId="e2c7446dd3aca506" providerId="LiveId" clId="{AA856208-45B3-4AC6-8C62-86756A1D7D7A}" dt="2025-05-14T16:47:50.777" v="2574"/>
        <pc:sldMkLst>
          <pc:docMk/>
          <pc:sldMk cId="0" sldId="2079"/>
        </pc:sldMkLst>
      </pc:sldChg>
      <pc:sldChg chg="del">
        <pc:chgData name="Jim McGowan" userId="e2c7446dd3aca506" providerId="LiveId" clId="{AA856208-45B3-4AC6-8C62-86756A1D7D7A}" dt="2025-05-14T13:45:46.021" v="942" actId="47"/>
        <pc:sldMkLst>
          <pc:docMk/>
          <pc:sldMk cId="0" sldId="2080"/>
        </pc:sldMkLst>
      </pc:sldChg>
      <pc:sldChg chg="del">
        <pc:chgData name="Jim McGowan" userId="e2c7446dd3aca506" providerId="LiveId" clId="{AA856208-45B3-4AC6-8C62-86756A1D7D7A}" dt="2025-05-14T14:47:56.909" v="1333" actId="47"/>
        <pc:sldMkLst>
          <pc:docMk/>
          <pc:sldMk cId="0" sldId="2081"/>
        </pc:sldMkLst>
      </pc:sldChg>
      <pc:sldChg chg="del">
        <pc:chgData name="Jim McGowan" userId="e2c7446dd3aca506" providerId="LiveId" clId="{AA856208-45B3-4AC6-8C62-86756A1D7D7A}" dt="2025-05-14T14:48:23.420" v="1337" actId="47"/>
        <pc:sldMkLst>
          <pc:docMk/>
          <pc:sldMk cId="0" sldId="2082"/>
        </pc:sldMkLst>
      </pc:sldChg>
      <pc:sldChg chg="del">
        <pc:chgData name="Jim McGowan" userId="e2c7446dd3aca506" providerId="LiveId" clId="{AA856208-45B3-4AC6-8C62-86756A1D7D7A}" dt="2025-05-14T14:48:59.558" v="1342" actId="47"/>
        <pc:sldMkLst>
          <pc:docMk/>
          <pc:sldMk cId="0" sldId="2083"/>
        </pc:sldMkLst>
      </pc:sldChg>
      <pc:sldChg chg="del">
        <pc:chgData name="Jim McGowan" userId="e2c7446dd3aca506" providerId="LiveId" clId="{AA856208-45B3-4AC6-8C62-86756A1D7D7A}" dt="2025-05-14T14:49:26.089" v="1346" actId="47"/>
        <pc:sldMkLst>
          <pc:docMk/>
          <pc:sldMk cId="0" sldId="2084"/>
        </pc:sldMkLst>
      </pc:sldChg>
      <pc:sldChg chg="del">
        <pc:chgData name="Jim McGowan" userId="e2c7446dd3aca506" providerId="LiveId" clId="{AA856208-45B3-4AC6-8C62-86756A1D7D7A}" dt="2025-05-14T14:49:52.256" v="1350" actId="47"/>
        <pc:sldMkLst>
          <pc:docMk/>
          <pc:sldMk cId="0" sldId="2085"/>
        </pc:sldMkLst>
      </pc:sldChg>
      <pc:sldChg chg="del">
        <pc:chgData name="Jim McGowan" userId="e2c7446dd3aca506" providerId="LiveId" clId="{AA856208-45B3-4AC6-8C62-86756A1D7D7A}" dt="2025-05-14T14:50:46.754" v="1354" actId="47"/>
        <pc:sldMkLst>
          <pc:docMk/>
          <pc:sldMk cId="0" sldId="2086"/>
        </pc:sldMkLst>
      </pc:sldChg>
      <pc:sldChg chg="del">
        <pc:chgData name="Jim McGowan" userId="e2c7446dd3aca506" providerId="LiveId" clId="{AA856208-45B3-4AC6-8C62-86756A1D7D7A}" dt="2025-05-14T14:51:19.300" v="1358" actId="47"/>
        <pc:sldMkLst>
          <pc:docMk/>
          <pc:sldMk cId="0" sldId="2087"/>
        </pc:sldMkLst>
      </pc:sldChg>
      <pc:sldChg chg="del">
        <pc:chgData name="Jim McGowan" userId="e2c7446dd3aca506" providerId="LiveId" clId="{AA856208-45B3-4AC6-8C62-86756A1D7D7A}" dt="2025-05-14T15:40:03.631" v="1737" actId="47"/>
        <pc:sldMkLst>
          <pc:docMk/>
          <pc:sldMk cId="0" sldId="2088"/>
        </pc:sldMkLst>
      </pc:sldChg>
      <pc:sldChg chg="del">
        <pc:chgData name="Jim McGowan" userId="e2c7446dd3aca506" providerId="LiveId" clId="{AA856208-45B3-4AC6-8C62-86756A1D7D7A}" dt="2025-05-14T15:47:51.353" v="1827" actId="47"/>
        <pc:sldMkLst>
          <pc:docMk/>
          <pc:sldMk cId="0" sldId="2089"/>
        </pc:sldMkLst>
      </pc:sldChg>
      <pc:sldChg chg="del">
        <pc:chgData name="Jim McGowan" userId="e2c7446dd3aca506" providerId="LiveId" clId="{AA856208-45B3-4AC6-8C62-86756A1D7D7A}" dt="2025-05-14T16:06:11.655" v="2004" actId="47"/>
        <pc:sldMkLst>
          <pc:docMk/>
          <pc:sldMk cId="0" sldId="2090"/>
        </pc:sldMkLst>
      </pc:sldChg>
      <pc:sldChg chg="modSp mod">
        <pc:chgData name="Jim McGowan" userId="e2c7446dd3aca506" providerId="LiveId" clId="{AA856208-45B3-4AC6-8C62-86756A1D7D7A}" dt="2025-05-14T16:10:58.921" v="2063"/>
        <pc:sldMkLst>
          <pc:docMk/>
          <pc:sldMk cId="0" sldId="2092"/>
        </pc:sldMkLst>
      </pc:sldChg>
      <pc:sldChg chg="addSp delSp modSp mod">
        <pc:chgData name="Jim McGowan" userId="e2c7446dd3aca506" providerId="LiveId" clId="{AA856208-45B3-4AC6-8C62-86756A1D7D7A}" dt="2025-05-14T15:43:08.292" v="1788" actId="1035"/>
        <pc:sldMkLst>
          <pc:docMk/>
          <pc:sldMk cId="0" sldId="2093"/>
        </pc:sldMkLst>
      </pc:sldChg>
      <pc:sldChg chg="modSp mod">
        <pc:chgData name="Jim McGowan" userId="e2c7446dd3aca506" providerId="LiveId" clId="{AA856208-45B3-4AC6-8C62-86756A1D7D7A}" dt="2025-05-14T16:11:37.037" v="2068"/>
        <pc:sldMkLst>
          <pc:docMk/>
          <pc:sldMk cId="0" sldId="2094"/>
        </pc:sldMkLst>
      </pc:sldChg>
      <pc:sldChg chg="addSp delSp modSp mod">
        <pc:chgData name="Jim McGowan" userId="e2c7446dd3aca506" providerId="LiveId" clId="{AA856208-45B3-4AC6-8C62-86756A1D7D7A}" dt="2025-05-14T16:47:10.283" v="2548"/>
        <pc:sldMkLst>
          <pc:docMk/>
          <pc:sldMk cId="0" sldId="2095"/>
        </pc:sldMkLst>
      </pc:sldChg>
      <pc:sldChg chg="del">
        <pc:chgData name="Jim McGowan" userId="e2c7446dd3aca506" providerId="LiveId" clId="{AA856208-45B3-4AC6-8C62-86756A1D7D7A}" dt="2025-05-14T13:29:32.918" v="745" actId="47"/>
        <pc:sldMkLst>
          <pc:docMk/>
          <pc:sldMk cId="0" sldId="2096"/>
        </pc:sldMkLst>
      </pc:sldChg>
      <pc:sldChg chg="addSp delSp modSp mod">
        <pc:chgData name="Jim McGowan" userId="e2c7446dd3aca506" providerId="LiveId" clId="{AA856208-45B3-4AC6-8C62-86756A1D7D7A}" dt="2025-05-14T16:48:00.344" v="2582"/>
        <pc:sldMkLst>
          <pc:docMk/>
          <pc:sldMk cId="0" sldId="2097"/>
        </pc:sldMkLst>
      </pc:sldChg>
      <pc:sldChg chg="del">
        <pc:chgData name="Jim McGowan" userId="e2c7446dd3aca506" providerId="LiveId" clId="{AA856208-45B3-4AC6-8C62-86756A1D7D7A}" dt="2025-05-14T13:51:19.736" v="989" actId="47"/>
        <pc:sldMkLst>
          <pc:docMk/>
          <pc:sldMk cId="0" sldId="2100"/>
        </pc:sldMkLst>
      </pc:sldChg>
      <pc:sldChg chg="del">
        <pc:chgData name="Jim McGowan" userId="e2c7446dd3aca506" providerId="LiveId" clId="{AA856208-45B3-4AC6-8C62-86756A1D7D7A}" dt="2025-05-14T13:52:07.271" v="1001" actId="47"/>
        <pc:sldMkLst>
          <pc:docMk/>
          <pc:sldMk cId="0" sldId="2101"/>
        </pc:sldMkLst>
      </pc:sldChg>
      <pc:sldChg chg="modSp mod">
        <pc:chgData name="Jim McGowan" userId="e2c7446dd3aca506" providerId="LiveId" clId="{AA856208-45B3-4AC6-8C62-86756A1D7D7A}" dt="2025-05-14T14:30:09.525" v="1231"/>
        <pc:sldMkLst>
          <pc:docMk/>
          <pc:sldMk cId="0" sldId="2102"/>
        </pc:sldMkLst>
      </pc:sldChg>
      <pc:sldChg chg="addSp delSp modSp mod">
        <pc:chgData name="Jim McGowan" userId="e2c7446dd3aca506" providerId="LiveId" clId="{AA856208-45B3-4AC6-8C62-86756A1D7D7A}" dt="2025-05-14T16:48:12.712" v="2590"/>
        <pc:sldMkLst>
          <pc:docMk/>
          <pc:sldMk cId="0" sldId="2103"/>
        </pc:sldMkLst>
      </pc:sldChg>
      <pc:sldChg chg="del">
        <pc:chgData name="Jim McGowan" userId="e2c7446dd3aca506" providerId="LiveId" clId="{AA856208-45B3-4AC6-8C62-86756A1D7D7A}" dt="2025-05-14T14:04:03.255" v="1111" actId="47"/>
        <pc:sldMkLst>
          <pc:docMk/>
          <pc:sldMk cId="0" sldId="2105"/>
        </pc:sldMkLst>
      </pc:sldChg>
      <pc:sldChg chg="addSp delSp modSp mod">
        <pc:chgData name="Jim McGowan" userId="e2c7446dd3aca506" providerId="LiveId" clId="{AA856208-45B3-4AC6-8C62-86756A1D7D7A}" dt="2025-05-14T16:48:22.623" v="2598"/>
        <pc:sldMkLst>
          <pc:docMk/>
          <pc:sldMk cId="0" sldId="2106"/>
        </pc:sldMkLst>
      </pc:sldChg>
      <pc:sldChg chg="del">
        <pc:chgData name="Jim McGowan" userId="e2c7446dd3aca506" providerId="LiveId" clId="{AA856208-45B3-4AC6-8C62-86756A1D7D7A}" dt="2025-05-14T14:06:25.794" v="1139" actId="47"/>
        <pc:sldMkLst>
          <pc:docMk/>
          <pc:sldMk cId="0" sldId="2107"/>
        </pc:sldMkLst>
      </pc:sldChg>
      <pc:sldChg chg="del">
        <pc:chgData name="Jim McGowan" userId="e2c7446dd3aca506" providerId="LiveId" clId="{AA856208-45B3-4AC6-8C62-86756A1D7D7A}" dt="2025-05-14T14:07:50.367" v="1154" actId="47"/>
        <pc:sldMkLst>
          <pc:docMk/>
          <pc:sldMk cId="0" sldId="2108"/>
        </pc:sldMkLst>
      </pc:sldChg>
      <pc:sldChg chg="del">
        <pc:chgData name="Jim McGowan" userId="e2c7446dd3aca506" providerId="LiveId" clId="{AA856208-45B3-4AC6-8C62-86756A1D7D7A}" dt="2025-05-14T13:49:04.586" v="969" actId="47"/>
        <pc:sldMkLst>
          <pc:docMk/>
          <pc:sldMk cId="0" sldId="2110"/>
        </pc:sldMkLst>
      </pc:sldChg>
      <pc:sldChg chg="addSp delSp modSp mod">
        <pc:chgData name="Jim McGowan" userId="e2c7446dd3aca506" providerId="LiveId" clId="{AA856208-45B3-4AC6-8C62-86756A1D7D7A}" dt="2025-05-14T16:48:29.011" v="2602"/>
        <pc:sldMkLst>
          <pc:docMk/>
          <pc:sldMk cId="0" sldId="2111"/>
        </pc:sldMkLst>
      </pc:sldChg>
      <pc:sldChg chg="modSp del mod">
        <pc:chgData name="Jim McGowan" userId="e2c7446dd3aca506" providerId="LiveId" clId="{AA856208-45B3-4AC6-8C62-86756A1D7D7A}" dt="2025-05-14T14:12:59.062" v="1205" actId="47"/>
        <pc:sldMkLst>
          <pc:docMk/>
          <pc:sldMk cId="0" sldId="2112"/>
        </pc:sldMkLst>
      </pc:sldChg>
      <pc:sldChg chg="modSp mod">
        <pc:chgData name="Jim McGowan" userId="e2c7446dd3aca506" providerId="LiveId" clId="{AA856208-45B3-4AC6-8C62-86756A1D7D7A}" dt="2025-05-14T15:06:55.461" v="1457" actId="12789"/>
        <pc:sldMkLst>
          <pc:docMk/>
          <pc:sldMk cId="0" sldId="2113"/>
        </pc:sldMkLst>
      </pc:sldChg>
      <pc:sldChg chg="addSp delSp modSp mod">
        <pc:chgData name="Jim McGowan" userId="e2c7446dd3aca506" providerId="LiveId" clId="{AA856208-45B3-4AC6-8C62-86756A1D7D7A}" dt="2025-05-14T16:48:51.134" v="2616"/>
        <pc:sldMkLst>
          <pc:docMk/>
          <pc:sldMk cId="0" sldId="2114"/>
        </pc:sldMkLst>
      </pc:sldChg>
      <pc:sldChg chg="del">
        <pc:chgData name="Jim McGowan" userId="e2c7446dd3aca506" providerId="LiveId" clId="{AA856208-45B3-4AC6-8C62-86756A1D7D7A}" dt="2025-05-14T15:20:05.719" v="1583" actId="47"/>
        <pc:sldMkLst>
          <pc:docMk/>
          <pc:sldMk cId="0" sldId="2115"/>
        </pc:sldMkLst>
      </pc:sldChg>
      <pc:sldChg chg="modSp del mod">
        <pc:chgData name="Jim McGowan" userId="e2c7446dd3aca506" providerId="LiveId" clId="{AA856208-45B3-4AC6-8C62-86756A1D7D7A}" dt="2025-05-14T15:19:38.390" v="1581" actId="47"/>
        <pc:sldMkLst>
          <pc:docMk/>
          <pc:sldMk cId="0" sldId="2116"/>
        </pc:sldMkLst>
      </pc:sldChg>
      <pc:sldChg chg="modSp mod">
        <pc:chgData name="Jim McGowan" userId="e2c7446dd3aca506" providerId="LiveId" clId="{AA856208-45B3-4AC6-8C62-86756A1D7D7A}" dt="2025-05-14T15:20:21.134" v="1585" actId="12789"/>
        <pc:sldMkLst>
          <pc:docMk/>
          <pc:sldMk cId="0" sldId="2117"/>
        </pc:sldMkLst>
      </pc:sldChg>
      <pc:sldChg chg="addSp delSp modSp mod">
        <pc:chgData name="Jim McGowan" userId="e2c7446dd3aca506" providerId="LiveId" clId="{AA856208-45B3-4AC6-8C62-86756A1D7D7A}" dt="2025-05-14T16:49:12.134" v="2630"/>
        <pc:sldMkLst>
          <pc:docMk/>
          <pc:sldMk cId="0" sldId="2118"/>
        </pc:sldMkLst>
      </pc:sldChg>
      <pc:sldChg chg="del">
        <pc:chgData name="Jim McGowan" userId="e2c7446dd3aca506" providerId="LiveId" clId="{AA856208-45B3-4AC6-8C62-86756A1D7D7A}" dt="2025-05-14T16:37:53.800" v="2380" actId="47"/>
        <pc:sldMkLst>
          <pc:docMk/>
          <pc:sldMk cId="0" sldId="2119"/>
        </pc:sldMkLst>
      </pc:sldChg>
      <pc:sldChg chg="addSp delSp modSp mod">
        <pc:chgData name="Jim McGowan" userId="e2c7446dd3aca506" providerId="LiveId" clId="{AA856208-45B3-4AC6-8C62-86756A1D7D7A}" dt="2025-05-14T16:49:18.338" v="2634"/>
        <pc:sldMkLst>
          <pc:docMk/>
          <pc:sldMk cId="0" sldId="2120"/>
        </pc:sldMkLst>
      </pc:sldChg>
      <pc:sldChg chg="del">
        <pc:chgData name="Jim McGowan" userId="e2c7446dd3aca506" providerId="LiveId" clId="{AA856208-45B3-4AC6-8C62-86756A1D7D7A}" dt="2025-05-14T16:37:33.321" v="2378" actId="47"/>
        <pc:sldMkLst>
          <pc:docMk/>
          <pc:sldMk cId="0" sldId="2121"/>
        </pc:sldMkLst>
      </pc:sldChg>
      <pc:sldChg chg="del">
        <pc:chgData name="Jim McGowan" userId="e2c7446dd3aca506" providerId="LiveId" clId="{AA856208-45B3-4AC6-8C62-86756A1D7D7A}" dt="2025-05-14T16:38:43.656" v="2386" actId="47"/>
        <pc:sldMkLst>
          <pc:docMk/>
          <pc:sldMk cId="0" sldId="2122"/>
        </pc:sldMkLst>
      </pc:sldChg>
      <pc:sldChg chg="modSp mod">
        <pc:chgData name="Jim McGowan" userId="e2c7446dd3aca506" providerId="LiveId" clId="{AA856208-45B3-4AC6-8C62-86756A1D7D7A}" dt="2025-05-14T16:12:33.741" v="2077" actId="1035"/>
        <pc:sldMkLst>
          <pc:docMk/>
          <pc:sldMk cId="0" sldId="2123"/>
        </pc:sldMkLst>
      </pc:sldChg>
      <pc:sldChg chg="addSp modSp mod ord">
        <pc:chgData name="Jim McGowan" userId="e2c7446dd3aca506" providerId="LiveId" clId="{AA856208-45B3-4AC6-8C62-86756A1D7D7A}" dt="2025-05-14T16:28:59.377" v="2251" actId="1076"/>
        <pc:sldMkLst>
          <pc:docMk/>
          <pc:sldMk cId="0" sldId="2124"/>
        </pc:sldMkLst>
      </pc:sldChg>
      <pc:sldChg chg="addSp modSp mod ord">
        <pc:chgData name="Jim McGowan" userId="e2c7446dd3aca506" providerId="LiveId" clId="{AA856208-45B3-4AC6-8C62-86756A1D7D7A}" dt="2025-05-14T16:34:28.935" v="2335" actId="1035"/>
        <pc:sldMkLst>
          <pc:docMk/>
          <pc:sldMk cId="0" sldId="2125"/>
        </pc:sldMkLst>
      </pc:sldChg>
      <pc:sldChg chg="modSp del mod">
        <pc:chgData name="Jim McGowan" userId="e2c7446dd3aca506" providerId="LiveId" clId="{AA856208-45B3-4AC6-8C62-86756A1D7D7A}" dt="2025-05-14T16:13:29.202" v="2081" actId="47"/>
        <pc:sldMkLst>
          <pc:docMk/>
          <pc:sldMk cId="0" sldId="2126"/>
        </pc:sldMkLst>
      </pc:sldChg>
      <pc:sldChg chg="del">
        <pc:chgData name="Jim McGowan" userId="e2c7446dd3aca506" providerId="LiveId" clId="{AA856208-45B3-4AC6-8C62-86756A1D7D7A}" dt="2025-05-14T16:15:15.069" v="2089" actId="47"/>
        <pc:sldMkLst>
          <pc:docMk/>
          <pc:sldMk cId="0" sldId="2127"/>
        </pc:sldMkLst>
      </pc:sldChg>
      <pc:sldChg chg="del">
        <pc:chgData name="Jim McGowan" userId="e2c7446dd3aca506" providerId="LiveId" clId="{AA856208-45B3-4AC6-8C62-86756A1D7D7A}" dt="2025-05-14T16:16:09.858" v="2097" actId="47"/>
        <pc:sldMkLst>
          <pc:docMk/>
          <pc:sldMk cId="0" sldId="2128"/>
        </pc:sldMkLst>
      </pc:sldChg>
      <pc:sldChg chg="del">
        <pc:chgData name="Jim McGowan" userId="e2c7446dd3aca506" providerId="LiveId" clId="{AA856208-45B3-4AC6-8C62-86756A1D7D7A}" dt="2025-05-14T16:16:55.377" v="2106" actId="47"/>
        <pc:sldMkLst>
          <pc:docMk/>
          <pc:sldMk cId="0" sldId="2129"/>
        </pc:sldMkLst>
      </pc:sldChg>
      <pc:sldChg chg="del">
        <pc:chgData name="Jim McGowan" userId="e2c7446dd3aca506" providerId="LiveId" clId="{AA856208-45B3-4AC6-8C62-86756A1D7D7A}" dt="2025-05-14T16:17:30.383" v="2114" actId="47"/>
        <pc:sldMkLst>
          <pc:docMk/>
          <pc:sldMk cId="0" sldId="2130"/>
        </pc:sldMkLst>
      </pc:sldChg>
      <pc:sldChg chg="del">
        <pc:chgData name="Jim McGowan" userId="e2c7446dd3aca506" providerId="LiveId" clId="{AA856208-45B3-4AC6-8C62-86756A1D7D7A}" dt="2025-05-14T16:18:27.223" v="2127" actId="47"/>
        <pc:sldMkLst>
          <pc:docMk/>
          <pc:sldMk cId="0" sldId="2131"/>
        </pc:sldMkLst>
      </pc:sldChg>
      <pc:sldChg chg="del">
        <pc:chgData name="Jim McGowan" userId="e2c7446dd3aca506" providerId="LiveId" clId="{AA856208-45B3-4AC6-8C62-86756A1D7D7A}" dt="2025-05-14T16:19:16.982" v="2136" actId="47"/>
        <pc:sldMkLst>
          <pc:docMk/>
          <pc:sldMk cId="0" sldId="2132"/>
        </pc:sldMkLst>
      </pc:sldChg>
      <pc:sldChg chg="del">
        <pc:chgData name="Jim McGowan" userId="e2c7446dd3aca506" providerId="LiveId" clId="{AA856208-45B3-4AC6-8C62-86756A1D7D7A}" dt="2025-05-14T16:20:15.141" v="2146" actId="47"/>
        <pc:sldMkLst>
          <pc:docMk/>
          <pc:sldMk cId="0" sldId="2133"/>
        </pc:sldMkLst>
      </pc:sldChg>
      <pc:sldChg chg="del">
        <pc:chgData name="Jim McGowan" userId="e2c7446dd3aca506" providerId="LiveId" clId="{AA856208-45B3-4AC6-8C62-86756A1D7D7A}" dt="2025-05-14T16:21:00.494" v="2156" actId="47"/>
        <pc:sldMkLst>
          <pc:docMk/>
          <pc:sldMk cId="0" sldId="2134"/>
        </pc:sldMkLst>
      </pc:sldChg>
      <pc:sldChg chg="del">
        <pc:chgData name="Jim McGowan" userId="e2c7446dd3aca506" providerId="LiveId" clId="{AA856208-45B3-4AC6-8C62-86756A1D7D7A}" dt="2025-05-14T16:23:33.529" v="2169" actId="47"/>
        <pc:sldMkLst>
          <pc:docMk/>
          <pc:sldMk cId="0" sldId="2135"/>
        </pc:sldMkLst>
      </pc:sldChg>
      <pc:sldChg chg="modSp del mod">
        <pc:chgData name="Jim McGowan" userId="e2c7446dd3aca506" providerId="LiveId" clId="{AA856208-45B3-4AC6-8C62-86756A1D7D7A}" dt="2025-05-14T16:41:01.968" v="2415" actId="47"/>
        <pc:sldMkLst>
          <pc:docMk/>
          <pc:sldMk cId="0" sldId="2136"/>
        </pc:sldMkLst>
      </pc:sldChg>
      <pc:sldChg chg="delSp modSp mod">
        <pc:chgData name="Jim McGowan" userId="e2c7446dd3aca506" providerId="LiveId" clId="{AA856208-45B3-4AC6-8C62-86756A1D7D7A}" dt="2025-05-14T16:08:26.243" v="2031" actId="478"/>
        <pc:sldMkLst>
          <pc:docMk/>
          <pc:sldMk cId="0" sldId="2137"/>
        </pc:sldMkLst>
      </pc:sldChg>
      <pc:sldChg chg="del">
        <pc:chgData name="Jim McGowan" userId="e2c7446dd3aca506" providerId="LiveId" clId="{AA856208-45B3-4AC6-8C62-86756A1D7D7A}" dt="2025-05-14T13:27:33.968" v="725" actId="47"/>
        <pc:sldMkLst>
          <pc:docMk/>
          <pc:sldMk cId="0" sldId="2138"/>
        </pc:sldMkLst>
      </pc:sldChg>
      <pc:sldChg chg="del">
        <pc:chgData name="Jim McGowan" userId="e2c7446dd3aca506" providerId="LiveId" clId="{AA856208-45B3-4AC6-8C62-86756A1D7D7A}" dt="2025-05-14T13:28:34.577" v="739" actId="47"/>
        <pc:sldMkLst>
          <pc:docMk/>
          <pc:sldMk cId="0" sldId="2139"/>
        </pc:sldMkLst>
      </pc:sldChg>
      <pc:sldChg chg="modSp">
        <pc:chgData name="Jim McGowan" userId="e2c7446dd3aca506" providerId="LiveId" clId="{AA856208-45B3-4AC6-8C62-86756A1D7D7A}" dt="2025-05-14T14:45:33.722" v="1328" actId="1366"/>
        <pc:sldMkLst>
          <pc:docMk/>
          <pc:sldMk cId="0" sldId="2140"/>
        </pc:sldMkLst>
      </pc:sldChg>
      <pc:sldChg chg="addSp delSp modSp mod">
        <pc:chgData name="Jim McGowan" userId="e2c7446dd3aca506" providerId="LiveId" clId="{AA856208-45B3-4AC6-8C62-86756A1D7D7A}" dt="2025-05-14T16:48:42.517" v="2610"/>
        <pc:sldMkLst>
          <pc:docMk/>
          <pc:sldMk cId="2082614144" sldId="2141"/>
        </pc:sldMkLst>
      </pc:sldChg>
      <pc:sldChg chg="addSp delSp modSp mod">
        <pc:chgData name="Jim McGowan" userId="e2c7446dd3aca506" providerId="LiveId" clId="{AA856208-45B3-4AC6-8C62-86756A1D7D7A}" dt="2025-05-14T16:48:48.489" v="2614"/>
        <pc:sldMkLst>
          <pc:docMk/>
          <pc:sldMk cId="3670036879" sldId="2142"/>
        </pc:sldMkLst>
      </pc:sldChg>
      <pc:sldChg chg="add del">
        <pc:chgData name="Jim McGowan" userId="e2c7446dd3aca506" providerId="LiveId" clId="{AA856208-45B3-4AC6-8C62-86756A1D7D7A}" dt="2025-05-14T12:56:20.972" v="354" actId="47"/>
        <pc:sldMkLst>
          <pc:docMk/>
          <pc:sldMk cId="3450698354" sldId="2143"/>
        </pc:sldMkLst>
      </pc:sldChg>
      <pc:sldChg chg="addSp delSp modSp add mod">
        <pc:chgData name="Jim McGowan" userId="e2c7446dd3aca506" providerId="LiveId" clId="{AA856208-45B3-4AC6-8C62-86756A1D7D7A}" dt="2025-05-14T16:45:44.466" v="2479" actId="478"/>
        <pc:sldMkLst>
          <pc:docMk/>
          <pc:sldMk cId="1340731204" sldId="2144"/>
        </pc:sldMkLst>
      </pc:sldChg>
      <pc:sldChg chg="addSp delSp modSp add mod">
        <pc:chgData name="Jim McGowan" userId="e2c7446dd3aca506" providerId="LiveId" clId="{AA856208-45B3-4AC6-8C62-86756A1D7D7A}" dt="2025-05-14T16:46:29.540" v="2536" actId="12788"/>
        <pc:sldMkLst>
          <pc:docMk/>
          <pc:sldMk cId="1621491993" sldId="2145"/>
        </pc:sldMkLst>
      </pc:sldChg>
      <pc:sldChg chg="addSp delSp modSp add mod">
        <pc:chgData name="Jim McGowan" userId="e2c7446dd3aca506" providerId="LiveId" clId="{AA856208-45B3-4AC6-8C62-86756A1D7D7A}" dt="2025-05-14T16:51:06.491" v="2669"/>
        <pc:sldMkLst>
          <pc:docMk/>
          <pc:sldMk cId="1622827707" sldId="2146"/>
        </pc:sldMkLst>
      </pc:sldChg>
      <pc:sldChg chg="addSp delSp modSp add mod">
        <pc:chgData name="Jim McGowan" userId="e2c7446dd3aca506" providerId="LiveId" clId="{AA856208-45B3-4AC6-8C62-86756A1D7D7A}" dt="2025-05-14T16:51:21.760" v="2672"/>
        <pc:sldMkLst>
          <pc:docMk/>
          <pc:sldMk cId="921685240" sldId="2147"/>
        </pc:sldMkLst>
      </pc:sldChg>
      <pc:sldChg chg="addSp delSp modSp add mod">
        <pc:chgData name="Jim McGowan" userId="e2c7446dd3aca506" providerId="LiveId" clId="{AA856208-45B3-4AC6-8C62-86756A1D7D7A}" dt="2025-05-14T16:51:32.575" v="2675"/>
        <pc:sldMkLst>
          <pc:docMk/>
          <pc:sldMk cId="2428579790" sldId="2148"/>
        </pc:sldMkLst>
      </pc:sldChg>
      <pc:sldChg chg="addSp delSp modSp add mod">
        <pc:chgData name="Jim McGowan" userId="e2c7446dd3aca506" providerId="LiveId" clId="{AA856208-45B3-4AC6-8C62-86756A1D7D7A}" dt="2025-05-14T16:51:43.331" v="2678"/>
        <pc:sldMkLst>
          <pc:docMk/>
          <pc:sldMk cId="2849096971" sldId="2149"/>
        </pc:sldMkLst>
      </pc:sldChg>
      <pc:sldChg chg="addSp delSp modSp add mod">
        <pc:chgData name="Jim McGowan" userId="e2c7446dd3aca506" providerId="LiveId" clId="{AA856208-45B3-4AC6-8C62-86756A1D7D7A}" dt="2025-05-14T16:51:53.941" v="2681"/>
        <pc:sldMkLst>
          <pc:docMk/>
          <pc:sldMk cId="1241244993" sldId="2150"/>
        </pc:sldMkLst>
      </pc:sldChg>
      <pc:sldChg chg="addSp delSp modSp add mod">
        <pc:chgData name="Jim McGowan" userId="e2c7446dd3aca506" providerId="LiveId" clId="{AA856208-45B3-4AC6-8C62-86756A1D7D7A}" dt="2025-05-14T16:52:02.646" v="2684"/>
        <pc:sldMkLst>
          <pc:docMk/>
          <pc:sldMk cId="2115134785" sldId="2151"/>
        </pc:sldMkLst>
      </pc:sldChg>
      <pc:sldChg chg="addSp delSp modSp add mod">
        <pc:chgData name="Jim McGowan" userId="e2c7446dd3aca506" providerId="LiveId" clId="{AA856208-45B3-4AC6-8C62-86756A1D7D7A}" dt="2025-05-14T16:52:11.160" v="2687"/>
        <pc:sldMkLst>
          <pc:docMk/>
          <pc:sldMk cId="3384245787" sldId="2152"/>
        </pc:sldMkLst>
      </pc:sldChg>
      <pc:sldChg chg="addSp delSp modSp add mod">
        <pc:chgData name="Jim McGowan" userId="e2c7446dd3aca506" providerId="LiveId" clId="{AA856208-45B3-4AC6-8C62-86756A1D7D7A}" dt="2025-05-14T16:52:19.075" v="2690"/>
        <pc:sldMkLst>
          <pc:docMk/>
          <pc:sldMk cId="2223942199" sldId="2153"/>
        </pc:sldMkLst>
      </pc:sldChg>
      <pc:sldChg chg="addSp delSp modSp add mod">
        <pc:chgData name="Jim McGowan" userId="e2c7446dd3aca506" providerId="LiveId" clId="{AA856208-45B3-4AC6-8C62-86756A1D7D7A}" dt="2025-05-14T16:52:27.369" v="2693"/>
        <pc:sldMkLst>
          <pc:docMk/>
          <pc:sldMk cId="838945371" sldId="2154"/>
        </pc:sldMkLst>
      </pc:sldChg>
      <pc:sldChg chg="addSp delSp modSp add mod">
        <pc:chgData name="Jim McGowan" userId="e2c7446dd3aca506" providerId="LiveId" clId="{AA856208-45B3-4AC6-8C62-86756A1D7D7A}" dt="2025-05-14T16:47:19.983" v="2554"/>
        <pc:sldMkLst>
          <pc:docMk/>
          <pc:sldMk cId="355066250" sldId="2155"/>
        </pc:sldMkLst>
      </pc:sldChg>
      <pc:sldChg chg="addSp delSp modSp add mod">
        <pc:chgData name="Jim McGowan" userId="e2c7446dd3aca506" providerId="LiveId" clId="{AA856208-45B3-4AC6-8C62-86756A1D7D7A}" dt="2025-05-14T16:47:23.178" v="2556"/>
        <pc:sldMkLst>
          <pc:docMk/>
          <pc:sldMk cId="524207980" sldId="2156"/>
        </pc:sldMkLst>
      </pc:sldChg>
      <pc:sldChg chg="addSp delSp modSp add mod">
        <pc:chgData name="Jim McGowan" userId="e2c7446dd3aca506" providerId="LiveId" clId="{AA856208-45B3-4AC6-8C62-86756A1D7D7A}" dt="2025-05-14T16:47:27.273" v="2558"/>
        <pc:sldMkLst>
          <pc:docMk/>
          <pc:sldMk cId="334256247" sldId="2157"/>
        </pc:sldMkLst>
      </pc:sldChg>
      <pc:sldChg chg="addSp delSp modSp add mod">
        <pc:chgData name="Jim McGowan" userId="e2c7446dd3aca506" providerId="LiveId" clId="{AA856208-45B3-4AC6-8C62-86756A1D7D7A}" dt="2025-05-14T16:47:53.092" v="2576"/>
        <pc:sldMkLst>
          <pc:docMk/>
          <pc:sldMk cId="2952855867" sldId="2158"/>
        </pc:sldMkLst>
      </pc:sldChg>
      <pc:sldChg chg="addSp delSp modSp add mod">
        <pc:chgData name="Jim McGowan" userId="e2c7446dd3aca506" providerId="LiveId" clId="{AA856208-45B3-4AC6-8C62-86756A1D7D7A}" dt="2025-05-14T16:47:57.752" v="2580"/>
        <pc:sldMkLst>
          <pc:docMk/>
          <pc:sldMk cId="4282376758" sldId="2159"/>
        </pc:sldMkLst>
      </pc:sldChg>
      <pc:sldChg chg="addSp delSp modSp add mod">
        <pc:chgData name="Jim McGowan" userId="e2c7446dd3aca506" providerId="LiveId" clId="{AA856208-45B3-4AC6-8C62-86756A1D7D7A}" dt="2025-05-14T16:48:03.011" v="2584"/>
        <pc:sldMkLst>
          <pc:docMk/>
          <pc:sldMk cId="3490649193" sldId="2160"/>
        </pc:sldMkLst>
      </pc:sldChg>
      <pc:sldChg chg="addSp delSp modSp add mod">
        <pc:chgData name="Jim McGowan" userId="e2c7446dd3aca506" providerId="LiveId" clId="{AA856208-45B3-4AC6-8C62-86756A1D7D7A}" dt="2025-05-14T16:48:05.991" v="2586"/>
        <pc:sldMkLst>
          <pc:docMk/>
          <pc:sldMk cId="4049341175" sldId="2161"/>
        </pc:sldMkLst>
      </pc:sldChg>
      <pc:sldChg chg="addSp delSp modSp add mod">
        <pc:chgData name="Jim McGowan" userId="e2c7446dd3aca506" providerId="LiveId" clId="{AA856208-45B3-4AC6-8C62-86756A1D7D7A}" dt="2025-05-14T16:48:17.626" v="2594"/>
        <pc:sldMkLst>
          <pc:docMk/>
          <pc:sldMk cId="3060733449" sldId="2162"/>
        </pc:sldMkLst>
      </pc:sldChg>
      <pc:sldChg chg="addSp delSp modSp add mod ord">
        <pc:chgData name="Jim McGowan" userId="e2c7446dd3aca506" providerId="LiveId" clId="{AA856208-45B3-4AC6-8C62-86756A1D7D7A}" dt="2025-05-14T16:48:20.197" v="2596"/>
        <pc:sldMkLst>
          <pc:docMk/>
          <pc:sldMk cId="567838910" sldId="2163"/>
        </pc:sldMkLst>
      </pc:sldChg>
      <pc:sldChg chg="addSp delSp modSp add mod">
        <pc:chgData name="Jim McGowan" userId="e2c7446dd3aca506" providerId="LiveId" clId="{AA856208-45B3-4AC6-8C62-86756A1D7D7A}" dt="2025-05-14T16:48:25.839" v="2600"/>
        <pc:sldMkLst>
          <pc:docMk/>
          <pc:sldMk cId="1615641519" sldId="2164"/>
        </pc:sldMkLst>
      </pc:sldChg>
      <pc:sldChg chg="addSp delSp modSp add mod">
        <pc:chgData name="Jim McGowan" userId="e2c7446dd3aca506" providerId="LiveId" clId="{AA856208-45B3-4AC6-8C62-86756A1D7D7A}" dt="2025-05-14T16:48:36.816" v="2606"/>
        <pc:sldMkLst>
          <pc:docMk/>
          <pc:sldMk cId="1312655610" sldId="2165"/>
        </pc:sldMkLst>
      </pc:sldChg>
      <pc:sldChg chg="new del">
        <pc:chgData name="Jim McGowan" userId="e2c7446dd3aca506" providerId="LiveId" clId="{AA856208-45B3-4AC6-8C62-86756A1D7D7A}" dt="2025-05-14T14:54:46.533" v="1367" actId="47"/>
        <pc:sldMkLst>
          <pc:docMk/>
          <pc:sldMk cId="3263573523" sldId="2166"/>
        </pc:sldMkLst>
      </pc:sldChg>
      <pc:sldChg chg="add">
        <pc:chgData name="Jim McGowan" userId="e2c7446dd3aca506" providerId="LiveId" clId="{AA856208-45B3-4AC6-8C62-86756A1D7D7A}" dt="2025-05-14T14:30:48.972" v="1232"/>
        <pc:sldMkLst>
          <pc:docMk/>
          <pc:sldMk cId="2552648806" sldId="2167"/>
        </pc:sldMkLst>
      </pc:sldChg>
      <pc:sldChg chg="add del">
        <pc:chgData name="Jim McGowan" userId="e2c7446dd3aca506" providerId="LiveId" clId="{AA856208-45B3-4AC6-8C62-86756A1D7D7A}" dt="2025-05-14T14:31:24.748" v="1234" actId="47"/>
        <pc:sldMkLst>
          <pc:docMk/>
          <pc:sldMk cId="2666049819" sldId="2168"/>
        </pc:sldMkLst>
      </pc:sldChg>
      <pc:sldChg chg="add">
        <pc:chgData name="Jim McGowan" userId="e2c7446dd3aca506" providerId="LiveId" clId="{AA856208-45B3-4AC6-8C62-86756A1D7D7A}" dt="2025-05-14T14:31:19.398" v="1233"/>
        <pc:sldMkLst>
          <pc:docMk/>
          <pc:sldMk cId="2973001248" sldId="27632"/>
        </pc:sldMkLst>
      </pc:sldChg>
      <pc:sldChg chg="addSp delSp modSp add mod">
        <pc:chgData name="Jim McGowan" userId="e2c7446dd3aca506" providerId="LiveId" clId="{AA856208-45B3-4AC6-8C62-86756A1D7D7A}" dt="2025-05-14T16:48:53.738" v="2618"/>
        <pc:sldMkLst>
          <pc:docMk/>
          <pc:sldMk cId="3992340989" sldId="27633"/>
        </pc:sldMkLst>
      </pc:sldChg>
      <pc:sldChg chg="addSp delSp modSp add mod">
        <pc:chgData name="Jim McGowan" userId="e2c7446dd3aca506" providerId="LiveId" clId="{AA856208-45B3-4AC6-8C62-86756A1D7D7A}" dt="2025-05-14T16:49:06.322" v="2626"/>
        <pc:sldMkLst>
          <pc:docMk/>
          <pc:sldMk cId="4110101182" sldId="27634"/>
        </pc:sldMkLst>
      </pc:sldChg>
      <pc:sldChg chg="addSp delSp modSp add mod">
        <pc:chgData name="Jim McGowan" userId="e2c7446dd3aca506" providerId="LiveId" clId="{AA856208-45B3-4AC6-8C62-86756A1D7D7A}" dt="2025-05-14T16:49:15.754" v="2632"/>
        <pc:sldMkLst>
          <pc:docMk/>
          <pc:sldMk cId="3800326303" sldId="27635"/>
        </pc:sldMkLst>
      </pc:sldChg>
      <pc:sldChg chg="addSp delSp modSp add mod">
        <pc:chgData name="Jim McGowan" userId="e2c7446dd3aca506" providerId="LiveId" clId="{AA856208-45B3-4AC6-8C62-86756A1D7D7A}" dt="2025-05-14T16:49:20.772" v="2636"/>
        <pc:sldMkLst>
          <pc:docMk/>
          <pc:sldMk cId="4264191173" sldId="27636"/>
        </pc:sldMkLst>
      </pc:sldChg>
      <pc:sldChg chg="addSp delSp modSp add mod">
        <pc:chgData name="Jim McGowan" userId="e2c7446dd3aca506" providerId="LiveId" clId="{AA856208-45B3-4AC6-8C62-86756A1D7D7A}" dt="2025-05-14T16:49:46.830" v="2650"/>
        <pc:sldMkLst>
          <pc:docMk/>
          <pc:sldMk cId="3349005980" sldId="27637"/>
        </pc:sldMkLst>
      </pc:sldChg>
      <pc:sldChg chg="addSp delSp modSp add mod">
        <pc:chgData name="Jim McGowan" userId="e2c7446dd3aca506" providerId="LiveId" clId="{AA856208-45B3-4AC6-8C62-86756A1D7D7A}" dt="2025-05-14T16:50:07.952" v="2654"/>
        <pc:sldMkLst>
          <pc:docMk/>
          <pc:sldMk cId="235649702" sldId="27638"/>
        </pc:sldMkLst>
      </pc:sldChg>
      <pc:sldChg chg="addSp delSp modSp add mod">
        <pc:chgData name="Jim McGowan" userId="e2c7446dd3aca506" providerId="LiveId" clId="{AA856208-45B3-4AC6-8C62-86756A1D7D7A}" dt="2025-05-14T16:50:19.068" v="2662"/>
        <pc:sldMkLst>
          <pc:docMk/>
          <pc:sldMk cId="1348356978" sldId="27639"/>
        </pc:sldMkLst>
      </pc:sldChg>
      <pc:sldChg chg="addSp delSp modSp add mod">
        <pc:chgData name="Jim McGowan" userId="e2c7446dd3aca506" providerId="LiveId" clId="{AA856208-45B3-4AC6-8C62-86756A1D7D7A}" dt="2025-05-14T16:48:59.681" v="2622"/>
        <pc:sldMkLst>
          <pc:docMk/>
          <pc:sldMk cId="3447932966" sldId="27640"/>
        </pc:sldMkLst>
      </pc:sldChg>
      <pc:sldChg chg="addSp delSp modSp add mod">
        <pc:chgData name="Jim McGowan" userId="e2c7446dd3aca506" providerId="LiveId" clId="{AA856208-45B3-4AC6-8C62-86756A1D7D7A}" dt="2025-05-14T16:49:02.353" v="2624"/>
        <pc:sldMkLst>
          <pc:docMk/>
          <pc:sldMk cId="909775931" sldId="27641"/>
        </pc:sldMkLst>
      </pc:sldChg>
      <pc:sldChg chg="addSp delSp modSp add mod">
        <pc:chgData name="Jim McGowan" userId="e2c7446dd3aca506" providerId="LiveId" clId="{AA856208-45B3-4AC6-8C62-86756A1D7D7A}" dt="2025-05-14T16:49:25.777" v="2640"/>
        <pc:sldMkLst>
          <pc:docMk/>
          <pc:sldMk cId="2455071530" sldId="27642"/>
        </pc:sldMkLst>
      </pc:sldChg>
      <pc:sldChg chg="addSp delSp modSp add mod">
        <pc:chgData name="Jim McGowan" userId="e2c7446dd3aca506" providerId="LiveId" clId="{AA856208-45B3-4AC6-8C62-86756A1D7D7A}" dt="2025-05-14T16:49:34.930" v="2644"/>
        <pc:sldMkLst>
          <pc:docMk/>
          <pc:sldMk cId="309628364" sldId="27643"/>
        </pc:sldMkLst>
      </pc:sldChg>
      <pc:sldChg chg="addSp delSp modSp add del mod">
        <pc:chgData name="Jim McGowan" userId="e2c7446dd3aca506" providerId="LiveId" clId="{AA856208-45B3-4AC6-8C62-86756A1D7D7A}" dt="2025-05-14T16:57:39.567" v="2698" actId="47"/>
        <pc:sldMkLst>
          <pc:docMk/>
          <pc:sldMk cId="747961865" sldId="27644"/>
        </pc:sldMkLst>
      </pc:sldChg>
      <pc:sldChg chg="addSp delSp modSp add mod">
        <pc:chgData name="Jim McGowan" userId="e2c7446dd3aca506" providerId="LiveId" clId="{AA856208-45B3-4AC6-8C62-86756A1D7D7A}" dt="2025-05-14T16:52:57.576" v="2697"/>
        <pc:sldMkLst>
          <pc:docMk/>
          <pc:sldMk cId="3592477177" sldId="27645"/>
        </pc:sldMkLst>
      </pc:sldChg>
      <pc:sldChg chg="addSp delSp modSp add mod">
        <pc:chgData name="Jim McGowan" userId="e2c7446dd3aca506" providerId="LiveId" clId="{AA856208-45B3-4AC6-8C62-86756A1D7D7A}" dt="2025-05-14T16:49:42.205" v="2648"/>
        <pc:sldMkLst>
          <pc:docMk/>
          <pc:sldMk cId="3417291345" sldId="27646"/>
        </pc:sldMkLst>
      </pc:sldChg>
      <pc:sldChg chg="modSp add mod">
        <pc:chgData name="Jim McGowan" userId="e2c7446dd3aca506" providerId="LiveId" clId="{AA856208-45B3-4AC6-8C62-86756A1D7D7A}" dt="2025-05-14T16:13:20.374" v="2080" actId="207"/>
        <pc:sldMkLst>
          <pc:docMk/>
          <pc:sldMk cId="3556905387" sldId="27647"/>
        </pc:sldMkLst>
      </pc:sldChg>
      <pc:sldChg chg="modSp add mod">
        <pc:chgData name="Jim McGowan" userId="e2c7446dd3aca506" providerId="LiveId" clId="{AA856208-45B3-4AC6-8C62-86756A1D7D7A}" dt="2025-05-14T16:14:57.267" v="2088" actId="113"/>
        <pc:sldMkLst>
          <pc:docMk/>
          <pc:sldMk cId="2775203287" sldId="27648"/>
        </pc:sldMkLst>
      </pc:sldChg>
      <pc:sldChg chg="modSp add mod">
        <pc:chgData name="Jim McGowan" userId="e2c7446dd3aca506" providerId="LiveId" clId="{AA856208-45B3-4AC6-8C62-86756A1D7D7A}" dt="2025-05-14T16:16:00.552" v="2096" actId="113"/>
        <pc:sldMkLst>
          <pc:docMk/>
          <pc:sldMk cId="2156798268" sldId="27649"/>
        </pc:sldMkLst>
      </pc:sldChg>
      <pc:sldChg chg="modSp add mod">
        <pc:chgData name="Jim McGowan" userId="e2c7446dd3aca506" providerId="LiveId" clId="{AA856208-45B3-4AC6-8C62-86756A1D7D7A}" dt="2025-05-14T16:16:49.485" v="2105" actId="207"/>
        <pc:sldMkLst>
          <pc:docMk/>
          <pc:sldMk cId="3761461003" sldId="27650"/>
        </pc:sldMkLst>
      </pc:sldChg>
      <pc:sldChg chg="modSp add mod">
        <pc:chgData name="Jim McGowan" userId="e2c7446dd3aca506" providerId="LiveId" clId="{AA856208-45B3-4AC6-8C62-86756A1D7D7A}" dt="2025-05-14T16:29:18.530" v="2253" actId="14734"/>
        <pc:sldMkLst>
          <pc:docMk/>
          <pc:sldMk cId="2886615198" sldId="27651"/>
        </pc:sldMkLst>
      </pc:sldChg>
      <pc:sldChg chg="modSp add mod">
        <pc:chgData name="Jim McGowan" userId="e2c7446dd3aca506" providerId="LiveId" clId="{AA856208-45B3-4AC6-8C62-86756A1D7D7A}" dt="2025-05-14T16:18:01.655" v="2121" actId="113"/>
        <pc:sldMkLst>
          <pc:docMk/>
          <pc:sldMk cId="2775820423" sldId="27652"/>
        </pc:sldMkLst>
      </pc:sldChg>
      <pc:sldChg chg="modSp add mod ord">
        <pc:chgData name="Jim McGowan" userId="e2c7446dd3aca506" providerId="LiveId" clId="{AA856208-45B3-4AC6-8C62-86756A1D7D7A}" dt="2025-05-14T16:19:07.160" v="2135" actId="207"/>
        <pc:sldMkLst>
          <pc:docMk/>
          <pc:sldMk cId="718175523" sldId="27653"/>
        </pc:sldMkLst>
      </pc:sldChg>
      <pc:sldChg chg="modSp add mod">
        <pc:chgData name="Jim McGowan" userId="e2c7446dd3aca506" providerId="LiveId" clId="{AA856208-45B3-4AC6-8C62-86756A1D7D7A}" dt="2025-05-14T16:20:05.692" v="2145" actId="207"/>
        <pc:sldMkLst>
          <pc:docMk/>
          <pc:sldMk cId="2480410930" sldId="27654"/>
        </pc:sldMkLst>
      </pc:sldChg>
      <pc:sldChg chg="modSp add mod">
        <pc:chgData name="Jim McGowan" userId="e2c7446dd3aca506" providerId="LiveId" clId="{AA856208-45B3-4AC6-8C62-86756A1D7D7A}" dt="2025-05-14T16:23:10.288" v="2168" actId="207"/>
        <pc:sldMkLst>
          <pc:docMk/>
          <pc:sldMk cId="3968669224" sldId="27655"/>
        </pc:sldMkLst>
      </pc:sldChg>
      <pc:sldChg chg="modSp add mod">
        <pc:chgData name="Jim McGowan" userId="e2c7446dd3aca506" providerId="LiveId" clId="{AA856208-45B3-4AC6-8C62-86756A1D7D7A}" dt="2025-05-14T16:22:47.680" v="2167" actId="207"/>
        <pc:sldMkLst>
          <pc:docMk/>
          <pc:sldMk cId="1494256662" sldId="27656"/>
        </pc:sldMkLst>
      </pc:sldChg>
      <pc:sldChg chg="addSp delSp modSp add mod">
        <pc:chgData name="Jim McGowan" userId="e2c7446dd3aca506" providerId="LiveId" clId="{AA856208-45B3-4AC6-8C62-86756A1D7D7A}" dt="2025-05-14T16:50:12.819" v="2658"/>
        <pc:sldMkLst>
          <pc:docMk/>
          <pc:sldMk cId="3446477831" sldId="27657"/>
        </pc:sldMkLst>
      </pc:sldChg>
      <pc:sldChg chg="add">
        <pc:chgData name="Jim McGowan" userId="e2c7446dd3aca506" providerId="LiveId" clId="{AA856208-45B3-4AC6-8C62-86756A1D7D7A}" dt="2025-05-14T16:37:49.502" v="2379"/>
        <pc:sldMkLst>
          <pc:docMk/>
          <pc:sldMk cId="175402909" sldId="27658"/>
        </pc:sldMkLst>
      </pc:sldChg>
      <pc:sldChg chg="addSp delSp modSp add mod">
        <pc:chgData name="Jim McGowan" userId="e2c7446dd3aca506" providerId="LiveId" clId="{AA856208-45B3-4AC6-8C62-86756A1D7D7A}" dt="2025-05-14T16:50:16.176" v="2660"/>
        <pc:sldMkLst>
          <pc:docMk/>
          <pc:sldMk cId="643564802" sldId="27659"/>
        </pc:sldMkLst>
      </pc:sldChg>
      <pc:sldChg chg="addSp delSp modSp add mod">
        <pc:chgData name="Jim McGowan" userId="e2c7446dd3aca506" providerId="LiveId" clId="{AA856208-45B3-4AC6-8C62-86756A1D7D7A}" dt="2025-05-14T16:50:23.934" v="2666"/>
        <pc:sldMkLst>
          <pc:docMk/>
          <pc:sldMk cId="3432142939" sldId="27660"/>
        </pc:sldMkLst>
      </pc:sldChg>
    </pc:docChg>
  </pc:docChgLst>
  <pc:docChgLst>
    <pc:chgData name="Jim McGowan" userId="e2c7446dd3aca506" providerId="LiveId" clId="{59792BA4-7524-4A48-85BF-EC3EF151B48B}"/>
    <pc:docChg chg="custSel addSld modSld">
      <pc:chgData name="Jim McGowan" userId="e2c7446dd3aca506" providerId="LiveId" clId="{59792BA4-7524-4A48-85BF-EC3EF151B48B}" dt="2025-06-29T12:37:08.673" v="65"/>
      <pc:docMkLst>
        <pc:docMk/>
      </pc:docMkLst>
      <pc:sldChg chg="modSp mod">
        <pc:chgData name="Jim McGowan" userId="e2c7446dd3aca506" providerId="LiveId" clId="{59792BA4-7524-4A48-85BF-EC3EF151B48B}" dt="2025-06-28T13:12:24.718" v="58" actId="14100"/>
        <pc:sldMkLst>
          <pc:docMk/>
          <pc:sldMk cId="2212868530" sldId="1219"/>
        </pc:sldMkLst>
      </pc:sldChg>
      <pc:sldChg chg="modSp mod">
        <pc:chgData name="Jim McGowan" userId="e2c7446dd3aca506" providerId="LiveId" clId="{59792BA4-7524-4A48-85BF-EC3EF151B48B}" dt="2025-06-28T13:09:54.382" v="46" actId="1035"/>
        <pc:sldMkLst>
          <pc:docMk/>
          <pc:sldMk cId="573336584" sldId="2661"/>
        </pc:sldMkLst>
        <pc:picChg chg="mod">
          <ac:chgData name="Jim McGowan" userId="e2c7446dd3aca506" providerId="LiveId" clId="{59792BA4-7524-4A48-85BF-EC3EF151B48B}" dt="2025-06-28T13:09:54.382" v="46" actId="1035"/>
          <ac:picMkLst>
            <pc:docMk/>
            <pc:sldMk cId="573336584" sldId="2661"/>
            <ac:picMk id="5" creationId="{D77E5962-EB9E-40BC-A5D8-EB4A986B3256}"/>
          </ac:picMkLst>
        </pc:picChg>
      </pc:sldChg>
      <pc:sldChg chg="add">
        <pc:chgData name="Jim McGowan" userId="e2c7446dd3aca506" providerId="LiveId" clId="{59792BA4-7524-4A48-85BF-EC3EF151B48B}" dt="2025-06-29T12:35:57.848" v="62"/>
        <pc:sldMkLst>
          <pc:docMk/>
          <pc:sldMk cId="3035722057" sldId="4461"/>
        </pc:sldMkLst>
      </pc:sldChg>
      <pc:sldChg chg="modSp">
        <pc:chgData name="Jim McGowan" userId="e2c7446dd3aca506" providerId="LiveId" clId="{59792BA4-7524-4A48-85BF-EC3EF151B48B}" dt="2025-06-28T13:12:48.773" v="59"/>
        <pc:sldMkLst>
          <pc:docMk/>
          <pc:sldMk cId="227771014" sldId="6181"/>
        </pc:sldMkLst>
        <pc:spChg chg="mod">
          <ac:chgData name="Jim McGowan" userId="e2c7446dd3aca506" providerId="LiveId" clId="{59792BA4-7524-4A48-85BF-EC3EF151B48B}" dt="2025-06-28T13:12:48.773" v="59"/>
          <ac:spMkLst>
            <pc:docMk/>
            <pc:sldMk cId="227771014" sldId="6181"/>
            <ac:spMk id="8" creationId="{3105FB8B-2BB0-440E-9C7D-08AA657A1CFA}"/>
          </ac:spMkLst>
        </pc:spChg>
      </pc:sldChg>
      <pc:sldChg chg="addSp delSp modSp mod">
        <pc:chgData name="Jim McGowan" userId="e2c7446dd3aca506" providerId="LiveId" clId="{59792BA4-7524-4A48-85BF-EC3EF151B48B}" dt="2025-06-28T13:07:51.371" v="39" actId="1582"/>
        <pc:sldMkLst>
          <pc:docMk/>
          <pc:sldMk cId="992190583" sldId="6543"/>
        </pc:sldMkLst>
      </pc:sldChg>
      <pc:sldChg chg="modSp mod">
        <pc:chgData name="Jim McGowan" userId="e2c7446dd3aca506" providerId="LiveId" clId="{59792BA4-7524-4A48-85BF-EC3EF151B48B}" dt="2025-06-28T13:11:19.131" v="55" actId="12788"/>
        <pc:sldMkLst>
          <pc:docMk/>
          <pc:sldMk cId="2508406776" sldId="27578"/>
        </pc:sldMkLst>
        <pc:spChg chg="mod">
          <ac:chgData name="Jim McGowan" userId="e2c7446dd3aca506" providerId="LiveId" clId="{59792BA4-7524-4A48-85BF-EC3EF151B48B}" dt="2025-06-28T13:11:19.131" v="55" actId="12788"/>
          <ac:spMkLst>
            <pc:docMk/>
            <pc:sldMk cId="2508406776" sldId="27578"/>
            <ac:spMk id="21507" creationId="{00000000-0000-0000-0000-000000000000}"/>
          </ac:spMkLst>
        </pc:spChg>
      </pc:sldChg>
      <pc:sldChg chg="modSp mod">
        <pc:chgData name="Jim McGowan" userId="e2c7446dd3aca506" providerId="LiveId" clId="{59792BA4-7524-4A48-85BF-EC3EF151B48B}" dt="2025-06-29T12:35:27.623" v="61" actId="108"/>
        <pc:sldMkLst>
          <pc:docMk/>
          <pc:sldMk cId="4774250" sldId="27710"/>
        </pc:sldMkLst>
      </pc:sldChg>
      <pc:sldChg chg="modSp mod">
        <pc:chgData name="Jim McGowan" userId="e2c7446dd3aca506" providerId="LiveId" clId="{59792BA4-7524-4A48-85BF-EC3EF151B48B}" dt="2025-06-28T13:09:16.960" v="41" actId="14100"/>
        <pc:sldMkLst>
          <pc:docMk/>
          <pc:sldMk cId="3103878604" sldId="28103"/>
        </pc:sldMkLst>
        <pc:spChg chg="mod">
          <ac:chgData name="Jim McGowan" userId="e2c7446dd3aca506" providerId="LiveId" clId="{59792BA4-7524-4A48-85BF-EC3EF151B48B}" dt="2025-06-28T13:09:16.960" v="41" actId="14100"/>
          <ac:spMkLst>
            <pc:docMk/>
            <pc:sldMk cId="3103878604" sldId="28103"/>
            <ac:spMk id="68611" creationId="{42004006-96C8-DD50-098C-B3417D067B8E}"/>
          </ac:spMkLst>
        </pc:spChg>
      </pc:sldChg>
      <pc:sldChg chg="add">
        <pc:chgData name="Jim McGowan" userId="e2c7446dd3aca506" providerId="LiveId" clId="{59792BA4-7524-4A48-85BF-EC3EF151B48B}" dt="2025-06-29T12:34:39.483" v="60"/>
        <pc:sldMkLst>
          <pc:docMk/>
          <pc:sldMk cId="337247118" sldId="28108"/>
        </pc:sldMkLst>
      </pc:sldChg>
      <pc:sldChg chg="add">
        <pc:chgData name="Jim McGowan" userId="e2c7446dd3aca506" providerId="LiveId" clId="{59792BA4-7524-4A48-85BF-EC3EF151B48B}" dt="2025-06-29T12:36:14.821" v="63"/>
        <pc:sldMkLst>
          <pc:docMk/>
          <pc:sldMk cId="3886232834" sldId="28109"/>
        </pc:sldMkLst>
      </pc:sldChg>
      <pc:sldChg chg="add">
        <pc:chgData name="Jim McGowan" userId="e2c7446dd3aca506" providerId="LiveId" clId="{59792BA4-7524-4A48-85BF-EC3EF151B48B}" dt="2025-06-29T12:36:36.378" v="64"/>
        <pc:sldMkLst>
          <pc:docMk/>
          <pc:sldMk cId="1549827520" sldId="28110"/>
        </pc:sldMkLst>
      </pc:sldChg>
      <pc:sldChg chg="add">
        <pc:chgData name="Jim McGowan" userId="e2c7446dd3aca506" providerId="LiveId" clId="{59792BA4-7524-4A48-85BF-EC3EF151B48B}" dt="2025-06-29T12:37:08.673" v="65"/>
        <pc:sldMkLst>
          <pc:docMk/>
          <pc:sldMk cId="3963639883" sldId="2811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sz="1500"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cs typeface="Arial" panose="020B0604020202020204" pitchFamily="34" charset="0"/>
              </a:defRPr>
            </a:lvl1pPr>
          </a:lstStyle>
          <a:p>
            <a:pPr>
              <a:defRPr/>
            </a:pPr>
            <a:fld id="{B431BCF1-9F7D-49CF-B1E8-9146FE8C498C}" type="slidenum">
              <a:rPr lang="en-US" altLang="en-US">
                <a:latin typeface="+mn-lt"/>
              </a:rPr>
              <a:pPr>
                <a:defRPr/>
              </a:pPr>
              <a:t>‹#›</a:t>
            </a:fld>
            <a:endParaRPr lang="en-US" altLang="en-US" dirty="0">
              <a:latin typeface="+mn-lt"/>
            </a:endParaRPr>
          </a:p>
        </p:txBody>
      </p:sp>
      <p:sp>
        <p:nvSpPr>
          <p:cNvPr id="2" name="Header Placeholder 1">
            <a:extLst>
              <a:ext uri="{FF2B5EF4-FFF2-40B4-BE49-F238E27FC236}">
                <a16:creationId xmlns:a16="http://schemas.microsoft.com/office/drawing/2014/main" id="{A9493A41-A676-1A46-D196-EAAD0D01BE19}"/>
              </a:ext>
            </a:extLst>
          </p:cNvPr>
          <p:cNvSpPr>
            <a:spLocks noGrp="1"/>
          </p:cNvSpPr>
          <p:nvPr>
            <p:ph type="hdr" sz="quarter"/>
          </p:nvPr>
        </p:nvSpPr>
        <p:spPr>
          <a:xfrm>
            <a:off x="1714404" y="124354"/>
            <a:ext cx="4347077" cy="820028"/>
          </a:xfrm>
          <a:prstGeom prst="rect">
            <a:avLst/>
          </a:prstGeom>
        </p:spPr>
        <p:txBody>
          <a:bodyPr vert="horz" lIns="123621" tIns="61810" rIns="123621" bIns="61810"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008 Exodus 3v7-22</a:t>
            </a:r>
          </a:p>
          <a:p>
            <a:pPr>
              <a:defRPr/>
            </a:pPr>
            <a:r>
              <a:rPr lang="en-US" sz="1500" dirty="0"/>
              <a:t>07-13-2025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02FA301A-137B-41F1-AC35-29D932AF757D}" type="datetimeFigureOut">
              <a:rPr lang="en-US" smtClean="0"/>
              <a:pPr>
                <a:defRPr/>
              </a:pPr>
              <a:t>7/12/25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Arial" panose="020B0604020202020204" pitchFamily="34" charset="0"/>
              </a:defRPr>
            </a:lvl1pPr>
          </a:lstStyle>
          <a:p>
            <a:pPr>
              <a:defRPr/>
            </a:pPr>
            <a:fld id="{0A6B008D-698A-4CC7-B9FE-2543C3C21294}"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AE0F2-37FC-456E-E270-46E3673E13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2E156A-CC9E-8858-FAE0-8A57CD380FE5}"/>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0DD956C3-F086-884D-A2A6-B6B00EACBE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A99D3C-C815-307E-9D37-D9A325081B7C}"/>
              </a:ext>
            </a:extLst>
          </p:cNvPr>
          <p:cNvSpPr>
            <a:spLocks noGrp="1"/>
          </p:cNvSpPr>
          <p:nvPr>
            <p:ph type="sldNum" sz="quarter" idx="5"/>
          </p:nvPr>
        </p:nvSpPr>
        <p:spPr/>
        <p:txBody>
          <a:bodyPr/>
          <a:lstStyle/>
          <a:p>
            <a:fld id="{3D084339-C7C3-4022-975D-A91B6BCBB8E5}" type="slidenum">
              <a:rPr lang="en-US" altLang="en-US" smtClean="0"/>
              <a:pPr/>
              <a:t>21</a:t>
            </a:fld>
            <a:endParaRPr lang="en-US" altLang="en-US" dirty="0"/>
          </a:p>
        </p:txBody>
      </p:sp>
    </p:spTree>
    <p:extLst>
      <p:ext uri="{BB962C8B-B14F-4D97-AF65-F5344CB8AC3E}">
        <p14:creationId xmlns:p14="http://schemas.microsoft.com/office/powerpoint/2010/main" val="4233587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28</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691530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76038-32F1-1683-5497-BD1209299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7D6C5-2812-A588-AD61-AEDD316315B3}"/>
              </a:ext>
            </a:extLst>
          </p:cNvPr>
          <p:cNvSpPr>
            <a:spLocks noGrp="1" noRot="1" noChangeAspect="1"/>
          </p:cNvSpPr>
          <p:nvPr>
            <p:ph type="sldImg"/>
          </p:nvPr>
        </p:nvSpPr>
        <p:spPr>
          <a:xfrm>
            <a:off x="584200" y="744538"/>
            <a:ext cx="6607175" cy="3716337"/>
          </a:xfrm>
        </p:spPr>
      </p:sp>
      <p:sp>
        <p:nvSpPr>
          <p:cNvPr id="3" name="Notes Placeholder 2">
            <a:extLst>
              <a:ext uri="{FF2B5EF4-FFF2-40B4-BE49-F238E27FC236}">
                <a16:creationId xmlns:a16="http://schemas.microsoft.com/office/drawing/2014/main" id="{21C6CAF4-6032-7E4F-FF24-C62E74FF061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C9F78A3-6726-762B-5DC8-D5566010BACB}"/>
              </a:ext>
            </a:extLst>
          </p:cNvPr>
          <p:cNvSpPr>
            <a:spLocks noGrp="1"/>
          </p:cNvSpPr>
          <p:nvPr>
            <p:ph type="hdr" sz="quarter"/>
          </p:nvPr>
        </p:nvSpPr>
        <p:spPr/>
        <p:txBody>
          <a:bodyPr/>
          <a:lstStyle/>
          <a:p>
            <a:pPr>
              <a:defRPr/>
            </a:pPr>
            <a:r>
              <a:rPr lang="en-US"/>
              <a:t>Dr. Andy Woods</a:t>
            </a:r>
            <a:endParaRPr lang="en-US" dirty="0"/>
          </a:p>
        </p:txBody>
      </p:sp>
      <p:sp>
        <p:nvSpPr>
          <p:cNvPr id="5" name="Date Placeholder 4">
            <a:extLst>
              <a:ext uri="{FF2B5EF4-FFF2-40B4-BE49-F238E27FC236}">
                <a16:creationId xmlns:a16="http://schemas.microsoft.com/office/drawing/2014/main" id="{FF8826EB-2362-431C-4C68-1ED42AA9D998}"/>
              </a:ext>
            </a:extLst>
          </p:cNvPr>
          <p:cNvSpPr>
            <a:spLocks noGrp="1"/>
          </p:cNvSpPr>
          <p:nvPr>
            <p:ph type="dt" idx="1"/>
          </p:nvPr>
        </p:nvSpPr>
        <p:spPr/>
        <p:txBody>
          <a:bodyPr/>
          <a:lstStyle/>
          <a:p>
            <a:pPr>
              <a:defRPr/>
            </a:pPr>
            <a:r>
              <a:rPr lang="en-US"/>
              <a:t>9/11/2016</a:t>
            </a:r>
            <a:endParaRPr lang="en-US" dirty="0"/>
          </a:p>
        </p:txBody>
      </p:sp>
      <p:sp>
        <p:nvSpPr>
          <p:cNvPr id="6" name="Footer Placeholder 5">
            <a:extLst>
              <a:ext uri="{FF2B5EF4-FFF2-40B4-BE49-F238E27FC236}">
                <a16:creationId xmlns:a16="http://schemas.microsoft.com/office/drawing/2014/main" id="{2BCAB7DF-0520-C1DC-08FB-04CF962C1101}"/>
              </a:ext>
            </a:extLst>
          </p:cNvPr>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a:extLst>
              <a:ext uri="{FF2B5EF4-FFF2-40B4-BE49-F238E27FC236}">
                <a16:creationId xmlns:a16="http://schemas.microsoft.com/office/drawing/2014/main" id="{9DF35C9B-F06F-A314-58FC-6D75A13318B3}"/>
              </a:ext>
            </a:extLst>
          </p:cNvPr>
          <p:cNvSpPr>
            <a:spLocks noGrp="1"/>
          </p:cNvSpPr>
          <p:nvPr>
            <p:ph type="sldNum" sz="quarter" idx="5"/>
          </p:nvPr>
        </p:nvSpPr>
        <p:spPr/>
        <p:txBody>
          <a:bodyPr/>
          <a:lstStyle/>
          <a:p>
            <a:pPr>
              <a:defRPr/>
            </a:pPr>
            <a:fld id="{F3584848-F49B-4589-80F1-8AC4D2C6A1D1}" type="slidenum">
              <a:rPr lang="en-US" altLang="en-US" smtClean="0"/>
              <a:pPr>
                <a:defRPr/>
              </a:pPr>
              <a:t>75</a:t>
            </a:fld>
            <a:endParaRPr lang="en-US" altLang="en-US" dirty="0"/>
          </a:p>
        </p:txBody>
      </p:sp>
    </p:spTree>
    <p:extLst>
      <p:ext uri="{BB962C8B-B14F-4D97-AF65-F5344CB8AC3E}">
        <p14:creationId xmlns:p14="http://schemas.microsoft.com/office/powerpoint/2010/main" val="3467579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97EE958F-01F3-48FD-B92D-72ACD68E3CDC}" type="slidenum">
              <a:rPr lang="en-US" altLang="en-US"/>
              <a:pPr>
                <a:defRPr/>
              </a:pPr>
              <a:t>‹#›</a:t>
            </a:fld>
            <a:endParaRPr lang="en-US"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pPr>
              <a:defRPr/>
            </a:pPr>
            <a:fld id="{B72FFE7D-95A6-4BE3-9BD6-B9AADF54BCFC}" type="slidenum">
              <a:rPr lang="en-US" altLang="en-US"/>
              <a:pPr>
                <a:defRPr/>
              </a:pPr>
              <a:t>‹#›</a:t>
            </a:fld>
            <a:endParaRPr lang="en-US"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4E25677D-DC1A-49C2-8C51-DBC8FA5D7636}"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ltLang="en-US"/>
          </a:p>
        </p:txBody>
      </p:sp>
      <p:sp>
        <p:nvSpPr>
          <p:cNvPr id="4" name="Footer Placeholder 3"/>
          <p:cNvSpPr>
            <a:spLocks noGrp="1"/>
          </p:cNvSpPr>
          <p:nvPr>
            <p:ph type="ftr" sz="quarter" idx="11"/>
          </p:nvPr>
        </p:nvSpPr>
        <p:spPr/>
        <p:txBody>
          <a:bodyPr/>
          <a:lstStyle>
            <a:lvl1pPr>
              <a:defRPr/>
            </a:lvl1pPr>
          </a:lstStyle>
          <a:p>
            <a:pPr>
              <a:defRPr/>
            </a:pPr>
            <a:endParaRPr lang="en-US" altLang="en-US"/>
          </a:p>
        </p:txBody>
      </p:sp>
      <p:sp>
        <p:nvSpPr>
          <p:cNvPr id="5" name="Slide Number Placeholder 4"/>
          <p:cNvSpPr>
            <a:spLocks noGrp="1"/>
          </p:cNvSpPr>
          <p:nvPr>
            <p:ph type="sldNum" sz="quarter" idx="12"/>
          </p:nvPr>
        </p:nvSpPr>
        <p:spPr/>
        <p:txBody>
          <a:bodyPr/>
          <a:lstStyle>
            <a:lvl1pPr>
              <a:defRPr/>
            </a:lvl1pPr>
          </a:lstStyle>
          <a:p>
            <a:pPr>
              <a:defRPr/>
            </a:pPr>
            <a:fld id="{DB4AC889-DEB0-4DE5-B56C-FF30962D3DEB}"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4025232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Arial" panose="020B0604020202020204" pitchFamily="34" charset="0"/>
              </a:defRPr>
            </a:lvl1pPr>
          </a:lstStyle>
          <a:p>
            <a:pPr>
              <a:defRPr/>
            </a:pPr>
            <a:fld id="{504D9705-E3F2-4168-AF1A-5EC943AB6EC2}"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8"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5D130F-2481-615E-D2DC-ABC909AF630F}"/>
              </a:ext>
            </a:extLst>
          </p:cNvPr>
          <p:cNvPicPr>
            <a:picLocks noChangeAspect="1"/>
          </p:cNvPicPr>
          <p:nvPr/>
        </p:nvPicPr>
        <p:blipFill>
          <a:blip r:embed="rId2"/>
          <a:stretch>
            <a:fillRect/>
          </a:stretch>
        </p:blipFill>
        <p:spPr>
          <a:xfrm>
            <a:off x="609600" y="609600"/>
            <a:ext cx="10972800" cy="4413470"/>
          </a:xfrm>
          <a:prstGeom prst="rect">
            <a:avLst/>
          </a:prstGeom>
        </p:spPr>
      </p:pic>
      <p:pic>
        <p:nvPicPr>
          <p:cNvPr id="3" name="Picture 2">
            <a:extLst>
              <a:ext uri="{FF2B5EF4-FFF2-40B4-BE49-F238E27FC236}">
                <a16:creationId xmlns:a16="http://schemas.microsoft.com/office/drawing/2014/main" id="{31E891EE-EBB0-015B-F1A7-3900B5B806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B908C8-9ECA-0F66-6947-A0840ACF91E6}"/>
              </a:ext>
            </a:extLst>
          </p:cNvPr>
          <p:cNvPicPr>
            <a:picLocks noChangeAspect="1"/>
          </p:cNvPicPr>
          <p:nvPr/>
        </p:nvPicPr>
        <p:blipFill rotWithShape="1">
          <a:blip r:embed="rId2"/>
          <a:srcRect r="67003"/>
          <a:stretch/>
        </p:blipFill>
        <p:spPr>
          <a:xfrm>
            <a:off x="4019512" y="914400"/>
            <a:ext cx="4152976" cy="5029200"/>
          </a:xfrm>
          <a:prstGeom prst="rect">
            <a:avLst/>
          </a:prstGeom>
        </p:spPr>
      </p:pic>
      <p:pic>
        <p:nvPicPr>
          <p:cNvPr id="2" name="Picture 1">
            <a:extLst>
              <a:ext uri="{FF2B5EF4-FFF2-40B4-BE49-F238E27FC236}">
                <a16:creationId xmlns:a16="http://schemas.microsoft.com/office/drawing/2014/main" id="{1BBCE684-E08D-021D-1A2A-C029311D0D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88623283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324100" y="228600"/>
            <a:ext cx="7543800" cy="70485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for </a:t>
            </a: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God</a:t>
            </a: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Genesis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1507" name="Rectangle 3"/>
          <p:cNvSpPr>
            <a:spLocks noGrp="1" noChangeArrowheads="1"/>
          </p:cNvSpPr>
          <p:nvPr>
            <p:ph idx="1"/>
          </p:nvPr>
        </p:nvSpPr>
        <p:spPr>
          <a:xfrm>
            <a:off x="2209800" y="990600"/>
            <a:ext cx="7772400" cy="5410200"/>
          </a:xfrm>
        </p:spPr>
        <p:txBody>
          <a:bodyPr/>
          <a:lstStyle/>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Elohim</a:t>
            </a:r>
            <a:r>
              <a:rPr lang="en-US" sz="3200" dirty="0">
                <a:effectLst>
                  <a:outerShdw blurRad="38100" dist="38100" dir="2700000" algn="tl">
                    <a:srgbClr val="000000">
                      <a:alpha val="43137"/>
                    </a:srgbClr>
                  </a:outerShdw>
                </a:effectLst>
                <a:cs typeface="Calibri" panose="020F0502020204030204" pitchFamily="34" charset="0"/>
              </a:rPr>
              <a:t> (1:1)</a:t>
            </a:r>
            <a:r>
              <a:rPr lang="en-US" dirty="0">
                <a:effectLst>
                  <a:outerShdw blurRad="38100" dist="38100" dir="2700000" algn="tl">
                    <a:srgbClr val="000000">
                      <a:alpha val="43137"/>
                    </a:srgbClr>
                  </a:outerShdw>
                </a:effectLst>
                <a:cs typeface="Calibri" panose="020F0502020204030204" pitchFamily="34" charset="0"/>
              </a:rPr>
              <a:t> – </a:t>
            </a:r>
            <a:r>
              <a:rPr lang="en-US" sz="3200" dirty="0">
                <a:effectLst>
                  <a:outerShdw blurRad="38100" dist="38100" dir="2700000" algn="tl">
                    <a:srgbClr val="000000">
                      <a:alpha val="43137"/>
                    </a:srgbClr>
                  </a:outerShdw>
                </a:effectLst>
                <a:cs typeface="Calibri" panose="020F0502020204030204" pitchFamily="34" charset="0"/>
              </a:rPr>
              <a:t>Power</a:t>
            </a:r>
          </a:p>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Yahweh</a:t>
            </a:r>
            <a:r>
              <a:rPr lang="en-US" sz="3200" dirty="0">
                <a:effectLst>
                  <a:outerShdw blurRad="38100" dist="38100" dir="2700000" algn="tl">
                    <a:srgbClr val="000000">
                      <a:alpha val="43137"/>
                    </a:srgbClr>
                  </a:outerShdw>
                </a:effectLst>
                <a:cs typeface="Calibri" panose="020F0502020204030204" pitchFamily="34" charset="0"/>
              </a:rPr>
              <a:t> (2:4)</a:t>
            </a:r>
            <a:r>
              <a:rPr lang="en-US" dirty="0">
                <a:effectLst>
                  <a:outerShdw blurRad="38100" dist="38100" dir="2700000" algn="tl">
                    <a:srgbClr val="000000">
                      <a:alpha val="43137"/>
                    </a:srgbClr>
                  </a:outerShdw>
                </a:effectLst>
                <a:cs typeface="Calibri" panose="020F0502020204030204" pitchFamily="34" charset="0"/>
              </a:rPr>
              <a:t> – </a:t>
            </a:r>
            <a:r>
              <a:rPr lang="en-US" sz="3200" dirty="0">
                <a:effectLst>
                  <a:outerShdw blurRad="38100" dist="38100" dir="2700000" algn="tl">
                    <a:srgbClr val="000000">
                      <a:alpha val="43137"/>
                    </a:srgbClr>
                  </a:outerShdw>
                </a:effectLst>
                <a:cs typeface="Calibri" panose="020F0502020204030204" pitchFamily="34" charset="0"/>
              </a:rPr>
              <a:t>Relational</a:t>
            </a:r>
          </a:p>
          <a:p>
            <a:pPr marL="457200" indent="-457200" algn="just" eaLnBrk="1" hangingPunct="1">
              <a:spcBef>
                <a:spcPts val="0"/>
              </a:spcBef>
              <a:spcAft>
                <a:spcPts val="2400"/>
              </a:spcAft>
              <a:buClr>
                <a:srgbClr val="00FF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El Roi (Gen. 16:13) – Aware</a:t>
            </a:r>
          </a:p>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 Olam</a:t>
            </a:r>
            <a:r>
              <a:rPr lang="en-US" sz="3200" dirty="0">
                <a:effectLst>
                  <a:outerShdw blurRad="38100" dist="38100" dir="2700000" algn="tl">
                    <a:srgbClr val="000000">
                      <a:alpha val="43137"/>
                    </a:srgbClr>
                  </a:outerShdw>
                </a:effectLst>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21:33</a:t>
            </a:r>
            <a:r>
              <a:rPr lang="en-US" sz="3200" dirty="0">
                <a:effectLst>
                  <a:outerShdw blurRad="38100" dist="38100" dir="2700000" algn="tl">
                    <a:srgbClr val="000000">
                      <a:alpha val="43137"/>
                    </a:srgbClr>
                  </a:outerShdw>
                </a:effectLst>
                <a:cs typeface="Calibri" panose="020F0502020204030204" pitchFamily="34" charset="0"/>
              </a:rPr>
              <a:t>) – Eternal</a:t>
            </a:r>
          </a:p>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Jehovah Jireh (22:14) – Provision</a:t>
            </a:r>
          </a:p>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 Isaac Feared</a:t>
            </a:r>
            <a:r>
              <a:rPr lang="en-US" sz="3200" dirty="0">
                <a:effectLst>
                  <a:outerShdw blurRad="38100" dist="38100" dir="2700000" algn="tl">
                    <a:srgbClr val="000000">
                      <a:alpha val="43137"/>
                    </a:srgbClr>
                  </a:outerShdw>
                </a:effectLst>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31:42, 53</a:t>
            </a:r>
            <a:r>
              <a:rPr lang="en-US" sz="3200"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 – </a:t>
            </a:r>
            <a:r>
              <a:rPr lang="en-US" sz="3200" dirty="0">
                <a:effectLst>
                  <a:outerShdw blurRad="38100" dist="38100" dir="2700000" algn="tl">
                    <a:srgbClr val="000000">
                      <a:alpha val="43137"/>
                    </a:srgbClr>
                  </a:outerShdw>
                </a:effectLst>
                <a:cs typeface="Calibri" panose="020F0502020204030204" pitchFamily="34" charset="0"/>
              </a:rPr>
              <a:t>Reverenced</a:t>
            </a:r>
          </a:p>
          <a:p>
            <a:pPr marL="457200" indent="-457200" algn="just" eaLnBrk="1" hangingPunct="1">
              <a:spcBef>
                <a:spcPts val="0"/>
              </a:spcBef>
              <a:spcAft>
                <a:spcPts val="24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God, the God of Israel (33:20)</a:t>
            </a:r>
            <a:r>
              <a:rPr lang="en-US" dirty="0">
                <a:effectLst>
                  <a:outerShdw blurRad="38100" dist="38100" dir="2700000" algn="tl">
                    <a:srgbClr val="000000">
                      <a:alpha val="43137"/>
                    </a:srgbClr>
                  </a:outerShdw>
                </a:effectLst>
                <a:cs typeface="Calibri" panose="020F0502020204030204" pitchFamily="34" charset="0"/>
              </a:rPr>
              <a:t> – </a:t>
            </a:r>
            <a:r>
              <a:rPr lang="en-US" sz="3200" dirty="0">
                <a:effectLst>
                  <a:outerShdw blurRad="38100" dist="38100" dir="2700000" algn="tl">
                    <a:srgbClr val="000000">
                      <a:alpha val="43137"/>
                    </a:srgbClr>
                  </a:outerShdw>
                </a:effectLst>
                <a:cs typeface="Calibri" panose="020F0502020204030204" pitchFamily="34" charset="0"/>
              </a:rPr>
              <a:t>National</a:t>
            </a:r>
          </a:p>
        </p:txBody>
      </p:sp>
      <p:pic>
        <p:nvPicPr>
          <p:cNvPr id="2" name="Picture 1">
            <a:extLst>
              <a:ext uri="{FF2B5EF4-FFF2-40B4-BE49-F238E27FC236}">
                <a16:creationId xmlns:a16="http://schemas.microsoft.com/office/drawing/2014/main" id="{EDA53B86-3BEA-CD86-6FC9-C282C9973B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54982752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0F277-2F33-D7A7-0010-BCCCD31C271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B39C52E-7A37-D250-BA67-2D13BEDABC5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3:4-</a:t>
            </a:r>
            <a:r>
              <a:rPr lang="en-US" sz="3600" dirty="0">
                <a:effectLst>
                  <a:outerShdw blurRad="38100" dist="38100" dir="2700000" algn="tl">
                    <a:srgbClr val="000000">
                      <a:alpha val="43137"/>
                    </a:srgbClr>
                  </a:outerShdw>
                </a:effectLst>
                <a:cs typeface="Calibri" panose="020F0502020204030204" pitchFamily="34" charset="0"/>
              </a:rPr>
              <a:t>10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God’s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Message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79F3E770-3F9D-D0BA-EF05-34627744F9DB}"/>
              </a:ext>
            </a:extLst>
          </p:cNvPr>
          <p:cNvSpPr>
            <a:spLocks noGrp="1" noChangeArrowheads="1"/>
          </p:cNvSpPr>
          <p:nvPr>
            <p:ph type="body" idx="1"/>
          </p:nvPr>
        </p:nvSpPr>
        <p:spPr>
          <a:xfrm>
            <a:off x="1066800" y="15240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calling</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holiness (5)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covenant history (6)</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compassionate sight (7)</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God’s direction (8)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compassionate hearing (9)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assignment (10)</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4A49E734-8364-5C1C-30A0-DB0423DEBA4E}"/>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7738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2ACE04-FABD-46A8-BCCE-F3190DBFD78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800" cy="4662815"/>
          </a:xfrm>
          <a:prstGeom prst="rect">
            <a:avLst/>
          </a:prstGeom>
          <a:noFill/>
          <a:ln w="28575">
            <a:noFill/>
            <a:miter lim="800000"/>
            <a:headEnd/>
            <a:tailEnd/>
          </a:ln>
        </p:spPr>
        <p:txBody>
          <a:bodyPr wrap="square">
            <a:spAutoFit/>
          </a:bodyPr>
          <a:lstStyle/>
          <a:p>
            <a:pPr algn="ctr">
              <a:spcAft>
                <a:spcPts val="900"/>
              </a:spcAft>
            </a:pPr>
            <a:r>
              <a:rPr lang="en-US" sz="36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15:18-21</a:t>
            </a:r>
          </a:p>
          <a:p>
            <a:pPr algn="just"/>
            <a:r>
              <a:rPr lang="en-US" sz="3600" baseline="30000" dirty="0">
                <a:effectLst>
                  <a:outerShdw blurRad="38100" dist="38100" dir="2700000" algn="tl">
                    <a:srgbClr val="000000">
                      <a:alpha val="43137"/>
                    </a:srgbClr>
                  </a:outerShdw>
                </a:effectLst>
                <a:latin typeface="Calibri" panose="020F0502020204030204" pitchFamily="34" charset="0"/>
              </a:rPr>
              <a:t>18</a:t>
            </a:r>
            <a:r>
              <a:rPr lang="en-US" sz="3600" dirty="0">
                <a:effectLst>
                  <a:outerShdw blurRad="38100" dist="38100" dir="2700000" algn="tl">
                    <a:srgbClr val="000000">
                      <a:alpha val="43137"/>
                    </a:srgbClr>
                  </a:outerShdw>
                </a:effectLst>
                <a:latin typeface="Calibri" panose="020F0502020204030204" pitchFamily="34" charset="0"/>
              </a:rPr>
              <a:t> On that day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made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covenant</a:t>
            </a:r>
            <a:r>
              <a:rPr lang="en-US" sz="3600" dirty="0">
                <a:effectLst>
                  <a:outerShdw blurRad="38100" dist="38100" dir="2700000" algn="tl">
                    <a:srgbClr val="000000">
                      <a:alpha val="43137"/>
                    </a:srgbClr>
                  </a:outerShdw>
                </a:effectLst>
                <a:latin typeface="Calibri" panose="020F0502020204030204" pitchFamily="34" charset="0"/>
              </a:rPr>
              <a:t> with Abram, saying, “To your descendants I have given this land, From the river of Egypt as far as the great river, the river Euphrates: </a:t>
            </a:r>
            <a:r>
              <a:rPr lang="en-US" sz="3600" baseline="30000" dirty="0">
                <a:effectLst>
                  <a:outerShdw blurRad="38100" dist="38100" dir="2700000" algn="tl">
                    <a:srgbClr val="000000">
                      <a:alpha val="43137"/>
                    </a:srgbClr>
                  </a:outerShdw>
                </a:effectLst>
                <a:latin typeface="Calibri" panose="020F0502020204030204" pitchFamily="34" charset="0"/>
              </a:rPr>
              <a:t>19 </a:t>
            </a:r>
            <a:r>
              <a:rPr lang="en-US" sz="3600" dirty="0">
                <a:effectLst>
                  <a:outerShdw blurRad="38100" dist="38100" dir="2700000" algn="tl">
                    <a:srgbClr val="000000">
                      <a:alpha val="43137"/>
                    </a:srgbClr>
                  </a:outerShdw>
                </a:effectLst>
                <a:latin typeface="Calibri" panose="020F0502020204030204" pitchFamily="34" charset="0"/>
              </a:rPr>
              <a:t>the Kenite and the </a:t>
            </a:r>
            <a:r>
              <a:rPr lang="en-US" sz="3600" dirty="0" err="1">
                <a:effectLst>
                  <a:outerShdw blurRad="38100" dist="38100" dir="2700000" algn="tl">
                    <a:srgbClr val="000000">
                      <a:alpha val="43137"/>
                    </a:srgbClr>
                  </a:outerShdw>
                </a:effectLst>
                <a:latin typeface="Calibri" panose="020F0502020204030204" pitchFamily="34" charset="0"/>
              </a:rPr>
              <a:t>Kenizzite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Kadmonite</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20 </a:t>
            </a:r>
            <a:r>
              <a:rPr lang="en-US" sz="3600" dirty="0">
                <a:effectLst>
                  <a:outerShdw blurRad="38100" dist="38100" dir="2700000" algn="tl">
                    <a:srgbClr val="000000">
                      <a:alpha val="43137"/>
                    </a:srgbClr>
                  </a:outerShdw>
                </a:effectLst>
                <a:latin typeface="Calibri" panose="020F0502020204030204" pitchFamily="34" charset="0"/>
              </a:rPr>
              <a:t>and the Hittite and the Perizzite and the Rephaim </a:t>
            </a:r>
            <a:r>
              <a:rPr lang="en-US" sz="3600" baseline="30000" dirty="0">
                <a:effectLst>
                  <a:outerShdw blurRad="38100" dist="38100" dir="2700000" algn="tl">
                    <a:srgbClr val="000000">
                      <a:alpha val="43137"/>
                    </a:srgbClr>
                  </a:outerShdw>
                </a:effectLst>
                <a:latin typeface="Calibri" panose="020F0502020204030204" pitchFamily="34" charset="0"/>
              </a:rPr>
              <a:t>21 </a:t>
            </a:r>
            <a:r>
              <a:rPr lang="en-US" sz="3600" dirty="0">
                <a:effectLst>
                  <a:outerShdw blurRad="38100" dist="38100" dir="2700000" algn="tl">
                    <a:srgbClr val="000000">
                      <a:alpha val="43137"/>
                    </a:srgbClr>
                  </a:outerShdw>
                </a:effectLst>
                <a:latin typeface="Calibri" panose="020F0502020204030204" pitchFamily="34" charset="0"/>
              </a:rPr>
              <a:t>and the Amorite and the Canaanite and the </a:t>
            </a:r>
            <a:r>
              <a:rPr lang="en-US" sz="3600" dirty="0" err="1">
                <a:effectLst>
                  <a:outerShdw blurRad="38100" dist="38100" dir="2700000" algn="tl">
                    <a:srgbClr val="000000">
                      <a:alpha val="43137"/>
                    </a:srgbClr>
                  </a:outerShdw>
                </a:effectLst>
                <a:latin typeface="Calibri" panose="020F0502020204030204" pitchFamily="34" charset="0"/>
              </a:rPr>
              <a:t>Girgashite</a:t>
            </a:r>
            <a:r>
              <a:rPr lang="en-US" sz="3600" dirty="0">
                <a:effectLst>
                  <a:outerShdw blurRad="38100" dist="38100" dir="2700000" algn="tl">
                    <a:srgbClr val="000000">
                      <a:alpha val="43137"/>
                    </a:srgbClr>
                  </a:outerShdw>
                </a:effectLst>
                <a:latin typeface="Calibri" panose="020F0502020204030204" pitchFamily="34" charset="0"/>
              </a:rPr>
              <a:t> and the Jebusite.”</a:t>
            </a:r>
            <a:endParaRPr lang="en-US" sz="2800" dirty="0">
              <a:latin typeface="Calibri" panose="020F0502020204030204" pitchFamily="34" charset="0"/>
            </a:endParaRPr>
          </a:p>
        </p:txBody>
      </p:sp>
    </p:spTree>
    <p:extLst>
      <p:ext uri="{BB962C8B-B14F-4D97-AF65-F5344CB8AC3E}">
        <p14:creationId xmlns:p14="http://schemas.microsoft.com/office/powerpoint/2010/main" val="80158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228600"/>
            <a:ext cx="7772400" cy="1143000"/>
          </a:xfrm>
        </p:spPr>
        <p:txBody>
          <a:bodyPr/>
          <a:lstStyle/>
          <a:p>
            <a:pPr algn="ctr"/>
            <a:r>
              <a:rPr lang="en-US" sz="3600" dirty="0">
                <a:effectLst>
                  <a:outerShdw blurRad="38100" dist="38100" dir="2700000" algn="tl">
                    <a:srgbClr val="000000">
                      <a:alpha val="43137"/>
                    </a:srgbClr>
                  </a:outerShdw>
                </a:effectLst>
              </a:rPr>
              <a:t>Evidence of Abrahamic Covenant’s Unconditional Nature</a:t>
            </a:r>
          </a:p>
        </p:txBody>
      </p:sp>
      <p:sp>
        <p:nvSpPr>
          <p:cNvPr id="34819" name="Rectangle 3"/>
          <p:cNvSpPr>
            <a:spLocks noGrp="1" noChangeArrowheads="1"/>
          </p:cNvSpPr>
          <p:nvPr>
            <p:ph type="body" idx="1"/>
          </p:nvPr>
        </p:nvSpPr>
        <p:spPr>
          <a:xfrm>
            <a:off x="609600" y="1600200"/>
            <a:ext cx="11201400" cy="3810001"/>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ANE covenant ratification ceremony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Lack of stated conditions for Israel’s obedience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eternality (Gen 17:7, 13, 19; Ps. 90:2)</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immutability (</a:t>
            </a:r>
            <a:r>
              <a:rPr lang="en-US" dirty="0" err="1">
                <a:effectLst>
                  <a:outerShdw blurRad="38100" dist="38100" dir="2700000" algn="tl">
                    <a:srgbClr val="000000">
                      <a:alpha val="43137"/>
                    </a:srgbClr>
                  </a:outerShdw>
                </a:effectLst>
              </a:rPr>
              <a:t>Heb</a:t>
            </a:r>
            <a:r>
              <a:rPr lang="en-US" dirty="0">
                <a:effectLst>
                  <a:outerShdw blurRad="38100" dist="38100" dir="2700000" algn="tl">
                    <a:srgbClr val="000000">
                      <a:alpha val="43137"/>
                    </a:srgbClr>
                  </a:outerShdw>
                </a:effectLst>
              </a:rPr>
              <a:t> 6:13-18; Mal. 3:6)</a:t>
            </a:r>
          </a:p>
          <a:p>
            <a:pPr marL="457200" indent="-457200">
              <a:spcBef>
                <a:spcPts val="0"/>
              </a:spcBef>
              <a:spcAft>
                <a:spcPts val="1800"/>
              </a:spcAft>
              <a:defRPr/>
            </a:pPr>
            <a:r>
              <a:rPr lang="en-US" dirty="0">
                <a:effectLst>
                  <a:outerShdw blurRad="38100" dist="38100" dir="2700000" algn="tl">
                    <a:srgbClr val="000000">
                      <a:alpha val="43137"/>
                    </a:srgbClr>
                  </a:outerShdw>
                </a:effectLst>
              </a:rPr>
              <a:t>Trans-generational reaffirmation despite perpetual national disobedience (</a:t>
            </a:r>
            <a:r>
              <a:rPr lang="en-US" dirty="0" err="1">
                <a:effectLst>
                  <a:outerShdw blurRad="38100" dist="38100" dir="2700000" algn="tl">
                    <a:srgbClr val="000000">
                      <a:alpha val="43137"/>
                    </a:srgbClr>
                  </a:outerShdw>
                </a:effectLst>
              </a:rPr>
              <a:t>Jer</a:t>
            </a:r>
            <a:r>
              <a:rPr lang="en-US" dirty="0">
                <a:effectLst>
                  <a:outerShdw blurRad="38100" dist="38100" dir="2700000" algn="tl">
                    <a:srgbClr val="000000">
                      <a:alpha val="43137"/>
                    </a:srgbClr>
                  </a:outerShdw>
                </a:effectLst>
              </a:rPr>
              <a:t> 31:35-37)</a:t>
            </a:r>
          </a:p>
        </p:txBody>
      </p:sp>
      <p:sp>
        <p:nvSpPr>
          <p:cNvPr id="30724"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Walvoord, </a:t>
            </a:r>
            <a:r>
              <a:rPr lang="en-US" sz="1800" i="1" dirty="0">
                <a:effectLst>
                  <a:outerShdw blurRad="38100" dist="38100" dir="2700000" algn="tl">
                    <a:srgbClr val="000000">
                      <a:alpha val="43137"/>
                    </a:srgbClr>
                  </a:outerShdw>
                </a:effectLst>
                <a:latin typeface="Calibri" panose="020F0502020204030204" pitchFamily="34" charset="0"/>
              </a:rPr>
              <a:t>The Millennial Kingdom</a:t>
            </a:r>
            <a:r>
              <a:rPr lang="en-US" sz="1800" dirty="0">
                <a:effectLst>
                  <a:outerShdw blurRad="38100" dist="38100" dir="2700000" algn="tl">
                    <a:srgbClr val="000000">
                      <a:alpha val="43137"/>
                    </a:srgbClr>
                  </a:outerShdw>
                </a:effectLst>
                <a:latin typeface="Calibri" panose="020F0502020204030204" pitchFamily="34" charset="0"/>
              </a:rPr>
              <a:t>, 149-52</a:t>
            </a:r>
          </a:p>
        </p:txBody>
      </p:sp>
      <p:pic>
        <p:nvPicPr>
          <p:cNvPr id="5"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920116" cy="109728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750396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860153" y="228600"/>
            <a:ext cx="8471694" cy="1143000"/>
          </a:xfrm>
        </p:spPr>
        <p:txBody>
          <a:bodyPr/>
          <a:lstStyle/>
          <a:p>
            <a:pPr algn="ctr"/>
            <a:r>
              <a:rPr lang="en-US" sz="3200" dirty="0"/>
              <a:t>Land Promises Fulfilled in the Time of Joshua (Josh. 11:23; 21:43-45) or Solomon (1 Kgs. 4:21)?</a:t>
            </a:r>
          </a:p>
        </p:txBody>
      </p:sp>
      <p:sp>
        <p:nvSpPr>
          <p:cNvPr id="35843" name="Rectangle 3"/>
          <p:cNvSpPr>
            <a:spLocks noGrp="1" noChangeArrowheads="1"/>
          </p:cNvSpPr>
          <p:nvPr>
            <p:ph type="body" idx="1"/>
          </p:nvPr>
        </p:nvSpPr>
        <p:spPr>
          <a:xfrm>
            <a:off x="625868" y="1600201"/>
            <a:ext cx="10956532" cy="4460875"/>
          </a:xfrm>
        </p:spPr>
        <p:txBody>
          <a:bodyPr/>
          <a:lstStyle/>
          <a:p>
            <a:pPr>
              <a:lnSpc>
                <a:spcPct val="90000"/>
              </a:lnSpc>
              <a:spcBef>
                <a:spcPts val="0"/>
              </a:spcBef>
              <a:spcAft>
                <a:spcPts val="1200"/>
              </a:spcAft>
              <a:defRPr/>
            </a:pPr>
            <a:r>
              <a:rPr lang="en-US" sz="2800" dirty="0"/>
              <a:t>Extended context (Josh 13:1-7; Judges 1:19, 21, 27, 29, 30-36)</a:t>
            </a:r>
          </a:p>
          <a:p>
            <a:pPr>
              <a:lnSpc>
                <a:spcPct val="90000"/>
              </a:lnSpc>
              <a:spcBef>
                <a:spcPts val="0"/>
              </a:spcBef>
              <a:spcAft>
                <a:spcPts val="1200"/>
              </a:spcAft>
              <a:defRPr/>
            </a:pPr>
            <a:r>
              <a:rPr lang="en-US" sz="2800" dirty="0"/>
              <a:t>Land gained in conquest was only a fraction of what was promised (1 Kgs. 4:25)</a:t>
            </a:r>
          </a:p>
          <a:p>
            <a:pPr>
              <a:lnSpc>
                <a:spcPct val="90000"/>
              </a:lnSpc>
              <a:spcBef>
                <a:spcPts val="0"/>
              </a:spcBef>
              <a:spcAft>
                <a:spcPts val="1200"/>
              </a:spcAft>
              <a:defRPr/>
            </a:pPr>
            <a:r>
              <a:rPr lang="en-US" sz="2800" dirty="0"/>
              <a:t>Jerusalem not conquered in Joshua’s day (Josh 15:63; 2 Sam 5)</a:t>
            </a:r>
          </a:p>
          <a:p>
            <a:pPr>
              <a:lnSpc>
                <a:spcPct val="90000"/>
              </a:lnSpc>
              <a:spcBef>
                <a:spcPts val="0"/>
              </a:spcBef>
              <a:spcAft>
                <a:spcPts val="1200"/>
              </a:spcAft>
              <a:defRPr/>
            </a:pPr>
            <a:r>
              <a:rPr lang="en-US" sz="2800" dirty="0"/>
              <a:t>Solomon’s reign extended to the border of Egypt (1 Kgs. 4:21) and not the River of Egypt (Gen. 15:18)</a:t>
            </a:r>
          </a:p>
          <a:p>
            <a:pPr>
              <a:lnSpc>
                <a:spcPct val="90000"/>
              </a:lnSpc>
              <a:spcBef>
                <a:spcPts val="0"/>
              </a:spcBef>
              <a:spcAft>
                <a:spcPts val="1200"/>
              </a:spcAft>
              <a:defRPr/>
            </a:pPr>
            <a:r>
              <a:rPr lang="en-US" sz="2800" dirty="0"/>
              <a:t>Solomon’s reign was tributary only (1 Kgs. 4:21)</a:t>
            </a:r>
          </a:p>
          <a:p>
            <a:pPr>
              <a:lnSpc>
                <a:spcPct val="90000"/>
              </a:lnSpc>
              <a:spcBef>
                <a:spcPts val="0"/>
              </a:spcBef>
              <a:spcAft>
                <a:spcPts val="1200"/>
              </a:spcAft>
              <a:defRPr/>
            </a:pPr>
            <a:r>
              <a:rPr lang="en-US" sz="2800" dirty="0"/>
              <a:t>Forever? (Gen 17:7-8, 13, 19)</a:t>
            </a:r>
          </a:p>
          <a:p>
            <a:pPr>
              <a:lnSpc>
                <a:spcPct val="90000"/>
              </a:lnSpc>
              <a:spcBef>
                <a:spcPts val="0"/>
              </a:spcBef>
              <a:spcAft>
                <a:spcPts val="1200"/>
              </a:spcAft>
              <a:defRPr/>
            </a:pPr>
            <a:r>
              <a:rPr lang="en-US" sz="2800" dirty="0"/>
              <a:t>Reaffirmation of land promises long after Joshua and Solomon’s time (Amos 9:11-15)</a:t>
            </a:r>
          </a:p>
        </p:txBody>
      </p:sp>
      <p:sp>
        <p:nvSpPr>
          <p:cNvPr id="32772"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err="1">
                <a:latin typeface="Calibri" panose="020F0502020204030204" pitchFamily="34" charset="0"/>
              </a:rPr>
              <a:t>Fruchtenbaum</a:t>
            </a:r>
            <a:r>
              <a:rPr lang="en-US" sz="1800" dirty="0">
                <a:latin typeface="Calibri" panose="020F0502020204030204" pitchFamily="34" charset="0"/>
              </a:rPr>
              <a:t>, </a:t>
            </a:r>
            <a:r>
              <a:rPr lang="en-US" sz="1800" i="1" dirty="0" err="1">
                <a:latin typeface="Calibri" panose="020F0502020204030204" pitchFamily="34" charset="0"/>
              </a:rPr>
              <a:t>Israelology</a:t>
            </a:r>
            <a:r>
              <a:rPr lang="en-US" sz="1800" dirty="0">
                <a:latin typeface="Calibri" panose="020F0502020204030204" pitchFamily="34" charset="0"/>
              </a:rPr>
              <a:t>, 521-22, 631-32</a:t>
            </a:r>
          </a:p>
        </p:txBody>
      </p:sp>
      <p:pic>
        <p:nvPicPr>
          <p:cNvPr id="6" name="Picture 5">
            <a:extLst>
              <a:ext uri="{FF2B5EF4-FFF2-40B4-BE49-F238E27FC236}">
                <a16:creationId xmlns:a16="http://schemas.microsoft.com/office/drawing/2014/main" id="{36FB9D03-BA80-4099-AEF8-5EF1EC8E29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821932" cy="1097280"/>
          </a:xfrm>
          <a:prstGeom prst="rect">
            <a:avLst/>
          </a:prstGeom>
          <a:ln>
            <a:solidFill>
              <a:schemeClr val="tx1"/>
            </a:solidFill>
          </a:ln>
        </p:spPr>
      </p:pic>
    </p:spTree>
    <p:extLst>
      <p:ext uri="{BB962C8B-B14F-4D97-AF65-F5344CB8AC3E}">
        <p14:creationId xmlns:p14="http://schemas.microsoft.com/office/powerpoint/2010/main" val="1906394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3276466255"/>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554481" y="137160"/>
            <a:ext cx="9083038" cy="6583680"/>
          </a:xfrm>
          <a:prstGeom prst="rect">
            <a:avLst/>
          </a:prstGeom>
        </p:spPr>
      </p:pic>
    </p:spTree>
    <p:extLst>
      <p:ext uri="{BB962C8B-B14F-4D97-AF65-F5344CB8AC3E}">
        <p14:creationId xmlns:p14="http://schemas.microsoft.com/office/powerpoint/2010/main" val="684819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33009-6BD2-8B26-559A-7AFA2FB01A7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2DEFEE0-BCBD-B277-5545-72B2BC820130}"/>
              </a:ext>
            </a:extLst>
          </p:cNvPr>
          <p:cNvPicPr>
            <a:picLocks noChangeAspect="1"/>
          </p:cNvPicPr>
          <p:nvPr/>
        </p:nvPicPr>
        <p:blipFill>
          <a:blip r:embed="rId2"/>
          <a:stretch>
            <a:fillRect/>
          </a:stretch>
        </p:blipFill>
        <p:spPr>
          <a:xfrm>
            <a:off x="732319" y="228600"/>
            <a:ext cx="1072736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33765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8CD4E-1D1B-1135-5CCF-8B970D07057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3884834-2651-9054-5472-53CA6FA187DA}"/>
              </a:ext>
            </a:extLst>
          </p:cNvPr>
          <p:cNvPicPr>
            <a:picLocks noChangeAspect="1"/>
          </p:cNvPicPr>
          <p:nvPr/>
        </p:nvPicPr>
        <p:blipFill>
          <a:blip r:embed="rId2"/>
          <a:stretch>
            <a:fillRect/>
          </a:stretch>
        </p:blipFill>
        <p:spPr>
          <a:xfrm>
            <a:off x="1688432" y="228600"/>
            <a:ext cx="8815137" cy="6400800"/>
          </a:xfrm>
          <a:prstGeom prst="rect">
            <a:avLst/>
          </a:prstGeom>
        </p:spPr>
      </p:pic>
    </p:spTree>
    <p:extLst>
      <p:ext uri="{BB962C8B-B14F-4D97-AF65-F5344CB8AC3E}">
        <p14:creationId xmlns:p14="http://schemas.microsoft.com/office/powerpoint/2010/main" val="60149073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491CB-A72E-9231-5689-1A3135308442}"/>
            </a:ext>
          </a:extLst>
        </p:cNvPr>
        <p:cNvGrpSpPr/>
        <p:nvPr/>
      </p:nvGrpSpPr>
      <p:grpSpPr>
        <a:xfrm>
          <a:off x="0" y="0"/>
          <a:ext cx="0" cy="0"/>
          <a:chOff x="0" y="0"/>
          <a:chExt cx="0" cy="0"/>
        </a:xfrm>
      </p:grpSpPr>
      <p:sp>
        <p:nvSpPr>
          <p:cNvPr id="53249" name="Rectangle 2">
            <a:extLst>
              <a:ext uri="{FF2B5EF4-FFF2-40B4-BE49-F238E27FC236}">
                <a16:creationId xmlns:a16="http://schemas.microsoft.com/office/drawing/2014/main" id="{F5256F6A-7B19-3DC2-FEBD-4BD09942055F}"/>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EXODUS STRUCTURE/OUTLINE</a:t>
            </a:r>
          </a:p>
        </p:txBody>
      </p:sp>
      <p:sp>
        <p:nvSpPr>
          <p:cNvPr id="9219" name="Rectangle 3">
            <a:extLst>
              <a:ext uri="{FF2B5EF4-FFF2-40B4-BE49-F238E27FC236}">
                <a16:creationId xmlns:a16="http://schemas.microsoft.com/office/drawing/2014/main" id="{7C6FA43D-FD39-45EF-C247-3B31B14FAA8F}"/>
              </a:ext>
            </a:extLst>
          </p:cNvPr>
          <p:cNvSpPr>
            <a:spLocks noGrp="1" noChangeArrowheads="1"/>
          </p:cNvSpPr>
          <p:nvPr>
            <p:ph type="body" idx="1"/>
          </p:nvPr>
        </p:nvSpPr>
        <p:spPr>
          <a:xfrm>
            <a:off x="609600" y="1371600"/>
            <a:ext cx="8839200" cy="4673600"/>
          </a:xfrm>
        </p:spPr>
        <p:txBody>
          <a:bodyPr/>
          <a:lstStyle/>
          <a:p>
            <a:pPr algn="just">
              <a:spcBef>
                <a:spcPts val="0"/>
              </a:spcBef>
              <a:spcAft>
                <a:spcPts val="900"/>
              </a:spcAft>
              <a:defRPr/>
            </a:pPr>
            <a:r>
              <a:rPr lang="en-US" altLang="en-US" b="1"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(1–18)</a:t>
            </a:r>
          </a:p>
          <a:p>
            <a:pPr lvl="1">
              <a:spcBef>
                <a:spcPts val="0"/>
              </a:spcBef>
              <a:spcAft>
                <a:spcPts val="900"/>
              </a:spcAft>
              <a:defRPr/>
            </a:pP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(1:1–12:30)</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Liberation (12:31–15:21)</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Preservation (15:22–18:27)</a:t>
            </a:r>
          </a:p>
          <a:p>
            <a:pPr>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Mosaic Covenant (19–40)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Law (19–24)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Tabernacle instructions (25–31)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Apostasy (32–34)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Tabernacle building (35–40) </a:t>
            </a:r>
          </a:p>
        </p:txBody>
      </p:sp>
      <p:pic>
        <p:nvPicPr>
          <p:cNvPr id="3" name="Picture 2">
            <a:extLst>
              <a:ext uri="{FF2B5EF4-FFF2-40B4-BE49-F238E27FC236}">
                <a16:creationId xmlns:a16="http://schemas.microsoft.com/office/drawing/2014/main" id="{0A2AD9E3-E57E-5E04-B9F8-969E630603A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285586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7E228-32B8-3921-5721-0BA42150F276}"/>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CBB43719-CECD-F398-1E33-BF64F76D1F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332917198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A5A8E-2452-5817-CD50-D26E6DE3ACA7}"/>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2004006-96C8-DD50-098C-B3417D067B8E}"/>
              </a:ext>
            </a:extLst>
          </p:cNvPr>
          <p:cNvSpPr>
            <a:spLocks noGrp="1" noChangeArrowheads="1"/>
          </p:cNvSpPr>
          <p:nvPr>
            <p:ph type="body" idx="1"/>
          </p:nvPr>
        </p:nvSpPr>
        <p:spPr>
          <a:xfrm>
            <a:off x="3581400" y="1752600"/>
            <a:ext cx="8001000" cy="2514600"/>
          </a:xfrm>
        </p:spPr>
        <p:txBody>
          <a:bodyPr/>
          <a:lstStyle/>
          <a:p>
            <a:pPr marL="0" indent="0" algn="just">
              <a:buNone/>
            </a:pPr>
            <a:r>
              <a:rPr lang="en-US"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b="1" dirty="0">
                <a:solidFill>
                  <a:srgbClr val="FFFFCC"/>
                </a:solidFill>
                <a:effectLst>
                  <a:outerShdw blurRad="38100" dist="38100" dir="2700000" algn="tl">
                    <a:srgbClr val="000000">
                      <a:alpha val="43137"/>
                    </a:srgbClr>
                  </a:outerShdw>
                </a:effectLst>
              </a:rPr>
              <a:t>Canaanites … Jebusites</a:t>
            </a:r>
            <a:r>
              <a:rPr lang="en-US" dirty="0">
                <a:effectLst>
                  <a:outerShdw blurRad="38100" dist="38100" dir="2700000" algn="tl">
                    <a:srgbClr val="000000">
                      <a:alpha val="43137"/>
                    </a:srgbClr>
                  </a:outerShdw>
                </a:effectLst>
              </a:rPr>
              <a:t>. The list of Canaanite nations inhabiting the Promised Land ranges from two names (Gen. 13:7), five names (Num. 13:29), six names (Judg. 3:5), seven names (Deut. 7:1), ten names (Gen. 15:19–21), to twelve names (see Gen. 10:15–18).”</a:t>
            </a:r>
          </a:p>
        </p:txBody>
      </p:sp>
      <p:sp>
        <p:nvSpPr>
          <p:cNvPr id="4" name="Text Box 5">
            <a:extLst>
              <a:ext uri="{FF2B5EF4-FFF2-40B4-BE49-F238E27FC236}">
                <a16:creationId xmlns:a16="http://schemas.microsoft.com/office/drawing/2014/main" id="{CA2471B6-CE08-FEA8-CEA7-B31236578E3B}"/>
              </a:ext>
            </a:extLst>
          </p:cNvPr>
          <p:cNvSpPr txBox="1">
            <a:spLocks noChangeArrowheads="1"/>
          </p:cNvSpPr>
          <p:nvPr/>
        </p:nvSpPr>
        <p:spPr bwMode="auto">
          <a:xfrm>
            <a:off x="1028700" y="247471"/>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84). Thomas Nelson.</a:t>
            </a:r>
          </a:p>
        </p:txBody>
      </p:sp>
      <p:pic>
        <p:nvPicPr>
          <p:cNvPr id="2" name="Picture 1">
            <a:extLst>
              <a:ext uri="{FF2B5EF4-FFF2-40B4-BE49-F238E27FC236}">
                <a16:creationId xmlns:a16="http://schemas.microsoft.com/office/drawing/2014/main" id="{402AC7C9-623C-E8BF-1CE0-1B23926D5205}"/>
              </a:ext>
            </a:extLst>
          </p:cNvPr>
          <p:cNvPicPr>
            <a:picLocks noChangeAspect="1"/>
          </p:cNvPicPr>
          <p:nvPr/>
        </p:nvPicPr>
        <p:blipFill>
          <a:blip r:embed="rId3"/>
          <a:stretch>
            <a:fillRect/>
          </a:stretch>
        </p:blipFill>
        <p:spPr>
          <a:xfrm>
            <a:off x="609600" y="1981200"/>
            <a:ext cx="2786628" cy="32004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03878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4B9F9-C63F-25F2-4B9C-D937A371F0D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BB55A1C-B806-BBC9-6DCF-2F63BCC229C1}"/>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BDDB3E96-BD1F-84D1-0444-BDA5C9B811B7}"/>
              </a:ext>
            </a:extLst>
          </p:cNvPr>
          <p:cNvSpPr>
            <a:spLocks noChangeArrowheads="1"/>
          </p:cNvSpPr>
          <p:nvPr/>
        </p:nvSpPr>
        <p:spPr bwMode="auto">
          <a:xfrm>
            <a:off x="609601" y="0"/>
            <a:ext cx="10972800" cy="4662815"/>
          </a:xfrm>
          <a:prstGeom prst="rect">
            <a:avLst/>
          </a:prstGeom>
          <a:noFill/>
          <a:ln w="28575">
            <a:noFill/>
            <a:miter lim="800000"/>
            <a:headEnd/>
            <a:tailEnd/>
          </a:ln>
        </p:spPr>
        <p:txBody>
          <a:bodyPr wrap="square">
            <a:spAutoFit/>
          </a:bodyPr>
          <a:lstStyle/>
          <a:p>
            <a:pPr algn="ctr">
              <a:spcAft>
                <a:spcPts val="900"/>
              </a:spcAft>
            </a:pPr>
            <a:r>
              <a:rPr lang="en-US" sz="36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15:18-21</a:t>
            </a:r>
          </a:p>
          <a:p>
            <a:pPr algn="just"/>
            <a:r>
              <a:rPr lang="en-US" sz="3600" baseline="30000" dirty="0">
                <a:effectLst>
                  <a:outerShdw blurRad="38100" dist="38100" dir="2700000" algn="tl">
                    <a:srgbClr val="000000">
                      <a:alpha val="43137"/>
                    </a:srgbClr>
                  </a:outerShdw>
                </a:effectLst>
                <a:latin typeface="Calibri" panose="020F0502020204030204" pitchFamily="34" charset="0"/>
              </a:rPr>
              <a:t>18</a:t>
            </a:r>
            <a:r>
              <a:rPr lang="en-US" sz="3600" dirty="0">
                <a:effectLst>
                  <a:outerShdw blurRad="38100" dist="38100" dir="2700000" algn="tl">
                    <a:srgbClr val="000000">
                      <a:alpha val="43137"/>
                    </a:srgbClr>
                  </a:outerShdw>
                </a:effectLst>
                <a:latin typeface="Calibri" panose="020F0502020204030204" pitchFamily="34" charset="0"/>
              </a:rPr>
              <a:t> On that day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made a covenant with Abram, saying, “To your descendants I have given this land, From the river of Egypt as far as the great river, the river Euphrates: </a:t>
            </a:r>
            <a:r>
              <a:rPr lang="en-US" sz="3600" baseline="30000" dirty="0">
                <a:effectLst>
                  <a:outerShdw blurRad="38100" dist="38100" dir="2700000" algn="tl">
                    <a:srgbClr val="000000">
                      <a:alpha val="43137"/>
                    </a:srgbClr>
                  </a:outerShdw>
                </a:effectLst>
                <a:latin typeface="Calibri" panose="020F0502020204030204" pitchFamily="34" charset="0"/>
              </a:rPr>
              <a:t>19 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Kenite and the </a:t>
            </a:r>
            <a:r>
              <a:rPr lang="en-US" sz="3600" b="1" u="sng" dirty="0" err="1">
                <a:solidFill>
                  <a:srgbClr val="FFFFCC"/>
                </a:solidFill>
                <a:effectLst>
                  <a:outerShdw blurRad="38100" dist="38100" dir="2700000" algn="tl">
                    <a:srgbClr val="000000">
                      <a:alpha val="43137"/>
                    </a:srgbClr>
                  </a:outerShdw>
                </a:effectLst>
                <a:latin typeface="Calibri" panose="020F0502020204030204" pitchFamily="34" charset="0"/>
              </a:rPr>
              <a:t>Kenizzite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and the </a:t>
            </a:r>
            <a:r>
              <a:rPr lang="en-US" sz="3600" b="1" u="sng" dirty="0" err="1">
                <a:solidFill>
                  <a:srgbClr val="FFFFCC"/>
                </a:solidFill>
                <a:effectLst>
                  <a:outerShdw blurRad="38100" dist="38100" dir="2700000" algn="tl">
                    <a:srgbClr val="000000">
                      <a:alpha val="43137"/>
                    </a:srgbClr>
                  </a:outerShdw>
                </a:effectLst>
                <a:latin typeface="Calibri" panose="020F0502020204030204" pitchFamily="34" charset="0"/>
              </a:rPr>
              <a:t>Kadmonite</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20 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and the Hittite and the Perizzite and the Rephaim</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21 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and the Amorite and the Canaanite and the </a:t>
            </a:r>
            <a:r>
              <a:rPr lang="en-US" sz="3600" b="1" u="sng" dirty="0" err="1">
                <a:solidFill>
                  <a:srgbClr val="FFFFCC"/>
                </a:solidFill>
                <a:effectLst>
                  <a:outerShdw blurRad="38100" dist="38100" dir="2700000" algn="tl">
                    <a:srgbClr val="000000">
                      <a:alpha val="43137"/>
                    </a:srgbClr>
                  </a:outerShdw>
                </a:effectLst>
                <a:latin typeface="Calibri" panose="020F0502020204030204" pitchFamily="34" charset="0"/>
              </a:rPr>
              <a:t>Girgashite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and the Jebusite</a:t>
            </a:r>
            <a:r>
              <a:rPr lang="en-US" sz="3600" dirty="0">
                <a:effectLst>
                  <a:outerShdw blurRad="38100" dist="38100" dir="2700000" algn="tl">
                    <a:srgbClr val="000000">
                      <a:alpha val="43137"/>
                    </a:srgbClr>
                  </a:outerShdw>
                </a:effectLst>
                <a:latin typeface="Calibri" panose="020F0502020204030204" pitchFamily="34" charset="0"/>
              </a:rPr>
              <a:t>.”</a:t>
            </a:r>
            <a:endParaRPr lang="en-US" sz="2800" dirty="0">
              <a:latin typeface="Calibri" panose="020F0502020204030204" pitchFamily="34" charset="0"/>
            </a:endParaRPr>
          </a:p>
        </p:txBody>
      </p:sp>
    </p:spTree>
    <p:extLst>
      <p:ext uri="{BB962C8B-B14F-4D97-AF65-F5344CB8AC3E}">
        <p14:creationId xmlns:p14="http://schemas.microsoft.com/office/powerpoint/2010/main" val="4208279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69A3D55-214E-431A-B02E-F92D51845533}"/>
              </a:ext>
            </a:extLst>
          </p:cNvPr>
          <p:cNvGraphicFramePr>
            <a:graphicFrameLocks noGrp="1"/>
          </p:cNvGraphicFramePr>
          <p:nvPr>
            <p:ph idx="1"/>
          </p:nvPr>
        </p:nvGraphicFramePr>
        <p:xfrm>
          <a:off x="609601" y="294048"/>
          <a:ext cx="10972799" cy="4328148"/>
        </p:xfrm>
        <a:graphic>
          <a:graphicData uri="http://schemas.openxmlformats.org/drawingml/2006/table">
            <a:tbl>
              <a:tblPr firstRow="1" bandRow="1">
                <a:tableStyleId>{073A0DAA-6AF3-43AB-8588-CEC1D06C72B9}</a:tableStyleId>
              </a:tblPr>
              <a:tblGrid>
                <a:gridCol w="862206">
                  <a:extLst>
                    <a:ext uri="{9D8B030D-6E8A-4147-A177-3AD203B41FA5}">
                      <a16:colId xmlns:a16="http://schemas.microsoft.com/office/drawing/2014/main" val="20000"/>
                    </a:ext>
                  </a:extLst>
                </a:gridCol>
                <a:gridCol w="3709793">
                  <a:extLst>
                    <a:ext uri="{9D8B030D-6E8A-4147-A177-3AD203B41FA5}">
                      <a16:colId xmlns:a16="http://schemas.microsoft.com/office/drawing/2014/main" val="20001"/>
                    </a:ext>
                  </a:extLst>
                </a:gridCol>
                <a:gridCol w="2649758">
                  <a:extLst>
                    <a:ext uri="{9D8B030D-6E8A-4147-A177-3AD203B41FA5}">
                      <a16:colId xmlns:a16="http://schemas.microsoft.com/office/drawing/2014/main" val="20002"/>
                    </a:ext>
                  </a:extLst>
                </a:gridCol>
                <a:gridCol w="3751042">
                  <a:extLst>
                    <a:ext uri="{9D8B030D-6E8A-4147-A177-3AD203B41FA5}">
                      <a16:colId xmlns:a16="http://schemas.microsoft.com/office/drawing/2014/main" val="20003"/>
                    </a:ext>
                  </a:extLst>
                </a:gridCol>
              </a:tblGrid>
              <a:tr h="620353">
                <a:tc gridSpan="4">
                  <a:txBody>
                    <a:bodyPr/>
                    <a:lstStyle/>
                    <a:p>
                      <a:pPr algn="ctr"/>
                      <a:r>
                        <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Reliability of the “Divine Regathering” Predictions</a:t>
                      </a:r>
                    </a:p>
                  </a:txBody>
                  <a:tcPr marT="45717" marB="45717" anchor="ctr"/>
                </a:tc>
                <a:tc hMerge="1">
                  <a:txBody>
                    <a:bodyPr/>
                    <a:lstStyle/>
                    <a:p>
                      <a:endParaRPr lang="en-US" sz="2600" dirty="0">
                        <a:latin typeface="Calibri" panose="020F0502020204030204" pitchFamily="34" charset="0"/>
                      </a:endParaRPr>
                    </a:p>
                  </a:txBody>
                  <a:tcPr marT="45717" marB="45717"/>
                </a:tc>
                <a:tc hMerge="1">
                  <a:txBody>
                    <a:bodyPr/>
                    <a:lstStyle/>
                    <a:p>
                      <a:endParaRPr lang="en-US" sz="2600" dirty="0">
                        <a:latin typeface="Calibri" panose="020F0502020204030204" pitchFamily="34" charset="0"/>
                      </a:endParaRPr>
                    </a:p>
                  </a:txBody>
                  <a:tcPr marT="45717" marB="45717"/>
                </a:tc>
                <a:tc hMerge="1">
                  <a:txBody>
                    <a:bodyPr/>
                    <a:lstStyle/>
                    <a:p>
                      <a:endParaRPr lang="en-US" sz="2600" dirty="0">
                        <a:latin typeface="Calibri" panose="020F0502020204030204" pitchFamily="34" charset="0"/>
                      </a:endParaRPr>
                    </a:p>
                  </a:txBody>
                  <a:tcPr marT="45717" marB="45717"/>
                </a:tc>
                <a:extLst>
                  <a:ext uri="{0D108BD9-81ED-4DB2-BD59-A6C34878D82A}">
                    <a16:rowId xmlns:a16="http://schemas.microsoft.com/office/drawing/2014/main" val="998035538"/>
                  </a:ext>
                </a:extLst>
              </a:tr>
              <a:tr h="914400">
                <a:tc>
                  <a:txBody>
                    <a:bodyPr/>
                    <a:lstStyle/>
                    <a:p>
                      <a:endParaRPr lang="en-US" sz="2400" b="1" dirty="0">
                        <a:latin typeface="Calibri" panose="020F0502020204030204" pitchFamily="34" charset="0"/>
                        <a:cs typeface="Calibri" panose="020F0502020204030204" pitchFamily="34" charset="0"/>
                      </a:endParaRPr>
                    </a:p>
                  </a:txBody>
                  <a:tcPr marT="45717" marB="45717" anchor="ctr"/>
                </a:tc>
                <a:tc>
                  <a:txBody>
                    <a:bodyPr/>
                    <a:lstStyle/>
                    <a:p>
                      <a:pPr algn="ctr"/>
                      <a:r>
                        <a:rPr lang="en-US" sz="2800" b="1" dirty="0">
                          <a:solidFill>
                            <a:schemeClr val="bg2">
                              <a:lumMod val="95000"/>
                              <a:lumOff val="5000"/>
                            </a:schemeClr>
                          </a:solidFill>
                          <a:latin typeface="Calibri" panose="020F0502020204030204" pitchFamily="34" charset="0"/>
                          <a:cs typeface="Calibri" panose="020F0502020204030204" pitchFamily="34" charset="0"/>
                        </a:rPr>
                        <a:t>RETURN</a:t>
                      </a:r>
                    </a:p>
                  </a:txBody>
                  <a:tcPr marT="45717" marB="45717" anchor="ctr"/>
                </a:tc>
                <a:tc>
                  <a:txBody>
                    <a:bodyPr/>
                    <a:lstStyle/>
                    <a:p>
                      <a:pPr algn="ctr"/>
                      <a:r>
                        <a:rPr lang="en-US" sz="2800" b="1" dirty="0">
                          <a:solidFill>
                            <a:schemeClr val="bg1">
                              <a:lumMod val="50000"/>
                            </a:schemeClr>
                          </a:solidFill>
                          <a:latin typeface="Calibri" panose="020F0502020204030204" pitchFamily="34" charset="0"/>
                          <a:cs typeface="Calibri" panose="020F0502020204030204" pitchFamily="34" charset="0"/>
                        </a:rPr>
                        <a:t>PREDICTED</a:t>
                      </a:r>
                    </a:p>
                  </a:txBody>
                  <a:tcPr marT="45717" marB="45717" anchor="ctr"/>
                </a:tc>
                <a:tc>
                  <a:txBody>
                    <a:bodyPr/>
                    <a:lstStyle/>
                    <a:p>
                      <a:pPr algn="ctr"/>
                      <a:r>
                        <a:rPr lang="en-US" sz="2800" b="1" dirty="0">
                          <a:solidFill>
                            <a:srgbClr val="C00000"/>
                          </a:solidFill>
                          <a:latin typeface="Calibri" panose="020F0502020204030204" pitchFamily="34" charset="0"/>
                          <a:cs typeface="Calibri" panose="020F0502020204030204" pitchFamily="34" charset="0"/>
                        </a:rPr>
                        <a:t>FULFILLED</a:t>
                      </a:r>
                    </a:p>
                  </a:txBody>
                  <a:tcPr marT="45717" marB="45717" anchor="ctr"/>
                </a:tc>
                <a:extLst>
                  <a:ext uri="{0D108BD9-81ED-4DB2-BD59-A6C34878D82A}">
                    <a16:rowId xmlns:a16="http://schemas.microsoft.com/office/drawing/2014/main" val="10000"/>
                  </a:ext>
                </a:extLst>
              </a:tr>
              <a:tr h="914400">
                <a:tc>
                  <a:txBody>
                    <a:bodyPr/>
                    <a:lstStyle/>
                    <a:p>
                      <a:pPr algn="ctr"/>
                      <a:r>
                        <a:rPr lang="en-US" sz="2400" dirty="0">
                          <a:latin typeface="Calibri" panose="020F0502020204030204" pitchFamily="34" charset="0"/>
                          <a:cs typeface="Calibri" panose="020F0502020204030204" pitchFamily="34" charset="0"/>
                        </a:rPr>
                        <a:t>1</a:t>
                      </a:r>
                      <a:r>
                        <a:rPr lang="en-US" sz="2400" baseline="30000" dirty="0">
                          <a:latin typeface="Calibri" panose="020F0502020204030204" pitchFamily="34" charset="0"/>
                          <a:cs typeface="Calibri" panose="020F0502020204030204" pitchFamily="34" charset="0"/>
                        </a:rPr>
                        <a:t>st</a:t>
                      </a:r>
                      <a:endParaRPr lang="en-US" sz="2400" dirty="0">
                        <a:latin typeface="Calibri" panose="020F0502020204030204" pitchFamily="34" charset="0"/>
                        <a:cs typeface="Calibri" panose="020F0502020204030204" pitchFamily="34" charset="0"/>
                      </a:endParaRPr>
                    </a:p>
                  </a:txBody>
                  <a:tcPr marT="45717" marB="45717" anchor="ctr"/>
                </a:tc>
                <a:tc>
                  <a:txBody>
                    <a:bodyPr/>
                    <a:lstStyle/>
                    <a:p>
                      <a:r>
                        <a:rPr lang="en-US" sz="2800" dirty="0">
                          <a:latin typeface="Calibri" panose="020F0502020204030204" pitchFamily="34" charset="0"/>
                          <a:cs typeface="Calibri" panose="020F0502020204030204" pitchFamily="34" charset="0"/>
                        </a:rPr>
                        <a:t>From Egypt to Canaan</a:t>
                      </a:r>
                    </a:p>
                  </a:txBody>
                  <a:tcPr marT="45717" marB="45717" anchor="ctr"/>
                </a:tc>
                <a:tc>
                  <a:txBody>
                    <a:bodyPr/>
                    <a:lstStyle/>
                    <a:p>
                      <a:pPr algn="ctr"/>
                      <a:r>
                        <a:rPr lang="en-US" sz="2800" dirty="0">
                          <a:latin typeface="Calibri" panose="020F0502020204030204" pitchFamily="34" charset="0"/>
                          <a:cs typeface="Calibri" panose="020F0502020204030204" pitchFamily="34" charset="0"/>
                        </a:rPr>
                        <a:t>Gen. 15:13-14</a:t>
                      </a:r>
                    </a:p>
                  </a:txBody>
                  <a:tcPr marT="45717" marB="45717" anchor="ctr"/>
                </a:tc>
                <a:tc>
                  <a:txBody>
                    <a:bodyPr/>
                    <a:lstStyle/>
                    <a:p>
                      <a:pPr algn="ctr"/>
                      <a:r>
                        <a:rPr lang="en-US" sz="2800" dirty="0">
                          <a:latin typeface="Calibri" panose="020F0502020204030204" pitchFamily="34" charset="0"/>
                          <a:cs typeface="Calibri" panose="020F0502020204030204" pitchFamily="34" charset="0"/>
                        </a:rPr>
                        <a:t>Joshua 1‒12</a:t>
                      </a:r>
                    </a:p>
                  </a:txBody>
                  <a:tcPr marT="45717" marB="45717" anchor="ctr"/>
                </a:tc>
                <a:extLst>
                  <a:ext uri="{0D108BD9-81ED-4DB2-BD59-A6C34878D82A}">
                    <a16:rowId xmlns:a16="http://schemas.microsoft.com/office/drawing/2014/main" val="10001"/>
                  </a:ext>
                </a:extLst>
              </a:tr>
              <a:tr h="914400">
                <a:tc>
                  <a:txBody>
                    <a:bodyPr/>
                    <a:lstStyle/>
                    <a:p>
                      <a:pPr algn="ctr"/>
                      <a:r>
                        <a:rPr lang="en-US" sz="2400" dirty="0">
                          <a:latin typeface="Calibri" panose="020F0502020204030204" pitchFamily="34" charset="0"/>
                          <a:cs typeface="Calibri" panose="020F0502020204030204" pitchFamily="34" charset="0"/>
                        </a:rPr>
                        <a:t>2</a:t>
                      </a:r>
                      <a:r>
                        <a:rPr lang="en-US" sz="2400" baseline="30000" dirty="0">
                          <a:latin typeface="Calibri" panose="020F0502020204030204" pitchFamily="34" charset="0"/>
                          <a:cs typeface="Calibri" panose="020F0502020204030204" pitchFamily="34" charset="0"/>
                        </a:rPr>
                        <a:t>nd</a:t>
                      </a:r>
                      <a:endParaRPr lang="en-US" sz="2400" dirty="0">
                        <a:latin typeface="Calibri" panose="020F0502020204030204" pitchFamily="34" charset="0"/>
                        <a:cs typeface="Calibri" panose="020F0502020204030204" pitchFamily="34" charset="0"/>
                      </a:endParaRPr>
                    </a:p>
                  </a:txBody>
                  <a:tcPr marT="45717" marB="45717" anchor="ctr"/>
                </a:tc>
                <a:tc>
                  <a:txBody>
                    <a:bodyPr/>
                    <a:lstStyle/>
                    <a:p>
                      <a:r>
                        <a:rPr lang="en-US" sz="2800" dirty="0">
                          <a:latin typeface="Calibri" panose="020F0502020204030204" pitchFamily="34" charset="0"/>
                          <a:cs typeface="Calibri" panose="020F0502020204030204" pitchFamily="34" charset="0"/>
                        </a:rPr>
                        <a:t>From Babylon to Israel</a:t>
                      </a:r>
                    </a:p>
                  </a:txBody>
                  <a:tcPr marT="45717" marB="45717" anchor="ctr"/>
                </a:tc>
                <a:tc>
                  <a:txBody>
                    <a:bodyPr/>
                    <a:lstStyle/>
                    <a:p>
                      <a:pPr algn="ctr"/>
                      <a:r>
                        <a:rPr lang="en-US" sz="2800" dirty="0">
                          <a:latin typeface="Calibri" panose="020F0502020204030204" pitchFamily="34" charset="0"/>
                          <a:cs typeface="Calibri" panose="020F0502020204030204" pitchFamily="34" charset="0"/>
                        </a:rPr>
                        <a:t>Jer. 25:11; 29:10</a:t>
                      </a:r>
                    </a:p>
                  </a:txBody>
                  <a:tcPr marT="45717" marB="45717" anchor="ctr"/>
                </a:tc>
                <a:tc>
                  <a:txBody>
                    <a:bodyPr/>
                    <a:lstStyle/>
                    <a:p>
                      <a:pPr algn="ctr"/>
                      <a:r>
                        <a:rPr lang="en-US" sz="2800" dirty="0">
                          <a:latin typeface="Calibri" panose="020F0502020204030204" pitchFamily="34" charset="0"/>
                          <a:cs typeface="Calibri" panose="020F0502020204030204" pitchFamily="34" charset="0"/>
                        </a:rPr>
                        <a:t>Ezra &amp; Nehemiah</a:t>
                      </a:r>
                    </a:p>
                  </a:txBody>
                  <a:tcPr marT="45717" marB="45717" anchor="ctr"/>
                </a:tc>
                <a:extLst>
                  <a:ext uri="{0D108BD9-81ED-4DB2-BD59-A6C34878D82A}">
                    <a16:rowId xmlns:a16="http://schemas.microsoft.com/office/drawing/2014/main" val="10002"/>
                  </a:ext>
                </a:extLst>
              </a:tr>
              <a:tr h="914400">
                <a:tc>
                  <a:txBody>
                    <a:bodyPr/>
                    <a:lstStyle/>
                    <a:p>
                      <a:pPr algn="ctr"/>
                      <a:r>
                        <a:rPr lang="en-US" sz="2400" dirty="0">
                          <a:latin typeface="Calibri" panose="020F0502020204030204" pitchFamily="34" charset="0"/>
                          <a:cs typeface="Calibri" panose="020F0502020204030204" pitchFamily="34" charset="0"/>
                        </a:rPr>
                        <a:t>3</a:t>
                      </a:r>
                      <a:r>
                        <a:rPr lang="en-US" sz="2400" baseline="30000" dirty="0">
                          <a:latin typeface="Calibri" panose="020F0502020204030204" pitchFamily="34" charset="0"/>
                          <a:cs typeface="Calibri" panose="020F0502020204030204" pitchFamily="34" charset="0"/>
                        </a:rPr>
                        <a:t>rd</a:t>
                      </a:r>
                      <a:endParaRPr lang="en-US" sz="2400" dirty="0">
                        <a:latin typeface="Calibri" panose="020F0502020204030204" pitchFamily="34" charset="0"/>
                        <a:cs typeface="Calibri" panose="020F0502020204030204" pitchFamily="34" charset="0"/>
                      </a:endParaRPr>
                    </a:p>
                  </a:txBody>
                  <a:tcPr marT="45717" marB="45717" anchor="ctr"/>
                </a:tc>
                <a:tc>
                  <a:txBody>
                    <a:bodyPr/>
                    <a:lstStyle/>
                    <a:p>
                      <a:r>
                        <a:rPr lang="en-US" sz="2800" dirty="0">
                          <a:latin typeface="Calibri" panose="020F0502020204030204" pitchFamily="34" charset="0"/>
                          <a:cs typeface="Calibri" panose="020F0502020204030204" pitchFamily="34" charset="0"/>
                        </a:rPr>
                        <a:t>From the Diaspora to Israel’s restoration</a:t>
                      </a:r>
                    </a:p>
                  </a:txBody>
                  <a:tcPr marT="45717" marB="45717" anchor="ctr"/>
                </a:tc>
                <a:tc>
                  <a:txBody>
                    <a:bodyPr/>
                    <a:lstStyle/>
                    <a:p>
                      <a:pPr algn="ctr"/>
                      <a:r>
                        <a:rPr lang="en-US" sz="2800" dirty="0">
                          <a:latin typeface="Calibri" panose="020F0502020204030204" pitchFamily="34" charset="0"/>
                          <a:cs typeface="Calibri" panose="020F0502020204030204" pitchFamily="34" charset="0"/>
                        </a:rPr>
                        <a:t>Ezekiel 36:24-28</a:t>
                      </a:r>
                    </a:p>
                  </a:txBody>
                  <a:tcPr marT="45717" marB="45717" anchor="ctr"/>
                </a:tc>
                <a:tc>
                  <a:txBody>
                    <a:bodyPr/>
                    <a:lstStyle/>
                    <a:p>
                      <a:pPr algn="ctr"/>
                      <a:r>
                        <a:rPr lang="en-US" sz="2800" dirty="0">
                          <a:latin typeface="Calibri" panose="020F0502020204030204" pitchFamily="34" charset="0"/>
                          <a:cs typeface="Calibri" panose="020F0502020204030204" pitchFamily="34" charset="0"/>
                        </a:rPr>
                        <a:t>Millennial Kingdom</a:t>
                      </a:r>
                    </a:p>
                  </a:txBody>
                  <a:tcPr marT="45717" marB="45717" anchor="ctr"/>
                </a:tc>
                <a:extLst>
                  <a:ext uri="{0D108BD9-81ED-4DB2-BD59-A6C34878D82A}">
                    <a16:rowId xmlns:a16="http://schemas.microsoft.com/office/drawing/2014/main" val="10003"/>
                  </a:ext>
                </a:extLst>
              </a:tr>
            </a:tbl>
          </a:graphicData>
        </a:graphic>
      </p:graphicFrame>
      <p:pic>
        <p:nvPicPr>
          <p:cNvPr id="2" name="Picture 1">
            <a:extLst>
              <a:ext uri="{FF2B5EF4-FFF2-40B4-BE49-F238E27FC236}">
                <a16:creationId xmlns:a16="http://schemas.microsoft.com/office/drawing/2014/main" id="{668C25CF-5366-4A6D-8DB5-4CCDE7CC06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72475" y="4800600"/>
            <a:ext cx="3247053" cy="1828800"/>
          </a:xfrm>
          <a:prstGeom prst="rect">
            <a:avLst/>
          </a:prstGeom>
        </p:spPr>
      </p:pic>
    </p:spTree>
    <p:extLst>
      <p:ext uri="{BB962C8B-B14F-4D97-AF65-F5344CB8AC3E}">
        <p14:creationId xmlns:p14="http://schemas.microsoft.com/office/powerpoint/2010/main" val="1887428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1" y="45720"/>
            <a:ext cx="8926101" cy="6766560"/>
          </a:xfrm>
          <a:prstGeom prst="rect">
            <a:avLst/>
          </a:prstGeom>
        </p:spPr>
      </p:pic>
    </p:spTree>
    <p:extLst>
      <p:ext uri="{BB962C8B-B14F-4D97-AF65-F5344CB8AC3E}">
        <p14:creationId xmlns:p14="http://schemas.microsoft.com/office/powerpoint/2010/main" val="148331024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F4CBC-E6B0-D85E-55A2-2154A1EFE68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B9F3261-4102-6964-5E89-228B9E1DBD0F}"/>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3:4-</a:t>
            </a:r>
            <a:r>
              <a:rPr lang="en-US" sz="3600" dirty="0">
                <a:effectLst>
                  <a:outerShdw blurRad="38100" dist="38100" dir="2700000" algn="tl">
                    <a:srgbClr val="000000">
                      <a:alpha val="43137"/>
                    </a:srgbClr>
                  </a:outerShdw>
                </a:effectLst>
                <a:cs typeface="Calibri" panose="020F0502020204030204" pitchFamily="34" charset="0"/>
              </a:rPr>
              <a:t>10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God’s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Message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8E7A0B1C-2D21-2567-3496-5CD1551A7452}"/>
              </a:ext>
            </a:extLst>
          </p:cNvPr>
          <p:cNvSpPr>
            <a:spLocks noGrp="1" noChangeArrowheads="1"/>
          </p:cNvSpPr>
          <p:nvPr>
            <p:ph type="body" idx="1"/>
          </p:nvPr>
        </p:nvSpPr>
        <p:spPr>
          <a:xfrm>
            <a:off x="1066800" y="15240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calling</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holiness (5)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covenant history (6)</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compassionate sight (7)</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direction (8)</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God’s compassionate hearing (9)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assignment (10)</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17C1D5B5-0AE8-A7AD-5BC7-FC665039797A}"/>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2311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AD3C-3FB3-E730-5ADC-9CB32FFC751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066ADC1-B5DB-BEAB-8897-0B096AC9C227}"/>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3:4-</a:t>
            </a:r>
            <a:r>
              <a:rPr lang="en-US" sz="3600" dirty="0">
                <a:effectLst>
                  <a:outerShdw blurRad="38100" dist="38100" dir="2700000" algn="tl">
                    <a:srgbClr val="000000">
                      <a:alpha val="43137"/>
                    </a:srgbClr>
                  </a:outerShdw>
                </a:effectLst>
                <a:cs typeface="Calibri" panose="020F0502020204030204" pitchFamily="34" charset="0"/>
              </a:rPr>
              <a:t>10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God’s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Message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44464B20-235C-ECCA-9CDA-6A62F6256FF4}"/>
              </a:ext>
            </a:extLst>
          </p:cNvPr>
          <p:cNvSpPr>
            <a:spLocks noGrp="1" noChangeArrowheads="1"/>
          </p:cNvSpPr>
          <p:nvPr>
            <p:ph type="body" idx="1"/>
          </p:nvPr>
        </p:nvSpPr>
        <p:spPr>
          <a:xfrm>
            <a:off x="1066800" y="15240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calling</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holiness (5)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covenant history (6)</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compassionate sight (7)</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direction (8)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compassionate hearing (9)</a:t>
            </a:r>
          </a:p>
          <a:p>
            <a:pPr marL="457200" lvl="3" indent="-457200" eaLnBrk="1" hangingPunct="1">
              <a:spcBef>
                <a:spcPts val="0"/>
              </a:spcBef>
              <a:spcAft>
                <a:spcPts val="1800"/>
              </a:spcAft>
              <a:buClr>
                <a:srgbClr val="00FF00"/>
              </a:buClr>
              <a:buFont typeface="+mj-lt"/>
              <a:buAutoNum type="arabicPeriod"/>
              <a:defRPr/>
            </a:pPr>
            <a:r>
              <a:rPr lang="en-US" b="1" u="sng">
                <a:solidFill>
                  <a:srgbClr val="FFFFCC"/>
                </a:solidFill>
                <a:effectLst>
                  <a:outerShdw blurRad="38100" dist="38100" dir="2700000" algn="tl">
                    <a:srgbClr val="000000">
                      <a:alpha val="43137"/>
                    </a:srgbClr>
                  </a:outerShdw>
                </a:effectLst>
                <a:cs typeface="Calibri" panose="020F0502020204030204" pitchFamily="34" charset="0"/>
              </a:rPr>
              <a:t>God’s assignment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(10)</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86106B0A-37D8-D454-CCFE-BF404E3FB288}"/>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30414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3DAEE16-233B-4E27-A602-4D37C9A249F4}"/>
              </a:ext>
            </a:extLst>
          </p:cNvPr>
          <p:cNvGraphicFramePr>
            <a:graphicFrameLocks noGrp="1"/>
          </p:cNvGraphicFramePr>
          <p:nvPr>
            <p:ph idx="1"/>
          </p:nvPr>
        </p:nvGraphicFramePr>
        <p:xfrm>
          <a:off x="580505" y="640071"/>
          <a:ext cx="11030990" cy="4846374"/>
        </p:xfrm>
        <a:graphic>
          <a:graphicData uri="http://schemas.openxmlformats.org/drawingml/2006/table">
            <a:tbl>
              <a:tblPr firstRow="1" bandRow="1">
                <a:tableStyleId>{073A0DAA-6AF3-43AB-8588-CEC1D06C72B9}</a:tableStyleId>
              </a:tblPr>
              <a:tblGrid>
                <a:gridCol w="210312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1995055">
                  <a:extLst>
                    <a:ext uri="{9D8B030D-6E8A-4147-A177-3AD203B41FA5}">
                      <a16:colId xmlns:a16="http://schemas.microsoft.com/office/drawing/2014/main" val="20002"/>
                    </a:ext>
                  </a:extLst>
                </a:gridCol>
                <a:gridCol w="1080655">
                  <a:extLst>
                    <a:ext uri="{9D8B030D-6E8A-4147-A177-3AD203B41FA5}">
                      <a16:colId xmlns:a16="http://schemas.microsoft.com/office/drawing/2014/main" val="20003"/>
                    </a:ext>
                  </a:extLst>
                </a:gridCol>
                <a:gridCol w="3657600">
                  <a:extLst>
                    <a:ext uri="{9D8B030D-6E8A-4147-A177-3AD203B41FA5}">
                      <a16:colId xmlns:a16="http://schemas.microsoft.com/office/drawing/2014/main" val="20004"/>
                    </a:ext>
                  </a:extLst>
                </a:gridCol>
              </a:tblGrid>
              <a:tr h="914400">
                <a:tc gridSpan="5">
                  <a:txBody>
                    <a:bodyPr/>
                    <a:lstStyle/>
                    <a:p>
                      <a:pPr algn="ctr"/>
                      <a:r>
                        <a:rPr lang="en-US" alt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PHASES OF MOSES’ 120 YEAR LIFE</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9" marB="45729" anchor="ctr"/>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extLst>
                  <a:ext uri="{0D108BD9-81ED-4DB2-BD59-A6C34878D82A}">
                    <a16:rowId xmlns:a16="http://schemas.microsoft.com/office/drawing/2014/main" val="689040630"/>
                  </a:ext>
                </a:extLst>
              </a:tr>
              <a:tr h="640080">
                <a:tc>
                  <a:txBody>
                    <a:bodyPr/>
                    <a:lstStyle/>
                    <a:p>
                      <a:pPr algn="ctr"/>
                      <a:r>
                        <a:rPr lang="en-US" sz="2200" b="1" kern="1200" dirty="0">
                          <a:solidFill>
                            <a:schemeClr val="dk1"/>
                          </a:solidFill>
                          <a:latin typeface="Calibri" panose="020F0502020204030204" pitchFamily="34" charset="0"/>
                          <a:ea typeface="+mn-ea"/>
                          <a:cs typeface="Calibri" panose="020F0502020204030204" pitchFamily="34" charset="0"/>
                        </a:rPr>
                        <a:t>LIFE PHASE</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SCRIPTURE</a:t>
                      </a:r>
                    </a:p>
                  </a:txBody>
                  <a:tcPr marT="45729" marB="45729" anchor="ctr"/>
                </a:tc>
                <a:tc>
                  <a:txBody>
                    <a:bodyPr/>
                    <a:lstStyle/>
                    <a:p>
                      <a:pPr algn="ctr"/>
                      <a:r>
                        <a:rPr lang="en-US" sz="2200" b="1" u="none" dirty="0">
                          <a:solidFill>
                            <a:srgbClr val="0000FF"/>
                          </a:solidFill>
                          <a:latin typeface="Calibri" panose="020F0502020204030204" pitchFamily="34" charset="0"/>
                          <a:cs typeface="Calibri" panose="020F0502020204030204" pitchFamily="34" charset="0"/>
                        </a:rPr>
                        <a:t>YEARS</a:t>
                      </a:r>
                    </a:p>
                  </a:txBody>
                  <a:tcPr marT="45729" marB="45729" anchor="ctr"/>
                </a:tc>
                <a:tc>
                  <a:txBody>
                    <a:bodyPr/>
                    <a:lstStyle/>
                    <a:p>
                      <a:pPr algn="ctr"/>
                      <a:r>
                        <a:rPr lang="en-US" sz="2200" b="1" u="none" dirty="0">
                          <a:solidFill>
                            <a:srgbClr val="008000"/>
                          </a:solidFill>
                          <a:latin typeface="Calibri" panose="020F0502020204030204" pitchFamily="34" charset="0"/>
                          <a:cs typeface="Calibri" panose="020F0502020204030204" pitchFamily="34" charset="0"/>
                        </a:rPr>
                        <a:t>AGE</a:t>
                      </a:r>
                    </a:p>
                  </a:txBody>
                  <a:tcPr marT="45729" marB="45729" anchor="ctr"/>
                </a:tc>
                <a:tc>
                  <a:txBody>
                    <a:bodyPr/>
                    <a:lstStyle/>
                    <a:p>
                      <a:pPr algn="ctr"/>
                      <a:r>
                        <a:rPr lang="en-US" sz="2200" b="1" u="none" dirty="0">
                          <a:solidFill>
                            <a:srgbClr val="660066"/>
                          </a:solidFill>
                          <a:latin typeface="Calibri" panose="020F0502020204030204" pitchFamily="34" charset="0"/>
                          <a:cs typeface="Calibri" panose="020F0502020204030204" pitchFamily="34" charset="0"/>
                        </a:rPr>
                        <a:t>ACTIVITY</a:t>
                      </a:r>
                    </a:p>
                  </a:txBody>
                  <a:tcPr marT="45729" marB="45729" anchor="ctr"/>
                </a:tc>
                <a:extLst>
                  <a:ext uri="{0D108BD9-81ED-4DB2-BD59-A6C34878D82A}">
                    <a16:rowId xmlns:a16="http://schemas.microsoft.com/office/drawing/2014/main" val="10000"/>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Natural Training</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Acts 7:23</a:t>
                      </a:r>
                    </a:p>
                  </a:txBody>
                  <a:tcPr marT="45729" marB="45729" anchor="ctr"/>
                </a:tc>
                <a:tc>
                  <a:txBody>
                    <a:bodyPr/>
                    <a:lstStyle/>
                    <a:p>
                      <a:pPr algn="ctr"/>
                      <a:r>
                        <a:rPr lang="en-US" sz="2200" b="1" u="none" kern="1200" dirty="0">
                          <a:solidFill>
                            <a:srgbClr val="0000FF"/>
                          </a:solidFill>
                          <a:latin typeface="Calibri" panose="020F0502020204030204" pitchFamily="34" charset="0"/>
                          <a:ea typeface="+mn-ea"/>
                          <a:cs typeface="Calibri" panose="020F0502020204030204" pitchFamily="34" charset="0"/>
                        </a:rPr>
                        <a:t>1526–1486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1-40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Egyptian Education</a:t>
                      </a:r>
                    </a:p>
                  </a:txBody>
                  <a:tcPr marT="45729" marB="45729" anchor="ctr"/>
                </a:tc>
                <a:extLst>
                  <a:ext uri="{0D108BD9-81ED-4DB2-BD59-A6C34878D82A}">
                    <a16:rowId xmlns:a16="http://schemas.microsoft.com/office/drawing/2014/main" val="10001"/>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Spiritual Training</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Exod. 7:7</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1486–1446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40-80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Midian Shepherding</a:t>
                      </a:r>
                    </a:p>
                  </a:txBody>
                  <a:tcPr marT="45729" marB="45729" anchor="ctr"/>
                </a:tc>
                <a:extLst>
                  <a:ext uri="{0D108BD9-81ED-4DB2-BD59-A6C34878D82A}">
                    <a16:rowId xmlns:a16="http://schemas.microsoft.com/office/drawing/2014/main" val="10002"/>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Ministry</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Deut. 31:2; 34:7;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Acts 7:36</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1446–1406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80-120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Exodus, Law, Wilderness Preservation, Pentateuch Authorship</a:t>
                      </a:r>
                    </a:p>
                  </a:txBody>
                  <a:tcPr marT="45729" marB="45729"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73855953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a:spcBef>
                <a:spcPts val="0"/>
              </a:spcBef>
              <a:spcAft>
                <a:spcPts val="9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2:8-10</a:t>
            </a: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latin typeface="Calibri" panose="020F0502020204030204" pitchFamily="34" charset="0"/>
              </a:rPr>
              <a:t>8 </a:t>
            </a:r>
            <a:r>
              <a:rPr lang="en-US" sz="3600" dirty="0">
                <a:latin typeface="Calibri" panose="020F0502020204030204" pitchFamily="34" charset="0"/>
              </a:rPr>
              <a:t>For by grace you have been saved through faith; and that not of yourselves, </a:t>
            </a:r>
            <a:r>
              <a:rPr lang="en-US" sz="3600" i="1" dirty="0">
                <a:latin typeface="Calibri" panose="020F0502020204030204" pitchFamily="34" charset="0"/>
              </a:rPr>
              <a:t>it is</a:t>
            </a:r>
            <a:r>
              <a:rPr lang="en-US" sz="3600" dirty="0">
                <a:latin typeface="Calibri" panose="020F0502020204030204" pitchFamily="34" charset="0"/>
              </a:rPr>
              <a:t> the gift of God; </a:t>
            </a:r>
            <a:r>
              <a:rPr lang="en-US" sz="3600" baseline="30000" dirty="0">
                <a:latin typeface="Calibri" panose="020F0502020204030204" pitchFamily="34" charset="0"/>
              </a:rPr>
              <a:t>9 </a:t>
            </a:r>
            <a:r>
              <a:rPr lang="en-US" sz="3600" dirty="0">
                <a:latin typeface="Calibri" panose="020F0502020204030204" pitchFamily="34" charset="0"/>
              </a:rPr>
              <a:t>not as a result of works, so that no one may boast. </a:t>
            </a:r>
            <a:r>
              <a:rPr lang="en-US" sz="3600" b="1" baseline="30000" dirty="0">
                <a:latin typeface="Calibri" panose="020F0502020204030204" pitchFamily="34" charset="0"/>
              </a:rPr>
              <a:t>10 </a:t>
            </a:r>
            <a:r>
              <a:rPr lang="en-US" sz="3600" dirty="0">
                <a:latin typeface="Calibri" panose="020F0502020204030204" pitchFamily="34" charset="0"/>
              </a:rPr>
              <a:t>For we are His workmanship, created in Christ Jesus for good works, which God prepared beforehand so that </a:t>
            </a:r>
            <a:r>
              <a:rPr lang="en-US" sz="3600" b="1" u="sng" dirty="0">
                <a:solidFill>
                  <a:srgbClr val="FFFFCC"/>
                </a:solidFill>
                <a:latin typeface="Calibri" panose="020F0502020204030204" pitchFamily="34" charset="0"/>
              </a:rPr>
              <a:t>we would walk [</a:t>
            </a:r>
            <a:r>
              <a:rPr lang="en-US" sz="3600" b="1" i="1" u="sng" dirty="0" err="1">
                <a:solidFill>
                  <a:srgbClr val="FFFFCC"/>
                </a:solidFill>
                <a:latin typeface="Calibri" panose="020F0502020204030204" pitchFamily="34" charset="0"/>
              </a:rPr>
              <a:t>peripateō</a:t>
            </a:r>
            <a:r>
              <a:rPr lang="en-US" sz="3600" b="1" u="sng" dirty="0">
                <a:solidFill>
                  <a:srgbClr val="FFFFCC"/>
                </a:solidFill>
                <a:latin typeface="Calibri" panose="020F0502020204030204" pitchFamily="34" charset="0"/>
              </a:rPr>
              <a:t>, subjunctive mood]</a:t>
            </a:r>
            <a:r>
              <a:rPr lang="en-US" sz="3600" dirty="0">
                <a:latin typeface="Calibri" panose="020F0502020204030204" pitchFamily="34" charset="0"/>
              </a:rPr>
              <a:t> in them.”</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6680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5410200" y="3657600"/>
            <a:ext cx="762000" cy="6096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353894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0C994-6E9E-4E35-A475-F8AF7D515921}"/>
            </a:ext>
          </a:extLst>
        </p:cNvPr>
        <p:cNvGrpSpPr/>
        <p:nvPr/>
      </p:nvGrpSpPr>
      <p:grpSpPr>
        <a:xfrm>
          <a:off x="0" y="0"/>
          <a:ext cx="0" cy="0"/>
          <a:chOff x="0" y="0"/>
          <a:chExt cx="0" cy="0"/>
        </a:xfrm>
      </p:grpSpPr>
      <p:sp>
        <p:nvSpPr>
          <p:cNvPr id="55297" name="Rectangle 2">
            <a:extLst>
              <a:ext uri="{FF2B5EF4-FFF2-40B4-BE49-F238E27FC236}">
                <a16:creationId xmlns:a16="http://schemas.microsoft.com/office/drawing/2014/main" id="{B26335D7-BC12-3B0B-AA98-B9D3140CC707}"/>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REDEMPTION</a:t>
            </a:r>
            <a:br>
              <a:rPr lang="en-US" altLang="en-US" sz="3600" kern="1200" dirty="0">
                <a:effectLst>
                  <a:outerShdw blurRad="38100" dist="38100" dir="2700000" algn="tl">
                    <a:srgbClr val="000000">
                      <a:alpha val="43137"/>
                    </a:srgbClr>
                  </a:outerShdw>
                </a:effectLst>
                <a:latin typeface="Calibri" panose="020F0502020204030204" pitchFamily="34" charset="0"/>
              </a:rPr>
            </a:br>
            <a:r>
              <a:rPr lang="en-US" altLang="en-US" sz="2800" dirty="0">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(1:1–12:30)</a:t>
            </a:r>
          </a:p>
        </p:txBody>
      </p:sp>
      <p:sp>
        <p:nvSpPr>
          <p:cNvPr id="11267" name="Rectangle 3">
            <a:extLst>
              <a:ext uri="{FF2B5EF4-FFF2-40B4-BE49-F238E27FC236}">
                <a16:creationId xmlns:a16="http://schemas.microsoft.com/office/drawing/2014/main" id="{6CA513BF-6252-7953-2162-D768BB724901}"/>
              </a:ext>
            </a:extLst>
          </p:cNvPr>
          <p:cNvSpPr>
            <a:spLocks noGrp="1" noChangeArrowheads="1"/>
          </p:cNvSpPr>
          <p:nvPr>
            <p:ph type="body" idx="1"/>
          </p:nvPr>
        </p:nvSpPr>
        <p:spPr>
          <a:xfrm>
            <a:off x="609600" y="1371600"/>
            <a:ext cx="7467600" cy="4689475"/>
          </a:xfrm>
        </p:spPr>
        <p:txBody>
          <a:bodyPr/>
          <a:lstStyle/>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Why redemption is necessary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1)</a:t>
            </a:r>
          </a:p>
          <a:p>
            <a:pPr>
              <a:spcBef>
                <a:spcPts val="0"/>
              </a:spcBef>
              <a:spcAft>
                <a:spcPts val="1200"/>
              </a:spcAft>
              <a:defRPr/>
            </a:pPr>
            <a:r>
              <a:rPr lang="en-US" altLang="en-US" b="1" u="sng" dirty="0">
                <a:solidFill>
                  <a:srgbClr val="FFFFCC"/>
                </a:solidFill>
                <a:latin typeface="Calibri" panose="020F0502020204030204" pitchFamily="34" charset="0"/>
                <a:cs typeface="Calibri" panose="020F0502020204030204" pitchFamily="34" charset="0"/>
              </a:rPr>
              <a:t>Development of the deliverer (</a:t>
            </a:r>
            <a:r>
              <a:rPr lang="en-US" altLang="en-US" b="1" u="sng" dirty="0" err="1">
                <a:solidFill>
                  <a:srgbClr val="FFFFCC"/>
                </a:solidFill>
                <a:latin typeface="Calibri" panose="020F0502020204030204" pitchFamily="34" charset="0"/>
                <a:cs typeface="Calibri" panose="020F0502020204030204" pitchFamily="34" charset="0"/>
              </a:rPr>
              <a:t>Exod</a:t>
            </a:r>
            <a:r>
              <a:rPr lang="en-US" altLang="en-US" b="1" u="sng" dirty="0">
                <a:solidFill>
                  <a:srgbClr val="FFFFCC"/>
                </a:solidFill>
                <a:latin typeface="Calibri" panose="020F0502020204030204" pitchFamily="34" charset="0"/>
                <a:cs typeface="Calibri" panose="020F0502020204030204" pitchFamily="34" charset="0"/>
              </a:rPr>
              <a:t> 2–4)</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First confrontation with Pharaoh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5) </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God reassures Moses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6:1–7:7) </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Second confrontation with Pharaoh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7:18-13)</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Plagues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7:14–12:30) </a:t>
            </a:r>
          </a:p>
        </p:txBody>
      </p:sp>
      <p:pic>
        <p:nvPicPr>
          <p:cNvPr id="3" name="Picture 2">
            <a:extLst>
              <a:ext uri="{FF2B5EF4-FFF2-40B4-BE49-F238E27FC236}">
                <a16:creationId xmlns:a16="http://schemas.microsoft.com/office/drawing/2014/main" id="{7D0227E0-D731-B9A9-31E2-60AB6837733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874094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5C12D-B71D-1263-BCD6-034118BFFD7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BCB8BF0-345B-0B98-6CB9-C0EA7EC26F52}"/>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MOSES’ CALLING</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3:1-</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22</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E52239BB-21FB-7904-E125-64BAB1FE1C38}"/>
              </a:ext>
            </a:extLst>
          </p:cNvPr>
          <p:cNvSpPr>
            <a:spLocks noGrp="1" noChangeArrowheads="1"/>
          </p:cNvSpPr>
          <p:nvPr>
            <p:ph type="body" idx="1"/>
          </p:nvPr>
        </p:nvSpPr>
        <p:spPr>
          <a:xfrm>
            <a:off x="609600" y="2057400"/>
            <a:ext cx="7239000" cy="30861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Moses’ mission</a:t>
            </a:r>
            <a:r>
              <a:rPr lang="en-US" dirty="0">
                <a:latin typeface="Calibri" panose="020F0502020204030204" pitchFamily="34" charset="0"/>
                <a:cs typeface="Calibri" panose="020F0502020204030204" pitchFamily="34" charset="0"/>
              </a:rPr>
              <a:t> (1-10)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cs typeface="Calibri" panose="020F0502020204030204" pitchFamily="34" charset="0"/>
              </a:rPr>
              <a:t>Moses’ objections (11-15)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God’s prophecies (16-22)</a:t>
            </a:r>
          </a:p>
        </p:txBody>
      </p:sp>
      <p:pic>
        <p:nvPicPr>
          <p:cNvPr id="4" name="Picture 3">
            <a:extLst>
              <a:ext uri="{FF2B5EF4-FFF2-40B4-BE49-F238E27FC236}">
                <a16:creationId xmlns:a16="http://schemas.microsoft.com/office/drawing/2014/main" id="{34A8ABE9-7019-339B-3AA0-3CF8B7D9FC86}"/>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15783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76923-D2BE-4C24-D7BB-BE5ED225870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58AB464-8675-613B-0E05-B8320768FA14}"/>
              </a:ext>
            </a:extLst>
          </p:cNvPr>
          <p:cNvSpPr>
            <a:spLocks noGrp="1" noChangeArrowheads="1"/>
          </p:cNvSpPr>
          <p:nvPr>
            <p:ph type="body" idx="1"/>
          </p:nvPr>
        </p:nvSpPr>
        <p:spPr>
          <a:xfrm>
            <a:off x="753979" y="20574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1</a:t>
            </a:r>
            <a:r>
              <a:rPr lang="en-US" baseline="30000" dirty="0">
                <a:effectLst>
                  <a:outerShdw blurRad="38100" dist="38100" dir="2700000" algn="tl">
                    <a:srgbClr val="000000">
                      <a:alpha val="43137"/>
                    </a:srgbClr>
                  </a:outerShdw>
                </a:effectLst>
                <a:cs typeface="Calibri" panose="020F0502020204030204" pitchFamily="34" charset="0"/>
              </a:rPr>
              <a:t>st</a:t>
            </a:r>
            <a:r>
              <a:rPr lang="en-US" dirty="0">
                <a:effectLst>
                  <a:outerShdw blurRad="38100" dist="38100" dir="2700000" algn="tl">
                    <a:srgbClr val="000000">
                      <a:alpha val="43137"/>
                    </a:srgbClr>
                  </a:outerShdw>
                </a:effectLst>
                <a:cs typeface="Calibri" panose="020F0502020204030204" pitchFamily="34" charset="0"/>
              </a:rPr>
              <a:t> objection (11-12)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2</a:t>
            </a:r>
            <a:r>
              <a:rPr lang="en-US" baseline="30000" dirty="0">
                <a:effectLst>
                  <a:outerShdw blurRad="38100" dist="38100" dir="2700000" algn="tl">
                    <a:srgbClr val="000000">
                      <a:alpha val="43137"/>
                    </a:srgbClr>
                  </a:outerShdw>
                </a:effectLst>
                <a:cs typeface="Calibri" panose="020F0502020204030204" pitchFamily="34" charset="0"/>
              </a:rPr>
              <a:t>nd</a:t>
            </a:r>
            <a:r>
              <a:rPr lang="en-US" dirty="0">
                <a:effectLst>
                  <a:outerShdw blurRad="38100" dist="38100" dir="2700000" algn="tl">
                    <a:srgbClr val="000000">
                      <a:alpha val="43137"/>
                    </a:srgbClr>
                  </a:outerShdw>
                </a:effectLst>
                <a:cs typeface="Calibri" panose="020F0502020204030204" pitchFamily="34" charset="0"/>
              </a:rPr>
              <a:t> objection (13-15)</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 name="Rectangle 2">
            <a:extLst>
              <a:ext uri="{FF2B5EF4-FFF2-40B4-BE49-F238E27FC236}">
                <a16:creationId xmlns:a16="http://schemas.microsoft.com/office/drawing/2014/main" id="{9329D20F-F191-8A1C-19D2-61CE39081EFD}"/>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3:</a:t>
            </a:r>
            <a:r>
              <a:rPr lang="en-US" sz="3600" dirty="0">
                <a:effectLst>
                  <a:outerShdw blurRad="38100" dist="38100" dir="2700000" algn="tl">
                    <a:srgbClr val="000000">
                      <a:alpha val="43137"/>
                    </a:srgbClr>
                  </a:outerShdw>
                </a:effectLst>
                <a:cs typeface="Calibri" panose="020F0502020204030204" pitchFamily="34" charset="0"/>
              </a:rPr>
              <a:t>11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15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Objections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20BBE07-C4E3-26AB-1BAD-FACFDAB2082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39983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92BF5-13E5-1810-A71C-BE96E8F2EB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191B721-D0D2-8D94-41F8-6E188373FCA5}"/>
              </a:ext>
            </a:extLst>
          </p:cNvPr>
          <p:cNvSpPr>
            <a:spLocks noGrp="1" noChangeArrowheads="1"/>
          </p:cNvSpPr>
          <p:nvPr>
            <p:ph type="body" idx="1"/>
          </p:nvPr>
        </p:nvSpPr>
        <p:spPr>
          <a:xfrm>
            <a:off x="753979" y="20574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1</a:t>
            </a:r>
            <a:r>
              <a:rPr lang="en-US" b="1" u="sng" baseline="30000" dirty="0">
                <a:solidFill>
                  <a:srgbClr val="FFFFCC"/>
                </a:solidFill>
                <a:effectLst>
                  <a:outerShdw blurRad="38100" dist="38100" dir="2700000" algn="tl">
                    <a:srgbClr val="000000">
                      <a:alpha val="43137"/>
                    </a:srgbClr>
                  </a:outerShdw>
                </a:effectLst>
                <a:cs typeface="Calibri" panose="020F0502020204030204" pitchFamily="34" charset="0"/>
              </a:rPr>
              <a:t>st</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objection (11-12)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2</a:t>
            </a:r>
            <a:r>
              <a:rPr lang="en-US" baseline="30000" dirty="0">
                <a:effectLst>
                  <a:outerShdw blurRad="38100" dist="38100" dir="2700000" algn="tl">
                    <a:srgbClr val="000000">
                      <a:alpha val="43137"/>
                    </a:srgbClr>
                  </a:outerShdw>
                </a:effectLst>
                <a:cs typeface="Calibri" panose="020F0502020204030204" pitchFamily="34" charset="0"/>
              </a:rPr>
              <a:t>nd</a:t>
            </a:r>
            <a:r>
              <a:rPr lang="en-US" dirty="0">
                <a:effectLst>
                  <a:outerShdw blurRad="38100" dist="38100" dir="2700000" algn="tl">
                    <a:srgbClr val="000000">
                      <a:alpha val="43137"/>
                    </a:srgbClr>
                  </a:outerShdw>
                </a:effectLst>
                <a:cs typeface="Calibri" panose="020F0502020204030204" pitchFamily="34" charset="0"/>
              </a:rPr>
              <a:t> objection (13-15)</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 name="Rectangle 2">
            <a:extLst>
              <a:ext uri="{FF2B5EF4-FFF2-40B4-BE49-F238E27FC236}">
                <a16:creationId xmlns:a16="http://schemas.microsoft.com/office/drawing/2014/main" id="{B5E47AE3-2224-22C8-9680-B3BCF7CC55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3:</a:t>
            </a:r>
            <a:r>
              <a:rPr lang="en-US" sz="3600" dirty="0">
                <a:effectLst>
                  <a:outerShdw blurRad="38100" dist="38100" dir="2700000" algn="tl">
                    <a:srgbClr val="000000">
                      <a:alpha val="43137"/>
                    </a:srgbClr>
                  </a:outerShdw>
                </a:effectLst>
                <a:cs typeface="Calibri" panose="020F0502020204030204" pitchFamily="34" charset="0"/>
              </a:rPr>
              <a:t>11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15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Objections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EAEA0653-5AC8-F78E-8E13-F21E3BC360D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01923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E6A3D-7D39-2C70-6517-7840C11349B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35BA038-74E3-C766-8C53-4A396ABC768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3:</a:t>
            </a:r>
            <a:r>
              <a:rPr lang="en-US" sz="3600" dirty="0">
                <a:effectLst>
                  <a:outerShdw blurRad="38100" dist="38100" dir="2700000" algn="tl">
                    <a:srgbClr val="000000">
                      <a:alpha val="43137"/>
                    </a:srgbClr>
                  </a:outerShdw>
                </a:effectLst>
                <a:cs typeface="Calibri" panose="020F0502020204030204" pitchFamily="34" charset="0"/>
              </a:rPr>
              <a:t>11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12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a:t>
            </a:r>
            <a:r>
              <a:rPr lang="en-US" sz="2800" b="1" baseline="30000" dirty="0">
                <a:solidFill>
                  <a:srgbClr val="FFFFCC"/>
                </a:solidFill>
                <a:effectLst>
                  <a:outerShdw blurRad="38100" dist="38100" dir="2700000" algn="tl">
                    <a:srgbClr val="000000">
                      <a:alpha val="43137"/>
                    </a:srgbClr>
                  </a:outerShdw>
                </a:effectLst>
                <a:ea typeface="+mn-ea"/>
                <a:cs typeface="Calibri" panose="020F0502020204030204" pitchFamily="34" charset="0"/>
              </a:rPr>
              <a:t>st</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 Objection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AE6DB236-BCC5-9C2F-18F5-BAF88FEA522E}"/>
              </a:ext>
            </a:extLst>
          </p:cNvPr>
          <p:cNvSpPr>
            <a:spLocks noGrp="1" noChangeArrowheads="1"/>
          </p:cNvSpPr>
          <p:nvPr>
            <p:ph type="body" idx="1"/>
          </p:nvPr>
        </p:nvSpPr>
        <p:spPr>
          <a:xfrm>
            <a:off x="1066800" y="2057400"/>
            <a:ext cx="7705725" cy="14800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Inadequacy (11)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presence (12)</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2E6352B4-F631-0F52-9F84-03AFB27C269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32277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72499-0A31-B814-45E3-13CBD6EEA49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853DEA4-73BC-ECDB-6195-C5C857E106E4}"/>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3:</a:t>
            </a:r>
            <a:r>
              <a:rPr lang="en-US" sz="3600" dirty="0">
                <a:effectLst>
                  <a:outerShdw blurRad="38100" dist="38100" dir="2700000" algn="tl">
                    <a:srgbClr val="000000">
                      <a:alpha val="43137"/>
                    </a:srgbClr>
                  </a:outerShdw>
                </a:effectLst>
                <a:cs typeface="Calibri" panose="020F0502020204030204" pitchFamily="34" charset="0"/>
              </a:rPr>
              <a:t>11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12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a:t>
            </a:r>
            <a:r>
              <a:rPr lang="en-US" sz="2800" b="1" baseline="30000" dirty="0">
                <a:solidFill>
                  <a:srgbClr val="FFFFCC"/>
                </a:solidFill>
                <a:effectLst>
                  <a:outerShdw blurRad="38100" dist="38100" dir="2700000" algn="tl">
                    <a:srgbClr val="000000">
                      <a:alpha val="43137"/>
                    </a:srgbClr>
                  </a:outerShdw>
                </a:effectLst>
                <a:ea typeface="+mn-ea"/>
                <a:cs typeface="Calibri" panose="020F0502020204030204" pitchFamily="34" charset="0"/>
              </a:rPr>
              <a:t>st</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 Objection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08DC1E90-5ACE-D87A-107A-86AC21D2BB50}"/>
              </a:ext>
            </a:extLst>
          </p:cNvPr>
          <p:cNvSpPr>
            <a:spLocks noGrp="1" noChangeArrowheads="1"/>
          </p:cNvSpPr>
          <p:nvPr>
            <p:ph type="body" idx="1"/>
          </p:nvPr>
        </p:nvSpPr>
        <p:spPr>
          <a:xfrm>
            <a:off x="1066800" y="2057400"/>
            <a:ext cx="7705725" cy="14800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Inadequacy (11)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presence (12)</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5E12207D-1D8A-0A4C-932B-E50E005C32D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78234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3DAEE16-233B-4E27-A602-4D37C9A249F4}"/>
              </a:ext>
            </a:extLst>
          </p:cNvPr>
          <p:cNvGraphicFramePr>
            <a:graphicFrameLocks noGrp="1"/>
          </p:cNvGraphicFramePr>
          <p:nvPr>
            <p:ph idx="1"/>
          </p:nvPr>
        </p:nvGraphicFramePr>
        <p:xfrm>
          <a:off x="580505" y="640071"/>
          <a:ext cx="11030990" cy="4846374"/>
        </p:xfrm>
        <a:graphic>
          <a:graphicData uri="http://schemas.openxmlformats.org/drawingml/2006/table">
            <a:tbl>
              <a:tblPr firstRow="1" bandRow="1">
                <a:tableStyleId>{073A0DAA-6AF3-43AB-8588-CEC1D06C72B9}</a:tableStyleId>
              </a:tblPr>
              <a:tblGrid>
                <a:gridCol w="210312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1995055">
                  <a:extLst>
                    <a:ext uri="{9D8B030D-6E8A-4147-A177-3AD203B41FA5}">
                      <a16:colId xmlns:a16="http://schemas.microsoft.com/office/drawing/2014/main" val="20002"/>
                    </a:ext>
                  </a:extLst>
                </a:gridCol>
                <a:gridCol w="1080655">
                  <a:extLst>
                    <a:ext uri="{9D8B030D-6E8A-4147-A177-3AD203B41FA5}">
                      <a16:colId xmlns:a16="http://schemas.microsoft.com/office/drawing/2014/main" val="20003"/>
                    </a:ext>
                  </a:extLst>
                </a:gridCol>
                <a:gridCol w="3657600">
                  <a:extLst>
                    <a:ext uri="{9D8B030D-6E8A-4147-A177-3AD203B41FA5}">
                      <a16:colId xmlns:a16="http://schemas.microsoft.com/office/drawing/2014/main" val="20004"/>
                    </a:ext>
                  </a:extLst>
                </a:gridCol>
              </a:tblGrid>
              <a:tr h="914400">
                <a:tc gridSpan="5">
                  <a:txBody>
                    <a:bodyPr/>
                    <a:lstStyle/>
                    <a:p>
                      <a:pPr algn="ctr"/>
                      <a:r>
                        <a:rPr lang="en-US" alt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PHASES OF MOSES’ 120 YEAR LIFE</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9" marB="45729" anchor="ctr"/>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extLst>
                  <a:ext uri="{0D108BD9-81ED-4DB2-BD59-A6C34878D82A}">
                    <a16:rowId xmlns:a16="http://schemas.microsoft.com/office/drawing/2014/main" val="689040630"/>
                  </a:ext>
                </a:extLst>
              </a:tr>
              <a:tr h="640080">
                <a:tc>
                  <a:txBody>
                    <a:bodyPr/>
                    <a:lstStyle/>
                    <a:p>
                      <a:pPr algn="ctr"/>
                      <a:r>
                        <a:rPr lang="en-US" sz="2200" b="1" kern="1200" dirty="0">
                          <a:solidFill>
                            <a:schemeClr val="dk1"/>
                          </a:solidFill>
                          <a:latin typeface="Calibri" panose="020F0502020204030204" pitchFamily="34" charset="0"/>
                          <a:ea typeface="+mn-ea"/>
                          <a:cs typeface="Calibri" panose="020F0502020204030204" pitchFamily="34" charset="0"/>
                        </a:rPr>
                        <a:t>LIFE PHASE</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SCRIPTURE</a:t>
                      </a:r>
                    </a:p>
                  </a:txBody>
                  <a:tcPr marT="45729" marB="45729" anchor="ctr"/>
                </a:tc>
                <a:tc>
                  <a:txBody>
                    <a:bodyPr/>
                    <a:lstStyle/>
                    <a:p>
                      <a:pPr algn="ctr"/>
                      <a:r>
                        <a:rPr lang="en-US" sz="2200" b="1" u="none" dirty="0">
                          <a:solidFill>
                            <a:srgbClr val="0000FF"/>
                          </a:solidFill>
                          <a:latin typeface="Calibri" panose="020F0502020204030204" pitchFamily="34" charset="0"/>
                          <a:cs typeface="Calibri" panose="020F0502020204030204" pitchFamily="34" charset="0"/>
                        </a:rPr>
                        <a:t>YEARS</a:t>
                      </a:r>
                    </a:p>
                  </a:txBody>
                  <a:tcPr marT="45729" marB="45729" anchor="ctr"/>
                </a:tc>
                <a:tc>
                  <a:txBody>
                    <a:bodyPr/>
                    <a:lstStyle/>
                    <a:p>
                      <a:pPr algn="ctr"/>
                      <a:r>
                        <a:rPr lang="en-US" sz="2200" b="1" u="none" dirty="0">
                          <a:solidFill>
                            <a:srgbClr val="008000"/>
                          </a:solidFill>
                          <a:latin typeface="Calibri" panose="020F0502020204030204" pitchFamily="34" charset="0"/>
                          <a:cs typeface="Calibri" panose="020F0502020204030204" pitchFamily="34" charset="0"/>
                        </a:rPr>
                        <a:t>AGE</a:t>
                      </a:r>
                    </a:p>
                  </a:txBody>
                  <a:tcPr marT="45729" marB="45729" anchor="ctr"/>
                </a:tc>
                <a:tc>
                  <a:txBody>
                    <a:bodyPr/>
                    <a:lstStyle/>
                    <a:p>
                      <a:pPr algn="ctr"/>
                      <a:r>
                        <a:rPr lang="en-US" sz="2200" b="1" u="none" dirty="0">
                          <a:solidFill>
                            <a:srgbClr val="660066"/>
                          </a:solidFill>
                          <a:latin typeface="Calibri" panose="020F0502020204030204" pitchFamily="34" charset="0"/>
                          <a:cs typeface="Calibri" panose="020F0502020204030204" pitchFamily="34" charset="0"/>
                        </a:rPr>
                        <a:t>ACTIVITY</a:t>
                      </a:r>
                    </a:p>
                  </a:txBody>
                  <a:tcPr marT="45729" marB="45729" anchor="ctr"/>
                </a:tc>
                <a:extLst>
                  <a:ext uri="{0D108BD9-81ED-4DB2-BD59-A6C34878D82A}">
                    <a16:rowId xmlns:a16="http://schemas.microsoft.com/office/drawing/2014/main" val="10000"/>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Natural Training</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Acts 7:23</a:t>
                      </a:r>
                    </a:p>
                  </a:txBody>
                  <a:tcPr marT="45729" marB="45729" anchor="ctr"/>
                </a:tc>
                <a:tc>
                  <a:txBody>
                    <a:bodyPr/>
                    <a:lstStyle/>
                    <a:p>
                      <a:pPr algn="ctr"/>
                      <a:r>
                        <a:rPr lang="en-US" sz="2200" b="1" u="none" kern="1200" dirty="0">
                          <a:solidFill>
                            <a:srgbClr val="0000FF"/>
                          </a:solidFill>
                          <a:latin typeface="Calibri" panose="020F0502020204030204" pitchFamily="34" charset="0"/>
                          <a:ea typeface="+mn-ea"/>
                          <a:cs typeface="Calibri" panose="020F0502020204030204" pitchFamily="34" charset="0"/>
                        </a:rPr>
                        <a:t>1526–1486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1-40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Egyptian Education</a:t>
                      </a:r>
                    </a:p>
                  </a:txBody>
                  <a:tcPr marT="45729" marB="45729" anchor="ctr"/>
                </a:tc>
                <a:extLst>
                  <a:ext uri="{0D108BD9-81ED-4DB2-BD59-A6C34878D82A}">
                    <a16:rowId xmlns:a16="http://schemas.microsoft.com/office/drawing/2014/main" val="10001"/>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Spiritual Training</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Exod. 7:7</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1486–1446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40-80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Midian Shepherding</a:t>
                      </a:r>
                    </a:p>
                  </a:txBody>
                  <a:tcPr marT="45729" marB="45729" anchor="ctr"/>
                </a:tc>
                <a:extLst>
                  <a:ext uri="{0D108BD9-81ED-4DB2-BD59-A6C34878D82A}">
                    <a16:rowId xmlns:a16="http://schemas.microsoft.com/office/drawing/2014/main" val="10002"/>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Ministry</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Deut. 31:2; 34:7;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Acts 7:36</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1446–1406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80-120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Exodus, Law, Wilderness Preservation, Pentateuch Authorship</a:t>
                      </a:r>
                    </a:p>
                  </a:txBody>
                  <a:tcPr marT="45729" marB="45729"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2279369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92747-0787-388F-584C-D5AC6BD5F9F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8937362-1AB7-14B4-7145-699E75C0282D}"/>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3:</a:t>
            </a:r>
            <a:r>
              <a:rPr lang="en-US" sz="3600" dirty="0">
                <a:effectLst>
                  <a:outerShdw blurRad="38100" dist="38100" dir="2700000" algn="tl">
                    <a:srgbClr val="000000">
                      <a:alpha val="43137"/>
                    </a:srgbClr>
                  </a:outerShdw>
                </a:effectLst>
                <a:cs typeface="Calibri" panose="020F0502020204030204" pitchFamily="34" charset="0"/>
              </a:rPr>
              <a:t>11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12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a:t>
            </a:r>
            <a:r>
              <a:rPr lang="en-US" sz="2800" b="1" baseline="30000" dirty="0">
                <a:solidFill>
                  <a:srgbClr val="FFFFCC"/>
                </a:solidFill>
                <a:effectLst>
                  <a:outerShdw blurRad="38100" dist="38100" dir="2700000" algn="tl">
                    <a:srgbClr val="000000">
                      <a:alpha val="43137"/>
                    </a:srgbClr>
                  </a:outerShdw>
                </a:effectLst>
                <a:ea typeface="+mn-ea"/>
                <a:cs typeface="Calibri" panose="020F0502020204030204" pitchFamily="34" charset="0"/>
              </a:rPr>
              <a:t>st</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 Objection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5BC93ADC-E385-0C43-41E6-0163CBCAE177}"/>
              </a:ext>
            </a:extLst>
          </p:cNvPr>
          <p:cNvSpPr>
            <a:spLocks noGrp="1" noChangeArrowheads="1"/>
          </p:cNvSpPr>
          <p:nvPr>
            <p:ph type="body" idx="1"/>
          </p:nvPr>
        </p:nvSpPr>
        <p:spPr>
          <a:xfrm>
            <a:off x="1066800" y="2057400"/>
            <a:ext cx="7705725" cy="14800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Inadequacy (11)</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God’s presence (12)</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7F1EE38D-3F7D-BB23-9836-41974073BF0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44471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329064-0A11-4186-A2B5-6AD0823CA4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362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14:16-17</a:t>
            </a:r>
          </a:p>
          <a:p>
            <a:pPr algn="just">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ask the Father, and He will give you another Helper, that He may be with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truth, whom the world cannot receive, because it does not see Him or know Him,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know 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He abides with you and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77E5962-EB9E-40BC-A5D8-EB4A986B32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7966" y="3581400"/>
            <a:ext cx="1456069" cy="1371600"/>
          </a:xfrm>
          <a:prstGeom prst="rect">
            <a:avLst/>
          </a:prstGeom>
        </p:spPr>
      </p:pic>
    </p:spTree>
    <p:extLst>
      <p:ext uri="{BB962C8B-B14F-4D97-AF65-F5344CB8AC3E}">
        <p14:creationId xmlns:p14="http://schemas.microsoft.com/office/powerpoint/2010/main" val="57333658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8CD4E-1D1B-1135-5CCF-8B970D07057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3884834-2651-9054-5472-53CA6FA187DA}"/>
              </a:ext>
            </a:extLst>
          </p:cNvPr>
          <p:cNvPicPr>
            <a:picLocks noChangeAspect="1"/>
          </p:cNvPicPr>
          <p:nvPr/>
        </p:nvPicPr>
        <p:blipFill>
          <a:blip r:embed="rId2"/>
          <a:stretch>
            <a:fillRect/>
          </a:stretch>
        </p:blipFill>
        <p:spPr>
          <a:xfrm>
            <a:off x="1688432" y="228600"/>
            <a:ext cx="8815137" cy="6400800"/>
          </a:xfrm>
          <a:prstGeom prst="rect">
            <a:avLst/>
          </a:prstGeom>
        </p:spPr>
      </p:pic>
    </p:spTree>
    <p:extLst>
      <p:ext uri="{BB962C8B-B14F-4D97-AF65-F5344CB8AC3E}">
        <p14:creationId xmlns:p14="http://schemas.microsoft.com/office/powerpoint/2010/main" val="316742809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7E228-32B8-3921-5721-0BA42150F276}"/>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CBB43719-CECD-F398-1E33-BF64F76D1F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49500636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3DAEE16-233B-4E27-A602-4D37C9A249F4}"/>
              </a:ext>
            </a:extLst>
          </p:cNvPr>
          <p:cNvGraphicFramePr>
            <a:graphicFrameLocks noGrp="1"/>
          </p:cNvGraphicFramePr>
          <p:nvPr>
            <p:ph idx="1"/>
          </p:nvPr>
        </p:nvGraphicFramePr>
        <p:xfrm>
          <a:off x="580505" y="640071"/>
          <a:ext cx="11030990" cy="4846374"/>
        </p:xfrm>
        <a:graphic>
          <a:graphicData uri="http://schemas.openxmlformats.org/drawingml/2006/table">
            <a:tbl>
              <a:tblPr firstRow="1" bandRow="1">
                <a:tableStyleId>{073A0DAA-6AF3-43AB-8588-CEC1D06C72B9}</a:tableStyleId>
              </a:tblPr>
              <a:tblGrid>
                <a:gridCol w="210312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1995055">
                  <a:extLst>
                    <a:ext uri="{9D8B030D-6E8A-4147-A177-3AD203B41FA5}">
                      <a16:colId xmlns:a16="http://schemas.microsoft.com/office/drawing/2014/main" val="20002"/>
                    </a:ext>
                  </a:extLst>
                </a:gridCol>
                <a:gridCol w="1080655">
                  <a:extLst>
                    <a:ext uri="{9D8B030D-6E8A-4147-A177-3AD203B41FA5}">
                      <a16:colId xmlns:a16="http://schemas.microsoft.com/office/drawing/2014/main" val="20003"/>
                    </a:ext>
                  </a:extLst>
                </a:gridCol>
                <a:gridCol w="3657600">
                  <a:extLst>
                    <a:ext uri="{9D8B030D-6E8A-4147-A177-3AD203B41FA5}">
                      <a16:colId xmlns:a16="http://schemas.microsoft.com/office/drawing/2014/main" val="20004"/>
                    </a:ext>
                  </a:extLst>
                </a:gridCol>
              </a:tblGrid>
              <a:tr h="914400">
                <a:tc gridSpan="5">
                  <a:txBody>
                    <a:bodyPr/>
                    <a:lstStyle/>
                    <a:p>
                      <a:pPr algn="ctr"/>
                      <a:r>
                        <a:rPr lang="en-US" alt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PHASES OF MOSES’ 120 YEAR LIFE</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9" marB="45729" anchor="ctr"/>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extLst>
                  <a:ext uri="{0D108BD9-81ED-4DB2-BD59-A6C34878D82A}">
                    <a16:rowId xmlns:a16="http://schemas.microsoft.com/office/drawing/2014/main" val="689040630"/>
                  </a:ext>
                </a:extLst>
              </a:tr>
              <a:tr h="640080">
                <a:tc>
                  <a:txBody>
                    <a:bodyPr/>
                    <a:lstStyle/>
                    <a:p>
                      <a:pPr algn="ctr"/>
                      <a:r>
                        <a:rPr lang="en-US" sz="2200" b="1" kern="1200" dirty="0">
                          <a:solidFill>
                            <a:schemeClr val="dk1"/>
                          </a:solidFill>
                          <a:latin typeface="Calibri" panose="020F0502020204030204" pitchFamily="34" charset="0"/>
                          <a:ea typeface="+mn-ea"/>
                          <a:cs typeface="Calibri" panose="020F0502020204030204" pitchFamily="34" charset="0"/>
                        </a:rPr>
                        <a:t>LIFE PHASE</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SCRIPTURE</a:t>
                      </a:r>
                    </a:p>
                  </a:txBody>
                  <a:tcPr marT="45729" marB="45729" anchor="ctr"/>
                </a:tc>
                <a:tc>
                  <a:txBody>
                    <a:bodyPr/>
                    <a:lstStyle/>
                    <a:p>
                      <a:pPr algn="ctr"/>
                      <a:r>
                        <a:rPr lang="en-US" sz="2200" b="1" u="none" dirty="0">
                          <a:solidFill>
                            <a:srgbClr val="0000FF"/>
                          </a:solidFill>
                          <a:latin typeface="Calibri" panose="020F0502020204030204" pitchFamily="34" charset="0"/>
                          <a:cs typeface="Calibri" panose="020F0502020204030204" pitchFamily="34" charset="0"/>
                        </a:rPr>
                        <a:t>YEARS</a:t>
                      </a:r>
                    </a:p>
                  </a:txBody>
                  <a:tcPr marT="45729" marB="45729" anchor="ctr"/>
                </a:tc>
                <a:tc>
                  <a:txBody>
                    <a:bodyPr/>
                    <a:lstStyle/>
                    <a:p>
                      <a:pPr algn="ctr"/>
                      <a:r>
                        <a:rPr lang="en-US" sz="2200" b="1" u="none" dirty="0">
                          <a:solidFill>
                            <a:srgbClr val="008000"/>
                          </a:solidFill>
                          <a:latin typeface="Calibri" panose="020F0502020204030204" pitchFamily="34" charset="0"/>
                          <a:cs typeface="Calibri" panose="020F0502020204030204" pitchFamily="34" charset="0"/>
                        </a:rPr>
                        <a:t>AGE</a:t>
                      </a:r>
                    </a:p>
                  </a:txBody>
                  <a:tcPr marT="45729" marB="45729" anchor="ctr"/>
                </a:tc>
                <a:tc>
                  <a:txBody>
                    <a:bodyPr/>
                    <a:lstStyle/>
                    <a:p>
                      <a:pPr algn="ctr"/>
                      <a:r>
                        <a:rPr lang="en-US" sz="2200" b="1" u="none" dirty="0">
                          <a:solidFill>
                            <a:srgbClr val="660066"/>
                          </a:solidFill>
                          <a:latin typeface="Calibri" panose="020F0502020204030204" pitchFamily="34" charset="0"/>
                          <a:cs typeface="Calibri" panose="020F0502020204030204" pitchFamily="34" charset="0"/>
                        </a:rPr>
                        <a:t>ACTIVITY</a:t>
                      </a:r>
                    </a:p>
                  </a:txBody>
                  <a:tcPr marT="45729" marB="45729" anchor="ctr"/>
                </a:tc>
                <a:extLst>
                  <a:ext uri="{0D108BD9-81ED-4DB2-BD59-A6C34878D82A}">
                    <a16:rowId xmlns:a16="http://schemas.microsoft.com/office/drawing/2014/main" val="10000"/>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Natural Training</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Acts 7:23</a:t>
                      </a:r>
                    </a:p>
                  </a:txBody>
                  <a:tcPr marT="45729" marB="45729" anchor="ctr"/>
                </a:tc>
                <a:tc>
                  <a:txBody>
                    <a:bodyPr/>
                    <a:lstStyle/>
                    <a:p>
                      <a:pPr algn="ctr"/>
                      <a:r>
                        <a:rPr lang="en-US" sz="2200" b="1" u="none" kern="1200" dirty="0">
                          <a:solidFill>
                            <a:srgbClr val="0000FF"/>
                          </a:solidFill>
                          <a:latin typeface="Calibri" panose="020F0502020204030204" pitchFamily="34" charset="0"/>
                          <a:ea typeface="+mn-ea"/>
                          <a:cs typeface="Calibri" panose="020F0502020204030204" pitchFamily="34" charset="0"/>
                        </a:rPr>
                        <a:t>1526–1486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1-40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Egyptian Education</a:t>
                      </a:r>
                    </a:p>
                  </a:txBody>
                  <a:tcPr marT="45729" marB="45729" anchor="ctr"/>
                </a:tc>
                <a:extLst>
                  <a:ext uri="{0D108BD9-81ED-4DB2-BD59-A6C34878D82A}">
                    <a16:rowId xmlns:a16="http://schemas.microsoft.com/office/drawing/2014/main" val="10001"/>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Spiritual Training</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Exod. 7:7</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1486–1446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40-80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Midian Shepherding</a:t>
                      </a:r>
                    </a:p>
                  </a:txBody>
                  <a:tcPr marT="45729" marB="45729" anchor="ctr"/>
                </a:tc>
                <a:extLst>
                  <a:ext uri="{0D108BD9-81ED-4DB2-BD59-A6C34878D82A}">
                    <a16:rowId xmlns:a16="http://schemas.microsoft.com/office/drawing/2014/main" val="10002"/>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Ministry</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Deut. 31:2; 34:7;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Acts 7:36</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1446–1406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80-120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Exodus, Law, Wilderness Preservation, Pentateuch Authorship</a:t>
                      </a:r>
                    </a:p>
                  </a:txBody>
                  <a:tcPr marT="45729" marB="45729"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724711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09C37-D4EE-72C4-D621-DAE36FAA5A02}"/>
            </a:ext>
          </a:extLst>
        </p:cNvPr>
        <p:cNvGrpSpPr/>
        <p:nvPr/>
      </p:nvGrpSpPr>
      <p:grpSpPr>
        <a:xfrm>
          <a:off x="0" y="0"/>
          <a:ext cx="0" cy="0"/>
          <a:chOff x="0" y="0"/>
          <a:chExt cx="0" cy="0"/>
        </a:xfrm>
      </p:grpSpPr>
      <p:sp>
        <p:nvSpPr>
          <p:cNvPr id="44033" name="Rectangle 2">
            <a:extLst>
              <a:ext uri="{FF2B5EF4-FFF2-40B4-BE49-F238E27FC236}">
                <a16:creationId xmlns:a16="http://schemas.microsoft.com/office/drawing/2014/main" id="{8DA5E385-E739-1F66-6EB1-3FAFF8A5DFF8}"/>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EXODUS STRUCTURE/OUTLINE</a:t>
            </a:r>
          </a:p>
        </p:txBody>
      </p:sp>
      <p:sp>
        <p:nvSpPr>
          <p:cNvPr id="9219" name="Rectangle 3">
            <a:extLst>
              <a:ext uri="{FF2B5EF4-FFF2-40B4-BE49-F238E27FC236}">
                <a16:creationId xmlns:a16="http://schemas.microsoft.com/office/drawing/2014/main" id="{B2674C40-7DEF-D500-2CEC-CC6EE79824DC}"/>
              </a:ext>
            </a:extLst>
          </p:cNvPr>
          <p:cNvSpPr>
            <a:spLocks noGrp="1" noChangeArrowheads="1"/>
          </p:cNvSpPr>
          <p:nvPr>
            <p:ph type="body" idx="1"/>
          </p:nvPr>
        </p:nvSpPr>
        <p:spPr>
          <a:xfrm>
            <a:off x="609600" y="1371600"/>
            <a:ext cx="8839200" cy="5181600"/>
          </a:xfrm>
        </p:spPr>
        <p:txBody>
          <a:bodyPr/>
          <a:lstStyle/>
          <a:p>
            <a:pPr>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Redemption (1–18)</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Redemption (1:1–12:30)</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Liberation (12:31–15:21)</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Preservation (15:22–18:27)</a:t>
            </a:r>
          </a:p>
          <a:p>
            <a:pPr>
              <a:spcBef>
                <a:spcPts val="0"/>
              </a:spcBef>
              <a:spcAft>
                <a:spcPts val="1200"/>
              </a:spcAft>
              <a:defRPr/>
            </a:pPr>
            <a:r>
              <a:rPr lang="en-US" altLang="en-US" sz="2800" b="1" dirty="0">
                <a:solidFill>
                  <a:srgbClr val="FFFFCC"/>
                </a:solidFill>
                <a:latin typeface="Calibri" panose="020F0502020204030204" pitchFamily="34" charset="0"/>
                <a:ea typeface="Calibri" panose="020F0502020204030204" pitchFamily="34" charset="0"/>
                <a:cs typeface="Calibri" panose="020F0502020204030204" pitchFamily="34" charset="0"/>
              </a:rPr>
              <a:t>Mosaic Covenant (19–40)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Law (19–24) </a:t>
            </a:r>
          </a:p>
          <a:p>
            <a:pPr lvl="1">
              <a:spcBef>
                <a:spcPts val="0"/>
              </a:spcBef>
              <a:spcAft>
                <a:spcPts val="1200"/>
              </a:spcAft>
              <a:defRPr/>
            </a:pPr>
            <a:r>
              <a:rPr lang="en-US" altLang="en-US" sz="2800" b="1" u="sng" dirty="0">
                <a:solidFill>
                  <a:srgbClr val="FFFFCC"/>
                </a:solidFill>
                <a:latin typeface="Calibri" panose="020F0502020204030204" pitchFamily="34" charset="0"/>
                <a:ea typeface="Calibri" panose="020F0502020204030204" pitchFamily="34" charset="0"/>
                <a:cs typeface="Calibri" panose="020F0502020204030204" pitchFamily="34" charset="0"/>
              </a:rPr>
              <a:t>Tabernacle instructions (25–31)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Apostasy (32–34) </a:t>
            </a:r>
          </a:p>
          <a:p>
            <a:pPr lvl="1">
              <a:spcBef>
                <a:spcPts val="0"/>
              </a:spcBef>
              <a:spcAft>
                <a:spcPts val="1200"/>
              </a:spcAft>
              <a:defRPr/>
            </a:pPr>
            <a:r>
              <a:rPr lang="en-US" altLang="en-US" sz="2800" b="1" u="sng" dirty="0">
                <a:solidFill>
                  <a:srgbClr val="FFFFCC"/>
                </a:solidFill>
                <a:latin typeface="Calibri" panose="020F0502020204030204" pitchFamily="34" charset="0"/>
                <a:cs typeface="Calibri" panose="020F0502020204030204" pitchFamily="34" charset="0"/>
              </a:rPr>
              <a:t>Tabernacle building (35–40) </a:t>
            </a:r>
          </a:p>
        </p:txBody>
      </p:sp>
      <p:pic>
        <p:nvPicPr>
          <p:cNvPr id="3" name="Picture 2">
            <a:extLst>
              <a:ext uri="{FF2B5EF4-FFF2-40B4-BE49-F238E27FC236}">
                <a16:creationId xmlns:a16="http://schemas.microsoft.com/office/drawing/2014/main" id="{436AD3E7-C464-40A2-F766-E466292F0C4A}"/>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1816669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7C1CB-E4F0-C17F-CCF5-9E18DB7235F2}"/>
            </a:ext>
          </a:extLst>
        </p:cNvPr>
        <p:cNvGrpSpPr/>
        <p:nvPr/>
      </p:nvGrpSpPr>
      <p:grpSpPr>
        <a:xfrm>
          <a:off x="0" y="0"/>
          <a:ext cx="0" cy="0"/>
          <a:chOff x="0" y="0"/>
          <a:chExt cx="0" cy="0"/>
        </a:xfrm>
      </p:grpSpPr>
      <p:sp>
        <p:nvSpPr>
          <p:cNvPr id="106497" name="Rectangle 2">
            <a:extLst>
              <a:ext uri="{FF2B5EF4-FFF2-40B4-BE49-F238E27FC236}">
                <a16:creationId xmlns:a16="http://schemas.microsoft.com/office/drawing/2014/main" id="{AACEA655-86E0-9BBA-D4A0-FCBB02D13849}"/>
              </a:ext>
            </a:extLst>
          </p:cNvPr>
          <p:cNvSpPr>
            <a:spLocks noGrp="1" noChangeArrowheads="1"/>
          </p:cNvSpPr>
          <p:nvPr>
            <p:ph type="title" idx="4294967295"/>
          </p:nvPr>
        </p:nvSpPr>
        <p:spPr>
          <a:xfrm>
            <a:off x="3276600" y="609600"/>
            <a:ext cx="7162800" cy="1143000"/>
          </a:xfrm>
        </p:spPr>
        <p:txBody>
          <a:bodyPr/>
          <a:lstStyle/>
          <a:p>
            <a:r>
              <a:rPr lang="en-US" altLang="en-US"/>
              <a:t>Tabernacle Diagram</a:t>
            </a:r>
          </a:p>
        </p:txBody>
      </p:sp>
      <p:pic>
        <p:nvPicPr>
          <p:cNvPr id="106498" name="Picture 3" descr="diagram1">
            <a:extLst>
              <a:ext uri="{FF2B5EF4-FFF2-40B4-BE49-F238E27FC236}">
                <a16:creationId xmlns:a16="http://schemas.microsoft.com/office/drawing/2014/main" id="{CAD9E018-BE91-FE5D-6709-93CEF44AF04C}"/>
              </a:ext>
            </a:extLst>
          </p:cNvPr>
          <p:cNvPicPr>
            <a:picLocks noChangeAspect="1" noChangeArrowheads="1"/>
          </p:cNvPicPr>
          <p:nvPr/>
        </p:nvPicPr>
        <p:blipFill>
          <a:blip r:embed="rId2"/>
          <a:srcRect/>
          <a:stretch>
            <a:fillRect/>
          </a:stretch>
        </p:blipFill>
        <p:spPr bwMode="auto">
          <a:xfrm>
            <a:off x="2716414" y="228600"/>
            <a:ext cx="675917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021338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6F1ED-0A9A-F93D-4BE2-865F22A3BB4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EAACD40-9E97-7E12-4D64-E77FBEFCBDCE}"/>
              </a:ext>
            </a:extLst>
          </p:cNvPr>
          <p:cNvSpPr>
            <a:spLocks noGrp="1" noChangeArrowheads="1"/>
          </p:cNvSpPr>
          <p:nvPr>
            <p:ph type="body" idx="1"/>
          </p:nvPr>
        </p:nvSpPr>
        <p:spPr>
          <a:xfrm>
            <a:off x="753979" y="20574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1</a:t>
            </a:r>
            <a:r>
              <a:rPr lang="en-US" baseline="30000" dirty="0">
                <a:effectLst>
                  <a:outerShdw blurRad="38100" dist="38100" dir="2700000" algn="tl">
                    <a:srgbClr val="000000">
                      <a:alpha val="43137"/>
                    </a:srgbClr>
                  </a:outerShdw>
                </a:effectLst>
                <a:cs typeface="Calibri" panose="020F0502020204030204" pitchFamily="34" charset="0"/>
              </a:rPr>
              <a:t>st</a:t>
            </a:r>
            <a:r>
              <a:rPr lang="en-US" dirty="0">
                <a:effectLst>
                  <a:outerShdw blurRad="38100" dist="38100" dir="2700000" algn="tl">
                    <a:srgbClr val="000000">
                      <a:alpha val="43137"/>
                    </a:srgbClr>
                  </a:outerShdw>
                </a:effectLst>
                <a:cs typeface="Calibri" panose="020F0502020204030204" pitchFamily="34" charset="0"/>
              </a:rPr>
              <a:t> objection (11-12)</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2</a:t>
            </a:r>
            <a:r>
              <a:rPr lang="en-US" b="1" u="sng" baseline="30000" dirty="0">
                <a:solidFill>
                  <a:srgbClr val="FFFFCC"/>
                </a:solidFill>
                <a:effectLst>
                  <a:outerShdw blurRad="38100" dist="38100" dir="2700000" algn="tl">
                    <a:srgbClr val="000000">
                      <a:alpha val="43137"/>
                    </a:srgbClr>
                  </a:outerShdw>
                </a:effectLst>
                <a:cs typeface="Calibri" panose="020F0502020204030204" pitchFamily="34" charset="0"/>
              </a:rPr>
              <a:t>nd</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objection (13-15)</a:t>
            </a:r>
          </a:p>
        </p:txBody>
      </p:sp>
      <p:sp>
        <p:nvSpPr>
          <p:cNvPr id="4" name="Rectangle 2">
            <a:extLst>
              <a:ext uri="{FF2B5EF4-FFF2-40B4-BE49-F238E27FC236}">
                <a16:creationId xmlns:a16="http://schemas.microsoft.com/office/drawing/2014/main" id="{C71912DB-124D-A820-5977-D7F64A5CC817}"/>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3:</a:t>
            </a:r>
            <a:r>
              <a:rPr lang="en-US" sz="3600" dirty="0">
                <a:effectLst>
                  <a:outerShdw blurRad="38100" dist="38100" dir="2700000" algn="tl">
                    <a:srgbClr val="000000">
                      <a:alpha val="43137"/>
                    </a:srgbClr>
                  </a:outerShdw>
                </a:effectLst>
                <a:cs typeface="Calibri" panose="020F0502020204030204" pitchFamily="34" charset="0"/>
              </a:rPr>
              <a:t>11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15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Objections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1E5EA789-37B1-A8A5-50E9-E098B364897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031439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78527-6460-4538-3B2D-45A722614FF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D442621-D793-7566-99B2-EFC651F237F4}"/>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3:</a:t>
            </a:r>
            <a:r>
              <a:rPr lang="en-US" sz="3600" dirty="0">
                <a:effectLst>
                  <a:outerShdw blurRad="38100" dist="38100" dir="2700000" algn="tl">
                    <a:srgbClr val="000000">
                      <a:alpha val="43137"/>
                    </a:srgbClr>
                  </a:outerShdw>
                </a:effectLst>
                <a:cs typeface="Calibri" panose="020F0502020204030204" pitchFamily="34" charset="0"/>
              </a:rPr>
              <a:t>13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15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2</a:t>
            </a:r>
            <a:r>
              <a:rPr lang="en-US" sz="2800" b="1" baseline="300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nd</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Objection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3E8771BA-3D4E-A882-ABEF-7EEDCBB60D48}"/>
              </a:ext>
            </a:extLst>
          </p:cNvPr>
          <p:cNvSpPr>
            <a:spLocks noGrp="1" noChangeArrowheads="1"/>
          </p:cNvSpPr>
          <p:nvPr>
            <p:ph type="body" idx="1"/>
          </p:nvPr>
        </p:nvSpPr>
        <p:spPr>
          <a:xfrm>
            <a:off x="1066800" y="2057400"/>
            <a:ext cx="7705725" cy="14800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No authority</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name (14-15)</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027E9AAA-5DAD-8B36-5D66-B1C8AC3F2C2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51805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28D8A-104A-DFFC-13EF-69DC3848BC8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93E8887-94C5-C9B4-F1CA-3B7B41089942}"/>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3:</a:t>
            </a:r>
            <a:r>
              <a:rPr lang="en-US" sz="3600" dirty="0">
                <a:effectLst>
                  <a:outerShdw blurRad="38100" dist="38100" dir="2700000" algn="tl">
                    <a:srgbClr val="000000">
                      <a:alpha val="43137"/>
                    </a:srgbClr>
                  </a:outerShdw>
                </a:effectLst>
                <a:cs typeface="Calibri" panose="020F0502020204030204" pitchFamily="34" charset="0"/>
              </a:rPr>
              <a:t>13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15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2</a:t>
            </a:r>
            <a:r>
              <a:rPr lang="en-US" sz="2800" b="1" baseline="300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nd</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Objection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004E6725-072D-5781-36A2-A50AAB5AC133}"/>
              </a:ext>
            </a:extLst>
          </p:cNvPr>
          <p:cNvSpPr>
            <a:spLocks noGrp="1" noChangeArrowheads="1"/>
          </p:cNvSpPr>
          <p:nvPr>
            <p:ph type="body" idx="1"/>
          </p:nvPr>
        </p:nvSpPr>
        <p:spPr>
          <a:xfrm>
            <a:off x="1066800" y="2057400"/>
            <a:ext cx="7705725" cy="14800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No authority</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name (14-15)</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F24763C9-EBB3-C759-83CB-719773FA4E8A}"/>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78297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E948B-4CCC-AEE4-7AD3-930CCB7208F6}"/>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CF60C56-E47F-0155-7C30-F36BC6EBA43D}"/>
              </a:ext>
            </a:extLst>
          </p:cNvPr>
          <p:cNvGraphicFramePr>
            <a:graphicFrameLocks noGrp="1"/>
          </p:cNvGraphicFramePr>
          <p:nvPr>
            <p:ph idx="1"/>
          </p:nvPr>
        </p:nvGraphicFramePr>
        <p:xfrm>
          <a:off x="580505" y="640071"/>
          <a:ext cx="11030990" cy="4846374"/>
        </p:xfrm>
        <a:graphic>
          <a:graphicData uri="http://schemas.openxmlformats.org/drawingml/2006/table">
            <a:tbl>
              <a:tblPr firstRow="1" bandRow="1">
                <a:tableStyleId>{073A0DAA-6AF3-43AB-8588-CEC1D06C72B9}</a:tableStyleId>
              </a:tblPr>
              <a:tblGrid>
                <a:gridCol w="210312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1995055">
                  <a:extLst>
                    <a:ext uri="{9D8B030D-6E8A-4147-A177-3AD203B41FA5}">
                      <a16:colId xmlns:a16="http://schemas.microsoft.com/office/drawing/2014/main" val="20002"/>
                    </a:ext>
                  </a:extLst>
                </a:gridCol>
                <a:gridCol w="1080655">
                  <a:extLst>
                    <a:ext uri="{9D8B030D-6E8A-4147-A177-3AD203B41FA5}">
                      <a16:colId xmlns:a16="http://schemas.microsoft.com/office/drawing/2014/main" val="20003"/>
                    </a:ext>
                  </a:extLst>
                </a:gridCol>
                <a:gridCol w="3657600">
                  <a:extLst>
                    <a:ext uri="{9D8B030D-6E8A-4147-A177-3AD203B41FA5}">
                      <a16:colId xmlns:a16="http://schemas.microsoft.com/office/drawing/2014/main" val="20004"/>
                    </a:ext>
                  </a:extLst>
                </a:gridCol>
              </a:tblGrid>
              <a:tr h="914400">
                <a:tc gridSpan="5">
                  <a:txBody>
                    <a:bodyPr/>
                    <a:lstStyle/>
                    <a:p>
                      <a:pPr algn="ctr"/>
                      <a:r>
                        <a:rPr lang="en-US" alt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PHASES OF MOSES’ 120 YEAR LIFE</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9" marB="45729" anchor="ctr"/>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extLst>
                  <a:ext uri="{0D108BD9-81ED-4DB2-BD59-A6C34878D82A}">
                    <a16:rowId xmlns:a16="http://schemas.microsoft.com/office/drawing/2014/main" val="689040630"/>
                  </a:ext>
                </a:extLst>
              </a:tr>
              <a:tr h="640080">
                <a:tc>
                  <a:txBody>
                    <a:bodyPr/>
                    <a:lstStyle/>
                    <a:p>
                      <a:pPr algn="ctr"/>
                      <a:r>
                        <a:rPr lang="en-US" sz="2200" b="1" kern="1200" dirty="0">
                          <a:solidFill>
                            <a:schemeClr val="dk1"/>
                          </a:solidFill>
                          <a:latin typeface="Calibri" panose="020F0502020204030204" pitchFamily="34" charset="0"/>
                          <a:ea typeface="+mn-ea"/>
                          <a:cs typeface="Calibri" panose="020F0502020204030204" pitchFamily="34" charset="0"/>
                        </a:rPr>
                        <a:t>LIFE PHASE</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SCRIPTURE</a:t>
                      </a:r>
                    </a:p>
                  </a:txBody>
                  <a:tcPr marT="45729" marB="45729" anchor="ctr"/>
                </a:tc>
                <a:tc>
                  <a:txBody>
                    <a:bodyPr/>
                    <a:lstStyle/>
                    <a:p>
                      <a:pPr algn="ctr"/>
                      <a:r>
                        <a:rPr lang="en-US" sz="2200" b="1" u="none" dirty="0">
                          <a:solidFill>
                            <a:srgbClr val="0000FF"/>
                          </a:solidFill>
                          <a:latin typeface="Calibri" panose="020F0502020204030204" pitchFamily="34" charset="0"/>
                          <a:cs typeface="Calibri" panose="020F0502020204030204" pitchFamily="34" charset="0"/>
                        </a:rPr>
                        <a:t>YEARS</a:t>
                      </a:r>
                    </a:p>
                  </a:txBody>
                  <a:tcPr marT="45729" marB="45729" anchor="ctr"/>
                </a:tc>
                <a:tc>
                  <a:txBody>
                    <a:bodyPr/>
                    <a:lstStyle/>
                    <a:p>
                      <a:pPr algn="ctr"/>
                      <a:r>
                        <a:rPr lang="en-US" sz="2200" b="1" u="none" dirty="0">
                          <a:solidFill>
                            <a:srgbClr val="008000"/>
                          </a:solidFill>
                          <a:latin typeface="Calibri" panose="020F0502020204030204" pitchFamily="34" charset="0"/>
                          <a:cs typeface="Calibri" panose="020F0502020204030204" pitchFamily="34" charset="0"/>
                        </a:rPr>
                        <a:t>AGE</a:t>
                      </a:r>
                    </a:p>
                  </a:txBody>
                  <a:tcPr marT="45729" marB="45729" anchor="ctr"/>
                </a:tc>
                <a:tc>
                  <a:txBody>
                    <a:bodyPr/>
                    <a:lstStyle/>
                    <a:p>
                      <a:pPr algn="ctr"/>
                      <a:r>
                        <a:rPr lang="en-US" sz="2200" b="1" u="none" dirty="0">
                          <a:solidFill>
                            <a:srgbClr val="660066"/>
                          </a:solidFill>
                          <a:latin typeface="Calibri" panose="020F0502020204030204" pitchFamily="34" charset="0"/>
                          <a:cs typeface="Calibri" panose="020F0502020204030204" pitchFamily="34" charset="0"/>
                        </a:rPr>
                        <a:t>ACTIVITY</a:t>
                      </a:r>
                    </a:p>
                  </a:txBody>
                  <a:tcPr marT="45729" marB="45729" anchor="ctr"/>
                </a:tc>
                <a:extLst>
                  <a:ext uri="{0D108BD9-81ED-4DB2-BD59-A6C34878D82A}">
                    <a16:rowId xmlns:a16="http://schemas.microsoft.com/office/drawing/2014/main" val="10000"/>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Natural Training</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Acts 7:23</a:t>
                      </a:r>
                    </a:p>
                  </a:txBody>
                  <a:tcPr marT="45729" marB="45729" anchor="ctr"/>
                </a:tc>
                <a:tc>
                  <a:txBody>
                    <a:bodyPr/>
                    <a:lstStyle/>
                    <a:p>
                      <a:pPr algn="ctr"/>
                      <a:r>
                        <a:rPr lang="en-US" sz="2200" b="1" u="none" kern="1200" dirty="0">
                          <a:solidFill>
                            <a:srgbClr val="0000FF"/>
                          </a:solidFill>
                          <a:latin typeface="Calibri" panose="020F0502020204030204" pitchFamily="34" charset="0"/>
                          <a:ea typeface="+mn-ea"/>
                          <a:cs typeface="Calibri" panose="020F0502020204030204" pitchFamily="34" charset="0"/>
                        </a:rPr>
                        <a:t>1526–1486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1-40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Egyptian Education</a:t>
                      </a:r>
                    </a:p>
                  </a:txBody>
                  <a:tcPr marT="45729" marB="45729" anchor="ctr"/>
                </a:tc>
                <a:extLst>
                  <a:ext uri="{0D108BD9-81ED-4DB2-BD59-A6C34878D82A}">
                    <a16:rowId xmlns:a16="http://schemas.microsoft.com/office/drawing/2014/main" val="10001"/>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Spiritual Training</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Exod. 7:7</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1486–1446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40-80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Midian Shepherding</a:t>
                      </a:r>
                    </a:p>
                  </a:txBody>
                  <a:tcPr marT="45729" marB="45729" anchor="ctr"/>
                </a:tc>
                <a:extLst>
                  <a:ext uri="{0D108BD9-81ED-4DB2-BD59-A6C34878D82A}">
                    <a16:rowId xmlns:a16="http://schemas.microsoft.com/office/drawing/2014/main" val="10002"/>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Ministry</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Deut. 31:2; 34:7;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Acts 7:36</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1446–1406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80-120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Exodus, Law, Wilderness Preservation, Pentateuch Authorship</a:t>
                      </a:r>
                    </a:p>
                  </a:txBody>
                  <a:tcPr marT="45729" marB="45729"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8288817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C1F41-EF81-844F-C1F2-530CA497340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31FB7EE-867E-B5C4-0F71-D51BB4D177EF}"/>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3:</a:t>
            </a:r>
            <a:r>
              <a:rPr lang="en-US" sz="3600" dirty="0">
                <a:effectLst>
                  <a:outerShdw blurRad="38100" dist="38100" dir="2700000" algn="tl">
                    <a:srgbClr val="000000">
                      <a:alpha val="43137"/>
                    </a:srgbClr>
                  </a:outerShdw>
                </a:effectLst>
                <a:cs typeface="Calibri" panose="020F0502020204030204" pitchFamily="34" charset="0"/>
              </a:rPr>
              <a:t>13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15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2</a:t>
            </a:r>
            <a:r>
              <a:rPr lang="en-US" sz="2800" b="1" baseline="300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nd</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Objection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DF76315F-BB1D-C1AC-8384-EB966AD808BD}"/>
              </a:ext>
            </a:extLst>
          </p:cNvPr>
          <p:cNvSpPr>
            <a:spLocks noGrp="1" noChangeArrowheads="1"/>
          </p:cNvSpPr>
          <p:nvPr>
            <p:ph type="body" idx="1"/>
          </p:nvPr>
        </p:nvSpPr>
        <p:spPr>
          <a:xfrm>
            <a:off x="1066800" y="2057400"/>
            <a:ext cx="7705725" cy="14800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No authority</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(13)</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God’s name (14-15)</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B9C92A43-9570-5FBA-0380-78E8752E4C7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02069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B908C8-9ECA-0F66-6947-A0840ACF91E6}"/>
              </a:ext>
            </a:extLst>
          </p:cNvPr>
          <p:cNvPicPr>
            <a:picLocks noChangeAspect="1"/>
          </p:cNvPicPr>
          <p:nvPr/>
        </p:nvPicPr>
        <p:blipFill rotWithShape="1">
          <a:blip r:embed="rId2"/>
          <a:srcRect r="67003"/>
          <a:stretch/>
        </p:blipFill>
        <p:spPr>
          <a:xfrm>
            <a:off x="4019512" y="914400"/>
            <a:ext cx="4152976" cy="5029200"/>
          </a:xfrm>
          <a:prstGeom prst="rect">
            <a:avLst/>
          </a:prstGeom>
        </p:spPr>
      </p:pic>
      <p:pic>
        <p:nvPicPr>
          <p:cNvPr id="2" name="Picture 1">
            <a:extLst>
              <a:ext uri="{FF2B5EF4-FFF2-40B4-BE49-F238E27FC236}">
                <a16:creationId xmlns:a16="http://schemas.microsoft.com/office/drawing/2014/main" id="{1BBCE684-E08D-021D-1A2A-C029311D0D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67102163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B908C8-9ECA-0F66-6947-A0840ACF91E6}"/>
              </a:ext>
            </a:extLst>
          </p:cNvPr>
          <p:cNvPicPr>
            <a:picLocks noChangeAspect="1"/>
          </p:cNvPicPr>
          <p:nvPr/>
        </p:nvPicPr>
        <p:blipFill rotWithShape="1">
          <a:blip r:embed="rId2"/>
          <a:srcRect l="33705"/>
          <a:stretch/>
        </p:blipFill>
        <p:spPr>
          <a:xfrm>
            <a:off x="2303284" y="1143000"/>
            <a:ext cx="7585433" cy="4572000"/>
          </a:xfrm>
          <a:prstGeom prst="rect">
            <a:avLst/>
          </a:prstGeom>
        </p:spPr>
      </p:pic>
      <p:pic>
        <p:nvPicPr>
          <p:cNvPr id="2" name="Picture 1">
            <a:extLst>
              <a:ext uri="{FF2B5EF4-FFF2-40B4-BE49-F238E27FC236}">
                <a16:creationId xmlns:a16="http://schemas.microsoft.com/office/drawing/2014/main" id="{A52EAFE5-7848-F2C6-0C29-38733677FE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244092697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315BFF-0EE5-5E7C-8301-208DEF74000A}"/>
              </a:ext>
            </a:extLst>
          </p:cNvPr>
          <p:cNvPicPr>
            <a:picLocks noChangeAspect="1"/>
          </p:cNvPicPr>
          <p:nvPr/>
        </p:nvPicPr>
        <p:blipFill>
          <a:blip r:embed="rId2"/>
          <a:stretch>
            <a:fillRect/>
          </a:stretch>
        </p:blipFill>
        <p:spPr>
          <a:xfrm>
            <a:off x="1466852" y="1371600"/>
            <a:ext cx="9258297" cy="4114800"/>
          </a:xfrm>
          <a:prstGeom prst="rect">
            <a:avLst/>
          </a:prstGeom>
          <a:solidFill>
            <a:srgbClr val="FFFFFF">
              <a:shade val="85000"/>
            </a:srgbClr>
          </a:solidFill>
          <a:ln w="254000" cap="sq">
            <a:solidFill>
              <a:srgbClr val="CC66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10362046-CA15-B5D3-5D02-463AF85C47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69541787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9B1B3-4B99-F7A9-120F-C1AF4ED0F982}"/>
            </a:ext>
          </a:extLst>
        </p:cNvPr>
        <p:cNvGrpSpPr/>
        <p:nvPr/>
      </p:nvGrpSpPr>
      <p:grpSpPr>
        <a:xfrm>
          <a:off x="0" y="0"/>
          <a:ext cx="0" cy="0"/>
          <a:chOff x="0" y="0"/>
          <a:chExt cx="0" cy="0"/>
        </a:xfrm>
      </p:grpSpPr>
      <p:pic>
        <p:nvPicPr>
          <p:cNvPr id="26626" name="Picture 2">
            <a:extLst>
              <a:ext uri="{FF2B5EF4-FFF2-40B4-BE49-F238E27FC236}">
                <a16:creationId xmlns:a16="http://schemas.microsoft.com/office/drawing/2014/main" id="{4BBEEBA8-1919-86DF-8BAD-9D966AFB9C09}"/>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3" name="Oval 7">
            <a:extLst>
              <a:ext uri="{FF2B5EF4-FFF2-40B4-BE49-F238E27FC236}">
                <a16:creationId xmlns:a16="http://schemas.microsoft.com/office/drawing/2014/main" id="{056FC6E9-DB16-C275-7D4F-3ADC0D8740F0}"/>
              </a:ext>
            </a:extLst>
          </p:cNvPr>
          <p:cNvSpPr>
            <a:spLocks noChangeArrowheads="1"/>
          </p:cNvSpPr>
          <p:nvPr/>
        </p:nvSpPr>
        <p:spPr bwMode="auto">
          <a:xfrm>
            <a:off x="7543800" y="3886200"/>
            <a:ext cx="2362200" cy="1752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75750943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324100" y="228600"/>
            <a:ext cx="7543800" cy="70485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for </a:t>
            </a: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God</a:t>
            </a: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Genesis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1507" name="Rectangle 3"/>
          <p:cNvSpPr>
            <a:spLocks noGrp="1" noChangeArrowheads="1"/>
          </p:cNvSpPr>
          <p:nvPr>
            <p:ph idx="1"/>
          </p:nvPr>
        </p:nvSpPr>
        <p:spPr>
          <a:xfrm>
            <a:off x="2209800" y="990600"/>
            <a:ext cx="7772400" cy="5410200"/>
          </a:xfrm>
        </p:spPr>
        <p:txBody>
          <a:bodyPr/>
          <a:lstStyle/>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Elohim</a:t>
            </a:r>
            <a:r>
              <a:rPr lang="en-US" sz="3200" dirty="0">
                <a:effectLst>
                  <a:outerShdw blurRad="38100" dist="38100" dir="2700000" algn="tl">
                    <a:srgbClr val="000000">
                      <a:alpha val="43137"/>
                    </a:srgbClr>
                  </a:outerShdw>
                </a:effectLst>
                <a:cs typeface="Calibri" panose="020F0502020204030204" pitchFamily="34" charset="0"/>
              </a:rPr>
              <a:t> (1:1)</a:t>
            </a:r>
            <a:r>
              <a:rPr lang="en-US" dirty="0">
                <a:effectLst>
                  <a:outerShdw blurRad="38100" dist="38100" dir="2700000" algn="tl">
                    <a:srgbClr val="000000">
                      <a:alpha val="43137"/>
                    </a:srgbClr>
                  </a:outerShdw>
                </a:effectLst>
                <a:cs typeface="Calibri" panose="020F0502020204030204" pitchFamily="34" charset="0"/>
              </a:rPr>
              <a:t> – </a:t>
            </a:r>
            <a:r>
              <a:rPr lang="en-US" sz="3200" dirty="0">
                <a:effectLst>
                  <a:outerShdw blurRad="38100" dist="38100" dir="2700000" algn="tl">
                    <a:srgbClr val="000000">
                      <a:alpha val="43137"/>
                    </a:srgbClr>
                  </a:outerShdw>
                </a:effectLst>
                <a:cs typeface="Calibri" panose="020F0502020204030204" pitchFamily="34" charset="0"/>
              </a:rPr>
              <a:t>Power</a:t>
            </a:r>
          </a:p>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Yahweh</a:t>
            </a:r>
            <a:r>
              <a:rPr lang="en-US" sz="3200" dirty="0">
                <a:effectLst>
                  <a:outerShdw blurRad="38100" dist="38100" dir="2700000" algn="tl">
                    <a:srgbClr val="000000">
                      <a:alpha val="43137"/>
                    </a:srgbClr>
                  </a:outerShdw>
                </a:effectLst>
                <a:cs typeface="Calibri" panose="020F0502020204030204" pitchFamily="34" charset="0"/>
              </a:rPr>
              <a:t> (2:4)</a:t>
            </a:r>
            <a:r>
              <a:rPr lang="en-US" dirty="0">
                <a:effectLst>
                  <a:outerShdw blurRad="38100" dist="38100" dir="2700000" algn="tl">
                    <a:srgbClr val="000000">
                      <a:alpha val="43137"/>
                    </a:srgbClr>
                  </a:outerShdw>
                </a:effectLst>
                <a:cs typeface="Calibri" panose="020F0502020204030204" pitchFamily="34" charset="0"/>
              </a:rPr>
              <a:t> – </a:t>
            </a:r>
            <a:r>
              <a:rPr lang="en-US" sz="3200" dirty="0">
                <a:effectLst>
                  <a:outerShdw blurRad="38100" dist="38100" dir="2700000" algn="tl">
                    <a:srgbClr val="000000">
                      <a:alpha val="43137"/>
                    </a:srgbClr>
                  </a:outerShdw>
                </a:effectLst>
                <a:cs typeface="Calibri" panose="020F0502020204030204" pitchFamily="34" charset="0"/>
              </a:rPr>
              <a:t>Relational</a:t>
            </a:r>
          </a:p>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 Roi (Gen. 16:13) – Aware</a:t>
            </a:r>
          </a:p>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 Olam</a:t>
            </a:r>
            <a:r>
              <a:rPr lang="en-US" sz="3200" dirty="0">
                <a:effectLst>
                  <a:outerShdw blurRad="38100" dist="38100" dir="2700000" algn="tl">
                    <a:srgbClr val="000000">
                      <a:alpha val="43137"/>
                    </a:srgbClr>
                  </a:outerShdw>
                </a:effectLst>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21:33</a:t>
            </a:r>
            <a:r>
              <a:rPr lang="en-US" sz="3200" dirty="0">
                <a:effectLst>
                  <a:outerShdw blurRad="38100" dist="38100" dir="2700000" algn="tl">
                    <a:srgbClr val="000000">
                      <a:alpha val="43137"/>
                    </a:srgbClr>
                  </a:outerShdw>
                </a:effectLst>
                <a:cs typeface="Calibri" panose="020F0502020204030204" pitchFamily="34" charset="0"/>
              </a:rPr>
              <a:t>) – Eternal</a:t>
            </a:r>
          </a:p>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Jehovah Jireh (22:14) – Provision</a:t>
            </a:r>
          </a:p>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 Isaac Feared</a:t>
            </a:r>
            <a:r>
              <a:rPr lang="en-US" sz="3200" dirty="0">
                <a:effectLst>
                  <a:outerShdw blurRad="38100" dist="38100" dir="2700000" algn="tl">
                    <a:srgbClr val="000000">
                      <a:alpha val="43137"/>
                    </a:srgbClr>
                  </a:outerShdw>
                </a:effectLst>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31:42, 53</a:t>
            </a:r>
            <a:r>
              <a:rPr lang="en-US" sz="3200"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 – </a:t>
            </a:r>
            <a:r>
              <a:rPr lang="en-US" sz="3200" dirty="0">
                <a:effectLst>
                  <a:outerShdw blurRad="38100" dist="38100" dir="2700000" algn="tl">
                    <a:srgbClr val="000000">
                      <a:alpha val="43137"/>
                    </a:srgbClr>
                  </a:outerShdw>
                </a:effectLst>
                <a:cs typeface="Calibri" panose="020F0502020204030204" pitchFamily="34" charset="0"/>
              </a:rPr>
              <a:t>Reverenced</a:t>
            </a:r>
          </a:p>
          <a:p>
            <a:pPr marL="457200" indent="-457200" algn="just" eaLnBrk="1" hangingPunct="1">
              <a:spcBef>
                <a:spcPts val="0"/>
              </a:spcBef>
              <a:spcAft>
                <a:spcPts val="24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God, the God of Israel (33:20)</a:t>
            </a:r>
            <a:r>
              <a:rPr lang="en-US" dirty="0">
                <a:effectLst>
                  <a:outerShdw blurRad="38100" dist="38100" dir="2700000" algn="tl">
                    <a:srgbClr val="000000">
                      <a:alpha val="43137"/>
                    </a:srgbClr>
                  </a:outerShdw>
                </a:effectLst>
                <a:cs typeface="Calibri" panose="020F0502020204030204" pitchFamily="34" charset="0"/>
              </a:rPr>
              <a:t> – </a:t>
            </a:r>
            <a:r>
              <a:rPr lang="en-US" sz="3200" dirty="0">
                <a:effectLst>
                  <a:outerShdw blurRad="38100" dist="38100" dir="2700000" algn="tl">
                    <a:srgbClr val="000000">
                      <a:alpha val="43137"/>
                    </a:srgbClr>
                  </a:outerShdw>
                </a:effectLst>
                <a:cs typeface="Calibri" panose="020F0502020204030204" pitchFamily="34" charset="0"/>
              </a:rPr>
              <a:t>National</a:t>
            </a:r>
          </a:p>
        </p:txBody>
      </p:sp>
      <p:pic>
        <p:nvPicPr>
          <p:cNvPr id="2" name="Picture 1">
            <a:extLst>
              <a:ext uri="{FF2B5EF4-FFF2-40B4-BE49-F238E27FC236}">
                <a16:creationId xmlns:a16="http://schemas.microsoft.com/office/drawing/2014/main" id="{EDA53B86-3BEA-CD86-6FC9-C282C9973B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250840677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FFE11-48D8-7F35-142E-C95C8B32A18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DA23626-CBAF-2785-3E2D-54AF427B4E55}"/>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MOSES’ CALLING</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3:1-</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22</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858D5BCD-9570-7C6A-3943-C749F4961D4F}"/>
              </a:ext>
            </a:extLst>
          </p:cNvPr>
          <p:cNvSpPr>
            <a:spLocks noGrp="1" noChangeArrowheads="1"/>
          </p:cNvSpPr>
          <p:nvPr>
            <p:ph type="body" idx="1"/>
          </p:nvPr>
        </p:nvSpPr>
        <p:spPr>
          <a:xfrm>
            <a:off x="609600" y="2057400"/>
            <a:ext cx="7239000" cy="30861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Moses’ mission</a:t>
            </a:r>
            <a:r>
              <a:rPr lang="en-US" dirty="0">
                <a:latin typeface="Calibri" panose="020F0502020204030204" pitchFamily="34" charset="0"/>
                <a:cs typeface="Calibri" panose="020F0502020204030204" pitchFamily="34" charset="0"/>
              </a:rPr>
              <a:t> (1-10)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Moses’ objections (11-15)</a:t>
            </a:r>
            <a:endParaRPr lang="en-US" dirty="0">
              <a:latin typeface="Calibri" panose="020F0502020204030204" pitchFamily="34" charset="0"/>
              <a:cs typeface="Calibri" panose="020F0502020204030204" pitchFamily="34" charset="0"/>
            </a:endParaRP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cs typeface="Calibri" panose="020F0502020204030204" pitchFamily="34" charset="0"/>
              </a:rPr>
              <a:t>God’s prophecies (16-22)</a:t>
            </a:r>
          </a:p>
        </p:txBody>
      </p:sp>
      <p:pic>
        <p:nvPicPr>
          <p:cNvPr id="4" name="Picture 3">
            <a:extLst>
              <a:ext uri="{FF2B5EF4-FFF2-40B4-BE49-F238E27FC236}">
                <a16:creationId xmlns:a16="http://schemas.microsoft.com/office/drawing/2014/main" id="{8978F6AD-D1AA-A956-3BBB-54D6BAB7371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42095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2C5C9-5B58-E190-E1F9-44B9A044A4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69617C3-2A60-A419-6FA2-43C3442ABAED}"/>
              </a:ext>
            </a:extLst>
          </p:cNvPr>
          <p:cNvSpPr>
            <a:spLocks noGrp="1" noChangeArrowheads="1"/>
          </p:cNvSpPr>
          <p:nvPr>
            <p:ph type="body" idx="1"/>
          </p:nvPr>
        </p:nvSpPr>
        <p:spPr>
          <a:xfrm>
            <a:off x="753979" y="1638300"/>
            <a:ext cx="7757546" cy="35814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land (16-17)</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 leaders (18)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Pharaoh’s opposition (19)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Egypt’s judgment (20)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plundering (21-22)</a:t>
            </a:r>
          </a:p>
        </p:txBody>
      </p:sp>
      <p:sp>
        <p:nvSpPr>
          <p:cNvPr id="4" name="Rectangle 2">
            <a:extLst>
              <a:ext uri="{FF2B5EF4-FFF2-40B4-BE49-F238E27FC236}">
                <a16:creationId xmlns:a16="http://schemas.microsoft.com/office/drawing/2014/main" id="{F3611971-5ED4-795F-75AE-C185240F591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3:</a:t>
            </a:r>
            <a:r>
              <a:rPr lang="en-US" sz="3600" dirty="0">
                <a:effectLst>
                  <a:outerShdw blurRad="38100" dist="38100" dir="2700000" algn="tl">
                    <a:srgbClr val="000000">
                      <a:alpha val="43137"/>
                    </a:srgbClr>
                  </a:outerShdw>
                </a:effectLst>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God’s Prophecies</a:t>
            </a:r>
          </a:p>
        </p:txBody>
      </p:sp>
      <p:pic>
        <p:nvPicPr>
          <p:cNvPr id="3" name="Picture 2">
            <a:extLst>
              <a:ext uri="{FF2B5EF4-FFF2-40B4-BE49-F238E27FC236}">
                <a16:creationId xmlns:a16="http://schemas.microsoft.com/office/drawing/2014/main" id="{8668AB96-31B2-EE0E-4D57-299675AF7F3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65004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DA807-FAF6-28F2-CC59-190B1DB7F8C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DF1F541-8FC6-8AF1-7C86-CD66559626C9}"/>
              </a:ext>
            </a:extLst>
          </p:cNvPr>
          <p:cNvSpPr>
            <a:spLocks noGrp="1" noChangeArrowheads="1"/>
          </p:cNvSpPr>
          <p:nvPr>
            <p:ph type="body" idx="1"/>
          </p:nvPr>
        </p:nvSpPr>
        <p:spPr>
          <a:xfrm>
            <a:off x="753979" y="1638300"/>
            <a:ext cx="7757546" cy="35814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Israel’s land (16-17)</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 leaders (18)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Pharaoh’s opposition (19)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Egypt’s judgment (20)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plundering (21-22)</a:t>
            </a:r>
          </a:p>
        </p:txBody>
      </p:sp>
      <p:sp>
        <p:nvSpPr>
          <p:cNvPr id="4" name="Rectangle 2">
            <a:extLst>
              <a:ext uri="{FF2B5EF4-FFF2-40B4-BE49-F238E27FC236}">
                <a16:creationId xmlns:a16="http://schemas.microsoft.com/office/drawing/2014/main" id="{76EA4744-8B33-9CBC-739D-F74643124238}"/>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3:</a:t>
            </a:r>
            <a:r>
              <a:rPr lang="en-US" sz="3600" dirty="0">
                <a:effectLst>
                  <a:outerShdw blurRad="38100" dist="38100" dir="2700000" algn="tl">
                    <a:srgbClr val="000000">
                      <a:alpha val="43137"/>
                    </a:srgbClr>
                  </a:outerShdw>
                </a:effectLst>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God’s Prophecies</a:t>
            </a:r>
          </a:p>
        </p:txBody>
      </p:sp>
      <p:pic>
        <p:nvPicPr>
          <p:cNvPr id="3" name="Picture 2">
            <a:extLst>
              <a:ext uri="{FF2B5EF4-FFF2-40B4-BE49-F238E27FC236}">
                <a16:creationId xmlns:a16="http://schemas.microsoft.com/office/drawing/2014/main" id="{36B91351-4AB0-046F-C510-2D26FEB9486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063979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69A3D55-214E-431A-B02E-F92D51845533}"/>
              </a:ext>
            </a:extLst>
          </p:cNvPr>
          <p:cNvGraphicFramePr>
            <a:graphicFrameLocks noGrp="1"/>
          </p:cNvGraphicFramePr>
          <p:nvPr>
            <p:ph idx="1"/>
            <p:extLst>
              <p:ext uri="{D42A27DB-BD31-4B8C-83A1-F6EECF244321}">
                <p14:modId xmlns:p14="http://schemas.microsoft.com/office/powerpoint/2010/main" val="618462071"/>
              </p:ext>
            </p:extLst>
          </p:nvPr>
        </p:nvGraphicFramePr>
        <p:xfrm>
          <a:off x="609600" y="294048"/>
          <a:ext cx="10972800" cy="4389120"/>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20000"/>
                    </a:ext>
                  </a:extLst>
                </a:gridCol>
                <a:gridCol w="3413502">
                  <a:extLst>
                    <a:ext uri="{9D8B030D-6E8A-4147-A177-3AD203B41FA5}">
                      <a16:colId xmlns:a16="http://schemas.microsoft.com/office/drawing/2014/main" val="20001"/>
                    </a:ext>
                  </a:extLst>
                </a:gridCol>
                <a:gridCol w="3314700">
                  <a:extLst>
                    <a:ext uri="{9D8B030D-6E8A-4147-A177-3AD203B41FA5}">
                      <a16:colId xmlns:a16="http://schemas.microsoft.com/office/drawing/2014/main" val="20002"/>
                    </a:ext>
                  </a:extLst>
                </a:gridCol>
                <a:gridCol w="3314700">
                  <a:extLst>
                    <a:ext uri="{9D8B030D-6E8A-4147-A177-3AD203B41FA5}">
                      <a16:colId xmlns:a16="http://schemas.microsoft.com/office/drawing/2014/main" val="20003"/>
                    </a:ext>
                  </a:extLst>
                </a:gridCol>
              </a:tblGrid>
              <a:tr h="731520">
                <a:tc gridSpan="4">
                  <a:txBody>
                    <a:bodyPr/>
                    <a:lstStyle/>
                    <a:p>
                      <a:pPr algn="ctr"/>
                      <a:r>
                        <a:rPr lang="en-US" sz="34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Reliability of the “Divine Regathering” Predictions</a:t>
                      </a:r>
                    </a:p>
                  </a:txBody>
                  <a:tcPr marT="45717" marB="45717" anchor="ctr"/>
                </a:tc>
                <a:tc hMerge="1">
                  <a:txBody>
                    <a:bodyPr/>
                    <a:lstStyle/>
                    <a:p>
                      <a:endParaRPr lang="en-US" sz="2600" dirty="0">
                        <a:latin typeface="Calibri" panose="020F0502020204030204" pitchFamily="34" charset="0"/>
                      </a:endParaRPr>
                    </a:p>
                  </a:txBody>
                  <a:tcPr marT="45717" marB="45717"/>
                </a:tc>
                <a:tc hMerge="1">
                  <a:txBody>
                    <a:bodyPr/>
                    <a:lstStyle/>
                    <a:p>
                      <a:endParaRPr lang="en-US" sz="2600" dirty="0">
                        <a:latin typeface="Calibri" panose="020F0502020204030204" pitchFamily="34" charset="0"/>
                      </a:endParaRPr>
                    </a:p>
                  </a:txBody>
                  <a:tcPr marT="45717" marB="45717"/>
                </a:tc>
                <a:tc hMerge="1">
                  <a:txBody>
                    <a:bodyPr/>
                    <a:lstStyle/>
                    <a:p>
                      <a:endParaRPr lang="en-US" sz="2600" dirty="0">
                        <a:latin typeface="Calibri" panose="020F0502020204030204" pitchFamily="34" charset="0"/>
                      </a:endParaRPr>
                    </a:p>
                  </a:txBody>
                  <a:tcPr marT="45717" marB="45717"/>
                </a:tc>
                <a:extLst>
                  <a:ext uri="{0D108BD9-81ED-4DB2-BD59-A6C34878D82A}">
                    <a16:rowId xmlns:a16="http://schemas.microsoft.com/office/drawing/2014/main" val="998035538"/>
                  </a:ext>
                </a:extLst>
              </a:tr>
              <a:tr h="914400">
                <a:tc>
                  <a:txBody>
                    <a:bodyPr/>
                    <a:lstStyle/>
                    <a:p>
                      <a:endParaRPr lang="en-US" sz="2600" b="1" dirty="0">
                        <a:latin typeface="Calibri" panose="020F0502020204030204" pitchFamily="34" charset="0"/>
                        <a:cs typeface="Calibri" panose="020F0502020204030204" pitchFamily="34" charset="0"/>
                      </a:endParaRPr>
                    </a:p>
                  </a:txBody>
                  <a:tcPr marT="45717" marB="45717" anchor="ctr"/>
                </a:tc>
                <a:tc>
                  <a:txBody>
                    <a:bodyPr/>
                    <a:lstStyle/>
                    <a:p>
                      <a:pPr algn="ctr"/>
                      <a:r>
                        <a:rPr lang="en-US" sz="2600" b="1" dirty="0">
                          <a:solidFill>
                            <a:schemeClr val="bg2">
                              <a:lumMod val="95000"/>
                              <a:lumOff val="5000"/>
                            </a:schemeClr>
                          </a:solidFill>
                          <a:latin typeface="Calibri" panose="020F0502020204030204" pitchFamily="34" charset="0"/>
                          <a:cs typeface="Calibri" panose="020F0502020204030204" pitchFamily="34" charset="0"/>
                        </a:rPr>
                        <a:t>RETURN</a:t>
                      </a:r>
                    </a:p>
                  </a:txBody>
                  <a:tcPr marT="45717" marB="45717" anchor="ctr"/>
                </a:tc>
                <a:tc>
                  <a:txBody>
                    <a:bodyPr/>
                    <a:lstStyle/>
                    <a:p>
                      <a:pPr algn="ctr"/>
                      <a:r>
                        <a:rPr lang="en-US" sz="2600" b="1" dirty="0">
                          <a:solidFill>
                            <a:schemeClr val="bg1">
                              <a:lumMod val="50000"/>
                            </a:schemeClr>
                          </a:solidFill>
                          <a:latin typeface="Calibri" panose="020F0502020204030204" pitchFamily="34" charset="0"/>
                          <a:cs typeface="Calibri" panose="020F0502020204030204" pitchFamily="34" charset="0"/>
                        </a:rPr>
                        <a:t>PREDICTED</a:t>
                      </a:r>
                    </a:p>
                  </a:txBody>
                  <a:tcPr marT="45717" marB="45717" anchor="ctr"/>
                </a:tc>
                <a:tc>
                  <a:txBody>
                    <a:bodyPr/>
                    <a:lstStyle/>
                    <a:p>
                      <a:pPr algn="ctr"/>
                      <a:r>
                        <a:rPr lang="en-US" sz="2600" b="1" dirty="0">
                          <a:solidFill>
                            <a:srgbClr val="C00000"/>
                          </a:solidFill>
                          <a:latin typeface="Calibri" panose="020F0502020204030204" pitchFamily="34" charset="0"/>
                          <a:cs typeface="Calibri" panose="020F0502020204030204" pitchFamily="34" charset="0"/>
                        </a:rPr>
                        <a:t>FULFILLED</a:t>
                      </a:r>
                    </a:p>
                  </a:txBody>
                  <a:tcPr marT="45717" marB="45717" anchor="ctr"/>
                </a:tc>
                <a:extLst>
                  <a:ext uri="{0D108BD9-81ED-4DB2-BD59-A6C34878D82A}">
                    <a16:rowId xmlns:a16="http://schemas.microsoft.com/office/drawing/2014/main" val="10000"/>
                  </a:ext>
                </a:extLst>
              </a:tr>
              <a:tr h="914400">
                <a:tc>
                  <a:txBody>
                    <a:bodyPr/>
                    <a:lstStyle/>
                    <a:p>
                      <a:pPr algn="ctr"/>
                      <a:r>
                        <a:rPr lang="en-US" sz="2600" dirty="0">
                          <a:latin typeface="Calibri" panose="020F0502020204030204" pitchFamily="34" charset="0"/>
                          <a:cs typeface="Calibri" panose="020F0502020204030204" pitchFamily="34" charset="0"/>
                        </a:rPr>
                        <a:t>1</a:t>
                      </a:r>
                      <a:r>
                        <a:rPr lang="en-US" sz="2600" baseline="30000" dirty="0">
                          <a:latin typeface="Calibri" panose="020F0502020204030204" pitchFamily="34" charset="0"/>
                          <a:cs typeface="Calibri" panose="020F0502020204030204" pitchFamily="34" charset="0"/>
                        </a:rPr>
                        <a:t>st</a:t>
                      </a:r>
                      <a:endParaRPr lang="en-US" sz="2600" dirty="0">
                        <a:latin typeface="Calibri" panose="020F0502020204030204" pitchFamily="34" charset="0"/>
                        <a:cs typeface="Calibri" panose="020F0502020204030204" pitchFamily="34" charset="0"/>
                      </a:endParaRPr>
                    </a:p>
                  </a:txBody>
                  <a:tcPr marT="45717" marB="45717" anchor="ctr"/>
                </a:tc>
                <a:tc>
                  <a:txBody>
                    <a:bodyPr/>
                    <a:lstStyle/>
                    <a:p>
                      <a:r>
                        <a:rPr lang="en-US" sz="2600" dirty="0">
                          <a:latin typeface="Calibri" panose="020F0502020204030204" pitchFamily="34" charset="0"/>
                          <a:cs typeface="Calibri" panose="020F0502020204030204" pitchFamily="34" charset="0"/>
                        </a:rPr>
                        <a:t>From Egypt to Canaan</a:t>
                      </a:r>
                    </a:p>
                  </a:txBody>
                  <a:tcPr marT="45717" marB="45717" anchor="ctr"/>
                </a:tc>
                <a:tc>
                  <a:txBody>
                    <a:bodyPr/>
                    <a:lstStyle/>
                    <a:p>
                      <a:pPr algn="ctr"/>
                      <a:r>
                        <a:rPr lang="en-US" sz="2600" dirty="0">
                          <a:latin typeface="Calibri" panose="020F0502020204030204" pitchFamily="34" charset="0"/>
                          <a:cs typeface="Calibri" panose="020F0502020204030204" pitchFamily="34" charset="0"/>
                        </a:rPr>
                        <a:t>Gen. 15:13-14</a:t>
                      </a:r>
                    </a:p>
                  </a:txBody>
                  <a:tcPr marT="45717" marB="45717" anchor="ctr"/>
                </a:tc>
                <a:tc>
                  <a:txBody>
                    <a:bodyPr/>
                    <a:lstStyle/>
                    <a:p>
                      <a:pPr algn="ctr"/>
                      <a:r>
                        <a:rPr lang="en-US" sz="2600" dirty="0">
                          <a:latin typeface="Calibri" panose="020F0502020204030204" pitchFamily="34" charset="0"/>
                          <a:cs typeface="Calibri" panose="020F0502020204030204" pitchFamily="34" charset="0"/>
                        </a:rPr>
                        <a:t>Joshua 1‒12</a:t>
                      </a:r>
                    </a:p>
                  </a:txBody>
                  <a:tcPr marT="45717" marB="45717" anchor="ctr"/>
                </a:tc>
                <a:extLst>
                  <a:ext uri="{0D108BD9-81ED-4DB2-BD59-A6C34878D82A}">
                    <a16:rowId xmlns:a16="http://schemas.microsoft.com/office/drawing/2014/main" val="10001"/>
                  </a:ext>
                </a:extLst>
              </a:tr>
              <a:tr h="914400">
                <a:tc>
                  <a:txBody>
                    <a:bodyPr/>
                    <a:lstStyle/>
                    <a:p>
                      <a:pPr algn="ctr"/>
                      <a:r>
                        <a:rPr lang="en-US" sz="2600" dirty="0">
                          <a:latin typeface="Calibri" panose="020F0502020204030204" pitchFamily="34" charset="0"/>
                          <a:cs typeface="Calibri" panose="020F0502020204030204" pitchFamily="34" charset="0"/>
                        </a:rPr>
                        <a:t>2</a:t>
                      </a:r>
                      <a:r>
                        <a:rPr lang="en-US" sz="2600" baseline="30000" dirty="0">
                          <a:latin typeface="Calibri" panose="020F0502020204030204" pitchFamily="34" charset="0"/>
                          <a:cs typeface="Calibri" panose="020F0502020204030204" pitchFamily="34" charset="0"/>
                        </a:rPr>
                        <a:t>nd</a:t>
                      </a:r>
                      <a:endParaRPr lang="en-US" sz="2600" dirty="0">
                        <a:latin typeface="Calibri" panose="020F0502020204030204" pitchFamily="34" charset="0"/>
                        <a:cs typeface="Calibri" panose="020F0502020204030204" pitchFamily="34" charset="0"/>
                      </a:endParaRPr>
                    </a:p>
                  </a:txBody>
                  <a:tcPr marT="45717" marB="45717" anchor="ctr"/>
                </a:tc>
                <a:tc>
                  <a:txBody>
                    <a:bodyPr/>
                    <a:lstStyle/>
                    <a:p>
                      <a:r>
                        <a:rPr lang="en-US" sz="2600" dirty="0">
                          <a:latin typeface="Calibri" panose="020F0502020204030204" pitchFamily="34" charset="0"/>
                          <a:cs typeface="Calibri" panose="020F0502020204030204" pitchFamily="34" charset="0"/>
                        </a:rPr>
                        <a:t>From Babylon to Israel</a:t>
                      </a:r>
                    </a:p>
                  </a:txBody>
                  <a:tcPr marT="45717" marB="45717" anchor="ctr"/>
                </a:tc>
                <a:tc>
                  <a:txBody>
                    <a:bodyPr/>
                    <a:lstStyle/>
                    <a:p>
                      <a:pPr algn="ctr"/>
                      <a:r>
                        <a:rPr lang="en-US" sz="2600" dirty="0">
                          <a:latin typeface="Calibri" panose="020F0502020204030204" pitchFamily="34" charset="0"/>
                          <a:cs typeface="Calibri" panose="020F0502020204030204" pitchFamily="34" charset="0"/>
                        </a:rPr>
                        <a:t>Jer. 25:11; 29:10</a:t>
                      </a:r>
                    </a:p>
                  </a:txBody>
                  <a:tcPr marT="45717" marB="45717" anchor="ctr"/>
                </a:tc>
                <a:tc>
                  <a:txBody>
                    <a:bodyPr/>
                    <a:lstStyle/>
                    <a:p>
                      <a:pPr algn="ctr"/>
                      <a:r>
                        <a:rPr lang="en-US" sz="2600" dirty="0">
                          <a:latin typeface="Calibri" panose="020F0502020204030204" pitchFamily="34" charset="0"/>
                          <a:cs typeface="Calibri" panose="020F0502020204030204" pitchFamily="34" charset="0"/>
                        </a:rPr>
                        <a:t>Ezra &amp; Nehemiah</a:t>
                      </a:r>
                    </a:p>
                  </a:txBody>
                  <a:tcPr marT="45717" marB="45717" anchor="ctr"/>
                </a:tc>
                <a:extLst>
                  <a:ext uri="{0D108BD9-81ED-4DB2-BD59-A6C34878D82A}">
                    <a16:rowId xmlns:a16="http://schemas.microsoft.com/office/drawing/2014/main" val="10002"/>
                  </a:ext>
                </a:extLst>
              </a:tr>
              <a:tr h="914400">
                <a:tc>
                  <a:txBody>
                    <a:bodyPr/>
                    <a:lstStyle/>
                    <a:p>
                      <a:pPr algn="ctr"/>
                      <a:r>
                        <a:rPr lang="en-US" sz="2600" dirty="0">
                          <a:latin typeface="Calibri" panose="020F0502020204030204" pitchFamily="34" charset="0"/>
                          <a:cs typeface="Calibri" panose="020F0502020204030204" pitchFamily="34" charset="0"/>
                        </a:rPr>
                        <a:t>3</a:t>
                      </a:r>
                      <a:r>
                        <a:rPr lang="en-US" sz="2600" baseline="30000" dirty="0">
                          <a:latin typeface="Calibri" panose="020F0502020204030204" pitchFamily="34" charset="0"/>
                          <a:cs typeface="Calibri" panose="020F0502020204030204" pitchFamily="34" charset="0"/>
                        </a:rPr>
                        <a:t>rd</a:t>
                      </a:r>
                      <a:endParaRPr lang="en-US" sz="2600" dirty="0">
                        <a:latin typeface="Calibri" panose="020F0502020204030204" pitchFamily="34" charset="0"/>
                        <a:cs typeface="Calibri" panose="020F0502020204030204" pitchFamily="34" charset="0"/>
                      </a:endParaRPr>
                    </a:p>
                  </a:txBody>
                  <a:tcPr marT="45717" marB="45717" anchor="ctr"/>
                </a:tc>
                <a:tc>
                  <a:txBody>
                    <a:bodyPr/>
                    <a:lstStyle/>
                    <a:p>
                      <a:r>
                        <a:rPr lang="en-US" sz="2600" dirty="0">
                          <a:latin typeface="Calibri" panose="020F0502020204030204" pitchFamily="34" charset="0"/>
                          <a:cs typeface="Calibri" panose="020F0502020204030204" pitchFamily="34" charset="0"/>
                        </a:rPr>
                        <a:t>From the Diaspora to Israel’s restoration</a:t>
                      </a:r>
                    </a:p>
                  </a:txBody>
                  <a:tcPr marT="45717" marB="45717" anchor="ctr"/>
                </a:tc>
                <a:tc>
                  <a:txBody>
                    <a:bodyPr/>
                    <a:lstStyle/>
                    <a:p>
                      <a:pPr algn="ctr"/>
                      <a:r>
                        <a:rPr lang="en-US" sz="2600" dirty="0">
                          <a:latin typeface="Calibri" panose="020F0502020204030204" pitchFamily="34" charset="0"/>
                          <a:cs typeface="Calibri" panose="020F0502020204030204" pitchFamily="34" charset="0"/>
                        </a:rPr>
                        <a:t>Ezekiel 36:24-28</a:t>
                      </a:r>
                    </a:p>
                  </a:txBody>
                  <a:tcPr marT="45717" marB="45717" anchor="ctr"/>
                </a:tc>
                <a:tc>
                  <a:txBody>
                    <a:bodyPr/>
                    <a:lstStyle/>
                    <a:p>
                      <a:pPr algn="ctr"/>
                      <a:r>
                        <a:rPr lang="en-US" sz="2600" dirty="0">
                          <a:latin typeface="Calibri" panose="020F0502020204030204" pitchFamily="34" charset="0"/>
                          <a:cs typeface="Calibri" panose="020F0502020204030204" pitchFamily="34" charset="0"/>
                        </a:rPr>
                        <a:t>Millennial Kingdom</a:t>
                      </a:r>
                    </a:p>
                  </a:txBody>
                  <a:tcPr marT="45717" marB="45717" anchor="ctr"/>
                </a:tc>
                <a:extLst>
                  <a:ext uri="{0D108BD9-81ED-4DB2-BD59-A6C34878D82A}">
                    <a16:rowId xmlns:a16="http://schemas.microsoft.com/office/drawing/2014/main" val="10003"/>
                  </a:ext>
                </a:extLst>
              </a:tr>
            </a:tbl>
          </a:graphicData>
        </a:graphic>
      </p:graphicFrame>
      <p:pic>
        <p:nvPicPr>
          <p:cNvPr id="2" name="Picture 1">
            <a:extLst>
              <a:ext uri="{FF2B5EF4-FFF2-40B4-BE49-F238E27FC236}">
                <a16:creationId xmlns:a16="http://schemas.microsoft.com/office/drawing/2014/main" id="{668C25CF-5366-4A6D-8DB5-4CCDE7CC06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72475" y="4800600"/>
            <a:ext cx="3247053" cy="1828800"/>
          </a:xfrm>
          <a:prstGeom prst="rect">
            <a:avLst/>
          </a:prstGeom>
        </p:spPr>
      </p:pic>
    </p:spTree>
    <p:extLst>
      <p:ext uri="{BB962C8B-B14F-4D97-AF65-F5344CB8AC3E}">
        <p14:creationId xmlns:p14="http://schemas.microsoft.com/office/powerpoint/2010/main" val="225480074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D3416-9C91-3053-1253-01926DC7440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A9E86D6-450F-8181-07AE-20C3E1FEDA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3573" y="137160"/>
            <a:ext cx="8684855" cy="6583680"/>
          </a:xfrm>
          <a:prstGeom prst="rect">
            <a:avLst/>
          </a:prstGeom>
        </p:spPr>
      </p:pic>
    </p:spTree>
    <p:extLst>
      <p:ext uri="{BB962C8B-B14F-4D97-AF65-F5344CB8AC3E}">
        <p14:creationId xmlns:p14="http://schemas.microsoft.com/office/powerpoint/2010/main" val="135189190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E064E-12BA-84F0-6F61-5EB728B4598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718694C-4300-E706-C697-27927AE259F2}"/>
              </a:ext>
            </a:extLst>
          </p:cNvPr>
          <p:cNvSpPr>
            <a:spLocks noGrp="1" noChangeArrowheads="1"/>
          </p:cNvSpPr>
          <p:nvPr>
            <p:ph type="body" idx="1"/>
          </p:nvPr>
        </p:nvSpPr>
        <p:spPr>
          <a:xfrm>
            <a:off x="753979" y="1638300"/>
            <a:ext cx="7757546" cy="35814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land (16-17)</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Israel’ leaders (18)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Pharaoh’s opposition (19)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Egypt’s judgment (20)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plundering (21-22)</a:t>
            </a:r>
          </a:p>
        </p:txBody>
      </p:sp>
      <p:sp>
        <p:nvSpPr>
          <p:cNvPr id="4" name="Rectangle 2">
            <a:extLst>
              <a:ext uri="{FF2B5EF4-FFF2-40B4-BE49-F238E27FC236}">
                <a16:creationId xmlns:a16="http://schemas.microsoft.com/office/drawing/2014/main" id="{9E6C8E79-AD53-664E-77A5-A595046D07C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3:</a:t>
            </a:r>
            <a:r>
              <a:rPr lang="en-US" sz="3600" dirty="0">
                <a:effectLst>
                  <a:outerShdw blurRad="38100" dist="38100" dir="2700000" algn="tl">
                    <a:srgbClr val="000000">
                      <a:alpha val="43137"/>
                    </a:srgbClr>
                  </a:outerShdw>
                </a:effectLst>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God’s Prophecies</a:t>
            </a:r>
          </a:p>
        </p:txBody>
      </p:sp>
      <p:pic>
        <p:nvPicPr>
          <p:cNvPr id="3" name="Picture 2">
            <a:extLst>
              <a:ext uri="{FF2B5EF4-FFF2-40B4-BE49-F238E27FC236}">
                <a16:creationId xmlns:a16="http://schemas.microsoft.com/office/drawing/2014/main" id="{20E66E68-97E3-6C27-F729-A7C343AD6A8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65009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2DE6F-0AE1-A967-9058-5539319B1A2C}"/>
            </a:ext>
          </a:extLst>
        </p:cNvPr>
        <p:cNvGrpSpPr/>
        <p:nvPr/>
      </p:nvGrpSpPr>
      <p:grpSpPr>
        <a:xfrm>
          <a:off x="0" y="0"/>
          <a:ext cx="0" cy="0"/>
          <a:chOff x="0" y="0"/>
          <a:chExt cx="0" cy="0"/>
        </a:xfrm>
      </p:grpSpPr>
      <p:sp>
        <p:nvSpPr>
          <p:cNvPr id="44033" name="Rectangle 2">
            <a:extLst>
              <a:ext uri="{FF2B5EF4-FFF2-40B4-BE49-F238E27FC236}">
                <a16:creationId xmlns:a16="http://schemas.microsoft.com/office/drawing/2014/main" id="{72F7C046-29F1-458E-B4EB-0DA942A5F2E3}"/>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EXODUS STRUCTURE/OUTLINE</a:t>
            </a:r>
          </a:p>
        </p:txBody>
      </p:sp>
      <p:sp>
        <p:nvSpPr>
          <p:cNvPr id="9219" name="Rectangle 3">
            <a:extLst>
              <a:ext uri="{FF2B5EF4-FFF2-40B4-BE49-F238E27FC236}">
                <a16:creationId xmlns:a16="http://schemas.microsoft.com/office/drawing/2014/main" id="{312CE85D-8602-505C-5552-BDE788228054}"/>
              </a:ext>
            </a:extLst>
          </p:cNvPr>
          <p:cNvSpPr>
            <a:spLocks noGrp="1" noChangeArrowheads="1"/>
          </p:cNvSpPr>
          <p:nvPr>
            <p:ph type="body" idx="1"/>
          </p:nvPr>
        </p:nvSpPr>
        <p:spPr>
          <a:xfrm>
            <a:off x="609600" y="1371600"/>
            <a:ext cx="8839200" cy="5181600"/>
          </a:xfrm>
        </p:spPr>
        <p:txBody>
          <a:bodyPr/>
          <a:lstStyle/>
          <a:p>
            <a:pPr>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Redemption (1–18)</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Redemption (1:1–12:30)</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Liberation (12:31–15:21)</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Preservation (15:22–18:27)</a:t>
            </a:r>
          </a:p>
          <a:p>
            <a:pPr>
              <a:spcBef>
                <a:spcPts val="0"/>
              </a:spcBef>
              <a:spcAft>
                <a:spcPts val="1200"/>
              </a:spcAft>
              <a:defRPr/>
            </a:pPr>
            <a:r>
              <a:rPr lang="en-US" altLang="en-US" sz="2800" b="1" dirty="0">
                <a:solidFill>
                  <a:srgbClr val="FFFFCC"/>
                </a:solidFill>
                <a:latin typeface="Calibri" panose="020F0502020204030204" pitchFamily="34" charset="0"/>
                <a:ea typeface="Calibri" panose="020F0502020204030204" pitchFamily="34" charset="0"/>
                <a:cs typeface="Calibri" panose="020F0502020204030204" pitchFamily="34" charset="0"/>
              </a:rPr>
              <a:t>Mosaic Covenant (19–40)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Law (19–24) </a:t>
            </a:r>
          </a:p>
          <a:p>
            <a:pPr lvl="1">
              <a:spcBef>
                <a:spcPts val="0"/>
              </a:spcBef>
              <a:spcAft>
                <a:spcPts val="1200"/>
              </a:spcAft>
              <a:defRPr/>
            </a:pPr>
            <a:r>
              <a:rPr lang="en-US" altLang="en-US" sz="2800" b="1" u="sng" dirty="0">
                <a:solidFill>
                  <a:srgbClr val="FFFFCC"/>
                </a:solidFill>
                <a:latin typeface="Calibri" panose="020F0502020204030204" pitchFamily="34" charset="0"/>
                <a:ea typeface="Calibri" panose="020F0502020204030204" pitchFamily="34" charset="0"/>
                <a:cs typeface="Calibri" panose="020F0502020204030204" pitchFamily="34" charset="0"/>
              </a:rPr>
              <a:t>Tabernacle instructions (25–31)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Apostasy (32–34) </a:t>
            </a:r>
          </a:p>
          <a:p>
            <a:pPr lvl="1">
              <a:spcBef>
                <a:spcPts val="0"/>
              </a:spcBef>
              <a:spcAft>
                <a:spcPts val="1200"/>
              </a:spcAft>
              <a:defRPr/>
            </a:pPr>
            <a:r>
              <a:rPr lang="en-US" altLang="en-US" sz="2800" b="1" u="sng" dirty="0">
                <a:solidFill>
                  <a:srgbClr val="FFFFCC"/>
                </a:solidFill>
                <a:latin typeface="Calibri" panose="020F0502020204030204" pitchFamily="34" charset="0"/>
                <a:cs typeface="Calibri" panose="020F0502020204030204" pitchFamily="34" charset="0"/>
              </a:rPr>
              <a:t>Tabernacle building (35–40) </a:t>
            </a:r>
          </a:p>
        </p:txBody>
      </p:sp>
      <p:pic>
        <p:nvPicPr>
          <p:cNvPr id="3" name="Picture 2">
            <a:extLst>
              <a:ext uri="{FF2B5EF4-FFF2-40B4-BE49-F238E27FC236}">
                <a16:creationId xmlns:a16="http://schemas.microsoft.com/office/drawing/2014/main" id="{107202E7-5FAE-78CB-3410-D4CB430770D8}"/>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6677208"/>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F2863-BAF3-55A9-C832-5DD8F29C0B69}"/>
            </a:ext>
          </a:extLst>
        </p:cNvPr>
        <p:cNvGrpSpPr/>
        <p:nvPr/>
      </p:nvGrpSpPr>
      <p:grpSpPr>
        <a:xfrm>
          <a:off x="0" y="0"/>
          <a:ext cx="0" cy="0"/>
          <a:chOff x="0" y="0"/>
          <a:chExt cx="0" cy="0"/>
        </a:xfrm>
      </p:grpSpPr>
      <p:sp>
        <p:nvSpPr>
          <p:cNvPr id="106497" name="Rectangle 2">
            <a:extLst>
              <a:ext uri="{FF2B5EF4-FFF2-40B4-BE49-F238E27FC236}">
                <a16:creationId xmlns:a16="http://schemas.microsoft.com/office/drawing/2014/main" id="{4C87CC9C-A52D-D053-1483-8F4A73E81459}"/>
              </a:ext>
            </a:extLst>
          </p:cNvPr>
          <p:cNvSpPr>
            <a:spLocks noGrp="1" noChangeArrowheads="1"/>
          </p:cNvSpPr>
          <p:nvPr>
            <p:ph type="title" idx="4294967295"/>
          </p:nvPr>
        </p:nvSpPr>
        <p:spPr>
          <a:xfrm>
            <a:off x="3276600" y="609600"/>
            <a:ext cx="7162800" cy="1143000"/>
          </a:xfrm>
        </p:spPr>
        <p:txBody>
          <a:bodyPr/>
          <a:lstStyle/>
          <a:p>
            <a:r>
              <a:rPr lang="en-US" altLang="en-US"/>
              <a:t>Tabernacle Diagram</a:t>
            </a:r>
          </a:p>
        </p:txBody>
      </p:sp>
      <p:pic>
        <p:nvPicPr>
          <p:cNvPr id="106498" name="Picture 3" descr="diagram1">
            <a:extLst>
              <a:ext uri="{FF2B5EF4-FFF2-40B4-BE49-F238E27FC236}">
                <a16:creationId xmlns:a16="http://schemas.microsoft.com/office/drawing/2014/main" id="{BA84F9FC-CD34-89C9-B755-88C751F84AE3}"/>
              </a:ext>
            </a:extLst>
          </p:cNvPr>
          <p:cNvPicPr>
            <a:picLocks noChangeAspect="1" noChangeArrowheads="1"/>
          </p:cNvPicPr>
          <p:nvPr/>
        </p:nvPicPr>
        <p:blipFill>
          <a:blip r:embed="rId2"/>
          <a:srcRect/>
          <a:stretch>
            <a:fillRect/>
          </a:stretch>
        </p:blipFill>
        <p:spPr bwMode="auto">
          <a:xfrm>
            <a:off x="2716414" y="228600"/>
            <a:ext cx="675917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6801210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DC9A7-FE60-EF07-A0A9-87C8E35D19F3}"/>
            </a:ext>
          </a:extLst>
        </p:cNvPr>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83E4AD5-9431-29CC-BBF5-86C968DA4B8A}"/>
              </a:ext>
            </a:extLst>
          </p:cNvPr>
          <p:cNvGraphicFramePr>
            <a:graphicFrameLocks noGrp="1"/>
          </p:cNvGraphicFramePr>
          <p:nvPr>
            <p:extLst>
              <p:ext uri="{D42A27DB-BD31-4B8C-83A1-F6EECF244321}">
                <p14:modId xmlns:p14="http://schemas.microsoft.com/office/powerpoint/2010/main" val="2863644927"/>
              </p:ext>
            </p:extLst>
          </p:nvPr>
        </p:nvGraphicFramePr>
        <p:xfrm>
          <a:off x="792480" y="152400"/>
          <a:ext cx="10607040" cy="3657600"/>
        </p:xfrm>
        <a:graphic>
          <a:graphicData uri="http://schemas.openxmlformats.org/drawingml/2006/table">
            <a:tbl>
              <a:tblPr firstRow="1" bandRow="1">
                <a:tableStyleId>{5940675A-B579-460E-94D1-54222C63F5DA}</a:tableStyleId>
              </a:tblPr>
              <a:tblGrid>
                <a:gridCol w="1645920">
                  <a:extLst>
                    <a:ext uri="{9D8B030D-6E8A-4147-A177-3AD203B41FA5}">
                      <a16:colId xmlns:a16="http://schemas.microsoft.com/office/drawing/2014/main" val="3937399128"/>
                    </a:ext>
                  </a:extLst>
                </a:gridCol>
                <a:gridCol w="3657600">
                  <a:extLst>
                    <a:ext uri="{9D8B030D-6E8A-4147-A177-3AD203B41FA5}">
                      <a16:colId xmlns:a16="http://schemas.microsoft.com/office/drawing/2014/main" val="3378488866"/>
                    </a:ext>
                  </a:extLst>
                </a:gridCol>
                <a:gridCol w="1645920">
                  <a:extLst>
                    <a:ext uri="{9D8B030D-6E8A-4147-A177-3AD203B41FA5}">
                      <a16:colId xmlns:a16="http://schemas.microsoft.com/office/drawing/2014/main" val="3580775410"/>
                    </a:ext>
                  </a:extLst>
                </a:gridCol>
                <a:gridCol w="3657600">
                  <a:extLst>
                    <a:ext uri="{9D8B030D-6E8A-4147-A177-3AD203B41FA5}">
                      <a16:colId xmlns:a16="http://schemas.microsoft.com/office/drawing/2014/main" val="2862036682"/>
                    </a:ext>
                  </a:extLst>
                </a:gridCol>
              </a:tblGrid>
              <a:tr h="914400">
                <a:tc gridSpan="4">
                  <a:txBody>
                    <a:bodyPr/>
                    <a:lstStyle/>
                    <a:p>
                      <a:pPr marL="0" indent="0" algn="ctr">
                        <a:buClr>
                          <a:schemeClr val="tx2"/>
                        </a:buClr>
                        <a:buFont typeface="Wingdings" panose="05000000000000000000" pitchFamily="2" charset="2"/>
                        <a:buNone/>
                      </a:pPr>
                      <a:r>
                        <a:rPr kumimoji="0" lang="en-US" sz="34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SHAPING AND POPULATING (GEN 1:1)</a:t>
                      </a:r>
                      <a:endParaRPr lang="en-US" sz="34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ctr">
                        <a:buClr>
                          <a:schemeClr val="tx2"/>
                        </a:buClr>
                        <a:buFont typeface="Wingdings" panose="05000000000000000000" pitchFamily="2" charset="2"/>
                        <a:buNone/>
                      </a:pPr>
                      <a:endPar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l" defTabSz="914400" rtl="0" eaLnBrk="1" latinLnBrk="0" hangingPunct="1">
                        <a:buClr>
                          <a:schemeClr val="tx2"/>
                        </a:buClr>
                        <a:buFont typeface="Wingdings" panose="05000000000000000000" pitchFamily="2" charset="2"/>
                        <a:buNone/>
                      </a:pP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ctr" defTabSz="914400" rtl="0" eaLnBrk="1" latinLnBrk="0" hangingPunct="1">
                        <a:buClr>
                          <a:schemeClr val="tx2"/>
                        </a:buClr>
                        <a:buFont typeface="Wingdings" panose="05000000000000000000" pitchFamily="2" charset="2"/>
                        <a:buNone/>
                      </a:pP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extLst>
                  <a:ext uri="{0D108BD9-81ED-4DB2-BD59-A6C34878D82A}">
                    <a16:rowId xmlns:a16="http://schemas.microsoft.com/office/drawing/2014/main" val="2438192261"/>
                  </a:ext>
                </a:extLst>
              </a:tr>
              <a:tr h="914400">
                <a:tc>
                  <a:txBody>
                    <a:bodyPr/>
                    <a:lstStyle/>
                    <a:p>
                      <a:pPr marL="0" indent="0" algn="ctr">
                        <a:buClr>
                          <a:schemeClr val="tx2"/>
                        </a:buClr>
                        <a:buFont typeface="Wingdings" panose="05000000000000000000" pitchFamily="2" charset="2"/>
                        <a:buNone/>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Day 1:</a:t>
                      </a:r>
                    </a:p>
                  </a:txBody>
                  <a:tcPr anchor="ctr">
                    <a:solidFill>
                      <a:schemeClr val="bg2"/>
                    </a:solidFill>
                  </a:tcPr>
                </a:tc>
                <a:tc>
                  <a:txBody>
                    <a:bodyPr/>
                    <a:lstStyle/>
                    <a:p>
                      <a:pPr marL="0" indent="0" algn="ctr">
                        <a:buClr>
                          <a:schemeClr val="tx2"/>
                        </a:buClr>
                        <a:buFont typeface="Wingdings" panose="05000000000000000000" pitchFamily="2" charset="2"/>
                        <a:buNone/>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Light </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4:</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Luminaries</a:t>
                      </a:r>
                    </a:p>
                  </a:txBody>
                  <a:tcPr anchor="ctr">
                    <a:solidFill>
                      <a:schemeClr val="bg2"/>
                    </a:solidFill>
                  </a:tcPr>
                </a:tc>
                <a:extLst>
                  <a:ext uri="{0D108BD9-81ED-4DB2-BD59-A6C34878D82A}">
                    <a16:rowId xmlns:a16="http://schemas.microsoft.com/office/drawing/2014/main" val="351636776"/>
                  </a:ext>
                </a:extLst>
              </a:tr>
              <a:tr h="914400">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2:</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Water, sky </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5:</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Sea animals, birds</a:t>
                      </a:r>
                    </a:p>
                  </a:txBody>
                  <a:tcPr anchor="ctr">
                    <a:solidFill>
                      <a:schemeClr val="bg2"/>
                    </a:solidFill>
                  </a:tcPr>
                </a:tc>
                <a:extLst>
                  <a:ext uri="{0D108BD9-81ED-4DB2-BD59-A6C34878D82A}">
                    <a16:rowId xmlns:a16="http://schemas.microsoft.com/office/drawing/2014/main" val="1206115199"/>
                  </a:ext>
                </a:extLst>
              </a:tr>
              <a:tr h="914400">
                <a:tc>
                  <a:txBody>
                    <a:bodyPr/>
                    <a:lstStyle/>
                    <a:p>
                      <a:pPr marL="0" indent="0" algn="ctr" defTabSz="914400" rtl="0" eaLnBrk="1" latinLnBrk="0" hangingPunct="1">
                        <a:buClr>
                          <a:schemeClr val="tx2"/>
                        </a:buClr>
                        <a:buFont typeface="Wingdings" panose="05000000000000000000" pitchFamily="2" charset="2"/>
                        <a:buNone/>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Day 3:</a:t>
                      </a:r>
                      <a:endPar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Land, vegetation </a:t>
                      </a:r>
                      <a:endPar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6:</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Land animals, man</a:t>
                      </a:r>
                    </a:p>
                  </a:txBody>
                  <a:tcPr anchor="ctr">
                    <a:solidFill>
                      <a:schemeClr val="bg2"/>
                    </a:solidFill>
                  </a:tcPr>
                </a:tc>
                <a:extLst>
                  <a:ext uri="{0D108BD9-81ED-4DB2-BD59-A6C34878D82A}">
                    <a16:rowId xmlns:a16="http://schemas.microsoft.com/office/drawing/2014/main" val="2074151327"/>
                  </a:ext>
                </a:extLst>
              </a:tr>
            </a:tbl>
          </a:graphicData>
        </a:graphic>
      </p:graphicFrame>
      <p:pic>
        <p:nvPicPr>
          <p:cNvPr id="3" name="Picture 2">
            <a:extLst>
              <a:ext uri="{FF2B5EF4-FFF2-40B4-BE49-F238E27FC236}">
                <a16:creationId xmlns:a16="http://schemas.microsoft.com/office/drawing/2014/main" id="{66214DE6-7FEE-D6AA-47A8-B1C8ACCC33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79603" y="3962400"/>
            <a:ext cx="6032797" cy="2743200"/>
          </a:xfrm>
          <a:prstGeom prst="rect">
            <a:avLst/>
          </a:prstGeom>
          <a:solidFill>
            <a:srgbClr val="FFFFFF">
              <a:shade val="85000"/>
            </a:srgbClr>
          </a:solidFill>
          <a:ln w="285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2099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279689126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4325A-9D17-C425-0EC0-4ACED6A04A3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59F01D-9C27-0ADA-A93F-D5EAB0F266E9}"/>
              </a:ext>
            </a:extLst>
          </p:cNvPr>
          <p:cNvSpPr>
            <a:spLocks noGrp="1" noChangeArrowheads="1"/>
          </p:cNvSpPr>
          <p:nvPr>
            <p:ph type="body" idx="1"/>
          </p:nvPr>
        </p:nvSpPr>
        <p:spPr>
          <a:xfrm>
            <a:off x="753979" y="1638300"/>
            <a:ext cx="7757546" cy="35814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land (16-17)</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 leaders (18)</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Pharaoh’s opposition (19)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Egypt’s judgment (20)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plundering (21-22)</a:t>
            </a:r>
          </a:p>
        </p:txBody>
      </p:sp>
      <p:sp>
        <p:nvSpPr>
          <p:cNvPr id="4" name="Rectangle 2">
            <a:extLst>
              <a:ext uri="{FF2B5EF4-FFF2-40B4-BE49-F238E27FC236}">
                <a16:creationId xmlns:a16="http://schemas.microsoft.com/office/drawing/2014/main" id="{6475CE8B-030E-D98F-E451-5B9639795748}"/>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3:</a:t>
            </a:r>
            <a:r>
              <a:rPr lang="en-US" sz="3600" dirty="0">
                <a:effectLst>
                  <a:outerShdw blurRad="38100" dist="38100" dir="2700000" algn="tl">
                    <a:srgbClr val="000000">
                      <a:alpha val="43137"/>
                    </a:srgbClr>
                  </a:outerShdw>
                </a:effectLst>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God’s Prophecies</a:t>
            </a:r>
          </a:p>
        </p:txBody>
      </p:sp>
      <p:pic>
        <p:nvPicPr>
          <p:cNvPr id="3" name="Picture 2">
            <a:extLst>
              <a:ext uri="{FF2B5EF4-FFF2-40B4-BE49-F238E27FC236}">
                <a16:creationId xmlns:a16="http://schemas.microsoft.com/office/drawing/2014/main" id="{3BA2AE89-0AC8-157F-CE70-562A8573548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940832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C4032-71AB-F558-B89D-BAA39B83EB2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162DA7E-4AD8-41AF-4009-89DFFB85E086}"/>
              </a:ext>
            </a:extLst>
          </p:cNvPr>
          <p:cNvSpPr>
            <a:spLocks noGrp="1" noChangeArrowheads="1"/>
          </p:cNvSpPr>
          <p:nvPr>
            <p:ph type="body" idx="1"/>
          </p:nvPr>
        </p:nvSpPr>
        <p:spPr>
          <a:xfrm>
            <a:off x="753979" y="1638300"/>
            <a:ext cx="7757546" cy="35814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land (16-17)</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 leaders (18)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Pharaoh’s opposition (19)</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Egypt’s judgment (20)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plundering (21-22)</a:t>
            </a:r>
          </a:p>
        </p:txBody>
      </p:sp>
      <p:sp>
        <p:nvSpPr>
          <p:cNvPr id="4" name="Rectangle 2">
            <a:extLst>
              <a:ext uri="{FF2B5EF4-FFF2-40B4-BE49-F238E27FC236}">
                <a16:creationId xmlns:a16="http://schemas.microsoft.com/office/drawing/2014/main" id="{33893564-8A68-4520-7876-1EB37D698779}"/>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3:</a:t>
            </a:r>
            <a:r>
              <a:rPr lang="en-US" sz="3600" dirty="0">
                <a:effectLst>
                  <a:outerShdw blurRad="38100" dist="38100" dir="2700000" algn="tl">
                    <a:srgbClr val="000000">
                      <a:alpha val="43137"/>
                    </a:srgbClr>
                  </a:outerShdw>
                </a:effectLst>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God’s Prophecies</a:t>
            </a:r>
          </a:p>
        </p:txBody>
      </p:sp>
      <p:pic>
        <p:nvPicPr>
          <p:cNvPr id="3" name="Picture 2">
            <a:extLst>
              <a:ext uri="{FF2B5EF4-FFF2-40B4-BE49-F238E27FC236}">
                <a16:creationId xmlns:a16="http://schemas.microsoft.com/office/drawing/2014/main" id="{FAECB69C-282A-4C4F-3F96-555353AC6A5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1082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335FA-104E-3B8F-8FD1-79240252062B}"/>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EF01BA7-C595-4E43-6853-9A44CFFE5A82}"/>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39617828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54601-B3BA-69B2-DC2D-E16A4EB19A2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DC7C3D6-84EB-0B20-79F2-9299E199562C}"/>
              </a:ext>
            </a:extLst>
          </p:cNvPr>
          <p:cNvSpPr>
            <a:spLocks noGrp="1" noChangeArrowheads="1"/>
          </p:cNvSpPr>
          <p:nvPr>
            <p:ph type="body" idx="1"/>
          </p:nvPr>
        </p:nvSpPr>
        <p:spPr>
          <a:xfrm>
            <a:off x="753979" y="1638300"/>
            <a:ext cx="7757546" cy="35814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land (16-17)</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 leaders (18)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Pharaoh’s opposition (19)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Egypt’s judgment (20)</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Israel’s plundering (21-22)</a:t>
            </a:r>
          </a:p>
        </p:txBody>
      </p:sp>
      <p:sp>
        <p:nvSpPr>
          <p:cNvPr id="4" name="Rectangle 2">
            <a:extLst>
              <a:ext uri="{FF2B5EF4-FFF2-40B4-BE49-F238E27FC236}">
                <a16:creationId xmlns:a16="http://schemas.microsoft.com/office/drawing/2014/main" id="{E5ED01E2-8DD8-B4CB-20E3-263DEE9C031A}"/>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3:</a:t>
            </a:r>
            <a:r>
              <a:rPr lang="en-US" sz="3600" dirty="0">
                <a:effectLst>
                  <a:outerShdw blurRad="38100" dist="38100" dir="2700000" algn="tl">
                    <a:srgbClr val="000000">
                      <a:alpha val="43137"/>
                    </a:srgbClr>
                  </a:outerShdw>
                </a:effectLst>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God’s Prophecies</a:t>
            </a:r>
          </a:p>
        </p:txBody>
      </p:sp>
      <p:pic>
        <p:nvPicPr>
          <p:cNvPr id="3" name="Picture 2">
            <a:extLst>
              <a:ext uri="{FF2B5EF4-FFF2-40B4-BE49-F238E27FC236}">
                <a16:creationId xmlns:a16="http://schemas.microsoft.com/office/drawing/2014/main" id="{2ECDDDB4-4309-5050-B317-D0C0EDFD7FB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25338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147289"/>
          </a:xfrm>
          <a:prstGeom prst="rect">
            <a:avLst/>
          </a:prstGeom>
          <a:noFill/>
          <a:ln w="28575">
            <a:noFill/>
            <a:miter lim="800000"/>
            <a:headEnd/>
            <a:tailEnd/>
          </a:ln>
        </p:spPr>
        <p:txBody>
          <a:bodyPr wrap="square">
            <a:spAutoFit/>
          </a:bodyPr>
          <a:lstStyle/>
          <a:p>
            <a:pPr algn="ctr" defTabSz="685800" eaLnBrk="0" hangingPunct="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15:13, 16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said to Abram, ‘Know for certain that your descendants will be strangers in a land that is not theirs, where they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enslaved and oppressed four hundred years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fourth generation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they will return here, for the wrongdoing of the Amorite is not yet complete.’”</a:t>
            </a:r>
          </a:p>
        </p:txBody>
      </p:sp>
    </p:spTree>
    <p:extLst>
      <p:ext uri="{BB962C8B-B14F-4D97-AF65-F5344CB8AC3E}">
        <p14:creationId xmlns:p14="http://schemas.microsoft.com/office/powerpoint/2010/main" val="152789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824E1-8FF6-1C81-47BA-71AFD3D8AA32}"/>
            </a:ext>
          </a:extLst>
        </p:cNvPr>
        <p:cNvGrpSpPr/>
        <p:nvPr/>
      </p:nvGrpSpPr>
      <p:grpSpPr>
        <a:xfrm>
          <a:off x="0" y="0"/>
          <a:ext cx="0" cy="0"/>
          <a:chOff x="0" y="0"/>
          <a:chExt cx="0" cy="0"/>
        </a:xfrm>
      </p:grpSpPr>
      <p:sp>
        <p:nvSpPr>
          <p:cNvPr id="44033" name="Rectangle 2">
            <a:extLst>
              <a:ext uri="{FF2B5EF4-FFF2-40B4-BE49-F238E27FC236}">
                <a16:creationId xmlns:a16="http://schemas.microsoft.com/office/drawing/2014/main" id="{FE5452E6-EC00-3651-F1F2-4C7947B13B92}"/>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EXODUS STRUCTURE/OUTLINE</a:t>
            </a:r>
          </a:p>
        </p:txBody>
      </p:sp>
      <p:sp>
        <p:nvSpPr>
          <p:cNvPr id="9219" name="Rectangle 3">
            <a:extLst>
              <a:ext uri="{FF2B5EF4-FFF2-40B4-BE49-F238E27FC236}">
                <a16:creationId xmlns:a16="http://schemas.microsoft.com/office/drawing/2014/main" id="{FDC4562B-1183-88BF-D57B-A3C47D1B069A}"/>
              </a:ext>
            </a:extLst>
          </p:cNvPr>
          <p:cNvSpPr>
            <a:spLocks noGrp="1" noChangeArrowheads="1"/>
          </p:cNvSpPr>
          <p:nvPr>
            <p:ph type="body" idx="1"/>
          </p:nvPr>
        </p:nvSpPr>
        <p:spPr>
          <a:xfrm>
            <a:off x="609600" y="1371600"/>
            <a:ext cx="8839200" cy="5181600"/>
          </a:xfrm>
        </p:spPr>
        <p:txBody>
          <a:bodyPr/>
          <a:lstStyle/>
          <a:p>
            <a:pPr>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Redemption (1–18)</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Redemption (1:1–12:30)</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Liberation (12:31–15:21)</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Preservation (15:22–18:27)</a:t>
            </a:r>
          </a:p>
          <a:p>
            <a:pPr>
              <a:spcBef>
                <a:spcPts val="0"/>
              </a:spcBef>
              <a:spcAft>
                <a:spcPts val="1200"/>
              </a:spcAft>
              <a:defRPr/>
            </a:pPr>
            <a:r>
              <a:rPr lang="en-US" altLang="en-US" sz="2800" b="1" dirty="0">
                <a:solidFill>
                  <a:srgbClr val="FFFFCC"/>
                </a:solidFill>
                <a:latin typeface="Calibri" panose="020F0502020204030204" pitchFamily="34" charset="0"/>
                <a:ea typeface="Calibri" panose="020F0502020204030204" pitchFamily="34" charset="0"/>
                <a:cs typeface="Calibri" panose="020F0502020204030204" pitchFamily="34" charset="0"/>
              </a:rPr>
              <a:t>Mosaic Covenant (19–40)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Law (19–24) </a:t>
            </a:r>
          </a:p>
          <a:p>
            <a:pPr lvl="1">
              <a:spcBef>
                <a:spcPts val="0"/>
              </a:spcBef>
              <a:spcAft>
                <a:spcPts val="1200"/>
              </a:spcAft>
              <a:defRPr/>
            </a:pPr>
            <a:r>
              <a:rPr lang="en-US" altLang="en-US" sz="2800" b="1" u="sng" dirty="0">
                <a:solidFill>
                  <a:srgbClr val="FFFFCC"/>
                </a:solidFill>
                <a:latin typeface="Calibri" panose="020F0502020204030204" pitchFamily="34" charset="0"/>
                <a:ea typeface="Calibri" panose="020F0502020204030204" pitchFamily="34" charset="0"/>
                <a:cs typeface="Calibri" panose="020F0502020204030204" pitchFamily="34" charset="0"/>
              </a:rPr>
              <a:t>Tabernacle instructions (25–31)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Apostasy (32–34) </a:t>
            </a:r>
          </a:p>
          <a:p>
            <a:pPr lvl="1">
              <a:spcBef>
                <a:spcPts val="0"/>
              </a:spcBef>
              <a:spcAft>
                <a:spcPts val="1200"/>
              </a:spcAft>
              <a:defRPr/>
            </a:pPr>
            <a:r>
              <a:rPr lang="en-US" altLang="en-US" sz="2800" b="1" u="sng" dirty="0">
                <a:solidFill>
                  <a:srgbClr val="FFFFCC"/>
                </a:solidFill>
                <a:latin typeface="Calibri" panose="020F0502020204030204" pitchFamily="34" charset="0"/>
                <a:cs typeface="Calibri" panose="020F0502020204030204" pitchFamily="34" charset="0"/>
              </a:rPr>
              <a:t>Tabernacle building (35–40) </a:t>
            </a:r>
          </a:p>
        </p:txBody>
      </p:sp>
      <p:pic>
        <p:nvPicPr>
          <p:cNvPr id="3" name="Picture 2">
            <a:extLst>
              <a:ext uri="{FF2B5EF4-FFF2-40B4-BE49-F238E27FC236}">
                <a16:creationId xmlns:a16="http://schemas.microsoft.com/office/drawing/2014/main" id="{F148A72B-745F-47AB-4896-4C5A6AC53E0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2704277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41392-590D-1B6D-1EB6-542557FA075C}"/>
            </a:ext>
          </a:extLst>
        </p:cNvPr>
        <p:cNvGrpSpPr/>
        <p:nvPr/>
      </p:nvGrpSpPr>
      <p:grpSpPr>
        <a:xfrm>
          <a:off x="0" y="0"/>
          <a:ext cx="0" cy="0"/>
          <a:chOff x="0" y="0"/>
          <a:chExt cx="0" cy="0"/>
        </a:xfrm>
      </p:grpSpPr>
      <p:sp>
        <p:nvSpPr>
          <p:cNvPr id="106497" name="Rectangle 2">
            <a:extLst>
              <a:ext uri="{FF2B5EF4-FFF2-40B4-BE49-F238E27FC236}">
                <a16:creationId xmlns:a16="http://schemas.microsoft.com/office/drawing/2014/main" id="{3A8F10FE-D237-E482-BCF8-A976F8888799}"/>
              </a:ext>
            </a:extLst>
          </p:cNvPr>
          <p:cNvSpPr>
            <a:spLocks noGrp="1" noChangeArrowheads="1"/>
          </p:cNvSpPr>
          <p:nvPr>
            <p:ph type="title" idx="4294967295"/>
          </p:nvPr>
        </p:nvSpPr>
        <p:spPr>
          <a:xfrm>
            <a:off x="3276600" y="609600"/>
            <a:ext cx="7162800" cy="1143000"/>
          </a:xfrm>
        </p:spPr>
        <p:txBody>
          <a:bodyPr/>
          <a:lstStyle/>
          <a:p>
            <a:r>
              <a:rPr lang="en-US" altLang="en-US"/>
              <a:t>Tabernacle Diagram</a:t>
            </a:r>
          </a:p>
        </p:txBody>
      </p:sp>
      <p:pic>
        <p:nvPicPr>
          <p:cNvPr id="106498" name="Picture 3" descr="diagram1">
            <a:extLst>
              <a:ext uri="{FF2B5EF4-FFF2-40B4-BE49-F238E27FC236}">
                <a16:creationId xmlns:a16="http://schemas.microsoft.com/office/drawing/2014/main" id="{8B4A01E1-1A8F-E606-43D6-D6F2E15D8097}"/>
              </a:ext>
            </a:extLst>
          </p:cNvPr>
          <p:cNvPicPr>
            <a:picLocks noChangeAspect="1" noChangeArrowheads="1"/>
          </p:cNvPicPr>
          <p:nvPr/>
        </p:nvPicPr>
        <p:blipFill>
          <a:blip r:embed="rId2"/>
          <a:srcRect/>
          <a:stretch>
            <a:fillRect/>
          </a:stretch>
        </p:blipFill>
        <p:spPr bwMode="auto">
          <a:xfrm>
            <a:off x="2716414" y="228600"/>
            <a:ext cx="675917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33832922"/>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e-caremanagement.com/wp-content/uploads/swiss1.jpg">
            <a:extLst>
              <a:ext uri="{FF2B5EF4-FFF2-40B4-BE49-F238E27FC236}">
                <a16:creationId xmlns:a16="http://schemas.microsoft.com/office/drawing/2014/main" id="{D83E04B5-29B9-4BEB-BFE2-F2F5B77122DF}"/>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438400" y="137160"/>
            <a:ext cx="7315200" cy="6583680"/>
          </a:xfrm>
          <a:prstGeom prst="rect">
            <a:avLst/>
          </a:prstGeom>
          <a:noFill/>
        </p:spPr>
      </p:pic>
    </p:spTree>
    <p:extLst>
      <p:ext uri="{BB962C8B-B14F-4D97-AF65-F5344CB8AC3E}">
        <p14:creationId xmlns:p14="http://schemas.microsoft.com/office/powerpoint/2010/main" val="238136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0C75646-7AE9-B3C6-432E-7AE15522676C}"/>
              </a:ext>
            </a:extLst>
          </p:cNvPr>
          <p:cNvPicPr>
            <a:picLocks noChangeAspect="1"/>
          </p:cNvPicPr>
          <p:nvPr/>
        </p:nvPicPr>
        <p:blipFill>
          <a:blip r:embed="rId2"/>
          <a:stretch>
            <a:fillRect/>
          </a:stretch>
        </p:blipFill>
        <p:spPr>
          <a:xfrm>
            <a:off x="2480733" y="762000"/>
            <a:ext cx="7230534" cy="5943600"/>
          </a:xfrm>
          <a:prstGeom prst="rect">
            <a:avLst/>
          </a:prstGeom>
          <a:solidFill>
            <a:schemeClr val="tx2">
              <a:lumMod val="40000"/>
              <a:lumOff val="60000"/>
            </a:schemeClr>
          </a:solidFill>
          <a:ln w="38100">
            <a:solidFill>
              <a:schemeClr val="tx1"/>
            </a:solidFill>
          </a:ln>
        </p:spPr>
      </p:pic>
      <p:sp>
        <p:nvSpPr>
          <p:cNvPr id="18" name="Rectangle 2">
            <a:extLst>
              <a:ext uri="{FF2B5EF4-FFF2-40B4-BE49-F238E27FC236}">
                <a16:creationId xmlns:a16="http://schemas.microsoft.com/office/drawing/2014/main" id="{2D90FD78-E2D1-ED01-D4C4-5DF02C633CDE}"/>
              </a:ext>
            </a:extLst>
          </p:cNvPr>
          <p:cNvSpPr>
            <a:spLocks noGrp="1" noChangeArrowheads="1"/>
          </p:cNvSpPr>
          <p:nvPr>
            <p:ph type="title"/>
          </p:nvPr>
        </p:nvSpPr>
        <p:spPr>
          <a:xfrm>
            <a:off x="3162300" y="76200"/>
            <a:ext cx="5867400" cy="548640"/>
          </a:xfrm>
        </p:spPr>
        <p:txBody>
          <a:bodyPr/>
          <a:lstStyle/>
          <a:p>
            <a:pPr algn="ctr"/>
            <a:r>
              <a:rPr lang="en-US" altLang="en-US" sz="3600" dirty="0">
                <a:effectLst>
                  <a:outerShdw blurRad="38100" dist="38100" dir="2700000" algn="tl">
                    <a:srgbClr val="000000">
                      <a:alpha val="43137"/>
                    </a:srgbClr>
                  </a:outerShdw>
                </a:effectLst>
              </a:rPr>
              <a:t>Maslow’s Hierarchy of Needs</a:t>
            </a:r>
          </a:p>
        </p:txBody>
      </p:sp>
    </p:spTree>
    <p:extLst>
      <p:ext uri="{BB962C8B-B14F-4D97-AF65-F5344CB8AC3E}">
        <p14:creationId xmlns:p14="http://schemas.microsoft.com/office/powerpoint/2010/main" val="299406790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E9D526-CB05-42DE-B04F-AB7AAA9053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3048000"/>
          </a:xfrm>
        </p:spPr>
        <p:txBody>
          <a:bodyPr/>
          <a:lstStyle/>
          <a:p>
            <a:pPr algn="ctr" defTabSz="685800">
              <a:spcBef>
                <a:spcPct val="0"/>
              </a:spcBef>
              <a:spcAft>
                <a:spcPts val="900"/>
              </a:spcAft>
              <a:buNone/>
              <a:defRPr/>
            </a:pPr>
            <a:r>
              <a:rPr lang="en-US" sz="4000" kern="1200" dirty="0">
                <a:solidFill>
                  <a:schemeClr val="tx2"/>
                </a:solidFill>
                <a:ea typeface="+mj-ea"/>
                <a:cs typeface="Calibri" panose="020F0502020204030204" pitchFamily="34" charset="0"/>
              </a:rPr>
              <a:t>2 Timothy 3:16-17</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aseline="30000" dirty="0">
                <a:effectLst/>
              </a:rPr>
              <a:t>16</a:t>
            </a:r>
            <a:r>
              <a:rPr lang="en-US" sz="3600" dirty="0">
                <a:effectLst>
                  <a:outerShdw blurRad="38100" dist="38100" dir="2700000" algn="tl">
                    <a:srgbClr val="000000">
                      <a:alpha val="43137"/>
                    </a:srgbClr>
                  </a:outerShdw>
                </a:effectLst>
              </a:rPr>
              <a:t> </a:t>
            </a:r>
            <a:r>
              <a:rPr lang="en-US" sz="3600" b="1" u="sng" dirty="0">
                <a:solidFill>
                  <a:srgbClr val="FFFFCC"/>
                </a:solidFill>
                <a:effectLst>
                  <a:outerShdw blurRad="38100" dist="38100" dir="2700000" algn="tl">
                    <a:srgbClr val="000000">
                      <a:alpha val="43137"/>
                    </a:srgbClr>
                  </a:outerShdw>
                </a:effectLst>
              </a:rPr>
              <a:t>All Scripture</a:t>
            </a:r>
            <a:r>
              <a:rPr lang="en-US" sz="3600" dirty="0">
                <a:effectLst>
                  <a:outerShdw blurRad="38100" dist="38100" dir="2700000" algn="tl">
                    <a:srgbClr val="000000">
                      <a:alpha val="43137"/>
                    </a:srgbClr>
                  </a:outerShdw>
                </a:effectLst>
              </a:rPr>
              <a:t> is </a:t>
            </a:r>
            <a:r>
              <a:rPr lang="en-US" sz="3600" b="1" u="sng" dirty="0">
                <a:solidFill>
                  <a:srgbClr val="FFFFCC"/>
                </a:solidFill>
                <a:effectLst>
                  <a:outerShdw blurRad="38100" dist="38100" dir="2700000" algn="tl">
                    <a:srgbClr val="000000">
                      <a:alpha val="43137"/>
                    </a:srgbClr>
                  </a:outerShdw>
                </a:effectLst>
              </a:rPr>
              <a:t>inspired by God [</a:t>
            </a:r>
            <a:r>
              <a:rPr lang="en-US" sz="3600" b="1" i="1" u="sng" dirty="0">
                <a:solidFill>
                  <a:srgbClr val="FFFFCC"/>
                </a:solidFill>
                <a:effectLst>
                  <a:outerShdw blurRad="38100" dist="38100" dir="2700000" algn="tl">
                    <a:srgbClr val="000000">
                      <a:alpha val="43137"/>
                    </a:srgbClr>
                  </a:outerShdw>
                </a:effectLst>
              </a:rPr>
              <a:t>theopneustos</a:t>
            </a:r>
            <a:r>
              <a:rPr lang="en-US" sz="3600" b="1" u="sng" dirty="0">
                <a:solidFill>
                  <a:srgbClr val="FFFFCC"/>
                </a:solidFill>
                <a:effectLst>
                  <a:outerShdw blurRad="38100" dist="38100" dir="2700000" algn="tl">
                    <a:srgbClr val="000000">
                      <a:alpha val="43137"/>
                    </a:srgbClr>
                  </a:outerShdw>
                </a:effectLst>
              </a:rPr>
              <a:t>]</a:t>
            </a:r>
            <a:r>
              <a:rPr lang="en-US" sz="3600" b="1"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and profitable for teaching, for reproof, for correction, for training in righteousness; </a:t>
            </a:r>
            <a:r>
              <a:rPr lang="en-US" sz="3600" baseline="30000" dirty="0">
                <a:effectLst/>
              </a:rPr>
              <a:t>17</a:t>
            </a:r>
            <a:r>
              <a:rPr lang="en-US" sz="3600" dirty="0">
                <a:effectLst>
                  <a:outerShdw blurRad="38100" dist="38100" dir="2700000" algn="tl">
                    <a:srgbClr val="000000">
                      <a:alpha val="43137"/>
                    </a:srgbClr>
                  </a:outerShdw>
                </a:effectLst>
              </a:rPr>
              <a:t> so that the man of God may be adequate, equipped for </a:t>
            </a:r>
            <a:r>
              <a:rPr lang="en-US" sz="3600" b="1" u="sng" dirty="0">
                <a:solidFill>
                  <a:srgbClr val="FFFFCC"/>
                </a:solidFill>
                <a:effectLst>
                  <a:outerShdw blurRad="38100" dist="38100" dir="2700000" algn="tl">
                    <a:srgbClr val="000000">
                      <a:alpha val="43137"/>
                    </a:srgbClr>
                  </a:outerShdw>
                </a:effectLst>
              </a:rPr>
              <a:t>every</a:t>
            </a:r>
            <a:r>
              <a:rPr lang="en-US" sz="3600" dirty="0">
                <a:effectLst>
                  <a:outerShdw blurRad="38100" dist="38100" dir="2700000" algn="tl">
                    <a:srgbClr val="000000">
                      <a:alpha val="43137"/>
                    </a:srgbClr>
                  </a:outerShdw>
                </a:effectLst>
              </a:rPr>
              <a:t> good work.”</a:t>
            </a:r>
          </a:p>
        </p:txBody>
      </p:sp>
      <p:pic>
        <p:nvPicPr>
          <p:cNvPr id="6" name="Picture 5">
            <a:extLst>
              <a:ext uri="{FF2B5EF4-FFF2-40B4-BE49-F238E27FC236}">
                <a16:creationId xmlns:a16="http://schemas.microsoft.com/office/drawing/2014/main" id="{980B068D-3E25-4C28-8A41-3FB223D75A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0777" y="3048000"/>
            <a:ext cx="2450447" cy="1828800"/>
          </a:xfrm>
          <a:prstGeom prst="rect">
            <a:avLst/>
          </a:prstGeom>
          <a:ln>
            <a:solidFill>
              <a:schemeClr val="tx1"/>
            </a:solidFill>
          </a:ln>
        </p:spPr>
      </p:pic>
    </p:spTree>
    <p:extLst>
      <p:ext uri="{BB962C8B-B14F-4D97-AF65-F5344CB8AC3E}">
        <p14:creationId xmlns:p14="http://schemas.microsoft.com/office/powerpoint/2010/main" val="532224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72BA9-8844-EBA2-FEC6-FD6955CA5B6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B614681-FF6A-3D2B-AE43-8077D5EC100E}"/>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MOSES’ CALLING</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3:1-</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22</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0DB0AB82-24A6-2BAA-D509-16F823EA4B1E}"/>
              </a:ext>
            </a:extLst>
          </p:cNvPr>
          <p:cNvSpPr>
            <a:spLocks noGrp="1" noChangeArrowheads="1"/>
          </p:cNvSpPr>
          <p:nvPr>
            <p:ph type="body" idx="1"/>
          </p:nvPr>
        </p:nvSpPr>
        <p:spPr>
          <a:xfrm>
            <a:off x="609600" y="2057400"/>
            <a:ext cx="7239000" cy="30861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cs typeface="Calibri" panose="020F0502020204030204" pitchFamily="34" charset="0"/>
              </a:rPr>
              <a:t>Moses’ mission</a:t>
            </a:r>
            <a:r>
              <a:rPr lang="en-US" b="1" u="sng" dirty="0">
                <a:solidFill>
                  <a:srgbClr val="FFFFCC"/>
                </a:solidFill>
                <a:latin typeface="Calibri" panose="020F0502020204030204" pitchFamily="34" charset="0"/>
                <a:cs typeface="Calibri" panose="020F0502020204030204" pitchFamily="34" charset="0"/>
              </a:rPr>
              <a:t> (1-10)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Moses’ objections (11-15)</a:t>
            </a:r>
            <a:endParaRPr lang="en-US" dirty="0">
              <a:latin typeface="Calibri" panose="020F0502020204030204" pitchFamily="34" charset="0"/>
              <a:cs typeface="Calibri" panose="020F0502020204030204" pitchFamily="34" charset="0"/>
            </a:endParaRP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God’s prophecies (16-22)</a:t>
            </a:r>
          </a:p>
        </p:txBody>
      </p:sp>
      <p:pic>
        <p:nvPicPr>
          <p:cNvPr id="4" name="Picture 3">
            <a:extLst>
              <a:ext uri="{FF2B5EF4-FFF2-40B4-BE49-F238E27FC236}">
                <a16:creationId xmlns:a16="http://schemas.microsoft.com/office/drawing/2014/main" id="{5BD902B4-7540-E820-7BB5-1B1E3262FF0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19466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1E5AA1-CB36-4165-89AB-157D820BE6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8914" name="Rectangle 3">
            <a:extLst>
              <a:ext uri="{FF2B5EF4-FFF2-40B4-BE49-F238E27FC236}">
                <a16:creationId xmlns:a16="http://schemas.microsoft.com/office/drawing/2014/main" id="{72F1D0A4-B466-40F2-9DC5-B2CC8E1FF1BA}"/>
              </a:ext>
            </a:extLst>
          </p:cNvPr>
          <p:cNvSpPr>
            <a:spLocks noChangeArrowheads="1"/>
          </p:cNvSpPr>
          <p:nvPr/>
        </p:nvSpPr>
        <p:spPr bwMode="auto">
          <a:xfrm>
            <a:off x="609600" y="0"/>
            <a:ext cx="10972800" cy="4739759"/>
          </a:xfrm>
          <a:prstGeom prst="rect">
            <a:avLst/>
          </a:prstGeom>
          <a:noFill/>
          <a:ln>
            <a:noFill/>
          </a:ln>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1:3-4</a:t>
            </a:r>
          </a:p>
          <a:p>
            <a:pPr algn="just">
              <a:spcAft>
                <a:spcPts val="0"/>
              </a:spcAft>
              <a:defRPr/>
            </a:pP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Seeing that His divine power has granted to us </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everything</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pertaining to life and godliness, through the true knowledge of Him who called us by His own glory and excellence.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For by these He has granted to us His precious and magnificent </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promises</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so that by them you may become partakers of </a:t>
            </a:r>
            <a:r>
              <a:rPr lang="en-US" sz="3600" i="1"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the</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divine nature, having escaped the corruption that is in the world by lust.”</a:t>
            </a:r>
            <a:endParaRPr lang="en-US" sz="3600" dirty="0">
              <a:solidFill>
                <a:srgbClr val="3333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E9D526-CB05-42DE-B04F-AB7AAA9053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3048000"/>
          </a:xfrm>
        </p:spPr>
        <p:txBody>
          <a:bodyPr/>
          <a:lstStyle/>
          <a:p>
            <a:pPr algn="ctr" defTabSz="685800">
              <a:spcBef>
                <a:spcPct val="0"/>
              </a:spcBef>
              <a:spcAft>
                <a:spcPts val="900"/>
              </a:spcAft>
              <a:buNone/>
              <a:defRPr/>
            </a:pPr>
            <a:r>
              <a:rPr lang="en-US" sz="4000" kern="1200" dirty="0">
                <a:solidFill>
                  <a:schemeClr val="tx2"/>
                </a:solidFill>
                <a:ea typeface="+mj-ea"/>
                <a:cs typeface="Calibri" panose="020F0502020204030204" pitchFamily="34" charset="0"/>
              </a:rPr>
              <a:t>1 Peter 2:2</a:t>
            </a:r>
          </a:p>
          <a:p>
            <a:pPr marL="0" indent="0" algn="just">
              <a:spcBef>
                <a:spcPts val="0"/>
              </a:spcBef>
              <a:buNone/>
            </a:pPr>
            <a:r>
              <a:rPr lang="en-US" sz="3600" dirty="0">
                <a:effectLst>
                  <a:outerShdw blurRad="38100" dist="38100" dir="2700000" algn="tl">
                    <a:srgbClr val="000000">
                      <a:alpha val="43137"/>
                    </a:srgbClr>
                  </a:outerShdw>
                </a:effectLst>
              </a:rPr>
              <a:t>“like newborn babies, long for the </a:t>
            </a:r>
            <a:r>
              <a:rPr lang="en-US" sz="3600" b="1" u="sng" dirty="0">
                <a:solidFill>
                  <a:srgbClr val="FFFFCC"/>
                </a:solidFill>
                <a:effectLst>
                  <a:outerShdw blurRad="38100" dist="38100" dir="2700000" algn="tl">
                    <a:srgbClr val="000000">
                      <a:alpha val="43137"/>
                    </a:srgbClr>
                  </a:outerShdw>
                </a:effectLst>
              </a:rPr>
              <a:t>pure  [</a:t>
            </a:r>
            <a:r>
              <a:rPr lang="en-US" sz="3600" b="1" i="1" u="sng" dirty="0">
                <a:solidFill>
                  <a:srgbClr val="FFFFCC"/>
                </a:solidFill>
                <a:effectLst>
                  <a:outerShdw blurRad="38100" dist="38100" dir="2700000" algn="tl">
                    <a:srgbClr val="000000">
                      <a:alpha val="43137"/>
                    </a:srgbClr>
                  </a:outerShdw>
                </a:effectLst>
              </a:rPr>
              <a:t>adolos</a:t>
            </a:r>
            <a:r>
              <a:rPr lang="en-US" sz="3600" b="1" u="sng" dirty="0">
                <a:solidFill>
                  <a:srgbClr val="FFFFCC"/>
                </a:solidFill>
                <a:effectLst>
                  <a:outerShdw blurRad="38100" dist="38100" dir="2700000" algn="tl">
                    <a:srgbClr val="000000">
                      <a:alpha val="43137"/>
                    </a:srgbClr>
                  </a:outerShdw>
                </a:effectLst>
              </a:rPr>
              <a:t>] milk of the word</a:t>
            </a:r>
            <a:r>
              <a:rPr lang="en-US" sz="3600" dirty="0">
                <a:effectLst>
                  <a:outerShdw blurRad="38100" dist="38100" dir="2700000" algn="tl">
                    <a:srgbClr val="000000">
                      <a:alpha val="43137"/>
                    </a:srgbClr>
                  </a:outerShdw>
                </a:effectLst>
              </a:rPr>
              <a:t>, so that by it you may grow in respect to salvation</a:t>
            </a:r>
            <a:r>
              <a:rPr lang="en-US" dirty="0">
                <a:effectLst/>
              </a:rPr>
              <a:t>, </a:t>
            </a:r>
            <a:r>
              <a:rPr lang="en-US" b="1" baseline="30000" dirty="0">
                <a:effectLst/>
              </a:rPr>
              <a:t>3 </a:t>
            </a:r>
            <a:r>
              <a:rPr lang="en-US" sz="3600" dirty="0">
                <a:effectLst>
                  <a:outerShdw blurRad="38100" dist="38100" dir="2700000" algn="tl">
                    <a:srgbClr val="000000">
                      <a:alpha val="43137"/>
                    </a:srgbClr>
                  </a:outerShdw>
                </a:effectLst>
              </a:rPr>
              <a:t>if you have tasted the kindness of the Lord.”</a:t>
            </a:r>
          </a:p>
        </p:txBody>
      </p:sp>
      <p:pic>
        <p:nvPicPr>
          <p:cNvPr id="6" name="Picture 5">
            <a:extLst>
              <a:ext uri="{FF2B5EF4-FFF2-40B4-BE49-F238E27FC236}">
                <a16:creationId xmlns:a16="http://schemas.microsoft.com/office/drawing/2014/main" id="{980B068D-3E25-4C28-8A41-3FB223D75A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64471" y="2590800"/>
            <a:ext cx="3063059" cy="2286000"/>
          </a:xfrm>
          <a:prstGeom prst="rect">
            <a:avLst/>
          </a:prstGeom>
          <a:ln>
            <a:solidFill>
              <a:schemeClr val="tx1"/>
            </a:solidFill>
          </a:ln>
        </p:spPr>
      </p:pic>
    </p:spTree>
    <p:extLst>
      <p:ext uri="{BB962C8B-B14F-4D97-AF65-F5344CB8AC3E}">
        <p14:creationId xmlns:p14="http://schemas.microsoft.com/office/powerpoint/2010/main" val="1679513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935524"/>
            <a:ext cx="10972801" cy="2986952"/>
          </a:xfrm>
        </p:spPr>
        <p:txBody>
          <a:bodyPr/>
          <a:lstStyle/>
          <a:p>
            <a:pPr marL="0" indent="0" algn="just">
              <a:buNone/>
              <a:defRPr/>
            </a:pPr>
            <a:r>
              <a:rPr lang="en-US" dirty="0">
                <a:effectLst>
                  <a:outerShdw blurRad="38100" dist="38100" dir="2700000" algn="tl">
                    <a:srgbClr val="000000">
                      <a:alpha val="43137"/>
                    </a:srgbClr>
                  </a:outerShdw>
                </a:effectLst>
              </a:rPr>
              <a:t>"We believe in the complete adequacy of Scripture, for in it God has given us all things that pertain to life and godliness. We hold, therefore, that the Word of God by itself is sufficient to prepare a person for a lifetime of effective ministry.”</a:t>
            </a:r>
          </a:p>
        </p:txBody>
      </p:sp>
      <p:sp>
        <p:nvSpPr>
          <p:cNvPr id="6" name="Rectangle 5">
            <a:extLst>
              <a:ext uri="{FF2B5EF4-FFF2-40B4-BE49-F238E27FC236}">
                <a16:creationId xmlns:a16="http://schemas.microsoft.com/office/drawing/2014/main" id="{EE7029BF-8EAA-4334-9E5B-20D3596C7594}"/>
              </a:ext>
            </a:extLst>
          </p:cNvPr>
          <p:cNvSpPr/>
          <p:nvPr/>
        </p:nvSpPr>
        <p:spPr>
          <a:xfrm>
            <a:off x="1893506" y="228600"/>
            <a:ext cx="8404988" cy="1338828"/>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Chafer Theological Seminary Distinctives: </a:t>
            </a:r>
          </a:p>
          <a:p>
            <a:pPr algn="ctr">
              <a:spcAft>
                <a:spcPts val="0"/>
              </a:spcAft>
            </a:pPr>
            <a:r>
              <a:rPr lang="en-US" sz="4000" cap="small"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sufficiency of the scriptures</a:t>
            </a:r>
          </a:p>
        </p:txBody>
      </p:sp>
      <p:pic>
        <p:nvPicPr>
          <p:cNvPr id="7" name="Picture 6" descr="cts-logo-clr">
            <a:extLst>
              <a:ext uri="{FF2B5EF4-FFF2-40B4-BE49-F238E27FC236}">
                <a16:creationId xmlns:a16="http://schemas.microsoft.com/office/drawing/2014/main" id="{355291FC-3CE3-43F6-ABE7-72A4E86D1D33}"/>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 y="156459"/>
            <a:ext cx="1904999" cy="1859915"/>
          </a:xfrm>
          <a:prstGeom prst="rect">
            <a:avLst/>
          </a:prstGeom>
          <a:noFill/>
          <a:ln w="9525">
            <a:noFill/>
            <a:miter lim="800000"/>
            <a:headEnd/>
            <a:tailEnd/>
          </a:ln>
        </p:spPr>
      </p:pic>
      <p:sp>
        <p:nvSpPr>
          <p:cNvPr id="8" name="Rectangle 7">
            <a:extLst>
              <a:ext uri="{FF2B5EF4-FFF2-40B4-BE49-F238E27FC236}">
                <a16:creationId xmlns:a16="http://schemas.microsoft.com/office/drawing/2014/main" id="{3105FB8B-2BB0-440E-9C7D-08AA657A1CFA}"/>
              </a:ext>
            </a:extLst>
          </p:cNvPr>
          <p:cNvSpPr/>
          <p:nvPr/>
        </p:nvSpPr>
        <p:spPr>
          <a:xfrm>
            <a:off x="609600" y="6320135"/>
            <a:ext cx="10972801" cy="461665"/>
          </a:xfrm>
          <a:prstGeom prst="rect">
            <a:avLst/>
          </a:prstGeom>
        </p:spPr>
        <p:txBody>
          <a:bodyPr wrap="square">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https://www.chafer.edu/distinctives</a:t>
            </a:r>
          </a:p>
        </p:txBody>
      </p:sp>
    </p:spTree>
    <p:extLst>
      <p:ext uri="{BB962C8B-B14F-4D97-AF65-F5344CB8AC3E}">
        <p14:creationId xmlns:p14="http://schemas.microsoft.com/office/powerpoint/2010/main" val="227771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552648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9CCBA-5C2B-0050-67DB-C8B2ADBF101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E9DDC53-5772-AA8B-F898-AA9664EA37E9}"/>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MOSES’ CALLING</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3:1-</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22</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5B60BB90-D1BA-C7A9-822F-EB6F9662CD40}"/>
              </a:ext>
            </a:extLst>
          </p:cNvPr>
          <p:cNvSpPr>
            <a:spLocks noGrp="1" noChangeArrowheads="1"/>
          </p:cNvSpPr>
          <p:nvPr>
            <p:ph type="body" idx="1"/>
          </p:nvPr>
        </p:nvSpPr>
        <p:spPr>
          <a:xfrm>
            <a:off x="609600" y="2057400"/>
            <a:ext cx="7239000" cy="30861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Moses’ mission</a:t>
            </a:r>
            <a:r>
              <a:rPr lang="en-US" dirty="0">
                <a:latin typeface="Calibri" panose="020F0502020204030204" pitchFamily="34" charset="0"/>
                <a:cs typeface="Calibri" panose="020F0502020204030204" pitchFamily="34" charset="0"/>
              </a:rPr>
              <a:t> (1-10)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Moses’ objections (11-15)</a:t>
            </a:r>
            <a:endParaRPr lang="en-US" dirty="0">
              <a:latin typeface="Calibri" panose="020F0502020204030204" pitchFamily="34" charset="0"/>
              <a:cs typeface="Calibri" panose="020F0502020204030204" pitchFamily="34" charset="0"/>
            </a:endParaRP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God’s prophecies (16-22)</a:t>
            </a:r>
          </a:p>
        </p:txBody>
      </p:sp>
      <p:pic>
        <p:nvPicPr>
          <p:cNvPr id="4" name="Picture 3">
            <a:extLst>
              <a:ext uri="{FF2B5EF4-FFF2-40B4-BE49-F238E27FC236}">
                <a16:creationId xmlns:a16="http://schemas.microsoft.com/office/drawing/2014/main" id="{1B7CB98F-1535-C560-0082-B4B7C4B0E87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53325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5BEAC-1719-9A4A-9427-91452E5F38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25EAC7-DE35-507C-2E60-A62FDA69723F}"/>
              </a:ext>
            </a:extLst>
          </p:cNvPr>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24</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bless you, and keep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25</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make His face shine on you, And be gracious to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26</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lift up His countenance on you, And give you peace.</a:t>
            </a:r>
          </a:p>
          <a:p>
            <a:pPr algn="r">
              <a:spcBef>
                <a:spcPts val="0"/>
              </a:spcBef>
              <a:spcAft>
                <a:spcPts val="1000"/>
              </a:spcAft>
            </a:pPr>
            <a:r>
              <a:rPr lang="en-US" sz="2800" dirty="0">
                <a:effectLst>
                  <a:outerShdw blurRad="38100" dist="38100" dir="2700000" algn="tl">
                    <a:srgbClr val="000000">
                      <a:alpha val="43137"/>
                    </a:srgbClr>
                  </a:outerShdw>
                </a:effectLst>
                <a:latin typeface="Calibri" panose="020F0502020204030204" pitchFamily="34" charset="0"/>
              </a:rPr>
              <a:t>Numbers 6:24–26 (NASB95)</a:t>
            </a:r>
          </a:p>
        </p:txBody>
      </p:sp>
      <p:pic>
        <p:nvPicPr>
          <p:cNvPr id="2" name="Picture 1">
            <a:extLst>
              <a:ext uri="{FF2B5EF4-FFF2-40B4-BE49-F238E27FC236}">
                <a16:creationId xmlns:a16="http://schemas.microsoft.com/office/drawing/2014/main" id="{08CF46EB-5A35-2263-DACA-0CBAF91179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973001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CAE9F-66CF-15D0-89C3-F1FE99521D8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EC89D71-F3AA-DE7D-F0D8-CA1DF067222C}"/>
              </a:ext>
            </a:extLst>
          </p:cNvPr>
          <p:cNvSpPr>
            <a:spLocks noGrp="1" noChangeArrowheads="1"/>
          </p:cNvSpPr>
          <p:nvPr>
            <p:ph type="body" idx="1"/>
          </p:nvPr>
        </p:nvSpPr>
        <p:spPr>
          <a:xfrm>
            <a:off x="753979" y="20574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appearance (1-3)</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God’s message (4-10)</a:t>
            </a:r>
          </a:p>
        </p:txBody>
      </p:sp>
      <p:sp>
        <p:nvSpPr>
          <p:cNvPr id="4" name="Rectangle 2">
            <a:extLst>
              <a:ext uri="{FF2B5EF4-FFF2-40B4-BE49-F238E27FC236}">
                <a16:creationId xmlns:a16="http://schemas.microsoft.com/office/drawing/2014/main" id="{CA54A2C5-D432-444B-4C3C-C1634F6DEC7F}"/>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3:</a:t>
            </a:r>
            <a:r>
              <a:rPr lang="en-US" sz="3600" dirty="0">
                <a:effectLst>
                  <a:outerShdw blurRad="38100" dist="38100" dir="2700000" algn="tl">
                    <a:srgbClr val="000000">
                      <a:alpha val="43137"/>
                    </a:srgbClr>
                  </a:outerShdw>
                </a:effectLst>
                <a:cs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10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Misson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22302141-4766-4819-2762-595899318B5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6785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97297-0DB9-581E-A67A-396F9127047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279E59C-8A0C-7907-5D2D-0BAFD130049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3:4-</a:t>
            </a:r>
            <a:r>
              <a:rPr lang="en-US" sz="3600" dirty="0">
                <a:effectLst>
                  <a:outerShdw blurRad="38100" dist="38100" dir="2700000" algn="tl">
                    <a:srgbClr val="000000">
                      <a:alpha val="43137"/>
                    </a:srgbClr>
                  </a:outerShdw>
                </a:effectLst>
                <a:cs typeface="Calibri" panose="020F0502020204030204" pitchFamily="34" charset="0"/>
              </a:rPr>
              <a:t>10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God’s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Message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8A340C12-2C48-DBEE-8B10-5EDF9A04458C}"/>
              </a:ext>
            </a:extLst>
          </p:cNvPr>
          <p:cNvSpPr>
            <a:spLocks noGrp="1" noChangeArrowheads="1"/>
          </p:cNvSpPr>
          <p:nvPr>
            <p:ph type="body" idx="1"/>
          </p:nvPr>
        </p:nvSpPr>
        <p:spPr>
          <a:xfrm>
            <a:off x="1066800" y="15240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calling</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holiness (5)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covenant history (6)</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God’s compassionate sight (7)</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direction (8)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compassionate hearing (9)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God’s assignment (10)</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7FC3DB8E-6A13-C24B-1F38-2881443077B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50565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158"/>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12390</TotalTime>
  <Words>2395</Words>
  <Application>Microsoft Office PowerPoint</Application>
  <PresentationFormat>Widescreen</PresentationFormat>
  <Paragraphs>394</Paragraphs>
  <Slides>75</Slides>
  <Notes>3</Notes>
  <HiddenSlides>0</HiddenSlides>
  <MMClips>0</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Azure</vt:lpstr>
      <vt:lpstr>PowerPoint Presentation</vt:lpstr>
      <vt:lpstr>EXODUS STRUCTURE/OUTLINE</vt:lpstr>
      <vt:lpstr>REDEMPTION (1:1–12:30)</vt:lpstr>
      <vt:lpstr>PowerPoint Presentation</vt:lpstr>
      <vt:lpstr>PowerPoint Presentation</vt:lpstr>
      <vt:lpstr>PowerPoint Presentation</vt:lpstr>
      <vt:lpstr>MOSES’ CALLING Exodus 3:1-22</vt:lpstr>
      <vt:lpstr>I. Exodus 3:1-10 Moses’ Misson</vt:lpstr>
      <vt:lpstr>Exodus 3:4-10 God’s Message</vt:lpstr>
      <vt:lpstr>PowerPoint Presentation</vt:lpstr>
      <vt:lpstr>Names for God in Genesis</vt:lpstr>
      <vt:lpstr>Exodus 3:4-10 God’s Message</vt:lpstr>
      <vt:lpstr>PowerPoint Presentation</vt:lpstr>
      <vt:lpstr>Evidence of Abrahamic Covenant’s Unconditional Nature</vt:lpstr>
      <vt:lpstr>Land Promises Fulfilled in the Time of Joshua (Josh. 11:23; 21:43-45) or Solomon (1 Kgs. 4:21)?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Exodus 3:4-10 God’s Message</vt:lpstr>
      <vt:lpstr>Exodus 3:4-10 God’s Message</vt:lpstr>
      <vt:lpstr>PowerPoint Presentation</vt:lpstr>
      <vt:lpstr>PowerPoint Presentation</vt:lpstr>
      <vt:lpstr>PowerPoint Presentation</vt:lpstr>
      <vt:lpstr>MOSES’ CALLING Exodus 3:1-22</vt:lpstr>
      <vt:lpstr>II. Exodus 3:11-15 Moses’ Objections</vt:lpstr>
      <vt:lpstr>II. Exodus 3:11-15 Moses’ Objections</vt:lpstr>
      <vt:lpstr>Exodus 3:11-12 1st Objection</vt:lpstr>
      <vt:lpstr>Exodus 3:11-12 1st Objection</vt:lpstr>
      <vt:lpstr>PowerPoint Presentation</vt:lpstr>
      <vt:lpstr>Exodus 3:11-12 1st Objection</vt:lpstr>
      <vt:lpstr>PowerPoint Presentation</vt:lpstr>
      <vt:lpstr>PowerPoint Presentation</vt:lpstr>
      <vt:lpstr>PowerPoint Presentation</vt:lpstr>
      <vt:lpstr>EXODUS STRUCTURE/OUTLINE</vt:lpstr>
      <vt:lpstr>Tabernacle Diagram</vt:lpstr>
      <vt:lpstr>II. Exodus 3:11-15 Moses’ Objections</vt:lpstr>
      <vt:lpstr>Exodus 3:13-15 2nd Objection</vt:lpstr>
      <vt:lpstr>Exodus 3:13-15 2nd Objection</vt:lpstr>
      <vt:lpstr>PowerPoint Presentation</vt:lpstr>
      <vt:lpstr>Exodus 3:13-15 2nd Objection</vt:lpstr>
      <vt:lpstr>PowerPoint Presentation</vt:lpstr>
      <vt:lpstr>PowerPoint Presentation</vt:lpstr>
      <vt:lpstr>PowerPoint Presentation</vt:lpstr>
      <vt:lpstr>Names for God in Genesis</vt:lpstr>
      <vt:lpstr>MOSES’ CALLING Exodus 3:1-22</vt:lpstr>
      <vt:lpstr>III. Exodus 3:16-22 God’s Prophecies</vt:lpstr>
      <vt:lpstr>III. Exodus 3:16-22 God’s Prophecies</vt:lpstr>
      <vt:lpstr>PowerPoint Presentation</vt:lpstr>
      <vt:lpstr>PowerPoint Presentation</vt:lpstr>
      <vt:lpstr>III. Exodus 3:16-22 God’s Prophecies</vt:lpstr>
      <vt:lpstr>EXODUS STRUCTURE/OUTLINE</vt:lpstr>
      <vt:lpstr>Tabernacle Diagram</vt:lpstr>
      <vt:lpstr>PowerPoint Presentation</vt:lpstr>
      <vt:lpstr>III. Exodus 3:16-22 God’s Prophecies</vt:lpstr>
      <vt:lpstr>III. Exodus 3:16-22 God’s Prophecies</vt:lpstr>
      <vt:lpstr>PowerPoint Presentation</vt:lpstr>
      <vt:lpstr>III. Exodus 3:16-22 God’s Prophecies</vt:lpstr>
      <vt:lpstr>PowerPoint Presentation</vt:lpstr>
      <vt:lpstr>EXODUS STRUCTURE/OUTLINE</vt:lpstr>
      <vt:lpstr>Tabernacle Diagram</vt:lpstr>
      <vt:lpstr>PowerPoint Presentation</vt:lpstr>
      <vt:lpstr>Maslow’s Hierarchy of Needs</vt:lpstr>
      <vt:lpstr>PowerPoint Presentation</vt:lpstr>
      <vt:lpstr>PowerPoint Presentation</vt:lpstr>
      <vt:lpstr>PowerPoint Presentation</vt:lpstr>
      <vt:lpstr>PowerPoint Presentation</vt:lpstr>
      <vt:lpstr>Conclusion</vt:lpstr>
      <vt:lpstr>MOSES’ CALLING Exodus 3:1-22</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008 Exodus 3v7-22</dc:title>
  <dc:subject>Exodus</dc:subject>
  <dc:creator>A. Woods</dc:creator>
  <dc:description>Modified by Jim McGowan</dc:description>
  <cp:lastModifiedBy>anne woods</cp:lastModifiedBy>
  <cp:revision>1244</cp:revision>
  <cp:lastPrinted>2025-07-10T14:26:14Z</cp:lastPrinted>
  <dcterms:created xsi:type="dcterms:W3CDTF">2009-03-17T12:21:13Z</dcterms:created>
  <dcterms:modified xsi:type="dcterms:W3CDTF">2025-07-12T16:16:53Z</dcterms:modified>
</cp:coreProperties>
</file>