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5"/>
  </p:notesMasterIdLst>
  <p:handoutMasterIdLst>
    <p:handoutMasterId r:id="rId66"/>
  </p:handoutMasterIdLst>
  <p:sldIdLst>
    <p:sldId id="1544" r:id="rId2"/>
    <p:sldId id="1002" r:id="rId3"/>
    <p:sldId id="7987" r:id="rId4"/>
    <p:sldId id="1631" r:id="rId5"/>
    <p:sldId id="8819" r:id="rId6"/>
    <p:sldId id="8827" r:id="rId7"/>
    <p:sldId id="28057" r:id="rId8"/>
    <p:sldId id="28058" r:id="rId9"/>
    <p:sldId id="6580" r:id="rId10"/>
    <p:sldId id="275" r:id="rId11"/>
    <p:sldId id="8820" r:id="rId12"/>
    <p:sldId id="2909" r:id="rId13"/>
    <p:sldId id="27986" r:id="rId14"/>
    <p:sldId id="28059" r:id="rId15"/>
    <p:sldId id="8821" r:id="rId16"/>
    <p:sldId id="2295" r:id="rId17"/>
    <p:sldId id="2296" r:id="rId18"/>
    <p:sldId id="962" r:id="rId19"/>
    <p:sldId id="1852" r:id="rId20"/>
    <p:sldId id="7804" r:id="rId21"/>
    <p:sldId id="1160" r:id="rId22"/>
    <p:sldId id="1161" r:id="rId23"/>
    <p:sldId id="8957" r:id="rId24"/>
    <p:sldId id="8822" r:id="rId25"/>
    <p:sldId id="6576" r:id="rId26"/>
    <p:sldId id="6814" r:id="rId27"/>
    <p:sldId id="435" r:id="rId28"/>
    <p:sldId id="7149" r:id="rId29"/>
    <p:sldId id="5181" r:id="rId30"/>
    <p:sldId id="28060" r:id="rId31"/>
    <p:sldId id="27977" r:id="rId32"/>
    <p:sldId id="27976" r:id="rId33"/>
    <p:sldId id="8823" r:id="rId34"/>
    <p:sldId id="6492" r:id="rId35"/>
    <p:sldId id="28061" r:id="rId36"/>
    <p:sldId id="8824" r:id="rId37"/>
    <p:sldId id="7796" r:id="rId38"/>
    <p:sldId id="2191" r:id="rId39"/>
    <p:sldId id="10581" r:id="rId40"/>
    <p:sldId id="7158" r:id="rId41"/>
    <p:sldId id="7588" r:id="rId42"/>
    <p:sldId id="489" r:id="rId43"/>
    <p:sldId id="28062" r:id="rId44"/>
    <p:sldId id="28056" r:id="rId45"/>
    <p:sldId id="8825" r:id="rId46"/>
    <p:sldId id="6840" r:id="rId47"/>
    <p:sldId id="491" r:id="rId48"/>
    <p:sldId id="1738" r:id="rId49"/>
    <p:sldId id="6610" r:id="rId50"/>
    <p:sldId id="6545" r:id="rId51"/>
    <p:sldId id="475" r:id="rId52"/>
    <p:sldId id="11070" r:id="rId53"/>
    <p:sldId id="2041" r:id="rId54"/>
    <p:sldId id="9914" r:id="rId55"/>
    <p:sldId id="2510" r:id="rId56"/>
    <p:sldId id="270" r:id="rId57"/>
    <p:sldId id="1810" r:id="rId58"/>
    <p:sldId id="451" r:id="rId59"/>
    <p:sldId id="6632" r:id="rId60"/>
    <p:sldId id="1791" r:id="rId61"/>
    <p:sldId id="8826" r:id="rId62"/>
    <p:sldId id="943" r:id="rId63"/>
    <p:sldId id="7975" r:id="rId64"/>
  </p:sldIdLst>
  <p:sldSz cx="12192000" cy="6858000"/>
  <p:notesSz cx="6881813" cy="9296400"/>
  <p:custDataLst>
    <p:tags r:id="rId67"/>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FF"/>
    <a:srgbClr val="FFFF99"/>
    <a:srgbClr val="0099FF"/>
    <a:srgbClr val="FFFF00"/>
    <a:srgbClr val="A50021"/>
    <a:srgbClr val="CCECFF"/>
    <a:srgbClr val="E1C5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handoutView">
  <p:normalViewPr>
    <p:restoredLeft sz="12487" autoAdjust="0"/>
    <p:restoredTop sz="95402" autoAdjust="0"/>
  </p:normalViewPr>
  <p:slideViewPr>
    <p:cSldViewPr>
      <p:cViewPr>
        <p:scale>
          <a:sx n="110" d="100"/>
          <a:sy n="110" d="100"/>
        </p:scale>
        <p:origin x="984" y="419"/>
      </p:cViewPr>
      <p:guideLst>
        <p:guide orient="horz" pos="2160"/>
        <p:guide pos="3840"/>
      </p:guideLst>
    </p:cSldViewPr>
  </p:slideViewPr>
  <p:outlineViewPr>
    <p:cViewPr>
      <p:scale>
        <a:sx n="33" d="100"/>
        <a:sy n="33" d="100"/>
      </p:scale>
      <p:origin x="0" y="9984"/>
    </p:cViewPr>
  </p:outlineViewPr>
  <p:notesTextViewPr>
    <p:cViewPr>
      <p:scale>
        <a:sx n="100" d="100"/>
        <a:sy n="100" d="100"/>
      </p:scale>
      <p:origin x="0" y="0"/>
    </p:cViewPr>
  </p:notesTextViewPr>
  <p:notesViewPr>
    <p:cSldViewPr>
      <p:cViewPr varScale="1">
        <p:scale>
          <a:sx n="98" d="100"/>
          <a:sy n="98" d="100"/>
        </p:scale>
        <p:origin x="3880" y="105"/>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4A67FC6C-188B-47F3-86AA-D810FE7674E9}"/>
    <pc:docChg chg="custSel modSld modHandout">
      <pc:chgData name="Jim McGowan" userId="e2c7446dd3aca506" providerId="LiveId" clId="{4A67FC6C-188B-47F3-86AA-D810FE7674E9}" dt="2025-07-04T15:18:29.566" v="305" actId="255"/>
      <pc:docMkLst>
        <pc:docMk/>
      </pc:docMkLst>
      <pc:sldChg chg="addSp delSp modSp mod">
        <pc:chgData name="Jim McGowan" userId="e2c7446dd3aca506" providerId="LiveId" clId="{4A67FC6C-188B-47F3-86AA-D810FE7674E9}" dt="2025-07-04T15:17:04.942" v="296" actId="1035"/>
        <pc:sldMkLst>
          <pc:docMk/>
          <pc:sldMk cId="0" sldId="270"/>
        </pc:sldMkLst>
        <pc:spChg chg="mod">
          <ac:chgData name="Jim McGowan" userId="e2c7446dd3aca506" providerId="LiveId" clId="{4A67FC6C-188B-47F3-86AA-D810FE7674E9}" dt="2025-07-04T15:16:18.339" v="278" actId="14100"/>
          <ac:spMkLst>
            <pc:docMk/>
            <pc:sldMk cId="0" sldId="270"/>
            <ac:spMk id="25602" creationId="{00000000-0000-0000-0000-000000000000}"/>
          </ac:spMkLst>
        </pc:spChg>
        <pc:spChg chg="mod">
          <ac:chgData name="Jim McGowan" userId="e2c7446dd3aca506" providerId="LiveId" clId="{4A67FC6C-188B-47F3-86AA-D810FE7674E9}" dt="2025-07-04T15:16:09.761" v="276" actId="1035"/>
          <ac:spMkLst>
            <pc:docMk/>
            <pc:sldMk cId="0" sldId="270"/>
            <ac:spMk id="25603" creationId="{00000000-0000-0000-0000-000000000000}"/>
          </ac:spMkLst>
        </pc:spChg>
        <pc:picChg chg="add mod">
          <ac:chgData name="Jim McGowan" userId="e2c7446dd3aca506" providerId="LiveId" clId="{4A67FC6C-188B-47F3-86AA-D810FE7674E9}" dt="2025-07-04T15:17:04.942" v="296" actId="1035"/>
          <ac:picMkLst>
            <pc:docMk/>
            <pc:sldMk cId="0" sldId="270"/>
            <ac:picMk id="3" creationId="{957B524C-9DED-9F9F-5E79-7C016B7E2E41}"/>
          </ac:picMkLst>
        </pc:picChg>
      </pc:sldChg>
      <pc:sldChg chg="addSp delSp modSp mod">
        <pc:chgData name="Jim McGowan" userId="e2c7446dd3aca506" providerId="LiveId" clId="{4A67FC6C-188B-47F3-86AA-D810FE7674E9}" dt="2025-07-04T15:03:23.822" v="130" actId="1037"/>
        <pc:sldMkLst>
          <pc:docMk/>
          <pc:sldMk cId="0" sldId="275"/>
        </pc:sldMkLst>
        <pc:spChg chg="add mod">
          <ac:chgData name="Jim McGowan" userId="e2c7446dd3aca506" providerId="LiveId" clId="{4A67FC6C-188B-47F3-86AA-D810FE7674E9}" dt="2025-07-04T15:02:39.432" v="84" actId="12788"/>
          <ac:spMkLst>
            <pc:docMk/>
            <pc:sldMk cId="0" sldId="275"/>
            <ac:spMk id="4" creationId="{431D453C-7C9F-AF02-8283-19F3E9B19A0A}"/>
          </ac:spMkLst>
        </pc:spChg>
        <pc:spChg chg="mod">
          <ac:chgData name="Jim McGowan" userId="e2c7446dd3aca506" providerId="LiveId" clId="{4A67FC6C-188B-47F3-86AA-D810FE7674E9}" dt="2025-07-04T15:03:23.822" v="130" actId="1037"/>
          <ac:spMkLst>
            <pc:docMk/>
            <pc:sldMk cId="0" sldId="275"/>
            <ac:spMk id="22537" creationId="{00000000-0000-0000-0000-000000000000}"/>
          </ac:spMkLst>
        </pc:spChg>
        <pc:picChg chg="add mod">
          <ac:chgData name="Jim McGowan" userId="e2c7446dd3aca506" providerId="LiveId" clId="{4A67FC6C-188B-47F3-86AA-D810FE7674E9}" dt="2025-07-04T15:03:08.168" v="94" actId="1037"/>
          <ac:picMkLst>
            <pc:docMk/>
            <pc:sldMk cId="0" sldId="275"/>
            <ac:picMk id="5" creationId="{D2E0F4B1-48A0-24BA-C494-3ABBC622B1F7}"/>
          </ac:picMkLst>
        </pc:picChg>
      </pc:sldChg>
      <pc:sldChg chg="modSp mod">
        <pc:chgData name="Jim McGowan" userId="e2c7446dd3aca506" providerId="LiveId" clId="{4A67FC6C-188B-47F3-86AA-D810FE7674E9}" dt="2025-07-04T15:12:38.839" v="228" actId="1036"/>
        <pc:sldMkLst>
          <pc:docMk/>
          <pc:sldMk cId="2508443565" sldId="489"/>
        </pc:sldMkLst>
        <pc:picChg chg="mod">
          <ac:chgData name="Jim McGowan" userId="e2c7446dd3aca506" providerId="LiveId" clId="{4A67FC6C-188B-47F3-86AA-D810FE7674E9}" dt="2025-07-04T15:12:38.839" v="228" actId="1036"/>
          <ac:picMkLst>
            <pc:docMk/>
            <pc:sldMk cId="2508443565" sldId="489"/>
            <ac:picMk id="3" creationId="{7D0FEBAE-42D9-6623-1F14-B6E217D72E17}"/>
          </ac:picMkLst>
        </pc:picChg>
      </pc:sldChg>
      <pc:sldChg chg="delSp mod">
        <pc:chgData name="Jim McGowan" userId="e2c7446dd3aca506" providerId="LiveId" clId="{4A67FC6C-188B-47F3-86AA-D810FE7674E9}" dt="2025-07-04T15:13:24.739" v="237" actId="478"/>
        <pc:sldMkLst>
          <pc:docMk/>
          <pc:sldMk cId="166526077" sldId="491"/>
        </pc:sldMkLst>
      </pc:sldChg>
      <pc:sldChg chg="addSp modSp mod">
        <pc:chgData name="Jim McGowan" userId="e2c7446dd3aca506" providerId="LiveId" clId="{4A67FC6C-188B-47F3-86AA-D810FE7674E9}" dt="2025-07-04T15:09:16.494" v="191" actId="1036"/>
        <pc:sldMkLst>
          <pc:docMk/>
          <pc:sldMk cId="0" sldId="1160"/>
        </pc:sldMkLst>
        <pc:spChg chg="add mod">
          <ac:chgData name="Jim McGowan" userId="e2c7446dd3aca506" providerId="LiveId" clId="{4A67FC6C-188B-47F3-86AA-D810FE7674E9}" dt="2025-07-04T15:09:06.409" v="190" actId="108"/>
          <ac:spMkLst>
            <pc:docMk/>
            <pc:sldMk cId="0" sldId="1160"/>
            <ac:spMk id="3" creationId="{ECDFE402-DD82-CD7E-DA09-14C33D02B9F6}"/>
          </ac:spMkLst>
        </pc:spChg>
        <pc:picChg chg="mod">
          <ac:chgData name="Jim McGowan" userId="e2c7446dd3aca506" providerId="LiveId" clId="{4A67FC6C-188B-47F3-86AA-D810FE7674E9}" dt="2025-07-04T15:09:16.494" v="191" actId="1036"/>
          <ac:picMkLst>
            <pc:docMk/>
            <pc:sldMk cId="0" sldId="1160"/>
            <ac:picMk id="33794" creationId="{84B75D69-DA48-5178-CAA5-8B9BCBA8B501}"/>
          </ac:picMkLst>
        </pc:picChg>
      </pc:sldChg>
      <pc:sldChg chg="modSp">
        <pc:chgData name="Jim McGowan" userId="e2c7446dd3aca506" providerId="LiveId" clId="{4A67FC6C-188B-47F3-86AA-D810FE7674E9}" dt="2025-07-04T15:09:42.797" v="196" actId="12789"/>
        <pc:sldMkLst>
          <pc:docMk/>
          <pc:sldMk cId="183029681" sldId="1161"/>
        </pc:sldMkLst>
        <pc:picChg chg="mod">
          <ac:chgData name="Jim McGowan" userId="e2c7446dd3aca506" providerId="LiveId" clId="{4A67FC6C-188B-47F3-86AA-D810FE7674E9}" dt="2025-07-04T15:09:42.797" v="196" actId="12789"/>
          <ac:picMkLst>
            <pc:docMk/>
            <pc:sldMk cId="183029681" sldId="1161"/>
            <ac:picMk id="33796" creationId="{1538F8E9-C2EC-4DB9-A78C-78138411A88D}"/>
          </ac:picMkLst>
        </pc:picChg>
      </pc:sldChg>
      <pc:sldChg chg="modSp mod">
        <pc:chgData name="Jim McGowan" userId="e2c7446dd3aca506" providerId="LiveId" clId="{4A67FC6C-188B-47F3-86AA-D810FE7674E9}" dt="2025-07-04T15:13:59.141" v="239" actId="1035"/>
        <pc:sldMkLst>
          <pc:docMk/>
          <pc:sldMk cId="131915809" sldId="2041"/>
        </pc:sldMkLst>
        <pc:spChg chg="mod">
          <ac:chgData name="Jim McGowan" userId="e2c7446dd3aca506" providerId="LiveId" clId="{4A67FC6C-188B-47F3-86AA-D810FE7674E9}" dt="2025-07-04T15:13:59.141" v="239" actId="1035"/>
          <ac:spMkLst>
            <pc:docMk/>
            <pc:sldMk cId="131915809" sldId="2041"/>
            <ac:spMk id="2" creationId="{00000000-0000-0000-0000-000000000000}"/>
          </ac:spMkLst>
        </pc:spChg>
      </pc:sldChg>
      <pc:sldChg chg="modSp mod">
        <pc:chgData name="Jim McGowan" userId="e2c7446dd3aca506" providerId="LiveId" clId="{4A67FC6C-188B-47F3-86AA-D810FE7674E9}" dt="2025-07-04T15:04:16.613" v="139" actId="1582"/>
        <pc:sldMkLst>
          <pc:docMk/>
          <pc:sldMk cId="516797996" sldId="2909"/>
        </pc:sldMkLst>
        <pc:picChg chg="mod">
          <ac:chgData name="Jim McGowan" userId="e2c7446dd3aca506" providerId="LiveId" clId="{4A67FC6C-188B-47F3-86AA-D810FE7674E9}" dt="2025-07-04T15:04:16.613" v="139" actId="1582"/>
          <ac:picMkLst>
            <pc:docMk/>
            <pc:sldMk cId="516797996" sldId="2909"/>
            <ac:picMk id="3" creationId="{19AF3101-AD18-4B92-A585-A562A7C33DBF}"/>
          </ac:picMkLst>
        </pc:picChg>
      </pc:sldChg>
      <pc:sldChg chg="modSp mod">
        <pc:chgData name="Jim McGowan" userId="e2c7446dd3aca506" providerId="LiveId" clId="{4A67FC6C-188B-47F3-86AA-D810FE7674E9}" dt="2025-07-04T15:11:40.033" v="205" actId="255"/>
        <pc:sldMkLst>
          <pc:docMk/>
          <pc:sldMk cId="533151402" sldId="6492"/>
        </pc:sldMkLst>
        <pc:spChg chg="mod">
          <ac:chgData name="Jim McGowan" userId="e2c7446dd3aca506" providerId="LiveId" clId="{4A67FC6C-188B-47F3-86AA-D810FE7674E9}" dt="2025-07-04T15:11:40.033" v="205" actId="255"/>
          <ac:spMkLst>
            <pc:docMk/>
            <pc:sldMk cId="533151402" sldId="6492"/>
            <ac:spMk id="4" creationId="{E5D3E0B1-6F50-403A-8A11-3536F5096CF6}"/>
          </ac:spMkLst>
        </pc:spChg>
      </pc:sldChg>
      <pc:sldChg chg="delSp mod">
        <pc:chgData name="Jim McGowan" userId="e2c7446dd3aca506" providerId="LiveId" clId="{4A67FC6C-188B-47F3-86AA-D810FE7674E9}" dt="2025-07-04T15:17:32.476" v="297" actId="478"/>
        <pc:sldMkLst>
          <pc:docMk/>
          <pc:sldMk cId="3846731765" sldId="6632"/>
        </pc:sldMkLst>
      </pc:sldChg>
      <pc:sldChg chg="delSp mod">
        <pc:chgData name="Jim McGowan" userId="e2c7446dd3aca506" providerId="LiveId" clId="{4A67FC6C-188B-47F3-86AA-D810FE7674E9}" dt="2025-07-04T15:14:09.942" v="240" actId="478"/>
        <pc:sldMkLst>
          <pc:docMk/>
          <pc:sldMk cId="2017692090" sldId="9914"/>
        </pc:sldMkLst>
      </pc:sldChg>
      <pc:sldChg chg="delSp mod">
        <pc:chgData name="Jim McGowan" userId="e2c7446dd3aca506" providerId="LiveId" clId="{4A67FC6C-188B-47F3-86AA-D810FE7674E9}" dt="2025-07-04T15:13:43.597" v="238" actId="478"/>
        <pc:sldMkLst>
          <pc:docMk/>
          <pc:sldMk cId="416742178" sldId="11070"/>
        </pc:sldMkLst>
      </pc:sldChg>
      <pc:sldChg chg="delSp mod">
        <pc:chgData name="Jim McGowan" userId="e2c7446dd3aca506" providerId="LiveId" clId="{4A67FC6C-188B-47F3-86AA-D810FE7674E9}" dt="2025-07-04T15:10:11.127" v="198" actId="478"/>
        <pc:sldMkLst>
          <pc:docMk/>
          <pc:sldMk cId="1529089471" sldId="27976"/>
        </pc:sldMkLst>
      </pc:sldChg>
      <pc:sldChg chg="delSp mod">
        <pc:chgData name="Jim McGowan" userId="e2c7446dd3aca506" providerId="LiveId" clId="{4A67FC6C-188B-47F3-86AA-D810FE7674E9}" dt="2025-07-04T15:10:00.384" v="197" actId="478"/>
        <pc:sldMkLst>
          <pc:docMk/>
          <pc:sldMk cId="448492307" sldId="27977"/>
        </pc:sldMkLst>
      </pc:sldChg>
      <pc:sldChg chg="delSp mod">
        <pc:chgData name="Jim McGowan" userId="e2c7446dd3aca506" providerId="LiveId" clId="{4A67FC6C-188B-47F3-86AA-D810FE7674E9}" dt="2025-07-04T15:04:24.279" v="140" actId="478"/>
        <pc:sldMkLst>
          <pc:docMk/>
          <pc:sldMk cId="345704018" sldId="27986"/>
        </pc:sldMkLst>
      </pc:sldChg>
      <pc:sldChg chg="modSp mod">
        <pc:chgData name="Jim McGowan" userId="e2c7446dd3aca506" providerId="LiveId" clId="{4A67FC6C-188B-47F3-86AA-D810FE7674E9}" dt="2025-07-04T15:13:11.664" v="236" actId="12789"/>
        <pc:sldMkLst>
          <pc:docMk/>
          <pc:sldMk cId="2455671859" sldId="28056"/>
        </pc:sldMkLst>
        <pc:picChg chg="mod">
          <ac:chgData name="Jim McGowan" userId="e2c7446dd3aca506" providerId="LiveId" clId="{4A67FC6C-188B-47F3-86AA-D810FE7674E9}" dt="2025-07-04T15:13:11.664" v="236" actId="12789"/>
          <ac:picMkLst>
            <pc:docMk/>
            <pc:sldMk cId="2455671859" sldId="28056"/>
            <ac:picMk id="6" creationId="{EC8B9B31-2201-B1CB-E2F0-F2E83E6C3664}"/>
          </ac:picMkLst>
        </pc:picChg>
      </pc:sldChg>
      <pc:sldChg chg="addSp delSp modSp mod">
        <pc:chgData name="Jim McGowan" userId="e2c7446dd3aca506" providerId="LiveId" clId="{4A67FC6C-188B-47F3-86AA-D810FE7674E9}" dt="2025-07-04T15:04:43.694" v="142"/>
        <pc:sldMkLst>
          <pc:docMk/>
          <pc:sldMk cId="2515568586" sldId="28059"/>
        </pc:sldMkLst>
        <pc:picChg chg="add mod">
          <ac:chgData name="Jim McGowan" userId="e2c7446dd3aca506" providerId="LiveId" clId="{4A67FC6C-188B-47F3-86AA-D810FE7674E9}" dt="2025-07-04T15:04:43.694" v="142"/>
          <ac:picMkLst>
            <pc:docMk/>
            <pc:sldMk cId="2515568586" sldId="28059"/>
            <ac:picMk id="2" creationId="{ADC17880-BA10-C068-BFFD-420808547C8C}"/>
          </ac:picMkLst>
        </pc:picChg>
      </pc:sldChg>
      <pc:sldChg chg="addSp delSp modSp mod">
        <pc:chgData name="Jim McGowan" userId="e2c7446dd3aca506" providerId="LiveId" clId="{4A67FC6C-188B-47F3-86AA-D810FE7674E9}" dt="2025-07-04T15:12:46.584" v="230"/>
        <pc:sldMkLst>
          <pc:docMk/>
          <pc:sldMk cId="337500148" sldId="28062"/>
        </pc:sldMkLst>
        <pc:picChg chg="add mod">
          <ac:chgData name="Jim McGowan" userId="e2c7446dd3aca506" providerId="LiveId" clId="{4A67FC6C-188B-47F3-86AA-D810FE7674E9}" dt="2025-07-04T15:12:46.584" v="230"/>
          <ac:picMkLst>
            <pc:docMk/>
            <pc:sldMk cId="337500148" sldId="28062"/>
            <ac:picMk id="2" creationId="{B5FDFBC3-209A-7DEF-2B94-C29C6CE2AF4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1949450" y="222250"/>
            <a:ext cx="2982913" cy="7683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defTabSz="880805" eaLnBrk="1" hangingPunct="1">
              <a:defRPr sz="1300">
                <a:latin typeface="Times New Roman" pitchFamily="18" charset="0"/>
                <a:cs typeface="Arial" charset="0"/>
              </a:defRPr>
            </a:lvl1pPr>
          </a:lstStyle>
          <a:p>
            <a:pPr algn="ctr">
              <a:defRPr/>
            </a:pPr>
            <a:r>
              <a:rPr lang="en-US" sz="1400" dirty="0">
                <a:latin typeface="Calibri" panose="020F0502020204030204" pitchFamily="34" charset="0"/>
                <a:ea typeface="Calibri" panose="020F0502020204030204" pitchFamily="34" charset="0"/>
                <a:cs typeface="Calibri" panose="020F0502020204030204" pitchFamily="34" charset="0"/>
              </a:rPr>
              <a:t>Dr. Andy Woods</a:t>
            </a:r>
          </a:p>
          <a:p>
            <a:pPr algn="ctr">
              <a:defRPr/>
            </a:pPr>
            <a:r>
              <a:rPr lang="en-US" sz="1400" dirty="0">
                <a:latin typeface="Calibri" panose="020F0502020204030204" pitchFamily="34" charset="0"/>
                <a:ea typeface="Calibri" panose="020F0502020204030204" pitchFamily="34" charset="0"/>
                <a:cs typeface="Calibri" panose="020F0502020204030204" pitchFamily="34" charset="0"/>
              </a:rPr>
              <a:t>7 Principles that Made America Great</a:t>
            </a:r>
          </a:p>
          <a:p>
            <a:pPr algn="ctr">
              <a:defRPr/>
            </a:pPr>
            <a:r>
              <a:rPr lang="en-US" sz="1400" dirty="0">
                <a:latin typeface="Calibri" panose="020F0502020204030204" pitchFamily="34" charset="0"/>
                <a:ea typeface="Calibri" panose="020F0502020204030204" pitchFamily="34" charset="0"/>
                <a:cs typeface="Calibri" panose="020F0502020204030204" pitchFamily="34" charset="0"/>
              </a:rPr>
              <a:t>07-06-2025</a:t>
            </a:r>
          </a:p>
        </p:txBody>
      </p:sp>
      <p:sp>
        <p:nvSpPr>
          <p:cNvPr id="36868" name="Rectangle 4"/>
          <p:cNvSpPr>
            <a:spLocks noGrp="1" noChangeArrowheads="1"/>
          </p:cNvSpPr>
          <p:nvPr>
            <p:ph type="ftr" sz="quarter" idx="2"/>
          </p:nvPr>
        </p:nvSpPr>
        <p:spPr bwMode="auto">
          <a:xfrm>
            <a:off x="0" y="8832850"/>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r>
              <a:rPr lang="en-US" sz="1400" dirty="0">
                <a:latin typeface="Calibri" panose="020F0502020204030204" pitchFamily="34" charset="0"/>
                <a:ea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3898900" y="8832850"/>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algn="r" defTabSz="879475">
              <a:defRPr sz="1300"/>
            </a:lvl1pPr>
          </a:lstStyle>
          <a:p>
            <a:fld id="{416C2B2E-E9D7-4230-8EE4-F98D0B6BB14D}"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2982913"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endParaRPr lang="en-US"/>
          </a:p>
        </p:txBody>
      </p:sp>
      <p:sp>
        <p:nvSpPr>
          <p:cNvPr id="3" name="Date Placeholder 2"/>
          <p:cNvSpPr>
            <a:spLocks noGrp="1"/>
          </p:cNvSpPr>
          <p:nvPr>
            <p:ph type="dt" idx="1"/>
          </p:nvPr>
        </p:nvSpPr>
        <p:spPr bwMode="auto">
          <a:xfrm>
            <a:off x="3897313" y="0"/>
            <a:ext cx="2982912" cy="463550"/>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lvl1pPr algn="r" defTabSz="880805" eaLnBrk="1" hangingPunct="1">
              <a:defRPr sz="1300">
                <a:latin typeface="Times New Roman" pitchFamily="18" charset="0"/>
                <a:cs typeface="Arial" charset="0"/>
              </a:defRPr>
            </a:lvl1pPr>
          </a:lstStyle>
          <a:p>
            <a:pPr>
              <a:defRPr/>
            </a:pPr>
            <a:fld id="{5800389A-3474-4B41-9CB2-F1B2DAE08F62}" type="datetimeFigureOut">
              <a:rPr lang="en-US"/>
              <a:pPr>
                <a:defRPr/>
              </a:pPr>
              <a:t>7/5/25</a:t>
            </a:fld>
            <a:endParaRPr lang="en-US" dirty="0"/>
          </a:p>
        </p:txBody>
      </p:sp>
      <p:sp>
        <p:nvSpPr>
          <p:cNvPr id="4" name="Slide Image Placeholder 3"/>
          <p:cNvSpPr>
            <a:spLocks noGrp="1" noRot="1" noChangeAspect="1"/>
          </p:cNvSpPr>
          <p:nvPr>
            <p:ph type="sldImg" idx="2"/>
          </p:nvPr>
        </p:nvSpPr>
        <p:spPr>
          <a:xfrm>
            <a:off x="342900" y="698500"/>
            <a:ext cx="6196013" cy="3486150"/>
          </a:xfrm>
          <a:prstGeom prst="rect">
            <a:avLst/>
          </a:prstGeom>
          <a:noFill/>
          <a:ln w="12700">
            <a:solidFill>
              <a:prstClr val="black"/>
            </a:solidFill>
          </a:ln>
        </p:spPr>
        <p:txBody>
          <a:bodyPr vert="horz" lIns="96632" tIns="48316" rIns="96632" bIns="48316" rtlCol="0" anchor="ctr"/>
          <a:lstStyle/>
          <a:p>
            <a:pPr lvl="0"/>
            <a:endParaRPr lang="en-US" noProof="0" dirty="0"/>
          </a:p>
        </p:txBody>
      </p:sp>
      <p:sp>
        <p:nvSpPr>
          <p:cNvPr id="5" name="Notes Placeholder 4"/>
          <p:cNvSpPr>
            <a:spLocks noGrp="1"/>
          </p:cNvSpPr>
          <p:nvPr>
            <p:ph type="body" sz="quarter" idx="3"/>
          </p:nvPr>
        </p:nvSpPr>
        <p:spPr bwMode="auto">
          <a:xfrm>
            <a:off x="688975" y="4416425"/>
            <a:ext cx="5503863" cy="4181475"/>
          </a:xfrm>
          <a:prstGeom prst="rect">
            <a:avLst/>
          </a:prstGeom>
          <a:noFill/>
          <a:ln w="9525">
            <a:noFill/>
            <a:miter lim="800000"/>
            <a:headEnd/>
            <a:tailEnd/>
          </a:ln>
        </p:spPr>
        <p:txBody>
          <a:bodyPr vert="horz" wrap="square" lIns="93145" tIns="46573" rIns="93145" bIns="4657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0" y="8831263"/>
            <a:ext cx="2982913"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defTabSz="880805" eaLnBrk="1" hangingPunct="1">
              <a:defRPr sz="1300">
                <a:latin typeface="Times New Roman" pitchFamily="18" charset="0"/>
                <a:cs typeface="Arial" charset="0"/>
              </a:defRPr>
            </a:lvl1pPr>
          </a:lstStyle>
          <a:p>
            <a:pPr>
              <a:defRPr/>
            </a:pPr>
            <a:endParaRPr lang="en-US"/>
          </a:p>
        </p:txBody>
      </p:sp>
      <p:sp>
        <p:nvSpPr>
          <p:cNvPr id="7" name="Slide Number Placeholder 6"/>
          <p:cNvSpPr>
            <a:spLocks noGrp="1"/>
          </p:cNvSpPr>
          <p:nvPr>
            <p:ph type="sldNum" sz="quarter" idx="5"/>
          </p:nvPr>
        </p:nvSpPr>
        <p:spPr bwMode="auto">
          <a:xfrm>
            <a:off x="3897313" y="8831263"/>
            <a:ext cx="2982912" cy="463550"/>
          </a:xfrm>
          <a:prstGeom prst="rect">
            <a:avLst/>
          </a:prstGeom>
          <a:noFill/>
          <a:ln w="9525">
            <a:noFill/>
            <a:miter lim="800000"/>
            <a:headEnd/>
            <a:tailEnd/>
          </a:ln>
        </p:spPr>
        <p:txBody>
          <a:bodyPr vert="horz" wrap="square" lIns="93145" tIns="46573" rIns="93145" bIns="46573" numCol="1" anchor="b" anchorCtr="0" compatLnSpc="1">
            <a:prstTxWarp prst="textNoShape">
              <a:avLst/>
            </a:prstTxWarp>
          </a:bodyPr>
          <a:lstStyle>
            <a:lvl1pPr algn="r" defTabSz="879475">
              <a:defRPr sz="1300"/>
            </a:lvl1pPr>
          </a:lstStyle>
          <a:p>
            <a:fld id="{3D084339-C7C3-4022-975D-A91B6BCBB8E5}"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8500"/>
            <a:ext cx="61960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795416F-D28E-4C1C-88F7-43369DA778A0}" type="slidenum">
              <a:rPr lang="en-US" smtClean="0"/>
              <a:pPr>
                <a:defRPr/>
              </a:pPr>
              <a:t>4</a:t>
            </a:fld>
            <a:endParaRPr lang="en-US"/>
          </a:p>
        </p:txBody>
      </p:sp>
    </p:spTree>
    <p:extLst>
      <p:ext uri="{BB962C8B-B14F-4D97-AF65-F5344CB8AC3E}">
        <p14:creationId xmlns:p14="http://schemas.microsoft.com/office/powerpoint/2010/main" val="2140984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63</a:t>
            </a:fld>
            <a:endParaRPr lang="en-US" altLang="en-US" dirty="0"/>
          </a:p>
        </p:txBody>
      </p:sp>
    </p:spTree>
    <p:extLst>
      <p:ext uri="{BB962C8B-B14F-4D97-AF65-F5344CB8AC3E}">
        <p14:creationId xmlns:p14="http://schemas.microsoft.com/office/powerpoint/2010/main" val="509708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2A1CF-D473-F267-25F1-7BB8A0A6F0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D6240-D181-FBE7-E15D-B70842E99250}"/>
              </a:ext>
            </a:extLst>
          </p:cNvPr>
          <p:cNvSpPr>
            <a:spLocks noGrp="1" noRot="1" noChangeAspect="1"/>
          </p:cNvSpPr>
          <p:nvPr>
            <p:ph type="sldImg"/>
          </p:nvPr>
        </p:nvSpPr>
        <p:spPr>
          <a:xfrm>
            <a:off x="342900" y="698500"/>
            <a:ext cx="6196013" cy="3486150"/>
          </a:xfrm>
        </p:spPr>
      </p:sp>
      <p:sp>
        <p:nvSpPr>
          <p:cNvPr id="3" name="Notes Placeholder 2">
            <a:extLst>
              <a:ext uri="{FF2B5EF4-FFF2-40B4-BE49-F238E27FC236}">
                <a16:creationId xmlns:a16="http://schemas.microsoft.com/office/drawing/2014/main" id="{E89F659C-308E-E219-E5FA-71547BA6AB7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FB659D-BDF3-3680-D8D1-872F84981CC3}"/>
              </a:ext>
            </a:extLst>
          </p:cNvPr>
          <p:cNvSpPr>
            <a:spLocks noGrp="1"/>
          </p:cNvSpPr>
          <p:nvPr>
            <p:ph type="sldNum" sz="quarter" idx="10"/>
          </p:nvPr>
        </p:nvSpPr>
        <p:spPr/>
        <p:txBody>
          <a:bodyPr/>
          <a:lstStyle/>
          <a:p>
            <a:pPr>
              <a:defRPr/>
            </a:pPr>
            <a:fld id="{C795416F-D28E-4C1C-88F7-43369DA778A0}" type="slidenum">
              <a:rPr lang="en-US" smtClean="0"/>
              <a:pPr>
                <a:defRPr/>
              </a:pPr>
              <a:t>5</a:t>
            </a:fld>
            <a:endParaRPr lang="en-US"/>
          </a:p>
        </p:txBody>
      </p:sp>
    </p:spTree>
    <p:extLst>
      <p:ext uri="{BB962C8B-B14F-4D97-AF65-F5344CB8AC3E}">
        <p14:creationId xmlns:p14="http://schemas.microsoft.com/office/powerpoint/2010/main" val="111278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9A610-7F52-0FAA-65CF-6E946AEB9C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6FF301-A8FE-719C-7338-8424CAEF4886}"/>
              </a:ext>
            </a:extLst>
          </p:cNvPr>
          <p:cNvSpPr>
            <a:spLocks noGrp="1" noRot="1" noChangeAspect="1"/>
          </p:cNvSpPr>
          <p:nvPr>
            <p:ph type="sldImg"/>
          </p:nvPr>
        </p:nvSpPr>
        <p:spPr>
          <a:xfrm>
            <a:off x="342900" y="698500"/>
            <a:ext cx="6196013" cy="3486150"/>
          </a:xfrm>
        </p:spPr>
      </p:sp>
      <p:sp>
        <p:nvSpPr>
          <p:cNvPr id="3" name="Notes Placeholder 2">
            <a:extLst>
              <a:ext uri="{FF2B5EF4-FFF2-40B4-BE49-F238E27FC236}">
                <a16:creationId xmlns:a16="http://schemas.microsoft.com/office/drawing/2014/main" id="{A4213414-82B3-D5B8-EBC6-CFC21D9A81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3138DA-2C53-2FAF-6B30-B6A904AB9047}"/>
              </a:ext>
            </a:extLst>
          </p:cNvPr>
          <p:cNvSpPr>
            <a:spLocks noGrp="1"/>
          </p:cNvSpPr>
          <p:nvPr>
            <p:ph type="sldNum" sz="quarter" idx="10"/>
          </p:nvPr>
        </p:nvSpPr>
        <p:spPr/>
        <p:txBody>
          <a:bodyPr/>
          <a:lstStyle/>
          <a:p>
            <a:pPr>
              <a:defRPr/>
            </a:pPr>
            <a:fld id="{C795416F-D28E-4C1C-88F7-43369DA778A0}" type="slidenum">
              <a:rPr lang="en-US" smtClean="0"/>
              <a:pPr>
                <a:defRPr/>
              </a:pPr>
              <a:t>11</a:t>
            </a:fld>
            <a:endParaRPr lang="en-US"/>
          </a:p>
        </p:txBody>
      </p:sp>
    </p:spTree>
    <p:extLst>
      <p:ext uri="{BB962C8B-B14F-4D97-AF65-F5344CB8AC3E}">
        <p14:creationId xmlns:p14="http://schemas.microsoft.com/office/powerpoint/2010/main" val="973406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1EB45-6A91-9937-08D5-EE280F5507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04965B-D01B-8D61-E582-0C8F4C354A90}"/>
              </a:ext>
            </a:extLst>
          </p:cNvPr>
          <p:cNvSpPr>
            <a:spLocks noGrp="1" noRot="1" noChangeAspect="1"/>
          </p:cNvSpPr>
          <p:nvPr>
            <p:ph type="sldImg"/>
          </p:nvPr>
        </p:nvSpPr>
        <p:spPr>
          <a:xfrm>
            <a:off x="342900" y="698500"/>
            <a:ext cx="6196013" cy="3486150"/>
          </a:xfrm>
        </p:spPr>
      </p:sp>
      <p:sp>
        <p:nvSpPr>
          <p:cNvPr id="3" name="Notes Placeholder 2">
            <a:extLst>
              <a:ext uri="{FF2B5EF4-FFF2-40B4-BE49-F238E27FC236}">
                <a16:creationId xmlns:a16="http://schemas.microsoft.com/office/drawing/2014/main" id="{BE45B4E5-9348-7BF7-C966-C3F8F2DC56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533AF3-13BD-0553-9620-2B1D6478FED5}"/>
              </a:ext>
            </a:extLst>
          </p:cNvPr>
          <p:cNvSpPr>
            <a:spLocks noGrp="1"/>
          </p:cNvSpPr>
          <p:nvPr>
            <p:ph type="sldNum" sz="quarter" idx="10"/>
          </p:nvPr>
        </p:nvSpPr>
        <p:spPr/>
        <p:txBody>
          <a:bodyPr/>
          <a:lstStyle/>
          <a:p>
            <a:pPr>
              <a:defRPr/>
            </a:pPr>
            <a:fld id="{C795416F-D28E-4C1C-88F7-43369DA778A0}" type="slidenum">
              <a:rPr lang="en-US" smtClean="0"/>
              <a:pPr>
                <a:defRPr/>
              </a:pPr>
              <a:t>15</a:t>
            </a:fld>
            <a:endParaRPr lang="en-US"/>
          </a:p>
        </p:txBody>
      </p:sp>
    </p:spTree>
    <p:extLst>
      <p:ext uri="{BB962C8B-B14F-4D97-AF65-F5344CB8AC3E}">
        <p14:creationId xmlns:p14="http://schemas.microsoft.com/office/powerpoint/2010/main" val="100080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B6469-3295-8D99-ED5C-EDCD08441D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30279C-CE96-3D63-2A02-53347BC2468C}"/>
              </a:ext>
            </a:extLst>
          </p:cNvPr>
          <p:cNvSpPr>
            <a:spLocks noGrp="1" noRot="1" noChangeAspect="1"/>
          </p:cNvSpPr>
          <p:nvPr>
            <p:ph type="sldImg"/>
          </p:nvPr>
        </p:nvSpPr>
        <p:spPr>
          <a:xfrm>
            <a:off x="342900" y="698500"/>
            <a:ext cx="6196013" cy="3486150"/>
          </a:xfrm>
        </p:spPr>
      </p:sp>
      <p:sp>
        <p:nvSpPr>
          <p:cNvPr id="3" name="Notes Placeholder 2">
            <a:extLst>
              <a:ext uri="{FF2B5EF4-FFF2-40B4-BE49-F238E27FC236}">
                <a16:creationId xmlns:a16="http://schemas.microsoft.com/office/drawing/2014/main" id="{6880EB40-18E4-9272-1799-97F99297470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0F51E7-54C8-CE94-68BA-A62590ED9815}"/>
              </a:ext>
            </a:extLst>
          </p:cNvPr>
          <p:cNvSpPr>
            <a:spLocks noGrp="1"/>
          </p:cNvSpPr>
          <p:nvPr>
            <p:ph type="sldNum" sz="quarter" idx="10"/>
          </p:nvPr>
        </p:nvSpPr>
        <p:spPr/>
        <p:txBody>
          <a:bodyPr/>
          <a:lstStyle/>
          <a:p>
            <a:pPr>
              <a:defRPr/>
            </a:pPr>
            <a:fld id="{C795416F-D28E-4C1C-88F7-43369DA778A0}" type="slidenum">
              <a:rPr lang="en-US" smtClean="0"/>
              <a:pPr>
                <a:defRPr/>
              </a:pPr>
              <a:t>24</a:t>
            </a:fld>
            <a:endParaRPr lang="en-US"/>
          </a:p>
        </p:txBody>
      </p:sp>
    </p:spTree>
    <p:extLst>
      <p:ext uri="{BB962C8B-B14F-4D97-AF65-F5344CB8AC3E}">
        <p14:creationId xmlns:p14="http://schemas.microsoft.com/office/powerpoint/2010/main" val="1914157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01598-6D4C-982B-F1BF-89B4FB19E8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C6EF09-3FC8-3040-3DBF-50CCECED5994}"/>
              </a:ext>
            </a:extLst>
          </p:cNvPr>
          <p:cNvSpPr>
            <a:spLocks noGrp="1" noRot="1" noChangeAspect="1"/>
          </p:cNvSpPr>
          <p:nvPr>
            <p:ph type="sldImg"/>
          </p:nvPr>
        </p:nvSpPr>
        <p:spPr>
          <a:xfrm>
            <a:off x="342900" y="698500"/>
            <a:ext cx="6196013" cy="3486150"/>
          </a:xfrm>
        </p:spPr>
      </p:sp>
      <p:sp>
        <p:nvSpPr>
          <p:cNvPr id="3" name="Notes Placeholder 2">
            <a:extLst>
              <a:ext uri="{FF2B5EF4-FFF2-40B4-BE49-F238E27FC236}">
                <a16:creationId xmlns:a16="http://schemas.microsoft.com/office/drawing/2014/main" id="{B0D14001-EDD6-15C3-53C7-B2962A4AD0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703ADD-509E-A84A-A60B-29D721DAE0C8}"/>
              </a:ext>
            </a:extLst>
          </p:cNvPr>
          <p:cNvSpPr>
            <a:spLocks noGrp="1"/>
          </p:cNvSpPr>
          <p:nvPr>
            <p:ph type="sldNum" sz="quarter" idx="10"/>
          </p:nvPr>
        </p:nvSpPr>
        <p:spPr/>
        <p:txBody>
          <a:bodyPr/>
          <a:lstStyle/>
          <a:p>
            <a:pPr>
              <a:defRPr/>
            </a:pPr>
            <a:fld id="{C795416F-D28E-4C1C-88F7-43369DA778A0}" type="slidenum">
              <a:rPr lang="en-US" smtClean="0"/>
              <a:pPr>
                <a:defRPr/>
              </a:pPr>
              <a:t>33</a:t>
            </a:fld>
            <a:endParaRPr lang="en-US"/>
          </a:p>
        </p:txBody>
      </p:sp>
    </p:spTree>
    <p:extLst>
      <p:ext uri="{BB962C8B-B14F-4D97-AF65-F5344CB8AC3E}">
        <p14:creationId xmlns:p14="http://schemas.microsoft.com/office/powerpoint/2010/main" val="1905409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63F74-7A98-FD11-32FC-FAF12F1724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59749B-4DEF-761F-D5C6-CFC08C9032A5}"/>
              </a:ext>
            </a:extLst>
          </p:cNvPr>
          <p:cNvSpPr>
            <a:spLocks noGrp="1" noRot="1" noChangeAspect="1"/>
          </p:cNvSpPr>
          <p:nvPr>
            <p:ph type="sldImg"/>
          </p:nvPr>
        </p:nvSpPr>
        <p:spPr>
          <a:xfrm>
            <a:off x="342900" y="698500"/>
            <a:ext cx="6196013" cy="3486150"/>
          </a:xfrm>
        </p:spPr>
      </p:sp>
      <p:sp>
        <p:nvSpPr>
          <p:cNvPr id="3" name="Notes Placeholder 2">
            <a:extLst>
              <a:ext uri="{FF2B5EF4-FFF2-40B4-BE49-F238E27FC236}">
                <a16:creationId xmlns:a16="http://schemas.microsoft.com/office/drawing/2014/main" id="{8583E736-41F3-DB25-998A-DB24EEFFC2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54099A-3DD1-5301-73C2-4510B4C32255}"/>
              </a:ext>
            </a:extLst>
          </p:cNvPr>
          <p:cNvSpPr>
            <a:spLocks noGrp="1"/>
          </p:cNvSpPr>
          <p:nvPr>
            <p:ph type="sldNum" sz="quarter" idx="10"/>
          </p:nvPr>
        </p:nvSpPr>
        <p:spPr/>
        <p:txBody>
          <a:bodyPr/>
          <a:lstStyle/>
          <a:p>
            <a:pPr>
              <a:defRPr/>
            </a:pPr>
            <a:fld id="{C795416F-D28E-4C1C-88F7-43369DA778A0}" type="slidenum">
              <a:rPr lang="en-US" smtClean="0"/>
              <a:pPr>
                <a:defRPr/>
              </a:pPr>
              <a:t>36</a:t>
            </a:fld>
            <a:endParaRPr lang="en-US"/>
          </a:p>
        </p:txBody>
      </p:sp>
    </p:spTree>
    <p:extLst>
      <p:ext uri="{BB962C8B-B14F-4D97-AF65-F5344CB8AC3E}">
        <p14:creationId xmlns:p14="http://schemas.microsoft.com/office/powerpoint/2010/main" val="2355054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92842-3A44-621E-A23F-AA55AEF4EA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356189-1DEC-CD9E-9B1F-373A1BD699BC}"/>
              </a:ext>
            </a:extLst>
          </p:cNvPr>
          <p:cNvSpPr>
            <a:spLocks noGrp="1" noRot="1" noChangeAspect="1"/>
          </p:cNvSpPr>
          <p:nvPr>
            <p:ph type="sldImg"/>
          </p:nvPr>
        </p:nvSpPr>
        <p:spPr>
          <a:xfrm>
            <a:off x="342900" y="698500"/>
            <a:ext cx="6196013" cy="3486150"/>
          </a:xfrm>
        </p:spPr>
      </p:sp>
      <p:sp>
        <p:nvSpPr>
          <p:cNvPr id="3" name="Notes Placeholder 2">
            <a:extLst>
              <a:ext uri="{FF2B5EF4-FFF2-40B4-BE49-F238E27FC236}">
                <a16:creationId xmlns:a16="http://schemas.microsoft.com/office/drawing/2014/main" id="{4CC7B5B7-8AA1-3B2D-5275-31E03CF783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737473-A32B-8011-5C07-33DF6AE6206C}"/>
              </a:ext>
            </a:extLst>
          </p:cNvPr>
          <p:cNvSpPr>
            <a:spLocks noGrp="1"/>
          </p:cNvSpPr>
          <p:nvPr>
            <p:ph type="sldNum" sz="quarter" idx="10"/>
          </p:nvPr>
        </p:nvSpPr>
        <p:spPr/>
        <p:txBody>
          <a:bodyPr/>
          <a:lstStyle/>
          <a:p>
            <a:pPr>
              <a:defRPr/>
            </a:pPr>
            <a:fld id="{C795416F-D28E-4C1C-88F7-43369DA778A0}" type="slidenum">
              <a:rPr lang="en-US" smtClean="0"/>
              <a:pPr>
                <a:defRPr/>
              </a:pPr>
              <a:t>45</a:t>
            </a:fld>
            <a:endParaRPr lang="en-US"/>
          </a:p>
        </p:txBody>
      </p:sp>
    </p:spTree>
    <p:extLst>
      <p:ext uri="{BB962C8B-B14F-4D97-AF65-F5344CB8AC3E}">
        <p14:creationId xmlns:p14="http://schemas.microsoft.com/office/powerpoint/2010/main" val="262755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43612-D67D-527C-0576-76DA0CFB21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6C15D7-4C1D-2870-6BF9-E19F4E0EC775}"/>
              </a:ext>
            </a:extLst>
          </p:cNvPr>
          <p:cNvSpPr>
            <a:spLocks noGrp="1" noRot="1" noChangeAspect="1"/>
          </p:cNvSpPr>
          <p:nvPr>
            <p:ph type="sldImg"/>
          </p:nvPr>
        </p:nvSpPr>
        <p:spPr>
          <a:xfrm>
            <a:off x="342900" y="698500"/>
            <a:ext cx="6196013" cy="3486150"/>
          </a:xfrm>
        </p:spPr>
      </p:sp>
      <p:sp>
        <p:nvSpPr>
          <p:cNvPr id="3" name="Notes Placeholder 2">
            <a:extLst>
              <a:ext uri="{FF2B5EF4-FFF2-40B4-BE49-F238E27FC236}">
                <a16:creationId xmlns:a16="http://schemas.microsoft.com/office/drawing/2014/main" id="{03E280E1-15C2-3321-B8E4-9CCF980401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F2D276-8284-0E4D-C6BB-B16EC1E4FB69}"/>
              </a:ext>
            </a:extLst>
          </p:cNvPr>
          <p:cNvSpPr>
            <a:spLocks noGrp="1"/>
          </p:cNvSpPr>
          <p:nvPr>
            <p:ph type="sldNum" sz="quarter" idx="10"/>
          </p:nvPr>
        </p:nvSpPr>
        <p:spPr/>
        <p:txBody>
          <a:bodyPr/>
          <a:lstStyle/>
          <a:p>
            <a:pPr>
              <a:defRPr/>
            </a:pPr>
            <a:fld id="{C795416F-D28E-4C1C-88F7-43369DA778A0}" type="slidenum">
              <a:rPr lang="en-US" smtClean="0"/>
              <a:pPr>
                <a:defRPr/>
              </a:pPr>
              <a:t>61</a:t>
            </a:fld>
            <a:endParaRPr lang="en-US"/>
          </a:p>
        </p:txBody>
      </p:sp>
    </p:spTree>
    <p:extLst>
      <p:ext uri="{BB962C8B-B14F-4D97-AF65-F5344CB8AC3E}">
        <p14:creationId xmlns:p14="http://schemas.microsoft.com/office/powerpoint/2010/main" val="663741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5"/>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F434306A-9547-419F-A264-AAB67C05F398}" type="slidenum">
              <a:rPr lang="en-US" altLang="en-US"/>
              <a:pPr/>
              <a:t>‹#›</a:t>
            </a:fld>
            <a:endParaRPr lang="en-US" altLang="en-US"/>
          </a:p>
        </p:txBody>
      </p:sp>
    </p:spTree>
    <p:extLst>
      <p:ext uri="{BB962C8B-B14F-4D97-AF65-F5344CB8AC3E}">
        <p14:creationId xmlns:p14="http://schemas.microsoft.com/office/powerpoint/2010/main" val="295793296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3060775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02DA0A38-BD1E-08DE-53B8-505C2FFF984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5D91E4B9-C9B8-CBEF-104D-852F2DE89853}"/>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E0B24A6-F134-4631-8B4B-22322644E634}"/>
              </a:ext>
            </a:extLst>
          </p:cNvPr>
          <p:cNvSpPr>
            <a:spLocks noGrp="1" noChangeArrowheads="1"/>
          </p:cNvSpPr>
          <p:nvPr>
            <p:ph type="sldNum" sz="quarter" idx="12"/>
          </p:nvPr>
        </p:nvSpPr>
        <p:spPr/>
        <p:txBody>
          <a:bodyPr/>
          <a:lstStyle>
            <a:lvl1pPr>
              <a:defRPr/>
            </a:lvl1pPr>
          </a:lstStyle>
          <a:p>
            <a:pPr>
              <a:defRPr/>
            </a:pPr>
            <a:fld id="{64A57437-63FC-43C1-B162-5622CAB82AC5}" type="slidenum">
              <a:rPr lang="en-US" altLang="en-US"/>
              <a:pPr>
                <a:defRPr/>
              </a:pPr>
              <a:t>‹#›</a:t>
            </a:fld>
            <a:endParaRPr lang="en-US" altLang="en-US"/>
          </a:p>
        </p:txBody>
      </p:sp>
    </p:spTree>
    <p:extLst>
      <p:ext uri="{BB962C8B-B14F-4D97-AF65-F5344CB8AC3E}">
        <p14:creationId xmlns:p14="http://schemas.microsoft.com/office/powerpoint/2010/main" val="12654881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Date Placeholder 4">
            <a:extLst>
              <a:ext uri="{FF2B5EF4-FFF2-40B4-BE49-F238E27FC236}">
                <a16:creationId xmlns:a16="http://schemas.microsoft.com/office/drawing/2014/main" id="{58CB61D2-4372-F6E7-3C3C-90A170D5A8CF}"/>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66231507-A365-F7E4-5590-84403A3A157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35CED495-9CDF-105E-5D76-3E90AF3D7F1E}"/>
              </a:ext>
            </a:extLst>
          </p:cNvPr>
          <p:cNvSpPr>
            <a:spLocks noGrp="1"/>
          </p:cNvSpPr>
          <p:nvPr>
            <p:ph type="sldNum" sz="quarter" idx="12"/>
          </p:nvPr>
        </p:nvSpPr>
        <p:spPr/>
        <p:txBody>
          <a:bodyPr/>
          <a:lstStyle>
            <a:lvl1pPr>
              <a:defRPr/>
            </a:lvl1pPr>
          </a:lstStyle>
          <a:p>
            <a:fld id="{4965E69C-4507-48B5-8D71-62D672648928}" type="slidenum">
              <a:rPr lang="en-US" altLang="en-US"/>
              <a:pPr/>
              <a:t>‹#›</a:t>
            </a:fld>
            <a:endParaRPr lang="en-US" altLang="en-US"/>
          </a:p>
        </p:txBody>
      </p:sp>
    </p:spTree>
    <p:extLst>
      <p:ext uri="{BB962C8B-B14F-4D97-AF65-F5344CB8AC3E}">
        <p14:creationId xmlns:p14="http://schemas.microsoft.com/office/powerpoint/2010/main" val="1927791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Times New Roman" pitchFamily="18" charset="0"/>
                <a:cs typeface="+mn-cs"/>
              </a:defRPr>
            </a:lvl1pPr>
          </a:lstStyle>
          <a:p>
            <a:pPr>
              <a:defRPr/>
            </a:pPr>
            <a:endParaRPr lang="en-US"/>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Times New Roman" pitchFamily="18" charset="0"/>
                <a:cs typeface="+mn-cs"/>
              </a:defRPr>
            </a:lvl1pPr>
          </a:lstStyle>
          <a:p>
            <a:pPr>
              <a:defRPr/>
            </a:pPr>
            <a:endParaRPr lang="en-US"/>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fld id="{3776912B-AC69-41FE-A101-09E856C32C50}" type="slidenum">
              <a:rPr lang="en-US" altLang="en-US"/>
              <a:pPr/>
              <a:t>‹#›</a:t>
            </a:fld>
            <a:endParaRPr lang="en-US" altLang="en-US"/>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19" r:id="rId13"/>
    <p:sldLayoutId id="2147488920" r:id="rId14"/>
    <p:sldLayoutId id="2147488921" r:id="rId15"/>
  </p:sldLayoutIdLst>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cstate="print"/>
          <a:srcRect/>
          <a:stretch>
            <a:fillRect/>
          </a:stretch>
        </p:blipFill>
        <p:spPr bwMode="auto">
          <a:xfrm>
            <a:off x="3322820" y="1371600"/>
            <a:ext cx="5546361" cy="3657600"/>
          </a:xfrm>
          <a:prstGeom prst="rect">
            <a:avLst/>
          </a:prstGeom>
          <a:noFill/>
          <a:ln w="9525">
            <a:noFill/>
            <a:miter lim="800000"/>
            <a:headEnd/>
            <a:tailEnd/>
          </a:ln>
        </p:spPr>
      </p:pic>
      <p:sp>
        <p:nvSpPr>
          <p:cNvPr id="14338" name="Title 1"/>
          <p:cNvSpPr>
            <a:spLocks noGrp="1"/>
          </p:cNvSpPr>
          <p:nvPr>
            <p:ph type="ctrTitle" sz="quarter"/>
          </p:nvPr>
        </p:nvSpPr>
        <p:spPr>
          <a:xfrm>
            <a:off x="1562100" y="0"/>
            <a:ext cx="9067800" cy="1143000"/>
          </a:xfrm>
        </p:spPr>
        <p:txBody>
          <a:bodyPr/>
          <a:lstStyle/>
          <a:p>
            <a:pPr eaLnBrk="1" hangingPunct="1"/>
            <a:r>
              <a:rPr lang="en-US" sz="4000" dirty="0">
                <a:solidFill>
                  <a:schemeClr val="tx2"/>
                </a:solidFill>
                <a:effectLst>
                  <a:outerShdw blurRad="38100" dist="38100" dir="2700000" algn="tl">
                    <a:srgbClr val="000000"/>
                  </a:outerShdw>
                </a:effectLst>
                <a:latin typeface="Calibri" pitchFamily="34" charset="0"/>
                <a:ea typeface="+mn-ea"/>
                <a:cs typeface="Calibri" panose="020F0502020204030204" pitchFamily="34" charset="0"/>
              </a:rPr>
              <a:t>Seven</a:t>
            </a:r>
            <a:r>
              <a:rPr lang="en-US" sz="4800" dirty="0">
                <a:latin typeface="Calibri" pitchFamily="34" charset="0"/>
                <a:cs typeface="Calibri" pitchFamily="34" charset="0"/>
              </a:rPr>
              <a:t> </a:t>
            </a:r>
            <a:r>
              <a:rPr lang="en-US" sz="4000" dirty="0">
                <a:solidFill>
                  <a:schemeClr val="tx2"/>
                </a:solidFill>
                <a:effectLst>
                  <a:outerShdw blurRad="38100" dist="38100" dir="2700000" algn="tl">
                    <a:srgbClr val="000000"/>
                  </a:outerShdw>
                </a:effectLst>
                <a:latin typeface="Calibri" pitchFamily="34" charset="0"/>
                <a:ea typeface="+mn-ea"/>
                <a:cs typeface="Calibri" panose="020F0502020204030204" pitchFamily="34" charset="0"/>
              </a:rPr>
              <a:t>Divine Institutions</a:t>
            </a:r>
          </a:p>
        </p:txBody>
      </p:sp>
      <p:sp>
        <p:nvSpPr>
          <p:cNvPr id="5" name="Subtitle 2">
            <a:extLst>
              <a:ext uri="{FF2B5EF4-FFF2-40B4-BE49-F238E27FC236}">
                <a16:creationId xmlns:a16="http://schemas.microsoft.com/office/drawing/2014/main" id="{E2FF6896-080A-46E6-AE18-9174CADE49F8}"/>
              </a:ext>
            </a:extLst>
          </p:cNvPr>
          <p:cNvSpPr txBox="1">
            <a:spLocks/>
          </p:cNvSpPr>
          <p:nvPr/>
        </p:nvSpPr>
        <p:spPr bwMode="auto">
          <a:xfrm>
            <a:off x="2514600" y="5410199"/>
            <a:ext cx="7467600" cy="12954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spcAft>
                <a:spcPts val="600"/>
              </a:spcAft>
              <a:buFont typeface="Wingdings" panose="05000000000000000000" pitchFamily="2" charset="2"/>
              <a:buNone/>
            </a:pPr>
            <a:r>
              <a:rPr lang="en-US" altLang="en-US" dirty="0">
                <a:solidFill>
                  <a:srgbClr val="FFC000"/>
                </a:solidFill>
              </a:rPr>
              <a:t>Dr. Andy Woods</a:t>
            </a:r>
          </a:p>
          <a:p>
            <a:pPr marL="0" indent="0" algn="ctr" eaLnBrk="1" hangingPunct="1">
              <a:spcBef>
                <a:spcPts val="0"/>
              </a:spcBef>
              <a:buFont typeface="Wingdings" panose="05000000000000000000" pitchFamily="2" charset="2"/>
              <a:buNone/>
            </a:pPr>
            <a:r>
              <a:rPr lang="en-US" altLang="en-US" sz="2000" kern="0" dirty="0">
                <a:effectLst>
                  <a:outerShdw blurRad="38100" dist="38100" dir="2700000" algn="tl">
                    <a:srgbClr val="000000">
                      <a:alpha val="43137"/>
                    </a:srgbClr>
                  </a:outerShdw>
                </a:effectLst>
              </a:rPr>
              <a:t>Senior Pastor – Sugar Land Bible Church</a:t>
            </a:r>
          </a:p>
          <a:p>
            <a:pPr marL="0" indent="0" algn="ctr" eaLnBrk="1" hangingPunct="1">
              <a:spcBef>
                <a:spcPts val="0"/>
              </a:spcBef>
              <a:buFont typeface="Wingdings" panose="05000000000000000000" pitchFamily="2" charset="2"/>
              <a:buNone/>
            </a:pPr>
            <a:r>
              <a:rPr lang="en-US" altLang="en-US" sz="2000" kern="0" dirty="0">
                <a:effectLst>
                  <a:outerShdw blurRad="38100" dist="38100" dir="2700000" algn="tl">
                    <a:srgbClr val="000000">
                      <a:alpha val="43137"/>
                    </a:srgbClr>
                  </a:outerShdw>
                </a:effectLst>
              </a:rPr>
              <a:t>President – Chafer Theological Seminary</a:t>
            </a:r>
            <a:r>
              <a:rPr lang="en-US" altLang="en-US" sz="2000" kern="0" dirty="0">
                <a:solidFill>
                  <a:schemeClr val="bg1"/>
                </a:solidFill>
                <a:effectLst>
                  <a:outerShdw blurRad="38100" dist="38100" dir="2700000" algn="tl">
                    <a:srgbClr val="000000">
                      <a:alpha val="43137"/>
                    </a:srgbClr>
                  </a:outerShdw>
                </a:effectLst>
              </a:rPr>
              <a:t> </a:t>
            </a:r>
          </a:p>
        </p:txBody>
      </p:sp>
      <p:pic>
        <p:nvPicPr>
          <p:cNvPr id="6" name="Picture 5">
            <a:extLst>
              <a:ext uri="{FF2B5EF4-FFF2-40B4-BE49-F238E27FC236}">
                <a16:creationId xmlns:a16="http://schemas.microsoft.com/office/drawing/2014/main" id="{A958A615-8732-4E75-8611-D19CF894C0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33382" y="5425440"/>
            <a:ext cx="852818" cy="1280160"/>
          </a:xfrm>
          <a:prstGeom prst="ellipse">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7" name="Text Box 9"/>
          <p:cNvSpPr txBox="1">
            <a:spLocks noGrp="1" noChangeArrowheads="1"/>
          </p:cNvSpPr>
          <p:nvPr>
            <p:ph type="body" idx="1"/>
          </p:nvPr>
        </p:nvSpPr>
        <p:spPr>
          <a:xfrm>
            <a:off x="609600" y="2514600"/>
            <a:ext cx="8214727" cy="1828800"/>
          </a:xfrm>
          <a:noFill/>
          <a:ln/>
        </p:spPr>
        <p:txBody>
          <a:bodyPr/>
          <a:lstStyle/>
          <a:p>
            <a:pPr marL="0" indent="0" algn="just">
              <a:spcBef>
                <a:spcPct val="50000"/>
              </a:spcBef>
              <a:buFontTx/>
              <a:buNone/>
            </a:pPr>
            <a:r>
              <a:rPr lang="en-US" dirty="0">
                <a:latin typeface="Calibri" panose="020F0502020204030204" pitchFamily="34" charset="0"/>
                <a:ea typeface="Calibri" panose="020F0502020204030204" pitchFamily="34" charset="0"/>
                <a:cs typeface="Calibri" panose="020F0502020204030204" pitchFamily="34" charset="0"/>
              </a:rPr>
              <a:t>“I see no reason for attributing to man a significance different in kind from that which belongs to a baboon or a grain of sand.” </a:t>
            </a:r>
          </a:p>
        </p:txBody>
      </p:sp>
      <p:sp>
        <p:nvSpPr>
          <p:cNvPr id="4" name="TextBox 3">
            <a:extLst>
              <a:ext uri="{FF2B5EF4-FFF2-40B4-BE49-F238E27FC236}">
                <a16:creationId xmlns:a16="http://schemas.microsoft.com/office/drawing/2014/main" id="{431D453C-7C9F-AF02-8283-19F3E9B19A0A}"/>
              </a:ext>
            </a:extLst>
          </p:cNvPr>
          <p:cNvSpPr txBox="1"/>
          <p:nvPr/>
        </p:nvSpPr>
        <p:spPr>
          <a:xfrm>
            <a:off x="3352800" y="228600"/>
            <a:ext cx="5486400" cy="1338828"/>
          </a:xfrm>
          <a:prstGeom prst="rect">
            <a:avLst/>
          </a:prstGeom>
          <a:noFill/>
        </p:spPr>
        <p:txBody>
          <a:bodyPr wrap="square">
            <a:spAutoFit/>
          </a:bodyPr>
          <a:lstStyle/>
          <a:p>
            <a:pPr algn="ctr">
              <a:spcAft>
                <a:spcPts val="600"/>
              </a:spcAft>
            </a:pPr>
            <a:r>
              <a:rPr lang="en-US" sz="36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Oliver Wendell Holmes</a:t>
            </a:r>
          </a:p>
          <a:p>
            <a:pPr algn="ctr"/>
            <a:r>
              <a:rPr lang="en-US" sz="2000" dirty="0">
                <a:latin typeface="Calibri" panose="020F0502020204030204" pitchFamily="34" charset="0"/>
                <a:ea typeface="Calibri" panose="020F0502020204030204" pitchFamily="34" charset="0"/>
                <a:cs typeface="Calibri" panose="020F0502020204030204" pitchFamily="34" charset="0"/>
              </a:rPr>
              <a:t>(cited in Richard Hertz, Chance and Symbol (Chicago: University of Chicago Press, 1948), 107.) </a:t>
            </a:r>
          </a:p>
        </p:txBody>
      </p:sp>
      <p:pic>
        <p:nvPicPr>
          <p:cNvPr id="5" name="Picture 4">
            <a:extLst>
              <a:ext uri="{FF2B5EF4-FFF2-40B4-BE49-F238E27FC236}">
                <a16:creationId xmlns:a16="http://schemas.microsoft.com/office/drawing/2014/main" id="{D2E0F4B1-48A0-24BA-C494-3ABBC622B1F7}"/>
              </a:ext>
            </a:extLst>
          </p:cNvPr>
          <p:cNvPicPr>
            <a:picLocks noChangeAspect="1"/>
          </p:cNvPicPr>
          <p:nvPr/>
        </p:nvPicPr>
        <p:blipFill>
          <a:blip r:embed="rId2"/>
          <a:stretch>
            <a:fillRect/>
          </a:stretch>
        </p:blipFill>
        <p:spPr>
          <a:xfrm>
            <a:off x="9067800" y="2209800"/>
            <a:ext cx="2499728"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1630B-8392-17C6-D1ED-73D3240BFE31}"/>
            </a:ext>
          </a:extLst>
        </p:cNvPr>
        <p:cNvGrpSpPr/>
        <p:nvPr/>
      </p:nvGrpSpPr>
      <p:grpSpPr>
        <a:xfrm>
          <a:off x="0" y="0"/>
          <a:ext cx="0" cy="0"/>
          <a:chOff x="0" y="0"/>
          <a:chExt cx="0" cy="0"/>
        </a:xfrm>
      </p:grpSpPr>
      <p:pic>
        <p:nvPicPr>
          <p:cNvPr id="1027" name="Picture 3">
            <a:extLst>
              <a:ext uri="{FF2B5EF4-FFF2-40B4-BE49-F238E27FC236}">
                <a16:creationId xmlns:a16="http://schemas.microsoft.com/office/drawing/2014/main" id="{7A4E9FA0-19D8-02B8-5C2C-50586A04E09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66801" y="685800"/>
            <a:ext cx="100584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BFD0E244-F39A-4D85-5CFF-9BB47D4D0E0F}"/>
              </a:ext>
            </a:extLst>
          </p:cNvPr>
          <p:cNvSpPr>
            <a:spLocks noGrp="1"/>
          </p:cNvSpPr>
          <p:nvPr>
            <p:ph idx="1"/>
          </p:nvPr>
        </p:nvSpPr>
        <p:spPr>
          <a:xfrm>
            <a:off x="1219200" y="685800"/>
            <a:ext cx="9753600" cy="5486400"/>
          </a:xfrm>
        </p:spPr>
        <p:txBody>
          <a:bodyPr rtlCol="0">
            <a:noAutofit/>
          </a:bodyPr>
          <a:lstStyle/>
          <a:p>
            <a:pPr marL="0" indent="0" algn="ctr" eaLnBrk="1" fontAlgn="auto" hangingPunct="1">
              <a:spcBef>
                <a:spcPts val="0"/>
              </a:spcBef>
              <a:spcAft>
                <a:spcPts val="1200"/>
              </a:spcAft>
              <a:buClrTx/>
              <a:buNone/>
              <a:defRPr/>
            </a:pPr>
            <a:r>
              <a:rPr lang="en-US" sz="4000" b="1" dirty="0">
                <a:solidFill>
                  <a:schemeClr val="bg2"/>
                </a:solidFill>
                <a:effectLst/>
                <a:latin typeface="Calibri" pitchFamily="34" charset="0"/>
                <a:cs typeface="Calibri" pitchFamily="34" charset="0"/>
              </a:rPr>
              <a:t>Seven Divine Institutions</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Sanctity of Life (Gen. 1:27)</a:t>
            </a:r>
          </a:p>
          <a:p>
            <a:pPr marL="571500" indent="-571500" eaLnBrk="1" fontAlgn="auto" hangingPunct="1">
              <a:spcBef>
                <a:spcPts val="0"/>
              </a:spcBef>
              <a:spcAft>
                <a:spcPts val="600"/>
              </a:spcAft>
              <a:buClrTx/>
              <a:buSzPct val="100000"/>
              <a:buFont typeface="+mj-lt"/>
              <a:buAutoNum type="arabicPeriod"/>
              <a:defRPr/>
            </a:pPr>
            <a:r>
              <a:rPr lang="en-US" b="1" u="sng" dirty="0">
                <a:solidFill>
                  <a:schemeClr val="bg1">
                    <a:lumMod val="50000"/>
                  </a:schemeClr>
                </a:solidFill>
                <a:effectLst/>
                <a:latin typeface="Calibri" pitchFamily="34" charset="0"/>
                <a:cs typeface="Calibri" pitchFamily="34" charset="0"/>
              </a:rPr>
              <a:t>Labor (Gen.2:15)</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Marriage (Gen. 2:18-25)</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Family (Gen. 1:26-28)</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Conscience (Gen. 3:22)</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Human Government (Gen. 9:6)</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Nationalism (Gen. 11:6)</a:t>
            </a:r>
          </a:p>
        </p:txBody>
      </p:sp>
      <p:pic>
        <p:nvPicPr>
          <p:cNvPr id="2" name="Picture 1">
            <a:extLst>
              <a:ext uri="{FF2B5EF4-FFF2-40B4-BE49-F238E27FC236}">
                <a16:creationId xmlns:a16="http://schemas.microsoft.com/office/drawing/2014/main" id="{339AAE75-74E3-4CC3-17A3-CE4DE37FDAAD}"/>
              </a:ext>
            </a:extLst>
          </p:cNvPr>
          <p:cNvPicPr>
            <a:picLocks noChangeAspect="1" noChangeArrowheads="1"/>
          </p:cNvPicPr>
          <p:nvPr/>
        </p:nvPicPr>
        <p:blipFill>
          <a:blip r:embed="rId4" cstate="print"/>
          <a:srcRect/>
          <a:stretch>
            <a:fillRect/>
          </a:stretch>
        </p:blipFill>
        <p:spPr bwMode="auto">
          <a:xfrm>
            <a:off x="7239000" y="1981200"/>
            <a:ext cx="3523729" cy="3200400"/>
          </a:xfrm>
          <a:prstGeom prst="rect">
            <a:avLst/>
          </a:prstGeom>
          <a:noFill/>
          <a:ln w="9525">
            <a:noFill/>
            <a:miter lim="800000"/>
            <a:headEnd/>
            <a:tailEnd/>
          </a:ln>
        </p:spPr>
      </p:pic>
    </p:spTree>
    <p:extLst>
      <p:ext uri="{BB962C8B-B14F-4D97-AF65-F5344CB8AC3E}">
        <p14:creationId xmlns:p14="http://schemas.microsoft.com/office/powerpoint/2010/main" val="2796666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BCFE45-794C-4A68-A6F9-BFD971C0B89F}"/>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3:19</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By the sweat of your face You will eat bread</a:t>
            </a:r>
            <a:r>
              <a:rPr lang="en-US" sz="3600" dirty="0">
                <a:effectLst>
                  <a:outerShdw blurRad="38100" dist="38100" dir="2700000" algn="tl">
                    <a:srgbClr val="000000">
                      <a:alpha val="43137"/>
                    </a:srgbClr>
                  </a:outerShdw>
                </a:effectLst>
                <a:latin typeface="Calibri" panose="020F0502020204030204" pitchFamily="34" charset="0"/>
              </a:rPr>
              <a:t>, Till you return to the ground, Because from it you were taken; For you are dust, And to dust you shall return.”</a:t>
            </a:r>
          </a:p>
        </p:txBody>
      </p:sp>
      <p:pic>
        <p:nvPicPr>
          <p:cNvPr id="3" name="Picture 2" descr="A person that is standing in the grass&#10;&#10;Description generated with high confidence">
            <a:extLst>
              <a:ext uri="{FF2B5EF4-FFF2-40B4-BE49-F238E27FC236}">
                <a16:creationId xmlns:a16="http://schemas.microsoft.com/office/drawing/2014/main" id="{19AF3101-AD18-4B92-A585-A562A7C33D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3633" y="2590800"/>
            <a:ext cx="1804734"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1679799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7C6C2-AC86-8301-AAD3-9C4CB228F59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6617A3F-F2E8-B8ED-085B-08A50F8A793B}"/>
              </a:ext>
            </a:extLst>
          </p:cNvPr>
          <p:cNvPicPr>
            <a:picLocks noChangeAspect="1"/>
          </p:cNvPicPr>
          <p:nvPr/>
        </p:nvPicPr>
        <p:blipFill>
          <a:blip r:embed="rId2"/>
          <a:stretch>
            <a:fillRect/>
          </a:stretch>
        </p:blipFill>
        <p:spPr>
          <a:xfrm>
            <a:off x="3496595" y="137160"/>
            <a:ext cx="5198811"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5704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BCFE45-794C-4A68-A6F9-BFD971C0B89F}"/>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3:19</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By the sweat of your face You will eat bread</a:t>
            </a:r>
            <a:r>
              <a:rPr lang="en-US" sz="3600" dirty="0">
                <a:effectLst>
                  <a:outerShdw blurRad="38100" dist="38100" dir="2700000" algn="tl">
                    <a:srgbClr val="000000">
                      <a:alpha val="43137"/>
                    </a:srgbClr>
                  </a:outerShdw>
                </a:effectLst>
                <a:latin typeface="Calibri" panose="020F0502020204030204" pitchFamily="34" charset="0"/>
              </a:rPr>
              <a:t>, Till you return to the ground, Because from it you were taken; For you are dust, And to dust you shall return.”</a:t>
            </a:r>
          </a:p>
        </p:txBody>
      </p:sp>
      <p:pic>
        <p:nvPicPr>
          <p:cNvPr id="2" name="Picture 1" descr="A person that is standing in the grass&#10;&#10;Description generated with high confidence">
            <a:extLst>
              <a:ext uri="{FF2B5EF4-FFF2-40B4-BE49-F238E27FC236}">
                <a16:creationId xmlns:a16="http://schemas.microsoft.com/office/drawing/2014/main" id="{ADC17880-BA10-C068-BFFD-420808547C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3633" y="2590800"/>
            <a:ext cx="1804734"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1556858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D015A-D6BA-7B78-9875-83E63769818E}"/>
            </a:ext>
          </a:extLst>
        </p:cNvPr>
        <p:cNvGrpSpPr/>
        <p:nvPr/>
      </p:nvGrpSpPr>
      <p:grpSpPr>
        <a:xfrm>
          <a:off x="0" y="0"/>
          <a:ext cx="0" cy="0"/>
          <a:chOff x="0" y="0"/>
          <a:chExt cx="0" cy="0"/>
        </a:xfrm>
      </p:grpSpPr>
      <p:pic>
        <p:nvPicPr>
          <p:cNvPr id="1027" name="Picture 3">
            <a:extLst>
              <a:ext uri="{FF2B5EF4-FFF2-40B4-BE49-F238E27FC236}">
                <a16:creationId xmlns:a16="http://schemas.microsoft.com/office/drawing/2014/main" id="{2FE428AE-F3AC-6EEB-AA6D-412D7C03564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66801" y="685800"/>
            <a:ext cx="100584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C04A4D7E-9864-790F-9018-2531C5CACAE9}"/>
              </a:ext>
            </a:extLst>
          </p:cNvPr>
          <p:cNvSpPr>
            <a:spLocks noGrp="1"/>
          </p:cNvSpPr>
          <p:nvPr>
            <p:ph idx="1"/>
          </p:nvPr>
        </p:nvSpPr>
        <p:spPr>
          <a:xfrm>
            <a:off x="1219200" y="685800"/>
            <a:ext cx="9753600" cy="5486400"/>
          </a:xfrm>
        </p:spPr>
        <p:txBody>
          <a:bodyPr rtlCol="0">
            <a:noAutofit/>
          </a:bodyPr>
          <a:lstStyle/>
          <a:p>
            <a:pPr marL="0" indent="0" algn="ctr" eaLnBrk="1" fontAlgn="auto" hangingPunct="1">
              <a:spcBef>
                <a:spcPts val="0"/>
              </a:spcBef>
              <a:spcAft>
                <a:spcPts val="1200"/>
              </a:spcAft>
              <a:buClrTx/>
              <a:buNone/>
              <a:defRPr/>
            </a:pPr>
            <a:r>
              <a:rPr lang="en-US" sz="4000" b="1" dirty="0">
                <a:solidFill>
                  <a:schemeClr val="bg2"/>
                </a:solidFill>
                <a:effectLst/>
                <a:latin typeface="Calibri" pitchFamily="34" charset="0"/>
                <a:cs typeface="Calibri" pitchFamily="34" charset="0"/>
              </a:rPr>
              <a:t>Seven Divine Institutions</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Sanctity of Life (Gen. 1:27)</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Labor (Gen. 2:15)</a:t>
            </a:r>
          </a:p>
          <a:p>
            <a:pPr marL="571500" indent="-571500" eaLnBrk="1" fontAlgn="auto" hangingPunct="1">
              <a:spcBef>
                <a:spcPts val="0"/>
              </a:spcBef>
              <a:spcAft>
                <a:spcPts val="600"/>
              </a:spcAft>
              <a:buClrTx/>
              <a:buSzPct val="100000"/>
              <a:buFont typeface="+mj-lt"/>
              <a:buAutoNum type="arabicPeriod"/>
              <a:defRPr/>
            </a:pPr>
            <a:r>
              <a:rPr lang="en-US" b="1" u="sng" dirty="0">
                <a:solidFill>
                  <a:schemeClr val="bg1">
                    <a:lumMod val="50000"/>
                  </a:schemeClr>
                </a:solidFill>
                <a:effectLst/>
                <a:latin typeface="Calibri" pitchFamily="34" charset="0"/>
                <a:cs typeface="Calibri" pitchFamily="34" charset="0"/>
              </a:rPr>
              <a:t>Marriage (Gen. 2:18-25)</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Family (Gen. 1:26-28)</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Conscience (Gen. 3:22)</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Human Government (Gen. 9:6)</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Nationalism (Gen. 11:6)</a:t>
            </a:r>
          </a:p>
        </p:txBody>
      </p:sp>
      <p:pic>
        <p:nvPicPr>
          <p:cNvPr id="2" name="Picture 1">
            <a:extLst>
              <a:ext uri="{FF2B5EF4-FFF2-40B4-BE49-F238E27FC236}">
                <a16:creationId xmlns:a16="http://schemas.microsoft.com/office/drawing/2014/main" id="{972C9025-DFEE-0038-156D-F4167C98BE21}"/>
              </a:ext>
            </a:extLst>
          </p:cNvPr>
          <p:cNvPicPr>
            <a:picLocks noChangeAspect="1" noChangeArrowheads="1"/>
          </p:cNvPicPr>
          <p:nvPr/>
        </p:nvPicPr>
        <p:blipFill>
          <a:blip r:embed="rId4" cstate="print"/>
          <a:srcRect/>
          <a:stretch>
            <a:fillRect/>
          </a:stretch>
        </p:blipFill>
        <p:spPr bwMode="auto">
          <a:xfrm>
            <a:off x="7239000" y="1981200"/>
            <a:ext cx="3523729" cy="3200400"/>
          </a:xfrm>
          <a:prstGeom prst="rect">
            <a:avLst/>
          </a:prstGeom>
          <a:noFill/>
          <a:ln w="9525">
            <a:noFill/>
            <a:miter lim="800000"/>
            <a:headEnd/>
            <a:tailEnd/>
          </a:ln>
        </p:spPr>
      </p:pic>
    </p:spTree>
    <p:extLst>
      <p:ext uri="{BB962C8B-B14F-4D97-AF65-F5344CB8AC3E}">
        <p14:creationId xmlns:p14="http://schemas.microsoft.com/office/powerpoint/2010/main" val="1671236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AF6D6-4322-42C1-BEDE-8A2B8D38F2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15800" cy="6857999"/>
          </a:xfrm>
          <a:prstGeom prst="rect">
            <a:avLst/>
          </a:prstGeom>
        </p:spPr>
      </p:pic>
      <p:sp>
        <p:nvSpPr>
          <p:cNvPr id="20483" name="Rectangle 3"/>
          <p:cNvSpPr>
            <a:spLocks noGrp="1" noChangeArrowheads="1"/>
          </p:cNvSpPr>
          <p:nvPr>
            <p:ph idx="1"/>
          </p:nvPr>
        </p:nvSpPr>
        <p:spPr>
          <a:xfrm>
            <a:off x="609600" y="0"/>
            <a:ext cx="10972800" cy="4663440"/>
          </a:xfrm>
        </p:spPr>
        <p:txBody>
          <a:bodyPr/>
          <a:lstStyle/>
          <a:p>
            <a:pPr marL="0" indent="0" algn="ctr" defTabSz="685800">
              <a:spcBef>
                <a:spcPct val="0"/>
              </a:spcBef>
              <a:spcAft>
                <a:spcPts val="1200"/>
              </a:spcAft>
              <a:buNone/>
              <a:defRPr/>
            </a:pPr>
            <a:r>
              <a:rPr lang="en-US" sz="4000" kern="1200" dirty="0">
                <a:solidFill>
                  <a:schemeClr val="tx2"/>
                </a:solidFill>
                <a:latin typeface="Calibri" panose="020F0502020204030204" pitchFamily="34" charset="0"/>
                <a:ea typeface="+mj-ea"/>
                <a:cs typeface="Calibri" panose="020F0502020204030204" pitchFamily="34" charset="0"/>
              </a:rPr>
              <a:t>Matthew 19:3-6</a:t>
            </a:r>
          </a:p>
          <a:p>
            <a:pPr marL="0" indent="0" algn="just">
              <a:spcBef>
                <a:spcPts val="0"/>
              </a:spcBef>
              <a:spcAft>
                <a:spcPts val="0"/>
              </a:spcAft>
              <a:buNone/>
            </a:pPr>
            <a:r>
              <a:rPr lang="en-US" sz="3400" baseline="30000" dirty="0">
                <a:effectLst>
                  <a:outerShdw blurRad="38100" dist="38100" dir="2700000" algn="tl">
                    <a:srgbClr val="000000">
                      <a:alpha val="43137"/>
                    </a:srgbClr>
                  </a:outerShdw>
                </a:effectLst>
                <a:latin typeface="Calibri" panose="020F0502020204030204" pitchFamily="34" charset="0"/>
              </a:rPr>
              <a:t>3</a:t>
            </a:r>
            <a:r>
              <a:rPr lang="en-US" sz="3400" dirty="0">
                <a:effectLst>
                  <a:outerShdw blurRad="38100" dist="38100" dir="2700000" algn="tl">
                    <a:srgbClr val="000000">
                      <a:alpha val="43137"/>
                    </a:srgbClr>
                  </a:outerShdw>
                </a:effectLst>
                <a:latin typeface="Calibri" panose="020F0502020204030204" pitchFamily="34" charset="0"/>
              </a:rPr>
              <a:t> </a:t>
            </a:r>
            <a:r>
              <a:rPr lang="en-US" sz="3400" i="1" dirty="0">
                <a:effectLst>
                  <a:outerShdw blurRad="38100" dist="38100" dir="2700000" algn="tl">
                    <a:srgbClr val="000000">
                      <a:alpha val="43137"/>
                    </a:srgbClr>
                  </a:outerShdw>
                </a:effectLst>
                <a:latin typeface="Calibri" panose="020F0502020204030204" pitchFamily="34" charset="0"/>
              </a:rPr>
              <a:t>Some</a:t>
            </a:r>
            <a:r>
              <a:rPr lang="en-US" sz="3400" dirty="0">
                <a:effectLst>
                  <a:outerShdw blurRad="38100" dist="38100" dir="2700000" algn="tl">
                    <a:srgbClr val="000000">
                      <a:alpha val="43137"/>
                    </a:srgbClr>
                  </a:outerShdw>
                </a:effectLst>
                <a:latin typeface="Calibri" panose="020F0502020204030204" pitchFamily="34" charset="0"/>
              </a:rPr>
              <a:t> Pharisees came to Jesus, testing Him and asking, “Is it lawful </a:t>
            </a:r>
            <a:r>
              <a:rPr lang="en-US" sz="3400" i="1" dirty="0">
                <a:effectLst>
                  <a:outerShdw blurRad="38100" dist="38100" dir="2700000" algn="tl">
                    <a:srgbClr val="000000">
                      <a:alpha val="43137"/>
                    </a:srgbClr>
                  </a:outerShdw>
                </a:effectLst>
                <a:latin typeface="Calibri" panose="020F0502020204030204" pitchFamily="34" charset="0"/>
              </a:rPr>
              <a:t>for a man</a:t>
            </a:r>
            <a:r>
              <a:rPr lang="en-US" sz="3400" dirty="0">
                <a:effectLst>
                  <a:outerShdw blurRad="38100" dist="38100" dir="2700000" algn="tl">
                    <a:srgbClr val="000000">
                      <a:alpha val="43137"/>
                    </a:srgbClr>
                  </a:outerShdw>
                </a:effectLst>
                <a:latin typeface="Calibri" panose="020F0502020204030204" pitchFamily="34" charset="0"/>
              </a:rPr>
              <a:t> to divorce his wife for any reason at all?” </a:t>
            </a:r>
            <a:r>
              <a:rPr lang="en-US" sz="3400" baseline="30000" dirty="0">
                <a:effectLst>
                  <a:outerShdw blurRad="38100" dist="38100" dir="2700000" algn="tl">
                    <a:srgbClr val="000000">
                      <a:alpha val="43137"/>
                    </a:srgbClr>
                  </a:outerShdw>
                </a:effectLst>
                <a:latin typeface="Calibri" panose="020F0502020204030204" pitchFamily="34" charset="0"/>
              </a:rPr>
              <a:t>4</a:t>
            </a:r>
            <a:r>
              <a:rPr lang="en-US" sz="3400" dirty="0">
                <a:effectLst>
                  <a:outerShdw blurRad="38100" dist="38100" dir="2700000" algn="tl">
                    <a:srgbClr val="000000">
                      <a:alpha val="43137"/>
                    </a:srgbClr>
                  </a:outerShdw>
                </a:effectLst>
                <a:latin typeface="Calibri" panose="020F0502020204030204" pitchFamily="34" charset="0"/>
              </a:rPr>
              <a:t> And He answered and said, “Have you not read that He who created </a:t>
            </a:r>
            <a:r>
              <a:rPr lang="en-US" sz="3400" i="1" dirty="0">
                <a:effectLst>
                  <a:outerShdw blurRad="38100" dist="38100" dir="2700000" algn="tl">
                    <a:srgbClr val="000000">
                      <a:alpha val="43137"/>
                    </a:srgbClr>
                  </a:outerShdw>
                </a:effectLst>
                <a:latin typeface="Calibri" panose="020F0502020204030204" pitchFamily="34" charset="0"/>
              </a:rPr>
              <a:t>them</a:t>
            </a:r>
            <a:r>
              <a:rPr lang="en-US" sz="3400" dirty="0">
                <a:effectLst>
                  <a:outerShdw blurRad="38100" dist="38100" dir="2700000" algn="tl">
                    <a:srgbClr val="000000">
                      <a:alpha val="43137"/>
                    </a:srgbClr>
                  </a:outerShdw>
                </a:effectLst>
                <a:latin typeface="Calibri" panose="020F0502020204030204" pitchFamily="34" charset="0"/>
              </a:rPr>
              <a:t> from the beginning </a:t>
            </a:r>
            <a:r>
              <a:rPr lang="en-US" sz="3400" cap="small" dirty="0">
                <a:effectLst>
                  <a:outerShdw blurRad="38100" dist="38100" dir="2700000" algn="tl">
                    <a:srgbClr val="000000">
                      <a:alpha val="43137"/>
                    </a:srgbClr>
                  </a:outerShdw>
                </a:effectLst>
                <a:latin typeface="Calibri" panose="020F0502020204030204" pitchFamily="34" charset="0"/>
              </a:rPr>
              <a:t>made them male and female</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5</a:t>
            </a:r>
            <a:r>
              <a:rPr lang="en-US" sz="3400" dirty="0">
                <a:effectLst>
                  <a:outerShdw blurRad="38100" dist="38100" dir="2700000" algn="tl">
                    <a:srgbClr val="000000">
                      <a:alpha val="43137"/>
                    </a:srgbClr>
                  </a:outerShdw>
                </a:effectLst>
                <a:latin typeface="Calibri" panose="020F0502020204030204" pitchFamily="34" charset="0"/>
              </a:rPr>
              <a:t> and said, ‘</a:t>
            </a:r>
            <a:r>
              <a:rPr lang="en-US" sz="3400" cap="small" dirty="0">
                <a:effectLst>
                  <a:outerShdw blurRad="38100" dist="38100" dir="2700000" algn="tl">
                    <a:srgbClr val="000000">
                      <a:alpha val="43137"/>
                    </a:srgbClr>
                  </a:outerShdw>
                </a:effectLst>
                <a:latin typeface="Calibri" panose="020F0502020204030204" pitchFamily="34" charset="0"/>
              </a:rPr>
              <a:t>For this reason a man shall leave his father and mother and be joined to his wife</a:t>
            </a:r>
            <a:r>
              <a:rPr lang="en-US" sz="3400" dirty="0">
                <a:effectLst>
                  <a:outerShdw blurRad="38100" dist="38100" dir="2700000" algn="tl">
                    <a:srgbClr val="000000">
                      <a:alpha val="43137"/>
                    </a:srgbClr>
                  </a:outerShdw>
                </a:effectLst>
                <a:latin typeface="Calibri" panose="020F0502020204030204" pitchFamily="34" charset="0"/>
              </a:rPr>
              <a:t>, </a:t>
            </a:r>
            <a:r>
              <a:rPr lang="en-US" sz="3400" cap="small" dirty="0">
                <a:effectLst>
                  <a:outerShdw blurRad="38100" dist="38100" dir="2700000" algn="tl">
                    <a:srgbClr val="000000">
                      <a:alpha val="43137"/>
                    </a:srgbClr>
                  </a:outerShdw>
                </a:effectLst>
                <a:latin typeface="Calibri" panose="020F0502020204030204" pitchFamily="34" charset="0"/>
              </a:rPr>
              <a:t>and</a:t>
            </a:r>
            <a:r>
              <a:rPr lang="en-US" sz="3400" dirty="0">
                <a:effectLst>
                  <a:outerShdw blurRad="38100" dist="38100" dir="2700000" algn="tl">
                    <a:srgbClr val="000000">
                      <a:alpha val="43137"/>
                    </a:srgbClr>
                  </a:outerShdw>
                </a:effectLst>
                <a:latin typeface="Calibri" panose="020F0502020204030204" pitchFamily="34" charset="0"/>
              </a:rPr>
              <a:t> </a:t>
            </a:r>
            <a:r>
              <a:rPr lang="en-US" sz="3400" cap="small" dirty="0">
                <a:effectLst>
                  <a:outerShdw blurRad="38100" dist="38100" dir="2700000" algn="tl">
                    <a:srgbClr val="000000">
                      <a:alpha val="43137"/>
                    </a:srgbClr>
                  </a:outerShdw>
                </a:effectLst>
                <a:latin typeface="Calibri" panose="020F0502020204030204" pitchFamily="34" charset="0"/>
              </a:rPr>
              <a:t>the two shall become one flesh</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6</a:t>
            </a:r>
            <a:r>
              <a:rPr lang="en-US" sz="3400" dirty="0">
                <a:effectLst>
                  <a:outerShdw blurRad="38100" dist="38100" dir="2700000" algn="tl">
                    <a:srgbClr val="000000">
                      <a:alpha val="43137"/>
                    </a:srgbClr>
                  </a:outerShdw>
                </a:effectLst>
                <a:latin typeface="Calibri" panose="020F0502020204030204" pitchFamily="34" charset="0"/>
              </a:rPr>
              <a:t> “So they are no longer two, but one flesh. What therefore God has joined together, let no man separate.” </a:t>
            </a:r>
          </a:p>
        </p:txBody>
      </p:sp>
    </p:spTree>
    <p:extLst>
      <p:ext uri="{BB962C8B-B14F-4D97-AF65-F5344CB8AC3E}">
        <p14:creationId xmlns:p14="http://schemas.microsoft.com/office/powerpoint/2010/main" val="437269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AF6D6-4322-42C1-BEDE-8A2B8D38F2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0483" name="Rectangle 3"/>
          <p:cNvSpPr>
            <a:spLocks noGrp="1" noChangeArrowheads="1"/>
          </p:cNvSpPr>
          <p:nvPr>
            <p:ph idx="1"/>
          </p:nvPr>
        </p:nvSpPr>
        <p:spPr>
          <a:xfrm>
            <a:off x="609600" y="0"/>
            <a:ext cx="10972800" cy="3657600"/>
          </a:xfrm>
        </p:spPr>
        <p:txBody>
          <a:bodyPr/>
          <a:lstStyle/>
          <a:p>
            <a:pPr marL="0" indent="0" algn="ctr" defTabSz="685800">
              <a:spcBef>
                <a:spcPts val="0"/>
              </a:spcBef>
              <a:spcAft>
                <a:spcPts val="900"/>
              </a:spcAft>
              <a:buNone/>
              <a:defRPr/>
            </a:pPr>
            <a:r>
              <a:rPr lang="en-US" sz="4000" kern="1200" dirty="0">
                <a:solidFill>
                  <a:schemeClr val="tx2"/>
                </a:solidFill>
                <a:latin typeface="Calibri" panose="020F0502020204030204" pitchFamily="34" charset="0"/>
                <a:ea typeface="+mj-ea"/>
                <a:cs typeface="Calibri" panose="020F0502020204030204" pitchFamily="34" charset="0"/>
              </a:rPr>
              <a:t>Genesis 1:27</a:t>
            </a:r>
          </a:p>
          <a:p>
            <a:pPr marL="0" indent="0" algn="just">
              <a:spcBef>
                <a:spcPts val="0"/>
              </a:spcBef>
              <a:spcAft>
                <a:spcPts val="900"/>
              </a:spcAft>
              <a:buNone/>
            </a:pPr>
            <a:r>
              <a:rPr lang="en-US" sz="3400"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“God created man in His own image, in the image of God He created him; male and female He created them.”</a:t>
            </a:r>
          </a:p>
          <a:p>
            <a:pPr marL="0" indent="0" algn="ctr">
              <a:spcBef>
                <a:spcPts val="0"/>
              </a:spcBef>
              <a:spcAft>
                <a:spcPts val="900"/>
              </a:spcAft>
              <a:buNone/>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kern="1200" dirty="0">
                <a:solidFill>
                  <a:schemeClr val="tx2"/>
                </a:solidFill>
                <a:latin typeface="Calibri" panose="020F0502020204030204" pitchFamily="34" charset="0"/>
                <a:ea typeface="+mj-ea"/>
                <a:cs typeface="Calibri" panose="020F0502020204030204" pitchFamily="34" charset="0"/>
              </a:rPr>
              <a:t>Genesis 2:24</a:t>
            </a:r>
          </a:p>
          <a:p>
            <a:pPr marL="0" indent="0" algn="just">
              <a:spcBef>
                <a:spcPts val="0"/>
              </a:spcBef>
              <a:spcAft>
                <a:spcPts val="900"/>
              </a:spcAft>
              <a:buNone/>
            </a:pPr>
            <a:r>
              <a:rPr lang="en-US" sz="3400"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“For this reason a man shall leave his father and his mother, and be joined to his wife; and they shall become one flesh.”</a:t>
            </a:r>
          </a:p>
        </p:txBody>
      </p:sp>
      <p:pic>
        <p:nvPicPr>
          <p:cNvPr id="4" name="Picture 3">
            <a:extLst>
              <a:ext uri="{FF2B5EF4-FFF2-40B4-BE49-F238E27FC236}">
                <a16:creationId xmlns:a16="http://schemas.microsoft.com/office/drawing/2014/main" id="{84018357-21B8-4430-9867-2DCDFDDC5A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60651" y="3749041"/>
            <a:ext cx="870697" cy="1280160"/>
          </a:xfrm>
          <a:prstGeom prst="rect">
            <a:avLst/>
          </a:prstGeom>
        </p:spPr>
      </p:pic>
    </p:spTree>
    <p:extLst>
      <p:ext uri="{BB962C8B-B14F-4D97-AF65-F5344CB8AC3E}">
        <p14:creationId xmlns:p14="http://schemas.microsoft.com/office/powerpoint/2010/main" val="54907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4FD60D2-4643-7854-D372-8F9EA9263E28}"/>
              </a:ext>
            </a:extLst>
          </p:cNvPr>
          <p:cNvPicPr>
            <a:picLocks noChangeAspect="1" noChangeArrowheads="1"/>
          </p:cNvPicPr>
          <p:nvPr/>
        </p:nvPicPr>
        <p:blipFill>
          <a:blip r:embed="rId2"/>
          <a:srcRect/>
          <a:stretch>
            <a:fillRect/>
          </a:stretch>
        </p:blipFill>
        <p:spPr bwMode="auto">
          <a:xfrm>
            <a:off x="1711628" y="137160"/>
            <a:ext cx="876874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3949700" y="228600"/>
            <a:ext cx="4292600" cy="765912"/>
          </a:xfrm>
        </p:spPr>
        <p:txBody>
          <a:bodyPr/>
          <a:lstStyle/>
          <a:p>
            <a:pPr algn="ctr" eaLnBrk="1" hangingPunct="1"/>
            <a:r>
              <a:rPr lang="en-US" dirty="0">
                <a:effectLst>
                  <a:outerShdw blurRad="38100" dist="38100" dir="2700000" algn="tl">
                    <a:srgbClr val="000000">
                      <a:alpha val="43137"/>
                    </a:srgbClr>
                  </a:outerShdw>
                </a:effectLst>
                <a:latin typeface="Calibri" pitchFamily="34" charset="0"/>
                <a:ea typeface="Calibri" pitchFamily="34" charset="0"/>
                <a:cs typeface="Calibri" pitchFamily="34" charset="0"/>
              </a:rPr>
              <a:t>Benjamin Franklin</a:t>
            </a:r>
          </a:p>
        </p:txBody>
      </p:sp>
      <p:pic>
        <p:nvPicPr>
          <p:cNvPr id="4915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447800"/>
            <a:ext cx="2275840"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1409700" y="6320688"/>
            <a:ext cx="9372600" cy="369332"/>
          </a:xfrm>
          <a:prstGeom prst="rect">
            <a:avLst/>
          </a:prstGeom>
        </p:spPr>
        <p:txBody>
          <a:bodyPr wrap="square">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rPr>
              <a:t>Benjamin Franklin, “Advice on Coming to America,” </a:t>
            </a:r>
            <a:r>
              <a:rPr lang="en-US" sz="1800" i="1" dirty="0">
                <a:effectLst>
                  <a:outerShdw blurRad="38100" dist="38100" dir="2700000" algn="tl">
                    <a:srgbClr val="000000">
                      <a:alpha val="43137"/>
                    </a:srgbClr>
                  </a:outerShdw>
                </a:effectLst>
                <a:latin typeface="Calibri" panose="020F0502020204030204" pitchFamily="34" charset="0"/>
              </a:rPr>
              <a:t>America in Person</a:t>
            </a:r>
            <a:r>
              <a:rPr lang="en-US" sz="1800" dirty="0">
                <a:effectLst>
                  <a:outerShdw blurRad="38100" dist="38100" dir="2700000" algn="tl">
                    <a:srgbClr val="000000">
                      <a:alpha val="43137"/>
                    </a:srgbClr>
                  </a:outerShdw>
                </a:effectLst>
                <a:latin typeface="Calibri" panose="020F0502020204030204" pitchFamily="34" charset="0"/>
              </a:rPr>
              <a:t>, ed. George D. </a:t>
            </a:r>
            <a:r>
              <a:rPr lang="en-US" sz="1800" dirty="0" err="1">
                <a:effectLst>
                  <a:outerShdw blurRad="38100" dist="38100" dir="2700000" algn="tl">
                    <a:srgbClr val="000000">
                      <a:alpha val="43137"/>
                    </a:srgbClr>
                  </a:outerShdw>
                </a:effectLst>
                <a:latin typeface="Calibri" panose="020F0502020204030204" pitchFamily="34" charset="0"/>
              </a:rPr>
              <a:t>Youstra</a:t>
            </a:r>
            <a:r>
              <a:rPr lang="en-US" sz="1800" dirty="0">
                <a:effectLst>
                  <a:outerShdw blurRad="38100" dist="38100" dir="2700000" algn="tl">
                    <a:srgbClr val="000000">
                      <a:alpha val="43137"/>
                    </a:srgbClr>
                  </a:outerShdw>
                </a:effectLst>
                <a:latin typeface="Calibri" panose="020F0502020204030204" pitchFamily="34" charset="0"/>
              </a:rPr>
              <a:t>, 109. </a:t>
            </a:r>
          </a:p>
        </p:txBody>
      </p:sp>
      <p:pic>
        <p:nvPicPr>
          <p:cNvPr id="6" name="Picture 5">
            <a:extLst>
              <a:ext uri="{FF2B5EF4-FFF2-40B4-BE49-F238E27FC236}">
                <a16:creationId xmlns:a16="http://schemas.microsoft.com/office/drawing/2014/main" id="{1C674C00-1242-4A61-9A1A-008808670EB0}"/>
              </a:ext>
            </a:extLst>
          </p:cNvPr>
          <p:cNvPicPr>
            <a:picLocks noChangeAspect="1"/>
          </p:cNvPicPr>
          <p:nvPr/>
        </p:nvPicPr>
        <p:blipFill>
          <a:blip r:embed="rId3"/>
          <a:stretch>
            <a:fillRect/>
          </a:stretch>
        </p:blipFill>
        <p:spPr>
          <a:xfrm>
            <a:off x="3581400" y="1417069"/>
            <a:ext cx="8008460" cy="4572000"/>
          </a:xfrm>
          <a:prstGeom prst="rect">
            <a:avLst/>
          </a:prstGeom>
        </p:spPr>
      </p:pic>
    </p:spTree>
    <p:extLst>
      <p:ext uri="{BB962C8B-B14F-4D97-AF65-F5344CB8AC3E}">
        <p14:creationId xmlns:p14="http://schemas.microsoft.com/office/powerpoint/2010/main" val="1059272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1">
            <a:extLst>
              <a:ext uri="{FF2B5EF4-FFF2-40B4-BE49-F238E27FC236}">
                <a16:creationId xmlns:a16="http://schemas.microsoft.com/office/drawing/2014/main" id="{61128D2B-1B28-A1AF-C843-838BD007CE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43000"/>
            <a:ext cx="83058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3" name="Title 1">
            <a:extLst>
              <a:ext uri="{FF2B5EF4-FFF2-40B4-BE49-F238E27FC236}">
                <a16:creationId xmlns:a16="http://schemas.microsoft.com/office/drawing/2014/main" id="{8C93E6B1-3AE0-FDD3-5F27-CD6C682661BC}"/>
              </a:ext>
            </a:extLst>
          </p:cNvPr>
          <p:cNvSpPr>
            <a:spLocks noGrp="1"/>
          </p:cNvSpPr>
          <p:nvPr>
            <p:ph type="title" idx="4294967295"/>
          </p:nvPr>
        </p:nvSpPr>
        <p:spPr>
          <a:xfrm>
            <a:off x="1905000" y="228600"/>
            <a:ext cx="8534400" cy="762000"/>
          </a:xfrm>
        </p:spPr>
        <p:txBody>
          <a:bodyPr/>
          <a:lstStyle/>
          <a:p>
            <a:pPr algn="ctr"/>
            <a:r>
              <a:rPr lang="en-US" altLang="en-US">
                <a:latin typeface="Calibri" panose="020F0502020204030204" pitchFamily="34" charset="0"/>
                <a:cs typeface="Calibri" panose="020F0502020204030204" pitchFamily="34" charset="0"/>
              </a:rPr>
              <a:t>John Quincy Adams</a:t>
            </a:r>
          </a:p>
        </p:txBody>
      </p:sp>
      <p:sp>
        <p:nvSpPr>
          <p:cNvPr id="163844" name="Content Placeholder 2">
            <a:extLst>
              <a:ext uri="{FF2B5EF4-FFF2-40B4-BE49-F238E27FC236}">
                <a16:creationId xmlns:a16="http://schemas.microsoft.com/office/drawing/2014/main" id="{13719E7D-601F-3029-2EEC-3F60D5AB5DC3}"/>
              </a:ext>
            </a:extLst>
          </p:cNvPr>
          <p:cNvSpPr>
            <a:spLocks noGrp="1"/>
          </p:cNvSpPr>
          <p:nvPr>
            <p:ph idx="4294967295"/>
          </p:nvPr>
        </p:nvSpPr>
        <p:spPr>
          <a:xfrm>
            <a:off x="609600" y="1371600"/>
            <a:ext cx="8305800" cy="320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just">
              <a:buNone/>
            </a:pPr>
            <a:r>
              <a:rPr lang="en-US" altLang="en-US" dirty="0">
                <a:solidFill>
                  <a:schemeClr val="bg2"/>
                </a:solidFill>
                <a:effectLst/>
                <a:latin typeface="Calibri" panose="020F0502020204030204" pitchFamily="34" charset="0"/>
                <a:cs typeface="Calibri" panose="020F0502020204030204" pitchFamily="34" charset="0"/>
              </a:rPr>
              <a:t>“The birth-day of the nation is indissolubly linked with the birth-day of the </a:t>
            </a:r>
            <a:r>
              <a:rPr lang="en-US" altLang="en-US" dirty="0" err="1">
                <a:solidFill>
                  <a:schemeClr val="bg2"/>
                </a:solidFill>
                <a:effectLst/>
                <a:latin typeface="Calibri" panose="020F0502020204030204" pitchFamily="34" charset="0"/>
                <a:cs typeface="Calibri" panose="020F0502020204030204" pitchFamily="34" charset="0"/>
              </a:rPr>
              <a:t>Saviour</a:t>
            </a:r>
            <a:r>
              <a:rPr lang="en-US" altLang="en-US" dirty="0">
                <a:solidFill>
                  <a:schemeClr val="bg2"/>
                </a:solidFill>
                <a:effectLst/>
                <a:latin typeface="Calibri" panose="020F0502020204030204" pitchFamily="34" charset="0"/>
                <a:cs typeface="Calibri" panose="020F0502020204030204" pitchFamily="34" charset="0"/>
              </a:rPr>
              <a:t> [and] forms a leading event in the progress of the gospel dispensation… the Declaration of Independence first organized the social compact on the foundation of the Redeemer’s mission upon the earth [and] laid the corner stone of human government upon the first precepts of Christianity.”</a:t>
            </a:r>
          </a:p>
        </p:txBody>
      </p:sp>
      <p:sp>
        <p:nvSpPr>
          <p:cNvPr id="163845" name="TextBox 3">
            <a:extLst>
              <a:ext uri="{FF2B5EF4-FFF2-40B4-BE49-F238E27FC236}">
                <a16:creationId xmlns:a16="http://schemas.microsoft.com/office/drawing/2014/main" id="{332A472E-F30D-AF40-2DB6-EBC6BFCEF231}"/>
              </a:ext>
            </a:extLst>
          </p:cNvPr>
          <p:cNvSpPr txBox="1">
            <a:spLocks noChangeArrowheads="1"/>
          </p:cNvSpPr>
          <p:nvPr/>
        </p:nvSpPr>
        <p:spPr bwMode="auto">
          <a:xfrm>
            <a:off x="1714500" y="5967413"/>
            <a:ext cx="6096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just"/>
            <a:r>
              <a:rPr lang="en-US" altLang="en-US" sz="1400" i="1" dirty="0">
                <a:solidFill>
                  <a:schemeClr val="bg2"/>
                </a:solidFill>
                <a:latin typeface="Calibri" panose="020F0502020204030204" pitchFamily="34" charset="0"/>
                <a:cs typeface="Calibri" panose="020F0502020204030204" pitchFamily="34" charset="0"/>
              </a:rPr>
              <a:t>John Quincy Adams, An Oration Delivered before the Inhabitants of the Town of Newburyport at Their Request on the Sixty-First Anniversary of the Declaration of Independence (Newburyport: Whipple, 1837), 5-6.</a:t>
            </a:r>
          </a:p>
        </p:txBody>
      </p:sp>
      <p:pic>
        <p:nvPicPr>
          <p:cNvPr id="9" name="Picture 2">
            <a:extLst>
              <a:ext uri="{FF2B5EF4-FFF2-40B4-BE49-F238E27FC236}">
                <a16:creationId xmlns:a16="http://schemas.microsoft.com/office/drawing/2014/main" id="{4F0E8D48-C240-C0ED-63F9-18C701857585}"/>
              </a:ext>
            </a:extLst>
          </p:cNvPr>
          <p:cNvPicPr>
            <a:picLocks noChangeAspect="1" noChangeArrowheads="1"/>
          </p:cNvPicPr>
          <p:nvPr/>
        </p:nvPicPr>
        <p:blipFill>
          <a:blip r:embed="rId3"/>
          <a:srcRect/>
          <a:stretch>
            <a:fillRect/>
          </a:stretch>
        </p:blipFill>
        <p:spPr bwMode="auto">
          <a:xfrm>
            <a:off x="9375600" y="1903412"/>
            <a:ext cx="2127599" cy="2593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2362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spcBef>
                <a:spcPct val="0"/>
              </a:spcBef>
              <a:spcAft>
                <a:spcPts val="1200"/>
              </a:spcAft>
              <a:buClr>
                <a:schemeClr val="tx1"/>
              </a:buClr>
              <a:buNone/>
              <a:defRPr/>
            </a:pPr>
            <a:r>
              <a:rPr lang="en-US" sz="4000" dirty="0">
                <a:solidFill>
                  <a:schemeClr val="tx2"/>
                </a:solidFill>
                <a:ea typeface="+mj-ea"/>
                <a:cs typeface="Calibri" panose="020F0502020204030204" pitchFamily="34" charset="0"/>
              </a:rPr>
              <a:t>1 Timothy 4:1</a:t>
            </a:r>
          </a:p>
          <a:p>
            <a:pPr marL="0" indent="0" algn="just">
              <a:spcBef>
                <a:spcPts val="0"/>
              </a:spcBef>
              <a:buNone/>
            </a:pPr>
            <a:r>
              <a:rPr lang="en-US" sz="3600" dirty="0"/>
              <a:t>“</a:t>
            </a:r>
            <a:r>
              <a:rPr lang="en-US" sz="3600" b="1" i="0" u="none" strike="noStrike" baseline="30000" dirty="0">
                <a:effectLst/>
              </a:rPr>
              <a:t>1 </a:t>
            </a:r>
            <a:r>
              <a:rPr lang="en-US" sz="3600" dirty="0"/>
              <a:t>But the Spirit explicitly says that in later times some will fall away from the faith, paying attention to deceitful spirits and </a:t>
            </a:r>
            <a:r>
              <a:rPr lang="en-US" sz="3600" b="1" u="sng" dirty="0">
                <a:solidFill>
                  <a:srgbClr val="FFFFCC"/>
                </a:solidFill>
              </a:rPr>
              <a:t>doctrines of demons</a:t>
            </a:r>
            <a:r>
              <a:rPr lang="en-US" dirty="0"/>
              <a:t>.</a:t>
            </a:r>
            <a:r>
              <a:rPr lang="en-US" b="1" i="0" u="none" strike="noStrike" baseline="30000" dirty="0">
                <a:effectLst/>
              </a:rPr>
              <a:t> </a:t>
            </a:r>
            <a:r>
              <a:rPr lang="en-US" sz="3600" b="1" i="0" u="none" strike="noStrike" baseline="30000" dirty="0">
                <a:effectLst/>
              </a:rPr>
              <a:t>2 </a:t>
            </a:r>
            <a:r>
              <a:rPr lang="en-US" sz="3600" b="0" i="0" u="none" strike="noStrike" dirty="0">
                <a:effectLst/>
              </a:rPr>
              <a:t>by means of the hypocrisy of liars seared in their own conscience as with a branding iron, </a:t>
            </a:r>
            <a:r>
              <a:rPr lang="en-US" sz="3600" b="1" i="0" u="none" strike="noStrike" baseline="30000" dirty="0">
                <a:effectLst/>
              </a:rPr>
              <a:t>3 </a:t>
            </a:r>
            <a:r>
              <a:rPr lang="en-US" sz="3600" b="0" i="1" u="none" strike="noStrike" dirty="0">
                <a:effectLst/>
              </a:rPr>
              <a:t>men</a:t>
            </a:r>
            <a:r>
              <a:rPr lang="en-US" sz="3600" b="0" i="0" u="none" strike="noStrike" dirty="0">
                <a:effectLst/>
              </a:rPr>
              <a:t> who </a:t>
            </a:r>
            <a:r>
              <a:rPr lang="en-US" sz="3600" b="1" i="0" u="sng" strike="noStrike" dirty="0">
                <a:solidFill>
                  <a:srgbClr val="FFFFCC"/>
                </a:solidFill>
                <a:effectLst/>
              </a:rPr>
              <a:t>forbid marriage</a:t>
            </a:r>
            <a:r>
              <a:rPr lang="en-US" sz="3600" b="0" i="0" u="none" strike="noStrike" dirty="0">
                <a:effectLst/>
              </a:rPr>
              <a:t> </a:t>
            </a:r>
            <a:r>
              <a:rPr lang="en-US" sz="3600" b="0" i="1" u="none" strike="noStrike" dirty="0">
                <a:effectLst/>
              </a:rPr>
              <a:t>and advocate</a:t>
            </a:r>
            <a:r>
              <a:rPr lang="en-US" sz="3600" b="0" i="0" u="none" strike="noStrike" dirty="0">
                <a:effectLst/>
              </a:rPr>
              <a:t> abstaining from foods which God has created to be gratefully shared in by those who believe and know the truth.</a:t>
            </a:r>
            <a:r>
              <a:rPr lang="en-US" sz="3600" dirty="0"/>
              <a:t>”</a:t>
            </a:r>
          </a:p>
        </p:txBody>
      </p:sp>
    </p:spTree>
    <p:extLst>
      <p:ext uri="{BB962C8B-B14F-4D97-AF65-F5344CB8AC3E}">
        <p14:creationId xmlns:p14="http://schemas.microsoft.com/office/powerpoint/2010/main" val="3738335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s://i2.wp.com/thenypost.files.wordpress.com/2014/04/masstrio.jpg">
            <a:extLst>
              <a:ext uri="{FF2B5EF4-FFF2-40B4-BE49-F238E27FC236}">
                <a16:creationId xmlns:a16="http://schemas.microsoft.com/office/drawing/2014/main" id="{84B75D69-DA48-5178-CAA5-8B9BCBA8B5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905000"/>
            <a:ext cx="6858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ECDFE402-DD82-CD7E-DA09-14C33D02B9F6}"/>
              </a:ext>
            </a:extLst>
          </p:cNvPr>
          <p:cNvSpPr txBox="1"/>
          <p:nvPr/>
        </p:nvSpPr>
        <p:spPr>
          <a:xfrm>
            <a:off x="609600" y="0"/>
            <a:ext cx="10972800" cy="1623521"/>
          </a:xfrm>
          <a:prstGeom prst="rect">
            <a:avLst/>
          </a:prstGeom>
          <a:noFill/>
        </p:spPr>
        <p:txBody>
          <a:bodyPr wrap="square">
            <a:spAutoFit/>
          </a:bodyPr>
          <a:lstStyle/>
          <a:p>
            <a:pPr marL="0" indent="0" algn="ctr">
              <a:spcBef>
                <a:spcPts val="0"/>
              </a:spcBef>
              <a:spcAft>
                <a:spcPts val="900"/>
              </a:spcAft>
              <a:buNone/>
              <a:defRPr/>
            </a:pPr>
            <a:r>
              <a:rPr lang="en-US" sz="3600" kern="1200" dirty="0">
                <a:solidFill>
                  <a:schemeClr val="tx2"/>
                </a:solidFill>
                <a:latin typeface="Calibri" panose="020F0502020204030204" pitchFamily="34" charset="0"/>
                <a:ea typeface="+mj-ea"/>
                <a:cs typeface="Calibri" panose="020F0502020204030204" pitchFamily="34" charset="0"/>
              </a:rPr>
              <a:t>Genesis 2:24</a:t>
            </a:r>
          </a:p>
          <a:p>
            <a:pPr marL="0" indent="0" algn="just">
              <a:spcBef>
                <a:spcPts val="0"/>
              </a:spcBef>
              <a:spcAft>
                <a:spcPts val="900"/>
              </a:spcAft>
              <a:buNone/>
            </a:pPr>
            <a:r>
              <a:rPr lang="en-US" sz="2800"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“For this reason </a:t>
            </a:r>
            <a:r>
              <a:rPr lang="en-US" sz="2800"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a man</a:t>
            </a:r>
            <a:r>
              <a:rPr lang="en-US" sz="2800"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 shall leave his father and his mother, and be joined to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his wife</a:t>
            </a:r>
            <a:r>
              <a:rPr lang="en-US" sz="2800"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 and they shall become one flesh.”</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2">
            <a:extLst>
              <a:ext uri="{FF2B5EF4-FFF2-40B4-BE49-F238E27FC236}">
                <a16:creationId xmlns:a16="http://schemas.microsoft.com/office/drawing/2014/main" id="{5A3DD27C-5227-4557-B6B6-2B27B7A35B16}"/>
              </a:ext>
            </a:extLst>
          </p:cNvPr>
          <p:cNvSpPr>
            <a:spLocks noChangeAspect="1" noChangeArrowheads="1"/>
          </p:cNvSpPr>
          <p:nvPr/>
        </p:nvSpPr>
        <p:spPr bwMode="auto">
          <a:xfrm>
            <a:off x="1692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sp>
        <p:nvSpPr>
          <p:cNvPr id="33795" name="AutoShape 4">
            <a:extLst>
              <a:ext uri="{FF2B5EF4-FFF2-40B4-BE49-F238E27FC236}">
                <a16:creationId xmlns:a16="http://schemas.microsoft.com/office/drawing/2014/main" id="{2368DFBD-626C-45DD-94AD-3D35D6719962}"/>
              </a:ext>
            </a:extLst>
          </p:cNvPr>
          <p:cNvSpPr>
            <a:spLocks noChangeAspect="1" noChangeArrowheads="1"/>
          </p:cNvSpPr>
          <p:nvPr/>
        </p:nvSpPr>
        <p:spPr bwMode="auto">
          <a:xfrm>
            <a:off x="1692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endParaRPr lang="en-US" altLang="en-US"/>
          </a:p>
        </p:txBody>
      </p:sp>
      <p:pic>
        <p:nvPicPr>
          <p:cNvPr id="33796" name="Picture 6">
            <a:extLst>
              <a:ext uri="{FF2B5EF4-FFF2-40B4-BE49-F238E27FC236}">
                <a16:creationId xmlns:a16="http://schemas.microsoft.com/office/drawing/2014/main" id="{1538F8E9-C2EC-4DB9-A78C-78138411A8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8600"/>
            <a:ext cx="10668001"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02968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E8C608-5123-83AA-2413-D845E7B07EDA}"/>
              </a:ext>
            </a:extLst>
          </p:cNvPr>
          <p:cNvPicPr>
            <a:picLocks noChangeAspect="1"/>
          </p:cNvPicPr>
          <p:nvPr/>
        </p:nvPicPr>
        <p:blipFill>
          <a:blip r:embed="rId2"/>
          <a:stretch>
            <a:fillRect/>
          </a:stretch>
        </p:blipFill>
        <p:spPr>
          <a:xfrm>
            <a:off x="2610026" y="228600"/>
            <a:ext cx="6971948"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3028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A6C87-8115-4509-07A9-342BCF52DC75}"/>
            </a:ext>
          </a:extLst>
        </p:cNvPr>
        <p:cNvGrpSpPr/>
        <p:nvPr/>
      </p:nvGrpSpPr>
      <p:grpSpPr>
        <a:xfrm>
          <a:off x="0" y="0"/>
          <a:ext cx="0" cy="0"/>
          <a:chOff x="0" y="0"/>
          <a:chExt cx="0" cy="0"/>
        </a:xfrm>
      </p:grpSpPr>
      <p:pic>
        <p:nvPicPr>
          <p:cNvPr id="1027" name="Picture 3">
            <a:extLst>
              <a:ext uri="{FF2B5EF4-FFF2-40B4-BE49-F238E27FC236}">
                <a16:creationId xmlns:a16="http://schemas.microsoft.com/office/drawing/2014/main" id="{13DE9C91-0B68-F084-384C-68B869758DC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66801" y="685800"/>
            <a:ext cx="100584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6EAFFE3A-884C-ACE5-AF09-09DF472BC8BF}"/>
              </a:ext>
            </a:extLst>
          </p:cNvPr>
          <p:cNvSpPr>
            <a:spLocks noGrp="1"/>
          </p:cNvSpPr>
          <p:nvPr>
            <p:ph idx="1"/>
          </p:nvPr>
        </p:nvSpPr>
        <p:spPr>
          <a:xfrm>
            <a:off x="1219200" y="685800"/>
            <a:ext cx="9753600" cy="5486400"/>
          </a:xfrm>
        </p:spPr>
        <p:txBody>
          <a:bodyPr rtlCol="0">
            <a:noAutofit/>
          </a:bodyPr>
          <a:lstStyle/>
          <a:p>
            <a:pPr marL="0" indent="0" algn="ctr" eaLnBrk="1" fontAlgn="auto" hangingPunct="1">
              <a:spcBef>
                <a:spcPts val="0"/>
              </a:spcBef>
              <a:spcAft>
                <a:spcPts val="1200"/>
              </a:spcAft>
              <a:buClrTx/>
              <a:buNone/>
              <a:defRPr/>
            </a:pPr>
            <a:r>
              <a:rPr lang="en-US" sz="4000" b="1" dirty="0">
                <a:solidFill>
                  <a:schemeClr val="bg2"/>
                </a:solidFill>
                <a:effectLst/>
                <a:latin typeface="Calibri" pitchFamily="34" charset="0"/>
                <a:cs typeface="Calibri" pitchFamily="34" charset="0"/>
              </a:rPr>
              <a:t>Seven Divine Institutions</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Sanctity of Life (Gen. 1:27)</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Labor (Gen. 2:15)</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Marriage (Gen. 2:18-25)</a:t>
            </a:r>
          </a:p>
          <a:p>
            <a:pPr marL="571500" indent="-571500" eaLnBrk="1" fontAlgn="auto" hangingPunct="1">
              <a:spcBef>
                <a:spcPts val="0"/>
              </a:spcBef>
              <a:spcAft>
                <a:spcPts val="600"/>
              </a:spcAft>
              <a:buClrTx/>
              <a:buSzPct val="100000"/>
              <a:buFont typeface="+mj-lt"/>
              <a:buAutoNum type="arabicPeriod"/>
              <a:defRPr/>
            </a:pPr>
            <a:r>
              <a:rPr lang="en-US" b="1" u="sng" dirty="0">
                <a:solidFill>
                  <a:schemeClr val="bg1">
                    <a:lumMod val="50000"/>
                  </a:schemeClr>
                </a:solidFill>
                <a:effectLst/>
                <a:latin typeface="Calibri" pitchFamily="34" charset="0"/>
                <a:cs typeface="Calibri" pitchFamily="34" charset="0"/>
              </a:rPr>
              <a:t>Family (Gen. 1:26-28)</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Conscience (Gen. 3:22)</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Human Government (Gen. 9:6)</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Nationalism (Gen. 11:6)</a:t>
            </a:r>
          </a:p>
        </p:txBody>
      </p:sp>
      <p:pic>
        <p:nvPicPr>
          <p:cNvPr id="2" name="Picture 1">
            <a:extLst>
              <a:ext uri="{FF2B5EF4-FFF2-40B4-BE49-F238E27FC236}">
                <a16:creationId xmlns:a16="http://schemas.microsoft.com/office/drawing/2014/main" id="{4134273A-D003-4801-982A-89E28592BDEF}"/>
              </a:ext>
            </a:extLst>
          </p:cNvPr>
          <p:cNvPicPr>
            <a:picLocks noChangeAspect="1" noChangeArrowheads="1"/>
          </p:cNvPicPr>
          <p:nvPr/>
        </p:nvPicPr>
        <p:blipFill>
          <a:blip r:embed="rId4" cstate="print"/>
          <a:srcRect/>
          <a:stretch>
            <a:fillRect/>
          </a:stretch>
        </p:blipFill>
        <p:spPr bwMode="auto">
          <a:xfrm>
            <a:off x="7239000" y="1981200"/>
            <a:ext cx="3523729" cy="3200400"/>
          </a:xfrm>
          <a:prstGeom prst="rect">
            <a:avLst/>
          </a:prstGeom>
          <a:noFill/>
          <a:ln w="9525">
            <a:noFill/>
            <a:miter lim="800000"/>
            <a:headEnd/>
            <a:tailEnd/>
          </a:ln>
        </p:spPr>
      </p:pic>
    </p:spTree>
    <p:extLst>
      <p:ext uri="{BB962C8B-B14F-4D97-AF65-F5344CB8AC3E}">
        <p14:creationId xmlns:p14="http://schemas.microsoft.com/office/powerpoint/2010/main" val="4157225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60268-F382-4999-988E-7120E0B068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155257"/>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1:26-28</a:t>
            </a:r>
          </a:p>
          <a:p>
            <a:pPr algn="just"/>
            <a:r>
              <a:rPr lang="en-US" sz="3100" baseline="30000" dirty="0">
                <a:effectLst>
                  <a:outerShdw blurRad="38100" dist="38100" dir="2700000" algn="tl">
                    <a:srgbClr val="000000">
                      <a:alpha val="43137"/>
                    </a:srgbClr>
                  </a:outerShdw>
                </a:effectLst>
                <a:latin typeface="Calibri" panose="020F0502020204030204" pitchFamily="34" charset="0"/>
              </a:rPr>
              <a:t>26 </a:t>
            </a:r>
            <a:r>
              <a:rPr lang="en-US" sz="3100" dirty="0">
                <a:effectLst>
                  <a:outerShdw blurRad="38100" dist="38100" dir="2700000" algn="tl">
                    <a:srgbClr val="000000">
                      <a:alpha val="43137"/>
                    </a:srgbClr>
                  </a:outerShdw>
                </a:effectLst>
                <a:latin typeface="Calibri" panose="020F0502020204030204" pitchFamily="34" charset="0"/>
              </a:rPr>
              <a:t>Then God said, “Let Us make man in Our image, according to Our likeness; and let them rule over the fish of the sea and over the birds of the sky and over the cattle and over all the earth, and over every creeping thing that creeps on the earth.” </a:t>
            </a:r>
            <a:r>
              <a:rPr lang="en-US" sz="3100" baseline="30000" dirty="0">
                <a:effectLst>
                  <a:outerShdw blurRad="38100" dist="38100" dir="2700000" algn="tl">
                    <a:srgbClr val="000000">
                      <a:alpha val="43137"/>
                    </a:srgbClr>
                  </a:outerShdw>
                </a:effectLst>
                <a:latin typeface="Calibri" panose="020F0502020204030204" pitchFamily="34" charset="0"/>
              </a:rPr>
              <a:t>27 </a:t>
            </a:r>
            <a:r>
              <a:rPr lang="en-US" sz="3100" dirty="0">
                <a:effectLst>
                  <a:outerShdw blurRad="38100" dist="38100" dir="2700000" algn="tl">
                    <a:srgbClr val="000000">
                      <a:alpha val="43137"/>
                    </a:srgbClr>
                  </a:outerShdw>
                </a:effectLst>
                <a:latin typeface="Calibri" panose="020F0502020204030204" pitchFamily="34" charset="0"/>
              </a:rPr>
              <a:t>God created man in His own image, in the image of God He created him; male and female He created them. </a:t>
            </a:r>
            <a:r>
              <a:rPr lang="en-US" sz="3100" baseline="30000" dirty="0">
                <a:effectLst>
                  <a:outerShdw blurRad="38100" dist="38100" dir="2700000" algn="tl">
                    <a:srgbClr val="000000">
                      <a:alpha val="43137"/>
                    </a:srgbClr>
                  </a:outerShdw>
                </a:effectLst>
                <a:latin typeface="Calibri" panose="020F0502020204030204" pitchFamily="34" charset="0"/>
              </a:rPr>
              <a:t>28 </a:t>
            </a:r>
            <a:r>
              <a:rPr lang="en-US" sz="3100" dirty="0">
                <a:effectLst>
                  <a:outerShdw blurRad="38100" dist="38100" dir="2700000" algn="tl">
                    <a:srgbClr val="000000">
                      <a:alpha val="43137"/>
                    </a:srgbClr>
                  </a:outerShdw>
                </a:effectLst>
                <a:latin typeface="Calibri" panose="020F0502020204030204" pitchFamily="34" charset="0"/>
              </a:rPr>
              <a:t>God blessed them; and God said to them,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Be fruitful and multiply, and fill the earth</a:t>
            </a:r>
            <a:r>
              <a:rPr lang="en-US" sz="3100" dirty="0">
                <a:effectLst>
                  <a:outerShdw blurRad="38100" dist="38100" dir="2700000" algn="tl">
                    <a:srgbClr val="000000">
                      <a:alpha val="43137"/>
                    </a:srgbClr>
                  </a:outerShdw>
                </a:effectLst>
                <a:latin typeface="Calibri" panose="020F0502020204030204" pitchFamily="34" charset="0"/>
              </a:rPr>
              <a:t>, and subdue it; and rule over the fish of the sea and over the birds of the sky and over every living thing that moves on the earth.”</a:t>
            </a:r>
          </a:p>
        </p:txBody>
      </p:sp>
    </p:spTree>
    <p:extLst>
      <p:ext uri="{BB962C8B-B14F-4D97-AF65-F5344CB8AC3E}">
        <p14:creationId xmlns:p14="http://schemas.microsoft.com/office/powerpoint/2010/main" val="4224447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1D5D77-08A7-4F2D-BFF3-B4B931E21D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
            <a:ext cx="12192000" cy="6857999"/>
          </a:xfrm>
          <a:prstGeom prst="rect">
            <a:avLst/>
          </a:prstGeom>
        </p:spPr>
      </p:pic>
      <p:sp>
        <p:nvSpPr>
          <p:cNvPr id="134147" name="Rectangle 1"/>
          <p:cNvSpPr>
            <a:spLocks noChangeArrowheads="1"/>
          </p:cNvSpPr>
          <p:nvPr/>
        </p:nvSpPr>
        <p:spPr bwMode="auto">
          <a:xfrm>
            <a:off x="1524000" y="3"/>
            <a:ext cx="9144000" cy="1969770"/>
          </a:xfrm>
          <a:prstGeom prst="rect">
            <a:avLst/>
          </a:prstGeom>
          <a:noFill/>
          <a:ln w="28575">
            <a:noFill/>
            <a:miter lim="800000"/>
            <a:headEnd/>
            <a:tailEnd/>
          </a:ln>
        </p:spPr>
        <p:txBody>
          <a:bodyPr wrap="square">
            <a:spAutoFit/>
          </a:bodyPr>
          <a:lstStyle/>
          <a:p>
            <a:pPr algn="ctr" defTabSz="685800" eaLnBrk="0" hangingPunct="0">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Jeremiah 17:9</a:t>
            </a:r>
          </a:p>
          <a:p>
            <a:pPr algn="just" fontAlgn="auto">
              <a:spcBef>
                <a:spcPts val="0"/>
              </a:spcBef>
              <a:spcAft>
                <a:spcPts val="0"/>
              </a:spcAft>
              <a:defRPr/>
            </a:pPr>
            <a:r>
              <a:rPr lang="en-US" altLang="en-US" sz="3600" kern="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The </a:t>
            </a:r>
            <a:r>
              <a:rPr lang="en-US" sz="3600" b="1" u="sng" dirty="0">
                <a:solidFill>
                  <a:srgbClr val="FFFFCC"/>
                </a:solidFill>
                <a:latin typeface="Calibri" panose="020F0502020204030204" pitchFamily="34" charset="0"/>
                <a:cs typeface="Calibri" panose="020F0502020204030204" pitchFamily="34" charset="0"/>
              </a:rPr>
              <a:t>heart</a:t>
            </a:r>
            <a:r>
              <a:rPr lang="en-US" sz="3600" dirty="0">
                <a:latin typeface="Calibri" panose="020F0502020204030204" pitchFamily="34" charset="0"/>
                <a:cs typeface="Calibri" panose="020F0502020204030204" pitchFamily="34" charset="0"/>
              </a:rPr>
              <a:t> is more </a:t>
            </a:r>
            <a:r>
              <a:rPr lang="en-US" sz="3600" b="1" u="sng" dirty="0">
                <a:solidFill>
                  <a:srgbClr val="FFFFCC"/>
                </a:solidFill>
                <a:latin typeface="Calibri" panose="020F0502020204030204" pitchFamily="34" charset="0"/>
                <a:cs typeface="Calibri" panose="020F0502020204030204" pitchFamily="34" charset="0"/>
              </a:rPr>
              <a:t>deceitful</a:t>
            </a:r>
            <a:r>
              <a:rPr lang="en-US" sz="3600" dirty="0">
                <a:latin typeface="Calibri" panose="020F0502020204030204" pitchFamily="34" charset="0"/>
                <a:cs typeface="Calibri" panose="020F0502020204030204" pitchFamily="34" charset="0"/>
              </a:rPr>
              <a:t> than all else And is desperately </a:t>
            </a:r>
            <a:r>
              <a:rPr lang="en-US" sz="3600" b="1" u="sng" dirty="0">
                <a:solidFill>
                  <a:srgbClr val="FFFFCC"/>
                </a:solidFill>
                <a:latin typeface="Calibri" panose="020F0502020204030204" pitchFamily="34" charset="0"/>
                <a:cs typeface="Calibri" panose="020F0502020204030204" pitchFamily="34" charset="0"/>
              </a:rPr>
              <a:t>sick</a:t>
            </a:r>
            <a:r>
              <a:rPr lang="en-US" sz="3600" dirty="0">
                <a:latin typeface="Calibri" panose="020F0502020204030204" pitchFamily="34" charset="0"/>
                <a:cs typeface="Calibri" panose="020F0502020204030204" pitchFamily="34" charset="0"/>
              </a:rPr>
              <a:t>; Who can </a:t>
            </a:r>
            <a:r>
              <a:rPr lang="en-US" sz="3600" b="1" u="sng" dirty="0">
                <a:solidFill>
                  <a:srgbClr val="FFFFCC"/>
                </a:solidFill>
                <a:latin typeface="Calibri" panose="020F0502020204030204" pitchFamily="34" charset="0"/>
                <a:cs typeface="Calibri" panose="020F0502020204030204" pitchFamily="34" charset="0"/>
              </a:rPr>
              <a:t>understand</a:t>
            </a:r>
            <a:r>
              <a:rPr lang="en-US" sz="3600" dirty="0">
                <a:latin typeface="Calibri" panose="020F0502020204030204" pitchFamily="34" charset="0"/>
                <a:cs typeface="Calibri" panose="020F0502020204030204" pitchFamily="34" charset="0"/>
              </a:rPr>
              <a:t> it?.”</a:t>
            </a:r>
          </a:p>
        </p:txBody>
      </p:sp>
      <p:pic>
        <p:nvPicPr>
          <p:cNvPr id="3" name="Picture 2">
            <a:extLst>
              <a:ext uri="{FF2B5EF4-FFF2-40B4-BE49-F238E27FC236}">
                <a16:creationId xmlns:a16="http://schemas.microsoft.com/office/drawing/2014/main" id="{486CE41B-FC63-48D6-BAA0-FD6EE7E1D54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46178" y="1981200"/>
            <a:ext cx="3899647" cy="2819400"/>
          </a:xfrm>
          <a:prstGeom prst="ellipse">
            <a:avLst/>
          </a:prstGeom>
        </p:spPr>
      </p:pic>
    </p:spTree>
    <p:extLst>
      <p:ext uri="{BB962C8B-B14F-4D97-AF65-F5344CB8AC3E}">
        <p14:creationId xmlns:p14="http://schemas.microsoft.com/office/powerpoint/2010/main" val="120144728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B7A678-26E2-4144-990F-C6982580E3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1267" name="Rectangle 1027"/>
          <p:cNvSpPr>
            <a:spLocks noGrp="1" noChangeArrowheads="1"/>
          </p:cNvSpPr>
          <p:nvPr>
            <p:ph type="body" idx="1"/>
          </p:nvPr>
        </p:nvSpPr>
        <p:spPr>
          <a:xfrm>
            <a:off x="609600" y="0"/>
            <a:ext cx="10972800" cy="3657600"/>
          </a:xfrm>
        </p:spPr>
        <p:txBody>
          <a:bodyPr/>
          <a:lstStyle/>
          <a:p>
            <a:pPr marL="0" indent="0" algn="ctr" defTabSz="685800">
              <a:spcBef>
                <a:spcPct val="0"/>
              </a:spcBef>
              <a:spcAft>
                <a:spcPts val="1200"/>
              </a:spcAft>
              <a:buClr>
                <a:schemeClr val="tx1"/>
              </a:buClr>
              <a:buNone/>
              <a:defRPr/>
            </a:pPr>
            <a:r>
              <a:rPr lang="en-US" altLang="en-US" sz="4000" kern="1200" dirty="0">
                <a:solidFill>
                  <a:schemeClr val="tx2"/>
                </a:solidFill>
                <a:latin typeface="Calibri" panose="020F0502020204030204" pitchFamily="34" charset="0"/>
                <a:ea typeface="+mj-ea"/>
                <a:cs typeface="Calibri" panose="020F0502020204030204" pitchFamily="34" charset="0"/>
              </a:rPr>
              <a:t>Genesis 8:21</a:t>
            </a:r>
          </a:p>
          <a:p>
            <a:pPr marL="0" indent="0" algn="just" eaLnBrk="1" hangingPunct="1">
              <a:spcBef>
                <a:spcPts val="0"/>
              </a:spcBef>
              <a:buNone/>
              <a:defRPr/>
            </a:pPr>
            <a:r>
              <a:rPr lang="en-US" altLang="en-US" sz="3400" kern="1200" dirty="0">
                <a:latin typeface="Calibri" panose="020F0502020204030204" pitchFamily="34" charset="0"/>
                <a:cs typeface="Calibri" panose="020F0502020204030204" pitchFamily="34" charset="0"/>
              </a:rPr>
              <a:t>The Lord smelled the soothing aroma; and the Lord said to Himself, “I will never again curse the ground on account of man, </a:t>
            </a:r>
            <a:r>
              <a:rPr lang="en-US" altLang="en-US" sz="3400" b="1" i="1" u="sng" kern="1200" dirty="0">
                <a:solidFill>
                  <a:srgbClr val="FFFFCC"/>
                </a:solidFill>
                <a:latin typeface="Calibri" panose="020F0502020204030204" pitchFamily="34" charset="0"/>
                <a:cs typeface="Calibri" panose="020F0502020204030204" pitchFamily="34" charset="0"/>
              </a:rPr>
              <a:t>for the intent of man’s heart is evil from his youth</a:t>
            </a:r>
            <a:r>
              <a:rPr lang="en-US" altLang="en-US" sz="3400" kern="1200" dirty="0">
                <a:latin typeface="Calibri" panose="020F0502020204030204" pitchFamily="34" charset="0"/>
                <a:cs typeface="Calibri" panose="020F0502020204030204" pitchFamily="34" charset="0"/>
              </a:rPr>
              <a:t>; and I will never again destroy every living thing, as I have done. [emphasis mine].</a:t>
            </a:r>
          </a:p>
        </p:txBody>
      </p:sp>
      <p:pic>
        <p:nvPicPr>
          <p:cNvPr id="25604"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7800" y="3429000"/>
            <a:ext cx="18535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354800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1">
            <a:extLst>
              <a:ext uri="{FF2B5EF4-FFF2-40B4-BE49-F238E27FC236}">
                <a16:creationId xmlns:a16="http://schemas.microsoft.com/office/drawing/2014/main" id="{2B587E15-0B4C-D618-FB1F-3E57837FDF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a:extLst>
              <a:ext uri="{FF2B5EF4-FFF2-40B4-BE49-F238E27FC236}">
                <a16:creationId xmlns:a16="http://schemas.microsoft.com/office/drawing/2014/main" id="{B52F1840-30E4-F33E-AAFD-FA6295A8EF9C}"/>
              </a:ext>
            </a:extLst>
          </p:cNvPr>
          <p:cNvSpPr>
            <a:spLocks noChangeArrowheads="1"/>
          </p:cNvSpPr>
          <p:nvPr/>
        </p:nvSpPr>
        <p:spPr bwMode="auto">
          <a:xfrm>
            <a:off x="2324100" y="0"/>
            <a:ext cx="7543800" cy="1970088"/>
          </a:xfrm>
          <a:prstGeom prst="rect">
            <a:avLst/>
          </a:prstGeom>
          <a:noFill/>
          <a:ln w="28575">
            <a:noFill/>
            <a:miter lim="800000"/>
            <a:headEnd/>
            <a:tailEnd/>
          </a:ln>
        </p:spPr>
        <p:txBody>
          <a:bodyPr>
            <a:spAutoFit/>
          </a:bodyPr>
          <a:lstStyle/>
          <a:p>
            <a:pPr marL="342891" indent="-342891" algn="ctr" defTabSz="685783">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Psalm 51:5</a:t>
            </a:r>
          </a:p>
          <a:p>
            <a:pPr algn="just" fontAlgn="auto">
              <a:spcBef>
                <a:spcPts val="0"/>
              </a:spcBef>
              <a:spcAft>
                <a:spcPts val="0"/>
              </a:spcAft>
              <a:defRPr/>
            </a:pPr>
            <a:r>
              <a:rPr lang="en-US" altLang="en-US" sz="360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Behold, I was brought forth in guilt,</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And in sin my mother conceived me.”</a:t>
            </a:r>
          </a:p>
        </p:txBody>
      </p:sp>
      <p:pic>
        <p:nvPicPr>
          <p:cNvPr id="3" name="Picture 2">
            <a:extLst>
              <a:ext uri="{FF2B5EF4-FFF2-40B4-BE49-F238E27FC236}">
                <a16:creationId xmlns:a16="http://schemas.microsoft.com/office/drawing/2014/main" id="{5076E244-80AE-DEED-BAB3-144E7458415E}"/>
              </a:ext>
            </a:extLst>
          </p:cNvPr>
          <p:cNvPicPr>
            <a:picLocks noChangeAspect="1"/>
          </p:cNvPicPr>
          <p:nvPr/>
        </p:nvPicPr>
        <p:blipFill rotWithShape="1">
          <a:blip r:embed="rId3" cstate="email"/>
          <a:srcRect/>
          <a:stretch/>
        </p:blipFill>
        <p:spPr>
          <a:xfrm>
            <a:off x="4146178" y="1981200"/>
            <a:ext cx="3899647" cy="2819400"/>
          </a:xfrm>
          <a:prstGeom prst="ellipse">
            <a:avLst/>
          </a:prstGeom>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50ED44-F344-48FF-8711-1FFEFE08D8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896600" cy="3581400"/>
          </a:xfrm>
        </p:spPr>
        <p:txBody>
          <a:bodyPr/>
          <a:lstStyle/>
          <a:p>
            <a:pPr algn="ctr">
              <a:spcBef>
                <a:spcPts val="0"/>
              </a:spcBef>
              <a:spcAft>
                <a:spcPts val="1200"/>
              </a:spcAft>
              <a:buNone/>
              <a:defRPr/>
            </a:pPr>
            <a:r>
              <a:rPr lang="en-US" sz="3600" dirty="0"/>
              <a:t>	</a:t>
            </a:r>
            <a:r>
              <a:rPr lang="en-US" sz="4000" kern="1200" dirty="0">
                <a:solidFill>
                  <a:schemeClr val="tx2"/>
                </a:solidFill>
                <a:latin typeface="Calibri" panose="020F0502020204030204" pitchFamily="34" charset="0"/>
                <a:ea typeface="+mj-ea"/>
                <a:cs typeface="+mj-cs"/>
              </a:rPr>
              <a:t>Deuteronomy</a:t>
            </a:r>
            <a:r>
              <a:rPr lang="en-US" altLang="en-US" sz="4000" kern="1200" dirty="0">
                <a:solidFill>
                  <a:schemeClr val="tx2"/>
                </a:solidFill>
                <a:latin typeface="Calibri" panose="020F0502020204030204" pitchFamily="34" charset="0"/>
                <a:ea typeface="+mj-ea"/>
                <a:cs typeface="+mj-cs"/>
              </a:rPr>
              <a:t> 6:4-7</a:t>
            </a:r>
            <a:endParaRPr lang="en-US" sz="4000" kern="1200" dirty="0">
              <a:solidFill>
                <a:schemeClr val="tx2"/>
              </a:solidFill>
              <a:latin typeface="Calibri" panose="020F0502020204030204" pitchFamily="34" charset="0"/>
              <a:ea typeface="+mj-ea"/>
              <a:cs typeface="+mj-cs"/>
            </a:endParaRPr>
          </a:p>
          <a:p>
            <a:pPr marL="0" indent="0" algn="just">
              <a:spcBef>
                <a:spcPts val="0"/>
              </a:spcBef>
              <a:buNone/>
              <a:defRPr/>
            </a:pPr>
            <a:r>
              <a:rPr lang="en-US" sz="3400" dirty="0">
                <a:effectLst>
                  <a:outerShdw blurRad="38100" dist="38100" dir="2700000" algn="tl">
                    <a:srgbClr val="000000">
                      <a:alpha val="43137"/>
                    </a:srgbClr>
                  </a:outerShdw>
                </a:effectLst>
                <a:latin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rPr>
              <a:t>4</a:t>
            </a:r>
            <a:r>
              <a:rPr lang="en-US" sz="3400" dirty="0">
                <a:effectLst>
                  <a:outerShdw blurRad="38100" dist="38100" dir="2700000" algn="tl">
                    <a:srgbClr val="000000">
                      <a:alpha val="43137"/>
                    </a:srgbClr>
                  </a:outerShdw>
                </a:effectLst>
                <a:latin typeface="Calibri" panose="020F0502020204030204" pitchFamily="34" charset="0"/>
              </a:rPr>
              <a:t> Hear, Israel! The Lord is our God, the Lord is one!... </a:t>
            </a:r>
            <a:r>
              <a:rPr lang="en-US" sz="3400" baseline="30000" dirty="0">
                <a:effectLst>
                  <a:outerShdw blurRad="38100" dist="38100" dir="2700000" algn="tl">
                    <a:srgbClr val="000000">
                      <a:alpha val="43137"/>
                    </a:srgbClr>
                  </a:outerShdw>
                </a:effectLst>
                <a:latin typeface="Calibri" panose="020F0502020204030204" pitchFamily="34" charset="0"/>
              </a:rPr>
              <a:t>6</a:t>
            </a:r>
            <a:r>
              <a:rPr lang="en-US" sz="3400" dirty="0">
                <a:effectLst>
                  <a:outerShdw blurRad="38100" dist="38100" dir="2700000" algn="tl">
                    <a:srgbClr val="000000">
                      <a:alpha val="43137"/>
                    </a:srgbClr>
                  </a:outerShdw>
                </a:effectLst>
                <a:latin typeface="Calibri" panose="020F0502020204030204" pitchFamily="34" charset="0"/>
              </a:rPr>
              <a:t> These words, which I am commanding you today, shall be on your heart. </a:t>
            </a:r>
            <a:r>
              <a:rPr lang="en-US" sz="3400" baseline="30000" dirty="0">
                <a:effectLst>
                  <a:outerShdw blurRad="38100" dist="38100" dir="2700000" algn="tl">
                    <a:srgbClr val="000000">
                      <a:alpha val="43137"/>
                    </a:srgbClr>
                  </a:outerShdw>
                </a:effectLst>
                <a:latin typeface="Calibri" panose="020F0502020204030204" pitchFamily="34" charset="0"/>
              </a:rPr>
              <a:t>7 </a:t>
            </a:r>
            <a:r>
              <a:rPr lang="en-US" sz="3400" dirty="0">
                <a:effectLst>
                  <a:outerShdw blurRad="38100" dist="38100" dir="2700000" algn="tl">
                    <a:srgbClr val="000000">
                      <a:alpha val="43137"/>
                    </a:srgbClr>
                  </a:outerShdw>
                </a:effectLst>
                <a:latin typeface="Calibri" panose="020F0502020204030204" pitchFamily="34" charset="0"/>
              </a:rPr>
              <a:t>You shall teach them diligently to your sons and shall talk of them when you sit in your house and when you walk by the way and when you lie down and when you rise up.”</a:t>
            </a:r>
          </a:p>
        </p:txBody>
      </p:sp>
      <p:sp>
        <p:nvSpPr>
          <p:cNvPr id="4" name="Rectangle 37">
            <a:extLst>
              <a:ext uri="{FF2B5EF4-FFF2-40B4-BE49-F238E27FC236}">
                <a16:creationId xmlns:a16="http://schemas.microsoft.com/office/drawing/2014/main" id="{A1C10D15-D2FE-405A-9633-0BFFFAD6C8F3}"/>
              </a:ext>
            </a:extLst>
          </p:cNvPr>
          <p:cNvSpPr txBox="1">
            <a:spLocks noChangeArrowheads="1"/>
          </p:cNvSpPr>
          <p:nvPr/>
        </p:nvSpPr>
        <p:spPr>
          <a:xfrm>
            <a:off x="10668000" y="6248400"/>
            <a:ext cx="914400" cy="457200"/>
          </a:xfrm>
          <a:prstGeom prst="rect">
            <a:avLst/>
          </a:prstGeom>
        </p:spPr>
        <p:txBody>
          <a:bodyPr/>
          <a:lstStyle>
            <a:defPPr>
              <a:defRPr lang="en-US"/>
            </a:defPPr>
            <a:lvl1pPr algn="l" rtl="0" eaLnBrk="0" fontAlgn="base" hangingPunct="0">
              <a:spcBef>
                <a:spcPct val="0"/>
              </a:spcBef>
              <a:spcAft>
                <a:spcPct val="0"/>
              </a:spcAft>
              <a:defRPr sz="2400" kern="1200" smtClean="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6C66F440-5D10-45D9-8CEF-05FCBC835039}" type="slidenum">
              <a:rPr lang="en-US" altLang="en-US" sz="20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pPr algn="r">
                <a:defRPr/>
              </a:pPr>
              <a:t>29</a:t>
            </a:fld>
            <a:endPar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26" name="Picture 2" descr="Shema Israel (Escucha Israel ) Chords - Chordify">
            <a:extLst>
              <a:ext uri="{FF2B5EF4-FFF2-40B4-BE49-F238E27FC236}">
                <a16:creationId xmlns:a16="http://schemas.microsoft.com/office/drawing/2014/main" id="{5F43E8A2-8D33-4324-A60C-41E76F6A0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9240" y="3581400"/>
            <a:ext cx="2293520" cy="1287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73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3">
            <a:extLst>
              <a:ext uri="{FF2B5EF4-FFF2-40B4-BE49-F238E27FC236}">
                <a16:creationId xmlns:a16="http://schemas.microsoft.com/office/drawing/2014/main" id="{9DB38AE4-ADF7-8412-1B88-DD5B8B1283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4" name="TextBox 3">
            <a:extLst>
              <a:ext uri="{FF2B5EF4-FFF2-40B4-BE49-F238E27FC236}">
                <a16:creationId xmlns:a16="http://schemas.microsoft.com/office/drawing/2014/main" id="{24C34659-EB5C-F11B-EC19-4D1EC5E4B927}"/>
              </a:ext>
            </a:extLst>
          </p:cNvPr>
          <p:cNvSpPr txBox="1"/>
          <p:nvPr/>
        </p:nvSpPr>
        <p:spPr>
          <a:xfrm>
            <a:off x="609600" y="0"/>
            <a:ext cx="10972800" cy="4740275"/>
          </a:xfrm>
          <a:prstGeom prst="rect">
            <a:avLst/>
          </a:prstGeom>
          <a:noFill/>
        </p:spPr>
        <p:txBody>
          <a:bodyPr>
            <a:spAutoFit/>
          </a:bodyPr>
          <a:lstStyle/>
          <a:p>
            <a:pPr marL="342891" indent="-342891" algn="ctr" defTabSz="685783">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Mark 7:20–23</a:t>
            </a:r>
          </a:p>
          <a:p>
            <a:pPr algn="just">
              <a:spcBef>
                <a:spcPts val="0"/>
              </a:spcBef>
              <a:spcAft>
                <a:spcPts val="0"/>
              </a:spcAft>
              <a:defRPr/>
            </a:pPr>
            <a:r>
              <a:rPr lang="en-US" sz="3600" baseline="30000" dirty="0">
                <a:latin typeface="Calibri" panose="020F0502020204030204" pitchFamily="34" charset="0"/>
              </a:rPr>
              <a:t>20</a:t>
            </a:r>
            <a:r>
              <a:rPr lang="en-US" sz="3600" dirty="0">
                <a:latin typeface="Calibri" panose="020F0502020204030204" pitchFamily="34" charset="0"/>
              </a:rPr>
              <a:t> And He was saying, “That which proceeds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 of the man</a:t>
            </a:r>
            <a:r>
              <a:rPr lang="en-US" sz="3600" dirty="0">
                <a:latin typeface="Calibri" panose="020F0502020204030204" pitchFamily="34" charset="0"/>
              </a:rPr>
              <a:t>, that is what defiles the man. </a:t>
            </a:r>
            <a:r>
              <a:rPr lang="en-US" sz="3600" baseline="30000" dirty="0">
                <a:latin typeface="Calibri" panose="020F0502020204030204" pitchFamily="34" charset="0"/>
              </a:rPr>
              <a:t>21</a:t>
            </a:r>
            <a:r>
              <a:rPr lang="en-US" sz="3600" dirty="0">
                <a:latin typeface="Calibri" panose="020F0502020204030204" pitchFamily="34" charset="0"/>
              </a:rPr>
              <a:t> “For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within, out of the heart</a:t>
            </a:r>
            <a:r>
              <a:rPr lang="en-US" sz="3600" dirty="0">
                <a:latin typeface="Calibri" panose="020F0502020204030204" pitchFamily="34" charset="0"/>
              </a:rPr>
              <a:t> of men, proceed the evil thoughts, fornications, thefts, murders, adulteries, </a:t>
            </a:r>
            <a:r>
              <a:rPr lang="en-US" sz="3600" baseline="30000" dirty="0">
                <a:latin typeface="Calibri" panose="020F0502020204030204" pitchFamily="34" charset="0"/>
              </a:rPr>
              <a:t>22</a:t>
            </a:r>
            <a:r>
              <a:rPr lang="en-US" sz="3600" dirty="0">
                <a:latin typeface="Calibri" panose="020F0502020204030204" pitchFamily="34" charset="0"/>
              </a:rPr>
              <a:t> deeds of coveting </a:t>
            </a:r>
            <a:r>
              <a:rPr lang="en-US" sz="3600" i="1" dirty="0">
                <a:latin typeface="Calibri" panose="020F0502020204030204" pitchFamily="34" charset="0"/>
              </a:rPr>
              <a:t>and</a:t>
            </a:r>
            <a:r>
              <a:rPr lang="en-US" sz="3600" dirty="0">
                <a:latin typeface="Calibri" panose="020F0502020204030204" pitchFamily="34" charset="0"/>
              </a:rPr>
              <a:t> wickedness, </a:t>
            </a:r>
            <a:r>
              <a:rPr lang="en-US" sz="3600" i="1" dirty="0">
                <a:latin typeface="Calibri" panose="020F0502020204030204" pitchFamily="34" charset="0"/>
              </a:rPr>
              <a:t>as well as</a:t>
            </a:r>
            <a:r>
              <a:rPr lang="en-US" sz="3600" dirty="0">
                <a:latin typeface="Calibri" panose="020F0502020204030204" pitchFamily="34" charset="0"/>
              </a:rPr>
              <a:t> deceit, sensuality, envy, slander, pride </a:t>
            </a:r>
            <a:r>
              <a:rPr lang="en-US" sz="3600" i="1" dirty="0">
                <a:latin typeface="Calibri" panose="020F0502020204030204" pitchFamily="34" charset="0"/>
              </a:rPr>
              <a:t>and</a:t>
            </a:r>
            <a:r>
              <a:rPr lang="en-US" sz="3600" dirty="0">
                <a:latin typeface="Calibri" panose="020F0502020204030204" pitchFamily="34" charset="0"/>
              </a:rPr>
              <a:t> foolishness. </a:t>
            </a:r>
            <a:r>
              <a:rPr lang="en-US" sz="3600" baseline="30000" dirty="0">
                <a:latin typeface="Calibri" panose="020F0502020204030204" pitchFamily="34" charset="0"/>
              </a:rPr>
              <a:t>23</a:t>
            </a:r>
            <a:r>
              <a:rPr lang="en-US" sz="3600" dirty="0">
                <a:latin typeface="Calibri" panose="020F0502020204030204" pitchFamily="34" charset="0"/>
              </a:rPr>
              <a:t> “All these evil things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proceed from within</a:t>
            </a:r>
            <a:r>
              <a:rPr lang="en-US" sz="3600" dirty="0">
                <a:latin typeface="Calibri" panose="020F0502020204030204" pitchFamily="34" charset="0"/>
              </a:rPr>
              <a:t> and defile the man.”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6C7CC6-E659-E301-9434-F65EA7705720}"/>
              </a:ext>
            </a:extLst>
          </p:cNvPr>
          <p:cNvPicPr>
            <a:picLocks noChangeAspect="1"/>
          </p:cNvPicPr>
          <p:nvPr/>
        </p:nvPicPr>
        <p:blipFill>
          <a:blip r:embed="rId2"/>
          <a:stretch>
            <a:fillRect/>
          </a:stretch>
        </p:blipFill>
        <p:spPr>
          <a:xfrm>
            <a:off x="1066800" y="120921"/>
            <a:ext cx="10058400" cy="6616157"/>
          </a:xfrm>
          <a:prstGeom prst="rect">
            <a:avLst/>
          </a:prstGeom>
        </p:spPr>
      </p:pic>
    </p:spTree>
    <p:extLst>
      <p:ext uri="{BB962C8B-B14F-4D97-AF65-F5344CB8AC3E}">
        <p14:creationId xmlns:p14="http://schemas.microsoft.com/office/powerpoint/2010/main" val="48354273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B3BD5-E4A1-ECE2-9274-0FF3A9880B5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59C5B4D-F2F8-1EEC-89C9-51B8E5FDDBE7}"/>
              </a:ext>
            </a:extLst>
          </p:cNvPr>
          <p:cNvPicPr>
            <a:picLocks noChangeAspect="1"/>
          </p:cNvPicPr>
          <p:nvPr/>
        </p:nvPicPr>
        <p:blipFill>
          <a:blip r:embed="rId2"/>
          <a:stretch>
            <a:fillRect/>
          </a:stretch>
        </p:blipFill>
        <p:spPr>
          <a:xfrm>
            <a:off x="3496595" y="137160"/>
            <a:ext cx="5198811"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84923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BB3CB-5609-6873-649F-64BE1D49B4A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EA16C37-6BC3-6BA7-C4A3-4BC9A8816136}"/>
              </a:ext>
            </a:extLst>
          </p:cNvPr>
          <p:cNvPicPr>
            <a:picLocks noChangeAspect="1"/>
          </p:cNvPicPr>
          <p:nvPr/>
        </p:nvPicPr>
        <p:blipFill>
          <a:blip r:embed="rId2"/>
          <a:stretch>
            <a:fillRect/>
          </a:stretch>
        </p:blipFill>
        <p:spPr>
          <a:xfrm>
            <a:off x="3496595" y="137160"/>
            <a:ext cx="5198811"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29089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A1989-B50C-8F9E-4100-1DB57603DEDF}"/>
            </a:ext>
          </a:extLst>
        </p:cNvPr>
        <p:cNvGrpSpPr/>
        <p:nvPr/>
      </p:nvGrpSpPr>
      <p:grpSpPr>
        <a:xfrm>
          <a:off x="0" y="0"/>
          <a:ext cx="0" cy="0"/>
          <a:chOff x="0" y="0"/>
          <a:chExt cx="0" cy="0"/>
        </a:xfrm>
      </p:grpSpPr>
      <p:pic>
        <p:nvPicPr>
          <p:cNvPr id="1027" name="Picture 3">
            <a:extLst>
              <a:ext uri="{FF2B5EF4-FFF2-40B4-BE49-F238E27FC236}">
                <a16:creationId xmlns:a16="http://schemas.microsoft.com/office/drawing/2014/main" id="{12C7296F-7D16-124E-3C5C-E52D5BFC3B1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66801" y="685800"/>
            <a:ext cx="100584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4D7052AF-A6C8-30FF-5B5E-F26AF6E5BE42}"/>
              </a:ext>
            </a:extLst>
          </p:cNvPr>
          <p:cNvSpPr>
            <a:spLocks noGrp="1"/>
          </p:cNvSpPr>
          <p:nvPr>
            <p:ph idx="1"/>
          </p:nvPr>
        </p:nvSpPr>
        <p:spPr>
          <a:xfrm>
            <a:off x="1219200" y="685800"/>
            <a:ext cx="9753600" cy="5486400"/>
          </a:xfrm>
        </p:spPr>
        <p:txBody>
          <a:bodyPr rtlCol="0">
            <a:noAutofit/>
          </a:bodyPr>
          <a:lstStyle/>
          <a:p>
            <a:pPr marL="0" indent="0" algn="ctr" eaLnBrk="1" fontAlgn="auto" hangingPunct="1">
              <a:spcBef>
                <a:spcPts val="0"/>
              </a:spcBef>
              <a:spcAft>
                <a:spcPts val="1200"/>
              </a:spcAft>
              <a:buClrTx/>
              <a:buNone/>
              <a:defRPr/>
            </a:pPr>
            <a:r>
              <a:rPr lang="en-US" sz="4000" b="1" dirty="0">
                <a:solidFill>
                  <a:schemeClr val="bg2"/>
                </a:solidFill>
                <a:effectLst/>
                <a:latin typeface="Calibri" pitchFamily="34" charset="0"/>
                <a:cs typeface="Calibri" pitchFamily="34" charset="0"/>
              </a:rPr>
              <a:t>Seven Divine Institutions</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Sanctity of Life (Gen. 1:27)</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Labor (Gen. 2:15)</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Marriage (Gen. 2:18-25)</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Family (Gen. 1:26-28)</a:t>
            </a:r>
          </a:p>
          <a:p>
            <a:pPr marL="571500" indent="-571500" eaLnBrk="1" fontAlgn="auto" hangingPunct="1">
              <a:spcBef>
                <a:spcPts val="0"/>
              </a:spcBef>
              <a:spcAft>
                <a:spcPts val="600"/>
              </a:spcAft>
              <a:buClrTx/>
              <a:buSzPct val="100000"/>
              <a:buFont typeface="+mj-lt"/>
              <a:buAutoNum type="arabicPeriod"/>
              <a:defRPr/>
            </a:pPr>
            <a:r>
              <a:rPr lang="en-US" b="1" u="sng" dirty="0">
                <a:solidFill>
                  <a:schemeClr val="bg1">
                    <a:lumMod val="50000"/>
                  </a:schemeClr>
                </a:solidFill>
                <a:effectLst/>
                <a:latin typeface="Calibri" pitchFamily="34" charset="0"/>
                <a:cs typeface="Calibri" pitchFamily="34" charset="0"/>
              </a:rPr>
              <a:t>Conscience (Gen. 3:22)</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Human Government (Gen. 9:6)</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Nationalism (Gen. 11:6)</a:t>
            </a:r>
          </a:p>
        </p:txBody>
      </p:sp>
      <p:pic>
        <p:nvPicPr>
          <p:cNvPr id="2" name="Picture 1">
            <a:extLst>
              <a:ext uri="{FF2B5EF4-FFF2-40B4-BE49-F238E27FC236}">
                <a16:creationId xmlns:a16="http://schemas.microsoft.com/office/drawing/2014/main" id="{8BCEAFEE-36F6-FA38-8725-99D96C3878C0}"/>
              </a:ext>
            </a:extLst>
          </p:cNvPr>
          <p:cNvPicPr>
            <a:picLocks noChangeAspect="1" noChangeArrowheads="1"/>
          </p:cNvPicPr>
          <p:nvPr/>
        </p:nvPicPr>
        <p:blipFill>
          <a:blip r:embed="rId4" cstate="print"/>
          <a:srcRect/>
          <a:stretch>
            <a:fillRect/>
          </a:stretch>
        </p:blipFill>
        <p:spPr bwMode="auto">
          <a:xfrm>
            <a:off x="7239000" y="1981200"/>
            <a:ext cx="3523729" cy="3200400"/>
          </a:xfrm>
          <a:prstGeom prst="rect">
            <a:avLst/>
          </a:prstGeom>
          <a:noFill/>
          <a:ln w="9525">
            <a:noFill/>
            <a:miter lim="800000"/>
            <a:headEnd/>
            <a:tailEnd/>
          </a:ln>
        </p:spPr>
      </p:pic>
    </p:spTree>
    <p:extLst>
      <p:ext uri="{BB962C8B-B14F-4D97-AF65-F5344CB8AC3E}">
        <p14:creationId xmlns:p14="http://schemas.microsoft.com/office/powerpoint/2010/main" val="3352439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47C35-B676-42F5-ACA1-C7E5D2018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609600" y="0"/>
            <a:ext cx="10972800" cy="5293757"/>
          </a:xfrm>
          <a:prstGeom prst="rect">
            <a:avLst/>
          </a:prstGeom>
        </p:spPr>
        <p:txBody>
          <a:bodyPr wrap="square">
            <a:spAutoFit/>
          </a:bodyPr>
          <a:lstStyle/>
          <a:p>
            <a:pPr algn="ctr" defTabSz="685800" eaLnBrk="0" hangingPunct="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2:14–16</a:t>
            </a:r>
          </a:p>
          <a:p>
            <a:pPr algn="just">
              <a:spcBef>
                <a:spcPts val="0"/>
              </a:spcBef>
              <a:spcAft>
                <a:spcPts val="0"/>
              </a:spcAft>
            </a:pPr>
            <a:r>
              <a:rPr lang="en-US" sz="3550" baseline="30000" dirty="0">
                <a:latin typeface="Calibri" panose="020F0502020204030204" pitchFamily="34" charset="0"/>
                <a:cs typeface="Calibri" panose="020F0502020204030204" pitchFamily="34" charset="0"/>
              </a:rPr>
              <a:t>14</a:t>
            </a:r>
            <a:r>
              <a:rPr lang="en-US" sz="3550" dirty="0">
                <a:latin typeface="Calibri" panose="020F0502020204030204" pitchFamily="34" charset="0"/>
                <a:cs typeface="Calibri" panose="020F0502020204030204" pitchFamily="34" charset="0"/>
              </a:rPr>
              <a:t>“For when Gentiles who do not have the Law do instinctively the things of the Law, these, not having the Law, are a law to themselves, </a:t>
            </a:r>
            <a:r>
              <a:rPr lang="en-US" sz="3550" baseline="30000" dirty="0">
                <a:latin typeface="Calibri" panose="020F0502020204030204" pitchFamily="34" charset="0"/>
                <a:cs typeface="Calibri" panose="020F0502020204030204" pitchFamily="34" charset="0"/>
              </a:rPr>
              <a:t>15</a:t>
            </a:r>
            <a:r>
              <a:rPr lang="en-US" sz="3550" dirty="0">
                <a:latin typeface="Calibri" panose="020F0502020204030204" pitchFamily="34" charset="0"/>
                <a:cs typeface="Calibri" panose="020F0502020204030204" pitchFamily="34" charset="0"/>
              </a:rPr>
              <a:t> in that they show the work of the Law written in their hearts, their conscience bearing witness and their thoughts alternately accusing or else defending them, </a:t>
            </a:r>
            <a:r>
              <a:rPr lang="en-US" sz="3550" baseline="30000" dirty="0">
                <a:latin typeface="Calibri" panose="020F0502020204030204" pitchFamily="34" charset="0"/>
                <a:cs typeface="Calibri" panose="020F0502020204030204" pitchFamily="34" charset="0"/>
              </a:rPr>
              <a:t>16</a:t>
            </a:r>
            <a:r>
              <a:rPr lang="en-US" sz="3550" dirty="0">
                <a:latin typeface="Calibri" panose="020F0502020204030204" pitchFamily="34" charset="0"/>
                <a:cs typeface="Calibri" panose="020F0502020204030204" pitchFamily="34" charset="0"/>
              </a:rPr>
              <a:t> on the day when, according to my gospel, God will judge the secrets of men through Christ Jesus.”</a:t>
            </a:r>
          </a:p>
        </p:txBody>
      </p:sp>
    </p:spTree>
    <p:extLst>
      <p:ext uri="{BB962C8B-B14F-4D97-AF65-F5344CB8AC3E}">
        <p14:creationId xmlns:p14="http://schemas.microsoft.com/office/powerpoint/2010/main" val="533151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2362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spcBef>
                <a:spcPct val="0"/>
              </a:spcBef>
              <a:spcAft>
                <a:spcPts val="1200"/>
              </a:spcAft>
              <a:buClr>
                <a:schemeClr val="tx1"/>
              </a:buClr>
              <a:buNone/>
              <a:defRPr/>
            </a:pPr>
            <a:r>
              <a:rPr lang="en-US" sz="4000" dirty="0">
                <a:solidFill>
                  <a:schemeClr val="tx2"/>
                </a:solidFill>
                <a:ea typeface="+mj-ea"/>
                <a:cs typeface="Calibri" panose="020F0502020204030204" pitchFamily="34" charset="0"/>
              </a:rPr>
              <a:t>1 Timothy 4:1</a:t>
            </a:r>
          </a:p>
          <a:p>
            <a:pPr marL="0" indent="0" algn="just">
              <a:spcBef>
                <a:spcPts val="0"/>
              </a:spcBef>
              <a:buNone/>
            </a:pPr>
            <a:r>
              <a:rPr lang="en-US" sz="3600" dirty="0"/>
              <a:t>“</a:t>
            </a:r>
            <a:r>
              <a:rPr lang="en-US" sz="3600" b="1" i="0" u="none" strike="noStrike" baseline="30000" dirty="0">
                <a:effectLst/>
              </a:rPr>
              <a:t>1 </a:t>
            </a:r>
            <a:r>
              <a:rPr lang="en-US" sz="3600" dirty="0"/>
              <a:t>But the Spirit explicitly says that in later times some will fall away from the faith, paying attention to deceitful spirits and </a:t>
            </a:r>
            <a:r>
              <a:rPr lang="en-US" sz="3600" b="1" u="sng" dirty="0">
                <a:solidFill>
                  <a:srgbClr val="FFFFCC"/>
                </a:solidFill>
              </a:rPr>
              <a:t>doctrines of demons</a:t>
            </a:r>
            <a:r>
              <a:rPr lang="en-US" dirty="0"/>
              <a:t>.</a:t>
            </a:r>
            <a:r>
              <a:rPr lang="en-US" b="1" i="0" u="none" strike="noStrike" baseline="30000" dirty="0">
                <a:effectLst/>
              </a:rPr>
              <a:t> </a:t>
            </a:r>
            <a:r>
              <a:rPr lang="en-US" sz="3600" b="1" i="0" u="none" strike="noStrike" baseline="30000" dirty="0">
                <a:effectLst/>
              </a:rPr>
              <a:t>2 </a:t>
            </a:r>
            <a:r>
              <a:rPr lang="en-US" sz="3600" b="0" i="0" u="none" strike="noStrike" dirty="0">
                <a:effectLst/>
              </a:rPr>
              <a:t>by means of the hypocrisy of liars </a:t>
            </a:r>
            <a:r>
              <a:rPr lang="en-US" sz="3600" b="1" i="0" u="sng" strike="noStrike" dirty="0">
                <a:solidFill>
                  <a:srgbClr val="FFFFCC"/>
                </a:solidFill>
                <a:effectLst/>
              </a:rPr>
              <a:t>seared in their own conscience as with a branding iron</a:t>
            </a:r>
            <a:r>
              <a:rPr lang="en-US" sz="3600" b="0" i="0" u="none" strike="noStrike" dirty="0">
                <a:effectLst/>
              </a:rPr>
              <a:t>, </a:t>
            </a:r>
            <a:r>
              <a:rPr lang="en-US" sz="3600" b="1" i="0" u="none" strike="noStrike" baseline="30000" dirty="0">
                <a:effectLst/>
              </a:rPr>
              <a:t>3 </a:t>
            </a:r>
            <a:r>
              <a:rPr lang="en-US" sz="3600" b="0" i="1" u="none" strike="noStrike" dirty="0">
                <a:effectLst/>
              </a:rPr>
              <a:t>men</a:t>
            </a:r>
            <a:r>
              <a:rPr lang="en-US" sz="3600" b="0" i="0" u="none" strike="noStrike" dirty="0">
                <a:effectLst/>
              </a:rPr>
              <a:t> who </a:t>
            </a:r>
            <a:r>
              <a:rPr lang="en-US" sz="3600" i="0" strike="noStrike" dirty="0">
                <a:effectLst/>
              </a:rPr>
              <a:t>forbid marriage</a:t>
            </a:r>
            <a:r>
              <a:rPr lang="en-US" sz="3600" b="0" i="0" u="none" strike="noStrike" dirty="0">
                <a:effectLst/>
              </a:rPr>
              <a:t> </a:t>
            </a:r>
            <a:r>
              <a:rPr lang="en-US" sz="3600" b="0" i="1" u="none" strike="noStrike" dirty="0">
                <a:effectLst/>
              </a:rPr>
              <a:t>and advocate</a:t>
            </a:r>
            <a:r>
              <a:rPr lang="en-US" sz="3600" b="0" i="0" u="none" strike="noStrike" dirty="0">
                <a:effectLst/>
              </a:rPr>
              <a:t> abstaining from foods which God has created to be gratefully shared in by those who believe and know the truth.</a:t>
            </a:r>
            <a:r>
              <a:rPr lang="en-US" sz="3600" dirty="0"/>
              <a:t>”</a:t>
            </a:r>
          </a:p>
        </p:txBody>
      </p:sp>
    </p:spTree>
    <p:extLst>
      <p:ext uri="{BB962C8B-B14F-4D97-AF65-F5344CB8AC3E}">
        <p14:creationId xmlns:p14="http://schemas.microsoft.com/office/powerpoint/2010/main" val="356581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AA20A-9991-FBCE-94D5-8C85EAF034CB}"/>
            </a:ext>
          </a:extLst>
        </p:cNvPr>
        <p:cNvGrpSpPr/>
        <p:nvPr/>
      </p:nvGrpSpPr>
      <p:grpSpPr>
        <a:xfrm>
          <a:off x="0" y="0"/>
          <a:ext cx="0" cy="0"/>
          <a:chOff x="0" y="0"/>
          <a:chExt cx="0" cy="0"/>
        </a:xfrm>
      </p:grpSpPr>
      <p:pic>
        <p:nvPicPr>
          <p:cNvPr id="1027" name="Picture 3">
            <a:extLst>
              <a:ext uri="{FF2B5EF4-FFF2-40B4-BE49-F238E27FC236}">
                <a16:creationId xmlns:a16="http://schemas.microsoft.com/office/drawing/2014/main" id="{B5E7C2FE-E97E-F7CB-1EB3-123104D3968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66801" y="685800"/>
            <a:ext cx="100584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2C2E72D3-7495-6A78-099F-0E46F9B70BE0}"/>
              </a:ext>
            </a:extLst>
          </p:cNvPr>
          <p:cNvSpPr>
            <a:spLocks noGrp="1"/>
          </p:cNvSpPr>
          <p:nvPr>
            <p:ph idx="1"/>
          </p:nvPr>
        </p:nvSpPr>
        <p:spPr>
          <a:xfrm>
            <a:off x="1219200" y="685800"/>
            <a:ext cx="9753600" cy="5486400"/>
          </a:xfrm>
        </p:spPr>
        <p:txBody>
          <a:bodyPr rtlCol="0">
            <a:noAutofit/>
          </a:bodyPr>
          <a:lstStyle/>
          <a:p>
            <a:pPr marL="0" indent="0" algn="ctr" eaLnBrk="1" fontAlgn="auto" hangingPunct="1">
              <a:spcBef>
                <a:spcPts val="0"/>
              </a:spcBef>
              <a:spcAft>
                <a:spcPts val="1200"/>
              </a:spcAft>
              <a:buClrTx/>
              <a:buNone/>
              <a:defRPr/>
            </a:pPr>
            <a:r>
              <a:rPr lang="en-US" sz="4000" b="1" dirty="0">
                <a:solidFill>
                  <a:schemeClr val="bg2"/>
                </a:solidFill>
                <a:effectLst/>
                <a:latin typeface="Calibri" pitchFamily="34" charset="0"/>
                <a:cs typeface="Calibri" pitchFamily="34" charset="0"/>
              </a:rPr>
              <a:t>Seven Divine Institutions</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Sanctity of Life (Gen. 1:27)</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Labor (Gen. 2:15)</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Marriage (Gen. 2:18-25)</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Family (Gen. 1:26-28)</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Conscience (Gen. 3:22)</a:t>
            </a:r>
          </a:p>
          <a:p>
            <a:pPr marL="571500" indent="-571500" eaLnBrk="1" fontAlgn="auto" hangingPunct="1">
              <a:spcBef>
                <a:spcPts val="0"/>
              </a:spcBef>
              <a:spcAft>
                <a:spcPts val="600"/>
              </a:spcAft>
              <a:buClrTx/>
              <a:buSzPct val="100000"/>
              <a:buFont typeface="+mj-lt"/>
              <a:buAutoNum type="arabicPeriod"/>
              <a:defRPr/>
            </a:pPr>
            <a:r>
              <a:rPr lang="en-US" b="1" u="sng" dirty="0">
                <a:solidFill>
                  <a:schemeClr val="bg1">
                    <a:lumMod val="50000"/>
                  </a:schemeClr>
                </a:solidFill>
                <a:effectLst/>
                <a:latin typeface="Calibri" pitchFamily="34" charset="0"/>
                <a:cs typeface="Calibri" pitchFamily="34" charset="0"/>
              </a:rPr>
              <a:t>Human Government (Gen. 9:6)</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Nationalism (Gen. 11:6)</a:t>
            </a:r>
          </a:p>
        </p:txBody>
      </p:sp>
      <p:pic>
        <p:nvPicPr>
          <p:cNvPr id="2" name="Picture 1">
            <a:extLst>
              <a:ext uri="{FF2B5EF4-FFF2-40B4-BE49-F238E27FC236}">
                <a16:creationId xmlns:a16="http://schemas.microsoft.com/office/drawing/2014/main" id="{466F6BAD-82F4-6573-486D-A56EC4F9A928}"/>
              </a:ext>
            </a:extLst>
          </p:cNvPr>
          <p:cNvPicPr>
            <a:picLocks noChangeAspect="1" noChangeArrowheads="1"/>
          </p:cNvPicPr>
          <p:nvPr/>
        </p:nvPicPr>
        <p:blipFill>
          <a:blip r:embed="rId4" cstate="print"/>
          <a:srcRect/>
          <a:stretch>
            <a:fillRect/>
          </a:stretch>
        </p:blipFill>
        <p:spPr bwMode="auto">
          <a:xfrm>
            <a:off x="7239000" y="1981200"/>
            <a:ext cx="3523729" cy="3200400"/>
          </a:xfrm>
          <a:prstGeom prst="rect">
            <a:avLst/>
          </a:prstGeom>
          <a:noFill/>
          <a:ln w="9525">
            <a:noFill/>
            <a:miter lim="800000"/>
            <a:headEnd/>
            <a:tailEnd/>
          </a:ln>
        </p:spPr>
      </p:pic>
    </p:spTree>
    <p:extLst>
      <p:ext uri="{BB962C8B-B14F-4D97-AF65-F5344CB8AC3E}">
        <p14:creationId xmlns:p14="http://schemas.microsoft.com/office/powerpoint/2010/main" val="2837853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8AE5F3-94D5-41F2-A24D-3D3EFE09C5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293757"/>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6:11-13</a:t>
            </a:r>
          </a:p>
          <a:p>
            <a:pPr algn="just"/>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5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11</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Now the earth was corrupt in the sight of God, and the earth was filled with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violence </a:t>
            </a:r>
            <a:r>
              <a:rPr lang="en-US" sz="3500" b="1" u="sng" dirty="0">
                <a:solidFill>
                  <a:srgbClr val="FFFFCC"/>
                </a:solidFill>
                <a:latin typeface="Calibri" panose="020F0502020204030204" pitchFamily="34" charset="0"/>
                <a:ea typeface="Calibri" panose="020F0502020204030204" pitchFamily="34" charset="0"/>
                <a:cs typeface="Calibri" panose="020F0502020204030204" pitchFamily="34" charset="0"/>
              </a:rPr>
              <a:t>[</a:t>
            </a:r>
            <a:r>
              <a:rPr lang="en-US" sz="3500" b="1" u="sng" dirty="0" err="1">
                <a:solidFill>
                  <a:srgbClr val="FFFFCC"/>
                </a:solidFill>
                <a:effectLst/>
                <a:latin typeface="Calibri" panose="020F0502020204030204" pitchFamily="34" charset="0"/>
                <a:ea typeface="Calibri" panose="020F0502020204030204" pitchFamily="34" charset="0"/>
                <a:cs typeface="Calibri" panose="020F0502020204030204" pitchFamily="34" charset="0"/>
              </a:rPr>
              <a:t>חָמָס</a:t>
            </a:r>
            <a:r>
              <a:rPr lang="en-US" sz="3500" b="1" u="sng" dirty="0">
                <a:solidFill>
                  <a:srgbClr val="FFFFCC"/>
                </a:solidFill>
                <a:effectLst/>
                <a:latin typeface="Calibri" panose="020F0502020204030204" pitchFamily="34" charset="0"/>
                <a:ea typeface="Calibri" panose="020F0502020204030204" pitchFamily="34" charset="0"/>
                <a:cs typeface="Calibri" panose="020F0502020204030204" pitchFamily="34" charset="0"/>
              </a:rPr>
              <a:t>; </a:t>
            </a:r>
            <a:r>
              <a:rPr lang="en-US" sz="3500" b="1" i="1" u="sng" dirty="0">
                <a:solidFill>
                  <a:srgbClr val="FFFFCC"/>
                </a:solidFill>
                <a:latin typeface="Calibri" panose="020F0502020204030204" pitchFamily="34" charset="0"/>
                <a:ea typeface="Calibri" panose="020F0502020204030204" pitchFamily="34" charset="0"/>
                <a:cs typeface="Calibri" panose="020F0502020204030204" pitchFamily="34" charset="0"/>
              </a:rPr>
              <a:t>chamas</a:t>
            </a:r>
            <a:r>
              <a:rPr lang="en-US" sz="3500" b="1" u="sng" dirty="0">
                <a:solidFill>
                  <a:srgbClr val="FFFFCC"/>
                </a:solidFill>
                <a:latin typeface="Calibri" panose="020F0502020204030204" pitchFamily="34" charset="0"/>
                <a:ea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5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12</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God looked on the earth, and behold, it was corrupt; for humanity had corrupted its way upon the earth. </a:t>
            </a:r>
            <a:r>
              <a:rPr lang="en-US" sz="35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13</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Then God said to Noah, ‘The end of humanity has come before Me; for the earth is filled with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violence </a:t>
            </a:r>
            <a:r>
              <a:rPr lang="en-US" sz="3500" b="1" u="sng" dirty="0">
                <a:solidFill>
                  <a:srgbClr val="FFFFCC"/>
                </a:solidFill>
                <a:latin typeface="Calibri" panose="020F0502020204030204" pitchFamily="34" charset="0"/>
                <a:ea typeface="Calibri" panose="020F0502020204030204" pitchFamily="34" charset="0"/>
                <a:cs typeface="Calibri" panose="020F0502020204030204" pitchFamily="34" charset="0"/>
              </a:rPr>
              <a:t>[</a:t>
            </a:r>
            <a:r>
              <a:rPr lang="en-US" sz="3500" b="1" u="sng" dirty="0" err="1">
                <a:solidFill>
                  <a:srgbClr val="FFFFCC"/>
                </a:solidFill>
                <a:effectLst/>
                <a:latin typeface="Calibri" panose="020F0502020204030204" pitchFamily="34" charset="0"/>
                <a:ea typeface="Calibri" panose="020F0502020204030204" pitchFamily="34" charset="0"/>
                <a:cs typeface="Calibri" panose="020F0502020204030204" pitchFamily="34" charset="0"/>
              </a:rPr>
              <a:t>חָמָס</a:t>
            </a:r>
            <a:r>
              <a:rPr lang="en-US" sz="3500" b="1" u="sng" dirty="0">
                <a:solidFill>
                  <a:srgbClr val="FFFFCC"/>
                </a:solidFill>
                <a:effectLst/>
                <a:latin typeface="Calibri" panose="020F0502020204030204" pitchFamily="34" charset="0"/>
                <a:ea typeface="Calibri" panose="020F0502020204030204" pitchFamily="34" charset="0"/>
                <a:cs typeface="Calibri" panose="020F0502020204030204" pitchFamily="34" charset="0"/>
              </a:rPr>
              <a:t>; </a:t>
            </a:r>
            <a:r>
              <a:rPr lang="en-US" sz="3500" b="1" i="1" u="sng" dirty="0">
                <a:solidFill>
                  <a:srgbClr val="FFFFCC"/>
                </a:solidFill>
                <a:latin typeface="Calibri" panose="020F0502020204030204" pitchFamily="34" charset="0"/>
                <a:ea typeface="Calibri" panose="020F0502020204030204" pitchFamily="34" charset="0"/>
                <a:cs typeface="Calibri" panose="020F0502020204030204" pitchFamily="34" charset="0"/>
              </a:rPr>
              <a:t>chamas</a:t>
            </a:r>
            <a:r>
              <a:rPr lang="en-US" sz="3500" b="1" u="sng" dirty="0">
                <a:solidFill>
                  <a:srgbClr val="FFFFCC"/>
                </a:solidFill>
                <a:latin typeface="Calibri" panose="020F0502020204030204" pitchFamily="34" charset="0"/>
                <a:ea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because of people; and behold, I am about to destroy them with the earth.’”</a:t>
            </a:r>
            <a:endParaRPr lang="en-US" sz="35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465010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9C147-5AC6-405D-AD7B-C7140D04E22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9:6</a:t>
            </a:r>
          </a:p>
          <a:p>
            <a:pPr algn="just" eaLnBrk="1" hangingPunct="1">
              <a:defRPr/>
            </a:pPr>
            <a:r>
              <a:rPr lang="en-US" sz="3600" dirty="0">
                <a:effectLst>
                  <a:outerShdw blurRad="38100" dist="38100" dir="2700000" algn="tl">
                    <a:srgbClr val="000000">
                      <a:alpha val="43000"/>
                    </a:srgbClr>
                  </a:outerShdw>
                </a:effectLst>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Whoever </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sheds man’s blood, By man</a:t>
            </a:r>
            <a:r>
              <a:rPr lang="en-US" sz="3600" b="1"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his blood shall be shed, For in the </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image of God</a:t>
            </a:r>
            <a:r>
              <a:rPr lang="en-US" sz="3600" b="1"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He made man.”</a:t>
            </a:r>
            <a:endParaRPr lang="en-US" sz="40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361539B-B511-4397-91B0-3E4C472C2D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p:spPr>
      </p:pic>
    </p:spTree>
    <p:extLst>
      <p:ext uri="{BB962C8B-B14F-4D97-AF65-F5344CB8AC3E}">
        <p14:creationId xmlns:p14="http://schemas.microsoft.com/office/powerpoint/2010/main" val="156282094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4294967295"/>
          </p:nvPr>
        </p:nvSpPr>
        <p:spPr>
          <a:xfrm>
            <a:off x="609600" y="0"/>
            <a:ext cx="10972800" cy="4876800"/>
          </a:xfrm>
        </p:spPr>
        <p:txBody>
          <a:bodyPr/>
          <a:lstStyle/>
          <a:p>
            <a:pPr marL="0" indent="0" algn="ctr" eaLnBrk="1" hangingPunct="1">
              <a:spcBef>
                <a:spcPct val="0"/>
              </a:spcBef>
              <a:spcAft>
                <a:spcPts val="1200"/>
              </a:spcAft>
              <a:buClrTx/>
              <a:buSzTx/>
              <a:buNone/>
              <a:defRPr/>
            </a:pPr>
            <a:r>
              <a:rPr lang="en-US" sz="4000" kern="1200" dirty="0">
                <a:solidFill>
                  <a:schemeClr val="tx2"/>
                </a:solidFill>
                <a:latin typeface="Calibri" panose="020F0502020204030204" pitchFamily="34" charset="0"/>
                <a:ea typeface="+mj-ea"/>
                <a:cs typeface="Calibri" panose="020F0502020204030204" pitchFamily="34" charset="0"/>
              </a:rPr>
              <a:t>Romans 13:3-5</a:t>
            </a:r>
          </a:p>
          <a:p>
            <a:pPr marL="0" lvl="0" indent="0" algn="just" eaLnBrk="1" hangingPunct="1">
              <a:spcBef>
                <a:spcPct val="0"/>
              </a:spcBef>
              <a:buClrTx/>
              <a:buSzTx/>
              <a:buNone/>
              <a:defRPr/>
            </a:pPr>
            <a:r>
              <a:rPr lang="en-US" sz="3600"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“For rulers are not a cause of </a:t>
            </a:r>
            <a:r>
              <a:rPr lang="en-US" sz="3600"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fear</a:t>
            </a:r>
            <a:r>
              <a:rPr lang="en-US" sz="3600"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 for good behavior, but for evil. Do you want to have no </a:t>
            </a:r>
            <a:r>
              <a:rPr lang="en-US" sz="3600"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fear</a:t>
            </a:r>
            <a:r>
              <a:rPr lang="en-US" sz="3600"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 of authority? Do what is good and you will have praise from the same; for it [government] is a minister of God to you for good. But if you do what is evil, </a:t>
            </a:r>
            <a:r>
              <a:rPr lang="en-US" sz="3600"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be afraid</a:t>
            </a:r>
            <a:r>
              <a:rPr lang="en-US" sz="3600"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 for it [government] does not bear the sword for nothing; for it [government] is a minister of God, an avenger who brings wrath on the one who practices evil.”</a:t>
            </a:r>
          </a:p>
        </p:txBody>
      </p:sp>
    </p:spTree>
    <p:extLst>
      <p:ext uri="{BB962C8B-B14F-4D97-AF65-F5344CB8AC3E}">
        <p14:creationId xmlns:p14="http://schemas.microsoft.com/office/powerpoint/2010/main" val="996690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66801" y="685800"/>
            <a:ext cx="100584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219200" y="685800"/>
            <a:ext cx="9753600" cy="5486400"/>
          </a:xfrm>
        </p:spPr>
        <p:txBody>
          <a:bodyPr rtlCol="0">
            <a:noAutofit/>
          </a:bodyPr>
          <a:lstStyle/>
          <a:p>
            <a:pPr marL="0" indent="0" algn="ctr" eaLnBrk="1" fontAlgn="auto" hangingPunct="1">
              <a:spcBef>
                <a:spcPts val="0"/>
              </a:spcBef>
              <a:spcAft>
                <a:spcPts val="1200"/>
              </a:spcAft>
              <a:buClrTx/>
              <a:buNone/>
              <a:defRPr/>
            </a:pPr>
            <a:r>
              <a:rPr lang="en-US" sz="4000" b="1" dirty="0">
                <a:solidFill>
                  <a:schemeClr val="bg2"/>
                </a:solidFill>
                <a:effectLst/>
                <a:latin typeface="Calibri" pitchFamily="34" charset="0"/>
                <a:cs typeface="Calibri" pitchFamily="34" charset="0"/>
              </a:rPr>
              <a:t>Seven Divine Institutions</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Sanctity of Life (Gen. 1:27)</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Labor (Gen. 2:15)</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Marriage (Gen. 2:18-25)</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Family (Gen. 1:26-28)</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Conscience (Gen. 3:22)</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Human Government (Gen. 9:6)</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Nationalism (Gen. 11:6)</a:t>
            </a:r>
          </a:p>
        </p:txBody>
      </p:sp>
      <p:pic>
        <p:nvPicPr>
          <p:cNvPr id="2" name="Picture 1">
            <a:extLst>
              <a:ext uri="{FF2B5EF4-FFF2-40B4-BE49-F238E27FC236}">
                <a16:creationId xmlns:a16="http://schemas.microsoft.com/office/drawing/2014/main" id="{87CA3307-1BEC-23BC-A3B7-37DAEDC5B889}"/>
              </a:ext>
            </a:extLst>
          </p:cNvPr>
          <p:cNvPicPr>
            <a:picLocks noChangeAspect="1" noChangeArrowheads="1"/>
          </p:cNvPicPr>
          <p:nvPr/>
        </p:nvPicPr>
        <p:blipFill>
          <a:blip r:embed="rId4" cstate="print"/>
          <a:srcRect/>
          <a:stretch>
            <a:fillRect/>
          </a:stretch>
        </p:blipFill>
        <p:spPr bwMode="auto">
          <a:xfrm>
            <a:off x="7239000" y="1981200"/>
            <a:ext cx="3523729" cy="32004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4294967295"/>
          </p:nvPr>
        </p:nvSpPr>
        <p:spPr>
          <a:xfrm>
            <a:off x="609600" y="27039"/>
            <a:ext cx="10972800" cy="2971800"/>
          </a:xfrm>
        </p:spPr>
        <p:txBody>
          <a:bodyPr/>
          <a:lstStyle/>
          <a:p>
            <a:pPr marL="0" indent="0" algn="ctr" eaLnBrk="1" hangingPunct="1">
              <a:spcBef>
                <a:spcPct val="0"/>
              </a:spcBef>
              <a:spcAft>
                <a:spcPts val="1200"/>
              </a:spcAft>
              <a:buClrTx/>
              <a:buSzTx/>
              <a:buNone/>
              <a:defRPr/>
            </a:pPr>
            <a:r>
              <a:rPr lang="en-US" sz="4000" kern="1200" dirty="0">
                <a:solidFill>
                  <a:schemeClr val="tx2"/>
                </a:solidFill>
                <a:latin typeface="Calibri" panose="020F0502020204030204" pitchFamily="34" charset="0"/>
                <a:ea typeface="+mj-ea"/>
                <a:cs typeface="Calibri" panose="020F0502020204030204" pitchFamily="34" charset="0"/>
              </a:rPr>
              <a:t>1 Peter 2:13-14</a:t>
            </a:r>
          </a:p>
          <a:p>
            <a:pPr marL="0" lvl="0" indent="0" algn="just" eaLnBrk="1" hangingPunct="1">
              <a:spcBef>
                <a:spcPct val="0"/>
              </a:spcBef>
              <a:buClrTx/>
              <a:buSzTx/>
              <a:buNone/>
              <a:defRPr/>
            </a:pPr>
            <a:r>
              <a:rPr lang="en-US" sz="3600"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“Submit yourselves for the Lord’s sake to every human institution, whether to a king as the one in authority, or to governors as sent by him for the </a:t>
            </a:r>
            <a:r>
              <a:rPr lang="en-US" sz="3600"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punishment of evildoers</a:t>
            </a:r>
            <a:r>
              <a:rPr lang="en-US" sz="3600"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 and the praise of those who do right.”</a:t>
            </a:r>
          </a:p>
        </p:txBody>
      </p:sp>
      <p:pic>
        <p:nvPicPr>
          <p:cNvPr id="2" name="Picture 1">
            <a:extLst>
              <a:ext uri="{FF2B5EF4-FFF2-40B4-BE49-F238E27FC236}">
                <a16:creationId xmlns:a16="http://schemas.microsoft.com/office/drawing/2014/main" id="{F83C84C2-2A39-4CAA-B97B-CD7D316B4B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5255" y="3048000"/>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515637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28600"/>
            <a:ext cx="7467600" cy="1143000"/>
          </a:xfrm>
        </p:spPr>
        <p:txBody>
          <a:bodyPr/>
          <a:lstStyle/>
          <a:p>
            <a:pPr algn="ctr" eaLnBrk="1" hangingPunct="1">
              <a:lnSpc>
                <a:spcPct val="100000"/>
              </a:lnSpc>
              <a:spcBef>
                <a:spcPct val="20000"/>
              </a:spcBef>
              <a:buClr>
                <a:srgbClr val="00FFFF"/>
              </a:buClr>
              <a:buSzPct val="75000"/>
              <a:defRPr/>
            </a:pPr>
            <a:r>
              <a:rPr lang="en-US" sz="4000" kern="1200" dirty="0">
                <a:effectLst>
                  <a:outerShdw blurRad="38100" dist="38100" dir="2700000" algn="tl">
                    <a:srgbClr val="000000"/>
                  </a:outerShdw>
                </a:effectLst>
                <a:latin typeface="Calibri" panose="020F0502020204030204" pitchFamily="34" charset="0"/>
                <a:cs typeface="Calibri" panose="020F0502020204030204" pitchFamily="34" charset="0"/>
              </a:rPr>
              <a:t>Believer's Responsibilities to State</a:t>
            </a:r>
          </a:p>
        </p:txBody>
      </p:sp>
      <p:sp>
        <p:nvSpPr>
          <p:cNvPr id="3" name="Content Placeholder 2"/>
          <p:cNvSpPr>
            <a:spLocks noGrp="1"/>
          </p:cNvSpPr>
          <p:nvPr>
            <p:ph idx="1"/>
          </p:nvPr>
        </p:nvSpPr>
        <p:spPr>
          <a:xfrm>
            <a:off x="609600" y="1600200"/>
            <a:ext cx="6324600" cy="3809999"/>
          </a:xfrm>
        </p:spPr>
        <p:txBody>
          <a:bodyPr/>
          <a:lstStyle/>
          <a:p>
            <a:pPr marL="573088" indent="-573088" eaLnBrk="1" hangingPunct="1">
              <a:spcBef>
                <a:spcPts val="0"/>
              </a:spcBef>
              <a:spcAft>
                <a:spcPts val="3600"/>
              </a:spcAft>
              <a:buClr>
                <a:srgbClr val="66FFFF"/>
              </a:buClr>
            </a:pPr>
            <a:r>
              <a:rPr lang="en-US" sz="3600" dirty="0">
                <a:latin typeface="Calibri" panose="020F0502020204030204" pitchFamily="34" charset="0"/>
                <a:cs typeface="Calibri" panose="020F0502020204030204" pitchFamily="34" charset="0"/>
              </a:rPr>
              <a:t>Respect (Rom. 13:7)</a:t>
            </a:r>
          </a:p>
          <a:p>
            <a:pPr marL="573088" indent="-573088" eaLnBrk="1" hangingPunct="1">
              <a:spcBef>
                <a:spcPts val="0"/>
              </a:spcBef>
              <a:spcAft>
                <a:spcPts val="3600"/>
              </a:spcAft>
              <a:buClr>
                <a:srgbClr val="66FFFF"/>
              </a:buClr>
            </a:pPr>
            <a:r>
              <a:rPr lang="en-US" sz="3600" dirty="0">
                <a:latin typeface="Calibri" panose="020F0502020204030204" pitchFamily="34" charset="0"/>
                <a:cs typeface="Calibri" panose="020F0502020204030204" pitchFamily="34" charset="0"/>
              </a:rPr>
              <a:t>Taxes (Rom. 13:7)</a:t>
            </a:r>
          </a:p>
          <a:p>
            <a:pPr marL="573088" indent="-573088" eaLnBrk="1" hangingPunct="1">
              <a:spcBef>
                <a:spcPts val="0"/>
              </a:spcBef>
              <a:spcAft>
                <a:spcPts val="3600"/>
              </a:spcAft>
              <a:buClr>
                <a:srgbClr val="66FFFF"/>
              </a:buClr>
            </a:pPr>
            <a:r>
              <a:rPr lang="en-US" sz="3600" dirty="0">
                <a:latin typeface="Calibri" panose="020F0502020204030204" pitchFamily="34" charset="0"/>
                <a:cs typeface="Calibri" panose="020F0502020204030204" pitchFamily="34" charset="0"/>
              </a:rPr>
              <a:t>Prayer (1 Tim. 2:1-2)</a:t>
            </a:r>
          </a:p>
          <a:p>
            <a:pPr marL="573088" indent="-573088" eaLnBrk="1" hangingPunct="1">
              <a:spcBef>
                <a:spcPts val="0"/>
              </a:spcBef>
              <a:spcAft>
                <a:spcPts val="3600"/>
              </a:spcAft>
              <a:buClr>
                <a:srgbClr val="66FFFF"/>
              </a:buClr>
            </a:pPr>
            <a:r>
              <a:rPr lang="en-US" sz="3600" dirty="0">
                <a:latin typeface="Calibri" panose="020F0502020204030204" pitchFamily="34" charset="0"/>
                <a:cs typeface="Calibri" panose="020F0502020204030204" pitchFamily="34" charset="0"/>
              </a:rPr>
              <a:t>Submission (Rom. 13:1)</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26576" y="2057400"/>
            <a:ext cx="4659217" cy="2743200"/>
          </a:xfrm>
          <a:prstGeom prst="ellipse">
            <a:avLst/>
          </a:prstGeom>
        </p:spPr>
      </p:pic>
    </p:spTree>
    <p:extLst>
      <p:ext uri="{BB962C8B-B14F-4D97-AF65-F5344CB8AC3E}">
        <p14:creationId xmlns:p14="http://schemas.microsoft.com/office/powerpoint/2010/main" val="297902197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1B0F47-8BEE-9FEC-CECD-9A42EDD6268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008242"/>
          </a:xfrm>
          <a:prstGeom prst="rect">
            <a:avLst/>
          </a:prstGeom>
          <a:noFill/>
          <a:ln w="28575">
            <a:noFill/>
            <a:miter lim="800000"/>
            <a:headEnd/>
            <a:tailEnd/>
          </a:ln>
        </p:spPr>
        <p:txBody>
          <a:bodyPr wrap="square">
            <a:spAutoFit/>
          </a:bodyPr>
          <a:lstStyle/>
          <a:p>
            <a:pPr algn="ctr" defTabSz="685800">
              <a:spcBef>
                <a:spcPts val="0"/>
              </a:spcBef>
              <a:spcAft>
                <a:spcPts val="9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Titus 3:1</a:t>
            </a:r>
          </a:p>
          <a:p>
            <a:pPr algn="just">
              <a:spcBef>
                <a:spcPts val="600"/>
              </a:spcBef>
              <a:spcAft>
                <a:spcPts val="600"/>
              </a:spcAft>
            </a:pPr>
            <a:r>
              <a:rPr lang="en-US" altLang="en-US" sz="3600" kern="0" dirty="0">
                <a:latin typeface="Calibri" panose="020F0502020204030204" pitchFamily="34" charset="0"/>
              </a:rPr>
              <a:t>“</a:t>
            </a:r>
            <a:r>
              <a:rPr lang="en-US" sz="3600" dirty="0">
                <a:latin typeface="Calibri" panose="020F0502020204030204" pitchFamily="34" charset="0"/>
              </a:rPr>
              <a:t>Remind them to be </a:t>
            </a:r>
            <a:r>
              <a:rPr lang="en-US" sz="3600" b="1" u="sng" dirty="0">
                <a:solidFill>
                  <a:srgbClr val="FFFFCC"/>
                </a:solidFill>
                <a:latin typeface="Calibri" panose="020F0502020204030204" pitchFamily="34" charset="0"/>
              </a:rPr>
              <a:t>subject to rulers, to authorities</a:t>
            </a:r>
            <a:r>
              <a:rPr lang="en-US" sz="3600" dirty="0">
                <a:latin typeface="Calibri" panose="020F0502020204030204" pitchFamily="34" charset="0"/>
              </a:rPr>
              <a:t>, to be obedient, to be ready for every good deed.”</a:t>
            </a:r>
          </a:p>
        </p:txBody>
      </p:sp>
      <p:pic>
        <p:nvPicPr>
          <p:cNvPr id="3" name="Picture 2">
            <a:extLst>
              <a:ext uri="{FF2B5EF4-FFF2-40B4-BE49-F238E27FC236}">
                <a16:creationId xmlns:a16="http://schemas.microsoft.com/office/drawing/2014/main" id="{7D0FEBAE-42D9-6623-1F14-B6E217D72E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70069" y="2514600"/>
            <a:ext cx="3451863"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844356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4294967295"/>
          </p:nvPr>
        </p:nvSpPr>
        <p:spPr>
          <a:xfrm>
            <a:off x="609600" y="0"/>
            <a:ext cx="10972800" cy="3962400"/>
          </a:xfrm>
        </p:spPr>
        <p:txBody>
          <a:bodyPr/>
          <a:lstStyle/>
          <a:p>
            <a:pPr marL="0" indent="0" algn="ctr" eaLnBrk="1" hangingPunct="1">
              <a:spcBef>
                <a:spcPct val="0"/>
              </a:spcBef>
              <a:spcAft>
                <a:spcPts val="1200"/>
              </a:spcAft>
              <a:buClrTx/>
              <a:buSzTx/>
              <a:buNone/>
              <a:defRPr/>
            </a:pPr>
            <a:r>
              <a:rPr lang="en-US" sz="4000" kern="1200" dirty="0">
                <a:solidFill>
                  <a:schemeClr val="tx2"/>
                </a:solidFill>
                <a:latin typeface="Calibri" panose="020F0502020204030204" pitchFamily="34" charset="0"/>
                <a:ea typeface="+mj-ea"/>
                <a:cs typeface="Calibri" panose="020F0502020204030204" pitchFamily="34" charset="0"/>
              </a:rPr>
              <a:t>Ecclesiastes 8:11</a:t>
            </a:r>
          </a:p>
          <a:p>
            <a:pPr marL="0" indent="0" algn="just" eaLnBrk="1" hangingPunct="1">
              <a:spcBef>
                <a:spcPct val="0"/>
              </a:spcBef>
              <a:spcAft>
                <a:spcPts val="1200"/>
              </a:spcAft>
              <a:buClrTx/>
              <a:buSzTx/>
              <a:buNone/>
              <a:defRPr/>
            </a:pPr>
            <a:r>
              <a:rPr lang="en-US" sz="3600" kern="1200" dirty="0">
                <a:latin typeface="Calibri" panose="020F0502020204030204" pitchFamily="34" charset="0"/>
                <a:cs typeface="Calibri" panose="020F0502020204030204" pitchFamily="34" charset="0"/>
              </a:rPr>
              <a:t>“Because the sentence against an evil deed is not executed </a:t>
            </a:r>
            <a:r>
              <a:rPr lang="en-US" sz="3600" b="1" i="1" u="sng" kern="1200" dirty="0">
                <a:solidFill>
                  <a:srgbClr val="FFFFCC"/>
                </a:solidFill>
                <a:latin typeface="Calibri" panose="020F0502020204030204" pitchFamily="34" charset="0"/>
                <a:cs typeface="Calibri" panose="020F0502020204030204" pitchFamily="34" charset="0"/>
              </a:rPr>
              <a:t>quickly</a:t>
            </a:r>
            <a:r>
              <a:rPr lang="en-US" sz="3600" kern="1200" dirty="0">
                <a:latin typeface="Calibri" panose="020F0502020204030204" pitchFamily="34" charset="0"/>
                <a:cs typeface="Calibri" panose="020F0502020204030204" pitchFamily="34" charset="0"/>
              </a:rPr>
              <a:t>, therefore the hearts of the sons of men among them are given fully to do evil.”</a:t>
            </a:r>
          </a:p>
        </p:txBody>
      </p:sp>
      <p:pic>
        <p:nvPicPr>
          <p:cNvPr id="2" name="Picture 1">
            <a:extLst>
              <a:ext uri="{FF2B5EF4-FFF2-40B4-BE49-F238E27FC236}">
                <a16:creationId xmlns:a16="http://schemas.microsoft.com/office/drawing/2014/main" id="{B5FDFBC3-209A-7DEF-2B94-C29C6CE2AF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70069" y="2514600"/>
            <a:ext cx="3451863"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75001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8B9B31-2201-B1CB-E2F0-F2E83E6C3664}"/>
              </a:ext>
            </a:extLst>
          </p:cNvPr>
          <p:cNvPicPr>
            <a:picLocks noChangeAspect="1"/>
          </p:cNvPicPr>
          <p:nvPr/>
        </p:nvPicPr>
        <p:blipFill>
          <a:blip r:embed="rId2"/>
          <a:stretch>
            <a:fillRect/>
          </a:stretch>
        </p:blipFill>
        <p:spPr>
          <a:xfrm>
            <a:off x="3535680" y="228600"/>
            <a:ext cx="512064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5567185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3302A-FAD5-A8D8-C397-759B1E09C2EA}"/>
            </a:ext>
          </a:extLst>
        </p:cNvPr>
        <p:cNvGrpSpPr/>
        <p:nvPr/>
      </p:nvGrpSpPr>
      <p:grpSpPr>
        <a:xfrm>
          <a:off x="0" y="0"/>
          <a:ext cx="0" cy="0"/>
          <a:chOff x="0" y="0"/>
          <a:chExt cx="0" cy="0"/>
        </a:xfrm>
      </p:grpSpPr>
      <p:pic>
        <p:nvPicPr>
          <p:cNvPr id="1027" name="Picture 3">
            <a:extLst>
              <a:ext uri="{FF2B5EF4-FFF2-40B4-BE49-F238E27FC236}">
                <a16:creationId xmlns:a16="http://schemas.microsoft.com/office/drawing/2014/main" id="{A1CA9ADC-F49B-DE7A-8203-62207802FC5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66801" y="685800"/>
            <a:ext cx="100584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37E7795D-449C-062D-D6D5-8BCFDEBC5F1C}"/>
              </a:ext>
            </a:extLst>
          </p:cNvPr>
          <p:cNvSpPr>
            <a:spLocks noGrp="1"/>
          </p:cNvSpPr>
          <p:nvPr>
            <p:ph idx="1"/>
          </p:nvPr>
        </p:nvSpPr>
        <p:spPr>
          <a:xfrm>
            <a:off x="1219200" y="685800"/>
            <a:ext cx="9753600" cy="5486400"/>
          </a:xfrm>
        </p:spPr>
        <p:txBody>
          <a:bodyPr rtlCol="0">
            <a:noAutofit/>
          </a:bodyPr>
          <a:lstStyle/>
          <a:p>
            <a:pPr marL="0" indent="0" algn="ctr" eaLnBrk="1" fontAlgn="auto" hangingPunct="1">
              <a:spcBef>
                <a:spcPts val="0"/>
              </a:spcBef>
              <a:spcAft>
                <a:spcPts val="1200"/>
              </a:spcAft>
              <a:buClrTx/>
              <a:buNone/>
              <a:defRPr/>
            </a:pPr>
            <a:r>
              <a:rPr lang="en-US" sz="4000" b="1" dirty="0">
                <a:solidFill>
                  <a:schemeClr val="bg2"/>
                </a:solidFill>
                <a:effectLst/>
                <a:latin typeface="Calibri" pitchFamily="34" charset="0"/>
                <a:cs typeface="Calibri" pitchFamily="34" charset="0"/>
              </a:rPr>
              <a:t>Seven Divine Institutions</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Sanctity of Life (Gen. 1:27)</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Labor (Gen. 2:15)</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Marriage (Gen. 2:18-25)</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Family (Gen. 1:26-28)</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Conscience (Gen. 3:22)</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Human Government (Gen. 9:6)</a:t>
            </a:r>
          </a:p>
          <a:p>
            <a:pPr marL="571500" indent="-571500" eaLnBrk="1" fontAlgn="auto" hangingPunct="1">
              <a:spcBef>
                <a:spcPts val="0"/>
              </a:spcBef>
              <a:spcAft>
                <a:spcPts val="600"/>
              </a:spcAft>
              <a:buClrTx/>
              <a:buSzPct val="100000"/>
              <a:buFont typeface="+mj-lt"/>
              <a:buAutoNum type="arabicPeriod"/>
              <a:defRPr/>
            </a:pPr>
            <a:r>
              <a:rPr lang="en-US" b="1" u="sng" dirty="0">
                <a:solidFill>
                  <a:schemeClr val="bg1">
                    <a:lumMod val="50000"/>
                  </a:schemeClr>
                </a:solidFill>
                <a:effectLst/>
                <a:latin typeface="Calibri" pitchFamily="34" charset="0"/>
                <a:cs typeface="Calibri" pitchFamily="34" charset="0"/>
              </a:rPr>
              <a:t>Nationalism (Gen. 11:6)</a:t>
            </a:r>
          </a:p>
        </p:txBody>
      </p:sp>
      <p:pic>
        <p:nvPicPr>
          <p:cNvPr id="2" name="Picture 1">
            <a:extLst>
              <a:ext uri="{FF2B5EF4-FFF2-40B4-BE49-F238E27FC236}">
                <a16:creationId xmlns:a16="http://schemas.microsoft.com/office/drawing/2014/main" id="{FC3171CA-AD87-7C1A-0A9B-9C596BB497CC}"/>
              </a:ext>
            </a:extLst>
          </p:cNvPr>
          <p:cNvPicPr>
            <a:picLocks noChangeAspect="1" noChangeArrowheads="1"/>
          </p:cNvPicPr>
          <p:nvPr/>
        </p:nvPicPr>
        <p:blipFill>
          <a:blip r:embed="rId4" cstate="print"/>
          <a:srcRect/>
          <a:stretch>
            <a:fillRect/>
          </a:stretch>
        </p:blipFill>
        <p:spPr bwMode="auto">
          <a:xfrm>
            <a:off x="7239000" y="1981200"/>
            <a:ext cx="3523729" cy="3200400"/>
          </a:xfrm>
          <a:prstGeom prst="rect">
            <a:avLst/>
          </a:prstGeom>
          <a:noFill/>
          <a:ln w="9525">
            <a:noFill/>
            <a:miter lim="800000"/>
            <a:headEnd/>
            <a:tailEnd/>
          </a:ln>
        </p:spPr>
      </p:pic>
    </p:spTree>
    <p:extLst>
      <p:ext uri="{BB962C8B-B14F-4D97-AF65-F5344CB8AC3E}">
        <p14:creationId xmlns:p14="http://schemas.microsoft.com/office/powerpoint/2010/main" val="2507210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4A56D5-F6CE-41FC-A675-C3078E35C0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0243" name="Rectangle 7"/>
          <p:cNvSpPr>
            <a:spLocks noGrp="1" noChangeArrowheads="1"/>
          </p:cNvSpPr>
          <p:nvPr>
            <p:ph type="body" idx="1"/>
          </p:nvPr>
        </p:nvSpPr>
        <p:spPr>
          <a:xfrm>
            <a:off x="609600" y="0"/>
            <a:ext cx="10972800" cy="2971800"/>
          </a:xfrm>
        </p:spPr>
        <p:txBody>
          <a:bodyPr/>
          <a:lstStyle/>
          <a:p>
            <a:pPr marL="0" indent="0" algn="ctr" defTabSz="685800" eaLnBrk="1" hangingPunct="1">
              <a:spcBef>
                <a:spcPts val="0"/>
              </a:spcBef>
              <a:spcAft>
                <a:spcPts val="1200"/>
              </a:spcAft>
              <a:buNone/>
              <a:defRPr/>
            </a:pPr>
            <a:r>
              <a:rPr lang="en-US" altLang="en-US" sz="4000" kern="1200" dirty="0">
                <a:solidFill>
                  <a:schemeClr val="tx2"/>
                </a:solidFill>
                <a:latin typeface="Calibri" panose="020F0502020204030204" pitchFamily="34" charset="0"/>
                <a:ea typeface="+mj-ea"/>
                <a:cs typeface="Calibri" panose="020F0502020204030204" pitchFamily="34" charset="0"/>
              </a:rPr>
              <a:t>Genesis 11:6</a:t>
            </a:r>
          </a:p>
          <a:p>
            <a:pPr marL="0" indent="0" algn="just" eaLnBrk="1" hangingPunct="1">
              <a:spcBef>
                <a:spcPts val="0"/>
              </a:spcBef>
              <a:buNone/>
              <a:defRPr/>
            </a:pPr>
            <a:r>
              <a:rPr lang="en-US" altLang="en-US" sz="3600" kern="1200" dirty="0">
                <a:latin typeface="Calibri" panose="020F0502020204030204" pitchFamily="34" charset="0"/>
                <a:cs typeface="Calibri" panose="020F0502020204030204" pitchFamily="34" charset="0"/>
              </a:rPr>
              <a:t>The Lord said, “Behold, they are one people, and they all have the same language. And this is what they began to do, and </a:t>
            </a:r>
            <a:r>
              <a:rPr lang="en-US" altLang="en-US" sz="3600" b="1" u="sng" kern="1200" dirty="0">
                <a:solidFill>
                  <a:srgbClr val="FFFFCC"/>
                </a:solidFill>
                <a:latin typeface="Calibri" panose="020F0502020204030204" pitchFamily="34" charset="0"/>
                <a:cs typeface="Calibri" panose="020F0502020204030204" pitchFamily="34" charset="0"/>
              </a:rPr>
              <a:t>now nothing which they purpose to do will be impossible for them</a:t>
            </a:r>
            <a:r>
              <a:rPr lang="en-US" altLang="en-US" sz="3600" kern="1200" dirty="0">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16626A7D-1C79-4B12-9BA8-14ECA1E0264D}"/>
              </a:ext>
            </a:extLst>
          </p:cNvPr>
          <p:cNvPicPr>
            <a:picLocks noChangeAspect="1"/>
          </p:cNvPicPr>
          <p:nvPr/>
        </p:nvPicPr>
        <p:blipFill rotWithShape="1">
          <a:blip r:embed="rId3"/>
          <a:srcRect l="12598" r="16753"/>
          <a:stretch/>
        </p:blipFill>
        <p:spPr>
          <a:xfrm>
            <a:off x="5082708" y="2819400"/>
            <a:ext cx="2026585" cy="2011680"/>
          </a:xfrm>
          <a:prstGeom prst="rect">
            <a:avLst/>
          </a:prstGeom>
          <a:ln>
            <a:solidFill>
              <a:schemeClr val="tx1"/>
            </a:solidFill>
          </a:ln>
        </p:spPr>
      </p:pic>
    </p:spTree>
    <p:extLst>
      <p:ext uri="{BB962C8B-B14F-4D97-AF65-F5344CB8AC3E}">
        <p14:creationId xmlns:p14="http://schemas.microsoft.com/office/powerpoint/2010/main" val="249537661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CE0C73-D4F4-0AB1-F1F8-4DFC2AB58D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685800">
              <a:spcAft>
                <a:spcPts val="900"/>
              </a:spcAft>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mn-cs"/>
              </a:rPr>
              <a:t>Genesis 10:32</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These are the families of the sons of Noah, according to their genealogies, by their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nations</a:t>
            </a:r>
            <a:r>
              <a:rPr lang="en-US" sz="3600" dirty="0">
                <a:effectLst>
                  <a:outerShdw blurRad="38100" dist="38100" dir="2700000" algn="tl">
                    <a:srgbClr val="000000">
                      <a:alpha val="43137"/>
                    </a:srgbClr>
                  </a:outerShdw>
                </a:effectLst>
                <a:latin typeface="Calibri" panose="020F0502020204030204" pitchFamily="34" charset="0"/>
              </a:rPr>
              <a:t>; and out of these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nations were separated</a:t>
            </a:r>
            <a:r>
              <a:rPr lang="en-US" sz="3600" dirty="0">
                <a:effectLst>
                  <a:outerShdw blurRad="38100" dist="38100" dir="2700000" algn="tl">
                    <a:srgbClr val="000000">
                      <a:alpha val="43137"/>
                    </a:srgbClr>
                  </a:outerShdw>
                </a:effectLst>
                <a:latin typeface="Calibri" panose="020F0502020204030204" pitchFamily="34" charset="0"/>
              </a:rPr>
              <a:t> on the earth after the flood.”</a:t>
            </a:r>
          </a:p>
        </p:txBody>
      </p:sp>
      <p:pic>
        <p:nvPicPr>
          <p:cNvPr id="3" name="Picture 2">
            <a:extLst>
              <a:ext uri="{FF2B5EF4-FFF2-40B4-BE49-F238E27FC236}">
                <a16:creationId xmlns:a16="http://schemas.microsoft.com/office/drawing/2014/main" id="{B60031A8-B747-B48F-AA72-CE721575ABA4}"/>
              </a:ext>
            </a:extLst>
          </p:cNvPr>
          <p:cNvPicPr>
            <a:picLocks noChangeAspect="1"/>
          </p:cNvPicPr>
          <p:nvPr/>
        </p:nvPicPr>
        <p:blipFill>
          <a:blip r:embed="rId3"/>
          <a:srcRect t="12222"/>
          <a:stretch/>
        </p:blipFill>
        <p:spPr>
          <a:xfrm>
            <a:off x="4793848" y="2514600"/>
            <a:ext cx="2604305" cy="2286000"/>
          </a:xfrm>
          <a:prstGeom prst="rect">
            <a:avLst/>
          </a:prstGeom>
        </p:spPr>
      </p:pic>
    </p:spTree>
    <p:extLst>
      <p:ext uri="{BB962C8B-B14F-4D97-AF65-F5344CB8AC3E}">
        <p14:creationId xmlns:p14="http://schemas.microsoft.com/office/powerpoint/2010/main" val="16652607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77247413"/>
              </p:ext>
            </p:extLst>
          </p:nvPr>
        </p:nvGraphicFramePr>
        <p:xfrm>
          <a:off x="609600" y="685800"/>
          <a:ext cx="10972800" cy="5486400"/>
        </p:xfrm>
        <a:graphic>
          <a:graphicData uri="http://schemas.openxmlformats.org/drawingml/2006/table">
            <a:tbl>
              <a:tblPr firstRow="1" bandRow="1">
                <a:tableStyleId>{125E5076-3810-47DD-B79F-674D7AD40C01}</a:tableStyleId>
              </a:tblPr>
              <a:tblGrid>
                <a:gridCol w="3657600">
                  <a:extLst>
                    <a:ext uri="{9D8B030D-6E8A-4147-A177-3AD203B41FA5}">
                      <a16:colId xmlns:a16="http://schemas.microsoft.com/office/drawing/2014/main" val="733742151"/>
                    </a:ext>
                  </a:extLst>
                </a:gridCol>
                <a:gridCol w="7315200">
                  <a:extLst>
                    <a:ext uri="{9D8B030D-6E8A-4147-A177-3AD203B41FA5}">
                      <a16:colId xmlns:a16="http://schemas.microsoft.com/office/drawing/2014/main" val="2115334254"/>
                    </a:ext>
                  </a:extLst>
                </a:gridCol>
              </a:tblGrid>
              <a:tr h="137160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God’s Doctrine of  Nations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928361247"/>
                  </a:ext>
                </a:extLst>
              </a:tr>
              <a:tr h="1371600">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cap="none" normalizeH="0" baseline="0" dirty="0">
                          <a:ln>
                            <a:noFill/>
                          </a:ln>
                          <a:solidFill>
                            <a:schemeClr val="bg2"/>
                          </a:solidFill>
                          <a:effectLst/>
                          <a:latin typeface="Calibri" panose="020F0502020204030204" pitchFamily="34" charset="0"/>
                        </a:rPr>
                        <a:t>Since Babel</a:t>
                      </a:r>
                      <a:endParaRPr kumimoji="0" lang="en-US" sz="3600" b="1" i="0" u="none" strike="noStrike" cap="none" normalizeH="0" baseline="0" dirty="0">
                        <a:ln>
                          <a:noFill/>
                        </a:ln>
                        <a:solidFill>
                          <a:schemeClr val="bg2"/>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schemeClr>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normalizeH="0" baseline="0" dirty="0">
                          <a:ln>
                            <a:noFill/>
                          </a:ln>
                          <a:solidFill>
                            <a:schemeClr val="bg2"/>
                          </a:solidFill>
                          <a:effectLst/>
                          <a:latin typeface="Calibri" panose="020F0502020204030204" pitchFamily="34" charset="0"/>
                          <a:ea typeface="+mn-ea"/>
                          <a:cs typeface="+mn-cs"/>
                        </a:rPr>
                        <a:t>Deut. 32:8; Acts 17:26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schemeClr>
                    </a:solidFill>
                  </a:tcPr>
                </a:tc>
                <a:extLst>
                  <a:ext uri="{0D108BD9-81ED-4DB2-BD59-A6C34878D82A}">
                    <a16:rowId xmlns:a16="http://schemas.microsoft.com/office/drawing/2014/main" val="2081562185"/>
                  </a:ext>
                </a:extLst>
              </a:tr>
              <a:tr h="1371600">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normalizeH="0" baseline="0" dirty="0">
                          <a:ln>
                            <a:noFill/>
                          </a:ln>
                          <a:solidFill>
                            <a:schemeClr val="bg2"/>
                          </a:solidFill>
                          <a:effectLst/>
                          <a:latin typeface="Calibri" panose="020F0502020204030204" pitchFamily="34" charset="0"/>
                          <a:ea typeface="+mn-ea"/>
                          <a:cs typeface="+mn-cs"/>
                        </a:rPr>
                        <a:t>Millennium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schemeClr>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normalizeH="0" baseline="0" dirty="0">
                          <a:ln>
                            <a:noFill/>
                          </a:ln>
                          <a:solidFill>
                            <a:schemeClr val="bg2"/>
                          </a:solidFill>
                          <a:effectLst/>
                          <a:latin typeface="Calibri" panose="020F0502020204030204" pitchFamily="34" charset="0"/>
                          <a:ea typeface="+mn-ea"/>
                          <a:cs typeface="+mn-cs"/>
                        </a:rPr>
                        <a:t>Isaiah 2:4; 66:18; Zech. 14:16-18; Rev. 12:5; 20:3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schemeClr>
                    </a:solidFill>
                  </a:tcPr>
                </a:tc>
                <a:extLst>
                  <a:ext uri="{0D108BD9-81ED-4DB2-BD59-A6C34878D82A}">
                    <a16:rowId xmlns:a16="http://schemas.microsoft.com/office/drawing/2014/main" val="3590023735"/>
                  </a:ext>
                </a:extLst>
              </a:tr>
              <a:tr h="1371600">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normalizeH="0" baseline="0" dirty="0">
                          <a:ln>
                            <a:noFill/>
                          </a:ln>
                          <a:solidFill>
                            <a:schemeClr val="bg2"/>
                          </a:solidFill>
                          <a:effectLst/>
                          <a:latin typeface="Calibri" panose="020F0502020204030204" pitchFamily="34" charset="0"/>
                          <a:ea typeface="+mn-ea"/>
                          <a:cs typeface="+mn-cs"/>
                        </a:rPr>
                        <a:t>Eternal State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schemeClr>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normalizeH="0" baseline="0" dirty="0">
                          <a:ln>
                            <a:noFill/>
                          </a:ln>
                          <a:solidFill>
                            <a:schemeClr val="bg2"/>
                          </a:solidFill>
                          <a:effectLst/>
                          <a:latin typeface="Calibri" panose="020F0502020204030204" pitchFamily="34" charset="0"/>
                          <a:ea typeface="+mn-ea"/>
                          <a:cs typeface="+mn-cs"/>
                        </a:rPr>
                        <a:t>Rev. 21:24, 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schemeClr>
                    </a:solidFill>
                  </a:tcPr>
                </a:tc>
                <a:extLst>
                  <a:ext uri="{0D108BD9-81ED-4DB2-BD59-A6C34878D82A}">
                    <a16:rowId xmlns:a16="http://schemas.microsoft.com/office/drawing/2014/main" val="175528722"/>
                  </a:ext>
                </a:extLst>
              </a:tr>
            </a:tbl>
          </a:graphicData>
        </a:graphic>
      </p:graphicFrame>
    </p:spTree>
    <p:extLst>
      <p:ext uri="{BB962C8B-B14F-4D97-AF65-F5344CB8AC3E}">
        <p14:creationId xmlns:p14="http://schemas.microsoft.com/office/powerpoint/2010/main" val="1069928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0C1411-9877-4B1B-BF0B-BD85D73425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Deuteronomy 32:8</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rPr>
              <a:t>“</a:t>
            </a:r>
            <a:r>
              <a:rPr lang="en-US" sz="3600" dirty="0">
                <a:latin typeface="Calibri" panose="020F0502020204030204" pitchFamily="34" charset="0"/>
              </a:rPr>
              <a:t>When the Most High gave the nations their inheritance, When He separated the sons of man, He set </a:t>
            </a:r>
            <a:r>
              <a:rPr lang="en-US" sz="3600" b="1" u="sng" dirty="0">
                <a:solidFill>
                  <a:srgbClr val="FFFFCC"/>
                </a:solidFill>
                <a:latin typeface="Calibri" panose="020F0502020204030204" pitchFamily="34" charset="0"/>
              </a:rPr>
              <a:t>the boundaries of the peoples</a:t>
            </a:r>
            <a:r>
              <a:rPr lang="en-US" sz="3600" dirty="0">
                <a:latin typeface="Calibri" panose="020F0502020204030204" pitchFamily="34" charset="0"/>
              </a:rPr>
              <a:t> According to the number of the sons of Israel.”</a:t>
            </a:r>
          </a:p>
        </p:txBody>
      </p:sp>
      <p:pic>
        <p:nvPicPr>
          <p:cNvPr id="4" name="Picture 3">
            <a:extLst>
              <a:ext uri="{FF2B5EF4-FFF2-40B4-BE49-F238E27FC236}">
                <a16:creationId xmlns:a16="http://schemas.microsoft.com/office/drawing/2014/main" id="{27495489-D691-4E1C-B395-4521A2535C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261" t="2222" r="3261" b="47778"/>
          <a:stretch/>
        </p:blipFill>
        <p:spPr>
          <a:xfrm>
            <a:off x="4876800" y="2971800"/>
            <a:ext cx="2438400" cy="1828800"/>
          </a:xfrm>
          <a:prstGeom prst="rect">
            <a:avLst/>
          </a:prstGeom>
          <a:ln>
            <a:solidFill>
              <a:schemeClr val="tx1"/>
            </a:solidFill>
          </a:ln>
        </p:spPr>
      </p:pic>
    </p:spTree>
    <p:extLst>
      <p:ext uri="{BB962C8B-B14F-4D97-AF65-F5344CB8AC3E}">
        <p14:creationId xmlns:p14="http://schemas.microsoft.com/office/powerpoint/2010/main" val="19870935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C23E7-A969-B392-49FA-65DC534972A9}"/>
            </a:ext>
          </a:extLst>
        </p:cNvPr>
        <p:cNvGrpSpPr/>
        <p:nvPr/>
      </p:nvGrpSpPr>
      <p:grpSpPr>
        <a:xfrm>
          <a:off x="0" y="0"/>
          <a:ext cx="0" cy="0"/>
          <a:chOff x="0" y="0"/>
          <a:chExt cx="0" cy="0"/>
        </a:xfrm>
      </p:grpSpPr>
      <p:pic>
        <p:nvPicPr>
          <p:cNvPr id="1027" name="Picture 3">
            <a:extLst>
              <a:ext uri="{FF2B5EF4-FFF2-40B4-BE49-F238E27FC236}">
                <a16:creationId xmlns:a16="http://schemas.microsoft.com/office/drawing/2014/main" id="{1D59935A-1C0F-076F-EE68-AF1747FA2E8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66801" y="685800"/>
            <a:ext cx="100584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6D8D7F03-7EA0-56BF-278A-F97AB8AF6D8A}"/>
              </a:ext>
            </a:extLst>
          </p:cNvPr>
          <p:cNvSpPr>
            <a:spLocks noGrp="1"/>
          </p:cNvSpPr>
          <p:nvPr>
            <p:ph idx="1"/>
          </p:nvPr>
        </p:nvSpPr>
        <p:spPr>
          <a:xfrm>
            <a:off x="1219200" y="685800"/>
            <a:ext cx="9753600" cy="5486400"/>
          </a:xfrm>
        </p:spPr>
        <p:txBody>
          <a:bodyPr rtlCol="0">
            <a:noAutofit/>
          </a:bodyPr>
          <a:lstStyle/>
          <a:p>
            <a:pPr marL="0" indent="0" algn="ctr" eaLnBrk="1" fontAlgn="auto" hangingPunct="1">
              <a:spcBef>
                <a:spcPts val="0"/>
              </a:spcBef>
              <a:spcAft>
                <a:spcPts val="1200"/>
              </a:spcAft>
              <a:buClrTx/>
              <a:buNone/>
              <a:defRPr/>
            </a:pPr>
            <a:r>
              <a:rPr lang="en-US" sz="4000" b="1" dirty="0">
                <a:solidFill>
                  <a:schemeClr val="bg2"/>
                </a:solidFill>
                <a:effectLst/>
                <a:latin typeface="Calibri" pitchFamily="34" charset="0"/>
                <a:cs typeface="Calibri" pitchFamily="34" charset="0"/>
              </a:rPr>
              <a:t>Seven Divine Institutions</a:t>
            </a:r>
          </a:p>
          <a:p>
            <a:pPr marL="571500" indent="-571500" eaLnBrk="1" fontAlgn="auto" hangingPunct="1">
              <a:spcBef>
                <a:spcPts val="0"/>
              </a:spcBef>
              <a:spcAft>
                <a:spcPts val="600"/>
              </a:spcAft>
              <a:buClrTx/>
              <a:buSzPct val="100000"/>
              <a:buFont typeface="+mj-lt"/>
              <a:buAutoNum type="arabicPeriod"/>
              <a:defRPr/>
            </a:pPr>
            <a:r>
              <a:rPr lang="en-US" b="1" u="sng" dirty="0">
                <a:solidFill>
                  <a:schemeClr val="bg1">
                    <a:lumMod val="50000"/>
                  </a:schemeClr>
                </a:solidFill>
                <a:effectLst/>
                <a:latin typeface="Calibri" pitchFamily="34" charset="0"/>
                <a:cs typeface="Calibri" pitchFamily="34" charset="0"/>
              </a:rPr>
              <a:t>Sanctity of Life (Gen. 1:27)</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Labor (Gen. 2:15)</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Marriage (Gen. 2:18-25)</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Family (Gen. 1:26-28)</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Conscience (Gen. 3:22)</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Human Government (Gen. 9:6)</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Nationalism (Gen. 11:6)</a:t>
            </a:r>
          </a:p>
        </p:txBody>
      </p:sp>
      <p:pic>
        <p:nvPicPr>
          <p:cNvPr id="2" name="Picture 1">
            <a:extLst>
              <a:ext uri="{FF2B5EF4-FFF2-40B4-BE49-F238E27FC236}">
                <a16:creationId xmlns:a16="http://schemas.microsoft.com/office/drawing/2014/main" id="{970F3B1E-3A12-09E6-2665-F6A8700152EB}"/>
              </a:ext>
            </a:extLst>
          </p:cNvPr>
          <p:cNvPicPr>
            <a:picLocks noChangeAspect="1" noChangeArrowheads="1"/>
          </p:cNvPicPr>
          <p:nvPr/>
        </p:nvPicPr>
        <p:blipFill>
          <a:blip r:embed="rId4" cstate="print"/>
          <a:srcRect/>
          <a:stretch>
            <a:fillRect/>
          </a:stretch>
        </p:blipFill>
        <p:spPr bwMode="auto">
          <a:xfrm>
            <a:off x="7239000" y="1981200"/>
            <a:ext cx="3523729" cy="3200400"/>
          </a:xfrm>
          <a:prstGeom prst="rect">
            <a:avLst/>
          </a:prstGeom>
          <a:noFill/>
          <a:ln w="9525">
            <a:noFill/>
            <a:miter lim="800000"/>
            <a:headEnd/>
            <a:tailEnd/>
          </a:ln>
        </p:spPr>
      </p:pic>
    </p:spTree>
    <p:extLst>
      <p:ext uri="{BB962C8B-B14F-4D97-AF65-F5344CB8AC3E}">
        <p14:creationId xmlns:p14="http://schemas.microsoft.com/office/powerpoint/2010/main" val="682304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0293DA-6228-401A-B449-0AA51F6139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9" name="TextBox 8">
            <a:extLst>
              <a:ext uri="{FF2B5EF4-FFF2-40B4-BE49-F238E27FC236}">
                <a16:creationId xmlns:a16="http://schemas.microsoft.com/office/drawing/2014/main" id="{F7710105-B4BF-4AC0-9191-DA02ABD0C4A2}"/>
              </a:ext>
            </a:extLst>
          </p:cNvPr>
          <p:cNvSpPr txBox="1"/>
          <p:nvPr/>
        </p:nvSpPr>
        <p:spPr>
          <a:xfrm>
            <a:off x="609600" y="0"/>
            <a:ext cx="10972800" cy="3077766"/>
          </a:xfrm>
          <a:prstGeom prst="rect">
            <a:avLst/>
          </a:prstGeom>
          <a:noFill/>
        </p:spPr>
        <p:txBody>
          <a:bodyPr wrap="square">
            <a:spAutoFit/>
          </a:bodyPr>
          <a:lstStyle/>
          <a:p>
            <a:pPr marR="0" algn="ctr" defTabSz="685800" eaLnBrk="1" hangingPunct="1">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17:26</a:t>
            </a:r>
          </a:p>
          <a:p>
            <a:pPr marL="0" marR="0" algn="just">
              <a:spcBef>
                <a:spcPts val="0"/>
              </a:spcBef>
              <a:spcAft>
                <a:spcPts val="1000"/>
              </a:spcAft>
            </a:pPr>
            <a:r>
              <a:rPr lang="en-US" sz="3600" dirty="0">
                <a:effectLst/>
                <a:latin typeface="Calibri" panose="020F0502020204030204" pitchFamily="34" charset="0"/>
              </a:rPr>
              <a:t>and He made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from one man every nation</a:t>
            </a:r>
            <a:r>
              <a:rPr lang="en-US" sz="3600" dirty="0">
                <a:effectLst/>
                <a:latin typeface="Calibri" panose="020F0502020204030204" pitchFamily="34" charset="0"/>
              </a:rPr>
              <a:t> of mankind to live on all the face of the earth, having determined </a:t>
            </a:r>
            <a:r>
              <a:rPr lang="en-US" sz="3600" i="1" dirty="0">
                <a:effectLst/>
                <a:latin typeface="Calibri" panose="020F0502020204030204" pitchFamily="34" charset="0"/>
              </a:rPr>
              <a:t>their</a:t>
            </a:r>
            <a:r>
              <a:rPr lang="en-US" sz="3600" dirty="0">
                <a:effectLst/>
                <a:latin typeface="Calibri" panose="020F0502020204030204" pitchFamily="34" charset="0"/>
              </a:rPr>
              <a:t> appointed times and the boundaries of their </a:t>
            </a:r>
            <a:r>
              <a:rPr lang="en-US" sz="3600" dirty="0">
                <a:latin typeface="Calibri" panose="020F0502020204030204" pitchFamily="34" charset="0"/>
              </a:rPr>
              <a:t>habitation, (Italics added) </a:t>
            </a:r>
          </a:p>
        </p:txBody>
      </p:sp>
      <p:pic>
        <p:nvPicPr>
          <p:cNvPr id="10" name="Picture 9">
            <a:extLst>
              <a:ext uri="{FF2B5EF4-FFF2-40B4-BE49-F238E27FC236}">
                <a16:creationId xmlns:a16="http://schemas.microsoft.com/office/drawing/2014/main" id="{A4EA7365-AEAD-4E93-A0D8-2BCE0E6E12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261" t="2222" r="3261" b="47778"/>
          <a:stretch/>
        </p:blipFill>
        <p:spPr>
          <a:xfrm>
            <a:off x="4876800" y="2971800"/>
            <a:ext cx="2438400" cy="1828800"/>
          </a:xfrm>
          <a:prstGeom prst="rect">
            <a:avLst/>
          </a:prstGeom>
          <a:ln>
            <a:solidFill>
              <a:schemeClr val="tx1"/>
            </a:solidFill>
          </a:ln>
        </p:spPr>
      </p:pic>
    </p:spTree>
    <p:extLst>
      <p:ext uri="{BB962C8B-B14F-4D97-AF65-F5344CB8AC3E}">
        <p14:creationId xmlns:p14="http://schemas.microsoft.com/office/powerpoint/2010/main" val="19645687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5100" y="228600"/>
            <a:ext cx="6781800" cy="914400"/>
          </a:xfrm>
        </p:spPr>
        <p:txBody>
          <a:bodyPr/>
          <a:lstStyle/>
          <a:p>
            <a:pPr algn="ctr"/>
            <a:r>
              <a:rPr lang="en-US" sz="4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Sine Qua Non</a:t>
            </a:r>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Nationhood</a:t>
            </a:r>
          </a:p>
        </p:txBody>
      </p:sp>
      <p:sp>
        <p:nvSpPr>
          <p:cNvPr id="3" name="Content Placeholder 2"/>
          <p:cNvSpPr>
            <a:spLocks noGrp="1"/>
          </p:cNvSpPr>
          <p:nvPr>
            <p:ph idx="1"/>
          </p:nvPr>
        </p:nvSpPr>
        <p:spPr>
          <a:xfrm>
            <a:off x="2286000" y="1371600"/>
            <a:ext cx="7620000" cy="3048000"/>
          </a:xfrm>
        </p:spPr>
        <p:txBody>
          <a:bodyPr/>
          <a:lstStyle/>
          <a:p>
            <a:pPr marL="461963" indent="-461963">
              <a:spcBef>
                <a:spcPts val="0"/>
              </a:spcBef>
              <a:spcAft>
                <a:spcPts val="18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Common language</a:t>
            </a:r>
          </a:p>
          <a:p>
            <a:pPr marL="914400" indent="-461963">
              <a:spcBef>
                <a:spcPts val="0"/>
              </a:spcBef>
              <a:spcAft>
                <a:spcPts val="18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Common culture</a:t>
            </a:r>
          </a:p>
          <a:p>
            <a:pPr marL="1371600" indent="-461963">
              <a:spcBef>
                <a:spcPts val="0"/>
              </a:spcBef>
              <a:spcAft>
                <a:spcPts val="18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Common currency</a:t>
            </a:r>
          </a:p>
          <a:p>
            <a:pPr marL="1828800" indent="-461963">
              <a:spcBef>
                <a:spcPts val="0"/>
              </a:spcBef>
              <a:spcAft>
                <a:spcPts val="18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Enforceable national borders</a:t>
            </a:r>
          </a:p>
        </p:txBody>
      </p:sp>
      <p:pic>
        <p:nvPicPr>
          <p:cNvPr id="5" name="Picture 4"/>
          <p:cNvPicPr>
            <a:picLocks noChangeAspect="1"/>
          </p:cNvPicPr>
          <p:nvPr/>
        </p:nvPicPr>
        <p:blipFill>
          <a:blip r:embed="rId2"/>
          <a:stretch>
            <a:fillRect/>
          </a:stretch>
        </p:blipFill>
        <p:spPr>
          <a:xfrm>
            <a:off x="4632960" y="4572000"/>
            <a:ext cx="2926080" cy="1828800"/>
          </a:xfrm>
          <a:prstGeom prst="ellipse">
            <a:avLst/>
          </a:prstGeom>
        </p:spPr>
      </p:pic>
    </p:spTree>
    <p:extLst>
      <p:ext uri="{BB962C8B-B14F-4D97-AF65-F5344CB8AC3E}">
        <p14:creationId xmlns:p14="http://schemas.microsoft.com/office/powerpoint/2010/main" val="199528850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535546"/>
            <a:ext cx="10972800" cy="4031873"/>
          </a:xfrm>
          <a:prstGeom prst="rect">
            <a:avLst/>
          </a:prstGeom>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rPr>
              <a:t>“Scripture does not require us to sacrifice national sovereignty. In fact, Acts 17:26 tells us that God ‘marked out [our] appointed times in history and the boundaries of [our] lands.’ The Lord is not opposed to borders; He invented them. Nor does this command require us to abandon good sense and prudence when setting limits for how many immigrants we admit and what qualifications we use for doing so</a:t>
            </a:r>
            <a:r>
              <a:rPr lang="en-US" sz="32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a:t>
            </a: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8" name="TextBox 7"/>
          <p:cNvSpPr txBox="1"/>
          <p:nvPr/>
        </p:nvSpPr>
        <p:spPr>
          <a:xfrm>
            <a:off x="3009900" y="152400"/>
            <a:ext cx="6172200" cy="954107"/>
          </a:xfrm>
          <a:prstGeom prst="rect">
            <a:avLst/>
          </a:prstGeom>
          <a:noFill/>
        </p:spPr>
        <p:txBody>
          <a:bodyPr wrap="square" rtlCol="0">
            <a:spAutoFit/>
          </a:bodyPr>
          <a:lstStyle/>
          <a:p>
            <a:pPr algn="ctr"/>
            <a:r>
              <a:rPr lang="en-US" sz="3600" dirty="0">
                <a:solidFill>
                  <a:schemeClr val="tx2"/>
                </a:solidFill>
                <a:latin typeface="Calibri" panose="020F0502020204030204" pitchFamily="34" charset="0"/>
                <a:ea typeface="+mj-ea"/>
                <a:cs typeface="+mj-cs"/>
              </a:rPr>
              <a:t>Megan Basham </a:t>
            </a:r>
          </a:p>
          <a:p>
            <a:pPr algn="ctr"/>
            <a:r>
              <a:rPr lang="en-US" sz="20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Shepherds for Sale, 50.</a:t>
            </a:r>
          </a:p>
        </p:txBody>
      </p:sp>
      <p:pic>
        <p:nvPicPr>
          <p:cNvPr id="2" name="Picture 1">
            <a:extLst>
              <a:ext uri="{FF2B5EF4-FFF2-40B4-BE49-F238E27FC236}">
                <a16:creationId xmlns:a16="http://schemas.microsoft.com/office/drawing/2014/main" id="{F50F86F3-C9C0-5CBF-4B1D-F65F7ECEA100}"/>
              </a:ext>
            </a:extLst>
          </p:cNvPr>
          <p:cNvPicPr>
            <a:picLocks noChangeAspect="1"/>
          </p:cNvPicPr>
          <p:nvPr/>
        </p:nvPicPr>
        <p:blipFill>
          <a:blip r:embed="rId2"/>
          <a:stretch>
            <a:fillRect/>
          </a:stretch>
        </p:blipFill>
        <p:spPr>
          <a:xfrm>
            <a:off x="612010" y="64808"/>
            <a:ext cx="759590" cy="1154392"/>
          </a:xfrm>
          <a:prstGeom prst="rect">
            <a:avLst/>
          </a:prstGeom>
          <a:ln>
            <a:solidFill>
              <a:schemeClr val="tx1"/>
            </a:solidFill>
          </a:ln>
        </p:spPr>
      </p:pic>
      <p:sp>
        <p:nvSpPr>
          <p:cNvPr id="4" name="TextBox 3">
            <a:extLst>
              <a:ext uri="{FF2B5EF4-FFF2-40B4-BE49-F238E27FC236}">
                <a16:creationId xmlns:a16="http://schemas.microsoft.com/office/drawing/2014/main" id="{1FD4F0BA-E387-0551-ED40-F17982D278A7}"/>
              </a:ext>
            </a:extLst>
          </p:cNvPr>
          <p:cNvSpPr txBox="1"/>
          <p:nvPr/>
        </p:nvSpPr>
        <p:spPr>
          <a:xfrm>
            <a:off x="2057400" y="6073914"/>
            <a:ext cx="8077200" cy="707886"/>
          </a:xfrm>
          <a:prstGeom prst="rect">
            <a:avLst/>
          </a:prstGeom>
          <a:noFill/>
        </p:spPr>
        <p:txBody>
          <a:bodyPr wrap="square" rtlCol="0">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Megan Basham, </a:t>
            </a:r>
            <a:r>
              <a:rPr lang="en-US" sz="20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Shepherds for Sale: How Evangelical Leaders Traded the Truth for a Leftist Agenda</a:t>
            </a: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(NY: Broadside Books, 2024), 50.</a:t>
            </a:r>
          </a:p>
        </p:txBody>
      </p:sp>
    </p:spTree>
    <p:extLst>
      <p:ext uri="{BB962C8B-B14F-4D97-AF65-F5344CB8AC3E}">
        <p14:creationId xmlns:p14="http://schemas.microsoft.com/office/powerpoint/2010/main" val="41674217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066800" y="228600"/>
            <a:ext cx="10058400" cy="897743"/>
          </a:xfrm>
        </p:spPr>
        <p:txBody>
          <a:bodyPr/>
          <a:lstStyle/>
          <a:p>
            <a:pPr algn="ctr" eaLnBrk="1" hangingPunct="1"/>
            <a:r>
              <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George Washington’s Farwell Address of 1790</a:t>
            </a:r>
          </a:p>
        </p:txBody>
      </p:sp>
      <p:sp>
        <p:nvSpPr>
          <p:cNvPr id="2" name="Content Placeholder 2"/>
          <p:cNvSpPr>
            <a:spLocks noGrp="1"/>
          </p:cNvSpPr>
          <p:nvPr>
            <p:ph idx="1"/>
          </p:nvPr>
        </p:nvSpPr>
        <p:spPr>
          <a:xfrm>
            <a:off x="1066801" y="1295400"/>
            <a:ext cx="10058400" cy="1371600"/>
          </a:xfrm>
        </p:spPr>
        <p:txBody>
          <a:bodyPr>
            <a:noAutofit/>
          </a:bodyPr>
          <a:lstStyle/>
          <a:p>
            <a:pPr marL="0" indent="0" algn="just" eaLnBrk="1" fontAlgn="auto" hangingPunct="1">
              <a:lnSpc>
                <a:spcPct val="110000"/>
              </a:lnSpc>
              <a:spcAft>
                <a:spcPts val="0"/>
              </a:spcAft>
              <a:buClr>
                <a:schemeClr val="tx1">
                  <a:shade val="95000"/>
                </a:schemeClr>
              </a:buClr>
              <a:buNone/>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our true policy to steer clear of permanent alliances with any portion of the foreign world."</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62500" y="2764577"/>
            <a:ext cx="2667000" cy="340762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1">
            <a:extLst>
              <a:ext uri="{FF2B5EF4-FFF2-40B4-BE49-F238E27FC236}">
                <a16:creationId xmlns:a16="http://schemas.microsoft.com/office/drawing/2014/main" id="{A5F71EDF-7565-41C4-90BD-818BADB26323}"/>
              </a:ext>
            </a:extLst>
          </p:cNvPr>
          <p:cNvSpPr>
            <a:spLocks noChangeArrowheads="1"/>
          </p:cNvSpPr>
          <p:nvPr/>
        </p:nvSpPr>
        <p:spPr bwMode="auto">
          <a:xfrm>
            <a:off x="1361916" y="6400800"/>
            <a:ext cx="946816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68580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George Washington, “Washington’s Farewell Address,” online: www.wikapedia.org, accessed 7 May 2010, 1.</a:t>
            </a:r>
            <a:endParaRPr kumimoji="0" lang="en-US" altLang="en-US" sz="1400" b="0" i="0" u="none" strike="noStrike" cap="none" normalizeH="0" baseline="0" dirty="0">
              <a:ln>
                <a:noFill/>
              </a:ln>
              <a:solidFill>
                <a:schemeClr val="tx1"/>
              </a:solidFill>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131915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685800" eaLnBrk="1" latinLnBrk="0" hangingPunct="1">
              <a:lnSpc>
                <a:spcPct val="100000"/>
              </a:lnSpc>
              <a:spcBef>
                <a:spcPts val="0"/>
              </a:spcBef>
              <a:spcAft>
                <a:spcPts val="1200"/>
              </a:spcAft>
              <a:buClr>
                <a:srgbClr val="FFFFFF"/>
              </a:buClr>
              <a:buSzPct val="75000"/>
              <a:buFontTx/>
              <a:buNone/>
              <a:tabLst/>
              <a:defRPr/>
            </a:pPr>
            <a:r>
              <a:rPr lang="en-US" sz="4000" dirty="0">
                <a:solidFill>
                  <a:srgbClr val="00FFFF"/>
                </a:solidFill>
                <a:effectLst>
                  <a:outerShdw blurRad="38100" dist="38100" dir="2700000" algn="tl">
                    <a:srgbClr val="000000"/>
                  </a:outerShdw>
                </a:effectLst>
                <a:latin typeface="Calibri" panose="020F0502020204030204" pitchFamily="34" charset="0"/>
              </a:rPr>
              <a:t>Daniel 7:23</a:t>
            </a:r>
          </a:p>
          <a:p>
            <a:pPr marL="0" marR="0" lvl="0" indent="0" algn="just" defTabSz="914400" rtl="0" eaLnBrk="0" fontAlgn="base" latinLnBrk="0" hangingPunct="0">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“Thus he said: ‘The fourth beast will be a fourth kingdom on the earth, which will be different from all the </a:t>
            </a:r>
            <a:r>
              <a:rPr kumimoji="0" lang="en-US" sz="36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other</a:t>
            </a: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kingdoms and will devour </a:t>
            </a:r>
            <a:r>
              <a:rPr kumimoji="0" lang="en-US" sz="3600" b="1" i="0" u="sng"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the whole earth</a:t>
            </a:r>
            <a:r>
              <a:rPr kumimoji="0" lang="en-US" sz="36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and tread it down and crush it.’”</a:t>
            </a:r>
          </a:p>
        </p:txBody>
      </p:sp>
      <p:pic>
        <p:nvPicPr>
          <p:cNvPr id="2" name="Picture 1">
            <a:extLst>
              <a:ext uri="{FF2B5EF4-FFF2-40B4-BE49-F238E27FC236}">
                <a16:creationId xmlns:a16="http://schemas.microsoft.com/office/drawing/2014/main" id="{0DCA2261-AD67-40A1-88E3-2CDA6AB3BA50}"/>
              </a:ext>
            </a:extLst>
          </p:cNvPr>
          <p:cNvPicPr>
            <a:picLocks noChangeAspect="1"/>
          </p:cNvPicPr>
          <p:nvPr/>
        </p:nvPicPr>
        <p:blipFill>
          <a:blip r:embed="rId3"/>
          <a:stretch>
            <a:fillRect/>
          </a:stretch>
        </p:blipFill>
        <p:spPr>
          <a:xfrm>
            <a:off x="4953000" y="2667000"/>
            <a:ext cx="2286000" cy="2286000"/>
          </a:xfrm>
          <a:prstGeom prst="rect">
            <a:avLst/>
          </a:prstGeom>
        </p:spPr>
      </p:pic>
    </p:spTree>
    <p:extLst>
      <p:ext uri="{BB962C8B-B14F-4D97-AF65-F5344CB8AC3E}">
        <p14:creationId xmlns:p14="http://schemas.microsoft.com/office/powerpoint/2010/main" val="20176920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http://dreamofacity.files.wordpress.com/2012/09/a-un-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43955" y="228600"/>
            <a:ext cx="850409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210992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209800" y="152400"/>
            <a:ext cx="7772400" cy="914400"/>
          </a:xfrm>
        </p:spPr>
        <p:txBody>
          <a:bodyPr/>
          <a:lstStyle/>
          <a:p>
            <a:pPr algn="ctr" eaLnBrk="1" hangingPunct="1"/>
            <a:r>
              <a:rPr lang="en-US" sz="4000" kern="1200" dirty="0">
                <a:solidFill>
                  <a:srgbClr val="00FFFF"/>
                </a:solidFill>
                <a:effectLst>
                  <a:outerShdw blurRad="38100" dist="38100" dir="2700000" algn="tl">
                    <a:srgbClr val="000000"/>
                  </a:outerShdw>
                </a:effectLst>
                <a:latin typeface="Calibri" panose="020F0502020204030204" pitchFamily="34" charset="0"/>
                <a:ea typeface="+mn-ea"/>
                <a:cs typeface="+mn-cs"/>
              </a:rPr>
              <a:t>Humanist Manifesto II (1973)</a:t>
            </a:r>
          </a:p>
        </p:txBody>
      </p:sp>
      <p:sp>
        <p:nvSpPr>
          <p:cNvPr id="25603" name="Rectangle 4"/>
          <p:cNvSpPr>
            <a:spLocks noGrp="1" noChangeArrowheads="1"/>
          </p:cNvSpPr>
          <p:nvPr>
            <p:ph type="body" idx="1"/>
          </p:nvPr>
        </p:nvSpPr>
        <p:spPr>
          <a:xfrm>
            <a:off x="609600" y="1143000"/>
            <a:ext cx="10972800" cy="3566160"/>
          </a:xfrm>
        </p:spPr>
        <p:txBody>
          <a:bodyPr/>
          <a:lstStyle/>
          <a:p>
            <a:pPr marL="0" indent="0" algn="just" eaLnBrk="1" hangingPunct="1">
              <a:buNone/>
            </a:pPr>
            <a:r>
              <a:rPr lang="en-US" b="1" i="1" kern="1200" dirty="0">
                <a:solidFill>
                  <a:srgbClr val="FFFFCC"/>
                </a:solidFill>
                <a:latin typeface="Calibri" panose="020F0502020204030204" pitchFamily="34" charset="0"/>
                <a:ea typeface="Calibri" panose="020F0502020204030204" pitchFamily="34" charset="0"/>
                <a:cs typeface="Calibri" panose="020F0502020204030204" pitchFamily="34" charset="0"/>
              </a:rPr>
              <a:t>“</a:t>
            </a:r>
            <a:r>
              <a:rPr lang="en-US" b="1" i="1" u="sng" kern="1200" dirty="0">
                <a:solidFill>
                  <a:srgbClr val="FFFFCC"/>
                </a:solidFill>
                <a:latin typeface="Calibri" panose="020F0502020204030204" pitchFamily="34" charset="0"/>
                <a:ea typeface="Calibri" panose="020F0502020204030204" pitchFamily="34" charset="0"/>
                <a:cs typeface="Calibri" panose="020F0502020204030204" pitchFamily="34" charset="0"/>
              </a:rPr>
              <a:t>We deplore the division of humankind on nationalistic grounds</a:t>
            </a:r>
            <a:r>
              <a:rPr lang="en-US" i="1" dirty="0">
                <a:latin typeface="Calibri" panose="020F0502020204030204" pitchFamily="34" charset="0"/>
                <a:ea typeface="Calibri" panose="020F0502020204030204" pitchFamily="34" charset="0"/>
                <a:cs typeface="Calibri" panose="020F0502020204030204" pitchFamily="34" charset="0"/>
              </a:rPr>
              <a:t>.  We have reached a turning point in human history where the best option is to transcend the limits of national sovereignty and to move toward the building of a world community… a system of world law and world order based upon transnational federal government.”</a:t>
            </a:r>
          </a:p>
        </p:txBody>
      </p:sp>
      <p:pic>
        <p:nvPicPr>
          <p:cNvPr id="3" name="Picture 2">
            <a:extLst>
              <a:ext uri="{FF2B5EF4-FFF2-40B4-BE49-F238E27FC236}">
                <a16:creationId xmlns:a16="http://schemas.microsoft.com/office/drawing/2014/main" id="{957B524C-9DED-9F9F-5E79-7C016B7E2E41}"/>
              </a:ext>
            </a:extLst>
          </p:cNvPr>
          <p:cNvPicPr>
            <a:picLocks noChangeAspect="1"/>
          </p:cNvPicPr>
          <p:nvPr/>
        </p:nvPicPr>
        <p:blipFill>
          <a:blip r:embed="rId2"/>
          <a:stretch>
            <a:fillRect/>
          </a:stretch>
        </p:blipFill>
        <p:spPr>
          <a:xfrm>
            <a:off x="4216248" y="4267200"/>
            <a:ext cx="3759504" cy="2286000"/>
          </a:xfrm>
          <a:prstGeom prst="rect">
            <a:avLst/>
          </a:prstGeom>
          <a:ln w="38100">
            <a:solidFill>
              <a:srgbClr val="C00000"/>
            </a:solidFill>
          </a:ln>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ontent Placeholder 2"/>
          <p:cNvSpPr>
            <a:spLocks noGrp="1"/>
          </p:cNvSpPr>
          <p:nvPr>
            <p:ph idx="1"/>
          </p:nvPr>
        </p:nvSpPr>
        <p:spPr>
          <a:xfrm>
            <a:off x="609600" y="2324174"/>
            <a:ext cx="10972800" cy="3543226"/>
          </a:xfrm>
        </p:spPr>
        <p:txBody>
          <a:bodyPr>
            <a:noAutofit/>
          </a:bodyPr>
          <a:lstStyle/>
          <a:p>
            <a:pPr marL="1588" indent="0" algn="just" eaLnBrk="1" fontAlgn="auto" hangingPunct="1">
              <a:spcAft>
                <a:spcPts val="0"/>
              </a:spcAft>
              <a:buClr>
                <a:schemeClr val="tx1">
                  <a:shade val="95000"/>
                </a:schemeClr>
              </a:buClr>
              <a:buNone/>
              <a:defRPr/>
            </a:pPr>
            <a:r>
              <a:rPr lang="en-US" dirty="0">
                <a:effectLst>
                  <a:outerShdw blurRad="38100" dist="38100" dir="2700000" algn="tl">
                    <a:srgbClr val="000000">
                      <a:alpha val="43137"/>
                    </a:srgbClr>
                  </a:outerShdw>
                </a:effectLst>
                <a:latin typeface="Calibri" panose="020F0502020204030204" pitchFamily="34" charset="0"/>
              </a:rPr>
              <a:t>“Every child in America entering school at the age of five is mentally ill because he comes to school with certain allegiances to our founding fathers, toward our elected officials, toward his parents, toward a belief in a supernatural being, and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toward the sovereignty of this nation as a separate entity</a:t>
            </a:r>
            <a:r>
              <a:rPr lang="en-US" dirty="0">
                <a:effectLst>
                  <a:outerShdw blurRad="38100" dist="38100" dir="2700000" algn="tl">
                    <a:srgbClr val="000000">
                      <a:alpha val="43137"/>
                    </a:srgbClr>
                  </a:outerShdw>
                </a:effectLst>
                <a:latin typeface="Calibri" panose="020F0502020204030204" pitchFamily="34" charset="0"/>
              </a:rPr>
              <a:t>. It's up to you as teachers to make all these sick children well by creating the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international</a:t>
            </a:r>
            <a:r>
              <a:rPr lang="en-US" u="sng"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rPr>
              <a:t>child of the future</a:t>
            </a:r>
            <a:r>
              <a:rPr lang="en-US" dirty="0">
                <a:effectLst>
                  <a:outerShdw blurRad="38100" dist="38100" dir="2700000" algn="tl">
                    <a:srgbClr val="000000">
                      <a:alpha val="43137"/>
                    </a:srgbClr>
                  </a:outerShdw>
                </a:effectLst>
                <a:latin typeface="Calibri" panose="020F0502020204030204" pitchFamily="34" charset="0"/>
              </a:rPr>
              <a:t>.”</a:t>
            </a:r>
            <a:endParaRPr lang="en-US" dirty="0">
              <a:effectLst>
                <a:outerShdw blurRad="38100" dist="38100" dir="2700000" algn="tl">
                  <a:srgbClr val="000000">
                    <a:alpha val="43137"/>
                  </a:srgbClr>
                </a:outerShdw>
              </a:effectLst>
              <a:latin typeface="Calibri" pitchFamily="34" charset="0"/>
              <a:cs typeface="Calibri" pitchFamily="34" charset="0"/>
            </a:endParaRPr>
          </a:p>
        </p:txBody>
      </p:sp>
      <p:sp>
        <p:nvSpPr>
          <p:cNvPr id="46083" name="Rectangle 5"/>
          <p:cNvSpPr>
            <a:spLocks noChangeArrowheads="1"/>
          </p:cNvSpPr>
          <p:nvPr/>
        </p:nvSpPr>
        <p:spPr bwMode="auto">
          <a:xfrm>
            <a:off x="2933700" y="6096000"/>
            <a:ext cx="6324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800" dirty="0">
                <a:effectLst>
                  <a:outerShdw blurRad="38100" dist="38100" dir="2700000" algn="tl">
                    <a:srgbClr val="000000">
                      <a:alpha val="43137"/>
                    </a:srgbClr>
                  </a:outerShdw>
                </a:effectLst>
                <a:latin typeface="Calibri" panose="020F0502020204030204" pitchFamily="34" charset="0"/>
              </a:rPr>
              <a:t>Chester M. Pierce, Harvard psychiatrist, speaking as an expert in public education at the 1973 International Education Seminar.</a:t>
            </a:r>
          </a:p>
        </p:txBody>
      </p:sp>
      <p:pic>
        <p:nvPicPr>
          <p:cNvPr id="46084" name="Picture 6"/>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4872195" y="983055"/>
            <a:ext cx="2447609" cy="118872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3314700" y="228600"/>
            <a:ext cx="5562600" cy="762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Globalist Proselytizing</a:t>
            </a:r>
          </a:p>
        </p:txBody>
      </p:sp>
    </p:spTree>
    <p:extLst>
      <p:ext uri="{BB962C8B-B14F-4D97-AF65-F5344CB8AC3E}">
        <p14:creationId xmlns:p14="http://schemas.microsoft.com/office/powerpoint/2010/main" val="1226671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ChangeArrowheads="1"/>
          </p:cNvSpPr>
          <p:nvPr/>
        </p:nvSpPr>
        <p:spPr bwMode="auto">
          <a:xfrm>
            <a:off x="609600" y="1659284"/>
            <a:ext cx="109728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GB" sz="3200" dirty="0">
                <a:latin typeface="Calibri" panose="020F0502020204030204" pitchFamily="34" charset="0"/>
              </a:rPr>
              <a:t>“</a:t>
            </a:r>
            <a:r>
              <a:rPr lang="en-US" sz="3200" dirty="0">
                <a:latin typeface="Calibri" panose="020F0502020204030204" pitchFamily="34" charset="0"/>
              </a:rPr>
              <a:t>In a private, paid speech to a Brazilian bank on May 16, 2013, </a:t>
            </a:r>
            <a:r>
              <a:rPr lang="en-US" sz="3200" b="1" u="sng" dirty="0">
                <a:solidFill>
                  <a:srgbClr val="FFFFCC"/>
                </a:solidFill>
                <a:latin typeface="Calibri" panose="020F0502020204030204" pitchFamily="34" charset="0"/>
              </a:rPr>
              <a:t>Hillary Clinton</a:t>
            </a:r>
            <a:r>
              <a:rPr lang="en-US" sz="3200" dirty="0">
                <a:latin typeface="Calibri" panose="020F0502020204030204" pitchFamily="34" charset="0"/>
              </a:rPr>
              <a:t> said: ‘My dream is a hemispheric common market, with open trade and </a:t>
            </a:r>
            <a:r>
              <a:rPr lang="en-US" sz="3200" b="1" u="sng" dirty="0">
                <a:solidFill>
                  <a:srgbClr val="FFFFCC"/>
                </a:solidFill>
                <a:latin typeface="Calibri" panose="020F0502020204030204" pitchFamily="34" charset="0"/>
              </a:rPr>
              <a:t>open borders</a:t>
            </a:r>
            <a:r>
              <a:rPr lang="en-US" sz="3200" dirty="0">
                <a:latin typeface="Calibri" panose="020F0502020204030204" pitchFamily="34" charset="0"/>
              </a:rPr>
              <a:t>, some time in the future with energy that is as green and sustainable as we can get it, powering growth and opportunity for every person in the hemisphere.’ This secret speech was released as part of the Podesta emails obtained by </a:t>
            </a:r>
            <a:r>
              <a:rPr lang="en-US" sz="3200" dirty="0" err="1">
                <a:latin typeface="Calibri" panose="020F0502020204030204" pitchFamily="34" charset="0"/>
              </a:rPr>
              <a:t>Wikileaks</a:t>
            </a:r>
            <a:r>
              <a:rPr lang="en-GB" sz="3200" dirty="0">
                <a:latin typeface="Calibri" panose="020F0502020204030204" pitchFamily="34" charset="0"/>
              </a:rPr>
              <a:t>.”</a:t>
            </a:r>
          </a:p>
        </p:txBody>
      </p:sp>
      <p:sp>
        <p:nvSpPr>
          <p:cNvPr id="63491" name="TextBox 8"/>
          <p:cNvSpPr txBox="1">
            <a:spLocks noChangeArrowheads="1"/>
          </p:cNvSpPr>
          <p:nvPr/>
        </p:nvSpPr>
        <p:spPr bwMode="auto">
          <a:xfrm>
            <a:off x="2286000" y="55626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400" dirty="0">
              <a:latin typeface="Calibri" panose="020F0502020204030204" pitchFamily="34" charset="0"/>
            </a:endParaRPr>
          </a:p>
        </p:txBody>
      </p:sp>
      <p:sp>
        <p:nvSpPr>
          <p:cNvPr id="63494" name="Rectangle 1026"/>
          <p:cNvSpPr>
            <a:spLocks noGrp="1" noChangeArrowheads="1"/>
          </p:cNvSpPr>
          <p:nvPr>
            <p:ph type="title"/>
          </p:nvPr>
        </p:nvSpPr>
        <p:spPr>
          <a:xfrm>
            <a:off x="3924300" y="173038"/>
            <a:ext cx="4343400" cy="969962"/>
          </a:xfrm>
        </p:spPr>
        <p:txBody>
          <a:bodyPr/>
          <a:lstStyle/>
          <a:p>
            <a:pPr algn="ctr" eaLnBrk="1" hangingPunct="1"/>
            <a:r>
              <a:rPr lang="en-US" altLang="en-US" sz="4000" dirty="0">
                <a:effectLst>
                  <a:outerShdw blurRad="38100" dist="38100" dir="2700000" algn="tl">
                    <a:srgbClr val="000000">
                      <a:alpha val="43137"/>
                    </a:srgbClr>
                  </a:outerShdw>
                </a:effectLst>
                <a:latin typeface="Calibri" panose="020F0502020204030204" pitchFamily="34" charset="0"/>
              </a:rPr>
              <a:t>Open Borders</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899031" cy="112400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2514600" y="6068335"/>
            <a:ext cx="7162800" cy="646331"/>
          </a:xfrm>
          <a:prstGeom prst="rect">
            <a:avLst/>
          </a:prstGeom>
          <a:noFill/>
        </p:spPr>
        <p:txBody>
          <a:bodyPr wrap="square" rtlCol="0">
            <a:spAutoFit/>
          </a:bodyPr>
          <a:lstStyle/>
          <a:p>
            <a:pPr algn="ctr"/>
            <a:r>
              <a:rPr lang="en-US" sz="1800" dirty="0">
                <a:latin typeface="Calibri" panose="020F0502020204030204" pitchFamily="34" charset="0"/>
              </a:rPr>
              <a:t>http://www.breitbart.com/live/third-presidential-debate-fact-check-livewire/fact-check-yes-hillary-clinton-wants-open-borders/</a:t>
            </a:r>
          </a:p>
        </p:txBody>
      </p:sp>
    </p:spTree>
    <p:extLst>
      <p:ext uri="{BB962C8B-B14F-4D97-AF65-F5344CB8AC3E}">
        <p14:creationId xmlns:p14="http://schemas.microsoft.com/office/powerpoint/2010/main" val="235250377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5ECDE5-D11E-41FB-81E5-6CF32B9DEE6B}"/>
              </a:ext>
            </a:extLst>
          </p:cNvPr>
          <p:cNvSpPr txBox="1"/>
          <p:nvPr/>
        </p:nvSpPr>
        <p:spPr>
          <a:xfrm>
            <a:off x="609600" y="3781515"/>
            <a:ext cx="10972800" cy="1877437"/>
          </a:xfrm>
          <a:prstGeom prst="rect">
            <a:avLst/>
          </a:prstGeom>
          <a:noFill/>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George Soros has made no secret of the fact that his aim is also to open the borders, saying in 2009 that “sovereignty is an anachronistic concept originating in bygone times.” </a:t>
            </a:r>
          </a:p>
          <a:p>
            <a:pPr algn="just"/>
            <a:endPar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3E551DEC-C82F-4F26-A743-2C6FBDE7ADE6}"/>
              </a:ext>
            </a:extLst>
          </p:cNvPr>
          <p:cNvPicPr>
            <a:picLocks noChangeAspect="1"/>
          </p:cNvPicPr>
          <p:nvPr/>
        </p:nvPicPr>
        <p:blipFill>
          <a:blip r:embed="rId2"/>
          <a:stretch>
            <a:fillRect/>
          </a:stretch>
        </p:blipFill>
        <p:spPr>
          <a:xfrm>
            <a:off x="4400698" y="685800"/>
            <a:ext cx="3390603" cy="266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0">
            <a:extLst>
              <a:ext uri="{FF2B5EF4-FFF2-40B4-BE49-F238E27FC236}">
                <a16:creationId xmlns:a16="http://schemas.microsoft.com/office/drawing/2014/main" id="{367EE162-EADD-499B-0332-C1956025CC61}"/>
              </a:ext>
            </a:extLst>
          </p:cNvPr>
          <p:cNvSpPr txBox="1">
            <a:spLocks noChangeArrowheads="1"/>
          </p:cNvSpPr>
          <p:nvPr/>
        </p:nvSpPr>
        <p:spPr bwMode="auto">
          <a:xfrm>
            <a:off x="2324100" y="6019800"/>
            <a:ext cx="7543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George Soros, “The People’s Sovereignty,” Foreign Policy, October 28, 2009, https://foreignpolicy.com/2009/10/28/the-peoples-sovereignty/</a:t>
            </a:r>
          </a:p>
        </p:txBody>
      </p:sp>
    </p:spTree>
    <p:extLst>
      <p:ext uri="{BB962C8B-B14F-4D97-AF65-F5344CB8AC3E}">
        <p14:creationId xmlns:p14="http://schemas.microsoft.com/office/powerpoint/2010/main" val="384673176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a:spcAft>
                <a:spcPts val="1200"/>
              </a:spcAft>
            </a:pPr>
            <a:r>
              <a:rPr lang="en-US" sz="3200" baseline="30000" dirty="0">
                <a:effectLst>
                  <a:outerShdw blurRad="38100" dist="38100" dir="2700000" algn="tl">
                    <a:srgbClr val="000000">
                      <a:alpha val="43137"/>
                    </a:srgbClr>
                  </a:outerShdw>
                </a:effectLst>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1:27</a:t>
            </a:r>
          </a:p>
          <a:p>
            <a:pPr algn="just">
              <a:defRPr/>
            </a:pPr>
            <a:r>
              <a:rPr lang="en-US" sz="3600" dirty="0">
                <a:effectLst>
                  <a:outerShdw blurRad="38100" dist="38100" dir="2700000" algn="tl">
                    <a:srgbClr val="000000">
                      <a:alpha val="43137"/>
                    </a:srgbClr>
                  </a:outerShdw>
                </a:effectLst>
                <a:latin typeface="Calibri" panose="020F0502020204030204" pitchFamily="34" charset="0"/>
              </a:rPr>
              <a:t>“God created man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in His own image</a:t>
            </a:r>
            <a:r>
              <a:rPr lang="en-US" sz="3600" dirty="0">
                <a:effectLst>
                  <a:outerShdw blurRad="38100" dist="38100" dir="2700000" algn="tl">
                    <a:srgbClr val="000000">
                      <a:alpha val="43137"/>
                    </a:srgbClr>
                  </a:outerShdw>
                </a:effectLst>
                <a:latin typeface="Calibri" panose="020F0502020204030204" pitchFamily="34" charset="0"/>
              </a:rPr>
              <a:t>,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image of God</a:t>
            </a:r>
            <a:r>
              <a:rPr lang="en-US" sz="3600" dirty="0">
                <a:effectLst>
                  <a:outerShdw blurRad="38100" dist="38100" dir="2700000" algn="tl">
                    <a:srgbClr val="000000">
                      <a:alpha val="43137"/>
                    </a:srgbClr>
                  </a:outerShdw>
                </a:effectLst>
                <a:latin typeface="Calibri" panose="020F0502020204030204" pitchFamily="34" charset="0"/>
              </a:rPr>
              <a:t> He created him;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male and female</a:t>
            </a:r>
            <a:r>
              <a:rPr lang="en-US" sz="3600" dirty="0">
                <a:effectLst>
                  <a:outerShdw blurRad="38100" dist="38100" dir="2700000" algn="tl">
                    <a:srgbClr val="000000">
                      <a:alpha val="43137"/>
                    </a:srgbClr>
                  </a:outerShdw>
                </a:effectLst>
                <a:latin typeface="Calibri" panose="020F0502020204030204" pitchFamily="34" charset="0"/>
              </a:rPr>
              <a:t> He created them.”</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5" name="Picture 5" descr="C:\Users\awoods\Pictures\Microsoft Clip Organizer\pe07654_.wmf">
            <a:extLst>
              <a:ext uri="{FF2B5EF4-FFF2-40B4-BE49-F238E27FC236}">
                <a16:creationId xmlns:a16="http://schemas.microsoft.com/office/drawing/2014/main" id="{B1B37F00-316D-4ADE-8D2D-E8D726A88F6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72137" y="1981200"/>
            <a:ext cx="1847726" cy="3108960"/>
          </a:xfrm>
          <a:prstGeom prst="rect">
            <a:avLst/>
          </a:prstGeom>
          <a:noFill/>
          <a:ln w="9525">
            <a:noFill/>
            <a:miter lim="800000"/>
            <a:headEnd/>
            <a:tailEnd/>
          </a:ln>
        </p:spPr>
      </p:pic>
    </p:spTree>
    <p:extLst>
      <p:ext uri="{BB962C8B-B14F-4D97-AF65-F5344CB8AC3E}">
        <p14:creationId xmlns:p14="http://schemas.microsoft.com/office/powerpoint/2010/main" val="4216072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914400" y="2857500"/>
            <a:ext cx="10363200" cy="1143000"/>
          </a:xfrm>
        </p:spPr>
        <p:txBody>
          <a:bodyPr/>
          <a:lstStyle/>
          <a:p>
            <a:pPr algn="ctr"/>
            <a:r>
              <a:rPr lang="en-US" sz="6600" dirty="0">
                <a:latin typeface="Calibri" pitchFamily="34" charset="0"/>
                <a:ea typeface="Calibri" pitchFamily="34" charset="0"/>
                <a:cs typeface="Calibri" pitchFamily="34" charset="0"/>
              </a:rPr>
              <a:t>Conclusion</a:t>
            </a:r>
            <a:endParaRPr lang="en-US" dirty="0">
              <a:latin typeface="Calibri" pitchFamily="34" charset="0"/>
              <a:ea typeface="Calibri" pitchFamily="34" charset="0"/>
              <a:cs typeface="Calibri"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0BFBB-32E1-9E60-EFA0-940992C5086B}"/>
            </a:ext>
          </a:extLst>
        </p:cNvPr>
        <p:cNvGrpSpPr/>
        <p:nvPr/>
      </p:nvGrpSpPr>
      <p:grpSpPr>
        <a:xfrm>
          <a:off x="0" y="0"/>
          <a:ext cx="0" cy="0"/>
          <a:chOff x="0" y="0"/>
          <a:chExt cx="0" cy="0"/>
        </a:xfrm>
      </p:grpSpPr>
      <p:pic>
        <p:nvPicPr>
          <p:cNvPr id="1027" name="Picture 3">
            <a:extLst>
              <a:ext uri="{FF2B5EF4-FFF2-40B4-BE49-F238E27FC236}">
                <a16:creationId xmlns:a16="http://schemas.microsoft.com/office/drawing/2014/main" id="{05C13BD6-BF81-0DF5-1DE8-A25E4E89041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66801" y="685800"/>
            <a:ext cx="100584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54111896-86A1-41C0-0489-24E8281C517B}"/>
              </a:ext>
            </a:extLst>
          </p:cNvPr>
          <p:cNvSpPr>
            <a:spLocks noGrp="1"/>
          </p:cNvSpPr>
          <p:nvPr>
            <p:ph idx="1"/>
          </p:nvPr>
        </p:nvSpPr>
        <p:spPr>
          <a:xfrm>
            <a:off x="1219200" y="685800"/>
            <a:ext cx="9753600" cy="5486400"/>
          </a:xfrm>
        </p:spPr>
        <p:txBody>
          <a:bodyPr rtlCol="0">
            <a:noAutofit/>
          </a:bodyPr>
          <a:lstStyle/>
          <a:p>
            <a:pPr marL="0" indent="0" algn="ctr" eaLnBrk="1" fontAlgn="auto" hangingPunct="1">
              <a:spcBef>
                <a:spcPts val="0"/>
              </a:spcBef>
              <a:spcAft>
                <a:spcPts val="1200"/>
              </a:spcAft>
              <a:buClrTx/>
              <a:buNone/>
              <a:defRPr/>
            </a:pPr>
            <a:r>
              <a:rPr lang="en-US" sz="4000" b="1" dirty="0">
                <a:solidFill>
                  <a:schemeClr val="bg2"/>
                </a:solidFill>
                <a:effectLst/>
                <a:latin typeface="Calibri" pitchFamily="34" charset="0"/>
                <a:cs typeface="Calibri" pitchFamily="34" charset="0"/>
              </a:rPr>
              <a:t>Seven Divine Institutions</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Sanctity of Life (Gen. 1:27)</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Labor (Gen. 2:15)</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Marriage (Gen. 2:18-25)</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Family (Gen. 1:26-28)</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Conscience (Gen. 3:22)</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Human Government (Gen. 9:6)</a:t>
            </a:r>
          </a:p>
          <a:p>
            <a:pPr marL="571500" indent="-571500" eaLnBrk="1" fontAlgn="auto" hangingPunct="1">
              <a:spcBef>
                <a:spcPts val="0"/>
              </a:spcBef>
              <a:spcAft>
                <a:spcPts val="600"/>
              </a:spcAft>
              <a:buClrTx/>
              <a:buSzPct val="100000"/>
              <a:buFont typeface="+mj-lt"/>
              <a:buAutoNum type="arabicPeriod"/>
              <a:defRPr/>
            </a:pPr>
            <a:r>
              <a:rPr lang="en-US" dirty="0">
                <a:solidFill>
                  <a:schemeClr val="bg2"/>
                </a:solidFill>
                <a:effectLst/>
                <a:latin typeface="Calibri" pitchFamily="34" charset="0"/>
                <a:cs typeface="Calibri" pitchFamily="34" charset="0"/>
              </a:rPr>
              <a:t>Nationalism (Gen. 11:6)</a:t>
            </a:r>
          </a:p>
        </p:txBody>
      </p:sp>
      <p:pic>
        <p:nvPicPr>
          <p:cNvPr id="2" name="Picture 1">
            <a:extLst>
              <a:ext uri="{FF2B5EF4-FFF2-40B4-BE49-F238E27FC236}">
                <a16:creationId xmlns:a16="http://schemas.microsoft.com/office/drawing/2014/main" id="{57B920FA-9D34-A359-E3C3-2CB5D53DBDAB}"/>
              </a:ext>
            </a:extLst>
          </p:cNvPr>
          <p:cNvPicPr>
            <a:picLocks noChangeAspect="1" noChangeArrowheads="1"/>
          </p:cNvPicPr>
          <p:nvPr/>
        </p:nvPicPr>
        <p:blipFill>
          <a:blip r:embed="rId4" cstate="print"/>
          <a:srcRect/>
          <a:stretch>
            <a:fillRect/>
          </a:stretch>
        </p:blipFill>
        <p:spPr bwMode="auto">
          <a:xfrm>
            <a:off x="7239000" y="1981200"/>
            <a:ext cx="3523729" cy="3200400"/>
          </a:xfrm>
          <a:prstGeom prst="rect">
            <a:avLst/>
          </a:prstGeom>
          <a:noFill/>
          <a:ln w="9525">
            <a:noFill/>
            <a:miter lim="800000"/>
            <a:headEnd/>
            <a:tailEnd/>
          </a:ln>
        </p:spPr>
      </p:pic>
    </p:spTree>
    <p:extLst>
      <p:ext uri="{BB962C8B-B14F-4D97-AF65-F5344CB8AC3E}">
        <p14:creationId xmlns:p14="http://schemas.microsoft.com/office/powerpoint/2010/main" val="1780593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a:extLst>
              <a:ext uri="{FF2B5EF4-FFF2-40B4-BE49-F238E27FC236}">
                <a16:creationId xmlns:a16="http://schemas.microsoft.com/office/drawing/2014/main" id="{A55E5D9E-23DB-D83B-0BD1-1E083BF94B54}"/>
              </a:ext>
            </a:extLst>
          </p:cNvPr>
          <p:cNvSpPr>
            <a:spLocks noGrp="1" noChangeArrowheads="1"/>
          </p:cNvSpPr>
          <p:nvPr>
            <p:ph type="title"/>
          </p:nvPr>
        </p:nvSpPr>
        <p:spPr>
          <a:xfrm>
            <a:off x="3162300" y="228600"/>
            <a:ext cx="5867400" cy="609600"/>
          </a:xfrm>
        </p:spPr>
        <p:txBody>
          <a:bodyPr/>
          <a:lstStyle/>
          <a:p>
            <a:pPr algn="ctr">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“I AM” statements in John</a:t>
            </a:r>
          </a:p>
        </p:txBody>
      </p:sp>
      <p:graphicFrame>
        <p:nvGraphicFramePr>
          <p:cNvPr id="16416" name="Group 32">
            <a:extLst>
              <a:ext uri="{FF2B5EF4-FFF2-40B4-BE49-F238E27FC236}">
                <a16:creationId xmlns:a16="http://schemas.microsoft.com/office/drawing/2014/main" id="{852B2351-A514-9F4A-3B5E-C05F61A3C15F}"/>
              </a:ext>
            </a:extLst>
          </p:cNvPr>
          <p:cNvGraphicFramePr>
            <a:graphicFrameLocks noGrp="1"/>
          </p:cNvGraphicFramePr>
          <p:nvPr/>
        </p:nvGraphicFramePr>
        <p:xfrm>
          <a:off x="2438400" y="990601"/>
          <a:ext cx="9144000" cy="5476877"/>
        </p:xfrm>
        <a:graphic>
          <a:graphicData uri="http://schemas.openxmlformats.org/drawingml/2006/table">
            <a:tbl>
              <a:tblPr/>
              <a:tblGrid>
                <a:gridCol w="65532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tblGrid>
              <a:tr h="608616">
                <a:tc>
                  <a:txBody>
                    <a:bodyPr/>
                    <a:lstStyle/>
                    <a:p>
                      <a:pPr marL="2270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Bread of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2270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6:35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0"/>
                  </a:ext>
                </a:extLst>
              </a:tr>
              <a:tr h="606935">
                <a:tc>
                  <a:txBody>
                    <a:bodyPr/>
                    <a:lstStyle/>
                    <a:p>
                      <a:pPr marL="2270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Light of the world</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2270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8:12</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871566">
                <a:tc>
                  <a:txBody>
                    <a:bodyPr/>
                    <a:lstStyle/>
                    <a:p>
                      <a:pPr marL="2270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Gate for the sheep</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2270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10:7; cf. v.9</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r h="775062">
                <a:tc>
                  <a:txBody>
                    <a:bodyPr/>
                    <a:lstStyle/>
                    <a:p>
                      <a:pPr marL="2270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Good Shepherd</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2270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10:11,14</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3"/>
                  </a:ext>
                </a:extLst>
              </a:tr>
              <a:tr h="871566">
                <a:tc>
                  <a:txBody>
                    <a:bodyPr/>
                    <a:lstStyle/>
                    <a:p>
                      <a:pPr marL="2270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Resurrection and the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2270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11:25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4"/>
                  </a:ext>
                </a:extLst>
              </a:tr>
              <a:tr h="871566">
                <a:tc>
                  <a:txBody>
                    <a:bodyPr/>
                    <a:lstStyle/>
                    <a:p>
                      <a:pPr marL="2270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Way and the Truth and the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2270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14:6</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5"/>
                  </a:ext>
                </a:extLst>
              </a:tr>
              <a:tr h="871566">
                <a:tc>
                  <a:txBody>
                    <a:bodyPr/>
                    <a:lstStyle/>
                    <a:p>
                      <a:pPr marL="2270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true Vine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227013"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15:1; cf. v.5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6"/>
                  </a:ext>
                </a:extLst>
              </a:tr>
            </a:tbl>
          </a:graphicData>
        </a:graphic>
      </p:graphicFrame>
      <p:pic>
        <p:nvPicPr>
          <p:cNvPr id="44062" name="Picture 2">
            <a:extLst>
              <a:ext uri="{FF2B5EF4-FFF2-40B4-BE49-F238E27FC236}">
                <a16:creationId xmlns:a16="http://schemas.microsoft.com/office/drawing/2014/main" id="{3837D020-ED0C-0182-3C05-C5821ED060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90600"/>
            <a:ext cx="1447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 </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3480372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9C147-5AC6-405D-AD7B-C7140D04E22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9:6</a:t>
            </a:r>
          </a:p>
          <a:p>
            <a:pPr algn="just" eaLnBrk="1" hangingPunct="1">
              <a:defRPr/>
            </a:pPr>
            <a:r>
              <a:rPr lang="en-US" sz="3600" dirty="0">
                <a:effectLst>
                  <a:outerShdw blurRad="38100" dist="38100" dir="2700000" algn="tl">
                    <a:srgbClr val="000000">
                      <a:alpha val="43000"/>
                    </a:srgbClr>
                  </a:outerShdw>
                </a:effectLst>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Whoever </a:t>
            </a:r>
            <a:r>
              <a:rPr lang="en-US" sz="3600" dirty="0">
                <a:effectLst>
                  <a:outerShdw blurRad="38100" dist="38100" dir="2700000" algn="tl">
                    <a:srgbClr val="000000"/>
                  </a:outerShdw>
                </a:effectLst>
                <a:latin typeface="Calibri" panose="020F0502020204030204" pitchFamily="34" charset="0"/>
                <a:cs typeface="Calibri" panose="020F0502020204030204" pitchFamily="34" charset="0"/>
              </a:rPr>
              <a:t>sheds man’s blood, By man</a:t>
            </a:r>
            <a:r>
              <a:rPr lang="en-US" sz="3600" b="1"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his blood shall be shed, For in the </a:t>
            </a:r>
            <a:r>
              <a:rPr lang="en-US" sz="36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image of God</a:t>
            </a:r>
            <a:r>
              <a:rPr lang="en-US" sz="3600" b="1"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He made man.”</a:t>
            </a:r>
            <a:endParaRPr lang="en-US" sz="40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361539B-B511-4397-91B0-3E4C472C2D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p:spPr>
      </p:pic>
    </p:spTree>
    <p:extLst>
      <p:ext uri="{BB962C8B-B14F-4D97-AF65-F5344CB8AC3E}">
        <p14:creationId xmlns:p14="http://schemas.microsoft.com/office/powerpoint/2010/main" val="277345022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F60268-F382-4999-988E-7120E0B068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155257"/>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1:26-28</a:t>
            </a:r>
          </a:p>
          <a:p>
            <a:pPr algn="just"/>
            <a:r>
              <a:rPr lang="en-US" sz="3100" baseline="30000" dirty="0">
                <a:effectLst>
                  <a:outerShdw blurRad="38100" dist="38100" dir="2700000" algn="tl">
                    <a:srgbClr val="000000">
                      <a:alpha val="43137"/>
                    </a:srgbClr>
                  </a:outerShdw>
                </a:effectLst>
                <a:latin typeface="Calibri" panose="020F0502020204030204" pitchFamily="34" charset="0"/>
              </a:rPr>
              <a:t>26 </a:t>
            </a:r>
            <a:r>
              <a:rPr lang="en-US" sz="3100" dirty="0">
                <a:effectLst>
                  <a:outerShdw blurRad="38100" dist="38100" dir="2700000" algn="tl">
                    <a:srgbClr val="000000">
                      <a:alpha val="43137"/>
                    </a:srgbClr>
                  </a:outerShdw>
                </a:effectLst>
                <a:latin typeface="Calibri" panose="020F0502020204030204" pitchFamily="34" charset="0"/>
              </a:rPr>
              <a:t>Then God said, “Let Us make man in Our image, according to Our likeness; and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let them rule over the fish of the sea and over the birds of the sky and over the cattle and over all the earth, and over every creeping thing that creeps on the earth</a:t>
            </a:r>
            <a:r>
              <a:rPr lang="en-US" sz="3100" dirty="0">
                <a:effectLst>
                  <a:outerShdw blurRad="38100" dist="38100" dir="2700000" algn="tl">
                    <a:srgbClr val="000000">
                      <a:alpha val="43137"/>
                    </a:srgbClr>
                  </a:outerShdw>
                </a:effectLst>
                <a:latin typeface="Calibri" panose="020F0502020204030204" pitchFamily="34" charset="0"/>
              </a:rPr>
              <a:t>.” </a:t>
            </a:r>
            <a:r>
              <a:rPr lang="en-US" sz="3100" baseline="30000" dirty="0">
                <a:effectLst>
                  <a:outerShdw blurRad="38100" dist="38100" dir="2700000" algn="tl">
                    <a:srgbClr val="000000">
                      <a:alpha val="43137"/>
                    </a:srgbClr>
                  </a:outerShdw>
                </a:effectLst>
                <a:latin typeface="Calibri" panose="020F0502020204030204" pitchFamily="34" charset="0"/>
              </a:rPr>
              <a:t>27 </a:t>
            </a:r>
            <a:r>
              <a:rPr lang="en-US" sz="3100" dirty="0">
                <a:effectLst>
                  <a:outerShdw blurRad="38100" dist="38100" dir="2700000" algn="tl">
                    <a:srgbClr val="000000">
                      <a:alpha val="43137"/>
                    </a:srgbClr>
                  </a:outerShdw>
                </a:effectLst>
                <a:latin typeface="Calibri" panose="020F0502020204030204" pitchFamily="34" charset="0"/>
              </a:rPr>
              <a:t>God created man in His own image, in the image of God He created him; male and female He created them. </a:t>
            </a:r>
            <a:r>
              <a:rPr lang="en-US" sz="3100" baseline="30000" dirty="0">
                <a:effectLst>
                  <a:outerShdw blurRad="38100" dist="38100" dir="2700000" algn="tl">
                    <a:srgbClr val="000000">
                      <a:alpha val="43137"/>
                    </a:srgbClr>
                  </a:outerShdw>
                </a:effectLst>
                <a:latin typeface="Calibri" panose="020F0502020204030204" pitchFamily="34" charset="0"/>
              </a:rPr>
              <a:t>28 </a:t>
            </a:r>
            <a:r>
              <a:rPr lang="en-US" sz="3100" dirty="0">
                <a:effectLst>
                  <a:outerShdw blurRad="38100" dist="38100" dir="2700000" algn="tl">
                    <a:srgbClr val="000000">
                      <a:alpha val="43137"/>
                    </a:srgbClr>
                  </a:outerShdw>
                </a:effectLst>
                <a:latin typeface="Calibri" panose="020F0502020204030204" pitchFamily="34" charset="0"/>
              </a:rPr>
              <a:t>God blessed them; and God said to them, “Be fruitful and multiply, and fill the earth, and subdue it; and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rule over the fish of the sea and over the birds of the sky and over every living thing that moves on the earth</a:t>
            </a:r>
            <a:r>
              <a:rPr lang="en-US" sz="31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31587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heory of evolution of man. Human development. From monkey to ...">
            <a:extLst>
              <a:ext uri="{FF2B5EF4-FFF2-40B4-BE49-F238E27FC236}">
                <a16:creationId xmlns:a16="http://schemas.microsoft.com/office/drawing/2014/main" id="{8E882AF5-0106-4F38-A8D7-0674CCF07F3E}"/>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4305" r="5482"/>
          <a:stretch/>
        </p:blipFill>
        <p:spPr bwMode="auto">
          <a:xfrm>
            <a:off x="1617710" y="914400"/>
            <a:ext cx="895658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094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7975"/>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10252</TotalTime>
  <Words>2985</Words>
  <Application>Microsoft Office PowerPoint</Application>
  <PresentationFormat>Widescreen</PresentationFormat>
  <Paragraphs>208</Paragraphs>
  <Slides>63</Slides>
  <Notes>10</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Azure</vt:lpstr>
      <vt:lpstr>Seven Divine Institutions</vt:lpstr>
      <vt:lpstr>John Quincy Adams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Benjamin Franklin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Believer's Responsibilities to State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Sine Qua Non of Nationhood</vt:lpstr>
      <vt:lpstr>PowerPoint Presentation</vt:lpstr>
      <vt:lpstr>George Washington’s Farwell Address of 1790</vt:lpstr>
      <vt:lpstr>PowerPoint Presentation</vt:lpstr>
      <vt:lpstr>PowerPoint Presentation</vt:lpstr>
      <vt:lpstr>Humanist Manifesto II (1973)</vt:lpstr>
      <vt:lpstr>Globalist Proselytizing</vt:lpstr>
      <vt:lpstr>Open Borders</vt:lpstr>
      <vt:lpstr>PowerPoint Presentation</vt:lpstr>
      <vt:lpstr>Conclusion</vt:lpstr>
      <vt:lpstr>PowerPoint Presentation</vt:lpstr>
      <vt:lpstr>7 “I AM” statements in John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 Divine Institutions</dc:title>
  <dc:subject>7 Divine Institutions</dc:subject>
  <dc:creator>A. Woods</dc:creator>
  <dc:description>Modified by Jim McGowan</dc:description>
  <cp:lastModifiedBy>anne woods</cp:lastModifiedBy>
  <cp:revision>1118</cp:revision>
  <cp:lastPrinted>2022-07-03T00:41:10Z</cp:lastPrinted>
  <dcterms:created xsi:type="dcterms:W3CDTF">2009-03-17T12:21:13Z</dcterms:created>
  <dcterms:modified xsi:type="dcterms:W3CDTF">2025-07-06T02:11:02Z</dcterms:modified>
</cp:coreProperties>
</file>