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8920" r:id="rId1"/>
    <p:sldMasterId id="2147488938" r:id="rId2"/>
    <p:sldMasterId id="2147488957" r:id="rId3"/>
  </p:sldMasterIdLst>
  <p:notesMasterIdLst>
    <p:notesMasterId r:id="rId61"/>
  </p:notesMasterIdLst>
  <p:handoutMasterIdLst>
    <p:handoutMasterId r:id="rId62"/>
  </p:handoutMasterIdLst>
  <p:sldIdLst>
    <p:sldId id="11071" r:id="rId4"/>
    <p:sldId id="28008" r:id="rId5"/>
    <p:sldId id="27970" r:id="rId6"/>
    <p:sldId id="6380" r:id="rId7"/>
    <p:sldId id="6381" r:id="rId8"/>
    <p:sldId id="28007" r:id="rId9"/>
    <p:sldId id="28017" r:id="rId10"/>
    <p:sldId id="5694" r:id="rId11"/>
    <p:sldId id="6481" r:id="rId12"/>
    <p:sldId id="6545" r:id="rId13"/>
    <p:sldId id="5698" r:id="rId14"/>
    <p:sldId id="5749" r:id="rId15"/>
    <p:sldId id="28018" r:id="rId16"/>
    <p:sldId id="28019" r:id="rId17"/>
    <p:sldId id="5695" r:id="rId18"/>
    <p:sldId id="28031" r:id="rId19"/>
    <p:sldId id="28030" r:id="rId20"/>
    <p:sldId id="28025" r:id="rId21"/>
    <p:sldId id="5696" r:id="rId22"/>
    <p:sldId id="5697" r:id="rId23"/>
    <p:sldId id="6485" r:id="rId24"/>
    <p:sldId id="8852" r:id="rId25"/>
    <p:sldId id="28026" r:id="rId26"/>
    <p:sldId id="6488" r:id="rId27"/>
    <p:sldId id="28027" r:id="rId28"/>
    <p:sldId id="6490" r:id="rId29"/>
    <p:sldId id="6489" r:id="rId30"/>
    <p:sldId id="28028" r:id="rId31"/>
    <p:sldId id="6492" r:id="rId32"/>
    <p:sldId id="28029" r:id="rId33"/>
    <p:sldId id="6493" r:id="rId34"/>
    <p:sldId id="5750" r:id="rId35"/>
    <p:sldId id="3677" r:id="rId36"/>
    <p:sldId id="5751" r:id="rId37"/>
    <p:sldId id="6495" r:id="rId38"/>
    <p:sldId id="6496" r:id="rId39"/>
    <p:sldId id="5702" r:id="rId40"/>
    <p:sldId id="27977" r:id="rId41"/>
    <p:sldId id="5704" r:id="rId42"/>
    <p:sldId id="27982" r:id="rId43"/>
    <p:sldId id="6903" r:id="rId44"/>
    <p:sldId id="2901" r:id="rId45"/>
    <p:sldId id="28010" r:id="rId46"/>
    <p:sldId id="27983" r:id="rId47"/>
    <p:sldId id="6497" r:id="rId48"/>
    <p:sldId id="27984" r:id="rId49"/>
    <p:sldId id="8855" r:id="rId50"/>
    <p:sldId id="8191" r:id="rId51"/>
    <p:sldId id="27985" r:id="rId52"/>
    <p:sldId id="28011" r:id="rId53"/>
    <p:sldId id="27978" r:id="rId54"/>
    <p:sldId id="5706" r:id="rId55"/>
    <p:sldId id="28032" r:id="rId56"/>
    <p:sldId id="28034" r:id="rId57"/>
    <p:sldId id="28035" r:id="rId58"/>
    <p:sldId id="28036" r:id="rId59"/>
    <p:sldId id="27979" r:id="rId60"/>
  </p:sldIdLst>
  <p:sldSz cx="12192000" cy="6858000"/>
  <p:notesSz cx="7315200" cy="9601200"/>
  <p:custDataLst>
    <p:tags r:id="rId63"/>
  </p:custDataLst>
  <p:defaultTextStyle>
    <a:defPPr>
      <a:defRPr lang="en-US"/>
    </a:defPPr>
    <a:lvl1pPr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1pPr>
    <a:lvl2pPr marL="4572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2pPr>
    <a:lvl3pPr marL="9144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3pPr>
    <a:lvl4pPr marL="13716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4pPr>
    <a:lvl5pPr marL="18288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CC"/>
    <a:srgbClr val="FF00FF"/>
    <a:srgbClr val="FFFF99"/>
    <a:srgbClr val="66FF66"/>
    <a:srgbClr val="0000CC"/>
    <a:srgbClr val="000066"/>
    <a:srgbClr val="006600"/>
    <a:srgbClr val="0000FF"/>
    <a:srgbClr val="0099FF"/>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95" autoAdjust="0"/>
    <p:restoredTop sz="95370" autoAdjust="0"/>
  </p:normalViewPr>
  <p:slideViewPr>
    <p:cSldViewPr>
      <p:cViewPr varScale="1">
        <p:scale>
          <a:sx n="97" d="100"/>
          <a:sy n="97" d="100"/>
        </p:scale>
        <p:origin x="869" y="298"/>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80" d="100"/>
          <a:sy n="80" d="100"/>
        </p:scale>
        <p:origin x="3634" y="4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tags" Target="tags/tag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theme" Target="theme/theme1.xml"/><Relationship Id="rId5" Type="http://schemas.openxmlformats.org/officeDocument/2006/relationships/slide" Target="slides/slide2.xml"/><Relationship Id="rId61" Type="http://schemas.openxmlformats.org/officeDocument/2006/relationships/notesMaster" Target="notesMasters/notesMaster1.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tableStyles" Target="tableStyle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8" name="Rectangle 4"/>
          <p:cNvSpPr>
            <a:spLocks noGrp="1" noChangeArrowheads="1"/>
          </p:cNvSpPr>
          <p:nvPr>
            <p:ph type="ftr" sz="quarter" idx="2"/>
          </p:nvPr>
        </p:nvSpPr>
        <p:spPr bwMode="auto">
          <a:xfrm>
            <a:off x="2" y="9122452"/>
            <a:ext cx="3170764" cy="478748"/>
          </a:xfrm>
          <a:prstGeom prst="rect">
            <a:avLst/>
          </a:prstGeom>
          <a:noFill/>
          <a:ln w="9525">
            <a:noFill/>
            <a:miter lim="800000"/>
            <a:headEnd/>
            <a:tailEnd/>
          </a:ln>
        </p:spPr>
        <p:txBody>
          <a:bodyPr vert="horz" wrap="square" lIns="97378" tIns="48690" rIns="97378" bIns="48690" numCol="1" anchor="b" anchorCtr="0" compatLnSpc="1">
            <a:prstTxWarp prst="textNoShape">
              <a:avLst/>
            </a:prstTxWarp>
          </a:bodyPr>
          <a:lstStyle>
            <a:lvl1pPr defTabSz="920835" eaLnBrk="1" hangingPunct="1">
              <a:defRPr sz="1300">
                <a:latin typeface="Times New Roman" pitchFamily="18" charset="0"/>
                <a:cs typeface="Arial" charset="0"/>
              </a:defRPr>
            </a:lvl1pPr>
          </a:lstStyle>
          <a:p>
            <a:pPr>
              <a:defRPr/>
            </a:pPr>
            <a:r>
              <a:rPr lang="en-US" dirty="0">
                <a:latin typeface="Calibri" panose="020F0502020204030204" pitchFamily="34" charset="0"/>
                <a:cs typeface="Calibri" panose="020F0502020204030204" pitchFamily="34" charset="0"/>
              </a:rPr>
              <a:t>Sugar Land Bible Church</a:t>
            </a:r>
          </a:p>
        </p:txBody>
      </p:sp>
      <p:sp>
        <p:nvSpPr>
          <p:cNvPr id="36869" name="Rectangle 5"/>
          <p:cNvSpPr>
            <a:spLocks noGrp="1" noChangeArrowheads="1"/>
          </p:cNvSpPr>
          <p:nvPr>
            <p:ph type="sldNum" sz="quarter" idx="3"/>
          </p:nvPr>
        </p:nvSpPr>
        <p:spPr bwMode="auto">
          <a:xfrm>
            <a:off x="4144437" y="9122452"/>
            <a:ext cx="3170764" cy="478748"/>
          </a:xfrm>
          <a:prstGeom prst="rect">
            <a:avLst/>
          </a:prstGeom>
          <a:noFill/>
          <a:ln w="9525">
            <a:noFill/>
            <a:miter lim="800000"/>
            <a:headEnd/>
            <a:tailEnd/>
          </a:ln>
        </p:spPr>
        <p:txBody>
          <a:bodyPr vert="horz" wrap="square" lIns="97378" tIns="48690" rIns="97378" bIns="48690" numCol="1" anchor="b" anchorCtr="0" compatLnSpc="1">
            <a:prstTxWarp prst="textNoShape">
              <a:avLst/>
            </a:prstTxWarp>
          </a:bodyPr>
          <a:lstStyle>
            <a:lvl1pPr algn="r" defTabSz="919444">
              <a:defRPr sz="1300"/>
            </a:lvl1pPr>
          </a:lstStyle>
          <a:p>
            <a:fld id="{416C2B2E-E9D7-4230-8EE4-F98D0B6BB14D}" type="slidenum">
              <a:rPr lang="en-US" altLang="en-US">
                <a:latin typeface="Calibri" panose="020F0502020204030204" pitchFamily="34" charset="0"/>
                <a:cs typeface="Calibri" panose="020F0502020204030204" pitchFamily="34" charset="0"/>
              </a:rPr>
              <a:pPr/>
              <a:t>‹#›</a:t>
            </a:fld>
            <a:endParaRPr lang="en-US" altLang="en-US" dirty="0">
              <a:latin typeface="Calibri" panose="020F0502020204030204" pitchFamily="34" charset="0"/>
              <a:cs typeface="Calibri" panose="020F0502020204030204" pitchFamily="34" charset="0"/>
            </a:endParaRPr>
          </a:p>
        </p:txBody>
      </p:sp>
      <p:sp>
        <p:nvSpPr>
          <p:cNvPr id="2" name="Header Placeholder 1">
            <a:extLst>
              <a:ext uri="{FF2B5EF4-FFF2-40B4-BE49-F238E27FC236}">
                <a16:creationId xmlns:a16="http://schemas.microsoft.com/office/drawing/2014/main" id="{7F34B6AD-5CCB-11DC-672E-056F79A7B97F}"/>
              </a:ext>
            </a:extLst>
          </p:cNvPr>
          <p:cNvSpPr>
            <a:spLocks noGrp="1"/>
          </p:cNvSpPr>
          <p:nvPr>
            <p:ph type="hdr" sz="quarter"/>
          </p:nvPr>
        </p:nvSpPr>
        <p:spPr>
          <a:xfrm>
            <a:off x="1714403" y="124353"/>
            <a:ext cx="4347077" cy="820028"/>
          </a:xfrm>
          <a:prstGeom prst="rect">
            <a:avLst/>
          </a:prstGeom>
        </p:spPr>
        <p:txBody>
          <a:bodyPr vert="horz" lIns="123617" tIns="61808" rIns="123617" bIns="61808" rtlCol="0"/>
          <a:lstStyle>
            <a:lvl1pPr algn="ctr">
              <a:defRPr sz="1800" dirty="0">
                <a:latin typeface="Calibri" panose="020F0502020204030204" pitchFamily="34" charset="0"/>
                <a:cs typeface="Calibri" panose="020F0502020204030204" pitchFamily="34" charset="0"/>
              </a:defRPr>
            </a:lvl1pPr>
          </a:lstStyle>
          <a:p>
            <a:pPr>
              <a:defRPr/>
            </a:pPr>
            <a:r>
              <a:rPr lang="en-US" sz="1500" dirty="0"/>
              <a:t>Dr. Andy Woods</a:t>
            </a:r>
          </a:p>
          <a:p>
            <a:pPr>
              <a:defRPr/>
            </a:pPr>
            <a:r>
              <a:rPr lang="en-US" sz="1500" dirty="0"/>
              <a:t>Neo-Calvinism vs. the Bible - 033</a:t>
            </a:r>
          </a:p>
          <a:p>
            <a:pPr>
              <a:defRPr/>
            </a:pPr>
            <a:r>
              <a:rPr lang="en-US" sz="1500" dirty="0"/>
              <a:t>06-29-2025</a:t>
            </a: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2" y="0"/>
            <a:ext cx="3170764" cy="478748"/>
          </a:xfrm>
          <a:prstGeom prst="rect">
            <a:avLst/>
          </a:prstGeom>
          <a:noFill/>
          <a:ln w="9525">
            <a:noFill/>
            <a:miter lim="800000"/>
            <a:headEnd/>
            <a:tailEnd/>
          </a:ln>
        </p:spPr>
        <p:txBody>
          <a:bodyPr vert="horz" wrap="square" lIns="97378" tIns="48690" rIns="97378" bIns="48690" numCol="1" anchor="t" anchorCtr="0" compatLnSpc="1">
            <a:prstTxWarp prst="textNoShape">
              <a:avLst/>
            </a:prstTxWarp>
          </a:bodyPr>
          <a:lstStyle>
            <a:lvl1pPr defTabSz="920835" eaLnBrk="1" hangingPunct="1">
              <a:defRPr sz="1300">
                <a:latin typeface="Calibri" panose="020F0502020204030204" pitchFamily="34" charset="0"/>
                <a:cs typeface="Calibri" panose="020F0502020204030204" pitchFamily="34" charset="0"/>
              </a:defRPr>
            </a:lvl1pPr>
          </a:lstStyle>
          <a:p>
            <a:pPr>
              <a:defRPr/>
            </a:pPr>
            <a:endParaRPr lang="en-US" dirty="0"/>
          </a:p>
        </p:txBody>
      </p:sp>
      <p:sp>
        <p:nvSpPr>
          <p:cNvPr id="3" name="Date Placeholder 2"/>
          <p:cNvSpPr>
            <a:spLocks noGrp="1"/>
          </p:cNvSpPr>
          <p:nvPr>
            <p:ph type="dt" idx="1"/>
          </p:nvPr>
        </p:nvSpPr>
        <p:spPr bwMode="auto">
          <a:xfrm>
            <a:off x="4142750" y="0"/>
            <a:ext cx="3170763" cy="478748"/>
          </a:xfrm>
          <a:prstGeom prst="rect">
            <a:avLst/>
          </a:prstGeom>
          <a:noFill/>
          <a:ln w="9525">
            <a:noFill/>
            <a:miter lim="800000"/>
            <a:headEnd/>
            <a:tailEnd/>
          </a:ln>
        </p:spPr>
        <p:txBody>
          <a:bodyPr vert="horz" wrap="square" lIns="97378" tIns="48690" rIns="97378" bIns="48690" numCol="1" anchor="t" anchorCtr="0" compatLnSpc="1">
            <a:prstTxWarp prst="textNoShape">
              <a:avLst/>
            </a:prstTxWarp>
          </a:bodyPr>
          <a:lstStyle>
            <a:lvl1pPr algn="r" defTabSz="920835" eaLnBrk="1" hangingPunct="1">
              <a:defRPr sz="1300">
                <a:latin typeface="Calibri" panose="020F0502020204030204" pitchFamily="34" charset="0"/>
                <a:cs typeface="Calibri" panose="020F0502020204030204" pitchFamily="34" charset="0"/>
              </a:defRPr>
            </a:lvl1pPr>
          </a:lstStyle>
          <a:p>
            <a:pPr>
              <a:defRPr/>
            </a:pPr>
            <a:fld id="{5800389A-3474-4B41-9CB2-F1B2DAE08F62}" type="datetimeFigureOut">
              <a:rPr lang="en-US" smtClean="0"/>
              <a:pPr>
                <a:defRPr/>
              </a:pPr>
              <a:t>6/28/25</a:t>
            </a:fld>
            <a:endParaRPr lang="en-US" dirty="0"/>
          </a:p>
        </p:txBody>
      </p:sp>
      <p:sp>
        <p:nvSpPr>
          <p:cNvPr id="4" name="Slide Image Placeholder 3"/>
          <p:cNvSpPr>
            <a:spLocks noGrp="1" noRot="1" noChangeAspect="1"/>
          </p:cNvSpPr>
          <p:nvPr>
            <p:ph type="sldImg" idx="2"/>
          </p:nvPr>
        </p:nvSpPr>
        <p:spPr>
          <a:xfrm>
            <a:off x="457200" y="720725"/>
            <a:ext cx="6400800" cy="3600450"/>
          </a:xfrm>
          <a:prstGeom prst="rect">
            <a:avLst/>
          </a:prstGeom>
          <a:noFill/>
          <a:ln w="12700">
            <a:solidFill>
              <a:prstClr val="black"/>
            </a:solidFill>
          </a:ln>
        </p:spPr>
        <p:txBody>
          <a:bodyPr vert="horz" lIns="101024" tIns="50511" rIns="101024" bIns="50511" rtlCol="0" anchor="ctr"/>
          <a:lstStyle/>
          <a:p>
            <a:pPr lvl="0"/>
            <a:endParaRPr lang="en-US" noProof="0" dirty="0"/>
          </a:p>
        </p:txBody>
      </p:sp>
      <p:sp>
        <p:nvSpPr>
          <p:cNvPr id="5" name="Notes Placeholder 4"/>
          <p:cNvSpPr>
            <a:spLocks noGrp="1"/>
          </p:cNvSpPr>
          <p:nvPr>
            <p:ph type="body" sz="quarter" idx="3"/>
          </p:nvPr>
        </p:nvSpPr>
        <p:spPr bwMode="auto">
          <a:xfrm>
            <a:off x="732365" y="4561227"/>
            <a:ext cx="5850473" cy="4318573"/>
          </a:xfrm>
          <a:prstGeom prst="rect">
            <a:avLst/>
          </a:prstGeom>
          <a:noFill/>
          <a:ln w="9525">
            <a:noFill/>
            <a:miter lim="800000"/>
            <a:headEnd/>
            <a:tailEnd/>
          </a:ln>
        </p:spPr>
        <p:txBody>
          <a:bodyPr vert="horz" wrap="square" lIns="97378" tIns="48690" rIns="97378" bIns="4869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bwMode="auto">
          <a:xfrm>
            <a:off x="2" y="9120813"/>
            <a:ext cx="3170764" cy="478748"/>
          </a:xfrm>
          <a:prstGeom prst="rect">
            <a:avLst/>
          </a:prstGeom>
          <a:noFill/>
          <a:ln w="9525">
            <a:noFill/>
            <a:miter lim="800000"/>
            <a:headEnd/>
            <a:tailEnd/>
          </a:ln>
        </p:spPr>
        <p:txBody>
          <a:bodyPr vert="horz" wrap="square" lIns="97378" tIns="48690" rIns="97378" bIns="48690" numCol="1" anchor="b" anchorCtr="0" compatLnSpc="1">
            <a:prstTxWarp prst="textNoShape">
              <a:avLst/>
            </a:prstTxWarp>
          </a:bodyPr>
          <a:lstStyle>
            <a:lvl1pPr defTabSz="920835" eaLnBrk="1" hangingPunct="1">
              <a:defRPr sz="1300">
                <a:latin typeface="Calibri" panose="020F0502020204030204" pitchFamily="34" charset="0"/>
                <a:cs typeface="Calibri" panose="020F0502020204030204" pitchFamily="34" charset="0"/>
              </a:defRPr>
            </a:lvl1pPr>
          </a:lstStyle>
          <a:p>
            <a:pPr>
              <a:defRPr/>
            </a:pPr>
            <a:endParaRPr lang="en-US" dirty="0"/>
          </a:p>
        </p:txBody>
      </p:sp>
      <p:sp>
        <p:nvSpPr>
          <p:cNvPr id="7" name="Slide Number Placeholder 6"/>
          <p:cNvSpPr>
            <a:spLocks noGrp="1"/>
          </p:cNvSpPr>
          <p:nvPr>
            <p:ph type="sldNum" sz="quarter" idx="5"/>
          </p:nvPr>
        </p:nvSpPr>
        <p:spPr bwMode="auto">
          <a:xfrm>
            <a:off x="4142750" y="9120813"/>
            <a:ext cx="3170763" cy="478748"/>
          </a:xfrm>
          <a:prstGeom prst="rect">
            <a:avLst/>
          </a:prstGeom>
          <a:noFill/>
          <a:ln w="9525">
            <a:noFill/>
            <a:miter lim="800000"/>
            <a:headEnd/>
            <a:tailEnd/>
          </a:ln>
        </p:spPr>
        <p:txBody>
          <a:bodyPr vert="horz" wrap="square" lIns="97378" tIns="48690" rIns="97378" bIns="48690" numCol="1" anchor="b" anchorCtr="0" compatLnSpc="1">
            <a:prstTxWarp prst="textNoShape">
              <a:avLst/>
            </a:prstTxWarp>
          </a:bodyPr>
          <a:lstStyle>
            <a:lvl1pPr algn="r" defTabSz="919444">
              <a:defRPr sz="1300">
                <a:latin typeface="Calibri" panose="020F0502020204030204" pitchFamily="34" charset="0"/>
                <a:cs typeface="Calibri" panose="020F0502020204030204" pitchFamily="34" charset="0"/>
              </a:defRPr>
            </a:lvl1pPr>
          </a:lstStyle>
          <a:p>
            <a:fld id="{3D084339-C7C3-4022-975D-A91B6BCBB8E5}" type="slidenum">
              <a:rPr lang="en-US" altLang="en-US" smtClean="0"/>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8</a:t>
            </a:fld>
            <a:endParaRPr lang="en-US" altLang="en-US" dirty="0"/>
          </a:p>
        </p:txBody>
      </p:sp>
    </p:spTree>
    <p:extLst>
      <p:ext uri="{BB962C8B-B14F-4D97-AF65-F5344CB8AC3E}">
        <p14:creationId xmlns:p14="http://schemas.microsoft.com/office/powerpoint/2010/main" val="4558652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66387">
              <a:defRPr/>
            </a:pPr>
            <a:fld id="{600E5424-D4B9-4AFD-9B49-AB165923F980}" type="slidenum">
              <a:rPr lang="en-US" altLang="en-US" sz="1900" kern="0">
                <a:solidFill>
                  <a:sysClr val="windowText" lastClr="000000"/>
                </a:solidFill>
              </a:rPr>
              <a:pPr defTabSz="966387">
                <a:defRPr/>
              </a:pPr>
              <a:t>22</a:t>
            </a:fld>
            <a:endParaRPr lang="en-US" altLang="en-US" sz="1900" kern="0">
              <a:solidFill>
                <a:sysClr val="windowText" lastClr="000000"/>
              </a:solidFill>
            </a:endParaRPr>
          </a:p>
        </p:txBody>
      </p:sp>
      <p:sp>
        <p:nvSpPr>
          <p:cNvPr id="5" name="Footer Placeholder 4"/>
          <p:cNvSpPr>
            <a:spLocks noGrp="1"/>
          </p:cNvSpPr>
          <p:nvPr>
            <p:ph type="ftr" sz="quarter" idx="11"/>
          </p:nvPr>
        </p:nvSpPr>
        <p:spPr/>
        <p:txBody>
          <a:bodyPr/>
          <a:lstStyle/>
          <a:p>
            <a:pPr defTabSz="966387">
              <a:defRPr/>
            </a:pPr>
            <a:r>
              <a:rPr lang="en-US" sz="1900" kern="0">
                <a:solidFill>
                  <a:sysClr val="windowText" lastClr="000000"/>
                </a:solidFill>
              </a:rPr>
              <a:t>Sugar Land Bible Church</a:t>
            </a:r>
          </a:p>
        </p:txBody>
      </p:sp>
      <p:sp>
        <p:nvSpPr>
          <p:cNvPr id="6" name="Header Placeholder 5"/>
          <p:cNvSpPr>
            <a:spLocks noGrp="1"/>
          </p:cNvSpPr>
          <p:nvPr>
            <p:ph type="hdr" sz="quarter" idx="12"/>
          </p:nvPr>
        </p:nvSpPr>
        <p:spPr/>
        <p:txBody>
          <a:bodyPr/>
          <a:lstStyle/>
          <a:p>
            <a:pPr defTabSz="966387">
              <a:defRPr/>
            </a:pPr>
            <a:r>
              <a:rPr lang="en-US" sz="1900" kern="0">
                <a:solidFill>
                  <a:sysClr val="windowText" lastClr="000000"/>
                </a:solidFill>
              </a:rPr>
              <a:t>Dr. Andy Woods - Soteriology</a:t>
            </a:r>
          </a:p>
        </p:txBody>
      </p:sp>
    </p:spTree>
    <p:extLst>
      <p:ext uri="{BB962C8B-B14F-4D97-AF65-F5344CB8AC3E}">
        <p14:creationId xmlns:p14="http://schemas.microsoft.com/office/powerpoint/2010/main" val="41530412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38614169"/>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ontent Placeholder 2"/>
          <p:cNvSpPr>
            <a:spLocks noGrp="1"/>
          </p:cNvSpPr>
          <p:nvPr>
            <p:ph idx="1"/>
          </p:nvPr>
        </p:nvSpPr>
        <p:spPr>
          <a:xfrm>
            <a:off x="1559984" y="1946275"/>
            <a:ext cx="10363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smtClean="0"/>
            </a:lvl1pPr>
          </a:lstStyle>
          <a:p>
            <a:pPr>
              <a:defRPr/>
            </a:pPr>
            <a:fld id="{B3C3A6CF-E9D9-4FB9-8425-0D4364AA3ACE}" type="slidenum">
              <a:rPr lang="en-US" altLang="en-US"/>
              <a:pPr>
                <a:defRPr/>
              </a:pPr>
              <a:t>‹#›</a:t>
            </a:fld>
            <a:endParaRPr lang="en-US" altLang="en-US"/>
          </a:p>
        </p:txBody>
      </p:sp>
    </p:spTree>
    <p:extLst>
      <p:ext uri="{BB962C8B-B14F-4D97-AF65-F5344CB8AC3E}">
        <p14:creationId xmlns:p14="http://schemas.microsoft.com/office/powerpoint/2010/main" val="170655375"/>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p:txBody>
          <a:bodyPr/>
          <a:lstStyle>
            <a:lvl1pPr>
              <a:defRPr/>
            </a:lvl1pPr>
          </a:lstStyle>
          <a:p>
            <a:pPr>
              <a:defRPr/>
            </a:pPr>
            <a:endParaRPr lang="en-US"/>
          </a:p>
        </p:txBody>
      </p:sp>
      <p:sp>
        <p:nvSpPr>
          <p:cNvPr id="3" name="Rectangle 36"/>
          <p:cNvSpPr>
            <a:spLocks noGrp="1" noChangeArrowheads="1"/>
          </p:cNvSpPr>
          <p:nvPr>
            <p:ph type="ftr" sz="quarter" idx="11"/>
          </p:nvPr>
        </p:nvSpPr>
        <p:spPr/>
        <p:txBody>
          <a:bodyPr/>
          <a:lstStyle>
            <a:lvl1pPr>
              <a:defRPr/>
            </a:lvl1pPr>
          </a:lstStyle>
          <a:p>
            <a:pPr>
              <a:defRPr/>
            </a:pPr>
            <a:endParaRPr lang="en-US"/>
          </a:p>
        </p:txBody>
      </p:sp>
      <p:sp>
        <p:nvSpPr>
          <p:cNvPr id="4" name="Rectangle 37"/>
          <p:cNvSpPr>
            <a:spLocks noGrp="1" noChangeArrowheads="1"/>
          </p:cNvSpPr>
          <p:nvPr>
            <p:ph type="sldNum" sz="quarter" idx="12"/>
          </p:nvPr>
        </p:nvSpPr>
        <p:spPr/>
        <p:txBody>
          <a:bodyPr/>
          <a:lstStyle>
            <a:lvl1pPr>
              <a:defRPr smtClean="0"/>
            </a:lvl1pPr>
          </a:lstStyle>
          <a:p>
            <a:pPr>
              <a:defRPr/>
            </a:pPr>
            <a:fld id="{53B3D57C-D3B2-4DA0-B014-3E13462AB546}" type="slidenum">
              <a:rPr lang="en-US" altLang="en-US"/>
              <a:pPr>
                <a:defRPr/>
              </a:pPr>
              <a:t>‹#›</a:t>
            </a:fld>
            <a:endParaRPr lang="en-US" altLang="en-US"/>
          </a:p>
        </p:txBody>
      </p:sp>
    </p:spTree>
    <p:extLst>
      <p:ext uri="{BB962C8B-B14F-4D97-AF65-F5344CB8AC3E}">
        <p14:creationId xmlns:p14="http://schemas.microsoft.com/office/powerpoint/2010/main" val="1486026445"/>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pPr lvl="0"/>
            <a:endParaRPr lang="en-US" noProof="0"/>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54D67403-144F-4AEC-BC88-67C5B66B5E64}"/>
              </a:ext>
            </a:extLst>
          </p:cNvPr>
          <p:cNvSpPr>
            <a:spLocks noGrp="1" noChangeArrowheads="1"/>
          </p:cNvSpPr>
          <p:nvPr>
            <p:ph type="dt" sz="half" idx="10"/>
          </p:nvPr>
        </p:nvSpPr>
        <p:spPr>
          <a:ln/>
        </p:spPr>
        <p:txBody>
          <a:bodyPr/>
          <a:lstStyle>
            <a:lvl1pPr>
              <a:defRPr/>
            </a:lvl1pPr>
          </a:lstStyle>
          <a:p>
            <a:pPr>
              <a:defRPr/>
            </a:pPr>
            <a:fld id="{B34F64C5-3DB7-4AC4-A6E4-BEC91B3E2FBA}" type="datetime1">
              <a:rPr lang="en-US"/>
              <a:pPr>
                <a:defRPr/>
              </a:pPr>
              <a:t>6/28/25</a:t>
            </a:fld>
            <a:endParaRPr lang="en-US"/>
          </a:p>
        </p:txBody>
      </p:sp>
      <p:sp>
        <p:nvSpPr>
          <p:cNvPr id="6" name="Rectangle 5">
            <a:extLst>
              <a:ext uri="{FF2B5EF4-FFF2-40B4-BE49-F238E27FC236}">
                <a16:creationId xmlns:a16="http://schemas.microsoft.com/office/drawing/2014/main" id="{23CB1886-C67F-4246-8472-984A0C9423EB}"/>
              </a:ext>
            </a:extLst>
          </p:cNvPr>
          <p:cNvSpPr>
            <a:spLocks noGrp="1" noChangeArrowheads="1"/>
          </p:cNvSpPr>
          <p:nvPr>
            <p:ph type="ftr" sz="quarter" idx="11"/>
          </p:nvPr>
        </p:nvSpPr>
        <p:spPr>
          <a:ln/>
        </p:spPr>
        <p:txBody>
          <a:bodyPr/>
          <a:lstStyle>
            <a:lvl1pPr>
              <a:defRPr/>
            </a:lvl1pPr>
          </a:lstStyle>
          <a:p>
            <a:pPr>
              <a:defRPr/>
            </a:pPr>
            <a:r>
              <a:rPr lang="en-US"/>
              <a:t>DANIEL 9</a:t>
            </a:r>
          </a:p>
        </p:txBody>
      </p:sp>
      <p:sp>
        <p:nvSpPr>
          <p:cNvPr id="7" name="Rectangle 6">
            <a:extLst>
              <a:ext uri="{FF2B5EF4-FFF2-40B4-BE49-F238E27FC236}">
                <a16:creationId xmlns:a16="http://schemas.microsoft.com/office/drawing/2014/main" id="{AB9FFE0C-7104-4250-9847-A3BCCD531A22}"/>
              </a:ext>
            </a:extLst>
          </p:cNvPr>
          <p:cNvSpPr>
            <a:spLocks noGrp="1" noChangeArrowheads="1"/>
          </p:cNvSpPr>
          <p:nvPr>
            <p:ph type="sldNum" sz="quarter" idx="12"/>
          </p:nvPr>
        </p:nvSpPr>
        <p:spPr>
          <a:ln/>
        </p:spPr>
        <p:txBody>
          <a:bodyPr/>
          <a:lstStyle>
            <a:lvl1pPr>
              <a:defRPr/>
            </a:lvl1pPr>
          </a:lstStyle>
          <a:p>
            <a:fld id="{F0448DBA-96FE-4E7C-9802-95FE3A1458D8}" type="slidenum">
              <a:rPr lang="en-US" altLang="en-US"/>
              <a:pPr/>
              <a:t>‹#›</a:t>
            </a:fld>
            <a:endParaRPr lang="en-US" altLang="en-US"/>
          </a:p>
        </p:txBody>
      </p:sp>
    </p:spTree>
    <p:extLst>
      <p:ext uri="{BB962C8B-B14F-4D97-AF65-F5344CB8AC3E}">
        <p14:creationId xmlns:p14="http://schemas.microsoft.com/office/powerpoint/2010/main" val="28098420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1559984" y="1946275"/>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843184" y="1946275"/>
            <a:ext cx="5080000" cy="4114800"/>
          </a:xfrm>
        </p:spPr>
        <p:txBody>
          <a:bodyPr/>
          <a:lstStyle/>
          <a:p>
            <a:pPr lvl="0"/>
            <a:endParaRPr lang="en-US" noProof="0"/>
          </a:p>
        </p:txBody>
      </p:sp>
      <p:sp>
        <p:nvSpPr>
          <p:cNvPr id="5" name="Rectangle 35">
            <a:extLst>
              <a:ext uri="{FF2B5EF4-FFF2-40B4-BE49-F238E27FC236}">
                <a16:creationId xmlns:a16="http://schemas.microsoft.com/office/drawing/2014/main" id="{6014CF87-A633-4A88-B406-42BF4EF1A4FF}"/>
              </a:ext>
            </a:extLst>
          </p:cNvPr>
          <p:cNvSpPr>
            <a:spLocks noGrp="1" noChangeArrowheads="1"/>
          </p:cNvSpPr>
          <p:nvPr>
            <p:ph type="dt" sz="half" idx="10"/>
          </p:nvPr>
        </p:nvSpPr>
        <p:spPr/>
        <p:txBody>
          <a:bodyPr/>
          <a:lstStyle>
            <a:lvl1pPr>
              <a:defRPr/>
            </a:lvl1pPr>
          </a:lstStyle>
          <a:p>
            <a:pPr>
              <a:defRPr/>
            </a:pPr>
            <a:endParaRPr lang="en-US"/>
          </a:p>
        </p:txBody>
      </p:sp>
      <p:sp>
        <p:nvSpPr>
          <p:cNvPr id="6" name="Rectangle 36">
            <a:extLst>
              <a:ext uri="{FF2B5EF4-FFF2-40B4-BE49-F238E27FC236}">
                <a16:creationId xmlns:a16="http://schemas.microsoft.com/office/drawing/2014/main" id="{ABABA954-B5DF-482C-9B34-D60C40DB9F1B}"/>
              </a:ext>
            </a:extLst>
          </p:cNvPr>
          <p:cNvSpPr>
            <a:spLocks noGrp="1" noChangeArrowheads="1"/>
          </p:cNvSpPr>
          <p:nvPr>
            <p:ph type="ftr" sz="quarter" idx="11"/>
          </p:nvPr>
        </p:nvSpPr>
        <p:spPr/>
        <p:txBody>
          <a:bodyPr/>
          <a:lstStyle>
            <a:lvl1pPr>
              <a:defRPr/>
            </a:lvl1pPr>
          </a:lstStyle>
          <a:p>
            <a:pPr>
              <a:defRPr/>
            </a:pPr>
            <a:endParaRPr lang="en-US"/>
          </a:p>
        </p:txBody>
      </p:sp>
      <p:sp>
        <p:nvSpPr>
          <p:cNvPr id="7" name="Rectangle 37">
            <a:extLst>
              <a:ext uri="{FF2B5EF4-FFF2-40B4-BE49-F238E27FC236}">
                <a16:creationId xmlns:a16="http://schemas.microsoft.com/office/drawing/2014/main" id="{262B03F8-8AEA-4077-82E6-D1343C29AFE4}"/>
              </a:ext>
            </a:extLst>
          </p:cNvPr>
          <p:cNvSpPr>
            <a:spLocks noGrp="1" noChangeArrowheads="1"/>
          </p:cNvSpPr>
          <p:nvPr>
            <p:ph type="sldNum" sz="quarter" idx="12"/>
          </p:nvPr>
        </p:nvSpPr>
        <p:spPr/>
        <p:txBody>
          <a:bodyPr/>
          <a:lstStyle>
            <a:lvl1pPr>
              <a:defRPr/>
            </a:lvl1pPr>
          </a:lstStyle>
          <a:p>
            <a:fld id="{1D50FB9A-EFFF-407F-A45E-2E37533CD2D7}" type="slidenum">
              <a:rPr lang="en-US" altLang="en-US"/>
              <a:pPr/>
              <a:t>‹#›</a:t>
            </a:fld>
            <a:endParaRPr lang="en-US" altLang="en-US"/>
          </a:p>
        </p:txBody>
      </p:sp>
    </p:spTree>
    <p:extLst>
      <p:ext uri="{BB962C8B-B14F-4D97-AF65-F5344CB8AC3E}">
        <p14:creationId xmlns:p14="http://schemas.microsoft.com/office/powerpoint/2010/main" val="35225127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fld id="{A59691FE-0289-4C30-AC1E-B4493DEEE7A5}" type="datetime1">
              <a:rPr lang="en-US"/>
              <a:pPr>
                <a:defRPr/>
              </a:pPr>
              <a:t>6/28/25</a:t>
            </a:fld>
            <a:endParaRPr lang="en-US"/>
          </a:p>
        </p:txBody>
      </p:sp>
      <p:sp>
        <p:nvSpPr>
          <p:cNvPr id="4" name="Footer Placeholder 3"/>
          <p:cNvSpPr>
            <a:spLocks noGrp="1"/>
          </p:cNvSpPr>
          <p:nvPr>
            <p:ph type="ftr" sz="quarter" idx="11"/>
          </p:nvPr>
        </p:nvSpPr>
        <p:spPr/>
        <p:txBody>
          <a:bodyPr/>
          <a:lstStyle>
            <a:lvl1pPr>
              <a:defRPr/>
            </a:lvl1pPr>
          </a:lstStyle>
          <a:p>
            <a:pPr>
              <a:defRPr/>
            </a:pPr>
            <a:r>
              <a:rPr lang="en-US"/>
              <a:t>DANIEL</a:t>
            </a:r>
          </a:p>
        </p:txBody>
      </p:sp>
      <p:sp>
        <p:nvSpPr>
          <p:cNvPr id="5" name="Slide Number Placeholder 4"/>
          <p:cNvSpPr>
            <a:spLocks noGrp="1"/>
          </p:cNvSpPr>
          <p:nvPr>
            <p:ph type="sldNum" sz="quarter" idx="12"/>
          </p:nvPr>
        </p:nvSpPr>
        <p:spPr/>
        <p:txBody>
          <a:bodyPr/>
          <a:lstStyle>
            <a:lvl1pPr>
              <a:defRPr/>
            </a:lvl1pPr>
          </a:lstStyle>
          <a:p>
            <a:fld id="{0831CE7A-67AC-4113-9A38-5E67E965B48E}" type="slidenum">
              <a:rPr lang="en-US" altLang="en-US"/>
              <a:pPr/>
              <a:t>‹#›</a:t>
            </a:fld>
            <a:endParaRPr lang="en-US" altLang="en-US"/>
          </a:p>
        </p:txBody>
      </p:sp>
    </p:spTree>
    <p:extLst>
      <p:ext uri="{BB962C8B-B14F-4D97-AF65-F5344CB8AC3E}">
        <p14:creationId xmlns:p14="http://schemas.microsoft.com/office/powerpoint/2010/main" val="29259430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CF2DD3F6-1703-589C-3D15-2FEE051F332E}"/>
              </a:ext>
            </a:extLst>
          </p:cNvPr>
          <p:cNvSpPr>
            <a:spLocks noGrp="1"/>
          </p:cNvSpPr>
          <p:nvPr>
            <p:ph type="dt" sz="half" idx="10"/>
          </p:nvPr>
        </p:nvSpPr>
        <p:spPr/>
        <p:txBody>
          <a:bodyPr/>
          <a:lstStyle>
            <a:lvl1pPr>
              <a:defRPr/>
            </a:lvl1pPr>
          </a:lstStyle>
          <a:p>
            <a:pPr>
              <a:defRPr/>
            </a:pPr>
            <a:endParaRPr lang="en-US" altLang="en-US"/>
          </a:p>
        </p:txBody>
      </p:sp>
      <p:sp>
        <p:nvSpPr>
          <p:cNvPr id="8" name="Footer Placeholder 7">
            <a:extLst>
              <a:ext uri="{FF2B5EF4-FFF2-40B4-BE49-F238E27FC236}">
                <a16:creationId xmlns:a16="http://schemas.microsoft.com/office/drawing/2014/main" id="{2FE3A054-08A4-2E66-0257-9A130C9F1E08}"/>
              </a:ext>
            </a:extLst>
          </p:cNvPr>
          <p:cNvSpPr>
            <a:spLocks noGrp="1"/>
          </p:cNvSpPr>
          <p:nvPr>
            <p:ph type="ftr" sz="quarter" idx="11"/>
          </p:nvPr>
        </p:nvSpPr>
        <p:spPr/>
        <p:txBody>
          <a:bodyPr/>
          <a:lstStyle>
            <a:lvl1pPr>
              <a:defRPr/>
            </a:lvl1pPr>
          </a:lstStyle>
          <a:p>
            <a:pPr>
              <a:defRPr/>
            </a:pPr>
            <a:endParaRPr lang="en-US" altLang="en-US"/>
          </a:p>
        </p:txBody>
      </p:sp>
      <p:sp>
        <p:nvSpPr>
          <p:cNvPr id="9" name="Slide Number Placeholder 8">
            <a:extLst>
              <a:ext uri="{FF2B5EF4-FFF2-40B4-BE49-F238E27FC236}">
                <a16:creationId xmlns:a16="http://schemas.microsoft.com/office/drawing/2014/main" id="{BBB664B9-1567-58AD-AB68-F4CC9A4ADE38}"/>
              </a:ext>
            </a:extLst>
          </p:cNvPr>
          <p:cNvSpPr>
            <a:spLocks noGrp="1"/>
          </p:cNvSpPr>
          <p:nvPr>
            <p:ph type="sldNum" sz="quarter" idx="12"/>
          </p:nvPr>
        </p:nvSpPr>
        <p:spPr/>
        <p:txBody>
          <a:bodyPr/>
          <a:lstStyle>
            <a:lvl1pPr>
              <a:defRPr/>
            </a:lvl1pPr>
          </a:lstStyle>
          <a:p>
            <a:pPr>
              <a:defRPr/>
            </a:pPr>
            <a:fld id="{2F1148B6-DD57-4E22-8518-DC2FCFE800E1}" type="slidenum">
              <a:rPr lang="en-US" altLang="en-US"/>
              <a:pPr>
                <a:defRPr/>
              </a:pPr>
              <a:t>‹#›</a:t>
            </a:fld>
            <a:endParaRPr lang="en-US" altLang="en-US"/>
          </a:p>
        </p:txBody>
      </p:sp>
    </p:spTree>
    <p:extLst>
      <p:ext uri="{BB962C8B-B14F-4D97-AF65-F5344CB8AC3E}">
        <p14:creationId xmlns:p14="http://schemas.microsoft.com/office/powerpoint/2010/main" val="26667508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76714419"/>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40591084"/>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41487428"/>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23729507"/>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29311090"/>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26402601"/>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4445606"/>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01835591"/>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46827884"/>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73959898"/>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ontent Placeholder 2"/>
          <p:cNvSpPr>
            <a:spLocks noGrp="1"/>
          </p:cNvSpPr>
          <p:nvPr>
            <p:ph idx="1"/>
          </p:nvPr>
        </p:nvSpPr>
        <p:spPr>
          <a:xfrm>
            <a:off x="1559984" y="1946275"/>
            <a:ext cx="10363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smtClean="0"/>
            </a:lvl1pPr>
          </a:lstStyle>
          <a:p>
            <a:pPr>
              <a:defRPr/>
            </a:pPr>
            <a:fld id="{B3C3A6CF-E9D9-4FB9-8425-0D4364AA3ACE}" type="slidenum">
              <a:rPr lang="en-US" altLang="en-US"/>
              <a:pPr>
                <a:defRPr/>
              </a:pPr>
              <a:t>‹#›</a:t>
            </a:fld>
            <a:endParaRPr lang="en-US" altLang="en-US"/>
          </a:p>
        </p:txBody>
      </p:sp>
    </p:spTree>
    <p:extLst>
      <p:ext uri="{BB962C8B-B14F-4D97-AF65-F5344CB8AC3E}">
        <p14:creationId xmlns:p14="http://schemas.microsoft.com/office/powerpoint/2010/main" val="3264226716"/>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p:txBody>
          <a:bodyPr/>
          <a:lstStyle>
            <a:lvl1pPr>
              <a:defRPr/>
            </a:lvl1pPr>
          </a:lstStyle>
          <a:p>
            <a:pPr>
              <a:defRPr/>
            </a:pPr>
            <a:endParaRPr lang="en-US"/>
          </a:p>
        </p:txBody>
      </p:sp>
      <p:sp>
        <p:nvSpPr>
          <p:cNvPr id="3" name="Rectangle 36"/>
          <p:cNvSpPr>
            <a:spLocks noGrp="1" noChangeArrowheads="1"/>
          </p:cNvSpPr>
          <p:nvPr>
            <p:ph type="ftr" sz="quarter" idx="11"/>
          </p:nvPr>
        </p:nvSpPr>
        <p:spPr/>
        <p:txBody>
          <a:bodyPr/>
          <a:lstStyle>
            <a:lvl1pPr>
              <a:defRPr/>
            </a:lvl1pPr>
          </a:lstStyle>
          <a:p>
            <a:pPr>
              <a:defRPr/>
            </a:pPr>
            <a:endParaRPr lang="en-US"/>
          </a:p>
        </p:txBody>
      </p:sp>
      <p:sp>
        <p:nvSpPr>
          <p:cNvPr id="4" name="Rectangle 37"/>
          <p:cNvSpPr>
            <a:spLocks noGrp="1" noChangeArrowheads="1"/>
          </p:cNvSpPr>
          <p:nvPr>
            <p:ph type="sldNum" sz="quarter" idx="12"/>
          </p:nvPr>
        </p:nvSpPr>
        <p:spPr/>
        <p:txBody>
          <a:bodyPr/>
          <a:lstStyle>
            <a:lvl1pPr>
              <a:defRPr smtClean="0"/>
            </a:lvl1pPr>
          </a:lstStyle>
          <a:p>
            <a:pPr>
              <a:defRPr/>
            </a:pPr>
            <a:fld id="{53B3D57C-D3B2-4DA0-B014-3E13462AB546}" type="slidenum">
              <a:rPr lang="en-US" altLang="en-US"/>
              <a:pPr>
                <a:defRPr/>
              </a:pPr>
              <a:t>‹#›</a:t>
            </a:fld>
            <a:endParaRPr lang="en-US" altLang="en-US"/>
          </a:p>
        </p:txBody>
      </p:sp>
    </p:spTree>
    <p:extLst>
      <p:ext uri="{BB962C8B-B14F-4D97-AF65-F5344CB8AC3E}">
        <p14:creationId xmlns:p14="http://schemas.microsoft.com/office/powerpoint/2010/main" val="2876787708"/>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fld id="{A59691FE-0289-4C30-AC1E-B4493DEEE7A5}" type="datetime1">
              <a:rPr lang="en-US"/>
              <a:pPr>
                <a:defRPr/>
              </a:pPr>
              <a:t>6/28/25</a:t>
            </a:fld>
            <a:endParaRPr lang="en-US"/>
          </a:p>
        </p:txBody>
      </p:sp>
      <p:sp>
        <p:nvSpPr>
          <p:cNvPr id="4" name="Footer Placeholder 3"/>
          <p:cNvSpPr>
            <a:spLocks noGrp="1"/>
          </p:cNvSpPr>
          <p:nvPr>
            <p:ph type="ftr" sz="quarter" idx="11"/>
          </p:nvPr>
        </p:nvSpPr>
        <p:spPr/>
        <p:txBody>
          <a:bodyPr/>
          <a:lstStyle>
            <a:lvl1pPr>
              <a:defRPr/>
            </a:lvl1pPr>
          </a:lstStyle>
          <a:p>
            <a:pPr>
              <a:defRPr/>
            </a:pPr>
            <a:r>
              <a:rPr lang="en-US"/>
              <a:t>DANIEL</a:t>
            </a:r>
          </a:p>
        </p:txBody>
      </p:sp>
      <p:sp>
        <p:nvSpPr>
          <p:cNvPr id="5" name="Slide Number Placeholder 4"/>
          <p:cNvSpPr>
            <a:spLocks noGrp="1"/>
          </p:cNvSpPr>
          <p:nvPr>
            <p:ph type="sldNum" sz="quarter" idx="12"/>
          </p:nvPr>
        </p:nvSpPr>
        <p:spPr/>
        <p:txBody>
          <a:bodyPr/>
          <a:lstStyle>
            <a:lvl1pPr>
              <a:defRPr/>
            </a:lvl1pPr>
          </a:lstStyle>
          <a:p>
            <a:fld id="{0831CE7A-67AC-4113-9A38-5E67E965B48E}" type="slidenum">
              <a:rPr lang="en-US" altLang="en-US"/>
              <a:pPr/>
              <a:t>‹#›</a:t>
            </a:fld>
            <a:endParaRPr lang="en-US" altLang="en-US"/>
          </a:p>
        </p:txBody>
      </p:sp>
    </p:spTree>
    <p:extLst>
      <p:ext uri="{BB962C8B-B14F-4D97-AF65-F5344CB8AC3E}">
        <p14:creationId xmlns:p14="http://schemas.microsoft.com/office/powerpoint/2010/main" val="3295852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pPr lvl="0"/>
            <a:endParaRPr lang="en-US" noProof="0"/>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54D67403-144F-4AEC-BC88-67C5B66B5E64}"/>
              </a:ext>
            </a:extLst>
          </p:cNvPr>
          <p:cNvSpPr>
            <a:spLocks noGrp="1" noChangeArrowheads="1"/>
          </p:cNvSpPr>
          <p:nvPr>
            <p:ph type="dt" sz="half" idx="10"/>
          </p:nvPr>
        </p:nvSpPr>
        <p:spPr>
          <a:ln/>
        </p:spPr>
        <p:txBody>
          <a:bodyPr/>
          <a:lstStyle>
            <a:lvl1pPr>
              <a:defRPr/>
            </a:lvl1pPr>
          </a:lstStyle>
          <a:p>
            <a:pPr>
              <a:defRPr/>
            </a:pPr>
            <a:fld id="{B34F64C5-3DB7-4AC4-A6E4-BEC91B3E2FBA}" type="datetime1">
              <a:rPr lang="en-US"/>
              <a:pPr>
                <a:defRPr/>
              </a:pPr>
              <a:t>6/28/25</a:t>
            </a:fld>
            <a:endParaRPr lang="en-US"/>
          </a:p>
        </p:txBody>
      </p:sp>
      <p:sp>
        <p:nvSpPr>
          <p:cNvPr id="6" name="Rectangle 5">
            <a:extLst>
              <a:ext uri="{FF2B5EF4-FFF2-40B4-BE49-F238E27FC236}">
                <a16:creationId xmlns:a16="http://schemas.microsoft.com/office/drawing/2014/main" id="{23CB1886-C67F-4246-8472-984A0C9423EB}"/>
              </a:ext>
            </a:extLst>
          </p:cNvPr>
          <p:cNvSpPr>
            <a:spLocks noGrp="1" noChangeArrowheads="1"/>
          </p:cNvSpPr>
          <p:nvPr>
            <p:ph type="ftr" sz="quarter" idx="11"/>
          </p:nvPr>
        </p:nvSpPr>
        <p:spPr>
          <a:ln/>
        </p:spPr>
        <p:txBody>
          <a:bodyPr/>
          <a:lstStyle>
            <a:lvl1pPr>
              <a:defRPr/>
            </a:lvl1pPr>
          </a:lstStyle>
          <a:p>
            <a:pPr>
              <a:defRPr/>
            </a:pPr>
            <a:r>
              <a:rPr lang="en-US"/>
              <a:t>DANIEL 9</a:t>
            </a:r>
          </a:p>
        </p:txBody>
      </p:sp>
      <p:sp>
        <p:nvSpPr>
          <p:cNvPr id="7" name="Rectangle 6">
            <a:extLst>
              <a:ext uri="{FF2B5EF4-FFF2-40B4-BE49-F238E27FC236}">
                <a16:creationId xmlns:a16="http://schemas.microsoft.com/office/drawing/2014/main" id="{AB9FFE0C-7104-4250-9847-A3BCCD531A22}"/>
              </a:ext>
            </a:extLst>
          </p:cNvPr>
          <p:cNvSpPr>
            <a:spLocks noGrp="1" noChangeArrowheads="1"/>
          </p:cNvSpPr>
          <p:nvPr>
            <p:ph type="sldNum" sz="quarter" idx="12"/>
          </p:nvPr>
        </p:nvSpPr>
        <p:spPr>
          <a:ln/>
        </p:spPr>
        <p:txBody>
          <a:bodyPr/>
          <a:lstStyle>
            <a:lvl1pPr>
              <a:defRPr/>
            </a:lvl1pPr>
          </a:lstStyle>
          <a:p>
            <a:fld id="{F0448DBA-96FE-4E7C-9802-95FE3A1458D8}" type="slidenum">
              <a:rPr lang="en-US" altLang="en-US"/>
              <a:pPr/>
              <a:t>‹#›</a:t>
            </a:fld>
            <a:endParaRPr lang="en-US" altLang="en-US"/>
          </a:p>
        </p:txBody>
      </p:sp>
    </p:spTree>
    <p:extLst>
      <p:ext uri="{BB962C8B-B14F-4D97-AF65-F5344CB8AC3E}">
        <p14:creationId xmlns:p14="http://schemas.microsoft.com/office/powerpoint/2010/main" val="22746909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1559984" y="1946275"/>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843184" y="1946275"/>
            <a:ext cx="5080000" cy="4114800"/>
          </a:xfrm>
        </p:spPr>
        <p:txBody>
          <a:bodyPr/>
          <a:lstStyle/>
          <a:p>
            <a:pPr lvl="0"/>
            <a:endParaRPr lang="en-US" noProof="0"/>
          </a:p>
        </p:txBody>
      </p:sp>
      <p:sp>
        <p:nvSpPr>
          <p:cNvPr id="5" name="Rectangle 35">
            <a:extLst>
              <a:ext uri="{FF2B5EF4-FFF2-40B4-BE49-F238E27FC236}">
                <a16:creationId xmlns:a16="http://schemas.microsoft.com/office/drawing/2014/main" id="{6014CF87-A633-4A88-B406-42BF4EF1A4FF}"/>
              </a:ext>
            </a:extLst>
          </p:cNvPr>
          <p:cNvSpPr>
            <a:spLocks noGrp="1" noChangeArrowheads="1"/>
          </p:cNvSpPr>
          <p:nvPr>
            <p:ph type="dt" sz="half" idx="10"/>
          </p:nvPr>
        </p:nvSpPr>
        <p:spPr/>
        <p:txBody>
          <a:bodyPr/>
          <a:lstStyle>
            <a:lvl1pPr>
              <a:defRPr/>
            </a:lvl1pPr>
          </a:lstStyle>
          <a:p>
            <a:pPr>
              <a:defRPr/>
            </a:pPr>
            <a:endParaRPr lang="en-US"/>
          </a:p>
        </p:txBody>
      </p:sp>
      <p:sp>
        <p:nvSpPr>
          <p:cNvPr id="6" name="Rectangle 36">
            <a:extLst>
              <a:ext uri="{FF2B5EF4-FFF2-40B4-BE49-F238E27FC236}">
                <a16:creationId xmlns:a16="http://schemas.microsoft.com/office/drawing/2014/main" id="{ABABA954-B5DF-482C-9B34-D60C40DB9F1B}"/>
              </a:ext>
            </a:extLst>
          </p:cNvPr>
          <p:cNvSpPr>
            <a:spLocks noGrp="1" noChangeArrowheads="1"/>
          </p:cNvSpPr>
          <p:nvPr>
            <p:ph type="ftr" sz="quarter" idx="11"/>
          </p:nvPr>
        </p:nvSpPr>
        <p:spPr/>
        <p:txBody>
          <a:bodyPr/>
          <a:lstStyle>
            <a:lvl1pPr>
              <a:defRPr/>
            </a:lvl1pPr>
          </a:lstStyle>
          <a:p>
            <a:pPr>
              <a:defRPr/>
            </a:pPr>
            <a:endParaRPr lang="en-US"/>
          </a:p>
        </p:txBody>
      </p:sp>
      <p:sp>
        <p:nvSpPr>
          <p:cNvPr id="7" name="Rectangle 37">
            <a:extLst>
              <a:ext uri="{FF2B5EF4-FFF2-40B4-BE49-F238E27FC236}">
                <a16:creationId xmlns:a16="http://schemas.microsoft.com/office/drawing/2014/main" id="{262B03F8-8AEA-4077-82E6-D1343C29AFE4}"/>
              </a:ext>
            </a:extLst>
          </p:cNvPr>
          <p:cNvSpPr>
            <a:spLocks noGrp="1" noChangeArrowheads="1"/>
          </p:cNvSpPr>
          <p:nvPr>
            <p:ph type="sldNum" sz="quarter" idx="12"/>
          </p:nvPr>
        </p:nvSpPr>
        <p:spPr/>
        <p:txBody>
          <a:bodyPr/>
          <a:lstStyle>
            <a:lvl1pPr>
              <a:defRPr/>
            </a:lvl1pPr>
          </a:lstStyle>
          <a:p>
            <a:fld id="{1D50FB9A-EFFF-407F-A45E-2E37533CD2D7}" type="slidenum">
              <a:rPr lang="en-US" altLang="en-US"/>
              <a:pPr/>
              <a:t>‹#›</a:t>
            </a:fld>
            <a:endParaRPr lang="en-US" altLang="en-US"/>
          </a:p>
        </p:txBody>
      </p:sp>
    </p:spTree>
    <p:extLst>
      <p:ext uri="{BB962C8B-B14F-4D97-AF65-F5344CB8AC3E}">
        <p14:creationId xmlns:p14="http://schemas.microsoft.com/office/powerpoint/2010/main" val="29073396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64725481"/>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1524000" y="1981200"/>
            <a:ext cx="10363200" cy="4114800"/>
          </a:xfrm>
        </p:spPr>
        <p:txBody>
          <a:bodyPr/>
          <a:lstStyle/>
          <a:p>
            <a:pPr lvl="0"/>
            <a:endParaRPr lang="en-US" noProof="0"/>
          </a:p>
        </p:txBody>
      </p:sp>
      <p:sp>
        <p:nvSpPr>
          <p:cNvPr id="4" name="Rectangle 36"/>
          <p:cNvSpPr>
            <a:spLocks noGrp="1" noChangeArrowheads="1"/>
          </p:cNvSpPr>
          <p:nvPr>
            <p:ph type="dt" sz="half" idx="10"/>
          </p:nvPr>
        </p:nvSpPr>
        <p:spPr/>
        <p:txBody>
          <a:bodyPr/>
          <a:lstStyle>
            <a:lvl1pPr>
              <a:defRPr/>
            </a:lvl1pPr>
          </a:lstStyle>
          <a:p>
            <a:pPr>
              <a:defRPr/>
            </a:pPr>
            <a:endParaRPr lang="en-US"/>
          </a:p>
        </p:txBody>
      </p:sp>
      <p:sp>
        <p:nvSpPr>
          <p:cNvPr id="5" name="Rectangle 37"/>
          <p:cNvSpPr>
            <a:spLocks noGrp="1" noChangeArrowheads="1"/>
          </p:cNvSpPr>
          <p:nvPr>
            <p:ph type="ftr" sz="quarter" idx="11"/>
          </p:nvPr>
        </p:nvSpPr>
        <p:spPr/>
        <p:txBody>
          <a:bodyPr/>
          <a:lstStyle>
            <a:lvl1pPr>
              <a:defRPr/>
            </a:lvl1pPr>
          </a:lstStyle>
          <a:p>
            <a:pPr>
              <a:defRPr/>
            </a:pPr>
            <a:endParaRPr lang="en-US"/>
          </a:p>
        </p:txBody>
      </p:sp>
      <p:sp>
        <p:nvSpPr>
          <p:cNvPr id="6" name="Rectangle 38"/>
          <p:cNvSpPr>
            <a:spLocks noGrp="1" noChangeArrowheads="1"/>
          </p:cNvSpPr>
          <p:nvPr>
            <p:ph type="sldNum" sz="quarter" idx="12"/>
          </p:nvPr>
        </p:nvSpPr>
        <p:spPr/>
        <p:txBody>
          <a:bodyPr/>
          <a:lstStyle>
            <a:lvl1pPr>
              <a:defRPr/>
            </a:lvl1pPr>
          </a:lstStyle>
          <a:p>
            <a:pPr>
              <a:defRPr/>
            </a:pPr>
            <a:fld id="{1EF6323C-6C0B-4FD5-8ED5-416972F06FEC}" type="slidenum">
              <a:rPr lang="en-US"/>
              <a:pPr>
                <a:defRPr/>
              </a:pPr>
              <a:t>‹#›</a:t>
            </a:fld>
            <a:endParaRPr lang="en-US"/>
          </a:p>
        </p:txBody>
      </p:sp>
    </p:spTree>
    <p:extLst>
      <p:ext uri="{BB962C8B-B14F-4D97-AF65-F5344CB8AC3E}">
        <p14:creationId xmlns:p14="http://schemas.microsoft.com/office/powerpoint/2010/main" val="20020761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54641B3E-96BD-1C43-E96E-8F77630DF770}"/>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30419B67-4BFC-6568-A611-45FEA46C650E}"/>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341D65F6-8044-5C51-F87C-FCD9CA1E3F44}"/>
              </a:ext>
            </a:extLst>
          </p:cNvPr>
          <p:cNvSpPr>
            <a:spLocks noGrp="1"/>
          </p:cNvSpPr>
          <p:nvPr>
            <p:ph type="sldNum" sz="quarter" idx="12"/>
          </p:nvPr>
        </p:nvSpPr>
        <p:spPr/>
        <p:txBody>
          <a:bodyPr/>
          <a:lstStyle>
            <a:lvl1pPr>
              <a:defRPr/>
            </a:lvl1pPr>
          </a:lstStyle>
          <a:p>
            <a:pPr>
              <a:defRPr/>
            </a:pPr>
            <a:fld id="{28494B0C-46FD-48BD-86E1-7E407442E7D3}" type="slidenum">
              <a:rPr lang="en-US" altLang="en-US"/>
              <a:pPr>
                <a:defRPr/>
              </a:pPr>
              <a:t>‹#›</a:t>
            </a:fld>
            <a:endParaRPr lang="en-US" altLang="en-US"/>
          </a:p>
        </p:txBody>
      </p:sp>
    </p:spTree>
    <p:extLst>
      <p:ext uri="{BB962C8B-B14F-4D97-AF65-F5344CB8AC3E}">
        <p14:creationId xmlns:p14="http://schemas.microsoft.com/office/powerpoint/2010/main" val="85751846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68C9A63-639B-1EDF-7BBA-03379795216F}"/>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1CC54A37-E8B7-B951-CB58-86CC2899D3C8}"/>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B10D3BCA-7D72-AEC3-1A0B-32B5590398C1}"/>
              </a:ext>
            </a:extLst>
          </p:cNvPr>
          <p:cNvSpPr>
            <a:spLocks noGrp="1"/>
          </p:cNvSpPr>
          <p:nvPr>
            <p:ph type="sldNum" sz="quarter" idx="12"/>
          </p:nvPr>
        </p:nvSpPr>
        <p:spPr/>
        <p:txBody>
          <a:bodyPr/>
          <a:lstStyle>
            <a:lvl1pPr>
              <a:defRPr/>
            </a:lvl1pPr>
          </a:lstStyle>
          <a:p>
            <a:pPr>
              <a:defRPr/>
            </a:pPr>
            <a:fld id="{43C6517E-2914-4F13-A969-DFDB0AEABC63}" type="slidenum">
              <a:rPr lang="en-US" altLang="en-US"/>
              <a:pPr>
                <a:defRPr/>
              </a:pPr>
              <a:t>‹#›</a:t>
            </a:fld>
            <a:endParaRPr lang="en-US" altLang="en-US"/>
          </a:p>
        </p:txBody>
      </p:sp>
    </p:spTree>
    <p:extLst>
      <p:ext uri="{BB962C8B-B14F-4D97-AF65-F5344CB8AC3E}">
        <p14:creationId xmlns:p14="http://schemas.microsoft.com/office/powerpoint/2010/main" val="147433851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4B44F48-0356-A835-16FE-5AABBA72AB8F}"/>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D180AE19-BEF6-B955-4F7D-7C974B1BFB26}"/>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7512152F-ABFF-1A2C-42BA-A93A25766998}"/>
              </a:ext>
            </a:extLst>
          </p:cNvPr>
          <p:cNvSpPr>
            <a:spLocks noGrp="1"/>
          </p:cNvSpPr>
          <p:nvPr>
            <p:ph type="sldNum" sz="quarter" idx="12"/>
          </p:nvPr>
        </p:nvSpPr>
        <p:spPr/>
        <p:txBody>
          <a:bodyPr/>
          <a:lstStyle>
            <a:lvl1pPr>
              <a:defRPr/>
            </a:lvl1pPr>
          </a:lstStyle>
          <a:p>
            <a:pPr>
              <a:defRPr/>
            </a:pPr>
            <a:fld id="{87D9674C-3F21-470C-97D2-7B889E1AFD02}" type="slidenum">
              <a:rPr lang="en-US" altLang="en-US"/>
              <a:pPr>
                <a:defRPr/>
              </a:pPr>
              <a:t>‹#›</a:t>
            </a:fld>
            <a:endParaRPr lang="en-US" altLang="en-US"/>
          </a:p>
        </p:txBody>
      </p:sp>
    </p:spTree>
    <p:extLst>
      <p:ext uri="{BB962C8B-B14F-4D97-AF65-F5344CB8AC3E}">
        <p14:creationId xmlns:p14="http://schemas.microsoft.com/office/powerpoint/2010/main" val="161035553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2B6C4EE3-F952-BF17-8AA1-6EC8397D2558}"/>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07914F25-4CC7-A933-CB88-1D065F96EA3D}"/>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4AA5F71F-BFEE-14C5-84D6-3B4E08894B55}"/>
              </a:ext>
            </a:extLst>
          </p:cNvPr>
          <p:cNvSpPr>
            <a:spLocks noGrp="1"/>
          </p:cNvSpPr>
          <p:nvPr>
            <p:ph type="sldNum" sz="quarter" idx="12"/>
          </p:nvPr>
        </p:nvSpPr>
        <p:spPr/>
        <p:txBody>
          <a:bodyPr/>
          <a:lstStyle>
            <a:lvl1pPr>
              <a:defRPr/>
            </a:lvl1pPr>
          </a:lstStyle>
          <a:p>
            <a:pPr>
              <a:defRPr/>
            </a:pPr>
            <a:fld id="{CCA2B622-779F-42AB-AEA6-5A68169369BF}" type="slidenum">
              <a:rPr lang="en-US" altLang="en-US"/>
              <a:pPr>
                <a:defRPr/>
              </a:pPr>
              <a:t>‹#›</a:t>
            </a:fld>
            <a:endParaRPr lang="en-US" altLang="en-US"/>
          </a:p>
        </p:txBody>
      </p:sp>
    </p:spTree>
    <p:extLst>
      <p:ext uri="{BB962C8B-B14F-4D97-AF65-F5344CB8AC3E}">
        <p14:creationId xmlns:p14="http://schemas.microsoft.com/office/powerpoint/2010/main" val="378317484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CF2DD3F6-1703-589C-3D15-2FEE051F332E}"/>
              </a:ext>
            </a:extLst>
          </p:cNvPr>
          <p:cNvSpPr>
            <a:spLocks noGrp="1"/>
          </p:cNvSpPr>
          <p:nvPr>
            <p:ph type="dt" sz="half" idx="10"/>
          </p:nvPr>
        </p:nvSpPr>
        <p:spPr/>
        <p:txBody>
          <a:bodyPr/>
          <a:lstStyle>
            <a:lvl1pPr>
              <a:defRPr/>
            </a:lvl1pPr>
          </a:lstStyle>
          <a:p>
            <a:pPr>
              <a:defRPr/>
            </a:pPr>
            <a:endParaRPr lang="en-US" altLang="en-US"/>
          </a:p>
        </p:txBody>
      </p:sp>
      <p:sp>
        <p:nvSpPr>
          <p:cNvPr id="8" name="Footer Placeholder 7">
            <a:extLst>
              <a:ext uri="{FF2B5EF4-FFF2-40B4-BE49-F238E27FC236}">
                <a16:creationId xmlns:a16="http://schemas.microsoft.com/office/drawing/2014/main" id="{2FE3A054-08A4-2E66-0257-9A130C9F1E08}"/>
              </a:ext>
            </a:extLst>
          </p:cNvPr>
          <p:cNvSpPr>
            <a:spLocks noGrp="1"/>
          </p:cNvSpPr>
          <p:nvPr>
            <p:ph type="ftr" sz="quarter" idx="11"/>
          </p:nvPr>
        </p:nvSpPr>
        <p:spPr/>
        <p:txBody>
          <a:bodyPr/>
          <a:lstStyle>
            <a:lvl1pPr>
              <a:defRPr/>
            </a:lvl1pPr>
          </a:lstStyle>
          <a:p>
            <a:pPr>
              <a:defRPr/>
            </a:pPr>
            <a:endParaRPr lang="en-US" altLang="en-US"/>
          </a:p>
        </p:txBody>
      </p:sp>
      <p:sp>
        <p:nvSpPr>
          <p:cNvPr id="9" name="Slide Number Placeholder 8">
            <a:extLst>
              <a:ext uri="{FF2B5EF4-FFF2-40B4-BE49-F238E27FC236}">
                <a16:creationId xmlns:a16="http://schemas.microsoft.com/office/drawing/2014/main" id="{BBB664B9-1567-58AD-AB68-F4CC9A4ADE38}"/>
              </a:ext>
            </a:extLst>
          </p:cNvPr>
          <p:cNvSpPr>
            <a:spLocks noGrp="1"/>
          </p:cNvSpPr>
          <p:nvPr>
            <p:ph type="sldNum" sz="quarter" idx="12"/>
          </p:nvPr>
        </p:nvSpPr>
        <p:spPr/>
        <p:txBody>
          <a:bodyPr/>
          <a:lstStyle>
            <a:lvl1pPr>
              <a:defRPr/>
            </a:lvl1pPr>
          </a:lstStyle>
          <a:p>
            <a:pPr>
              <a:defRPr/>
            </a:pPr>
            <a:fld id="{2F1148B6-DD57-4E22-8518-DC2FCFE800E1}" type="slidenum">
              <a:rPr lang="en-US" altLang="en-US"/>
              <a:pPr>
                <a:defRPr/>
              </a:pPr>
              <a:t>‹#›</a:t>
            </a:fld>
            <a:endParaRPr lang="en-US" altLang="en-US"/>
          </a:p>
        </p:txBody>
      </p:sp>
    </p:spTree>
    <p:extLst>
      <p:ext uri="{BB962C8B-B14F-4D97-AF65-F5344CB8AC3E}">
        <p14:creationId xmlns:p14="http://schemas.microsoft.com/office/powerpoint/2010/main" val="44254145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E4045A7B-A48F-8408-51A9-3FA2A735D845}"/>
              </a:ext>
            </a:extLst>
          </p:cNvPr>
          <p:cNvSpPr>
            <a:spLocks noGrp="1"/>
          </p:cNvSpPr>
          <p:nvPr>
            <p:ph type="dt" sz="half" idx="10"/>
          </p:nvPr>
        </p:nvSpPr>
        <p:spPr/>
        <p:txBody>
          <a:bodyPr/>
          <a:lstStyle>
            <a:lvl1pPr>
              <a:defRPr/>
            </a:lvl1pPr>
          </a:lstStyle>
          <a:p>
            <a:pPr>
              <a:defRPr/>
            </a:pPr>
            <a:endParaRPr lang="en-US" altLang="en-US"/>
          </a:p>
        </p:txBody>
      </p:sp>
      <p:sp>
        <p:nvSpPr>
          <p:cNvPr id="4" name="Footer Placeholder 3">
            <a:extLst>
              <a:ext uri="{FF2B5EF4-FFF2-40B4-BE49-F238E27FC236}">
                <a16:creationId xmlns:a16="http://schemas.microsoft.com/office/drawing/2014/main" id="{7E21EC14-C94A-9C72-F342-B8F0A68CA438}"/>
              </a:ext>
            </a:extLst>
          </p:cNvPr>
          <p:cNvSpPr>
            <a:spLocks noGrp="1"/>
          </p:cNvSpPr>
          <p:nvPr>
            <p:ph type="ftr" sz="quarter" idx="11"/>
          </p:nvPr>
        </p:nvSpPr>
        <p:spPr/>
        <p:txBody>
          <a:bodyPr/>
          <a:lstStyle>
            <a:lvl1pPr>
              <a:defRPr/>
            </a:lvl1pPr>
          </a:lstStyle>
          <a:p>
            <a:pPr>
              <a:defRPr/>
            </a:pPr>
            <a:endParaRPr lang="en-US" altLang="en-US"/>
          </a:p>
        </p:txBody>
      </p:sp>
      <p:sp>
        <p:nvSpPr>
          <p:cNvPr id="5" name="Slide Number Placeholder 4">
            <a:extLst>
              <a:ext uri="{FF2B5EF4-FFF2-40B4-BE49-F238E27FC236}">
                <a16:creationId xmlns:a16="http://schemas.microsoft.com/office/drawing/2014/main" id="{A0348BCE-82BC-E985-29A0-71C6C84987DA}"/>
              </a:ext>
            </a:extLst>
          </p:cNvPr>
          <p:cNvSpPr>
            <a:spLocks noGrp="1"/>
          </p:cNvSpPr>
          <p:nvPr>
            <p:ph type="sldNum" sz="quarter" idx="12"/>
          </p:nvPr>
        </p:nvSpPr>
        <p:spPr/>
        <p:txBody>
          <a:bodyPr/>
          <a:lstStyle>
            <a:lvl1pPr>
              <a:defRPr/>
            </a:lvl1pPr>
          </a:lstStyle>
          <a:p>
            <a:pPr>
              <a:defRPr/>
            </a:pPr>
            <a:fld id="{16D941E6-6B79-486D-9159-3394E04A3D92}" type="slidenum">
              <a:rPr lang="en-US" altLang="en-US"/>
              <a:pPr>
                <a:defRPr/>
              </a:pPr>
              <a:t>‹#›</a:t>
            </a:fld>
            <a:endParaRPr lang="en-US" altLang="en-US"/>
          </a:p>
        </p:txBody>
      </p:sp>
    </p:spTree>
    <p:extLst>
      <p:ext uri="{BB962C8B-B14F-4D97-AF65-F5344CB8AC3E}">
        <p14:creationId xmlns:p14="http://schemas.microsoft.com/office/powerpoint/2010/main" val="379404008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E41BEED-F7D9-C03F-077B-A506AC7DFD03}"/>
              </a:ext>
            </a:extLst>
          </p:cNvPr>
          <p:cNvSpPr>
            <a:spLocks noGrp="1"/>
          </p:cNvSpPr>
          <p:nvPr>
            <p:ph type="dt" sz="half" idx="10"/>
          </p:nvPr>
        </p:nvSpPr>
        <p:spPr/>
        <p:txBody>
          <a:bodyPr/>
          <a:lstStyle>
            <a:lvl1pPr>
              <a:defRPr/>
            </a:lvl1pPr>
          </a:lstStyle>
          <a:p>
            <a:pPr>
              <a:defRPr/>
            </a:pPr>
            <a:endParaRPr lang="en-US" altLang="en-US"/>
          </a:p>
        </p:txBody>
      </p:sp>
      <p:sp>
        <p:nvSpPr>
          <p:cNvPr id="3" name="Footer Placeholder 2">
            <a:extLst>
              <a:ext uri="{FF2B5EF4-FFF2-40B4-BE49-F238E27FC236}">
                <a16:creationId xmlns:a16="http://schemas.microsoft.com/office/drawing/2014/main" id="{F78D869A-E201-2E27-755F-70772CA488EF}"/>
              </a:ext>
            </a:extLst>
          </p:cNvPr>
          <p:cNvSpPr>
            <a:spLocks noGrp="1"/>
          </p:cNvSpPr>
          <p:nvPr>
            <p:ph type="ftr" sz="quarter" idx="11"/>
          </p:nvPr>
        </p:nvSpPr>
        <p:spPr/>
        <p:txBody>
          <a:bodyPr/>
          <a:lstStyle>
            <a:lvl1pPr>
              <a:defRPr/>
            </a:lvl1pPr>
          </a:lstStyle>
          <a:p>
            <a:pPr>
              <a:defRPr/>
            </a:pPr>
            <a:endParaRPr lang="en-US" altLang="en-US"/>
          </a:p>
        </p:txBody>
      </p:sp>
      <p:sp>
        <p:nvSpPr>
          <p:cNvPr id="4" name="Slide Number Placeholder 3">
            <a:extLst>
              <a:ext uri="{FF2B5EF4-FFF2-40B4-BE49-F238E27FC236}">
                <a16:creationId xmlns:a16="http://schemas.microsoft.com/office/drawing/2014/main" id="{7E40470A-9264-45DB-5BDA-CFF4A3F2C3AF}"/>
              </a:ext>
            </a:extLst>
          </p:cNvPr>
          <p:cNvSpPr>
            <a:spLocks noGrp="1"/>
          </p:cNvSpPr>
          <p:nvPr>
            <p:ph type="sldNum" sz="quarter" idx="12"/>
          </p:nvPr>
        </p:nvSpPr>
        <p:spPr/>
        <p:txBody>
          <a:bodyPr/>
          <a:lstStyle>
            <a:lvl1pPr>
              <a:defRPr/>
            </a:lvl1pPr>
          </a:lstStyle>
          <a:p>
            <a:pPr>
              <a:defRPr/>
            </a:pPr>
            <a:fld id="{AB11A3CC-14CF-4D94-8C77-967E77604D35}" type="slidenum">
              <a:rPr lang="en-US" altLang="en-US"/>
              <a:pPr>
                <a:defRPr/>
              </a:pPr>
              <a:t>‹#›</a:t>
            </a:fld>
            <a:endParaRPr lang="en-US" altLang="en-US"/>
          </a:p>
        </p:txBody>
      </p:sp>
    </p:spTree>
    <p:extLst>
      <p:ext uri="{BB962C8B-B14F-4D97-AF65-F5344CB8AC3E}">
        <p14:creationId xmlns:p14="http://schemas.microsoft.com/office/powerpoint/2010/main" val="110079811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FDAA105-CCD7-68AC-77F0-226F3B808A5F}"/>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26FEF770-1CE5-67AD-DCDB-0EA3D757B909}"/>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5B5D8757-81F5-7E39-405F-F2AEC20856CA}"/>
              </a:ext>
            </a:extLst>
          </p:cNvPr>
          <p:cNvSpPr>
            <a:spLocks noGrp="1"/>
          </p:cNvSpPr>
          <p:nvPr>
            <p:ph type="sldNum" sz="quarter" idx="12"/>
          </p:nvPr>
        </p:nvSpPr>
        <p:spPr/>
        <p:txBody>
          <a:bodyPr/>
          <a:lstStyle>
            <a:lvl1pPr>
              <a:defRPr/>
            </a:lvl1pPr>
          </a:lstStyle>
          <a:p>
            <a:pPr>
              <a:defRPr/>
            </a:pPr>
            <a:fld id="{524679E8-E004-4965-9EFD-BA2A5F935EAE}" type="slidenum">
              <a:rPr lang="en-US" altLang="en-US"/>
              <a:pPr>
                <a:defRPr/>
              </a:pPr>
              <a:t>‹#›</a:t>
            </a:fld>
            <a:endParaRPr lang="en-US" altLang="en-US"/>
          </a:p>
        </p:txBody>
      </p:sp>
    </p:spTree>
    <p:extLst>
      <p:ext uri="{BB962C8B-B14F-4D97-AF65-F5344CB8AC3E}">
        <p14:creationId xmlns:p14="http://schemas.microsoft.com/office/powerpoint/2010/main" val="362634299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002B48-40C0-4B35-E209-180FDB8DD1DC}"/>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5DF7F8BC-4E51-0981-F40D-9CD8D3360F93}"/>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49936BBD-BA80-4C52-0E6D-0BC478E20966}"/>
              </a:ext>
            </a:extLst>
          </p:cNvPr>
          <p:cNvSpPr>
            <a:spLocks noGrp="1"/>
          </p:cNvSpPr>
          <p:nvPr>
            <p:ph type="sldNum" sz="quarter" idx="12"/>
          </p:nvPr>
        </p:nvSpPr>
        <p:spPr/>
        <p:txBody>
          <a:bodyPr/>
          <a:lstStyle>
            <a:lvl1pPr>
              <a:defRPr/>
            </a:lvl1pPr>
          </a:lstStyle>
          <a:p>
            <a:pPr>
              <a:defRPr/>
            </a:pPr>
            <a:fld id="{354C12D0-3286-40D7-B56A-99802C527547}" type="slidenum">
              <a:rPr lang="en-US" altLang="en-US"/>
              <a:pPr>
                <a:defRPr/>
              </a:pPr>
              <a:t>‹#›</a:t>
            </a:fld>
            <a:endParaRPr lang="en-US" altLang="en-US"/>
          </a:p>
        </p:txBody>
      </p:sp>
    </p:spTree>
    <p:extLst>
      <p:ext uri="{BB962C8B-B14F-4D97-AF65-F5344CB8AC3E}">
        <p14:creationId xmlns:p14="http://schemas.microsoft.com/office/powerpoint/2010/main" val="41483376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5187236"/>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7EFADBA-CB43-072F-5C60-602458B0FD40}"/>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51F0F473-EDE4-9E83-4080-8BEBDDE1EE75}"/>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F72BC1A0-F2B3-ED74-7067-F72E3FC21310}"/>
              </a:ext>
            </a:extLst>
          </p:cNvPr>
          <p:cNvSpPr>
            <a:spLocks noGrp="1"/>
          </p:cNvSpPr>
          <p:nvPr>
            <p:ph type="sldNum" sz="quarter" idx="12"/>
          </p:nvPr>
        </p:nvSpPr>
        <p:spPr/>
        <p:txBody>
          <a:bodyPr/>
          <a:lstStyle>
            <a:lvl1pPr>
              <a:defRPr/>
            </a:lvl1pPr>
          </a:lstStyle>
          <a:p>
            <a:pPr>
              <a:defRPr/>
            </a:pPr>
            <a:fld id="{F9ED24E1-F073-4587-B725-BB8B4004FCB0}" type="slidenum">
              <a:rPr lang="en-US" altLang="en-US"/>
              <a:pPr>
                <a:defRPr/>
              </a:pPr>
              <a:t>‹#›</a:t>
            </a:fld>
            <a:endParaRPr lang="en-US" altLang="en-US"/>
          </a:p>
        </p:txBody>
      </p:sp>
    </p:spTree>
    <p:extLst>
      <p:ext uri="{BB962C8B-B14F-4D97-AF65-F5344CB8AC3E}">
        <p14:creationId xmlns:p14="http://schemas.microsoft.com/office/powerpoint/2010/main" val="87533754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3C8BE40-7EB2-F07E-20D3-D062021DD6E8}"/>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032F6EDD-6C0A-C278-C2C6-0EDB0A15A08E}"/>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F12E3EDA-3923-A261-05F8-E2713A3E9130}"/>
              </a:ext>
            </a:extLst>
          </p:cNvPr>
          <p:cNvSpPr>
            <a:spLocks noGrp="1"/>
          </p:cNvSpPr>
          <p:nvPr>
            <p:ph type="sldNum" sz="quarter" idx="12"/>
          </p:nvPr>
        </p:nvSpPr>
        <p:spPr/>
        <p:txBody>
          <a:bodyPr/>
          <a:lstStyle>
            <a:lvl1pPr>
              <a:defRPr/>
            </a:lvl1pPr>
          </a:lstStyle>
          <a:p>
            <a:pPr>
              <a:defRPr/>
            </a:pPr>
            <a:fld id="{77B7ECDA-9C3B-4099-8167-C413E88EE197}" type="slidenum">
              <a:rPr lang="en-US" altLang="en-US"/>
              <a:pPr>
                <a:defRPr/>
              </a:pPr>
              <a:t>‹#›</a:t>
            </a:fld>
            <a:endParaRPr lang="en-US" altLang="en-US"/>
          </a:p>
        </p:txBody>
      </p:sp>
    </p:spTree>
    <p:extLst>
      <p:ext uri="{BB962C8B-B14F-4D97-AF65-F5344CB8AC3E}">
        <p14:creationId xmlns:p14="http://schemas.microsoft.com/office/powerpoint/2010/main" val="388566746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itle">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28235389"/>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46776959"/>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84905201"/>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81466289"/>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78274656"/>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97034577"/>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6" Type="http://schemas.openxmlformats.org/officeDocument/2006/relationships/theme" Target="../theme/theme2.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theme" Target="../theme/theme3.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
            <a:ext cx="1447800" cy="6854825"/>
            <a:chOff x="0" y="0"/>
            <a:chExt cx="684" cy="4318"/>
          </a:xfrm>
        </p:grpSpPr>
        <p:sp>
          <p:nvSpPr>
            <p:cNvPr id="14339"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eaLnBrk="1" hangingPunct="1">
                <a:defRPr/>
              </a:pPr>
              <a:endParaRPr lang="en-US" sz="2400" dirty="0">
                <a:latin typeface="Calibri" panose="020F0502020204030204" pitchFamily="34" charset="0"/>
                <a:cs typeface="Calibri" panose="020F0502020204030204" pitchFamily="34" charset="0"/>
              </a:endParaRPr>
            </a:p>
          </p:txBody>
        </p:sp>
        <p:grpSp>
          <p:nvGrpSpPr>
            <p:cNvPr id="1033"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grpSp>
      </p:grpSp>
      <p:sp>
        <p:nvSpPr>
          <p:cNvPr id="1027" name="Rectangle 34"/>
          <p:cNvSpPr>
            <a:spLocks noGrp="1" noChangeArrowheads="1"/>
          </p:cNvSpPr>
          <p:nvPr>
            <p:ph type="title"/>
          </p:nvPr>
        </p:nvSpPr>
        <p:spPr bwMode="auto">
          <a:xfrm>
            <a:off x="15240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dirty="0"/>
              <a:t>Click to edit Master title style</a:t>
            </a:r>
          </a:p>
        </p:txBody>
      </p:sp>
      <p:sp>
        <p:nvSpPr>
          <p:cNvPr id="14371" name="Rectangle 35"/>
          <p:cNvSpPr>
            <a:spLocks noGrp="1" noChangeArrowheads="1"/>
          </p:cNvSpPr>
          <p:nvPr>
            <p:ph type="dt" sz="half" idx="2"/>
          </p:nvPr>
        </p:nvSpPr>
        <p:spPr bwMode="auto">
          <a:xfrm>
            <a:off x="15240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latin typeface="Calibri" panose="020F0502020204030204" pitchFamily="34" charset="0"/>
                <a:cs typeface="+mn-cs"/>
              </a:defRPr>
            </a:lvl1pPr>
          </a:lstStyle>
          <a:p>
            <a:pPr>
              <a:defRPr/>
            </a:pPr>
            <a:endParaRPr lang="en-US" dirty="0"/>
          </a:p>
        </p:txBody>
      </p:sp>
      <p:sp>
        <p:nvSpPr>
          <p:cNvPr id="14372" name="Rectangle 36"/>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atin typeface="Calibri" panose="020F0502020204030204" pitchFamily="34" charset="0"/>
                <a:cs typeface="+mn-cs"/>
              </a:defRPr>
            </a:lvl1pPr>
          </a:lstStyle>
          <a:p>
            <a:pPr>
              <a:defRPr/>
            </a:pPr>
            <a:endParaRPr lang="en-US" dirty="0"/>
          </a:p>
        </p:txBody>
      </p:sp>
      <p:sp>
        <p:nvSpPr>
          <p:cNvPr id="14373" name="Rectangle 37"/>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eaLnBrk="1" hangingPunct="1">
              <a:defRPr sz="1400" smtClean="0">
                <a:latin typeface="Calibri" panose="020F0502020204030204" pitchFamily="34" charset="0"/>
                <a:cs typeface="Calibri" panose="020F0502020204030204" pitchFamily="34" charset="0"/>
              </a:defRPr>
            </a:lvl1pPr>
          </a:lstStyle>
          <a:p>
            <a:pPr>
              <a:defRPr/>
            </a:pPr>
            <a:fld id="{29634EE1-7EB7-4B53-9DE7-78AC25DB4F0A}" type="slidenum">
              <a:rPr lang="en-US" altLang="en-US" smtClean="0"/>
              <a:pPr>
                <a:defRPr/>
              </a:pPr>
              <a:t>‹#›</a:t>
            </a:fld>
            <a:endParaRPr lang="en-US" altLang="en-US" dirty="0"/>
          </a:p>
        </p:txBody>
      </p:sp>
      <p:sp>
        <p:nvSpPr>
          <p:cNvPr id="14374" name="Rectangle 38"/>
          <p:cNvSpPr>
            <a:spLocks noGrp="1" noChangeArrowheads="1"/>
          </p:cNvSpPr>
          <p:nvPr>
            <p:ph type="body" idx="1"/>
          </p:nvPr>
        </p:nvSpPr>
        <p:spPr bwMode="auto">
          <a:xfrm>
            <a:off x="1559984" y="1946275"/>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50614065"/>
      </p:ext>
    </p:extLst>
  </p:cSld>
  <p:clrMap bg1="dk2" tx1="lt1" bg2="dk1" tx2="lt2" accent1="accent1" accent2="accent2" accent3="accent3" accent4="accent4" accent5="accent5" accent6="accent6" hlink="hlink" folHlink="folHlink"/>
  <p:sldLayoutIdLst>
    <p:sldLayoutId id="2147488921" r:id="rId1"/>
    <p:sldLayoutId id="2147488922" r:id="rId2"/>
    <p:sldLayoutId id="2147488923" r:id="rId3"/>
    <p:sldLayoutId id="2147488924" r:id="rId4"/>
    <p:sldLayoutId id="2147488925" r:id="rId5"/>
    <p:sldLayoutId id="2147488926" r:id="rId6"/>
    <p:sldLayoutId id="2147488927" r:id="rId7"/>
    <p:sldLayoutId id="2147488928" r:id="rId8"/>
    <p:sldLayoutId id="2147488929" r:id="rId9"/>
    <p:sldLayoutId id="2147488930" r:id="rId10"/>
    <p:sldLayoutId id="2147488931" r:id="rId11"/>
    <p:sldLayoutId id="2147488934" r:id="rId12"/>
    <p:sldLayoutId id="2147488935" r:id="rId13"/>
    <p:sldLayoutId id="2147488971" r:id="rId14"/>
    <p:sldLayoutId id="2147488972" r:id="rId15"/>
  </p:sldLayoutIdLst>
  <p:transition/>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
            <a:ext cx="1447800" cy="6854825"/>
            <a:chOff x="0" y="0"/>
            <a:chExt cx="684" cy="4318"/>
          </a:xfrm>
        </p:grpSpPr>
        <p:sp>
          <p:nvSpPr>
            <p:cNvPr id="14339"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eaLnBrk="1" hangingPunct="1">
                <a:defRPr/>
              </a:pPr>
              <a:endParaRPr lang="en-US" sz="2400" dirty="0">
                <a:latin typeface="Calibri" panose="020F0502020204030204" pitchFamily="34" charset="0"/>
                <a:cs typeface="Calibri" panose="020F0502020204030204" pitchFamily="34" charset="0"/>
              </a:endParaRPr>
            </a:p>
          </p:txBody>
        </p:sp>
        <p:grpSp>
          <p:nvGrpSpPr>
            <p:cNvPr id="1033"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grpSp>
      </p:grpSp>
      <p:sp>
        <p:nvSpPr>
          <p:cNvPr id="1027" name="Rectangle 34"/>
          <p:cNvSpPr>
            <a:spLocks noGrp="1" noChangeArrowheads="1"/>
          </p:cNvSpPr>
          <p:nvPr>
            <p:ph type="title"/>
          </p:nvPr>
        </p:nvSpPr>
        <p:spPr bwMode="auto">
          <a:xfrm>
            <a:off x="15240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dirty="0"/>
              <a:t>Click to edit Master title style</a:t>
            </a:r>
          </a:p>
        </p:txBody>
      </p:sp>
      <p:sp>
        <p:nvSpPr>
          <p:cNvPr id="14371" name="Rectangle 35"/>
          <p:cNvSpPr>
            <a:spLocks noGrp="1" noChangeArrowheads="1"/>
          </p:cNvSpPr>
          <p:nvPr>
            <p:ph type="dt" sz="half" idx="2"/>
          </p:nvPr>
        </p:nvSpPr>
        <p:spPr bwMode="auto">
          <a:xfrm>
            <a:off x="15240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latin typeface="Calibri" panose="020F0502020204030204" pitchFamily="34" charset="0"/>
                <a:cs typeface="+mn-cs"/>
              </a:defRPr>
            </a:lvl1pPr>
          </a:lstStyle>
          <a:p>
            <a:pPr>
              <a:defRPr/>
            </a:pPr>
            <a:endParaRPr lang="en-US" dirty="0"/>
          </a:p>
        </p:txBody>
      </p:sp>
      <p:sp>
        <p:nvSpPr>
          <p:cNvPr id="14372" name="Rectangle 36"/>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atin typeface="Calibri" panose="020F0502020204030204" pitchFamily="34" charset="0"/>
                <a:cs typeface="+mn-cs"/>
              </a:defRPr>
            </a:lvl1pPr>
          </a:lstStyle>
          <a:p>
            <a:pPr>
              <a:defRPr/>
            </a:pPr>
            <a:endParaRPr lang="en-US" dirty="0"/>
          </a:p>
        </p:txBody>
      </p:sp>
      <p:sp>
        <p:nvSpPr>
          <p:cNvPr id="14373" name="Rectangle 37"/>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eaLnBrk="1" hangingPunct="1">
              <a:defRPr sz="1400" smtClean="0">
                <a:latin typeface="Calibri" panose="020F0502020204030204" pitchFamily="34" charset="0"/>
                <a:cs typeface="Calibri" panose="020F0502020204030204" pitchFamily="34" charset="0"/>
              </a:defRPr>
            </a:lvl1pPr>
          </a:lstStyle>
          <a:p>
            <a:pPr>
              <a:defRPr/>
            </a:pPr>
            <a:fld id="{29634EE1-7EB7-4B53-9DE7-78AC25DB4F0A}" type="slidenum">
              <a:rPr lang="en-US" altLang="en-US" smtClean="0"/>
              <a:pPr>
                <a:defRPr/>
              </a:pPr>
              <a:t>‹#›</a:t>
            </a:fld>
            <a:endParaRPr lang="en-US" altLang="en-US" dirty="0"/>
          </a:p>
        </p:txBody>
      </p:sp>
      <p:sp>
        <p:nvSpPr>
          <p:cNvPr id="14374" name="Rectangle 38"/>
          <p:cNvSpPr>
            <a:spLocks noGrp="1" noChangeArrowheads="1"/>
          </p:cNvSpPr>
          <p:nvPr>
            <p:ph type="body" idx="1"/>
          </p:nvPr>
        </p:nvSpPr>
        <p:spPr bwMode="auto">
          <a:xfrm>
            <a:off x="1559984" y="1946275"/>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03324888"/>
      </p:ext>
    </p:extLst>
  </p:cSld>
  <p:clrMap bg1="dk2" tx1="lt1" bg2="dk1" tx2="lt2" accent1="accent1" accent2="accent2" accent3="accent3" accent4="accent4" accent5="accent5" accent6="accent6" hlink="hlink" folHlink="folHlink"/>
  <p:sldLayoutIdLst>
    <p:sldLayoutId id="2147488939" r:id="rId1"/>
    <p:sldLayoutId id="2147488940" r:id="rId2"/>
    <p:sldLayoutId id="2147488941" r:id="rId3"/>
    <p:sldLayoutId id="2147488942" r:id="rId4"/>
    <p:sldLayoutId id="2147488943" r:id="rId5"/>
    <p:sldLayoutId id="2147488944" r:id="rId6"/>
    <p:sldLayoutId id="2147488945" r:id="rId7"/>
    <p:sldLayoutId id="2147488946" r:id="rId8"/>
    <p:sldLayoutId id="2147488947" r:id="rId9"/>
    <p:sldLayoutId id="2147488948" r:id="rId10"/>
    <p:sldLayoutId id="2147488949" r:id="rId11"/>
    <p:sldLayoutId id="2147488950" r:id="rId12"/>
    <p:sldLayoutId id="2147488951" r:id="rId13"/>
    <p:sldLayoutId id="2147488952" r:id="rId14"/>
    <p:sldLayoutId id="2147488953" r:id="rId15"/>
  </p:sldLayoutIdLst>
  <p:transition/>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3F84243B-42A7-6D14-007C-A6DDD7D681D8}"/>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3A44FD62-D291-7BF3-DDC4-3CAC8DEAD56E}"/>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854489EA-493F-6C44-20FF-B178DF4D908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Calibri" panose="020F0502020204030204" pitchFamily="34" charset="0"/>
              </a:defRPr>
            </a:lvl1pPr>
          </a:lstStyle>
          <a:p>
            <a:pPr>
              <a:defRPr/>
            </a:pPr>
            <a:endParaRPr lang="en-US" altLang="en-US" dirty="0"/>
          </a:p>
        </p:txBody>
      </p:sp>
      <p:sp>
        <p:nvSpPr>
          <p:cNvPr id="5" name="Footer Placeholder 4">
            <a:extLst>
              <a:ext uri="{FF2B5EF4-FFF2-40B4-BE49-F238E27FC236}">
                <a16:creationId xmlns:a16="http://schemas.microsoft.com/office/drawing/2014/main" id="{46428E94-0A4D-3902-0E3C-F5D9392CDA8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Calibri" panose="020F0502020204030204" pitchFamily="34" charset="0"/>
              </a:defRPr>
            </a:lvl1pPr>
          </a:lstStyle>
          <a:p>
            <a:pPr>
              <a:defRPr/>
            </a:pPr>
            <a:endParaRPr lang="en-US" altLang="en-US" dirty="0"/>
          </a:p>
        </p:txBody>
      </p:sp>
      <p:sp>
        <p:nvSpPr>
          <p:cNvPr id="6" name="Slide Number Placeholder 5">
            <a:extLst>
              <a:ext uri="{FF2B5EF4-FFF2-40B4-BE49-F238E27FC236}">
                <a16:creationId xmlns:a16="http://schemas.microsoft.com/office/drawing/2014/main" id="{D5BE6B75-BC41-5C0C-3D4C-A3E7538770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cs typeface="Calibri" panose="020F0502020204030204" pitchFamily="34" charset="0"/>
              </a:defRPr>
            </a:lvl1pPr>
          </a:lstStyle>
          <a:p>
            <a:pPr>
              <a:defRPr/>
            </a:pPr>
            <a:fld id="{91122158-50D8-4B77-ADCA-79B530C41F2E}" type="slidenum">
              <a:rPr lang="en-US" altLang="en-US" smtClean="0"/>
              <a:pPr>
                <a:defRPr/>
              </a:pPr>
              <a:t>‹#›</a:t>
            </a:fld>
            <a:endParaRPr lang="en-US" altLang="en-US" dirty="0"/>
          </a:p>
        </p:txBody>
      </p:sp>
    </p:spTree>
    <p:extLst>
      <p:ext uri="{BB962C8B-B14F-4D97-AF65-F5344CB8AC3E}">
        <p14:creationId xmlns:p14="http://schemas.microsoft.com/office/powerpoint/2010/main" val="3205207775"/>
      </p:ext>
    </p:extLst>
  </p:cSld>
  <p:clrMap bg1="dk1" tx1="lt1" bg2="dk2" tx2="lt2" accent1="accent1" accent2="accent2" accent3="accent3" accent4="accent4" accent5="accent5" accent6="accent6" hlink="hlink" folHlink="folHlink"/>
  <p:sldLayoutIdLst>
    <p:sldLayoutId id="2147488958" r:id="rId1"/>
    <p:sldLayoutId id="2147488959" r:id="rId2"/>
    <p:sldLayoutId id="2147488960" r:id="rId3"/>
    <p:sldLayoutId id="2147488961" r:id="rId4"/>
    <p:sldLayoutId id="2147488962" r:id="rId5"/>
    <p:sldLayoutId id="2147488963" r:id="rId6"/>
    <p:sldLayoutId id="2147488964" r:id="rId7"/>
    <p:sldLayoutId id="2147488965" r:id="rId8"/>
    <p:sldLayoutId id="2147488966" r:id="rId9"/>
    <p:sldLayoutId id="2147488967" r:id="rId10"/>
    <p:sldLayoutId id="2147488968" r:id="rId11"/>
    <p:sldLayoutId id="2147488969" r:id="rId12"/>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5.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14.xml"/><Relationship Id="rId4" Type="http://schemas.openxmlformats.org/officeDocument/2006/relationships/image" Target="../media/image15.png"/></Relationships>
</file>

<file path=ppt/slides/_rels/slide2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9.png"/><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hyperlink" Target="http://www.spiritandtruth.org/questions/151.htm" TargetMode="External"/><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5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5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5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0.xm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39E1827-DFA8-9709-561D-16D549B64B8D}"/>
              </a:ext>
            </a:extLst>
          </p:cNvPr>
          <p:cNvPicPr>
            <a:picLocks noChangeAspect="1"/>
          </p:cNvPicPr>
          <p:nvPr/>
        </p:nvPicPr>
        <p:blipFill>
          <a:blip r:embed="rId2"/>
          <a:stretch>
            <a:fillRect/>
          </a:stretch>
        </p:blipFill>
        <p:spPr>
          <a:xfrm>
            <a:off x="2032000" y="609600"/>
            <a:ext cx="8128000" cy="4572000"/>
          </a:xfrm>
          <a:prstGeom prst="rect">
            <a:avLst/>
          </a:prstGeom>
        </p:spPr>
      </p:pic>
      <p:pic>
        <p:nvPicPr>
          <p:cNvPr id="2" name="Picture 1">
            <a:extLst>
              <a:ext uri="{FF2B5EF4-FFF2-40B4-BE49-F238E27FC236}">
                <a16:creationId xmlns:a16="http://schemas.microsoft.com/office/drawing/2014/main" id="{689888DC-C9D1-C00E-F779-A7614B75419E}"/>
              </a:ext>
            </a:extLst>
          </p:cNvPr>
          <p:cNvPicPr>
            <a:picLocks noChangeAspect="1"/>
          </p:cNvPicPr>
          <p:nvPr/>
        </p:nvPicPr>
        <p:blipFill>
          <a:blip r:embed="rId3"/>
          <a:stretch>
            <a:fillRect/>
          </a:stretch>
        </p:blipFill>
        <p:spPr>
          <a:xfrm>
            <a:off x="3419624" y="5486281"/>
            <a:ext cx="5352752" cy="1371719"/>
          </a:xfrm>
          <a:prstGeom prst="rect">
            <a:avLst/>
          </a:prstGeom>
        </p:spPr>
      </p:pic>
    </p:spTree>
    <p:extLst>
      <p:ext uri="{BB962C8B-B14F-4D97-AF65-F5344CB8AC3E}">
        <p14:creationId xmlns:p14="http://schemas.microsoft.com/office/powerpoint/2010/main" val="42746506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50293DA-6228-401A-B449-0AA51F6139D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9" name="TextBox 8">
            <a:extLst>
              <a:ext uri="{FF2B5EF4-FFF2-40B4-BE49-F238E27FC236}">
                <a16:creationId xmlns:a16="http://schemas.microsoft.com/office/drawing/2014/main" id="{F7710105-B4BF-4AC0-9191-DA02ABD0C4A2}"/>
              </a:ext>
            </a:extLst>
          </p:cNvPr>
          <p:cNvSpPr txBox="1"/>
          <p:nvPr/>
        </p:nvSpPr>
        <p:spPr>
          <a:xfrm>
            <a:off x="609600" y="0"/>
            <a:ext cx="10972800" cy="3339376"/>
          </a:xfrm>
          <a:prstGeom prst="rect">
            <a:avLst/>
          </a:prstGeom>
          <a:noFill/>
        </p:spPr>
        <p:txBody>
          <a:bodyPr wrap="square">
            <a:spAutoFit/>
          </a:bodyPr>
          <a:lstStyle/>
          <a:p>
            <a:pPr marL="342900" marR="0" indent="-342900" algn="ctr">
              <a:spcAft>
                <a:spcPts val="900"/>
              </a:spcAft>
              <a:buClr>
                <a:schemeClr val="tx1"/>
              </a:buClr>
              <a:buSzPct val="75000"/>
              <a:defRPr/>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Acts 17:26-27</a:t>
            </a:r>
          </a:p>
          <a:p>
            <a:pPr marL="0" marR="0" algn="just">
              <a:spcBef>
                <a:spcPts val="0"/>
              </a:spcBef>
              <a:spcAft>
                <a:spcPts val="1000"/>
              </a:spcAft>
            </a:pPr>
            <a:r>
              <a:rPr lang="en-US" sz="3200" baseline="30000" dirty="0">
                <a:latin typeface="Calibri" panose="020F0502020204030204" pitchFamily="34" charset="0"/>
                <a:ea typeface="Calibri" panose="020F0502020204030204" pitchFamily="34" charset="0"/>
                <a:cs typeface="Calibri" panose="020F0502020204030204" pitchFamily="34" charset="0"/>
              </a:rPr>
              <a:t>26</a:t>
            </a:r>
            <a:r>
              <a:rPr lang="en-US" sz="3200" dirty="0">
                <a:effectLst/>
                <a:latin typeface="Calibri" panose="020F0502020204030204" pitchFamily="34" charset="0"/>
                <a:ea typeface="Calibri" panose="020F0502020204030204" pitchFamily="34" charset="0"/>
                <a:cs typeface="Calibri" panose="020F0502020204030204" pitchFamily="34" charset="0"/>
              </a:rPr>
              <a:t> and He made </a:t>
            </a:r>
            <a:r>
              <a:rPr lang="en-US" sz="3200" b="1" i="1" u="sng" dirty="0">
                <a:solidFill>
                  <a:srgbClr val="FFFFCC"/>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from one man every nation</a:t>
            </a:r>
            <a:r>
              <a:rPr lang="en-US" sz="3200" dirty="0">
                <a:effectLst/>
                <a:latin typeface="Calibri" panose="020F0502020204030204" pitchFamily="34" charset="0"/>
                <a:ea typeface="Calibri" panose="020F0502020204030204" pitchFamily="34" charset="0"/>
                <a:cs typeface="Calibri" panose="020F0502020204030204" pitchFamily="34" charset="0"/>
              </a:rPr>
              <a:t> of mankind to live on all the face of the earth, having determined </a:t>
            </a:r>
            <a:r>
              <a:rPr lang="en-US" sz="3200" i="1" dirty="0">
                <a:effectLst/>
                <a:latin typeface="Calibri" panose="020F0502020204030204" pitchFamily="34" charset="0"/>
                <a:ea typeface="Calibri" panose="020F0502020204030204" pitchFamily="34" charset="0"/>
                <a:cs typeface="Calibri" panose="020F0502020204030204" pitchFamily="34" charset="0"/>
              </a:rPr>
              <a:t>their</a:t>
            </a:r>
            <a:r>
              <a:rPr lang="en-US" sz="3200" dirty="0">
                <a:effectLst/>
                <a:latin typeface="Calibri" panose="020F0502020204030204" pitchFamily="34" charset="0"/>
                <a:ea typeface="Calibri" panose="020F0502020204030204" pitchFamily="34" charset="0"/>
                <a:cs typeface="Calibri" panose="020F0502020204030204" pitchFamily="34" charset="0"/>
              </a:rPr>
              <a:t> appointed times and the boundaries of their </a:t>
            </a:r>
            <a:r>
              <a:rPr lang="en-US" sz="3200" dirty="0">
                <a:latin typeface="Calibri" panose="020F0502020204030204" pitchFamily="34" charset="0"/>
                <a:ea typeface="Calibri" panose="020F0502020204030204" pitchFamily="34" charset="0"/>
                <a:cs typeface="Calibri" panose="020F0502020204030204" pitchFamily="34" charset="0"/>
              </a:rPr>
              <a:t>habitation,</a:t>
            </a:r>
            <a:r>
              <a:rPr lang="en-US" sz="3200" b="1" i="0" baseline="30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3200" baseline="30000" dirty="0">
                <a:latin typeface="Calibri" panose="020F0502020204030204" pitchFamily="34" charset="0"/>
                <a:ea typeface="Calibri" panose="020F0502020204030204" pitchFamily="34" charset="0"/>
                <a:cs typeface="Calibri" panose="020F0502020204030204" pitchFamily="34" charset="0"/>
              </a:rPr>
              <a:t>27</a:t>
            </a:r>
            <a:r>
              <a:rPr lang="en-US" sz="3200" b="1" i="0" baseline="30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3200" b="1" i="1" u="sng" dirty="0">
                <a:solidFill>
                  <a:srgbClr val="FFFFCC"/>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that they would seek God</a:t>
            </a:r>
            <a:r>
              <a:rPr lang="en-US" sz="3200" dirty="0">
                <a:latin typeface="Calibri" panose="020F0502020204030204" pitchFamily="34" charset="0"/>
                <a:ea typeface="Calibri" panose="020F0502020204030204" pitchFamily="34" charset="0"/>
                <a:cs typeface="Calibri" panose="020F0502020204030204" pitchFamily="34" charset="0"/>
              </a:rPr>
              <a:t>, if perhaps they might grope for Him and find Him, though He is not far from each one of us (Italics added) </a:t>
            </a:r>
          </a:p>
        </p:txBody>
      </p:sp>
      <p:pic>
        <p:nvPicPr>
          <p:cNvPr id="10" name="Picture 9">
            <a:extLst>
              <a:ext uri="{FF2B5EF4-FFF2-40B4-BE49-F238E27FC236}">
                <a16:creationId xmlns:a16="http://schemas.microsoft.com/office/drawing/2014/main" id="{A4EA7365-AEAD-4E93-A0D8-2BCE0E6E122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3261" t="2222" r="3261" b="47778"/>
          <a:stretch/>
        </p:blipFill>
        <p:spPr>
          <a:xfrm>
            <a:off x="5120640" y="3352800"/>
            <a:ext cx="1950720" cy="1463040"/>
          </a:xfrm>
          <a:prstGeom prst="rect">
            <a:avLst/>
          </a:prstGeom>
          <a:ln>
            <a:solidFill>
              <a:schemeClr val="tx1"/>
            </a:solidFill>
          </a:ln>
        </p:spPr>
      </p:pic>
    </p:spTree>
    <p:extLst>
      <p:ext uri="{BB962C8B-B14F-4D97-AF65-F5344CB8AC3E}">
        <p14:creationId xmlns:p14="http://schemas.microsoft.com/office/powerpoint/2010/main" val="19645687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266700" y="228600"/>
            <a:ext cx="11658600" cy="914400"/>
          </a:xfrm>
        </p:spPr>
        <p:txBody>
          <a:bodyPr/>
          <a:lstStyle/>
          <a:p>
            <a:pPr algn="ctr"/>
            <a:r>
              <a:rPr lang="en-US" sz="3600" kern="1200" dirty="0">
                <a:solidFill>
                  <a:srgbClr val="00FFFF"/>
                </a:solidFill>
                <a:effectLst>
                  <a:outerShdw blurRad="38100" dist="38100" dir="2700000" algn="tl">
                    <a:srgbClr val="000000">
                      <a:alpha val="43137"/>
                    </a:srgbClr>
                  </a:outerShdw>
                </a:effectLst>
              </a:rPr>
              <a:t>Lost Man Cannot Seek God?</a:t>
            </a:r>
            <a:endParaRPr lang="en-US" sz="40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p:cNvSpPr>
            <a:spLocks noGrp="1"/>
          </p:cNvSpPr>
          <p:nvPr>
            <p:ph idx="1"/>
          </p:nvPr>
        </p:nvSpPr>
        <p:spPr>
          <a:xfrm>
            <a:off x="609600" y="1600200"/>
            <a:ext cx="7696200" cy="4495800"/>
          </a:xfrm>
        </p:spPr>
        <p:txBody>
          <a:bodyPr/>
          <a:lstStyle/>
          <a:p>
            <a:pPr marL="742950" indent="-742950" algn="just">
              <a:spcBef>
                <a:spcPts val="0"/>
              </a:spcBef>
              <a:spcAft>
                <a:spcPts val="3600"/>
              </a:spcAft>
              <a:buSzPct val="100000"/>
              <a:buFont typeface="+mj-lt"/>
              <a:buAutoNum type="arabicPeriod"/>
              <a:defRPr/>
            </a:pPr>
            <a:r>
              <a:rPr lang="en-US" dirty="0">
                <a:latin typeface="Calibri" pitchFamily="34" charset="0"/>
                <a:cs typeface="Calibri" pitchFamily="34" charset="0"/>
              </a:rPr>
              <a:t>No biblical verse indicates that lost man cannot believe when convicted</a:t>
            </a:r>
          </a:p>
          <a:p>
            <a:pPr marL="742950" indent="-742950" algn="just">
              <a:spcBef>
                <a:spcPts val="0"/>
              </a:spcBef>
              <a:spcAft>
                <a:spcPts val="3600"/>
              </a:spcAft>
              <a:buSzPct val="100000"/>
              <a:buFont typeface="Wingdings" panose="05000000000000000000" pitchFamily="2" charset="2"/>
              <a:buAutoNum type="arabicPeriod"/>
              <a:defRPr/>
            </a:pPr>
            <a:r>
              <a:rPr lang="en-US" dirty="0">
                <a:cs typeface="Calibri" pitchFamily="34" charset="0"/>
              </a:rPr>
              <a:t>Lost man is held accountable for not believing (Matt. 23:37; John 3:18; 4:48; 5:40)   </a:t>
            </a:r>
          </a:p>
          <a:p>
            <a:pPr marL="742950" indent="-742950" algn="just">
              <a:spcBef>
                <a:spcPts val="0"/>
              </a:spcBef>
              <a:spcAft>
                <a:spcPts val="3600"/>
              </a:spcAft>
              <a:buSzPct val="100000"/>
              <a:buFont typeface="+mj-lt"/>
              <a:buAutoNum type="arabicPeriod"/>
              <a:defRPr/>
            </a:pPr>
            <a:r>
              <a:rPr lang="en-US" dirty="0">
                <a:cs typeface="Calibri" pitchFamily="34" charset="0"/>
              </a:rPr>
              <a:t>Lost man can believe (John 1:12; 20:31; 1 Cor. 1:21; 1 John 5:10)</a:t>
            </a:r>
          </a:p>
        </p:txBody>
      </p:sp>
      <p:pic>
        <p:nvPicPr>
          <p:cNvPr id="2" name="Picture 2">
            <a:extLst>
              <a:ext uri="{FF2B5EF4-FFF2-40B4-BE49-F238E27FC236}">
                <a16:creationId xmlns:a16="http://schemas.microsoft.com/office/drawing/2014/main" id="{2F6B1A6B-E7DB-26A4-10D3-F9F048354507}"/>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007463" y="1676400"/>
            <a:ext cx="2498737" cy="297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51615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266700" y="228600"/>
            <a:ext cx="11658600" cy="914400"/>
          </a:xfrm>
        </p:spPr>
        <p:txBody>
          <a:bodyPr/>
          <a:lstStyle/>
          <a:p>
            <a:pPr algn="ctr"/>
            <a:r>
              <a:rPr lang="en-US" sz="3600" kern="1200" dirty="0">
                <a:solidFill>
                  <a:srgbClr val="00FFFF"/>
                </a:solidFill>
                <a:effectLst>
                  <a:outerShdw blurRad="38100" dist="38100" dir="2700000" algn="tl">
                    <a:srgbClr val="000000">
                      <a:alpha val="43137"/>
                    </a:srgbClr>
                  </a:outerShdw>
                </a:effectLst>
              </a:rPr>
              <a:t>Lost Man Cannot Seek God?</a:t>
            </a:r>
            <a:endParaRPr lang="en-US" sz="40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p:cNvSpPr>
            <a:spLocks noGrp="1"/>
          </p:cNvSpPr>
          <p:nvPr>
            <p:ph idx="1"/>
          </p:nvPr>
        </p:nvSpPr>
        <p:spPr>
          <a:xfrm>
            <a:off x="609600" y="1600200"/>
            <a:ext cx="7696200" cy="4495800"/>
          </a:xfrm>
        </p:spPr>
        <p:txBody>
          <a:bodyPr/>
          <a:lstStyle/>
          <a:p>
            <a:pPr marL="742950" indent="-742950" algn="just">
              <a:spcBef>
                <a:spcPts val="0"/>
              </a:spcBef>
              <a:spcAft>
                <a:spcPts val="3600"/>
              </a:spcAft>
              <a:buSzPct val="100000"/>
              <a:buFont typeface="+mj-lt"/>
              <a:buAutoNum type="arabicPeriod"/>
              <a:defRPr/>
            </a:pPr>
            <a:r>
              <a:rPr lang="en-US" b="1" u="sng" dirty="0">
                <a:solidFill>
                  <a:srgbClr val="FFFFCC"/>
                </a:solidFill>
                <a:latin typeface="Calibri" pitchFamily="34" charset="0"/>
                <a:cs typeface="Calibri" pitchFamily="34" charset="0"/>
              </a:rPr>
              <a:t>No biblical verse indicates that lost man cannot believe when convicted</a:t>
            </a:r>
          </a:p>
          <a:p>
            <a:pPr marL="742950" indent="-742950" algn="just">
              <a:spcBef>
                <a:spcPts val="0"/>
              </a:spcBef>
              <a:spcAft>
                <a:spcPts val="3600"/>
              </a:spcAft>
              <a:buSzPct val="100000"/>
              <a:buFont typeface="Wingdings" panose="05000000000000000000" pitchFamily="2" charset="2"/>
              <a:buAutoNum type="arabicPeriod"/>
              <a:defRPr/>
            </a:pPr>
            <a:r>
              <a:rPr lang="en-US" dirty="0">
                <a:cs typeface="Calibri" pitchFamily="34" charset="0"/>
              </a:rPr>
              <a:t>Lost man is held accountable for not believing (Matt. 23:37; John 3:18; 4:48; 5:40)   </a:t>
            </a:r>
          </a:p>
          <a:p>
            <a:pPr marL="742950" indent="-742950" algn="just">
              <a:spcBef>
                <a:spcPts val="0"/>
              </a:spcBef>
              <a:spcAft>
                <a:spcPts val="3600"/>
              </a:spcAft>
              <a:buSzPct val="100000"/>
              <a:buFont typeface="+mj-lt"/>
              <a:buAutoNum type="arabicPeriod"/>
              <a:defRPr/>
            </a:pPr>
            <a:r>
              <a:rPr lang="en-US" dirty="0">
                <a:cs typeface="Calibri" pitchFamily="34" charset="0"/>
              </a:rPr>
              <a:t>Lost man can believe (John 1:12; 20:31; 1 Cor. 1:21; 1 John 5:10)</a:t>
            </a:r>
          </a:p>
        </p:txBody>
      </p:sp>
      <p:pic>
        <p:nvPicPr>
          <p:cNvPr id="2" name="Picture 2">
            <a:extLst>
              <a:ext uri="{FF2B5EF4-FFF2-40B4-BE49-F238E27FC236}">
                <a16:creationId xmlns:a16="http://schemas.microsoft.com/office/drawing/2014/main" id="{AE7354FC-C316-FA57-FE86-0EECF9D806EB}"/>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007463" y="1676400"/>
            <a:ext cx="2498737" cy="297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6462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8B460D-5951-01C4-001D-2A790EE5A9D6}"/>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A6F9D827-CCF4-EA7B-956E-2997BC205D89}"/>
              </a:ext>
            </a:extLst>
          </p:cNvPr>
          <p:cNvSpPr>
            <a:spLocks noGrp="1"/>
          </p:cNvSpPr>
          <p:nvPr>
            <p:ph type="title"/>
          </p:nvPr>
        </p:nvSpPr>
        <p:spPr>
          <a:xfrm>
            <a:off x="266700" y="228600"/>
            <a:ext cx="11658600" cy="914400"/>
          </a:xfrm>
        </p:spPr>
        <p:txBody>
          <a:bodyPr/>
          <a:lstStyle/>
          <a:p>
            <a:pPr algn="ctr"/>
            <a:r>
              <a:rPr lang="en-US" sz="3600" kern="1200" dirty="0">
                <a:solidFill>
                  <a:srgbClr val="00FFFF"/>
                </a:solidFill>
                <a:effectLst>
                  <a:outerShdw blurRad="38100" dist="38100" dir="2700000" algn="tl">
                    <a:srgbClr val="000000">
                      <a:alpha val="43137"/>
                    </a:srgbClr>
                  </a:outerShdw>
                </a:effectLst>
              </a:rPr>
              <a:t>God’s Grace to the Unsaved</a:t>
            </a:r>
            <a:endParaRPr lang="en-US" sz="40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a:extLst>
              <a:ext uri="{FF2B5EF4-FFF2-40B4-BE49-F238E27FC236}">
                <a16:creationId xmlns:a16="http://schemas.microsoft.com/office/drawing/2014/main" id="{83A1720A-BE41-A8DE-FC73-2361DFF55F00}"/>
              </a:ext>
            </a:extLst>
          </p:cNvPr>
          <p:cNvSpPr>
            <a:spLocks noGrp="1"/>
          </p:cNvSpPr>
          <p:nvPr>
            <p:ph idx="1"/>
          </p:nvPr>
        </p:nvSpPr>
        <p:spPr>
          <a:xfrm>
            <a:off x="609600" y="1600200"/>
            <a:ext cx="7696200" cy="4495800"/>
          </a:xfrm>
        </p:spPr>
        <p:txBody>
          <a:bodyPr/>
          <a:lstStyle/>
          <a:p>
            <a:pPr marL="457200" indent="-457200" algn="just">
              <a:spcBef>
                <a:spcPts val="0"/>
              </a:spcBef>
              <a:spcAft>
                <a:spcPts val="2400"/>
              </a:spcAft>
              <a:defRPr/>
            </a:pPr>
            <a:r>
              <a:rPr lang="en-US" dirty="0">
                <a:cs typeface="Calibri" pitchFamily="34" charset="0"/>
              </a:rPr>
              <a:t>Holy Spirit’s conviction</a:t>
            </a:r>
          </a:p>
          <a:p>
            <a:pPr marL="457200" indent="-457200" algn="just">
              <a:spcBef>
                <a:spcPts val="0"/>
              </a:spcBef>
              <a:spcAft>
                <a:spcPts val="2400"/>
              </a:spcAft>
              <a:defRPr/>
            </a:pPr>
            <a:r>
              <a:rPr lang="en-US" dirty="0">
                <a:cs typeface="Calibri" pitchFamily="34" charset="0"/>
              </a:rPr>
              <a:t>God’s Word</a:t>
            </a:r>
          </a:p>
          <a:p>
            <a:pPr marL="457200" indent="-457200" algn="just">
              <a:spcBef>
                <a:spcPts val="0"/>
              </a:spcBef>
              <a:spcAft>
                <a:spcPts val="2400"/>
              </a:spcAft>
              <a:defRPr/>
            </a:pPr>
            <a:r>
              <a:rPr lang="en-US" dirty="0">
                <a:cs typeface="Calibri" pitchFamily="34" charset="0"/>
              </a:rPr>
              <a:t>Gospel</a:t>
            </a:r>
          </a:p>
          <a:p>
            <a:pPr marL="457200" indent="-457200" algn="just">
              <a:spcBef>
                <a:spcPts val="0"/>
              </a:spcBef>
              <a:spcAft>
                <a:spcPts val="2400"/>
              </a:spcAft>
              <a:defRPr/>
            </a:pPr>
            <a:r>
              <a:rPr lang="en-US" dirty="0">
                <a:cs typeface="Calibri" pitchFamily="34" charset="0"/>
              </a:rPr>
              <a:t>Creation</a:t>
            </a:r>
          </a:p>
          <a:p>
            <a:pPr marL="457200" indent="-457200" algn="just">
              <a:spcBef>
                <a:spcPts val="0"/>
              </a:spcBef>
              <a:spcAft>
                <a:spcPts val="2400"/>
              </a:spcAft>
              <a:defRPr/>
            </a:pPr>
            <a:r>
              <a:rPr lang="en-US" dirty="0">
                <a:cs typeface="Calibri" pitchFamily="34" charset="0"/>
              </a:rPr>
              <a:t>Conscience</a:t>
            </a:r>
          </a:p>
          <a:p>
            <a:pPr marL="457200" indent="-457200" algn="just">
              <a:spcBef>
                <a:spcPts val="0"/>
              </a:spcBef>
              <a:spcAft>
                <a:spcPts val="2400"/>
              </a:spcAft>
              <a:defRPr/>
            </a:pPr>
            <a:r>
              <a:rPr lang="en-US" dirty="0">
                <a:cs typeface="Calibri" pitchFamily="34" charset="0"/>
              </a:rPr>
              <a:t>Conclusion</a:t>
            </a:r>
          </a:p>
        </p:txBody>
      </p:sp>
      <p:pic>
        <p:nvPicPr>
          <p:cNvPr id="2" name="Picture 2">
            <a:extLst>
              <a:ext uri="{FF2B5EF4-FFF2-40B4-BE49-F238E27FC236}">
                <a16:creationId xmlns:a16="http://schemas.microsoft.com/office/drawing/2014/main" id="{F02999CA-1537-2063-564C-3D0437712A73}"/>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007463" y="1676400"/>
            <a:ext cx="2498737" cy="297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04911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A8BFD2-AB51-2AE4-31D1-2C31BD396046}"/>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D770907A-4BD5-DD06-63FB-E5038E257CB9}"/>
              </a:ext>
            </a:extLst>
          </p:cNvPr>
          <p:cNvSpPr>
            <a:spLocks noGrp="1"/>
          </p:cNvSpPr>
          <p:nvPr>
            <p:ph type="title"/>
          </p:nvPr>
        </p:nvSpPr>
        <p:spPr>
          <a:xfrm>
            <a:off x="266700" y="228600"/>
            <a:ext cx="11658600" cy="914400"/>
          </a:xfrm>
        </p:spPr>
        <p:txBody>
          <a:bodyPr/>
          <a:lstStyle/>
          <a:p>
            <a:pPr algn="ctr"/>
            <a:r>
              <a:rPr lang="en-US" sz="3600" kern="1200" dirty="0">
                <a:solidFill>
                  <a:srgbClr val="00FFFF"/>
                </a:solidFill>
                <a:effectLst>
                  <a:outerShdw blurRad="38100" dist="38100" dir="2700000" algn="tl">
                    <a:srgbClr val="000000">
                      <a:alpha val="43137"/>
                    </a:srgbClr>
                  </a:outerShdw>
                </a:effectLst>
              </a:rPr>
              <a:t>God’s Grace to the Unsaved</a:t>
            </a:r>
            <a:endParaRPr lang="en-US" sz="40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a:extLst>
              <a:ext uri="{FF2B5EF4-FFF2-40B4-BE49-F238E27FC236}">
                <a16:creationId xmlns:a16="http://schemas.microsoft.com/office/drawing/2014/main" id="{BA38DAA8-4AEE-836E-DB36-BECF9800AA86}"/>
              </a:ext>
            </a:extLst>
          </p:cNvPr>
          <p:cNvSpPr>
            <a:spLocks noGrp="1"/>
          </p:cNvSpPr>
          <p:nvPr>
            <p:ph idx="1"/>
          </p:nvPr>
        </p:nvSpPr>
        <p:spPr>
          <a:xfrm>
            <a:off x="609600" y="1600200"/>
            <a:ext cx="7696200" cy="4495800"/>
          </a:xfrm>
        </p:spPr>
        <p:txBody>
          <a:bodyPr/>
          <a:lstStyle/>
          <a:p>
            <a:pPr marL="457200" indent="-457200" algn="just">
              <a:spcBef>
                <a:spcPts val="0"/>
              </a:spcBef>
              <a:spcAft>
                <a:spcPts val="2400"/>
              </a:spcAft>
              <a:defRPr/>
            </a:pPr>
            <a:r>
              <a:rPr lang="en-US" b="1" u="sng" dirty="0">
                <a:solidFill>
                  <a:srgbClr val="FFFFCC"/>
                </a:solidFill>
                <a:cs typeface="Calibri" pitchFamily="34" charset="0"/>
              </a:rPr>
              <a:t>Holy Spirit’s conviction</a:t>
            </a:r>
          </a:p>
          <a:p>
            <a:pPr marL="457200" indent="-457200" algn="just">
              <a:spcBef>
                <a:spcPts val="0"/>
              </a:spcBef>
              <a:spcAft>
                <a:spcPts val="2400"/>
              </a:spcAft>
              <a:defRPr/>
            </a:pPr>
            <a:r>
              <a:rPr lang="en-US" dirty="0">
                <a:cs typeface="Calibri" pitchFamily="34" charset="0"/>
              </a:rPr>
              <a:t>God’s Word</a:t>
            </a:r>
          </a:p>
          <a:p>
            <a:pPr marL="457200" indent="-457200" algn="just">
              <a:spcBef>
                <a:spcPts val="0"/>
              </a:spcBef>
              <a:spcAft>
                <a:spcPts val="2400"/>
              </a:spcAft>
              <a:defRPr/>
            </a:pPr>
            <a:r>
              <a:rPr lang="en-US" dirty="0">
                <a:cs typeface="Calibri" pitchFamily="34" charset="0"/>
              </a:rPr>
              <a:t>Gospel</a:t>
            </a:r>
          </a:p>
          <a:p>
            <a:pPr marL="457200" indent="-457200" algn="just">
              <a:spcBef>
                <a:spcPts val="0"/>
              </a:spcBef>
              <a:spcAft>
                <a:spcPts val="2400"/>
              </a:spcAft>
              <a:defRPr/>
            </a:pPr>
            <a:r>
              <a:rPr lang="en-US" dirty="0">
                <a:cs typeface="Calibri" pitchFamily="34" charset="0"/>
              </a:rPr>
              <a:t>Creation</a:t>
            </a:r>
          </a:p>
          <a:p>
            <a:pPr marL="457200" indent="-457200" algn="just">
              <a:spcBef>
                <a:spcPts val="0"/>
              </a:spcBef>
              <a:spcAft>
                <a:spcPts val="2400"/>
              </a:spcAft>
              <a:defRPr/>
            </a:pPr>
            <a:r>
              <a:rPr lang="en-US" dirty="0">
                <a:cs typeface="Calibri" pitchFamily="34" charset="0"/>
              </a:rPr>
              <a:t>Conscience</a:t>
            </a:r>
          </a:p>
          <a:p>
            <a:pPr marL="457200" indent="-457200" algn="just">
              <a:spcBef>
                <a:spcPts val="0"/>
              </a:spcBef>
              <a:spcAft>
                <a:spcPts val="2400"/>
              </a:spcAft>
              <a:defRPr/>
            </a:pPr>
            <a:r>
              <a:rPr lang="en-US" dirty="0">
                <a:cs typeface="Calibri" pitchFamily="34" charset="0"/>
              </a:rPr>
              <a:t>Conclusion</a:t>
            </a:r>
          </a:p>
        </p:txBody>
      </p:sp>
      <p:pic>
        <p:nvPicPr>
          <p:cNvPr id="2" name="Picture 2">
            <a:extLst>
              <a:ext uri="{FF2B5EF4-FFF2-40B4-BE49-F238E27FC236}">
                <a16:creationId xmlns:a16="http://schemas.microsoft.com/office/drawing/2014/main" id="{247A79FC-27DF-8FB0-054C-20735DD549FC}"/>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007463" y="1676400"/>
            <a:ext cx="2498737" cy="297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38187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CE51BD2-6B77-485F-B61C-39AC845D7CE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0"/>
            <a:ext cx="10972800" cy="4862870"/>
          </a:xfrm>
          <a:prstGeom prst="rect">
            <a:avLst/>
          </a:prstGeom>
          <a:noFill/>
          <a:ln w="28575">
            <a:noFill/>
            <a:miter lim="800000"/>
            <a:headEnd/>
            <a:tailEnd/>
          </a:ln>
        </p:spPr>
        <p:txBody>
          <a:bodyPr wrap="square">
            <a:spAutoFit/>
          </a:bodyPr>
          <a:lstStyle/>
          <a:p>
            <a:pPr algn="ctr" eaLnBrk="0" hangingPunct="0">
              <a:spcBef>
                <a:spcPts val="0"/>
              </a:spcBef>
              <a:spcAft>
                <a:spcPts val="12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John 16:7-11</a:t>
            </a:r>
          </a:p>
          <a:p>
            <a:pPr algn="just">
              <a:spcAft>
                <a:spcPts val="600"/>
              </a:spcAft>
            </a:pPr>
            <a:r>
              <a:rPr lang="en-US" altLang="en-US" sz="3200" kern="0" dirty="0">
                <a:latin typeface="Calibri" panose="020F0502020204030204" pitchFamily="34" charset="0"/>
                <a:cs typeface="Calibri" panose="020F0502020204030204" pitchFamily="34" charset="0"/>
              </a:rPr>
              <a:t>“</a:t>
            </a:r>
            <a:r>
              <a:rPr lang="en-US" sz="3200" baseline="30000" dirty="0">
                <a:latin typeface="Calibri" panose="020F0502020204030204" pitchFamily="34" charset="0"/>
                <a:cs typeface="Calibri" panose="020F0502020204030204" pitchFamily="34" charset="0"/>
              </a:rPr>
              <a:t>7 </a:t>
            </a:r>
            <a:r>
              <a:rPr lang="en-US" sz="3200" dirty="0">
                <a:latin typeface="Calibri" panose="020F0502020204030204" pitchFamily="34" charset="0"/>
                <a:cs typeface="Calibri" panose="020F0502020204030204" pitchFamily="34" charset="0"/>
              </a:rPr>
              <a:t>But I tell you the truth, it is to your advantage that I go away; for if I do not go away, the </a:t>
            </a:r>
            <a:r>
              <a:rPr lang="en-US" sz="3200" b="1" u="sng" dirty="0">
                <a:solidFill>
                  <a:srgbClr val="FFFFCC"/>
                </a:solidFill>
                <a:latin typeface="Calibri" panose="020F0502020204030204" pitchFamily="34" charset="0"/>
                <a:cs typeface="Calibri" panose="020F0502020204030204" pitchFamily="34" charset="0"/>
              </a:rPr>
              <a:t>Helper</a:t>
            </a:r>
            <a:r>
              <a:rPr lang="en-US" sz="3200" dirty="0">
                <a:latin typeface="Calibri" panose="020F0502020204030204" pitchFamily="34" charset="0"/>
                <a:cs typeface="Calibri" panose="020F0502020204030204" pitchFamily="34" charset="0"/>
              </a:rPr>
              <a:t> will not come to you; but if I go, I will send Him to you. </a:t>
            </a:r>
            <a:r>
              <a:rPr lang="en-US" sz="3200" baseline="30000" dirty="0">
                <a:latin typeface="Calibri" panose="020F0502020204030204" pitchFamily="34" charset="0"/>
                <a:cs typeface="Calibri" panose="020F0502020204030204" pitchFamily="34" charset="0"/>
              </a:rPr>
              <a:t>8 </a:t>
            </a:r>
            <a:r>
              <a:rPr lang="en-US" sz="3200" dirty="0">
                <a:latin typeface="Calibri" panose="020F0502020204030204" pitchFamily="34" charset="0"/>
                <a:cs typeface="Calibri" panose="020F0502020204030204" pitchFamily="34" charset="0"/>
              </a:rPr>
              <a:t>And He, when He comes, will </a:t>
            </a:r>
            <a:r>
              <a:rPr lang="en-US" sz="3200" b="1" u="sng" dirty="0">
                <a:solidFill>
                  <a:srgbClr val="FFFFCC"/>
                </a:solidFill>
                <a:latin typeface="Calibri" panose="020F0502020204030204" pitchFamily="34" charset="0"/>
                <a:cs typeface="Calibri" panose="020F0502020204030204" pitchFamily="34" charset="0"/>
              </a:rPr>
              <a:t>convict the world</a:t>
            </a:r>
            <a:r>
              <a:rPr lang="en-US" sz="3200" b="1" dirty="0">
                <a:latin typeface="Calibri" panose="020F0502020204030204" pitchFamily="34" charset="0"/>
                <a:cs typeface="Calibri" panose="020F0502020204030204" pitchFamily="34" charset="0"/>
              </a:rPr>
              <a:t> </a:t>
            </a:r>
            <a:r>
              <a:rPr lang="en-US" sz="3200" dirty="0">
                <a:latin typeface="Calibri" panose="020F0502020204030204" pitchFamily="34" charset="0"/>
                <a:cs typeface="Calibri" panose="020F0502020204030204" pitchFamily="34" charset="0"/>
              </a:rPr>
              <a:t>concerning </a:t>
            </a:r>
            <a:r>
              <a:rPr lang="en-US" sz="3200" b="1" u="sng" dirty="0">
                <a:solidFill>
                  <a:srgbClr val="FFFFCC"/>
                </a:solidFill>
                <a:latin typeface="Calibri" panose="020F0502020204030204" pitchFamily="34" charset="0"/>
                <a:cs typeface="Calibri" panose="020F0502020204030204" pitchFamily="34" charset="0"/>
              </a:rPr>
              <a:t>sin (</a:t>
            </a:r>
            <a:r>
              <a:rPr lang="en-US" sz="3200" b="1" i="1" u="sng" dirty="0">
                <a:solidFill>
                  <a:srgbClr val="FFFFCC"/>
                </a:solidFill>
                <a:latin typeface="Calibri" panose="020F0502020204030204" pitchFamily="34" charset="0"/>
                <a:cs typeface="Calibri" panose="020F0502020204030204" pitchFamily="34" charset="0"/>
              </a:rPr>
              <a:t>hamartia</a:t>
            </a:r>
            <a:r>
              <a:rPr lang="en-US" sz="3200" b="1" u="sng" dirty="0">
                <a:solidFill>
                  <a:srgbClr val="FFFFCC"/>
                </a:solidFill>
                <a:latin typeface="Calibri" panose="020F0502020204030204" pitchFamily="34" charset="0"/>
                <a:cs typeface="Calibri" panose="020F0502020204030204" pitchFamily="34" charset="0"/>
              </a:rPr>
              <a:t>, singular noun)</a:t>
            </a:r>
            <a:r>
              <a:rPr lang="en-US" sz="3200" b="1" dirty="0">
                <a:solidFill>
                  <a:srgbClr val="FFFFCC"/>
                </a:solidFill>
                <a:latin typeface="Calibri" panose="020F0502020204030204" pitchFamily="34" charset="0"/>
                <a:cs typeface="Calibri" panose="020F0502020204030204" pitchFamily="34" charset="0"/>
              </a:rPr>
              <a:t> </a:t>
            </a:r>
            <a:r>
              <a:rPr lang="en-US" sz="3200" dirty="0">
                <a:latin typeface="Calibri" panose="020F0502020204030204" pitchFamily="34" charset="0"/>
                <a:cs typeface="Calibri" panose="020F0502020204030204" pitchFamily="34" charset="0"/>
              </a:rPr>
              <a:t>and righteousness and judgment; </a:t>
            </a:r>
            <a:r>
              <a:rPr lang="en-US" sz="3200" baseline="30000" dirty="0">
                <a:latin typeface="Calibri" panose="020F0502020204030204" pitchFamily="34" charset="0"/>
                <a:cs typeface="Calibri" panose="020F0502020204030204" pitchFamily="34" charset="0"/>
              </a:rPr>
              <a:t>9 </a:t>
            </a:r>
            <a:r>
              <a:rPr lang="en-US" sz="3200" dirty="0">
                <a:latin typeface="Calibri" panose="020F0502020204030204" pitchFamily="34" charset="0"/>
                <a:cs typeface="Calibri" panose="020F0502020204030204" pitchFamily="34" charset="0"/>
              </a:rPr>
              <a:t>concerning sin, </a:t>
            </a:r>
            <a:r>
              <a:rPr lang="en-US" sz="3200" b="1" u="sng" dirty="0">
                <a:solidFill>
                  <a:srgbClr val="FFFFCC"/>
                </a:solidFill>
                <a:latin typeface="Calibri" panose="020F0502020204030204" pitchFamily="34" charset="0"/>
                <a:cs typeface="Calibri" panose="020F0502020204030204" pitchFamily="34" charset="0"/>
              </a:rPr>
              <a:t>because they do not believe in Me</a:t>
            </a:r>
            <a:r>
              <a:rPr lang="en-US" sz="3200" dirty="0">
                <a:latin typeface="Calibri" panose="020F0502020204030204" pitchFamily="34" charset="0"/>
                <a:cs typeface="Calibri" panose="020F0502020204030204" pitchFamily="34" charset="0"/>
              </a:rPr>
              <a:t>; </a:t>
            </a:r>
            <a:r>
              <a:rPr lang="en-US" sz="3200" baseline="30000" dirty="0">
                <a:latin typeface="Calibri" panose="020F0502020204030204" pitchFamily="34" charset="0"/>
                <a:cs typeface="Calibri" panose="020F0502020204030204" pitchFamily="34" charset="0"/>
              </a:rPr>
              <a:t>10 </a:t>
            </a:r>
            <a:r>
              <a:rPr lang="en-US" sz="3200" dirty="0">
                <a:latin typeface="Calibri" panose="020F0502020204030204" pitchFamily="34" charset="0"/>
                <a:cs typeface="Calibri" panose="020F0502020204030204" pitchFamily="34" charset="0"/>
              </a:rPr>
              <a:t>and concerning righteousness, because I go to the Father and you no longer see Me; </a:t>
            </a:r>
            <a:r>
              <a:rPr lang="en-US" sz="3200" baseline="30000" dirty="0">
                <a:latin typeface="Calibri" panose="020F0502020204030204" pitchFamily="34" charset="0"/>
                <a:cs typeface="Calibri" panose="020F0502020204030204" pitchFamily="34" charset="0"/>
              </a:rPr>
              <a:t>11 </a:t>
            </a:r>
            <a:r>
              <a:rPr lang="en-US" sz="3200" dirty="0">
                <a:latin typeface="Calibri" panose="020F0502020204030204" pitchFamily="34" charset="0"/>
                <a:cs typeface="Calibri" panose="020F0502020204030204" pitchFamily="34" charset="0"/>
              </a:rPr>
              <a:t>and concerning judgment, because the ruler of this world has been judged</a:t>
            </a:r>
            <a:r>
              <a:rPr lang="en-US" altLang="en-US" sz="3200" kern="0" dirty="0">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29392283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4B0EB09-825B-440E-965D-E5299BE71C2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5" name="Subtitle 3"/>
          <p:cNvSpPr txBox="1">
            <a:spLocks/>
          </p:cNvSpPr>
          <p:nvPr/>
        </p:nvSpPr>
        <p:spPr bwMode="auto">
          <a:xfrm>
            <a:off x="1524000" y="0"/>
            <a:ext cx="9144000" cy="441959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algn="ctr" defTabSz="685800">
              <a:lnSpc>
                <a:spcPct val="90000"/>
              </a:lnSpc>
              <a:spcBef>
                <a:spcPct val="0"/>
              </a:spcBef>
              <a:spcAft>
                <a:spcPts val="1200"/>
              </a:spcAft>
              <a:buClr>
                <a:srgbClr val="00FFFF"/>
              </a:buClr>
              <a:buNone/>
              <a:defRPr/>
            </a:pPr>
            <a:r>
              <a:rPr lang="en-US" sz="4000" dirty="0">
                <a:solidFill>
                  <a:schemeClr val="tx2"/>
                </a:solidFill>
                <a:ea typeface="+mj-ea"/>
                <a:cs typeface="Calibri" panose="020F0502020204030204" pitchFamily="34" charset="0"/>
              </a:rPr>
              <a:t>John 12:32</a:t>
            </a:r>
          </a:p>
          <a:p>
            <a:pPr marL="0" indent="0" algn="just">
              <a:spcBef>
                <a:spcPts val="0"/>
              </a:spcBef>
              <a:buClr>
                <a:srgbClr val="00FFFF"/>
              </a:buClr>
              <a:buNone/>
              <a:defRPr/>
            </a:pPr>
            <a:r>
              <a:rPr lang="en-US" sz="3600" kern="0" dirty="0">
                <a:solidFill>
                  <a:srgbClr val="FFFFFF"/>
                </a:solidFill>
                <a:effectLst>
                  <a:outerShdw blurRad="38100" dist="38100" dir="2700000" algn="tl">
                    <a:srgbClr val="000000">
                      <a:alpha val="43137"/>
                    </a:srgbClr>
                  </a:outerShdw>
                </a:effectLst>
              </a:rPr>
              <a:t>“</a:t>
            </a:r>
            <a:r>
              <a:rPr lang="en-US" sz="3600" dirty="0">
                <a:effectLst/>
              </a:rPr>
              <a:t>And I, if I am lifted up from the earth, will </a:t>
            </a:r>
            <a:r>
              <a:rPr lang="en-US" sz="3600" b="1" dirty="0">
                <a:solidFill>
                  <a:srgbClr val="FFFFCC"/>
                </a:solidFill>
                <a:effectLst/>
              </a:rPr>
              <a:t> </a:t>
            </a:r>
            <a:r>
              <a:rPr lang="en-US" sz="3600" b="1" u="sng" dirty="0">
                <a:solidFill>
                  <a:srgbClr val="FFFFCC"/>
                </a:solidFill>
                <a:effectLst/>
              </a:rPr>
              <a:t>draw (</a:t>
            </a:r>
            <a:r>
              <a:rPr lang="en-US" sz="3600" b="1" i="1" u="sng" dirty="0" err="1">
                <a:solidFill>
                  <a:srgbClr val="FFFFCC"/>
                </a:solidFill>
                <a:effectLst/>
              </a:rPr>
              <a:t>helkyō</a:t>
            </a:r>
            <a:r>
              <a:rPr lang="en-US" sz="3600" b="1" u="sng" dirty="0">
                <a:solidFill>
                  <a:srgbClr val="FFFFCC"/>
                </a:solidFill>
                <a:effectLst/>
              </a:rPr>
              <a:t>) all men</a:t>
            </a:r>
            <a:r>
              <a:rPr lang="en-US" sz="3600" dirty="0">
                <a:effectLst/>
              </a:rPr>
              <a:t> to Myself.”</a:t>
            </a:r>
          </a:p>
        </p:txBody>
      </p:sp>
      <p:pic>
        <p:nvPicPr>
          <p:cNvPr id="2" name="Picture 1">
            <a:extLst>
              <a:ext uri="{FF2B5EF4-FFF2-40B4-BE49-F238E27FC236}">
                <a16:creationId xmlns:a16="http://schemas.microsoft.com/office/drawing/2014/main" id="{41B89EA4-7DFE-9B4C-2573-66FC2FD47E32}"/>
              </a:ext>
            </a:extLst>
          </p:cNvPr>
          <p:cNvPicPr>
            <a:picLocks noChangeAspect="1"/>
          </p:cNvPicPr>
          <p:nvPr/>
        </p:nvPicPr>
        <p:blipFill>
          <a:blip r:embed="rId3"/>
          <a:stretch>
            <a:fillRect/>
          </a:stretch>
        </p:blipFill>
        <p:spPr>
          <a:xfrm>
            <a:off x="4886251" y="2057400"/>
            <a:ext cx="2419498" cy="27432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512652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3055E19-9EAB-4716-BF97-4F82CC6117D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3" name="Content Placeholder 2"/>
          <p:cNvSpPr>
            <a:spLocks noGrp="1"/>
          </p:cNvSpPr>
          <p:nvPr>
            <p:ph idx="1"/>
          </p:nvPr>
        </p:nvSpPr>
        <p:spPr>
          <a:xfrm>
            <a:off x="609600" y="0"/>
            <a:ext cx="10972800" cy="4876800"/>
          </a:xfrm>
        </p:spPr>
        <p:txBody>
          <a:bodyPr/>
          <a:lstStyle/>
          <a:p>
            <a:pPr marL="0" indent="0" algn="ctr" defTabSz="685800">
              <a:spcBef>
                <a:spcPts val="0"/>
              </a:spcBef>
              <a:spcAft>
                <a:spcPts val="1200"/>
              </a:spcAft>
              <a:buNone/>
              <a:defRPr/>
            </a:pPr>
            <a:r>
              <a:rPr lang="en-US" sz="4000" kern="1200" dirty="0">
                <a:solidFill>
                  <a:schemeClr val="tx2"/>
                </a:solidFill>
                <a:ea typeface="+mj-ea"/>
                <a:cs typeface="Calibri" panose="020F0502020204030204" pitchFamily="34" charset="0"/>
              </a:rPr>
              <a:t>Genesis 6:1-4</a:t>
            </a:r>
          </a:p>
          <a:p>
            <a:pPr marL="0" indent="0" algn="just">
              <a:spcBef>
                <a:spcPts val="0"/>
              </a:spcBef>
              <a:buNone/>
            </a:pPr>
            <a:r>
              <a:rPr lang="en-US" sz="2900" dirty="0">
                <a:effectLst>
                  <a:outerShdw blurRad="38100" dist="38100" dir="2700000" algn="tl">
                    <a:srgbClr val="000000">
                      <a:alpha val="43137"/>
                    </a:srgbClr>
                  </a:outerShdw>
                </a:effectLst>
              </a:rPr>
              <a:t>“</a:t>
            </a:r>
            <a:r>
              <a:rPr lang="en-US" sz="2900" baseline="30000" dirty="0">
                <a:effectLst/>
              </a:rPr>
              <a:t>1 </a:t>
            </a:r>
            <a:r>
              <a:rPr lang="en-US" sz="2900" dirty="0">
                <a:effectLst>
                  <a:outerShdw blurRad="38100" dist="38100" dir="2700000" algn="tl">
                    <a:srgbClr val="000000">
                      <a:alpha val="43137"/>
                    </a:srgbClr>
                  </a:outerShdw>
                </a:effectLst>
              </a:rPr>
              <a:t>Now it came about, when men began to multiply on the face of the land, and daughters were born to them</a:t>
            </a:r>
            <a:r>
              <a:rPr lang="en-US" sz="2900" dirty="0">
                <a:effectLst/>
              </a:rPr>
              <a:t>, </a:t>
            </a:r>
            <a:r>
              <a:rPr lang="en-US" sz="2900" baseline="30000" dirty="0">
                <a:effectLst/>
              </a:rPr>
              <a:t>2 </a:t>
            </a:r>
            <a:r>
              <a:rPr lang="en-US" sz="2900" dirty="0">
                <a:effectLst>
                  <a:outerShdw blurRad="38100" dist="38100" dir="2700000" algn="tl">
                    <a:srgbClr val="000000">
                      <a:alpha val="43137"/>
                    </a:srgbClr>
                  </a:outerShdw>
                </a:effectLst>
              </a:rPr>
              <a:t>that the sons of God saw that the daughters of men were beautiful; and they took wives for themselves, whomever they chose. </a:t>
            </a:r>
            <a:r>
              <a:rPr lang="en-US" sz="2900" baseline="30000" dirty="0">
                <a:effectLst/>
              </a:rPr>
              <a:t>3</a:t>
            </a:r>
            <a:r>
              <a:rPr lang="en-US" sz="2900" dirty="0">
                <a:effectLst>
                  <a:outerShdw blurRad="38100" dist="38100" dir="2700000" algn="tl">
                    <a:srgbClr val="000000">
                      <a:alpha val="43137"/>
                    </a:srgbClr>
                  </a:outerShdw>
                </a:effectLst>
              </a:rPr>
              <a:t> </a:t>
            </a:r>
            <a:r>
              <a:rPr lang="en-US" sz="2900" b="1" u="sng" dirty="0">
                <a:solidFill>
                  <a:srgbClr val="FFFFCC"/>
                </a:solidFill>
                <a:effectLst>
                  <a:outerShdw blurRad="38100" dist="38100" dir="2700000" algn="tl">
                    <a:srgbClr val="000000">
                      <a:alpha val="43137"/>
                    </a:srgbClr>
                  </a:outerShdw>
                </a:effectLst>
              </a:rPr>
              <a:t>Then the Lord said, ‘My Spirit shall not strive with man forever, because he also is flesh; nevertheless his days shall be one hundred and twenty years.’</a:t>
            </a:r>
            <a:r>
              <a:rPr lang="en-US" sz="2900" dirty="0">
                <a:effectLst>
                  <a:outerShdw blurRad="38100" dist="38100" dir="2700000" algn="tl">
                    <a:srgbClr val="000000">
                      <a:alpha val="43137"/>
                    </a:srgbClr>
                  </a:outerShdw>
                </a:effectLst>
              </a:rPr>
              <a:t> </a:t>
            </a:r>
            <a:r>
              <a:rPr lang="en-US" sz="2900" baseline="30000" dirty="0">
                <a:effectLst/>
              </a:rPr>
              <a:t>4</a:t>
            </a:r>
            <a:r>
              <a:rPr lang="en-US" sz="2900" dirty="0">
                <a:effectLst>
                  <a:outerShdw blurRad="38100" dist="38100" dir="2700000" algn="tl">
                    <a:srgbClr val="000000">
                      <a:alpha val="43137"/>
                    </a:srgbClr>
                  </a:outerShdw>
                </a:effectLst>
              </a:rPr>
              <a:t> The Nephilim were on the earth in those days, and also afterward, when the sons of God came in to the daughters of men, and they bore children to them. Those were the mighty men who were of old, men of renown.”</a:t>
            </a:r>
          </a:p>
        </p:txBody>
      </p:sp>
    </p:spTree>
    <p:extLst>
      <p:ext uri="{BB962C8B-B14F-4D97-AF65-F5344CB8AC3E}">
        <p14:creationId xmlns:p14="http://schemas.microsoft.com/office/powerpoint/2010/main" val="25281312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FAD6BD-E6DC-609F-BDE1-EAB5EF206F2C}"/>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81BF9412-C069-CEE6-483F-6F46636C08A1}"/>
              </a:ext>
            </a:extLst>
          </p:cNvPr>
          <p:cNvSpPr>
            <a:spLocks noGrp="1"/>
          </p:cNvSpPr>
          <p:nvPr>
            <p:ph type="title"/>
          </p:nvPr>
        </p:nvSpPr>
        <p:spPr>
          <a:xfrm>
            <a:off x="266700" y="228600"/>
            <a:ext cx="11658600" cy="914400"/>
          </a:xfrm>
        </p:spPr>
        <p:txBody>
          <a:bodyPr/>
          <a:lstStyle/>
          <a:p>
            <a:pPr algn="ctr"/>
            <a:r>
              <a:rPr lang="en-US" sz="3600" kern="1200" dirty="0">
                <a:solidFill>
                  <a:srgbClr val="00FFFF"/>
                </a:solidFill>
                <a:effectLst>
                  <a:outerShdw blurRad="38100" dist="38100" dir="2700000" algn="tl">
                    <a:srgbClr val="000000">
                      <a:alpha val="43137"/>
                    </a:srgbClr>
                  </a:outerShdw>
                </a:effectLst>
              </a:rPr>
              <a:t>God’s Grace to the Unsaved</a:t>
            </a:r>
            <a:endParaRPr lang="en-US" sz="40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a:extLst>
              <a:ext uri="{FF2B5EF4-FFF2-40B4-BE49-F238E27FC236}">
                <a16:creationId xmlns:a16="http://schemas.microsoft.com/office/drawing/2014/main" id="{FB6F8082-8353-FFED-879C-1271680E5690}"/>
              </a:ext>
            </a:extLst>
          </p:cNvPr>
          <p:cNvSpPr>
            <a:spLocks noGrp="1"/>
          </p:cNvSpPr>
          <p:nvPr>
            <p:ph idx="1"/>
          </p:nvPr>
        </p:nvSpPr>
        <p:spPr>
          <a:xfrm>
            <a:off x="609600" y="1600200"/>
            <a:ext cx="7696200" cy="4495800"/>
          </a:xfrm>
        </p:spPr>
        <p:txBody>
          <a:bodyPr/>
          <a:lstStyle/>
          <a:p>
            <a:pPr marL="457200" indent="-457200" algn="just">
              <a:spcBef>
                <a:spcPts val="0"/>
              </a:spcBef>
              <a:spcAft>
                <a:spcPts val="2400"/>
              </a:spcAft>
              <a:defRPr/>
            </a:pPr>
            <a:r>
              <a:rPr lang="en-US" dirty="0">
                <a:cs typeface="Calibri" pitchFamily="34" charset="0"/>
              </a:rPr>
              <a:t>Holy Spirit’s conviction</a:t>
            </a:r>
          </a:p>
          <a:p>
            <a:pPr marL="457200" indent="-457200" algn="just">
              <a:spcBef>
                <a:spcPts val="0"/>
              </a:spcBef>
              <a:spcAft>
                <a:spcPts val="2400"/>
              </a:spcAft>
              <a:defRPr/>
            </a:pPr>
            <a:r>
              <a:rPr lang="en-US" b="1" u="sng" dirty="0">
                <a:solidFill>
                  <a:srgbClr val="FFFFCC"/>
                </a:solidFill>
                <a:cs typeface="Calibri" pitchFamily="34" charset="0"/>
              </a:rPr>
              <a:t>God’s Word</a:t>
            </a:r>
          </a:p>
          <a:p>
            <a:pPr marL="457200" indent="-457200" algn="just">
              <a:spcBef>
                <a:spcPts val="0"/>
              </a:spcBef>
              <a:spcAft>
                <a:spcPts val="2400"/>
              </a:spcAft>
              <a:defRPr/>
            </a:pPr>
            <a:r>
              <a:rPr lang="en-US" dirty="0">
                <a:cs typeface="Calibri" pitchFamily="34" charset="0"/>
              </a:rPr>
              <a:t>Gospel</a:t>
            </a:r>
          </a:p>
          <a:p>
            <a:pPr marL="457200" indent="-457200" algn="just">
              <a:spcBef>
                <a:spcPts val="0"/>
              </a:spcBef>
              <a:spcAft>
                <a:spcPts val="2400"/>
              </a:spcAft>
              <a:defRPr/>
            </a:pPr>
            <a:r>
              <a:rPr lang="en-US" dirty="0">
                <a:cs typeface="Calibri" pitchFamily="34" charset="0"/>
              </a:rPr>
              <a:t>Creation</a:t>
            </a:r>
          </a:p>
          <a:p>
            <a:pPr marL="457200" indent="-457200" algn="just">
              <a:spcBef>
                <a:spcPts val="0"/>
              </a:spcBef>
              <a:spcAft>
                <a:spcPts val="2400"/>
              </a:spcAft>
              <a:defRPr/>
            </a:pPr>
            <a:r>
              <a:rPr lang="en-US" dirty="0">
                <a:cs typeface="Calibri" pitchFamily="34" charset="0"/>
              </a:rPr>
              <a:t>Conscience</a:t>
            </a:r>
          </a:p>
          <a:p>
            <a:pPr marL="457200" indent="-457200" algn="just">
              <a:spcBef>
                <a:spcPts val="0"/>
              </a:spcBef>
              <a:spcAft>
                <a:spcPts val="2400"/>
              </a:spcAft>
              <a:defRPr/>
            </a:pPr>
            <a:r>
              <a:rPr lang="en-US" dirty="0">
                <a:cs typeface="Calibri" pitchFamily="34" charset="0"/>
              </a:rPr>
              <a:t>Conclusion</a:t>
            </a:r>
          </a:p>
        </p:txBody>
      </p:sp>
      <p:pic>
        <p:nvPicPr>
          <p:cNvPr id="2" name="Picture 2">
            <a:extLst>
              <a:ext uri="{FF2B5EF4-FFF2-40B4-BE49-F238E27FC236}">
                <a16:creationId xmlns:a16="http://schemas.microsoft.com/office/drawing/2014/main" id="{A6FF2E8D-88BA-DF15-2C44-E5BBA5F9D4E1}"/>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007463" y="1676400"/>
            <a:ext cx="2498737" cy="297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37543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8AF1C7B-A9DE-4FFC-ABE6-48AD63DCA60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0"/>
            <a:ext cx="10972799" cy="2600712"/>
          </a:xfrm>
          <a:prstGeom prst="rect">
            <a:avLst/>
          </a:prstGeom>
          <a:noFill/>
          <a:ln w="28575">
            <a:noFill/>
            <a:miter lim="800000"/>
            <a:headEnd/>
            <a:tailEnd/>
          </a:ln>
        </p:spPr>
        <p:txBody>
          <a:bodyPr wrap="square">
            <a:spAutoFit/>
          </a:bodyPr>
          <a:lstStyle/>
          <a:p>
            <a:pPr algn="ctr" eaLnBrk="0" hangingPunct="0">
              <a:spcBef>
                <a:spcPts val="0"/>
              </a:spcBef>
              <a:spcAft>
                <a:spcPts val="12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2 Timothy 3:15</a:t>
            </a:r>
          </a:p>
          <a:p>
            <a:pPr algn="just">
              <a:spcBef>
                <a:spcPts val="0"/>
              </a:spcBef>
              <a:spcAft>
                <a:spcPts val="0"/>
              </a:spcAft>
            </a:pPr>
            <a:r>
              <a:rPr lang="en-US" altLang="en-US" sz="3600" dirty="0">
                <a:latin typeface="Calibri" panose="020F0502020204030204" pitchFamily="34" charset="0"/>
                <a:cs typeface="Calibri" panose="020F0502020204030204" pitchFamily="34" charset="0"/>
              </a:rPr>
              <a:t>“</a:t>
            </a:r>
            <a:r>
              <a:rPr lang="en-US" sz="3600" dirty="0">
                <a:latin typeface="Calibri" panose="020F0502020204030204" pitchFamily="34" charset="0"/>
                <a:cs typeface="Calibri" panose="020F0502020204030204" pitchFamily="34" charset="0"/>
              </a:rPr>
              <a:t>and that from childhood you have known the sacred writings which are able </a:t>
            </a:r>
            <a:r>
              <a:rPr lang="en-US" sz="3600" b="1" u="sng" dirty="0">
                <a:solidFill>
                  <a:srgbClr val="FFFFCC"/>
                </a:solidFill>
                <a:latin typeface="Calibri" panose="020F0502020204030204" pitchFamily="34" charset="0"/>
                <a:cs typeface="Calibri" panose="020F0502020204030204" pitchFamily="34" charset="0"/>
              </a:rPr>
              <a:t>to give you the wisdom that leads to salvation through faith which is in Christ Jesus</a:t>
            </a:r>
            <a:r>
              <a:rPr lang="en-US" sz="3600" dirty="0">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endPar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60597822-B68D-E147-04E0-BE8D746B04CA}"/>
              </a:ext>
            </a:extLst>
          </p:cNvPr>
          <p:cNvPicPr>
            <a:picLocks noChangeAspect="1"/>
          </p:cNvPicPr>
          <p:nvPr/>
        </p:nvPicPr>
        <p:blipFill>
          <a:blip r:embed="rId3"/>
          <a:stretch>
            <a:fillRect/>
          </a:stretch>
        </p:blipFill>
        <p:spPr>
          <a:xfrm>
            <a:off x="4681682" y="2590800"/>
            <a:ext cx="2828636" cy="22860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7954013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BA3BFA-DD38-CD23-69C8-41FECD5F55B6}"/>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A3F2E4E3-1555-0430-0F3C-59EE9B3702D4}"/>
              </a:ext>
            </a:extLst>
          </p:cNvPr>
          <p:cNvSpPr>
            <a:spLocks noGrp="1"/>
          </p:cNvSpPr>
          <p:nvPr>
            <p:ph type="title"/>
          </p:nvPr>
        </p:nvSpPr>
        <p:spPr>
          <a:xfrm>
            <a:off x="1524000" y="609600"/>
            <a:ext cx="10363200" cy="1143000"/>
          </a:xfrm>
        </p:spPr>
        <p:txBody>
          <a:bodyPr wrap="square" anchor="ctr">
            <a:normAutofit/>
          </a:bodyPr>
          <a:lstStyle/>
          <a:p>
            <a:r>
              <a:rPr lang="en-US" dirty="0">
                <a:effectLst>
                  <a:outerShdw blurRad="38100" dist="38100" dir="2700000" algn="tl">
                    <a:srgbClr val="000000">
                      <a:alpha val="43137"/>
                    </a:srgbClr>
                  </a:outerShdw>
                </a:effectLst>
              </a:rPr>
              <a:t>Neo-Calvinism vs. The Bible</a:t>
            </a:r>
          </a:p>
        </p:txBody>
      </p:sp>
      <p:sp>
        <p:nvSpPr>
          <p:cNvPr id="3" name="Content Placeholder 2">
            <a:extLst>
              <a:ext uri="{FF2B5EF4-FFF2-40B4-BE49-F238E27FC236}">
                <a16:creationId xmlns:a16="http://schemas.microsoft.com/office/drawing/2014/main" id="{F80E7AB0-7C71-4EBC-0B6A-0B2BD790E2F0}"/>
              </a:ext>
            </a:extLst>
          </p:cNvPr>
          <p:cNvSpPr>
            <a:spLocks noGrp="1"/>
          </p:cNvSpPr>
          <p:nvPr>
            <p:ph idx="1"/>
          </p:nvPr>
        </p:nvSpPr>
        <p:spPr>
          <a:xfrm>
            <a:off x="1559984" y="1946275"/>
            <a:ext cx="7120890" cy="4114800"/>
          </a:xfrm>
        </p:spPr>
        <p:txBody>
          <a:bodyPr wrap="square" anchor="t">
            <a:normAutofit/>
          </a:bodyPr>
          <a:lstStyle/>
          <a:p>
            <a:pPr marL="576263" indent="-576263">
              <a:lnSpc>
                <a:spcPct val="90000"/>
              </a:lnSpc>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Calvinism’s Mixed Blessing</a:t>
            </a:r>
          </a:p>
          <a:p>
            <a:pPr marL="576263" indent="-576263">
              <a:lnSpc>
                <a:spcPct val="90000"/>
              </a:lnSpc>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Why Critique Calvinism? </a:t>
            </a:r>
          </a:p>
          <a:p>
            <a:pPr marL="576263" indent="-576263">
              <a:lnSpc>
                <a:spcPct val="90000"/>
              </a:lnSpc>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The Source of Calvin’s Theology</a:t>
            </a:r>
          </a:p>
          <a:p>
            <a:pPr marL="576263" indent="-576263">
              <a:lnSpc>
                <a:spcPct val="90000"/>
              </a:lnSpc>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Calvin’s Manner of Life</a:t>
            </a:r>
          </a:p>
          <a:p>
            <a:pPr marL="576263" indent="-576263">
              <a:lnSpc>
                <a:spcPct val="90000"/>
              </a:lnSpc>
              <a:spcBef>
                <a:spcPts val="0"/>
              </a:spcBef>
              <a:spcAft>
                <a:spcPts val="2400"/>
              </a:spcAft>
              <a:buSzPct val="100000"/>
              <a:buFont typeface="+mj-lt"/>
              <a:buAutoNum type="romanUcPeriod"/>
              <a:defRPr/>
            </a:pPr>
            <a:r>
              <a:rPr lang="en-US" sz="3000" b="1" u="sng" dirty="0">
                <a:solidFill>
                  <a:srgbClr val="FFFFCC"/>
                </a:solidFill>
                <a:effectLst>
                  <a:outerShdw blurRad="38100" dist="38100" dir="2700000" algn="tl">
                    <a:srgbClr val="000000">
                      <a:alpha val="43137"/>
                    </a:srgbClr>
                  </a:outerShdw>
                </a:effectLst>
              </a:rPr>
              <a:t>TULIP Through the Grid of Scripture</a:t>
            </a:r>
          </a:p>
          <a:p>
            <a:pPr marL="576263" indent="-576263">
              <a:lnSpc>
                <a:spcPct val="90000"/>
              </a:lnSpc>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Conclusion</a:t>
            </a:r>
          </a:p>
        </p:txBody>
      </p:sp>
      <p:pic>
        <p:nvPicPr>
          <p:cNvPr id="4" name="Picture 2">
            <a:extLst>
              <a:ext uri="{FF2B5EF4-FFF2-40B4-BE49-F238E27FC236}">
                <a16:creationId xmlns:a16="http://schemas.microsoft.com/office/drawing/2014/main" id="{8AF4AC11-FCEA-8C78-B5BA-DA6151C84594}"/>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007463" y="1676400"/>
            <a:ext cx="2498737" cy="297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4737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46D6281-9AA2-4648-8C7B-844DD3BC17D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3" name="Content Placeholder 2"/>
          <p:cNvSpPr>
            <a:spLocks noGrp="1"/>
          </p:cNvSpPr>
          <p:nvPr>
            <p:ph idx="1"/>
          </p:nvPr>
        </p:nvSpPr>
        <p:spPr>
          <a:xfrm>
            <a:off x="609600" y="0"/>
            <a:ext cx="10972798" cy="2819400"/>
          </a:xfrm>
        </p:spPr>
        <p:txBody>
          <a:bodyPr/>
          <a:lstStyle/>
          <a:p>
            <a:pPr marL="0" indent="0" algn="ctr">
              <a:spcBef>
                <a:spcPts val="0"/>
              </a:spcBef>
              <a:spcAft>
                <a:spcPts val="1200"/>
              </a:spcAft>
              <a:buNone/>
              <a:defRPr/>
            </a:pPr>
            <a:r>
              <a:rPr lang="en-US" sz="4000" kern="1200" dirty="0">
                <a:solidFill>
                  <a:schemeClr val="tx2"/>
                </a:solidFill>
                <a:ea typeface="+mj-ea"/>
                <a:cs typeface="Calibri" panose="020F0502020204030204" pitchFamily="34" charset="0"/>
              </a:rPr>
              <a:t>2 Timothy 3:16-17</a:t>
            </a:r>
          </a:p>
          <a:p>
            <a:pPr marL="0" indent="0" algn="just">
              <a:spcBef>
                <a:spcPts val="0"/>
              </a:spcBef>
              <a:buNone/>
            </a:pPr>
            <a:r>
              <a:rPr lang="en-US" sz="3600" dirty="0"/>
              <a:t>“All Scripture is </a:t>
            </a:r>
            <a:r>
              <a:rPr lang="en-US" sz="3600" b="1" u="sng" dirty="0">
                <a:solidFill>
                  <a:srgbClr val="FFFFCC"/>
                </a:solidFill>
              </a:rPr>
              <a:t>inspired by God [</a:t>
            </a:r>
            <a:r>
              <a:rPr lang="en-US" sz="3600" b="1" i="1" u="sng" dirty="0" err="1">
                <a:solidFill>
                  <a:srgbClr val="FFFFCC"/>
                </a:solidFill>
              </a:rPr>
              <a:t>theopneustos</a:t>
            </a:r>
            <a:r>
              <a:rPr lang="en-US" sz="3600" b="1" u="sng" dirty="0">
                <a:solidFill>
                  <a:srgbClr val="FFFFCC"/>
                </a:solidFill>
              </a:rPr>
              <a:t>]</a:t>
            </a:r>
            <a:r>
              <a:rPr lang="en-US" sz="3600" b="1" dirty="0">
                <a:solidFill>
                  <a:srgbClr val="FFFFCC"/>
                </a:solidFill>
              </a:rPr>
              <a:t> </a:t>
            </a:r>
            <a:r>
              <a:rPr lang="en-US" sz="3600" dirty="0"/>
              <a:t>and profitable for teaching, for reproof, for correction, for training in righteousness</a:t>
            </a:r>
            <a:r>
              <a:rPr lang="en-US" sz="3600" dirty="0">
                <a:effectLst/>
              </a:rPr>
              <a:t>; </a:t>
            </a:r>
            <a:r>
              <a:rPr lang="en-US" sz="3600" dirty="0">
                <a:latin typeface="Calibri" panose="020F0502020204030204" pitchFamily="34" charset="0"/>
              </a:rPr>
              <a:t>so that the man of God may be adequate, equipped for </a:t>
            </a:r>
            <a:r>
              <a:rPr lang="en-US" sz="3600" dirty="0"/>
              <a:t>every</a:t>
            </a:r>
            <a:r>
              <a:rPr lang="en-US" sz="3600" dirty="0">
                <a:latin typeface="Calibri" panose="020F0502020204030204" pitchFamily="34" charset="0"/>
              </a:rPr>
              <a:t> good work.”</a:t>
            </a:r>
          </a:p>
        </p:txBody>
      </p:sp>
      <p:pic>
        <p:nvPicPr>
          <p:cNvPr id="2" name="Picture 1">
            <a:extLst>
              <a:ext uri="{FF2B5EF4-FFF2-40B4-BE49-F238E27FC236}">
                <a16:creationId xmlns:a16="http://schemas.microsoft.com/office/drawing/2014/main" id="{EA13CAD3-05E6-92CA-F1FB-3613B569A7F4}"/>
              </a:ext>
            </a:extLst>
          </p:cNvPr>
          <p:cNvPicPr>
            <a:picLocks noChangeAspect="1"/>
          </p:cNvPicPr>
          <p:nvPr/>
        </p:nvPicPr>
        <p:blipFill>
          <a:blip r:embed="rId3"/>
          <a:srcRect l="7501" t="17778" r="16250" b="37778"/>
          <a:stretch/>
        </p:blipFill>
        <p:spPr>
          <a:xfrm>
            <a:off x="3307080" y="3048000"/>
            <a:ext cx="5577840" cy="1828800"/>
          </a:xfrm>
          <a:prstGeom prst="rect">
            <a:avLst/>
          </a:prstGeom>
        </p:spPr>
      </p:pic>
    </p:spTree>
    <p:extLst>
      <p:ext uri="{BB962C8B-B14F-4D97-AF65-F5344CB8AC3E}">
        <p14:creationId xmlns:p14="http://schemas.microsoft.com/office/powerpoint/2010/main" val="42669136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4B0EB09-825B-440E-965D-E5299BE71C2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5" name="Subtitle 3"/>
          <p:cNvSpPr txBox="1">
            <a:spLocks/>
          </p:cNvSpPr>
          <p:nvPr/>
        </p:nvSpPr>
        <p:spPr bwMode="auto">
          <a:xfrm>
            <a:off x="609600" y="0"/>
            <a:ext cx="10972800" cy="441959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ctr">
              <a:spcBef>
                <a:spcPts val="0"/>
              </a:spcBef>
              <a:spcAft>
                <a:spcPts val="1200"/>
              </a:spcAft>
              <a:buNone/>
              <a:defRPr/>
            </a:pPr>
            <a:r>
              <a:rPr lang="en-US" sz="4000" dirty="0">
                <a:solidFill>
                  <a:schemeClr val="tx2"/>
                </a:solidFill>
                <a:ea typeface="+mj-ea"/>
                <a:cs typeface="Calibri" panose="020F0502020204030204" pitchFamily="34" charset="0"/>
              </a:rPr>
              <a:t>Isaiah 55:10-11</a:t>
            </a:r>
          </a:p>
          <a:p>
            <a:pPr marL="0" indent="0" algn="just">
              <a:spcBef>
                <a:spcPts val="0"/>
              </a:spcBef>
              <a:buClr>
                <a:srgbClr val="00FFFF"/>
              </a:buClr>
              <a:buNone/>
              <a:defRPr/>
            </a:pPr>
            <a:r>
              <a:rPr lang="en-US" sz="3600" baseline="30000" dirty="0">
                <a:effectLst>
                  <a:outerShdw blurRad="38100" dist="38100" dir="2700000" algn="tl">
                    <a:srgbClr val="000000">
                      <a:alpha val="43137"/>
                    </a:srgbClr>
                  </a:outerShdw>
                </a:effectLst>
              </a:rPr>
              <a:t>10 </a:t>
            </a:r>
            <a:r>
              <a:rPr lang="en-US" sz="3600" kern="0" dirty="0">
                <a:solidFill>
                  <a:srgbClr val="FFFFFF"/>
                </a:solidFill>
                <a:effectLst>
                  <a:outerShdw blurRad="38100" dist="38100" dir="2700000" algn="tl">
                    <a:srgbClr val="000000">
                      <a:alpha val="43137"/>
                    </a:srgbClr>
                  </a:outerShdw>
                </a:effectLst>
              </a:rPr>
              <a:t>“</a:t>
            </a:r>
            <a:r>
              <a:rPr lang="en-US" sz="3600" dirty="0">
                <a:effectLst/>
              </a:rPr>
              <a:t>For as the rain and the snow come down from heaven, And do not return there without watering the earth And making it bear and sprout, And furnishing seed to the sower and bread to the eater; </a:t>
            </a:r>
            <a:r>
              <a:rPr lang="en-US" sz="3600" b="1" baseline="30000" dirty="0">
                <a:effectLst/>
              </a:rPr>
              <a:t>11 </a:t>
            </a:r>
            <a:r>
              <a:rPr lang="en-US" sz="3600" dirty="0">
                <a:effectLst/>
              </a:rPr>
              <a:t>So will My word be which goes forth from My mouth; It will not return to Me empty, Without accomplishing what I desire, And without succeeding </a:t>
            </a:r>
            <a:r>
              <a:rPr lang="en-US" sz="3600" i="1" dirty="0">
                <a:effectLst/>
              </a:rPr>
              <a:t>in the matter</a:t>
            </a:r>
            <a:r>
              <a:rPr lang="en-US" sz="3600" dirty="0">
                <a:effectLst/>
              </a:rPr>
              <a:t> for which I sent it</a:t>
            </a:r>
            <a:r>
              <a:rPr lang="en-US" sz="3600" cap="small" dirty="0">
                <a:effectLst/>
              </a:rPr>
              <a:t>.”</a:t>
            </a:r>
          </a:p>
        </p:txBody>
      </p:sp>
    </p:spTree>
    <p:extLst>
      <p:ext uri="{BB962C8B-B14F-4D97-AF65-F5344CB8AC3E}">
        <p14:creationId xmlns:p14="http://schemas.microsoft.com/office/powerpoint/2010/main" val="24033366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307D980-7ADC-4335-BD81-CAAC59002A3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 name="Rectangle 3"/>
          <p:cNvSpPr txBox="1">
            <a:spLocks/>
          </p:cNvSpPr>
          <p:nvPr/>
        </p:nvSpPr>
        <p:spPr bwMode="auto">
          <a:xfrm>
            <a:off x="1524000" y="0"/>
            <a:ext cx="91440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spcAft>
                <a:spcPts val="1200"/>
              </a:spcAft>
              <a:buClr>
                <a:srgbClr val="00FFFF"/>
              </a:buClr>
              <a:buSzPct val="75000"/>
              <a:buNone/>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Romans 10:17</a:t>
            </a:r>
          </a:p>
          <a:p>
            <a:pPr marL="0" indent="0" algn="just">
              <a:spcBef>
                <a:spcPts val="0"/>
              </a:spcBef>
              <a:spcAft>
                <a:spcPts val="1200"/>
              </a:spcAft>
              <a:buNone/>
            </a:pPr>
            <a:r>
              <a:rPr lang="en-US" sz="3600" dirty="0">
                <a:effectLst>
                  <a:outerShdw blurRad="38100" dist="38100" dir="2700000" algn="tl">
                    <a:srgbClr val="000000">
                      <a:alpha val="43137"/>
                    </a:srgbClr>
                  </a:outerShdw>
                </a:effectLst>
                <a:latin typeface="Calibri" panose="020F0502020204030204" pitchFamily="34" charset="0"/>
              </a:rPr>
              <a:t>“</a:t>
            </a:r>
            <a:r>
              <a:rPr lang="en-US" sz="3600" dirty="0">
                <a:latin typeface="Calibri" panose="020F0502020204030204" pitchFamily="34" charset="0"/>
              </a:rPr>
              <a:t>So faith </a:t>
            </a:r>
            <a:r>
              <a:rPr lang="en-US" sz="3600" i="1" dirty="0">
                <a:latin typeface="Calibri" panose="020F0502020204030204" pitchFamily="34" charset="0"/>
              </a:rPr>
              <a:t>comes</a:t>
            </a:r>
            <a:r>
              <a:rPr lang="en-US" sz="3600" dirty="0">
                <a:latin typeface="Calibri" panose="020F0502020204030204" pitchFamily="34" charset="0"/>
              </a:rPr>
              <a:t> from hearing, and hearing by the word of Christ.”</a:t>
            </a:r>
            <a:endPar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1ABA99EC-EFCA-E0E2-9E75-64D7D687DB29}"/>
              </a:ext>
            </a:extLst>
          </p:cNvPr>
          <p:cNvPicPr>
            <a:picLocks noChangeAspect="1"/>
          </p:cNvPicPr>
          <p:nvPr/>
        </p:nvPicPr>
        <p:blipFill>
          <a:blip r:embed="rId4"/>
          <a:stretch>
            <a:fillRect/>
          </a:stretch>
        </p:blipFill>
        <p:spPr>
          <a:xfrm>
            <a:off x="3810000" y="2701079"/>
            <a:ext cx="4572000" cy="2099521"/>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137711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1052C4-06CD-9DA9-F5C6-680B42C3D0AE}"/>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18F3BB59-8EB3-CD2F-78E1-E5438EFDC4FA}"/>
              </a:ext>
            </a:extLst>
          </p:cNvPr>
          <p:cNvSpPr>
            <a:spLocks noGrp="1"/>
          </p:cNvSpPr>
          <p:nvPr>
            <p:ph type="title"/>
          </p:nvPr>
        </p:nvSpPr>
        <p:spPr>
          <a:xfrm>
            <a:off x="266700" y="228600"/>
            <a:ext cx="11658600" cy="914400"/>
          </a:xfrm>
        </p:spPr>
        <p:txBody>
          <a:bodyPr/>
          <a:lstStyle/>
          <a:p>
            <a:pPr algn="ctr"/>
            <a:r>
              <a:rPr lang="en-US" sz="3600" kern="1200" dirty="0">
                <a:solidFill>
                  <a:srgbClr val="00FFFF"/>
                </a:solidFill>
                <a:effectLst>
                  <a:outerShdw blurRad="38100" dist="38100" dir="2700000" algn="tl">
                    <a:srgbClr val="000000">
                      <a:alpha val="43137"/>
                    </a:srgbClr>
                  </a:outerShdw>
                </a:effectLst>
              </a:rPr>
              <a:t>God’s Grace to the Unsaved</a:t>
            </a:r>
            <a:endParaRPr lang="en-US" sz="40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a:extLst>
              <a:ext uri="{FF2B5EF4-FFF2-40B4-BE49-F238E27FC236}">
                <a16:creationId xmlns:a16="http://schemas.microsoft.com/office/drawing/2014/main" id="{1416D07C-3AED-2E25-795D-545A5D76AC1F}"/>
              </a:ext>
            </a:extLst>
          </p:cNvPr>
          <p:cNvSpPr>
            <a:spLocks noGrp="1"/>
          </p:cNvSpPr>
          <p:nvPr>
            <p:ph idx="1"/>
          </p:nvPr>
        </p:nvSpPr>
        <p:spPr>
          <a:xfrm>
            <a:off x="609600" y="1600200"/>
            <a:ext cx="7696200" cy="4495800"/>
          </a:xfrm>
        </p:spPr>
        <p:txBody>
          <a:bodyPr/>
          <a:lstStyle/>
          <a:p>
            <a:pPr marL="457200" indent="-457200" algn="just">
              <a:spcBef>
                <a:spcPts val="0"/>
              </a:spcBef>
              <a:spcAft>
                <a:spcPts val="2400"/>
              </a:spcAft>
              <a:defRPr/>
            </a:pPr>
            <a:r>
              <a:rPr lang="en-US" dirty="0">
                <a:cs typeface="Calibri" pitchFamily="34" charset="0"/>
              </a:rPr>
              <a:t>Holy Spirit’s conviction</a:t>
            </a:r>
          </a:p>
          <a:p>
            <a:pPr marL="457200" indent="-457200" algn="just">
              <a:spcBef>
                <a:spcPts val="0"/>
              </a:spcBef>
              <a:spcAft>
                <a:spcPts val="2400"/>
              </a:spcAft>
              <a:defRPr/>
            </a:pPr>
            <a:r>
              <a:rPr lang="en-US" dirty="0">
                <a:cs typeface="Calibri" pitchFamily="34" charset="0"/>
              </a:rPr>
              <a:t>God’s Word</a:t>
            </a:r>
          </a:p>
          <a:p>
            <a:pPr marL="457200" indent="-457200" algn="just">
              <a:spcBef>
                <a:spcPts val="0"/>
              </a:spcBef>
              <a:spcAft>
                <a:spcPts val="2400"/>
              </a:spcAft>
              <a:defRPr/>
            </a:pPr>
            <a:r>
              <a:rPr lang="en-US" b="1" u="sng" dirty="0">
                <a:solidFill>
                  <a:srgbClr val="FFFFCC"/>
                </a:solidFill>
                <a:cs typeface="Calibri" pitchFamily="34" charset="0"/>
              </a:rPr>
              <a:t>Gospel</a:t>
            </a:r>
          </a:p>
          <a:p>
            <a:pPr marL="457200" indent="-457200" algn="just">
              <a:spcBef>
                <a:spcPts val="0"/>
              </a:spcBef>
              <a:spcAft>
                <a:spcPts val="2400"/>
              </a:spcAft>
              <a:defRPr/>
            </a:pPr>
            <a:r>
              <a:rPr lang="en-US" dirty="0">
                <a:cs typeface="Calibri" pitchFamily="34" charset="0"/>
              </a:rPr>
              <a:t>Creation</a:t>
            </a:r>
          </a:p>
          <a:p>
            <a:pPr marL="457200" indent="-457200" algn="just">
              <a:spcBef>
                <a:spcPts val="0"/>
              </a:spcBef>
              <a:spcAft>
                <a:spcPts val="2400"/>
              </a:spcAft>
              <a:defRPr/>
            </a:pPr>
            <a:r>
              <a:rPr lang="en-US" dirty="0">
                <a:cs typeface="Calibri" pitchFamily="34" charset="0"/>
              </a:rPr>
              <a:t>Conscience</a:t>
            </a:r>
          </a:p>
          <a:p>
            <a:pPr marL="457200" indent="-457200" algn="just">
              <a:spcBef>
                <a:spcPts val="0"/>
              </a:spcBef>
              <a:spcAft>
                <a:spcPts val="2400"/>
              </a:spcAft>
              <a:defRPr/>
            </a:pPr>
            <a:r>
              <a:rPr lang="en-US" dirty="0">
                <a:cs typeface="Calibri" pitchFamily="34" charset="0"/>
              </a:rPr>
              <a:t>Conclusion</a:t>
            </a:r>
          </a:p>
        </p:txBody>
      </p:sp>
      <p:pic>
        <p:nvPicPr>
          <p:cNvPr id="2" name="Picture 2">
            <a:extLst>
              <a:ext uri="{FF2B5EF4-FFF2-40B4-BE49-F238E27FC236}">
                <a16:creationId xmlns:a16="http://schemas.microsoft.com/office/drawing/2014/main" id="{44C7BD65-9A3F-361D-2E55-32FB8AC707F4}"/>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007463" y="1676400"/>
            <a:ext cx="2498737" cy="297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40001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4B0EB09-825B-440E-965D-E5299BE71C2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5" name="Subtitle 3"/>
          <p:cNvSpPr txBox="1">
            <a:spLocks/>
          </p:cNvSpPr>
          <p:nvPr/>
        </p:nvSpPr>
        <p:spPr bwMode="auto">
          <a:xfrm>
            <a:off x="609600" y="0"/>
            <a:ext cx="10972800" cy="441959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ctr">
              <a:spcBef>
                <a:spcPts val="0"/>
              </a:spcBef>
              <a:spcAft>
                <a:spcPts val="1200"/>
              </a:spcAft>
              <a:buNone/>
              <a:defRPr/>
            </a:pPr>
            <a:r>
              <a:rPr lang="en-US" sz="4000" dirty="0">
                <a:solidFill>
                  <a:schemeClr val="tx2"/>
                </a:solidFill>
                <a:ea typeface="+mj-ea"/>
                <a:cs typeface="Calibri" panose="020F0502020204030204" pitchFamily="34" charset="0"/>
              </a:rPr>
              <a:t>Romans 1:16</a:t>
            </a:r>
          </a:p>
          <a:p>
            <a:pPr marL="0" indent="0" algn="just">
              <a:spcBef>
                <a:spcPts val="0"/>
              </a:spcBef>
              <a:buClr>
                <a:srgbClr val="00FFFF"/>
              </a:buClr>
              <a:buNone/>
              <a:defRPr/>
            </a:pPr>
            <a:r>
              <a:rPr lang="en-US" sz="3600" kern="0" dirty="0">
                <a:solidFill>
                  <a:srgbClr val="FFFFFF"/>
                </a:solidFill>
                <a:effectLst>
                  <a:outerShdw blurRad="38100" dist="38100" dir="2700000" algn="tl">
                    <a:srgbClr val="000000">
                      <a:alpha val="43137"/>
                    </a:srgbClr>
                  </a:outerShdw>
                </a:effectLst>
              </a:rPr>
              <a:t>“</a:t>
            </a:r>
            <a:r>
              <a:rPr lang="en-US" sz="3600" dirty="0">
                <a:effectLst/>
              </a:rPr>
              <a:t>For I am not ashamed of the gospel, for it is the </a:t>
            </a:r>
            <a:r>
              <a:rPr lang="en-US" sz="3600" b="1" u="sng" dirty="0">
                <a:solidFill>
                  <a:srgbClr val="FFFFCC"/>
                </a:solidFill>
                <a:effectLst/>
              </a:rPr>
              <a:t>power</a:t>
            </a:r>
            <a:r>
              <a:rPr lang="en-US" sz="3600" dirty="0">
                <a:effectLst/>
              </a:rPr>
              <a:t> </a:t>
            </a:r>
            <a:r>
              <a:rPr lang="en-US" sz="3600" b="1" u="sng" dirty="0">
                <a:solidFill>
                  <a:srgbClr val="FFFFCC"/>
                </a:solidFill>
                <a:effectLst/>
              </a:rPr>
              <a:t>[</a:t>
            </a:r>
            <a:r>
              <a:rPr lang="en-US" sz="3600" b="1" i="1" u="sng" dirty="0" err="1">
                <a:solidFill>
                  <a:srgbClr val="FFFFCC"/>
                </a:solidFill>
                <a:effectLst/>
              </a:rPr>
              <a:t>dynamis</a:t>
            </a:r>
            <a:r>
              <a:rPr lang="en-US" sz="3600" b="1" u="sng" dirty="0">
                <a:solidFill>
                  <a:srgbClr val="FFFFCC"/>
                </a:solidFill>
                <a:effectLst/>
              </a:rPr>
              <a:t>]</a:t>
            </a:r>
            <a:r>
              <a:rPr lang="en-US" sz="3600" dirty="0">
                <a:effectLst/>
              </a:rPr>
              <a:t> of God for salvation to everyone who believes, to the Jew first and also to the Greek</a:t>
            </a:r>
            <a:r>
              <a:rPr lang="en-US" sz="3600" cap="small" dirty="0">
                <a:effectLst/>
              </a:rPr>
              <a:t>.”</a:t>
            </a:r>
          </a:p>
        </p:txBody>
      </p:sp>
      <p:pic>
        <p:nvPicPr>
          <p:cNvPr id="2" name="Picture 1">
            <a:extLst>
              <a:ext uri="{FF2B5EF4-FFF2-40B4-BE49-F238E27FC236}">
                <a16:creationId xmlns:a16="http://schemas.microsoft.com/office/drawing/2014/main" id="{8F66C276-B684-685D-A7E3-313C40B67641}"/>
              </a:ext>
            </a:extLst>
          </p:cNvPr>
          <p:cNvPicPr>
            <a:picLocks noChangeAspect="1"/>
          </p:cNvPicPr>
          <p:nvPr/>
        </p:nvPicPr>
        <p:blipFill>
          <a:blip r:embed="rId3"/>
          <a:stretch>
            <a:fillRect/>
          </a:stretch>
        </p:blipFill>
        <p:spPr>
          <a:xfrm>
            <a:off x="4064000" y="2590800"/>
            <a:ext cx="4064000" cy="22860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1482739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8F65E7-FD1B-A7D8-F4BE-CAD6415DCBD6}"/>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40689188-FE7E-E2BA-48DF-D84907CAF8BD}"/>
              </a:ext>
            </a:extLst>
          </p:cNvPr>
          <p:cNvSpPr>
            <a:spLocks noGrp="1"/>
          </p:cNvSpPr>
          <p:nvPr>
            <p:ph type="title"/>
          </p:nvPr>
        </p:nvSpPr>
        <p:spPr>
          <a:xfrm>
            <a:off x="266700" y="228600"/>
            <a:ext cx="11658600" cy="914400"/>
          </a:xfrm>
        </p:spPr>
        <p:txBody>
          <a:bodyPr/>
          <a:lstStyle/>
          <a:p>
            <a:pPr algn="ctr"/>
            <a:r>
              <a:rPr lang="en-US" sz="3600" kern="1200" dirty="0">
                <a:solidFill>
                  <a:srgbClr val="00FFFF"/>
                </a:solidFill>
                <a:effectLst>
                  <a:outerShdw blurRad="38100" dist="38100" dir="2700000" algn="tl">
                    <a:srgbClr val="000000">
                      <a:alpha val="43137"/>
                    </a:srgbClr>
                  </a:outerShdw>
                </a:effectLst>
              </a:rPr>
              <a:t>God’s Grace to the Unsaved</a:t>
            </a:r>
            <a:endParaRPr lang="en-US" sz="40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a:extLst>
              <a:ext uri="{FF2B5EF4-FFF2-40B4-BE49-F238E27FC236}">
                <a16:creationId xmlns:a16="http://schemas.microsoft.com/office/drawing/2014/main" id="{EB832A22-0A68-D6D8-81F1-6B807BA99232}"/>
              </a:ext>
            </a:extLst>
          </p:cNvPr>
          <p:cNvSpPr>
            <a:spLocks noGrp="1"/>
          </p:cNvSpPr>
          <p:nvPr>
            <p:ph idx="1"/>
          </p:nvPr>
        </p:nvSpPr>
        <p:spPr>
          <a:xfrm>
            <a:off x="609600" y="1600200"/>
            <a:ext cx="7696200" cy="4495800"/>
          </a:xfrm>
        </p:spPr>
        <p:txBody>
          <a:bodyPr/>
          <a:lstStyle/>
          <a:p>
            <a:pPr marL="457200" indent="-457200" algn="just">
              <a:spcBef>
                <a:spcPts val="0"/>
              </a:spcBef>
              <a:spcAft>
                <a:spcPts val="2400"/>
              </a:spcAft>
              <a:defRPr/>
            </a:pPr>
            <a:r>
              <a:rPr lang="en-US" dirty="0">
                <a:cs typeface="Calibri" pitchFamily="34" charset="0"/>
              </a:rPr>
              <a:t>Holy Spirit’s conviction</a:t>
            </a:r>
          </a:p>
          <a:p>
            <a:pPr marL="457200" indent="-457200" algn="just">
              <a:spcBef>
                <a:spcPts val="0"/>
              </a:spcBef>
              <a:spcAft>
                <a:spcPts val="2400"/>
              </a:spcAft>
              <a:defRPr/>
            </a:pPr>
            <a:r>
              <a:rPr lang="en-US" dirty="0">
                <a:cs typeface="Calibri" pitchFamily="34" charset="0"/>
              </a:rPr>
              <a:t>God’s Word</a:t>
            </a:r>
          </a:p>
          <a:p>
            <a:pPr marL="457200" indent="-457200" algn="just">
              <a:spcBef>
                <a:spcPts val="0"/>
              </a:spcBef>
              <a:spcAft>
                <a:spcPts val="2400"/>
              </a:spcAft>
              <a:defRPr/>
            </a:pPr>
            <a:r>
              <a:rPr lang="en-US" dirty="0">
                <a:cs typeface="Calibri" pitchFamily="34" charset="0"/>
              </a:rPr>
              <a:t>Gospel</a:t>
            </a:r>
          </a:p>
          <a:p>
            <a:pPr marL="457200" indent="-457200" algn="just">
              <a:spcBef>
                <a:spcPts val="0"/>
              </a:spcBef>
              <a:spcAft>
                <a:spcPts val="2400"/>
              </a:spcAft>
              <a:defRPr/>
            </a:pPr>
            <a:r>
              <a:rPr lang="en-US" b="1" u="sng" dirty="0">
                <a:solidFill>
                  <a:srgbClr val="FFFFCC"/>
                </a:solidFill>
                <a:cs typeface="Calibri" pitchFamily="34" charset="0"/>
              </a:rPr>
              <a:t>Creation</a:t>
            </a:r>
          </a:p>
          <a:p>
            <a:pPr marL="457200" indent="-457200" algn="just">
              <a:spcBef>
                <a:spcPts val="0"/>
              </a:spcBef>
              <a:spcAft>
                <a:spcPts val="2400"/>
              </a:spcAft>
              <a:defRPr/>
            </a:pPr>
            <a:r>
              <a:rPr lang="en-US" dirty="0">
                <a:cs typeface="Calibri" pitchFamily="34" charset="0"/>
              </a:rPr>
              <a:t>Conscience</a:t>
            </a:r>
          </a:p>
          <a:p>
            <a:pPr marL="457200" indent="-457200" algn="just">
              <a:spcBef>
                <a:spcPts val="0"/>
              </a:spcBef>
              <a:spcAft>
                <a:spcPts val="2400"/>
              </a:spcAft>
              <a:defRPr/>
            </a:pPr>
            <a:r>
              <a:rPr lang="en-US" dirty="0">
                <a:cs typeface="Calibri" pitchFamily="34" charset="0"/>
              </a:rPr>
              <a:t>Conclusion</a:t>
            </a:r>
          </a:p>
        </p:txBody>
      </p:sp>
      <p:pic>
        <p:nvPicPr>
          <p:cNvPr id="2" name="Picture 2">
            <a:extLst>
              <a:ext uri="{FF2B5EF4-FFF2-40B4-BE49-F238E27FC236}">
                <a16:creationId xmlns:a16="http://schemas.microsoft.com/office/drawing/2014/main" id="{9E2F1761-6B4B-E4C6-A18A-454799250019}"/>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007463" y="1676400"/>
            <a:ext cx="2498737" cy="297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34606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4B0EB09-825B-440E-965D-E5299BE71C2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5" name="Subtitle 3"/>
          <p:cNvSpPr txBox="1">
            <a:spLocks/>
          </p:cNvSpPr>
          <p:nvPr/>
        </p:nvSpPr>
        <p:spPr bwMode="auto">
          <a:xfrm>
            <a:off x="609600" y="0"/>
            <a:ext cx="10972800" cy="4953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ctr">
              <a:spcBef>
                <a:spcPts val="0"/>
              </a:spcBef>
              <a:spcAft>
                <a:spcPts val="1200"/>
              </a:spcAft>
              <a:buNone/>
              <a:defRPr/>
            </a:pPr>
            <a:r>
              <a:rPr lang="en-US" sz="4000" dirty="0">
                <a:solidFill>
                  <a:schemeClr val="tx2"/>
                </a:solidFill>
                <a:ea typeface="+mj-ea"/>
                <a:cs typeface="Calibri" panose="020F0502020204030204" pitchFamily="34" charset="0"/>
              </a:rPr>
              <a:t>Psalm 19:1-4</a:t>
            </a:r>
          </a:p>
          <a:p>
            <a:pPr marL="0" indent="0" algn="just">
              <a:spcBef>
                <a:spcPts val="0"/>
              </a:spcBef>
              <a:buClr>
                <a:srgbClr val="00FFFF"/>
              </a:buClr>
              <a:buNone/>
              <a:defRPr/>
            </a:pPr>
            <a:r>
              <a:rPr lang="en-US" sz="3600" dirty="0">
                <a:effectLst/>
              </a:rPr>
              <a:t>“</a:t>
            </a:r>
            <a:r>
              <a:rPr lang="en-US" sz="3600" baseline="30000" dirty="0">
                <a:effectLst/>
              </a:rPr>
              <a:t>1 </a:t>
            </a:r>
            <a:r>
              <a:rPr lang="en-US" sz="3600" dirty="0">
                <a:effectLst/>
              </a:rPr>
              <a:t>The heavens are telling of the glory of God; And their expanse is declaring the work of His hands. </a:t>
            </a:r>
            <a:r>
              <a:rPr lang="en-US" sz="3600" baseline="30000" dirty="0">
                <a:effectLst/>
              </a:rPr>
              <a:t>2 </a:t>
            </a:r>
            <a:r>
              <a:rPr lang="en-US" sz="3600" dirty="0">
                <a:effectLst/>
              </a:rPr>
              <a:t>Day to day pours forth speech, And night to night reveals knowledge. </a:t>
            </a:r>
            <a:r>
              <a:rPr lang="en-US" sz="3600" baseline="30000" dirty="0">
                <a:effectLst/>
              </a:rPr>
              <a:t>3 </a:t>
            </a:r>
            <a:r>
              <a:rPr lang="en-US" sz="3600" dirty="0">
                <a:effectLst/>
              </a:rPr>
              <a:t>There is no speech, nor are there words; Their voice is not heard. </a:t>
            </a:r>
            <a:r>
              <a:rPr lang="en-US" sz="3600" baseline="30000" dirty="0">
                <a:effectLst/>
              </a:rPr>
              <a:t>4 </a:t>
            </a:r>
            <a:r>
              <a:rPr lang="en-US" sz="3600" dirty="0">
                <a:effectLst/>
              </a:rPr>
              <a:t>Their line has gone out through all the earth, And their utterances to the end of the world. In them He has placed a tent for the sun</a:t>
            </a:r>
            <a:r>
              <a:rPr lang="en-US" sz="3600" cap="small" dirty="0">
                <a:effectLst/>
              </a:rPr>
              <a:t>.”</a:t>
            </a:r>
          </a:p>
        </p:txBody>
      </p:sp>
    </p:spTree>
    <p:extLst>
      <p:ext uri="{BB962C8B-B14F-4D97-AF65-F5344CB8AC3E}">
        <p14:creationId xmlns:p14="http://schemas.microsoft.com/office/powerpoint/2010/main" val="42647434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4B0EB09-825B-440E-965D-E5299BE71C2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5" name="Subtitle 3"/>
          <p:cNvSpPr txBox="1">
            <a:spLocks/>
          </p:cNvSpPr>
          <p:nvPr/>
        </p:nvSpPr>
        <p:spPr bwMode="auto">
          <a:xfrm>
            <a:off x="609600" y="0"/>
            <a:ext cx="10972800" cy="441959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ctr">
              <a:spcBef>
                <a:spcPts val="0"/>
              </a:spcBef>
              <a:spcAft>
                <a:spcPts val="1200"/>
              </a:spcAft>
              <a:buNone/>
              <a:defRPr/>
            </a:pPr>
            <a:r>
              <a:rPr lang="en-US" sz="4000" dirty="0">
                <a:solidFill>
                  <a:schemeClr val="tx2"/>
                </a:solidFill>
                <a:ea typeface="+mj-ea"/>
                <a:cs typeface="Calibri" panose="020F0502020204030204" pitchFamily="34" charset="0"/>
              </a:rPr>
              <a:t>Romans 1:18-20</a:t>
            </a:r>
          </a:p>
          <a:p>
            <a:pPr marL="0" indent="0" algn="just">
              <a:spcBef>
                <a:spcPts val="0"/>
              </a:spcBef>
              <a:buClr>
                <a:srgbClr val="00FFFF"/>
              </a:buClr>
              <a:buNone/>
              <a:defRPr/>
            </a:pPr>
            <a:r>
              <a:rPr lang="en-US" sz="3400" dirty="0">
                <a:effectLst/>
              </a:rPr>
              <a:t>“</a:t>
            </a:r>
            <a:r>
              <a:rPr lang="en-US" sz="3400" baseline="30000" dirty="0">
                <a:effectLst/>
              </a:rPr>
              <a:t>18</a:t>
            </a:r>
            <a:r>
              <a:rPr lang="en-US" sz="3400" dirty="0">
                <a:effectLst/>
              </a:rPr>
              <a:t> For the wrath of God is revealed from heaven against all ungodliness and unrighteousness of men who suppress the truth in unrighteousness, </a:t>
            </a:r>
            <a:r>
              <a:rPr lang="en-US" sz="3400" baseline="30000" dirty="0">
                <a:effectLst/>
              </a:rPr>
              <a:t>19</a:t>
            </a:r>
            <a:r>
              <a:rPr lang="en-US" sz="3400" dirty="0">
                <a:effectLst/>
              </a:rPr>
              <a:t> because that which is known about God is evident within them; for God made it evident to them. </a:t>
            </a:r>
            <a:r>
              <a:rPr lang="en-US" sz="3400" baseline="30000" dirty="0">
                <a:effectLst/>
              </a:rPr>
              <a:t>20</a:t>
            </a:r>
            <a:r>
              <a:rPr lang="en-US" sz="3400" dirty="0">
                <a:effectLst/>
              </a:rPr>
              <a:t> For since the creation of the world His invisible attributes, His eternal power and divine nature, have been clearly seen, being understood through what has been made, so that they are without excuse</a:t>
            </a:r>
            <a:r>
              <a:rPr lang="en-US" sz="3400" cap="small" dirty="0">
                <a:effectLst/>
              </a:rPr>
              <a:t>.”</a:t>
            </a:r>
          </a:p>
        </p:txBody>
      </p:sp>
    </p:spTree>
    <p:extLst>
      <p:ext uri="{BB962C8B-B14F-4D97-AF65-F5344CB8AC3E}">
        <p14:creationId xmlns:p14="http://schemas.microsoft.com/office/powerpoint/2010/main" val="1399256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864BA6-5B82-4E54-BAE9-DA6C5FB4FFB1}"/>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E5BE5B6B-C1A1-17A6-9292-067C80C5FD4A}"/>
              </a:ext>
            </a:extLst>
          </p:cNvPr>
          <p:cNvSpPr>
            <a:spLocks noGrp="1"/>
          </p:cNvSpPr>
          <p:nvPr>
            <p:ph type="title"/>
          </p:nvPr>
        </p:nvSpPr>
        <p:spPr>
          <a:xfrm>
            <a:off x="266700" y="228600"/>
            <a:ext cx="11658600" cy="914400"/>
          </a:xfrm>
        </p:spPr>
        <p:txBody>
          <a:bodyPr/>
          <a:lstStyle/>
          <a:p>
            <a:pPr algn="ctr"/>
            <a:r>
              <a:rPr lang="en-US" sz="3600" kern="1200" dirty="0">
                <a:solidFill>
                  <a:srgbClr val="00FFFF"/>
                </a:solidFill>
                <a:effectLst>
                  <a:outerShdw blurRad="38100" dist="38100" dir="2700000" algn="tl">
                    <a:srgbClr val="000000">
                      <a:alpha val="43137"/>
                    </a:srgbClr>
                  </a:outerShdw>
                </a:effectLst>
              </a:rPr>
              <a:t>God’s Grace to the Unsaved</a:t>
            </a:r>
            <a:endParaRPr lang="en-US" sz="40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a:extLst>
              <a:ext uri="{FF2B5EF4-FFF2-40B4-BE49-F238E27FC236}">
                <a16:creationId xmlns:a16="http://schemas.microsoft.com/office/drawing/2014/main" id="{B7B87224-F23C-2203-A736-FD7CFA55CFA0}"/>
              </a:ext>
            </a:extLst>
          </p:cNvPr>
          <p:cNvSpPr>
            <a:spLocks noGrp="1"/>
          </p:cNvSpPr>
          <p:nvPr>
            <p:ph idx="1"/>
          </p:nvPr>
        </p:nvSpPr>
        <p:spPr>
          <a:xfrm>
            <a:off x="609600" y="1600200"/>
            <a:ext cx="7696200" cy="4495800"/>
          </a:xfrm>
        </p:spPr>
        <p:txBody>
          <a:bodyPr/>
          <a:lstStyle/>
          <a:p>
            <a:pPr marL="457200" indent="-457200" algn="just">
              <a:spcBef>
                <a:spcPts val="0"/>
              </a:spcBef>
              <a:spcAft>
                <a:spcPts val="2400"/>
              </a:spcAft>
              <a:defRPr/>
            </a:pPr>
            <a:r>
              <a:rPr lang="en-US" dirty="0">
                <a:cs typeface="Calibri" pitchFamily="34" charset="0"/>
              </a:rPr>
              <a:t>Holy Spirit’s conviction</a:t>
            </a:r>
          </a:p>
          <a:p>
            <a:pPr marL="457200" indent="-457200" algn="just">
              <a:spcBef>
                <a:spcPts val="0"/>
              </a:spcBef>
              <a:spcAft>
                <a:spcPts val="2400"/>
              </a:spcAft>
              <a:defRPr/>
            </a:pPr>
            <a:r>
              <a:rPr lang="en-US" dirty="0">
                <a:cs typeface="Calibri" pitchFamily="34" charset="0"/>
              </a:rPr>
              <a:t>God’s Word</a:t>
            </a:r>
          </a:p>
          <a:p>
            <a:pPr marL="457200" indent="-457200" algn="just">
              <a:spcBef>
                <a:spcPts val="0"/>
              </a:spcBef>
              <a:spcAft>
                <a:spcPts val="2400"/>
              </a:spcAft>
              <a:defRPr/>
            </a:pPr>
            <a:r>
              <a:rPr lang="en-US" dirty="0">
                <a:cs typeface="Calibri" pitchFamily="34" charset="0"/>
              </a:rPr>
              <a:t>Gospel</a:t>
            </a:r>
          </a:p>
          <a:p>
            <a:pPr marL="457200" indent="-457200" algn="just">
              <a:spcBef>
                <a:spcPts val="0"/>
              </a:spcBef>
              <a:spcAft>
                <a:spcPts val="2400"/>
              </a:spcAft>
              <a:defRPr/>
            </a:pPr>
            <a:r>
              <a:rPr lang="en-US" dirty="0">
                <a:cs typeface="Calibri" pitchFamily="34" charset="0"/>
              </a:rPr>
              <a:t>Creation</a:t>
            </a:r>
          </a:p>
          <a:p>
            <a:pPr marL="457200" indent="-457200" algn="just">
              <a:spcBef>
                <a:spcPts val="0"/>
              </a:spcBef>
              <a:spcAft>
                <a:spcPts val="2400"/>
              </a:spcAft>
              <a:defRPr/>
            </a:pPr>
            <a:r>
              <a:rPr lang="en-US" b="1" u="sng" dirty="0">
                <a:solidFill>
                  <a:srgbClr val="FFFFCC"/>
                </a:solidFill>
                <a:cs typeface="Calibri" pitchFamily="34" charset="0"/>
              </a:rPr>
              <a:t>Conscience</a:t>
            </a:r>
          </a:p>
          <a:p>
            <a:pPr marL="457200" indent="-457200" algn="just">
              <a:spcBef>
                <a:spcPts val="0"/>
              </a:spcBef>
              <a:spcAft>
                <a:spcPts val="2400"/>
              </a:spcAft>
              <a:defRPr/>
            </a:pPr>
            <a:r>
              <a:rPr lang="en-US" dirty="0">
                <a:cs typeface="Calibri" pitchFamily="34" charset="0"/>
              </a:rPr>
              <a:t>Conclusion</a:t>
            </a:r>
          </a:p>
        </p:txBody>
      </p:sp>
      <p:pic>
        <p:nvPicPr>
          <p:cNvPr id="2" name="Picture 2">
            <a:extLst>
              <a:ext uri="{FF2B5EF4-FFF2-40B4-BE49-F238E27FC236}">
                <a16:creationId xmlns:a16="http://schemas.microsoft.com/office/drawing/2014/main" id="{ACB75BDA-CDCC-57CB-7715-B62F30B06B1E}"/>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007463" y="1676400"/>
            <a:ext cx="2498737" cy="297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26264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BE47C35-B676-42F5-ACA1-C7E5D2018CD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4" name="Rectangle 3">
            <a:extLst>
              <a:ext uri="{FF2B5EF4-FFF2-40B4-BE49-F238E27FC236}">
                <a16:creationId xmlns:a16="http://schemas.microsoft.com/office/drawing/2014/main" id="{E5D3E0B1-6F50-403A-8A11-3536F5096CF6}"/>
              </a:ext>
            </a:extLst>
          </p:cNvPr>
          <p:cNvSpPr/>
          <p:nvPr/>
        </p:nvSpPr>
        <p:spPr>
          <a:xfrm>
            <a:off x="609600" y="0"/>
            <a:ext cx="10972800" cy="4470455"/>
          </a:xfrm>
          <a:prstGeom prst="rect">
            <a:avLst/>
          </a:prstGeom>
        </p:spPr>
        <p:txBody>
          <a:bodyPr wrap="square">
            <a:spAutoFit/>
          </a:bodyPr>
          <a:lstStyle/>
          <a:p>
            <a:pPr algn="ctr" defTabSz="685800" eaLnBrk="0" hangingPunct="0">
              <a:spcBef>
                <a:spcPts val="0"/>
              </a:spcBef>
              <a:spcAft>
                <a:spcPts val="1200"/>
              </a:spcAft>
              <a:buClr>
                <a:schemeClr val="tx2"/>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Romans 2:14–16</a:t>
            </a:r>
          </a:p>
          <a:p>
            <a:pPr algn="just">
              <a:spcBef>
                <a:spcPts val="0"/>
              </a:spcBef>
              <a:spcAft>
                <a:spcPts val="1000"/>
              </a:spcAft>
            </a:pPr>
            <a:r>
              <a:rPr lang="en-US" sz="3350" baseline="30000" dirty="0">
                <a:latin typeface="Calibri" panose="020F0502020204030204" pitchFamily="34" charset="0"/>
                <a:cs typeface="Calibri" panose="020F0502020204030204" pitchFamily="34" charset="0"/>
              </a:rPr>
              <a:t>14</a:t>
            </a:r>
            <a:r>
              <a:rPr lang="en-US" sz="3350" dirty="0">
                <a:latin typeface="Calibri" panose="020F0502020204030204" pitchFamily="34" charset="0"/>
                <a:cs typeface="Calibri" panose="020F0502020204030204" pitchFamily="34" charset="0"/>
              </a:rPr>
              <a:t>“For when Gentiles who do not have the Law do instinctively the things of the Law, these, not having the Law, are a law to themselves, </a:t>
            </a:r>
            <a:r>
              <a:rPr lang="en-US" sz="3350" baseline="30000" dirty="0">
                <a:latin typeface="Calibri" panose="020F0502020204030204" pitchFamily="34" charset="0"/>
                <a:cs typeface="Calibri" panose="020F0502020204030204" pitchFamily="34" charset="0"/>
              </a:rPr>
              <a:t>15</a:t>
            </a:r>
            <a:r>
              <a:rPr lang="en-US" sz="3350" dirty="0">
                <a:latin typeface="Calibri" panose="020F0502020204030204" pitchFamily="34" charset="0"/>
                <a:cs typeface="Calibri" panose="020F0502020204030204" pitchFamily="34" charset="0"/>
              </a:rPr>
              <a:t> in that they show the work of the Law written in their hearts, their conscience bearing witness and their thoughts alternately accusing or else defending them, </a:t>
            </a:r>
            <a:r>
              <a:rPr lang="en-US" sz="3350" baseline="30000" dirty="0">
                <a:latin typeface="Calibri" panose="020F0502020204030204" pitchFamily="34" charset="0"/>
                <a:cs typeface="Calibri" panose="020F0502020204030204" pitchFamily="34" charset="0"/>
              </a:rPr>
              <a:t>16</a:t>
            </a:r>
            <a:r>
              <a:rPr lang="en-US" sz="3350" dirty="0">
                <a:latin typeface="Calibri" panose="020F0502020204030204" pitchFamily="34" charset="0"/>
                <a:cs typeface="Calibri" panose="020F0502020204030204" pitchFamily="34" charset="0"/>
              </a:rPr>
              <a:t> on the day when, according to my gospel, God will judge the secrets of men through Christ Jesus.”</a:t>
            </a:r>
          </a:p>
        </p:txBody>
      </p:sp>
    </p:spTree>
    <p:extLst>
      <p:ext uri="{BB962C8B-B14F-4D97-AF65-F5344CB8AC3E}">
        <p14:creationId xmlns:p14="http://schemas.microsoft.com/office/powerpoint/2010/main" val="5331514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0CB190-258A-7B8F-29FF-296F7FAE9AD4}"/>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CD5DF12D-9C7C-E9ED-B582-E8B9E2C27546}"/>
              </a:ext>
            </a:extLst>
          </p:cNvPr>
          <p:cNvSpPr>
            <a:spLocks noGrp="1"/>
          </p:cNvSpPr>
          <p:nvPr>
            <p:ph type="title"/>
          </p:nvPr>
        </p:nvSpPr>
        <p:spPr>
          <a:xfrm>
            <a:off x="609600" y="152400"/>
            <a:ext cx="10972800" cy="914400"/>
          </a:xfrm>
        </p:spPr>
        <p:txBody>
          <a:bodyPr/>
          <a:lstStyle/>
          <a:p>
            <a:pPr algn="ctr"/>
            <a:r>
              <a:rPr lang="en-US" sz="3600" dirty="0">
                <a:effectLst>
                  <a:outerShdw blurRad="38100" dist="38100" dir="2700000" algn="tl">
                    <a:srgbClr val="000000">
                      <a:alpha val="43137"/>
                    </a:srgbClr>
                  </a:outerShdw>
                </a:effectLst>
              </a:rPr>
              <a:t>V. Running </a:t>
            </a:r>
            <a:r>
              <a:rPr lang="en-US" sz="3600" b="1" u="sng" dirty="0">
                <a:effectLst>
                  <a:outerShdw blurRad="38100" dist="38100" dir="2700000" algn="tl">
                    <a:srgbClr val="000000">
                      <a:alpha val="43137"/>
                    </a:srgbClr>
                  </a:outerShdw>
                </a:effectLst>
              </a:rPr>
              <a:t>TULIP</a:t>
            </a:r>
            <a:r>
              <a:rPr lang="en-US" sz="3600" dirty="0">
                <a:effectLst>
                  <a:outerShdw blurRad="38100" dist="38100" dir="2700000" algn="tl">
                    <a:srgbClr val="000000">
                      <a:alpha val="43137"/>
                    </a:srgbClr>
                  </a:outerShdw>
                </a:effectLst>
              </a:rPr>
              <a:t> Through the Grid of Scripture</a:t>
            </a:r>
            <a:endParaRPr lang="en-US" sz="36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a:extLst>
              <a:ext uri="{FF2B5EF4-FFF2-40B4-BE49-F238E27FC236}">
                <a16:creationId xmlns:a16="http://schemas.microsoft.com/office/drawing/2014/main" id="{D131DF97-FF4A-FF0D-9046-9209F8F006D0}"/>
              </a:ext>
            </a:extLst>
          </p:cNvPr>
          <p:cNvSpPr>
            <a:spLocks noGrp="1"/>
          </p:cNvSpPr>
          <p:nvPr>
            <p:ph idx="1"/>
          </p:nvPr>
        </p:nvSpPr>
        <p:spPr>
          <a:xfrm>
            <a:off x="609600" y="1600200"/>
            <a:ext cx="6019800" cy="3886200"/>
          </a:xfrm>
        </p:spPr>
        <p:txBody>
          <a:bodyPr/>
          <a:lstStyle/>
          <a:p>
            <a:pPr marL="742950" indent="-742950">
              <a:spcBef>
                <a:spcPts val="600"/>
              </a:spcBef>
              <a:spcAft>
                <a:spcPts val="1200"/>
              </a:spcAft>
              <a:buClr>
                <a:srgbClr val="CC66FF"/>
              </a:buClr>
              <a:buSzPct val="100000"/>
              <a:buFont typeface="+mj-lt"/>
              <a:buAutoNum type="alphaUcPeriod"/>
              <a:defRPr/>
            </a:pPr>
            <a:r>
              <a:rPr lang="en-US" b="1" u="sng" dirty="0">
                <a:solidFill>
                  <a:srgbClr val="FFFFCC"/>
                </a:solidFill>
                <a:cs typeface="Calibri" pitchFamily="34" charset="0"/>
              </a:rPr>
              <a:t>T</a:t>
            </a:r>
            <a:r>
              <a:rPr lang="en-US" dirty="0">
                <a:cs typeface="Calibri" pitchFamily="34" charset="0"/>
              </a:rPr>
              <a:t>otal Depravity</a:t>
            </a:r>
          </a:p>
          <a:p>
            <a:pPr marL="742950" indent="-742950">
              <a:spcBef>
                <a:spcPts val="600"/>
              </a:spcBef>
              <a:spcAft>
                <a:spcPts val="1200"/>
              </a:spcAft>
              <a:buClr>
                <a:srgbClr val="CC66FF"/>
              </a:buClr>
              <a:buSzPct val="100000"/>
              <a:buFont typeface="+mj-lt"/>
              <a:buAutoNum type="alphaUcPeriod"/>
              <a:defRPr/>
            </a:pPr>
            <a:r>
              <a:rPr lang="en-US" b="1" u="sng" dirty="0">
                <a:solidFill>
                  <a:srgbClr val="FFFFCC"/>
                </a:solidFill>
                <a:cs typeface="Calibri" pitchFamily="34" charset="0"/>
              </a:rPr>
              <a:t>U</a:t>
            </a:r>
            <a:r>
              <a:rPr lang="en-US" dirty="0">
                <a:cs typeface="Calibri" pitchFamily="34" charset="0"/>
              </a:rPr>
              <a:t>nconditional Election</a:t>
            </a:r>
          </a:p>
          <a:p>
            <a:pPr marL="742950" indent="-742950">
              <a:spcBef>
                <a:spcPts val="600"/>
              </a:spcBef>
              <a:spcAft>
                <a:spcPts val="1200"/>
              </a:spcAft>
              <a:buClr>
                <a:srgbClr val="CC66FF"/>
              </a:buClr>
              <a:buSzPct val="100000"/>
              <a:buFont typeface="+mj-lt"/>
              <a:buAutoNum type="alphaUcPeriod"/>
              <a:defRPr/>
            </a:pPr>
            <a:r>
              <a:rPr lang="en-US" b="1" u="sng" dirty="0">
                <a:solidFill>
                  <a:srgbClr val="FFFFCC"/>
                </a:solidFill>
                <a:cs typeface="Calibri" pitchFamily="34" charset="0"/>
              </a:rPr>
              <a:t>L</a:t>
            </a:r>
            <a:r>
              <a:rPr lang="en-US" dirty="0">
                <a:cs typeface="Calibri" pitchFamily="34" charset="0"/>
              </a:rPr>
              <a:t>imited Atonement</a:t>
            </a:r>
          </a:p>
          <a:p>
            <a:pPr marL="742950" indent="-742950">
              <a:spcBef>
                <a:spcPts val="600"/>
              </a:spcBef>
              <a:spcAft>
                <a:spcPts val="1200"/>
              </a:spcAft>
              <a:buClr>
                <a:srgbClr val="CC66FF"/>
              </a:buClr>
              <a:buSzPct val="100000"/>
              <a:buFont typeface="+mj-lt"/>
              <a:buAutoNum type="alphaUcPeriod"/>
              <a:defRPr/>
            </a:pPr>
            <a:r>
              <a:rPr lang="en-US" b="1" u="sng" dirty="0">
                <a:solidFill>
                  <a:srgbClr val="FFFFCC"/>
                </a:solidFill>
                <a:cs typeface="Calibri" pitchFamily="34" charset="0"/>
              </a:rPr>
              <a:t>Irresistible Grace</a:t>
            </a:r>
          </a:p>
          <a:p>
            <a:pPr marL="742950" indent="-742950">
              <a:spcBef>
                <a:spcPts val="600"/>
              </a:spcBef>
              <a:spcAft>
                <a:spcPts val="1200"/>
              </a:spcAft>
              <a:buClr>
                <a:srgbClr val="CC66FF"/>
              </a:buClr>
              <a:buSzPct val="100000"/>
              <a:buFont typeface="+mj-lt"/>
              <a:buAutoNum type="alphaUcPeriod"/>
              <a:defRPr/>
            </a:pPr>
            <a:r>
              <a:rPr lang="en-US" b="1" u="sng" dirty="0">
                <a:solidFill>
                  <a:srgbClr val="FFFFCC"/>
                </a:solidFill>
                <a:cs typeface="Calibri" pitchFamily="34" charset="0"/>
              </a:rPr>
              <a:t>P</a:t>
            </a:r>
            <a:r>
              <a:rPr lang="en-US" dirty="0">
                <a:cs typeface="Calibri" pitchFamily="34" charset="0"/>
              </a:rPr>
              <a:t>erseverance of the Saints</a:t>
            </a:r>
            <a:endParaRPr lang="en-US" dirty="0">
              <a:latin typeface="Calibri" pitchFamily="34" charset="0"/>
              <a:cs typeface="Calibri" pitchFamily="34" charset="0"/>
            </a:endParaRPr>
          </a:p>
        </p:txBody>
      </p:sp>
      <p:pic>
        <p:nvPicPr>
          <p:cNvPr id="5" name="Picture 4">
            <a:extLst>
              <a:ext uri="{FF2B5EF4-FFF2-40B4-BE49-F238E27FC236}">
                <a16:creationId xmlns:a16="http://schemas.microsoft.com/office/drawing/2014/main" id="{77BA5840-E629-4A0D-AE52-907C0574639C}"/>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11200"/>
                    </a14:imgEffect>
                  </a14:imgLayer>
                </a14:imgProps>
              </a:ext>
            </a:extLst>
          </a:blip>
          <a:stretch>
            <a:fillRect/>
          </a:stretch>
        </p:blipFill>
        <p:spPr>
          <a:xfrm>
            <a:off x="6813430" y="1676400"/>
            <a:ext cx="4768970" cy="3657600"/>
          </a:xfrm>
          <a:prstGeom prst="rect">
            <a:avLst/>
          </a:prstGeom>
          <a:solidFill>
            <a:srgbClr val="FFFFFF">
              <a:shade val="85000"/>
            </a:srgbClr>
          </a:solidFill>
          <a:ln w="88900" cap="sq">
            <a:solidFill>
              <a:srgbClr val="FF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819128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CF10AD-652E-DB4E-0193-AD55F5AE747A}"/>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3B20D1E7-5C11-31B6-D1E4-9AE7254BFA8D}"/>
              </a:ext>
            </a:extLst>
          </p:cNvPr>
          <p:cNvSpPr>
            <a:spLocks noGrp="1"/>
          </p:cNvSpPr>
          <p:nvPr>
            <p:ph type="title"/>
          </p:nvPr>
        </p:nvSpPr>
        <p:spPr>
          <a:xfrm>
            <a:off x="266700" y="228600"/>
            <a:ext cx="11658600" cy="914400"/>
          </a:xfrm>
        </p:spPr>
        <p:txBody>
          <a:bodyPr/>
          <a:lstStyle/>
          <a:p>
            <a:pPr algn="ctr"/>
            <a:r>
              <a:rPr lang="en-US" sz="3600" kern="1200" dirty="0">
                <a:solidFill>
                  <a:srgbClr val="00FFFF"/>
                </a:solidFill>
                <a:effectLst>
                  <a:outerShdw blurRad="38100" dist="38100" dir="2700000" algn="tl">
                    <a:srgbClr val="000000">
                      <a:alpha val="43137"/>
                    </a:srgbClr>
                  </a:outerShdw>
                </a:effectLst>
              </a:rPr>
              <a:t>God’s Grace to the Unsaved</a:t>
            </a:r>
            <a:endParaRPr lang="en-US" sz="40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a:extLst>
              <a:ext uri="{FF2B5EF4-FFF2-40B4-BE49-F238E27FC236}">
                <a16:creationId xmlns:a16="http://schemas.microsoft.com/office/drawing/2014/main" id="{FC25E56A-F903-DBE2-054A-11093B455844}"/>
              </a:ext>
            </a:extLst>
          </p:cNvPr>
          <p:cNvSpPr>
            <a:spLocks noGrp="1"/>
          </p:cNvSpPr>
          <p:nvPr>
            <p:ph idx="1"/>
          </p:nvPr>
        </p:nvSpPr>
        <p:spPr>
          <a:xfrm>
            <a:off x="609600" y="1600200"/>
            <a:ext cx="7696200" cy="4495800"/>
          </a:xfrm>
        </p:spPr>
        <p:txBody>
          <a:bodyPr/>
          <a:lstStyle/>
          <a:p>
            <a:pPr marL="457200" indent="-457200" algn="just">
              <a:spcBef>
                <a:spcPts val="0"/>
              </a:spcBef>
              <a:spcAft>
                <a:spcPts val="2400"/>
              </a:spcAft>
              <a:defRPr/>
            </a:pPr>
            <a:r>
              <a:rPr lang="en-US" dirty="0">
                <a:cs typeface="Calibri" pitchFamily="34" charset="0"/>
              </a:rPr>
              <a:t>Holy Spirit’s conviction</a:t>
            </a:r>
          </a:p>
          <a:p>
            <a:pPr marL="457200" indent="-457200" algn="just">
              <a:spcBef>
                <a:spcPts val="0"/>
              </a:spcBef>
              <a:spcAft>
                <a:spcPts val="2400"/>
              </a:spcAft>
              <a:defRPr/>
            </a:pPr>
            <a:r>
              <a:rPr lang="en-US" dirty="0">
                <a:cs typeface="Calibri" pitchFamily="34" charset="0"/>
              </a:rPr>
              <a:t>God’s Word</a:t>
            </a:r>
          </a:p>
          <a:p>
            <a:pPr marL="457200" indent="-457200" algn="just">
              <a:spcBef>
                <a:spcPts val="0"/>
              </a:spcBef>
              <a:spcAft>
                <a:spcPts val="2400"/>
              </a:spcAft>
              <a:defRPr/>
            </a:pPr>
            <a:r>
              <a:rPr lang="en-US" dirty="0">
                <a:cs typeface="Calibri" pitchFamily="34" charset="0"/>
              </a:rPr>
              <a:t>Gospel</a:t>
            </a:r>
          </a:p>
          <a:p>
            <a:pPr marL="457200" indent="-457200" algn="just">
              <a:spcBef>
                <a:spcPts val="0"/>
              </a:spcBef>
              <a:spcAft>
                <a:spcPts val="2400"/>
              </a:spcAft>
              <a:defRPr/>
            </a:pPr>
            <a:r>
              <a:rPr lang="en-US" dirty="0">
                <a:cs typeface="Calibri" pitchFamily="34" charset="0"/>
              </a:rPr>
              <a:t>Creation</a:t>
            </a:r>
          </a:p>
          <a:p>
            <a:pPr marL="457200" indent="-457200" algn="just">
              <a:spcBef>
                <a:spcPts val="0"/>
              </a:spcBef>
              <a:spcAft>
                <a:spcPts val="2400"/>
              </a:spcAft>
              <a:defRPr/>
            </a:pPr>
            <a:r>
              <a:rPr lang="en-US" dirty="0">
                <a:cs typeface="Calibri" pitchFamily="34" charset="0"/>
              </a:rPr>
              <a:t>Conscience</a:t>
            </a:r>
          </a:p>
          <a:p>
            <a:pPr marL="457200" indent="-457200" algn="just">
              <a:spcBef>
                <a:spcPts val="0"/>
              </a:spcBef>
              <a:spcAft>
                <a:spcPts val="2400"/>
              </a:spcAft>
              <a:defRPr/>
            </a:pPr>
            <a:r>
              <a:rPr lang="en-US" b="1" u="sng" dirty="0">
                <a:solidFill>
                  <a:srgbClr val="FFFFCC"/>
                </a:solidFill>
                <a:cs typeface="Calibri" pitchFamily="34" charset="0"/>
              </a:rPr>
              <a:t>Conclusion</a:t>
            </a:r>
          </a:p>
        </p:txBody>
      </p:sp>
      <p:pic>
        <p:nvPicPr>
          <p:cNvPr id="2" name="Picture 2">
            <a:extLst>
              <a:ext uri="{FF2B5EF4-FFF2-40B4-BE49-F238E27FC236}">
                <a16:creationId xmlns:a16="http://schemas.microsoft.com/office/drawing/2014/main" id="{69FEEA32-DB3D-B74B-00E9-AC3E7932DDD7}"/>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007463" y="1676400"/>
            <a:ext cx="2498737" cy="297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24996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3"/>
          <p:cNvSpPr>
            <a:spLocks noChangeArrowheads="1"/>
          </p:cNvSpPr>
          <p:nvPr/>
        </p:nvSpPr>
        <p:spPr bwMode="auto">
          <a:xfrm>
            <a:off x="2514600" y="1600200"/>
            <a:ext cx="9067800" cy="5324535"/>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defRPr/>
            </a:pPr>
            <a:r>
              <a:rPr lang="en-US" altLang="en-US" sz="2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2600" dirty="0">
                <a:latin typeface="Calibri" panose="020F0502020204030204" pitchFamily="34" charset="0"/>
                <a:cs typeface="Calibri" panose="020F0502020204030204" pitchFamily="34" charset="0"/>
              </a:rPr>
              <a:t>While I do agree that salvation comes through the workings of the Holy Spirit and the Word of God, I disagree with the idea that God must first predispose some to believe and receive it, for the Word of God and the Holy Spirit are sufficient in and of themselves in bringing about the new birth. Instead of forcing individuals to be saved through the irresistible prompting of the Holy Spirit, God uses His Word and the convicting work of the Holy Spirit to confirm its truth in order to bring individuals to the point of decision. It is certainly God’s grace that offers it, but at this point they are free to accept or reject salvation</a:t>
            </a:r>
            <a:r>
              <a:rPr lang="en-US" sz="2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2600" dirty="0">
                <a:latin typeface="Calibri" panose="020F0502020204030204" pitchFamily="34" charset="0"/>
                <a:cs typeface="Calibri" panose="020F0502020204030204" pitchFamily="34" charset="0"/>
              </a:rPr>
              <a:t>their [Calvinism’s] definition of total depravity negates the sufficiency of the power of the Word of God and the Holy Spirit to give life...</a:t>
            </a:r>
            <a:r>
              <a:rPr lang="en-US" altLang="en-US" sz="2600" dirty="0">
                <a:latin typeface="Calibri" panose="020F0502020204030204" pitchFamily="34" charset="0"/>
                <a:cs typeface="Calibri" panose="020F0502020204030204" pitchFamily="34" charset="0"/>
              </a:rPr>
              <a:t>”</a:t>
            </a:r>
          </a:p>
          <a:p>
            <a:pPr algn="just" eaLnBrk="1" hangingPunct="1">
              <a:defRPr/>
            </a:pPr>
            <a:endParaRPr lang="en-US" alt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2" name="Rectangle 1"/>
          <p:cNvSpPr/>
          <p:nvPr/>
        </p:nvSpPr>
        <p:spPr>
          <a:xfrm>
            <a:off x="3181350" y="152400"/>
            <a:ext cx="5829300" cy="1377300"/>
          </a:xfrm>
          <a:prstGeom prst="rect">
            <a:avLst/>
          </a:prstGeom>
        </p:spPr>
        <p:txBody>
          <a:bodyPr wrap="square">
            <a:spAutoFit/>
          </a:bodyPr>
          <a:lstStyle/>
          <a:p>
            <a:pPr algn="ctr">
              <a:spcAft>
                <a:spcPts val="900"/>
              </a:spcAft>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Dr. Robert R. Congdon</a:t>
            </a:r>
          </a:p>
          <a:p>
            <a:pPr algn="ctr"/>
            <a:r>
              <a:rPr lang="en-US" sz="2000" i="1" dirty="0">
                <a:latin typeface="Calibri" panose="020F0502020204030204" pitchFamily="34" charset="0"/>
                <a:cs typeface="Calibri" panose="020F0502020204030204" pitchFamily="34" charset="0"/>
              </a:rPr>
              <a:t>Oops! I Thought I Was a Four - Pt Calvinist</a:t>
            </a:r>
            <a:r>
              <a:rPr lang="en-US" sz="2000" dirty="0">
                <a:latin typeface="Calibri" panose="020F0502020204030204" pitchFamily="34" charset="0"/>
                <a:cs typeface="Calibri" panose="020F0502020204030204" pitchFamily="34" charset="0"/>
              </a:rPr>
              <a:t> (Greer, SC: Congdon Ministries International, 2014), 48, 69-70.</a:t>
            </a:r>
          </a:p>
        </p:txBody>
      </p:sp>
      <p:pic>
        <p:nvPicPr>
          <p:cNvPr id="10" name="Picture 9">
            <a:extLst>
              <a:ext uri="{FF2B5EF4-FFF2-40B4-BE49-F238E27FC236}">
                <a16:creationId xmlns:a16="http://schemas.microsoft.com/office/drawing/2014/main" id="{7A272F79-E666-0D9D-AB13-68EC0580B146}"/>
              </a:ext>
            </a:extLst>
          </p:cNvPr>
          <p:cNvPicPr>
            <a:picLocks noChangeAspect="1"/>
          </p:cNvPicPr>
          <p:nvPr/>
        </p:nvPicPr>
        <p:blipFill>
          <a:blip r:embed="rId2"/>
          <a:stretch>
            <a:fillRect/>
          </a:stretch>
        </p:blipFill>
        <p:spPr>
          <a:xfrm>
            <a:off x="609602" y="1752600"/>
            <a:ext cx="1679857" cy="2743200"/>
          </a:xfrm>
          <a:prstGeom prst="rect">
            <a:avLst/>
          </a:prstGeom>
        </p:spPr>
      </p:pic>
    </p:spTree>
    <p:extLst>
      <p:ext uri="{BB962C8B-B14F-4D97-AF65-F5344CB8AC3E}">
        <p14:creationId xmlns:p14="http://schemas.microsoft.com/office/powerpoint/2010/main" val="27951510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266700" y="228600"/>
            <a:ext cx="11658600" cy="914400"/>
          </a:xfrm>
        </p:spPr>
        <p:txBody>
          <a:bodyPr/>
          <a:lstStyle/>
          <a:p>
            <a:pPr algn="ctr"/>
            <a:r>
              <a:rPr lang="en-US" sz="3600" kern="1200" dirty="0">
                <a:solidFill>
                  <a:srgbClr val="00FFFF"/>
                </a:solidFill>
                <a:effectLst>
                  <a:outerShdw blurRad="38100" dist="38100" dir="2700000" algn="tl">
                    <a:srgbClr val="000000">
                      <a:alpha val="43137"/>
                    </a:srgbClr>
                  </a:outerShdw>
                </a:effectLst>
              </a:rPr>
              <a:t>Lost Man Cannot Seek God?</a:t>
            </a:r>
            <a:endParaRPr lang="en-US" sz="40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p:cNvSpPr>
            <a:spLocks noGrp="1"/>
          </p:cNvSpPr>
          <p:nvPr>
            <p:ph idx="1"/>
          </p:nvPr>
        </p:nvSpPr>
        <p:spPr>
          <a:xfrm>
            <a:off x="609600" y="1600200"/>
            <a:ext cx="7696200" cy="4495800"/>
          </a:xfrm>
        </p:spPr>
        <p:txBody>
          <a:bodyPr/>
          <a:lstStyle/>
          <a:p>
            <a:pPr marL="742950" indent="-742950" algn="just">
              <a:spcBef>
                <a:spcPts val="0"/>
              </a:spcBef>
              <a:spcAft>
                <a:spcPts val="3600"/>
              </a:spcAft>
              <a:buSzPct val="100000"/>
              <a:buFont typeface="+mj-lt"/>
              <a:buAutoNum type="arabicPeriod"/>
              <a:defRPr/>
            </a:pPr>
            <a:r>
              <a:rPr lang="en-US" dirty="0">
                <a:cs typeface="Calibri" pitchFamily="34" charset="0"/>
              </a:rPr>
              <a:t>No biblical verse indicates that lost man cannot believe when convicted</a:t>
            </a:r>
          </a:p>
          <a:p>
            <a:pPr marL="742950" indent="-742950" algn="just">
              <a:spcBef>
                <a:spcPts val="0"/>
              </a:spcBef>
              <a:spcAft>
                <a:spcPts val="3600"/>
              </a:spcAft>
              <a:buSzPct val="100000"/>
              <a:buFont typeface="Wingdings" panose="05000000000000000000" pitchFamily="2" charset="2"/>
              <a:buAutoNum type="arabicPeriod"/>
              <a:defRPr/>
            </a:pPr>
            <a:r>
              <a:rPr lang="en-US" b="1" u="sng" dirty="0">
                <a:solidFill>
                  <a:srgbClr val="FFFFCC"/>
                </a:solidFill>
                <a:cs typeface="Calibri" pitchFamily="34" charset="0"/>
              </a:rPr>
              <a:t>Lost man is held accountable for not believing (Matt. 23:37; John 3:18; 4:48; 5:40)   </a:t>
            </a:r>
          </a:p>
          <a:p>
            <a:pPr marL="742950" indent="-742950" algn="just">
              <a:spcBef>
                <a:spcPts val="0"/>
              </a:spcBef>
              <a:spcAft>
                <a:spcPts val="3600"/>
              </a:spcAft>
              <a:buSzPct val="100000"/>
              <a:buFont typeface="+mj-lt"/>
              <a:buAutoNum type="arabicPeriod"/>
              <a:defRPr/>
            </a:pPr>
            <a:r>
              <a:rPr lang="en-US" dirty="0">
                <a:cs typeface="Calibri" pitchFamily="34" charset="0"/>
              </a:rPr>
              <a:t>Lost man can believe (John 1:12; 20:31; 1 Cor. 1:21; 1 John 5:10)</a:t>
            </a:r>
          </a:p>
        </p:txBody>
      </p:sp>
      <p:pic>
        <p:nvPicPr>
          <p:cNvPr id="2" name="Picture 2">
            <a:extLst>
              <a:ext uri="{FF2B5EF4-FFF2-40B4-BE49-F238E27FC236}">
                <a16:creationId xmlns:a16="http://schemas.microsoft.com/office/drawing/2014/main" id="{EBCAE077-1A74-28F3-02D4-257C422A4ED1}"/>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007463" y="1676400"/>
            <a:ext cx="2498737" cy="297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52110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350E3C1-D2F9-44D1-AF41-A3A7B84B2AC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0"/>
            <a:ext cx="10972800" cy="4801314"/>
          </a:xfrm>
          <a:prstGeom prst="rect">
            <a:avLst/>
          </a:prstGeom>
          <a:noFill/>
          <a:ln w="28575">
            <a:noFill/>
            <a:miter lim="800000"/>
            <a:headEnd/>
            <a:tailEnd/>
          </a:ln>
        </p:spPr>
        <p:txBody>
          <a:bodyPr wrap="square">
            <a:spAutoFit/>
          </a:bodyPr>
          <a:lstStyle/>
          <a:p>
            <a:pPr algn="ctr" defTabSz="685800" eaLnBrk="0" hangingPunct="0">
              <a:spcBef>
                <a:spcPts val="0"/>
              </a:spcBef>
              <a:spcAft>
                <a:spcPts val="1200"/>
              </a:spcAft>
              <a:buClr>
                <a:schemeClr val="tx2"/>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 Matthew 23:37-39</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“Jerusalem, Jerusalem, who kills the prophets and stones those who are sent to her! How often I wanted to gather your children together, the way a hen gathers her chicks under her wings,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you were unwilling</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38 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Behold, your house is being left to you desolate!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39 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I say to you, from now on you will not see Me until you say, ‘</a:t>
            </a:r>
            <a:r>
              <a:rPr lang="en-US" sz="36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Blessed is He who comes in the name of the Lord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1893782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266700" y="228600"/>
            <a:ext cx="11658600" cy="914400"/>
          </a:xfrm>
        </p:spPr>
        <p:txBody>
          <a:bodyPr/>
          <a:lstStyle/>
          <a:p>
            <a:pPr algn="ctr"/>
            <a:r>
              <a:rPr lang="en-US" sz="3600" kern="1200" dirty="0">
                <a:solidFill>
                  <a:srgbClr val="00FFFF"/>
                </a:solidFill>
                <a:effectLst>
                  <a:outerShdw blurRad="38100" dist="38100" dir="2700000" algn="tl">
                    <a:srgbClr val="000000">
                      <a:alpha val="43137"/>
                    </a:srgbClr>
                  </a:outerShdw>
                </a:effectLst>
              </a:rPr>
              <a:t>Lost Man Cannot Seek God?</a:t>
            </a:r>
            <a:endParaRPr lang="en-US" sz="40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p:cNvSpPr>
            <a:spLocks noGrp="1"/>
          </p:cNvSpPr>
          <p:nvPr>
            <p:ph idx="1"/>
          </p:nvPr>
        </p:nvSpPr>
        <p:spPr>
          <a:xfrm>
            <a:off x="609600" y="1600200"/>
            <a:ext cx="7696200" cy="4495800"/>
          </a:xfrm>
        </p:spPr>
        <p:txBody>
          <a:bodyPr/>
          <a:lstStyle/>
          <a:p>
            <a:pPr marL="742950" indent="-742950" algn="just">
              <a:spcBef>
                <a:spcPts val="0"/>
              </a:spcBef>
              <a:spcAft>
                <a:spcPts val="3600"/>
              </a:spcAft>
              <a:buSzPct val="100000"/>
              <a:buFont typeface="+mj-lt"/>
              <a:buAutoNum type="arabicPeriod"/>
              <a:defRPr/>
            </a:pPr>
            <a:r>
              <a:rPr lang="en-US" dirty="0">
                <a:cs typeface="Calibri" pitchFamily="34" charset="0"/>
              </a:rPr>
              <a:t>No biblical verse indicates that lost man cannot believe when convicted</a:t>
            </a:r>
          </a:p>
          <a:p>
            <a:pPr marL="742950" indent="-742950" algn="just">
              <a:spcBef>
                <a:spcPts val="0"/>
              </a:spcBef>
              <a:spcAft>
                <a:spcPts val="3600"/>
              </a:spcAft>
              <a:buSzPct val="100000"/>
              <a:buFont typeface="Wingdings" panose="05000000000000000000" pitchFamily="2" charset="2"/>
              <a:buAutoNum type="arabicPeriod"/>
              <a:defRPr/>
            </a:pPr>
            <a:r>
              <a:rPr lang="en-US" dirty="0">
                <a:cs typeface="Calibri" pitchFamily="34" charset="0"/>
              </a:rPr>
              <a:t>Lost man is held accountable for not believing (Matt. 23:37; John 3:18; 4:48; 5:40)   </a:t>
            </a:r>
          </a:p>
          <a:p>
            <a:pPr marL="742950" indent="-742950" algn="just">
              <a:spcBef>
                <a:spcPts val="0"/>
              </a:spcBef>
              <a:spcAft>
                <a:spcPts val="3600"/>
              </a:spcAft>
              <a:buSzPct val="100000"/>
              <a:buFont typeface="+mj-lt"/>
              <a:buAutoNum type="arabicPeriod"/>
              <a:defRPr/>
            </a:pPr>
            <a:r>
              <a:rPr lang="en-US" b="1" u="sng" dirty="0">
                <a:solidFill>
                  <a:srgbClr val="FFFFCC"/>
                </a:solidFill>
                <a:cs typeface="Calibri" pitchFamily="34" charset="0"/>
              </a:rPr>
              <a:t>Lost man can believe (John 1:12; 20:31; 1 Cor. 1:21; 1 John 5:10)</a:t>
            </a:r>
          </a:p>
        </p:txBody>
      </p:sp>
      <p:pic>
        <p:nvPicPr>
          <p:cNvPr id="2" name="Picture 2">
            <a:extLst>
              <a:ext uri="{FF2B5EF4-FFF2-40B4-BE49-F238E27FC236}">
                <a16:creationId xmlns:a16="http://schemas.microsoft.com/office/drawing/2014/main" id="{29B30405-C6DE-98BF-D3E5-9CCEE675F2E1}"/>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007463" y="1676400"/>
            <a:ext cx="2498737" cy="297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09405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C826D2C-B5F8-4419-917F-0D12C3EC0A4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0"/>
            <a:ext cx="10972800" cy="2954655"/>
          </a:xfrm>
          <a:prstGeom prst="rect">
            <a:avLst/>
          </a:prstGeom>
          <a:noFill/>
          <a:ln w="28575">
            <a:noFill/>
            <a:miter lim="800000"/>
            <a:headEnd/>
            <a:tailEnd/>
          </a:ln>
        </p:spPr>
        <p:txBody>
          <a:bodyPr wrap="square">
            <a:spAutoFit/>
          </a:bodyPr>
          <a:lstStyle/>
          <a:p>
            <a:pPr algn="ctr" defTabSz="685800" eaLnBrk="0" hangingPunct="0">
              <a:spcBef>
                <a:spcPts val="0"/>
              </a:spcBef>
              <a:spcAft>
                <a:spcPts val="12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John 1:12-13</a:t>
            </a:r>
          </a:p>
          <a:p>
            <a:pPr algn="just">
              <a:spcBef>
                <a:spcPts val="0"/>
              </a:spcBef>
              <a:spcAft>
                <a:spcPts val="0"/>
              </a:spcAft>
            </a:pPr>
            <a:r>
              <a:rPr lang="en-US" altLang="en-US" sz="3400" kern="0" dirty="0">
                <a:latin typeface="Calibri" panose="020F0502020204030204" pitchFamily="34" charset="0"/>
                <a:cs typeface="Calibri" panose="020F0502020204030204" pitchFamily="34" charset="0"/>
              </a:rPr>
              <a:t>“</a:t>
            </a:r>
            <a:r>
              <a:rPr lang="en-US" sz="3400" dirty="0">
                <a:latin typeface="Calibri" panose="020F0502020204030204" pitchFamily="34" charset="0"/>
                <a:cs typeface="Calibri" panose="020F0502020204030204" pitchFamily="34" charset="0"/>
              </a:rPr>
              <a:t>But as many as </a:t>
            </a:r>
            <a:r>
              <a:rPr lang="en-US" sz="3400" b="1" u="sng" dirty="0">
                <a:solidFill>
                  <a:srgbClr val="FFFFCC"/>
                </a:solidFill>
                <a:latin typeface="Calibri" panose="020F0502020204030204" pitchFamily="34" charset="0"/>
                <a:cs typeface="Calibri" panose="020F0502020204030204" pitchFamily="34" charset="0"/>
              </a:rPr>
              <a:t>received</a:t>
            </a:r>
            <a:r>
              <a:rPr lang="en-US" sz="3400" dirty="0">
                <a:latin typeface="Calibri" panose="020F0502020204030204" pitchFamily="34" charset="0"/>
                <a:cs typeface="Calibri" panose="020F0502020204030204" pitchFamily="34" charset="0"/>
              </a:rPr>
              <a:t> Him, to them He gave the right to become children of God, </a:t>
            </a:r>
            <a:r>
              <a:rPr lang="en-US" sz="3400" i="1" dirty="0">
                <a:latin typeface="Calibri" panose="020F0502020204030204" pitchFamily="34" charset="0"/>
                <a:cs typeface="Calibri" panose="020F0502020204030204" pitchFamily="34" charset="0"/>
              </a:rPr>
              <a:t>even</a:t>
            </a:r>
            <a:r>
              <a:rPr lang="en-US" sz="3400" dirty="0">
                <a:latin typeface="Calibri" panose="020F0502020204030204" pitchFamily="34" charset="0"/>
                <a:cs typeface="Calibri" panose="020F0502020204030204" pitchFamily="34" charset="0"/>
              </a:rPr>
              <a:t> to those who </a:t>
            </a:r>
            <a:r>
              <a:rPr lang="en-US" sz="3400" b="1" u="sng" dirty="0">
                <a:solidFill>
                  <a:srgbClr val="FFFFCC"/>
                </a:solidFill>
                <a:latin typeface="Calibri" panose="020F0502020204030204" pitchFamily="34" charset="0"/>
                <a:cs typeface="Calibri" panose="020F0502020204030204" pitchFamily="34" charset="0"/>
              </a:rPr>
              <a:t>believe</a:t>
            </a:r>
            <a:r>
              <a:rPr lang="en-US" sz="3400" dirty="0">
                <a:latin typeface="Calibri" panose="020F0502020204030204" pitchFamily="34" charset="0"/>
                <a:cs typeface="Calibri" panose="020F0502020204030204" pitchFamily="34" charset="0"/>
              </a:rPr>
              <a:t> in His name, </a:t>
            </a:r>
            <a:r>
              <a:rPr lang="en-US" sz="3400" baseline="30000" dirty="0">
                <a:latin typeface="Calibri" panose="020F0502020204030204" pitchFamily="34" charset="0"/>
                <a:cs typeface="Calibri" panose="020F0502020204030204" pitchFamily="34" charset="0"/>
              </a:rPr>
              <a:t>13 </a:t>
            </a:r>
            <a:r>
              <a:rPr lang="en-US" sz="3400" dirty="0">
                <a:latin typeface="Calibri" panose="020F0502020204030204" pitchFamily="34" charset="0"/>
                <a:cs typeface="Calibri" panose="020F0502020204030204" pitchFamily="34" charset="0"/>
              </a:rPr>
              <a:t>who were born, not of blood nor of the will of the flesh nor of the will of man, but of God.”</a:t>
            </a:r>
            <a:endParaRPr lang="en-US" altLang="en-US" sz="3400" kern="0" dirty="0">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086124C8-B620-12BF-053C-57837CE1A1C6}"/>
              </a:ext>
            </a:extLst>
          </p:cNvPr>
          <p:cNvPicPr>
            <a:picLocks noChangeAspect="1"/>
          </p:cNvPicPr>
          <p:nvPr/>
        </p:nvPicPr>
        <p:blipFill>
          <a:blip r:embed="rId3"/>
          <a:stretch>
            <a:fillRect/>
          </a:stretch>
        </p:blipFill>
        <p:spPr>
          <a:xfrm>
            <a:off x="3464441" y="3200400"/>
            <a:ext cx="5263118" cy="1645920"/>
          </a:xfrm>
          <a:prstGeom prst="rect">
            <a:avLst/>
          </a:prstGeom>
          <a:solidFill>
            <a:srgbClr val="FFFFFF">
              <a:shade val="85000"/>
            </a:srgbClr>
          </a:solidFill>
          <a:ln w="38100" cap="sq">
            <a:solidFill>
              <a:srgbClr val="FFFF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7814695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AF47D9E-39F1-411B-9909-C946680BB1A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27650" name="Rectangle 3"/>
          <p:cNvSpPr>
            <a:spLocks noGrp="1"/>
          </p:cNvSpPr>
          <p:nvPr>
            <p:ph type="body" idx="4294967295"/>
          </p:nvPr>
        </p:nvSpPr>
        <p:spPr>
          <a:xfrm>
            <a:off x="609600" y="0"/>
            <a:ext cx="10972800" cy="3352800"/>
          </a:xfrm>
        </p:spPr>
        <p:txBody>
          <a:bodyPr/>
          <a:lstStyle/>
          <a:p>
            <a:pPr marL="0" indent="0" algn="ctr" defTabSz="685800">
              <a:spcBef>
                <a:spcPts val="0"/>
              </a:spcBef>
              <a:spcAft>
                <a:spcPts val="1200"/>
              </a:spcAft>
              <a:buNone/>
              <a:defRPr/>
            </a:pPr>
            <a:r>
              <a:rPr lang="en-US" altLang="en-US" sz="4000" kern="1200" dirty="0">
                <a:solidFill>
                  <a:schemeClr val="tx2"/>
                </a:solidFill>
                <a:ea typeface="+mj-ea"/>
                <a:cs typeface="Calibri" panose="020F0502020204030204" pitchFamily="34" charset="0"/>
              </a:rPr>
              <a:t>John 20:30-31</a:t>
            </a:r>
          </a:p>
          <a:p>
            <a:pPr marL="0" indent="0" algn="just">
              <a:spcBef>
                <a:spcPts val="0"/>
              </a:spcBef>
              <a:buNone/>
              <a:defRPr/>
            </a:pPr>
            <a:r>
              <a:rPr lang="en-US" dirty="0">
                <a:cs typeface="Calibri" panose="020F0502020204030204" pitchFamily="34" charset="0"/>
              </a:rPr>
              <a:t>“Therefore many other signs Jesus also performed in the presence of the disciples, which are not written in this book; but these have been written so that you may </a:t>
            </a:r>
            <a:r>
              <a:rPr lang="en-US" b="1" u="sng" dirty="0">
                <a:solidFill>
                  <a:srgbClr val="FFFFCC"/>
                </a:solidFill>
                <a:cs typeface="Calibri" panose="020F0502020204030204" pitchFamily="34" charset="0"/>
              </a:rPr>
              <a:t>believe</a:t>
            </a:r>
            <a:r>
              <a:rPr lang="en-US" dirty="0">
                <a:cs typeface="Calibri" panose="020F0502020204030204" pitchFamily="34" charset="0"/>
              </a:rPr>
              <a:t> that Jesus is the Christ, the Son of God; and that believing</a:t>
            </a:r>
            <a:r>
              <a:rPr lang="en-US" b="1" dirty="0">
                <a:cs typeface="Calibri" panose="020F0502020204030204" pitchFamily="34" charset="0"/>
              </a:rPr>
              <a:t> </a:t>
            </a:r>
            <a:r>
              <a:rPr lang="en-US" dirty="0">
                <a:cs typeface="Calibri" panose="020F0502020204030204" pitchFamily="34" charset="0"/>
              </a:rPr>
              <a:t>you may have </a:t>
            </a:r>
            <a:r>
              <a:rPr lang="en-US" b="1" u="sng" dirty="0">
                <a:solidFill>
                  <a:srgbClr val="FFFFCC"/>
                </a:solidFill>
                <a:cs typeface="Calibri" panose="020F0502020204030204" pitchFamily="34" charset="0"/>
              </a:rPr>
              <a:t>life</a:t>
            </a:r>
            <a:r>
              <a:rPr lang="en-US" dirty="0">
                <a:cs typeface="Calibri" panose="020F0502020204030204" pitchFamily="34" charset="0"/>
              </a:rPr>
              <a:t> in His name.”</a:t>
            </a:r>
          </a:p>
        </p:txBody>
      </p:sp>
      <p:pic>
        <p:nvPicPr>
          <p:cNvPr id="4" name="Picture 3">
            <a:extLst>
              <a:ext uri="{FF2B5EF4-FFF2-40B4-BE49-F238E27FC236}">
                <a16:creationId xmlns:a16="http://schemas.microsoft.com/office/drawing/2014/main" id="{2BCFE551-0C84-F0C3-B6FD-9FC0B383E458}"/>
              </a:ext>
            </a:extLst>
          </p:cNvPr>
          <p:cNvPicPr>
            <a:picLocks noChangeAspect="1"/>
          </p:cNvPicPr>
          <p:nvPr/>
        </p:nvPicPr>
        <p:blipFill>
          <a:blip r:embed="rId3"/>
          <a:srcRect l="13753" r="12504"/>
          <a:stretch>
            <a:fillRect/>
          </a:stretch>
        </p:blipFill>
        <p:spPr>
          <a:xfrm>
            <a:off x="4777347" y="2819400"/>
            <a:ext cx="2637306" cy="2011680"/>
          </a:xfrm>
          <a:prstGeom prst="rect">
            <a:avLst/>
          </a:prstGeom>
          <a:solidFill>
            <a:srgbClr val="FFFFFF">
              <a:shade val="85000"/>
            </a:srgbClr>
          </a:solidFill>
          <a:ln w="19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9885958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itle 1"/>
          <p:cNvSpPr>
            <a:spLocks noGrp="1"/>
          </p:cNvSpPr>
          <p:nvPr>
            <p:ph type="title"/>
          </p:nvPr>
        </p:nvSpPr>
        <p:spPr>
          <a:xfrm>
            <a:off x="1981200" y="6019800"/>
            <a:ext cx="8229600" cy="715963"/>
          </a:xfrm>
        </p:spPr>
        <p:txBody>
          <a:bodyPr/>
          <a:lstStyle/>
          <a:p>
            <a:pPr algn="ctr" eaLnBrk="1" hangingPunct="1"/>
            <a:r>
              <a:rPr lang="en-US" altLang="en-US" sz="2000" dirty="0">
                <a:solidFill>
                  <a:schemeClr val="tx1"/>
                </a:solidFill>
              </a:rPr>
              <a:t>Lewis Sperry Chafer, vol. 7, </a:t>
            </a:r>
            <a:r>
              <a:rPr lang="en-US" altLang="en-US" sz="2000" i="1" dirty="0">
                <a:solidFill>
                  <a:schemeClr val="tx1"/>
                </a:solidFill>
              </a:rPr>
              <a:t>Systematic </a:t>
            </a:r>
            <a:r>
              <a:rPr lang="en-US" altLang="en-US" sz="2000" i="1" dirty="0" err="1">
                <a:solidFill>
                  <a:schemeClr val="tx1"/>
                </a:solidFill>
              </a:rPr>
              <a:t>Theology</a:t>
            </a:r>
            <a:r>
              <a:rPr lang="en-US" altLang="en-US" sz="2000" baseline="30000" dirty="0" err="1">
                <a:solidFill>
                  <a:schemeClr val="tx1"/>
                </a:solidFill>
                <a:hlinkClick r:id="rId2">
                  <a:extLst>
                    <a:ext uri="{A12FA001-AC4F-418D-AE19-62706E023703}">
                      <ahyp:hlinkClr xmlns:ahyp="http://schemas.microsoft.com/office/drawing/2018/hyperlinkcolor" val="tx"/>
                    </a:ext>
                  </a:extLst>
                </a:hlinkClick>
              </a:rPr>
              <a:t>b</a:t>
            </a:r>
            <a:r>
              <a:rPr lang="en-US" altLang="en-US" sz="2000" dirty="0">
                <a:solidFill>
                  <a:schemeClr val="tx1"/>
                </a:solidFill>
              </a:rPr>
              <a:t> </a:t>
            </a:r>
            <a:br>
              <a:rPr lang="en-US" altLang="en-US" sz="2000" dirty="0">
                <a:solidFill>
                  <a:schemeClr val="tx1"/>
                </a:solidFill>
              </a:rPr>
            </a:br>
            <a:r>
              <a:rPr lang="en-US" altLang="en-US" sz="2000" dirty="0">
                <a:solidFill>
                  <a:schemeClr val="tx1"/>
                </a:solidFill>
              </a:rPr>
              <a:t>(Grand Rapids, MI: Kregel Publications, 1993), 265-66.</a:t>
            </a:r>
          </a:p>
        </p:txBody>
      </p:sp>
      <p:sp>
        <p:nvSpPr>
          <p:cNvPr id="105475" name="Content Placeholder 2"/>
          <p:cNvSpPr>
            <a:spLocks noGrp="1"/>
          </p:cNvSpPr>
          <p:nvPr>
            <p:ph idx="1"/>
          </p:nvPr>
        </p:nvSpPr>
        <p:spPr>
          <a:xfrm>
            <a:off x="3733800" y="1934086"/>
            <a:ext cx="7848600" cy="1799714"/>
          </a:xfrm>
        </p:spPr>
        <p:txBody>
          <a:bodyPr/>
          <a:lstStyle/>
          <a:p>
            <a:pPr marL="0" indent="0" algn="just" eaLnBrk="1" hangingPunct="1">
              <a:buNone/>
            </a:pPr>
            <a:r>
              <a:rPr lang="en-US" altLang="en-US" dirty="0"/>
              <a:t>“…because upwards of 150 passages of Scripture condition salvation upon believing only</a:t>
            </a:r>
            <a:r>
              <a:rPr lang="en-US" altLang="en-US" b="1" dirty="0"/>
              <a:t> </a:t>
            </a:r>
            <a:r>
              <a:rPr lang="en-US" altLang="en-US" dirty="0"/>
              <a:t>(cf. John 3:16; Acts 16:31). </a:t>
            </a:r>
          </a:p>
        </p:txBody>
      </p:sp>
      <p:pic>
        <p:nvPicPr>
          <p:cNvPr id="47108" name="Picture 2" descr="http://t1.gstatic.com/images?q=tbn:ANd9GcQxv3vyi4YqgamHAJTIgWkNJkLqWWIuAG2pkecTpX67vjz6XE96Kw"/>
          <p:cNvPicPr>
            <a:picLocks noChangeAspect="1" noChangeArrowheads="1"/>
          </p:cNvPicPr>
          <p:nvPr/>
        </p:nvPicPr>
        <p:blipFill>
          <a:blip r:embed="rId3" cstate="print"/>
          <a:srcRect/>
          <a:stretch>
            <a:fillRect/>
          </a:stretch>
        </p:blipFill>
        <p:spPr bwMode="auto">
          <a:xfrm>
            <a:off x="685796" y="1600200"/>
            <a:ext cx="2530121" cy="35661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itle 1"/>
          <p:cNvSpPr txBox="1">
            <a:spLocks/>
          </p:cNvSpPr>
          <p:nvPr/>
        </p:nvSpPr>
        <p:spPr>
          <a:xfrm>
            <a:off x="1981200" y="274638"/>
            <a:ext cx="8229600" cy="715962"/>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Belief-God’s One Condition for Justification</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5A0A5D-82A8-D78A-237D-25C318661FCE}"/>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DEE9C69-2BB5-BB2F-1F5D-7080EE5B5927}"/>
              </a:ext>
            </a:extLst>
          </p:cNvPr>
          <p:cNvSpPr>
            <a:spLocks noGrp="1"/>
          </p:cNvSpPr>
          <p:nvPr>
            <p:ph idx="1"/>
          </p:nvPr>
        </p:nvSpPr>
        <p:spPr>
          <a:xfrm>
            <a:off x="609600" y="1600200"/>
            <a:ext cx="7620000" cy="5029200"/>
          </a:xfrm>
        </p:spPr>
        <p:txBody>
          <a:bodyPr/>
          <a:lstStyle/>
          <a:p>
            <a:pPr marL="746125" lvl="1" indent="-742950">
              <a:spcBef>
                <a:spcPts val="0"/>
              </a:spcBef>
              <a:spcAft>
                <a:spcPts val="3000"/>
              </a:spcAft>
              <a:buClr>
                <a:srgbClr val="66FF66"/>
              </a:buClr>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ea typeface="+mn-ea"/>
                <a:cs typeface="Calibri" pitchFamily="34" charset="0"/>
              </a:rPr>
              <a:t>Calvinistic definition</a:t>
            </a:r>
          </a:p>
          <a:p>
            <a:pPr marL="746125" lvl="1" indent="-742950">
              <a:spcBef>
                <a:spcPts val="0"/>
              </a:spcBef>
              <a:spcAft>
                <a:spcPts val="3000"/>
              </a:spcAft>
              <a:buClr>
                <a:srgbClr val="66FF66"/>
              </a:buClr>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ea typeface="+mn-ea"/>
                <a:cs typeface="Calibri" pitchFamily="34" charset="0"/>
              </a:rPr>
              <a:t>Calvinistic arguments</a:t>
            </a:r>
          </a:p>
          <a:p>
            <a:pPr marL="746125" lvl="1" indent="-742950">
              <a:spcBef>
                <a:spcPts val="0"/>
              </a:spcBef>
              <a:spcAft>
                <a:spcPts val="3000"/>
              </a:spcAft>
              <a:buClr>
                <a:srgbClr val="66FF66"/>
              </a:buClr>
              <a:buSzPct val="100000"/>
              <a:buFont typeface="Wingdings" panose="05000000000000000000" pitchFamily="2" charset="2"/>
              <a:buAutoNum type="arabicPeriod"/>
              <a:defRPr/>
            </a:pPr>
            <a:r>
              <a:rPr lang="en-US" b="1" u="sng" dirty="0">
                <a:solidFill>
                  <a:srgbClr val="FFFFCC"/>
                </a:solidFill>
                <a:effectLst>
                  <a:outerShdw blurRad="38100" dist="38100" dir="2700000" algn="tl">
                    <a:srgbClr val="000000">
                      <a:alpha val="43137"/>
                    </a:srgbClr>
                  </a:outerShdw>
                </a:effectLst>
                <a:ea typeface="+mn-ea"/>
                <a:cs typeface="Calibri" pitchFamily="34" charset="0"/>
              </a:rPr>
              <a:t>Man can resist God’s grace</a:t>
            </a:r>
          </a:p>
          <a:p>
            <a:pPr marL="746125" lvl="1" indent="-742950">
              <a:spcBef>
                <a:spcPts val="0"/>
              </a:spcBef>
              <a:spcAft>
                <a:spcPts val="3000"/>
              </a:spcAft>
              <a:buClr>
                <a:srgbClr val="66FF66"/>
              </a:buClr>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ea typeface="+mn-ea"/>
                <a:cs typeface="Calibri" pitchFamily="34" charset="0"/>
              </a:rPr>
              <a:t>Man can resist God by disbelieving</a:t>
            </a:r>
          </a:p>
          <a:p>
            <a:pPr marL="746125" lvl="1" indent="-742950">
              <a:spcBef>
                <a:spcPts val="0"/>
              </a:spcBef>
              <a:spcAft>
                <a:spcPts val="3000"/>
              </a:spcAft>
              <a:buClr>
                <a:srgbClr val="66FF66"/>
              </a:buClr>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ea typeface="+mn-ea"/>
                <a:cs typeface="Calibri" pitchFamily="34" charset="0"/>
              </a:rPr>
              <a:t>John 6:44?</a:t>
            </a:r>
          </a:p>
        </p:txBody>
      </p:sp>
      <p:sp>
        <p:nvSpPr>
          <p:cNvPr id="4" name="Title 1">
            <a:extLst>
              <a:ext uri="{FF2B5EF4-FFF2-40B4-BE49-F238E27FC236}">
                <a16:creationId xmlns:a16="http://schemas.microsoft.com/office/drawing/2014/main" id="{644B6F66-817B-C38D-CFC2-0F0B8547C650}"/>
              </a:ext>
            </a:extLst>
          </p:cNvPr>
          <p:cNvSpPr>
            <a:spLocks noGrp="1"/>
          </p:cNvSpPr>
          <p:nvPr>
            <p:ph type="title"/>
          </p:nvPr>
        </p:nvSpPr>
        <p:spPr>
          <a:xfrm>
            <a:off x="1143000" y="228600"/>
            <a:ext cx="9220200" cy="914400"/>
          </a:xfrm>
        </p:spPr>
        <p:txBody>
          <a:bodyPr/>
          <a:lstStyle/>
          <a:p>
            <a:pPr marL="742950" indent="-742950" algn="ctr">
              <a:buClr>
                <a:srgbClr val="CC66FF"/>
              </a:buClr>
              <a:buFont typeface="+mj-lt"/>
              <a:buAutoNum type="alphaUcPeriod" startAt="4"/>
            </a:pPr>
            <a:r>
              <a:rPr lang="en-US" sz="3600" dirty="0">
                <a:effectLst>
                  <a:outerShdw blurRad="38100" dist="38100" dir="2700000" algn="tl">
                    <a:srgbClr val="000000">
                      <a:alpha val="43137"/>
                    </a:srgbClr>
                  </a:outerShdw>
                </a:effectLst>
              </a:rPr>
              <a:t>Irresistible Grace</a:t>
            </a:r>
          </a:p>
        </p:txBody>
      </p:sp>
      <p:pic>
        <p:nvPicPr>
          <p:cNvPr id="2" name="Picture 2">
            <a:extLst>
              <a:ext uri="{FF2B5EF4-FFF2-40B4-BE49-F238E27FC236}">
                <a16:creationId xmlns:a16="http://schemas.microsoft.com/office/drawing/2014/main" id="{B75909B4-425E-0AF5-D0CC-FF509F5EDC19}"/>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007463" y="1676400"/>
            <a:ext cx="2498737" cy="297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78339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485900" y="228600"/>
            <a:ext cx="9220200" cy="914400"/>
          </a:xfrm>
        </p:spPr>
        <p:txBody>
          <a:bodyPr/>
          <a:lstStyle/>
          <a:p>
            <a:pPr marL="746125" lvl="1" indent="-742950" algn="ctr">
              <a:spcBef>
                <a:spcPts val="0"/>
              </a:spcBef>
              <a:spcAft>
                <a:spcPts val="3000"/>
              </a:spcAft>
              <a:buClr>
                <a:srgbClr val="66FF66"/>
              </a:buClr>
              <a:buSzPct val="100000"/>
              <a:buFont typeface="+mj-lt"/>
              <a:buAutoNum type="arabicPeriod" startAt="3"/>
              <a:defRPr/>
            </a:pPr>
            <a:r>
              <a:rPr lang="en-US" sz="3600" dirty="0">
                <a:effectLst>
                  <a:outerShdw blurRad="38100" dist="38100" dir="2700000" algn="tl">
                    <a:srgbClr val="000000">
                      <a:alpha val="43137"/>
                    </a:srgbClr>
                  </a:outerShdw>
                </a:effectLst>
                <a:latin typeface="Calibri" panose="020F0502020204030204" pitchFamily="34" charset="0"/>
                <a:ea typeface="+mn-ea"/>
                <a:cs typeface="Calibri" pitchFamily="34" charset="0"/>
              </a:rPr>
              <a:t>Man Can Resist God’s Grace</a:t>
            </a:r>
          </a:p>
        </p:txBody>
      </p:sp>
      <p:sp>
        <p:nvSpPr>
          <p:cNvPr id="3" name="Content Placeholder 2"/>
          <p:cNvSpPr>
            <a:spLocks noGrp="1"/>
          </p:cNvSpPr>
          <p:nvPr>
            <p:ph idx="1"/>
          </p:nvPr>
        </p:nvSpPr>
        <p:spPr>
          <a:xfrm>
            <a:off x="609600" y="1371600"/>
            <a:ext cx="6934200" cy="4947557"/>
          </a:xfrm>
        </p:spPr>
        <p:txBody>
          <a:bodyPr/>
          <a:lstStyle/>
          <a:p>
            <a:pPr marL="742950" indent="-742950" algn="just">
              <a:spcBef>
                <a:spcPts val="0"/>
              </a:spcBef>
              <a:spcAft>
                <a:spcPts val="2400"/>
              </a:spcAft>
              <a:buClr>
                <a:srgbClr val="FFC000"/>
              </a:buClr>
              <a:buSzPct val="100000"/>
              <a:buFont typeface="+mj-lt"/>
              <a:buAutoNum type="alphaLcParenR"/>
              <a:defRPr/>
            </a:pPr>
            <a:r>
              <a:rPr lang="en-US" dirty="0">
                <a:cs typeface="Calibri" pitchFamily="34" charset="0"/>
              </a:rPr>
              <a:t>Gen. 6:3 (1 Pet. 3:20; 2 Pet. 2:5)</a:t>
            </a:r>
          </a:p>
          <a:p>
            <a:pPr marL="742950" indent="-742950" algn="just">
              <a:spcBef>
                <a:spcPts val="0"/>
              </a:spcBef>
              <a:spcAft>
                <a:spcPts val="2400"/>
              </a:spcAft>
              <a:buClr>
                <a:srgbClr val="FFC000"/>
              </a:buClr>
              <a:buSzPct val="100000"/>
              <a:buFont typeface="+mj-lt"/>
              <a:buAutoNum type="alphaLcParenR"/>
              <a:defRPr/>
            </a:pPr>
            <a:r>
              <a:rPr lang="en-US" dirty="0">
                <a:cs typeface="Calibri" pitchFamily="34" charset="0"/>
              </a:rPr>
              <a:t>Prov. 1:24-25; 29:1</a:t>
            </a:r>
          </a:p>
          <a:p>
            <a:pPr marL="742950" indent="-742950" algn="just">
              <a:spcBef>
                <a:spcPts val="0"/>
              </a:spcBef>
              <a:spcAft>
                <a:spcPts val="2400"/>
              </a:spcAft>
              <a:buClr>
                <a:srgbClr val="FFC000"/>
              </a:buClr>
              <a:buSzPct val="100000"/>
              <a:buFont typeface="+mj-lt"/>
              <a:buAutoNum type="alphaLcParenR"/>
              <a:defRPr/>
            </a:pPr>
            <a:r>
              <a:rPr lang="en-US" dirty="0">
                <a:cs typeface="Calibri" pitchFamily="34" charset="0"/>
              </a:rPr>
              <a:t>Matt. 23:37</a:t>
            </a:r>
          </a:p>
          <a:p>
            <a:pPr marL="742950" indent="-742950" algn="just">
              <a:spcBef>
                <a:spcPts val="0"/>
              </a:spcBef>
              <a:spcAft>
                <a:spcPts val="2400"/>
              </a:spcAft>
              <a:buClr>
                <a:srgbClr val="FFC000"/>
              </a:buClr>
              <a:buSzPct val="100000"/>
              <a:buFont typeface="+mj-lt"/>
              <a:buAutoNum type="alphaLcParenR"/>
              <a:defRPr/>
            </a:pPr>
            <a:r>
              <a:rPr lang="en-US" dirty="0">
                <a:cs typeface="Calibri" pitchFamily="34" charset="0"/>
              </a:rPr>
              <a:t>John 12:32 (Rev. 20:11-15)</a:t>
            </a:r>
          </a:p>
          <a:p>
            <a:pPr marL="742950" indent="-742950" algn="just">
              <a:spcBef>
                <a:spcPts val="0"/>
              </a:spcBef>
              <a:spcAft>
                <a:spcPts val="2400"/>
              </a:spcAft>
              <a:buClr>
                <a:srgbClr val="FFC000"/>
              </a:buClr>
              <a:buSzPct val="100000"/>
              <a:buFont typeface="+mj-lt"/>
              <a:buAutoNum type="alphaLcParenR"/>
              <a:defRPr/>
            </a:pPr>
            <a:r>
              <a:rPr lang="en-US" dirty="0">
                <a:cs typeface="Calibri" pitchFamily="34" charset="0"/>
              </a:rPr>
              <a:t>Acts 7:51</a:t>
            </a:r>
          </a:p>
          <a:p>
            <a:pPr marL="742950" indent="-742950" algn="just">
              <a:spcBef>
                <a:spcPts val="0"/>
              </a:spcBef>
              <a:spcAft>
                <a:spcPts val="2400"/>
              </a:spcAft>
              <a:buClr>
                <a:srgbClr val="FFC000"/>
              </a:buClr>
              <a:buSzPct val="100000"/>
              <a:buFont typeface="+mj-lt"/>
              <a:buAutoNum type="alphaLcParenR"/>
              <a:defRPr/>
            </a:pPr>
            <a:r>
              <a:rPr lang="en-US" dirty="0">
                <a:cs typeface="Calibri" pitchFamily="34" charset="0"/>
              </a:rPr>
              <a:t>Heb. 12:25</a:t>
            </a:r>
          </a:p>
        </p:txBody>
      </p:sp>
      <p:pic>
        <p:nvPicPr>
          <p:cNvPr id="2" name="Picture 2">
            <a:extLst>
              <a:ext uri="{FF2B5EF4-FFF2-40B4-BE49-F238E27FC236}">
                <a16:creationId xmlns:a16="http://schemas.microsoft.com/office/drawing/2014/main" id="{C4E146E2-1690-B9BD-39C6-7818F5034331}"/>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007463" y="1676400"/>
            <a:ext cx="2498737" cy="297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96735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0"/>
            <a:ext cx="7620000" cy="5029200"/>
          </a:xfrm>
        </p:spPr>
        <p:txBody>
          <a:bodyPr/>
          <a:lstStyle/>
          <a:p>
            <a:pPr marL="746125" lvl="1" indent="-742950">
              <a:spcBef>
                <a:spcPts val="0"/>
              </a:spcBef>
              <a:spcAft>
                <a:spcPts val="3000"/>
              </a:spcAft>
              <a:buClr>
                <a:srgbClr val="66FF66"/>
              </a:buClr>
              <a:buSzPct val="100000"/>
              <a:buFont typeface="Wingdings" panose="05000000000000000000" pitchFamily="2" charset="2"/>
              <a:buAutoNum type="arabicPeriod"/>
              <a:defRPr/>
            </a:pPr>
            <a:r>
              <a:rPr lang="en-US" b="1" u="sng" dirty="0">
                <a:solidFill>
                  <a:srgbClr val="FFFFCC"/>
                </a:solidFill>
                <a:effectLst>
                  <a:outerShdw blurRad="38100" dist="38100" dir="2700000" algn="tl">
                    <a:srgbClr val="000000">
                      <a:alpha val="43137"/>
                    </a:srgbClr>
                  </a:outerShdw>
                </a:effectLst>
                <a:ea typeface="+mn-ea"/>
                <a:cs typeface="Calibri" pitchFamily="34" charset="0"/>
              </a:rPr>
              <a:t>Calvinistic definition</a:t>
            </a:r>
          </a:p>
          <a:p>
            <a:pPr marL="746125" lvl="1" indent="-742950">
              <a:spcBef>
                <a:spcPts val="0"/>
              </a:spcBef>
              <a:spcAft>
                <a:spcPts val="3000"/>
              </a:spcAft>
              <a:buClr>
                <a:srgbClr val="66FF66"/>
              </a:buClr>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ea typeface="+mn-ea"/>
                <a:cs typeface="Calibri" pitchFamily="34" charset="0"/>
              </a:rPr>
              <a:t>Calvinistic arguments</a:t>
            </a:r>
          </a:p>
          <a:p>
            <a:pPr marL="746125" lvl="1" indent="-742950">
              <a:spcBef>
                <a:spcPts val="0"/>
              </a:spcBef>
              <a:spcAft>
                <a:spcPts val="3000"/>
              </a:spcAft>
              <a:buClr>
                <a:srgbClr val="66FF66"/>
              </a:buClr>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ea typeface="+mn-ea"/>
                <a:cs typeface="Calibri" pitchFamily="34" charset="0"/>
              </a:rPr>
              <a:t>Man can resist God’s grace</a:t>
            </a:r>
          </a:p>
          <a:p>
            <a:pPr marL="746125" lvl="1" indent="-742950">
              <a:spcBef>
                <a:spcPts val="0"/>
              </a:spcBef>
              <a:spcAft>
                <a:spcPts val="3000"/>
              </a:spcAft>
              <a:buClr>
                <a:srgbClr val="66FF66"/>
              </a:buClr>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ea typeface="+mn-ea"/>
                <a:cs typeface="Calibri" pitchFamily="34" charset="0"/>
              </a:rPr>
              <a:t>Man can resist God by disbelieving</a:t>
            </a:r>
          </a:p>
          <a:p>
            <a:pPr marL="746125" lvl="1" indent="-742950">
              <a:spcBef>
                <a:spcPts val="0"/>
              </a:spcBef>
              <a:spcAft>
                <a:spcPts val="3000"/>
              </a:spcAft>
              <a:buClr>
                <a:srgbClr val="66FF66"/>
              </a:buClr>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ea typeface="+mn-ea"/>
                <a:cs typeface="Calibri" pitchFamily="34" charset="0"/>
              </a:rPr>
              <a:t>John 6:44?</a:t>
            </a:r>
          </a:p>
        </p:txBody>
      </p:sp>
      <p:sp>
        <p:nvSpPr>
          <p:cNvPr id="4" name="Title 1">
            <a:extLst>
              <a:ext uri="{FF2B5EF4-FFF2-40B4-BE49-F238E27FC236}">
                <a16:creationId xmlns:a16="http://schemas.microsoft.com/office/drawing/2014/main" id="{300B0536-D0BE-A8F7-6626-A84C79EA5990}"/>
              </a:ext>
            </a:extLst>
          </p:cNvPr>
          <p:cNvSpPr>
            <a:spLocks noGrp="1"/>
          </p:cNvSpPr>
          <p:nvPr>
            <p:ph type="title"/>
          </p:nvPr>
        </p:nvSpPr>
        <p:spPr>
          <a:xfrm>
            <a:off x="1143000" y="152400"/>
            <a:ext cx="9220200" cy="914400"/>
          </a:xfrm>
        </p:spPr>
        <p:txBody>
          <a:bodyPr/>
          <a:lstStyle/>
          <a:p>
            <a:pPr marL="742950" indent="-742950" algn="ctr">
              <a:buClr>
                <a:srgbClr val="CC66FF"/>
              </a:buClr>
              <a:buFont typeface="+mj-lt"/>
              <a:buAutoNum type="alphaUcPeriod" startAt="4"/>
            </a:pPr>
            <a:r>
              <a:rPr lang="en-US" sz="3600" dirty="0">
                <a:effectLst>
                  <a:outerShdw blurRad="38100" dist="38100" dir="2700000" algn="tl">
                    <a:srgbClr val="000000">
                      <a:alpha val="43137"/>
                    </a:srgbClr>
                  </a:outerShdw>
                </a:effectLst>
              </a:rPr>
              <a:t>Irresistible Grace</a:t>
            </a:r>
          </a:p>
        </p:txBody>
      </p:sp>
      <p:pic>
        <p:nvPicPr>
          <p:cNvPr id="2" name="Picture 2">
            <a:extLst>
              <a:ext uri="{FF2B5EF4-FFF2-40B4-BE49-F238E27FC236}">
                <a16:creationId xmlns:a16="http://schemas.microsoft.com/office/drawing/2014/main" id="{306DC746-3A6A-3FB4-08E3-C27BB7F26871}"/>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007463" y="1676400"/>
            <a:ext cx="2498737" cy="297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60411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0E605F-7DCF-032D-596D-B5E2D51F0606}"/>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287F1495-428D-F049-6BF2-904CDC82DEAD}"/>
              </a:ext>
            </a:extLst>
          </p:cNvPr>
          <p:cNvSpPr>
            <a:spLocks noGrp="1"/>
          </p:cNvSpPr>
          <p:nvPr>
            <p:ph type="title"/>
          </p:nvPr>
        </p:nvSpPr>
        <p:spPr>
          <a:xfrm>
            <a:off x="1485900" y="228600"/>
            <a:ext cx="9220200" cy="914400"/>
          </a:xfrm>
        </p:spPr>
        <p:txBody>
          <a:bodyPr/>
          <a:lstStyle/>
          <a:p>
            <a:pPr marL="746125" lvl="1" indent="-742950" algn="ctr">
              <a:spcBef>
                <a:spcPts val="0"/>
              </a:spcBef>
              <a:spcAft>
                <a:spcPts val="3000"/>
              </a:spcAft>
              <a:buClr>
                <a:srgbClr val="66FF66"/>
              </a:buClr>
              <a:buSzPct val="100000"/>
              <a:buFont typeface="+mj-lt"/>
              <a:buAutoNum type="arabicPeriod" startAt="3"/>
              <a:defRPr/>
            </a:pPr>
            <a:r>
              <a:rPr lang="en-US" sz="3600" dirty="0">
                <a:effectLst>
                  <a:outerShdw blurRad="38100" dist="38100" dir="2700000" algn="tl">
                    <a:srgbClr val="000000">
                      <a:alpha val="43137"/>
                    </a:srgbClr>
                  </a:outerShdw>
                </a:effectLst>
                <a:latin typeface="Calibri" panose="020F0502020204030204" pitchFamily="34" charset="0"/>
                <a:ea typeface="+mn-ea"/>
                <a:cs typeface="Calibri" pitchFamily="34" charset="0"/>
              </a:rPr>
              <a:t>Man Can Resist God’s Grace</a:t>
            </a:r>
          </a:p>
        </p:txBody>
      </p:sp>
      <p:sp>
        <p:nvSpPr>
          <p:cNvPr id="3" name="Content Placeholder 2">
            <a:extLst>
              <a:ext uri="{FF2B5EF4-FFF2-40B4-BE49-F238E27FC236}">
                <a16:creationId xmlns:a16="http://schemas.microsoft.com/office/drawing/2014/main" id="{BEA479A4-8B30-F40C-D191-BD0841482F5F}"/>
              </a:ext>
            </a:extLst>
          </p:cNvPr>
          <p:cNvSpPr>
            <a:spLocks noGrp="1"/>
          </p:cNvSpPr>
          <p:nvPr>
            <p:ph idx="1"/>
          </p:nvPr>
        </p:nvSpPr>
        <p:spPr>
          <a:xfrm>
            <a:off x="609600" y="1371600"/>
            <a:ext cx="6934200" cy="4947557"/>
          </a:xfrm>
        </p:spPr>
        <p:txBody>
          <a:bodyPr/>
          <a:lstStyle/>
          <a:p>
            <a:pPr marL="742950" indent="-742950" algn="just">
              <a:spcBef>
                <a:spcPts val="0"/>
              </a:spcBef>
              <a:spcAft>
                <a:spcPts val="2400"/>
              </a:spcAft>
              <a:buClr>
                <a:srgbClr val="FFC000"/>
              </a:buClr>
              <a:buSzPct val="100000"/>
              <a:buFont typeface="+mj-lt"/>
              <a:buAutoNum type="alphaLcParenR"/>
              <a:defRPr/>
            </a:pPr>
            <a:r>
              <a:rPr lang="en-US" b="1" u="sng" dirty="0">
                <a:solidFill>
                  <a:srgbClr val="FFFFCC"/>
                </a:solidFill>
                <a:effectLst>
                  <a:outerShdw blurRad="38100" dist="38100" dir="2700000" algn="tl">
                    <a:srgbClr val="000000">
                      <a:alpha val="43137"/>
                    </a:srgbClr>
                  </a:outerShdw>
                </a:effectLst>
                <a:cs typeface="Calibri" pitchFamily="34" charset="0"/>
              </a:rPr>
              <a:t>Gen. 6:3 (1 Pet. 3:20; 2 Pet. 2:5)</a:t>
            </a:r>
          </a:p>
          <a:p>
            <a:pPr marL="742950" indent="-742950" algn="just">
              <a:spcBef>
                <a:spcPts val="0"/>
              </a:spcBef>
              <a:spcAft>
                <a:spcPts val="2400"/>
              </a:spcAft>
              <a:buClr>
                <a:srgbClr val="FFC000"/>
              </a:buClr>
              <a:buSzPct val="100000"/>
              <a:buFont typeface="+mj-lt"/>
              <a:buAutoNum type="alphaLcParenR"/>
              <a:defRPr/>
            </a:pPr>
            <a:r>
              <a:rPr lang="en-US" dirty="0">
                <a:cs typeface="Calibri" pitchFamily="34" charset="0"/>
              </a:rPr>
              <a:t>Prov. 1:24-25; 29:1</a:t>
            </a:r>
          </a:p>
          <a:p>
            <a:pPr marL="742950" indent="-742950" algn="just">
              <a:spcBef>
                <a:spcPts val="0"/>
              </a:spcBef>
              <a:spcAft>
                <a:spcPts val="2400"/>
              </a:spcAft>
              <a:buClr>
                <a:srgbClr val="FFC000"/>
              </a:buClr>
              <a:buSzPct val="100000"/>
              <a:buFont typeface="+mj-lt"/>
              <a:buAutoNum type="alphaLcParenR"/>
              <a:defRPr/>
            </a:pPr>
            <a:r>
              <a:rPr lang="en-US" dirty="0">
                <a:cs typeface="Calibri" pitchFamily="34" charset="0"/>
              </a:rPr>
              <a:t>Matt. 23:37</a:t>
            </a:r>
          </a:p>
          <a:p>
            <a:pPr marL="742950" indent="-742950" algn="just">
              <a:spcBef>
                <a:spcPts val="0"/>
              </a:spcBef>
              <a:spcAft>
                <a:spcPts val="2400"/>
              </a:spcAft>
              <a:buClr>
                <a:srgbClr val="FFC000"/>
              </a:buClr>
              <a:buSzPct val="100000"/>
              <a:buFont typeface="+mj-lt"/>
              <a:buAutoNum type="alphaLcParenR"/>
              <a:defRPr/>
            </a:pPr>
            <a:r>
              <a:rPr lang="en-US" dirty="0">
                <a:cs typeface="Calibri" pitchFamily="34" charset="0"/>
              </a:rPr>
              <a:t>John 12:32 (Rev. 20:11-15)</a:t>
            </a:r>
          </a:p>
          <a:p>
            <a:pPr marL="742950" indent="-742950" algn="just">
              <a:spcBef>
                <a:spcPts val="0"/>
              </a:spcBef>
              <a:spcAft>
                <a:spcPts val="2400"/>
              </a:spcAft>
              <a:buClr>
                <a:srgbClr val="FFC000"/>
              </a:buClr>
              <a:buSzPct val="100000"/>
              <a:buFont typeface="+mj-lt"/>
              <a:buAutoNum type="alphaLcParenR"/>
              <a:defRPr/>
            </a:pPr>
            <a:r>
              <a:rPr lang="en-US" dirty="0">
                <a:cs typeface="Calibri" pitchFamily="34" charset="0"/>
              </a:rPr>
              <a:t>Acts 7:51</a:t>
            </a:r>
          </a:p>
          <a:p>
            <a:pPr marL="742950" indent="-742950" algn="just">
              <a:spcBef>
                <a:spcPts val="0"/>
              </a:spcBef>
              <a:spcAft>
                <a:spcPts val="2400"/>
              </a:spcAft>
              <a:buClr>
                <a:srgbClr val="FFC000"/>
              </a:buClr>
              <a:buSzPct val="100000"/>
              <a:buFont typeface="+mj-lt"/>
              <a:buAutoNum type="alphaLcParenR"/>
              <a:defRPr/>
            </a:pPr>
            <a:r>
              <a:rPr lang="en-US" dirty="0">
                <a:cs typeface="Calibri" pitchFamily="34" charset="0"/>
              </a:rPr>
              <a:t>Heb. 12:25</a:t>
            </a:r>
          </a:p>
        </p:txBody>
      </p:sp>
      <p:pic>
        <p:nvPicPr>
          <p:cNvPr id="2" name="Picture 2">
            <a:extLst>
              <a:ext uri="{FF2B5EF4-FFF2-40B4-BE49-F238E27FC236}">
                <a16:creationId xmlns:a16="http://schemas.microsoft.com/office/drawing/2014/main" id="{3CE96E3F-717D-6689-872D-AB62067B1576}"/>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007463" y="1676400"/>
            <a:ext cx="2498737" cy="297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25395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3055E19-9EAB-4716-BF97-4F82CC6117D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3" name="Content Placeholder 2"/>
          <p:cNvSpPr>
            <a:spLocks noGrp="1"/>
          </p:cNvSpPr>
          <p:nvPr>
            <p:ph idx="1"/>
          </p:nvPr>
        </p:nvSpPr>
        <p:spPr>
          <a:xfrm>
            <a:off x="609600" y="0"/>
            <a:ext cx="10972800" cy="4876800"/>
          </a:xfrm>
        </p:spPr>
        <p:txBody>
          <a:bodyPr/>
          <a:lstStyle/>
          <a:p>
            <a:pPr marL="0" indent="0" algn="ctr" defTabSz="685800">
              <a:spcBef>
                <a:spcPts val="0"/>
              </a:spcBef>
              <a:spcAft>
                <a:spcPts val="1200"/>
              </a:spcAft>
              <a:buNone/>
              <a:defRPr/>
            </a:pPr>
            <a:r>
              <a:rPr lang="en-US" sz="4000" kern="1200" dirty="0">
                <a:solidFill>
                  <a:schemeClr val="tx2"/>
                </a:solidFill>
                <a:ea typeface="+mj-ea"/>
                <a:cs typeface="Calibri" panose="020F0502020204030204" pitchFamily="34" charset="0"/>
              </a:rPr>
              <a:t>Genesis 6:1-4</a:t>
            </a:r>
          </a:p>
          <a:p>
            <a:pPr marL="0" indent="0" algn="just">
              <a:spcBef>
                <a:spcPts val="0"/>
              </a:spcBef>
              <a:buNone/>
            </a:pPr>
            <a:r>
              <a:rPr lang="en-US" sz="2900" dirty="0">
                <a:effectLst>
                  <a:outerShdw blurRad="38100" dist="38100" dir="2700000" algn="tl">
                    <a:srgbClr val="000000">
                      <a:alpha val="43137"/>
                    </a:srgbClr>
                  </a:outerShdw>
                </a:effectLst>
              </a:rPr>
              <a:t>“</a:t>
            </a:r>
            <a:r>
              <a:rPr lang="en-US" sz="2900" baseline="30000" dirty="0">
                <a:effectLst/>
              </a:rPr>
              <a:t>1 </a:t>
            </a:r>
            <a:r>
              <a:rPr lang="en-US" sz="2900" dirty="0">
                <a:effectLst>
                  <a:outerShdw blurRad="38100" dist="38100" dir="2700000" algn="tl">
                    <a:srgbClr val="000000">
                      <a:alpha val="43137"/>
                    </a:srgbClr>
                  </a:outerShdw>
                </a:effectLst>
              </a:rPr>
              <a:t>Now it came about, when men began to multiply on the face of the land, and daughters were born to them</a:t>
            </a:r>
            <a:r>
              <a:rPr lang="en-US" sz="2900" dirty="0">
                <a:effectLst/>
              </a:rPr>
              <a:t>, </a:t>
            </a:r>
            <a:r>
              <a:rPr lang="en-US" sz="2900" baseline="30000" dirty="0">
                <a:effectLst/>
              </a:rPr>
              <a:t>2 </a:t>
            </a:r>
            <a:r>
              <a:rPr lang="en-US" sz="2900" dirty="0">
                <a:effectLst>
                  <a:outerShdw blurRad="38100" dist="38100" dir="2700000" algn="tl">
                    <a:srgbClr val="000000">
                      <a:alpha val="43137"/>
                    </a:srgbClr>
                  </a:outerShdw>
                </a:effectLst>
              </a:rPr>
              <a:t>that the sons of God saw that the daughters of men were beautiful; and they took wives for themselves, whomever they chose. </a:t>
            </a:r>
            <a:r>
              <a:rPr lang="en-US" sz="2900" baseline="30000" dirty="0">
                <a:effectLst/>
              </a:rPr>
              <a:t>3</a:t>
            </a:r>
            <a:r>
              <a:rPr lang="en-US" sz="2900" dirty="0">
                <a:effectLst>
                  <a:outerShdw blurRad="38100" dist="38100" dir="2700000" algn="tl">
                    <a:srgbClr val="000000">
                      <a:alpha val="43137"/>
                    </a:srgbClr>
                  </a:outerShdw>
                </a:effectLst>
              </a:rPr>
              <a:t> </a:t>
            </a:r>
            <a:r>
              <a:rPr lang="en-US" sz="2900" b="1" u="sng" dirty="0">
                <a:solidFill>
                  <a:srgbClr val="FFFFCC"/>
                </a:solidFill>
                <a:effectLst>
                  <a:outerShdw blurRad="38100" dist="38100" dir="2700000" algn="tl">
                    <a:srgbClr val="000000">
                      <a:alpha val="43137"/>
                    </a:srgbClr>
                  </a:outerShdw>
                </a:effectLst>
              </a:rPr>
              <a:t>Then the Lord said, ‘My Spirit shall not strive with man forever, because he also is flesh; nevertheless his days shall be one hundred and twenty years.’</a:t>
            </a:r>
            <a:r>
              <a:rPr lang="en-US" sz="2900" dirty="0">
                <a:effectLst>
                  <a:outerShdw blurRad="38100" dist="38100" dir="2700000" algn="tl">
                    <a:srgbClr val="000000">
                      <a:alpha val="43137"/>
                    </a:srgbClr>
                  </a:outerShdw>
                </a:effectLst>
              </a:rPr>
              <a:t> </a:t>
            </a:r>
            <a:r>
              <a:rPr lang="en-US" sz="2900" baseline="30000" dirty="0">
                <a:effectLst/>
              </a:rPr>
              <a:t>4</a:t>
            </a:r>
            <a:r>
              <a:rPr lang="en-US" sz="2900" dirty="0">
                <a:effectLst>
                  <a:outerShdw blurRad="38100" dist="38100" dir="2700000" algn="tl">
                    <a:srgbClr val="000000">
                      <a:alpha val="43137"/>
                    </a:srgbClr>
                  </a:outerShdw>
                </a:effectLst>
              </a:rPr>
              <a:t> The Nephilim were on the earth in those days, and also afterward, when the sons of God came in to the daughters of men, and they bore children to them. Those were the mighty men who were of old, men of renown.”</a:t>
            </a:r>
          </a:p>
        </p:txBody>
      </p:sp>
    </p:spTree>
    <p:extLst>
      <p:ext uri="{BB962C8B-B14F-4D97-AF65-F5344CB8AC3E}">
        <p14:creationId xmlns:p14="http://schemas.microsoft.com/office/powerpoint/2010/main" val="23412576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447800"/>
            <a:ext cx="10972800" cy="3733800"/>
          </a:xfrm>
        </p:spPr>
        <p:txBody>
          <a:bodyPr/>
          <a:lstStyle/>
          <a:p>
            <a:pPr marL="0" indent="0" algn="just">
              <a:buNone/>
            </a:pPr>
            <a:r>
              <a:rPr lang="en-US" altLang="en-US" dirty="0">
                <a:effectLst>
                  <a:outerShdw blurRad="38100" dist="38100" dir="2700000" algn="tl">
                    <a:srgbClr val="000000">
                      <a:alpha val="43137"/>
                    </a:srgbClr>
                  </a:outerShdw>
                </a:effectLst>
              </a:rPr>
              <a:t>“The ancient quibble about ‘Cain’s wife’ is thus seen to be quite trivial. </a:t>
            </a:r>
            <a:r>
              <a:rPr lang="en-US" dirty="0">
                <a:effectLst>
                  <a:outerShdw blurRad="38100" dist="38100" dir="2700000" algn="tl">
                    <a:srgbClr val="000000">
                      <a:alpha val="43137"/>
                    </a:srgbClr>
                  </a:outerShdw>
                </a:effectLst>
              </a:rPr>
              <a:t>Long before Cain died, there was a large population in the earth. By the time of the Deluge, 1,656 years after Creation by the Ussher chronology, even using the above conservative assumptions, the world population would have been </a:t>
            </a:r>
            <a:r>
              <a:rPr lang="en-US" b="1" u="sng" dirty="0">
                <a:solidFill>
                  <a:srgbClr val="FFFFCC"/>
                </a:solidFill>
                <a:effectLst>
                  <a:outerShdw blurRad="38100" dist="38100" dir="2700000" algn="tl">
                    <a:srgbClr val="000000">
                      <a:alpha val="43137"/>
                    </a:srgbClr>
                  </a:outerShdw>
                </a:effectLst>
              </a:rPr>
              <a:t>at least seven billion people!</a:t>
            </a:r>
            <a:r>
              <a:rPr lang="en-US" altLang="en-US" dirty="0">
                <a:effectLst>
                  <a:outerShdw blurRad="38100" dist="38100" dir="2700000" algn="tl">
                    <a:srgbClr val="000000">
                      <a:alpha val="43137"/>
                    </a:srgbClr>
                  </a:outerShdw>
                </a:effectLst>
                <a:cs typeface="Calibri" panose="020F0502020204030204" pitchFamily="34" charset="0"/>
              </a:rPr>
              <a:t>”</a:t>
            </a:r>
            <a:endParaRPr lang="en-US" altLang="en-US" dirty="0">
              <a:effectLst>
                <a:outerShdw blurRad="38100" dist="38100" dir="2700000" algn="tl">
                  <a:srgbClr val="000000">
                    <a:alpha val="43137"/>
                  </a:srgbClr>
                </a:outerShdw>
              </a:effectLst>
            </a:endParaRPr>
          </a:p>
        </p:txBody>
      </p:sp>
      <p:sp>
        <p:nvSpPr>
          <p:cNvPr id="4" name="Text Box 5"/>
          <p:cNvSpPr txBox="1">
            <a:spLocks noChangeArrowheads="1"/>
          </p:cNvSpPr>
          <p:nvPr/>
        </p:nvSpPr>
        <p:spPr bwMode="auto">
          <a:xfrm>
            <a:off x="4095750" y="219670"/>
            <a:ext cx="400050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Dr. Henry M. Morris</a:t>
            </a:r>
          </a:p>
          <a:p>
            <a:pPr algn="ctr"/>
            <a:r>
              <a:rPr lang="en-US" altLang="en-US" sz="1800" i="1" dirty="0">
                <a:effectLst>
                  <a:outerShdw blurRad="38100" dist="38100" dir="2700000" algn="tl">
                    <a:srgbClr val="000000"/>
                  </a:outerShdw>
                </a:effectLst>
                <a:latin typeface="Calibri" panose="020F0502020204030204" pitchFamily="34" charset="0"/>
                <a:cs typeface="Calibri" panose="020F0502020204030204" pitchFamily="34" charset="0"/>
              </a:rPr>
              <a:t>The Genesis Record, 144</a:t>
            </a:r>
          </a:p>
        </p:txBody>
      </p:sp>
      <p:pic>
        <p:nvPicPr>
          <p:cNvPr id="5" name="Picture 2" descr="Genesis Record: Morris, Henry M.: 9780801072826: Amazon.com: Books">
            <a:extLst>
              <a:ext uri="{FF2B5EF4-FFF2-40B4-BE49-F238E27FC236}">
                <a16:creationId xmlns:a16="http://schemas.microsoft.com/office/drawing/2014/main" id="{7129DEAE-1D12-4A47-88C8-DE2AD62C3A2A}"/>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41410" y="76200"/>
            <a:ext cx="73019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2AE0A5B4-998D-40CB-A55D-86C9B5FDC5A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82835" y="76200"/>
            <a:ext cx="1075765" cy="914400"/>
          </a:xfrm>
          <a:prstGeom prst="rect">
            <a:avLst/>
          </a:prstGeom>
        </p:spPr>
      </p:pic>
    </p:spTree>
    <p:extLst>
      <p:ext uri="{BB962C8B-B14F-4D97-AF65-F5344CB8AC3E}">
        <p14:creationId xmlns:p14="http://schemas.microsoft.com/office/powerpoint/2010/main" val="39158426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485900" y="228600"/>
            <a:ext cx="9220200" cy="914400"/>
          </a:xfrm>
        </p:spPr>
        <p:txBody>
          <a:bodyPr/>
          <a:lstStyle/>
          <a:p>
            <a:pPr marL="746125" lvl="1" indent="-742950" algn="ctr">
              <a:spcBef>
                <a:spcPts val="0"/>
              </a:spcBef>
              <a:spcAft>
                <a:spcPts val="3000"/>
              </a:spcAft>
              <a:buClr>
                <a:srgbClr val="66FF66"/>
              </a:buClr>
              <a:buSzPct val="100000"/>
              <a:buFont typeface="+mj-lt"/>
              <a:buAutoNum type="arabicPeriod" startAt="3"/>
              <a:defRPr/>
            </a:pPr>
            <a:r>
              <a:rPr lang="en-US" sz="3600" dirty="0">
                <a:effectLst>
                  <a:outerShdw blurRad="38100" dist="38100" dir="2700000" algn="tl">
                    <a:srgbClr val="000000">
                      <a:alpha val="43137"/>
                    </a:srgbClr>
                  </a:outerShdw>
                </a:effectLst>
                <a:latin typeface="Calibri" panose="020F0502020204030204" pitchFamily="34" charset="0"/>
                <a:ea typeface="+mn-ea"/>
                <a:cs typeface="Calibri" pitchFamily="34" charset="0"/>
              </a:rPr>
              <a:t>Man Can Resist God’s Grace</a:t>
            </a:r>
          </a:p>
        </p:txBody>
      </p:sp>
      <p:sp>
        <p:nvSpPr>
          <p:cNvPr id="3" name="Content Placeholder 2"/>
          <p:cNvSpPr>
            <a:spLocks noGrp="1"/>
          </p:cNvSpPr>
          <p:nvPr>
            <p:ph idx="1"/>
          </p:nvPr>
        </p:nvSpPr>
        <p:spPr>
          <a:xfrm>
            <a:off x="609600" y="1371600"/>
            <a:ext cx="6934200" cy="4947557"/>
          </a:xfrm>
        </p:spPr>
        <p:txBody>
          <a:bodyPr/>
          <a:lstStyle/>
          <a:p>
            <a:pPr marL="742950" indent="-742950" algn="just">
              <a:spcBef>
                <a:spcPts val="0"/>
              </a:spcBef>
              <a:spcAft>
                <a:spcPts val="2400"/>
              </a:spcAft>
              <a:buClr>
                <a:srgbClr val="FFC000"/>
              </a:buClr>
              <a:buSzPct val="100000"/>
              <a:buFont typeface="+mj-lt"/>
              <a:buAutoNum type="alphaLcParenR"/>
              <a:defRPr/>
            </a:pPr>
            <a:r>
              <a:rPr lang="en-US" dirty="0">
                <a:cs typeface="Calibri" pitchFamily="34" charset="0"/>
              </a:rPr>
              <a:t>Gen. 6:3 (1 Pet. 3:20; 2 Pet. 2:5)</a:t>
            </a:r>
          </a:p>
          <a:p>
            <a:pPr marL="742950" indent="-742950" algn="just">
              <a:spcBef>
                <a:spcPts val="0"/>
              </a:spcBef>
              <a:spcAft>
                <a:spcPts val="2400"/>
              </a:spcAft>
              <a:buClr>
                <a:srgbClr val="FFC000"/>
              </a:buClr>
              <a:buSzPct val="100000"/>
              <a:buFont typeface="+mj-lt"/>
              <a:buAutoNum type="alphaLcParenR"/>
              <a:defRPr/>
            </a:pPr>
            <a:r>
              <a:rPr lang="en-US" b="1" u="sng" dirty="0">
                <a:solidFill>
                  <a:srgbClr val="FFFFCC"/>
                </a:solidFill>
                <a:cs typeface="Calibri" pitchFamily="34" charset="0"/>
              </a:rPr>
              <a:t>Prov. 1:24-25; 29:1</a:t>
            </a:r>
          </a:p>
          <a:p>
            <a:pPr marL="742950" indent="-742950" algn="just">
              <a:spcBef>
                <a:spcPts val="0"/>
              </a:spcBef>
              <a:spcAft>
                <a:spcPts val="2400"/>
              </a:spcAft>
              <a:buClr>
                <a:srgbClr val="FFC000"/>
              </a:buClr>
              <a:buSzPct val="100000"/>
              <a:buFont typeface="+mj-lt"/>
              <a:buAutoNum type="alphaLcParenR"/>
              <a:defRPr/>
            </a:pPr>
            <a:r>
              <a:rPr lang="en-US" dirty="0">
                <a:cs typeface="Calibri" pitchFamily="34" charset="0"/>
              </a:rPr>
              <a:t>Matt. 23:37</a:t>
            </a:r>
          </a:p>
          <a:p>
            <a:pPr marL="742950" indent="-742950" algn="just">
              <a:spcBef>
                <a:spcPts val="0"/>
              </a:spcBef>
              <a:spcAft>
                <a:spcPts val="2400"/>
              </a:spcAft>
              <a:buClr>
                <a:srgbClr val="FFC000"/>
              </a:buClr>
              <a:buSzPct val="100000"/>
              <a:buFont typeface="+mj-lt"/>
              <a:buAutoNum type="alphaLcParenR"/>
              <a:defRPr/>
            </a:pPr>
            <a:r>
              <a:rPr lang="en-US" dirty="0">
                <a:cs typeface="Calibri" pitchFamily="34" charset="0"/>
              </a:rPr>
              <a:t>John 12:32 (Rev. 20:11-15)</a:t>
            </a:r>
          </a:p>
          <a:p>
            <a:pPr marL="742950" indent="-742950" algn="just">
              <a:spcBef>
                <a:spcPts val="0"/>
              </a:spcBef>
              <a:spcAft>
                <a:spcPts val="2400"/>
              </a:spcAft>
              <a:buClr>
                <a:srgbClr val="FFC000"/>
              </a:buClr>
              <a:buSzPct val="100000"/>
              <a:buFont typeface="+mj-lt"/>
              <a:buAutoNum type="alphaLcParenR"/>
              <a:defRPr/>
            </a:pPr>
            <a:r>
              <a:rPr lang="en-US" dirty="0">
                <a:cs typeface="Calibri" pitchFamily="34" charset="0"/>
              </a:rPr>
              <a:t>Acts 7:51</a:t>
            </a:r>
          </a:p>
          <a:p>
            <a:pPr marL="742950" indent="-742950" algn="just">
              <a:spcBef>
                <a:spcPts val="0"/>
              </a:spcBef>
              <a:spcAft>
                <a:spcPts val="2400"/>
              </a:spcAft>
              <a:buClr>
                <a:srgbClr val="FFC000"/>
              </a:buClr>
              <a:buSzPct val="100000"/>
              <a:buFont typeface="+mj-lt"/>
              <a:buAutoNum type="alphaLcParenR"/>
              <a:defRPr/>
            </a:pPr>
            <a:r>
              <a:rPr lang="en-US" dirty="0">
                <a:cs typeface="Calibri" pitchFamily="34" charset="0"/>
              </a:rPr>
              <a:t>Heb. 12:25</a:t>
            </a:r>
          </a:p>
        </p:txBody>
      </p:sp>
      <p:pic>
        <p:nvPicPr>
          <p:cNvPr id="2" name="Picture 2">
            <a:extLst>
              <a:ext uri="{FF2B5EF4-FFF2-40B4-BE49-F238E27FC236}">
                <a16:creationId xmlns:a16="http://schemas.microsoft.com/office/drawing/2014/main" id="{C4E146E2-1690-B9BD-39C6-7818F5034331}"/>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007463" y="1676400"/>
            <a:ext cx="2498737" cy="297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6686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D3AC3C-3051-EC8F-2D49-EC7062F0897E}"/>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35D01E68-A90A-475E-133D-329118A06F01}"/>
              </a:ext>
            </a:extLst>
          </p:cNvPr>
          <p:cNvSpPr>
            <a:spLocks noGrp="1"/>
          </p:cNvSpPr>
          <p:nvPr>
            <p:ph type="title"/>
          </p:nvPr>
        </p:nvSpPr>
        <p:spPr>
          <a:xfrm>
            <a:off x="1485900" y="228600"/>
            <a:ext cx="9220200" cy="914400"/>
          </a:xfrm>
        </p:spPr>
        <p:txBody>
          <a:bodyPr/>
          <a:lstStyle/>
          <a:p>
            <a:pPr marL="746125" lvl="1" indent="-742950" algn="ctr">
              <a:spcBef>
                <a:spcPts val="0"/>
              </a:spcBef>
              <a:spcAft>
                <a:spcPts val="3000"/>
              </a:spcAft>
              <a:buClr>
                <a:srgbClr val="66FF66"/>
              </a:buClr>
              <a:buSzPct val="100000"/>
              <a:buFont typeface="+mj-lt"/>
              <a:buAutoNum type="arabicPeriod" startAt="3"/>
              <a:defRPr/>
            </a:pPr>
            <a:r>
              <a:rPr lang="en-US" sz="3600" dirty="0">
                <a:effectLst>
                  <a:outerShdw blurRad="38100" dist="38100" dir="2700000" algn="tl">
                    <a:srgbClr val="000000">
                      <a:alpha val="43137"/>
                    </a:srgbClr>
                  </a:outerShdw>
                </a:effectLst>
                <a:latin typeface="Calibri" panose="020F0502020204030204" pitchFamily="34" charset="0"/>
                <a:ea typeface="+mn-ea"/>
                <a:cs typeface="Calibri" pitchFamily="34" charset="0"/>
              </a:rPr>
              <a:t>Man Can Resist God’s Grace</a:t>
            </a:r>
          </a:p>
        </p:txBody>
      </p:sp>
      <p:sp>
        <p:nvSpPr>
          <p:cNvPr id="3" name="Content Placeholder 2">
            <a:extLst>
              <a:ext uri="{FF2B5EF4-FFF2-40B4-BE49-F238E27FC236}">
                <a16:creationId xmlns:a16="http://schemas.microsoft.com/office/drawing/2014/main" id="{AA33C19E-3561-FC31-EFCF-758E66AD9B59}"/>
              </a:ext>
            </a:extLst>
          </p:cNvPr>
          <p:cNvSpPr>
            <a:spLocks noGrp="1"/>
          </p:cNvSpPr>
          <p:nvPr>
            <p:ph idx="1"/>
          </p:nvPr>
        </p:nvSpPr>
        <p:spPr>
          <a:xfrm>
            <a:off x="609600" y="1371600"/>
            <a:ext cx="6934200" cy="4947557"/>
          </a:xfrm>
        </p:spPr>
        <p:txBody>
          <a:bodyPr/>
          <a:lstStyle/>
          <a:p>
            <a:pPr marL="742950" indent="-742950" algn="just">
              <a:spcBef>
                <a:spcPts val="0"/>
              </a:spcBef>
              <a:spcAft>
                <a:spcPts val="2400"/>
              </a:spcAft>
              <a:buClr>
                <a:srgbClr val="FFC000"/>
              </a:buClr>
              <a:buSzPct val="100000"/>
              <a:buFont typeface="+mj-lt"/>
              <a:buAutoNum type="alphaLcParenR"/>
              <a:defRPr/>
            </a:pPr>
            <a:r>
              <a:rPr lang="en-US" dirty="0">
                <a:cs typeface="Calibri" pitchFamily="34" charset="0"/>
              </a:rPr>
              <a:t>Gen. 6:3 (1 Pet. 3:20; 2 Pet. 2:5)</a:t>
            </a:r>
          </a:p>
          <a:p>
            <a:pPr marL="742950" indent="-742950" algn="just">
              <a:spcBef>
                <a:spcPts val="0"/>
              </a:spcBef>
              <a:spcAft>
                <a:spcPts val="2400"/>
              </a:spcAft>
              <a:buClr>
                <a:srgbClr val="FFC000"/>
              </a:buClr>
              <a:buSzPct val="100000"/>
              <a:buFont typeface="+mj-lt"/>
              <a:buAutoNum type="alphaLcParenR"/>
              <a:defRPr/>
            </a:pPr>
            <a:r>
              <a:rPr lang="en-US" dirty="0">
                <a:cs typeface="Calibri" pitchFamily="34" charset="0"/>
              </a:rPr>
              <a:t>Prov. 1:24-25; 29:1</a:t>
            </a:r>
          </a:p>
          <a:p>
            <a:pPr marL="742950" indent="-742950" algn="just">
              <a:spcBef>
                <a:spcPts val="0"/>
              </a:spcBef>
              <a:spcAft>
                <a:spcPts val="2400"/>
              </a:spcAft>
              <a:buClr>
                <a:srgbClr val="FFC000"/>
              </a:buClr>
              <a:buSzPct val="100000"/>
              <a:buFont typeface="+mj-lt"/>
              <a:buAutoNum type="alphaLcParenR"/>
              <a:defRPr/>
            </a:pPr>
            <a:r>
              <a:rPr lang="en-US" b="1" u="sng" dirty="0">
                <a:solidFill>
                  <a:srgbClr val="FFFFCC"/>
                </a:solidFill>
                <a:effectLst>
                  <a:outerShdw blurRad="38100" dist="38100" dir="2700000" algn="tl">
                    <a:srgbClr val="000000">
                      <a:alpha val="43137"/>
                    </a:srgbClr>
                  </a:outerShdw>
                </a:effectLst>
                <a:cs typeface="Calibri" pitchFamily="34" charset="0"/>
              </a:rPr>
              <a:t>Matt. 23:37</a:t>
            </a:r>
          </a:p>
          <a:p>
            <a:pPr marL="742950" indent="-742950" algn="just">
              <a:spcBef>
                <a:spcPts val="0"/>
              </a:spcBef>
              <a:spcAft>
                <a:spcPts val="2400"/>
              </a:spcAft>
              <a:buClr>
                <a:srgbClr val="FFC000"/>
              </a:buClr>
              <a:buSzPct val="100000"/>
              <a:buFont typeface="+mj-lt"/>
              <a:buAutoNum type="alphaLcParenR"/>
              <a:defRPr/>
            </a:pPr>
            <a:r>
              <a:rPr lang="en-US" dirty="0">
                <a:cs typeface="Calibri" pitchFamily="34" charset="0"/>
              </a:rPr>
              <a:t>John 12:32 (Rev. 20:11-15)</a:t>
            </a:r>
          </a:p>
          <a:p>
            <a:pPr marL="742950" indent="-742950" algn="just">
              <a:spcBef>
                <a:spcPts val="0"/>
              </a:spcBef>
              <a:spcAft>
                <a:spcPts val="2400"/>
              </a:spcAft>
              <a:buClr>
                <a:srgbClr val="FFC000"/>
              </a:buClr>
              <a:buSzPct val="100000"/>
              <a:buFont typeface="+mj-lt"/>
              <a:buAutoNum type="alphaLcParenR"/>
              <a:defRPr/>
            </a:pPr>
            <a:r>
              <a:rPr lang="en-US" dirty="0">
                <a:cs typeface="Calibri" pitchFamily="34" charset="0"/>
              </a:rPr>
              <a:t>Acts 7:51</a:t>
            </a:r>
          </a:p>
          <a:p>
            <a:pPr marL="742950" indent="-742950" algn="just">
              <a:spcBef>
                <a:spcPts val="0"/>
              </a:spcBef>
              <a:spcAft>
                <a:spcPts val="2400"/>
              </a:spcAft>
              <a:buClr>
                <a:srgbClr val="FFC000"/>
              </a:buClr>
              <a:buSzPct val="100000"/>
              <a:buFont typeface="+mj-lt"/>
              <a:buAutoNum type="alphaLcParenR"/>
              <a:defRPr/>
            </a:pPr>
            <a:r>
              <a:rPr lang="en-US" dirty="0">
                <a:cs typeface="Calibri" pitchFamily="34" charset="0"/>
              </a:rPr>
              <a:t>Heb. 12:25</a:t>
            </a:r>
          </a:p>
        </p:txBody>
      </p:sp>
      <p:pic>
        <p:nvPicPr>
          <p:cNvPr id="2" name="Picture 2">
            <a:extLst>
              <a:ext uri="{FF2B5EF4-FFF2-40B4-BE49-F238E27FC236}">
                <a16:creationId xmlns:a16="http://schemas.microsoft.com/office/drawing/2014/main" id="{6475BCBE-2FDF-5C5A-1663-0A566119207D}"/>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007463" y="1676400"/>
            <a:ext cx="2498737" cy="297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93047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350E3C1-D2F9-44D1-AF41-A3A7B84B2AC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0"/>
            <a:ext cx="10972800" cy="4801314"/>
          </a:xfrm>
          <a:prstGeom prst="rect">
            <a:avLst/>
          </a:prstGeom>
          <a:noFill/>
          <a:ln w="28575">
            <a:noFill/>
            <a:miter lim="800000"/>
            <a:headEnd/>
            <a:tailEnd/>
          </a:ln>
        </p:spPr>
        <p:txBody>
          <a:bodyPr wrap="square">
            <a:spAutoFit/>
          </a:bodyPr>
          <a:lstStyle/>
          <a:p>
            <a:pPr algn="ctr" defTabSz="685800" eaLnBrk="0" hangingPunct="0">
              <a:spcBef>
                <a:spcPts val="0"/>
              </a:spcBef>
              <a:spcAft>
                <a:spcPts val="1200"/>
              </a:spcAft>
              <a:buClr>
                <a:schemeClr val="tx2"/>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 Matthew 23:37-39</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“Jerusalem, Jerusalem, who kills the prophets and stones those who are sent to her! How often I wanted to gather your children together, the way a hen gathers her chicks under her wings,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you were unwilling</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38 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Behold, your house is being left to you desolate!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39 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I say to you, from now on you will not see Me until you say, ‘</a:t>
            </a:r>
            <a:r>
              <a:rPr lang="en-US" sz="36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Blessed is He who comes in the name of the Lord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26986703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A9C27B-0F54-0100-C3ED-F078E9B4920F}"/>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2EBBABEF-AFC3-BDF1-E9C7-222888FCCB4A}"/>
              </a:ext>
            </a:extLst>
          </p:cNvPr>
          <p:cNvSpPr>
            <a:spLocks noGrp="1"/>
          </p:cNvSpPr>
          <p:nvPr>
            <p:ph type="title"/>
          </p:nvPr>
        </p:nvSpPr>
        <p:spPr>
          <a:xfrm>
            <a:off x="1485900" y="228600"/>
            <a:ext cx="9220200" cy="914400"/>
          </a:xfrm>
        </p:spPr>
        <p:txBody>
          <a:bodyPr/>
          <a:lstStyle/>
          <a:p>
            <a:pPr marL="746125" lvl="1" indent="-742950" algn="ctr">
              <a:spcBef>
                <a:spcPts val="0"/>
              </a:spcBef>
              <a:spcAft>
                <a:spcPts val="3000"/>
              </a:spcAft>
              <a:buClr>
                <a:srgbClr val="66FF66"/>
              </a:buClr>
              <a:buSzPct val="100000"/>
              <a:buFont typeface="+mj-lt"/>
              <a:buAutoNum type="arabicPeriod" startAt="3"/>
              <a:defRPr/>
            </a:pPr>
            <a:r>
              <a:rPr lang="en-US" sz="3600" dirty="0">
                <a:effectLst>
                  <a:outerShdw blurRad="38100" dist="38100" dir="2700000" algn="tl">
                    <a:srgbClr val="000000">
                      <a:alpha val="43137"/>
                    </a:srgbClr>
                  </a:outerShdw>
                </a:effectLst>
                <a:latin typeface="Calibri" panose="020F0502020204030204" pitchFamily="34" charset="0"/>
                <a:ea typeface="+mn-ea"/>
                <a:cs typeface="Calibri" pitchFamily="34" charset="0"/>
              </a:rPr>
              <a:t>Man Can Resist God’s Grace</a:t>
            </a:r>
          </a:p>
        </p:txBody>
      </p:sp>
      <p:sp>
        <p:nvSpPr>
          <p:cNvPr id="3" name="Content Placeholder 2">
            <a:extLst>
              <a:ext uri="{FF2B5EF4-FFF2-40B4-BE49-F238E27FC236}">
                <a16:creationId xmlns:a16="http://schemas.microsoft.com/office/drawing/2014/main" id="{33C6D71B-120C-1419-AE80-0B2BE3FC233D}"/>
              </a:ext>
            </a:extLst>
          </p:cNvPr>
          <p:cNvSpPr>
            <a:spLocks noGrp="1"/>
          </p:cNvSpPr>
          <p:nvPr>
            <p:ph idx="1"/>
          </p:nvPr>
        </p:nvSpPr>
        <p:spPr>
          <a:xfrm>
            <a:off x="609600" y="1371600"/>
            <a:ext cx="6934200" cy="4947557"/>
          </a:xfrm>
        </p:spPr>
        <p:txBody>
          <a:bodyPr/>
          <a:lstStyle/>
          <a:p>
            <a:pPr marL="742950" indent="-742950" algn="just">
              <a:spcBef>
                <a:spcPts val="0"/>
              </a:spcBef>
              <a:spcAft>
                <a:spcPts val="2400"/>
              </a:spcAft>
              <a:buClr>
                <a:srgbClr val="FFC000"/>
              </a:buClr>
              <a:buSzPct val="100000"/>
              <a:buFont typeface="+mj-lt"/>
              <a:buAutoNum type="alphaLcParenR"/>
              <a:defRPr/>
            </a:pPr>
            <a:r>
              <a:rPr lang="en-US" dirty="0">
                <a:cs typeface="Calibri" pitchFamily="34" charset="0"/>
              </a:rPr>
              <a:t>Gen. 6:3 (1 Pet. 3:20; 2 Pet. 2:5)</a:t>
            </a:r>
          </a:p>
          <a:p>
            <a:pPr marL="742950" indent="-742950" algn="just">
              <a:spcBef>
                <a:spcPts val="0"/>
              </a:spcBef>
              <a:spcAft>
                <a:spcPts val="2400"/>
              </a:spcAft>
              <a:buClr>
                <a:srgbClr val="FFC000"/>
              </a:buClr>
              <a:buSzPct val="100000"/>
              <a:buFont typeface="+mj-lt"/>
              <a:buAutoNum type="alphaLcParenR"/>
              <a:defRPr/>
            </a:pPr>
            <a:r>
              <a:rPr lang="en-US" dirty="0">
                <a:cs typeface="Calibri" pitchFamily="34" charset="0"/>
              </a:rPr>
              <a:t>Prov. 1:24-25; 29:1</a:t>
            </a:r>
          </a:p>
          <a:p>
            <a:pPr marL="742950" indent="-742950" algn="just">
              <a:spcBef>
                <a:spcPts val="0"/>
              </a:spcBef>
              <a:spcAft>
                <a:spcPts val="2400"/>
              </a:spcAft>
              <a:buClr>
                <a:srgbClr val="FFC000"/>
              </a:buClr>
              <a:buSzPct val="100000"/>
              <a:buFont typeface="+mj-lt"/>
              <a:buAutoNum type="alphaLcParenR"/>
              <a:defRPr/>
            </a:pPr>
            <a:r>
              <a:rPr lang="en-US" dirty="0">
                <a:cs typeface="Calibri" pitchFamily="34" charset="0"/>
              </a:rPr>
              <a:t>Matt. 23:37</a:t>
            </a:r>
          </a:p>
          <a:p>
            <a:pPr marL="742950" indent="-742950" algn="just">
              <a:spcBef>
                <a:spcPts val="0"/>
              </a:spcBef>
              <a:spcAft>
                <a:spcPts val="2400"/>
              </a:spcAft>
              <a:buClr>
                <a:srgbClr val="FFC000"/>
              </a:buClr>
              <a:buSzPct val="100000"/>
              <a:buFont typeface="+mj-lt"/>
              <a:buAutoNum type="alphaLcParenR"/>
              <a:defRPr/>
            </a:pPr>
            <a:r>
              <a:rPr lang="en-US" b="1" u="sng" dirty="0">
                <a:solidFill>
                  <a:srgbClr val="FFFFCC"/>
                </a:solidFill>
                <a:effectLst>
                  <a:outerShdw blurRad="38100" dist="38100" dir="2700000" algn="tl">
                    <a:srgbClr val="000000">
                      <a:alpha val="43137"/>
                    </a:srgbClr>
                  </a:outerShdw>
                </a:effectLst>
                <a:cs typeface="Calibri" pitchFamily="34" charset="0"/>
              </a:rPr>
              <a:t>John 12:32 (Rev. 20:11-15)</a:t>
            </a:r>
          </a:p>
          <a:p>
            <a:pPr marL="742950" indent="-742950" algn="just">
              <a:spcBef>
                <a:spcPts val="0"/>
              </a:spcBef>
              <a:spcAft>
                <a:spcPts val="2400"/>
              </a:spcAft>
              <a:buClr>
                <a:srgbClr val="FFC000"/>
              </a:buClr>
              <a:buSzPct val="100000"/>
              <a:buFont typeface="+mj-lt"/>
              <a:buAutoNum type="alphaLcParenR"/>
              <a:defRPr/>
            </a:pPr>
            <a:r>
              <a:rPr lang="en-US" dirty="0">
                <a:cs typeface="Calibri" pitchFamily="34" charset="0"/>
              </a:rPr>
              <a:t>Acts 7:51</a:t>
            </a:r>
          </a:p>
          <a:p>
            <a:pPr marL="742950" indent="-742950" algn="just">
              <a:spcBef>
                <a:spcPts val="0"/>
              </a:spcBef>
              <a:spcAft>
                <a:spcPts val="2400"/>
              </a:spcAft>
              <a:buClr>
                <a:srgbClr val="FFC000"/>
              </a:buClr>
              <a:buSzPct val="100000"/>
              <a:buFont typeface="+mj-lt"/>
              <a:buAutoNum type="alphaLcParenR"/>
              <a:defRPr/>
            </a:pPr>
            <a:r>
              <a:rPr lang="en-US" dirty="0">
                <a:cs typeface="Calibri" pitchFamily="34" charset="0"/>
              </a:rPr>
              <a:t>Heb. 12:25</a:t>
            </a:r>
          </a:p>
        </p:txBody>
      </p:sp>
      <p:pic>
        <p:nvPicPr>
          <p:cNvPr id="2" name="Picture 2">
            <a:extLst>
              <a:ext uri="{FF2B5EF4-FFF2-40B4-BE49-F238E27FC236}">
                <a16:creationId xmlns:a16="http://schemas.microsoft.com/office/drawing/2014/main" id="{7FDEE420-18A8-39B1-F883-917B825CE8F9}"/>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007463" y="1676400"/>
            <a:ext cx="2498737" cy="297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65103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4B0EB09-825B-440E-965D-E5299BE71C2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5" name="Subtitle 3"/>
          <p:cNvSpPr txBox="1">
            <a:spLocks/>
          </p:cNvSpPr>
          <p:nvPr/>
        </p:nvSpPr>
        <p:spPr bwMode="auto">
          <a:xfrm>
            <a:off x="1524000" y="0"/>
            <a:ext cx="9144000" cy="441959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algn="ctr" defTabSz="685800">
              <a:lnSpc>
                <a:spcPct val="90000"/>
              </a:lnSpc>
              <a:spcBef>
                <a:spcPct val="0"/>
              </a:spcBef>
              <a:spcAft>
                <a:spcPts val="1200"/>
              </a:spcAft>
              <a:buClr>
                <a:srgbClr val="00FFFF"/>
              </a:buClr>
              <a:buNone/>
              <a:defRPr/>
            </a:pPr>
            <a:r>
              <a:rPr lang="en-US" sz="4000" dirty="0">
                <a:solidFill>
                  <a:schemeClr val="tx2"/>
                </a:solidFill>
                <a:ea typeface="+mj-ea"/>
                <a:cs typeface="Calibri" panose="020F0502020204030204" pitchFamily="34" charset="0"/>
              </a:rPr>
              <a:t>John 12:32</a:t>
            </a:r>
          </a:p>
          <a:p>
            <a:pPr marL="0" indent="0" algn="just">
              <a:spcBef>
                <a:spcPts val="0"/>
              </a:spcBef>
              <a:buClr>
                <a:srgbClr val="00FFFF"/>
              </a:buClr>
              <a:buNone/>
              <a:defRPr/>
            </a:pPr>
            <a:r>
              <a:rPr lang="en-US" sz="3600" kern="0" dirty="0">
                <a:solidFill>
                  <a:srgbClr val="FFFFFF"/>
                </a:solidFill>
                <a:effectLst>
                  <a:outerShdw blurRad="38100" dist="38100" dir="2700000" algn="tl">
                    <a:srgbClr val="000000">
                      <a:alpha val="43137"/>
                    </a:srgbClr>
                  </a:outerShdw>
                </a:effectLst>
              </a:rPr>
              <a:t>“</a:t>
            </a:r>
            <a:r>
              <a:rPr lang="en-US" sz="3600" dirty="0">
                <a:effectLst/>
              </a:rPr>
              <a:t>And I, if I am lifted up from the earth, will </a:t>
            </a:r>
            <a:r>
              <a:rPr lang="en-US" sz="3600" b="1" dirty="0">
                <a:solidFill>
                  <a:srgbClr val="FFFFCC"/>
                </a:solidFill>
                <a:effectLst/>
              </a:rPr>
              <a:t> </a:t>
            </a:r>
            <a:r>
              <a:rPr lang="en-US" sz="3600" b="1" u="sng" dirty="0">
                <a:solidFill>
                  <a:srgbClr val="FFFFCC"/>
                </a:solidFill>
                <a:effectLst/>
              </a:rPr>
              <a:t>draw (</a:t>
            </a:r>
            <a:r>
              <a:rPr lang="en-US" sz="3600" b="1" i="1" u="sng" dirty="0" err="1">
                <a:solidFill>
                  <a:srgbClr val="FFFFCC"/>
                </a:solidFill>
                <a:effectLst/>
              </a:rPr>
              <a:t>helkyō</a:t>
            </a:r>
            <a:r>
              <a:rPr lang="en-US" sz="3600" b="1" u="sng" dirty="0">
                <a:solidFill>
                  <a:srgbClr val="FFFFCC"/>
                </a:solidFill>
                <a:effectLst/>
              </a:rPr>
              <a:t>) all men</a:t>
            </a:r>
            <a:r>
              <a:rPr lang="en-US" sz="3600" dirty="0">
                <a:effectLst/>
              </a:rPr>
              <a:t> to Myself.”</a:t>
            </a:r>
          </a:p>
        </p:txBody>
      </p:sp>
      <p:pic>
        <p:nvPicPr>
          <p:cNvPr id="2" name="Picture 1">
            <a:extLst>
              <a:ext uri="{FF2B5EF4-FFF2-40B4-BE49-F238E27FC236}">
                <a16:creationId xmlns:a16="http://schemas.microsoft.com/office/drawing/2014/main" id="{41B89EA4-7DFE-9B4C-2573-66FC2FD47E32}"/>
              </a:ext>
            </a:extLst>
          </p:cNvPr>
          <p:cNvPicPr>
            <a:picLocks noChangeAspect="1"/>
          </p:cNvPicPr>
          <p:nvPr/>
        </p:nvPicPr>
        <p:blipFill>
          <a:blip r:embed="rId3"/>
          <a:stretch>
            <a:fillRect/>
          </a:stretch>
        </p:blipFill>
        <p:spPr>
          <a:xfrm>
            <a:off x="4886251" y="2057400"/>
            <a:ext cx="2419498" cy="27432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963965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11179" y="228600"/>
            <a:ext cx="9769643" cy="6400800"/>
          </a:xfrm>
          <a:prstGeom prst="rect">
            <a:avLst/>
          </a:prstGeom>
          <a:ln>
            <a:solidFill>
              <a:srgbClr val="FFFFCC"/>
            </a:solidFill>
          </a:ln>
        </p:spPr>
      </p:pic>
    </p:spTree>
    <p:extLst>
      <p:ext uri="{BB962C8B-B14F-4D97-AF65-F5344CB8AC3E}">
        <p14:creationId xmlns:p14="http://schemas.microsoft.com/office/powerpoint/2010/main" val="80003380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44BCC1-A0E3-B82E-C1FF-9BE7E2B881BC}"/>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7B0947F3-AB82-2997-2AF2-FC62A8F228BF}"/>
              </a:ext>
            </a:extLst>
          </p:cNvPr>
          <p:cNvSpPr>
            <a:spLocks noGrp="1"/>
          </p:cNvSpPr>
          <p:nvPr>
            <p:ph type="title"/>
          </p:nvPr>
        </p:nvSpPr>
        <p:spPr>
          <a:xfrm>
            <a:off x="1485900" y="228600"/>
            <a:ext cx="9220200" cy="914400"/>
          </a:xfrm>
        </p:spPr>
        <p:txBody>
          <a:bodyPr/>
          <a:lstStyle/>
          <a:p>
            <a:pPr marL="746125" lvl="1" indent="-742950" algn="ctr">
              <a:spcBef>
                <a:spcPts val="0"/>
              </a:spcBef>
              <a:spcAft>
                <a:spcPts val="3000"/>
              </a:spcAft>
              <a:buClr>
                <a:srgbClr val="66FF66"/>
              </a:buClr>
              <a:buSzPct val="100000"/>
              <a:buFont typeface="+mj-lt"/>
              <a:buAutoNum type="arabicPeriod" startAt="3"/>
              <a:defRPr/>
            </a:pPr>
            <a:r>
              <a:rPr lang="en-US" sz="3600" dirty="0">
                <a:effectLst>
                  <a:outerShdw blurRad="38100" dist="38100" dir="2700000" algn="tl">
                    <a:srgbClr val="000000">
                      <a:alpha val="43137"/>
                    </a:srgbClr>
                  </a:outerShdw>
                </a:effectLst>
                <a:latin typeface="Calibri" panose="020F0502020204030204" pitchFamily="34" charset="0"/>
                <a:ea typeface="+mn-ea"/>
                <a:cs typeface="Calibri" pitchFamily="34" charset="0"/>
              </a:rPr>
              <a:t>Man Can Resist God’s Grace</a:t>
            </a:r>
          </a:p>
        </p:txBody>
      </p:sp>
      <p:sp>
        <p:nvSpPr>
          <p:cNvPr id="3" name="Content Placeholder 2">
            <a:extLst>
              <a:ext uri="{FF2B5EF4-FFF2-40B4-BE49-F238E27FC236}">
                <a16:creationId xmlns:a16="http://schemas.microsoft.com/office/drawing/2014/main" id="{EE6DF79F-6273-03CF-C6B3-CBA763A193DE}"/>
              </a:ext>
            </a:extLst>
          </p:cNvPr>
          <p:cNvSpPr>
            <a:spLocks noGrp="1"/>
          </p:cNvSpPr>
          <p:nvPr>
            <p:ph idx="1"/>
          </p:nvPr>
        </p:nvSpPr>
        <p:spPr>
          <a:xfrm>
            <a:off x="609600" y="1371600"/>
            <a:ext cx="6934200" cy="4947557"/>
          </a:xfrm>
        </p:spPr>
        <p:txBody>
          <a:bodyPr/>
          <a:lstStyle/>
          <a:p>
            <a:pPr marL="742950" indent="-742950" algn="just">
              <a:spcBef>
                <a:spcPts val="0"/>
              </a:spcBef>
              <a:spcAft>
                <a:spcPts val="2400"/>
              </a:spcAft>
              <a:buClr>
                <a:srgbClr val="FFC000"/>
              </a:buClr>
              <a:buSzPct val="100000"/>
              <a:buFont typeface="+mj-lt"/>
              <a:buAutoNum type="alphaLcParenR"/>
              <a:defRPr/>
            </a:pPr>
            <a:r>
              <a:rPr lang="en-US" dirty="0">
                <a:cs typeface="Calibri" pitchFamily="34" charset="0"/>
              </a:rPr>
              <a:t>Gen. 6:3 (1 Pet. 3:20; 2 Pet. 2:5)</a:t>
            </a:r>
          </a:p>
          <a:p>
            <a:pPr marL="742950" indent="-742950" algn="just">
              <a:spcBef>
                <a:spcPts val="0"/>
              </a:spcBef>
              <a:spcAft>
                <a:spcPts val="2400"/>
              </a:spcAft>
              <a:buClr>
                <a:srgbClr val="FFC000"/>
              </a:buClr>
              <a:buSzPct val="100000"/>
              <a:buFont typeface="+mj-lt"/>
              <a:buAutoNum type="alphaLcParenR"/>
              <a:defRPr/>
            </a:pPr>
            <a:r>
              <a:rPr lang="en-US" dirty="0">
                <a:cs typeface="Calibri" pitchFamily="34" charset="0"/>
              </a:rPr>
              <a:t>Prov. 1:24-25; 29:1</a:t>
            </a:r>
          </a:p>
          <a:p>
            <a:pPr marL="742950" indent="-742950" algn="just">
              <a:spcBef>
                <a:spcPts val="0"/>
              </a:spcBef>
              <a:spcAft>
                <a:spcPts val="2400"/>
              </a:spcAft>
              <a:buClr>
                <a:srgbClr val="FFC000"/>
              </a:buClr>
              <a:buSzPct val="100000"/>
              <a:buFont typeface="+mj-lt"/>
              <a:buAutoNum type="alphaLcParenR"/>
              <a:defRPr/>
            </a:pPr>
            <a:r>
              <a:rPr lang="en-US" dirty="0">
                <a:cs typeface="Calibri" pitchFamily="34" charset="0"/>
              </a:rPr>
              <a:t>Matt. 23:37</a:t>
            </a:r>
          </a:p>
          <a:p>
            <a:pPr marL="742950" indent="-742950" algn="just">
              <a:spcBef>
                <a:spcPts val="0"/>
              </a:spcBef>
              <a:spcAft>
                <a:spcPts val="2400"/>
              </a:spcAft>
              <a:buClr>
                <a:srgbClr val="FFC000"/>
              </a:buClr>
              <a:buSzPct val="100000"/>
              <a:buFont typeface="+mj-lt"/>
              <a:buAutoNum type="alphaLcParenR"/>
              <a:defRPr/>
            </a:pPr>
            <a:r>
              <a:rPr lang="en-US" dirty="0">
                <a:cs typeface="Calibri" pitchFamily="34" charset="0"/>
              </a:rPr>
              <a:t>John 12:32 (Rev. 20:11-15)</a:t>
            </a:r>
          </a:p>
          <a:p>
            <a:pPr marL="742950" indent="-742950" algn="just">
              <a:spcBef>
                <a:spcPts val="0"/>
              </a:spcBef>
              <a:spcAft>
                <a:spcPts val="2400"/>
              </a:spcAft>
              <a:buClr>
                <a:srgbClr val="FFC000"/>
              </a:buClr>
              <a:buSzPct val="100000"/>
              <a:buFont typeface="+mj-lt"/>
              <a:buAutoNum type="alphaLcParenR"/>
              <a:defRPr/>
            </a:pPr>
            <a:r>
              <a:rPr lang="en-US" b="1" u="sng" dirty="0">
                <a:solidFill>
                  <a:srgbClr val="FFFFCC"/>
                </a:solidFill>
                <a:cs typeface="Calibri" pitchFamily="34" charset="0"/>
              </a:rPr>
              <a:t>Acts 7:51</a:t>
            </a:r>
          </a:p>
          <a:p>
            <a:pPr marL="742950" indent="-742950" algn="just">
              <a:spcBef>
                <a:spcPts val="0"/>
              </a:spcBef>
              <a:spcAft>
                <a:spcPts val="2400"/>
              </a:spcAft>
              <a:buClr>
                <a:srgbClr val="FFC000"/>
              </a:buClr>
              <a:buSzPct val="100000"/>
              <a:buFont typeface="+mj-lt"/>
              <a:buAutoNum type="alphaLcParenR"/>
              <a:defRPr/>
            </a:pPr>
            <a:r>
              <a:rPr lang="en-US" dirty="0">
                <a:cs typeface="Calibri" pitchFamily="34" charset="0"/>
              </a:rPr>
              <a:t>Heb. 12:25</a:t>
            </a:r>
          </a:p>
        </p:txBody>
      </p:sp>
      <p:pic>
        <p:nvPicPr>
          <p:cNvPr id="2" name="Picture 2">
            <a:extLst>
              <a:ext uri="{FF2B5EF4-FFF2-40B4-BE49-F238E27FC236}">
                <a16:creationId xmlns:a16="http://schemas.microsoft.com/office/drawing/2014/main" id="{16FF9C52-2991-061E-32DD-A81F33F120DC}"/>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007463" y="1676400"/>
            <a:ext cx="2498737" cy="297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99601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6CDCD4-3FAB-41A2-A747-7282BA4069DD}"/>
              </a:ext>
            </a:extLst>
          </p:cNvPr>
          <p:cNvSpPr>
            <a:spLocks noGrp="1"/>
          </p:cNvSpPr>
          <p:nvPr>
            <p:ph type="title"/>
          </p:nvPr>
        </p:nvSpPr>
        <p:spPr>
          <a:xfrm>
            <a:off x="609599" y="152400"/>
            <a:ext cx="10929257" cy="1143000"/>
          </a:xfrm>
        </p:spPr>
        <p:txBody>
          <a:bodyPr/>
          <a:lstStyle/>
          <a:p>
            <a:pPr algn="ctr"/>
            <a:r>
              <a:rPr lang="en-US" sz="3600" dirty="0"/>
              <a:t>Irresistible Grace = </a:t>
            </a:r>
            <a:br>
              <a:rPr lang="en-US" sz="3600" dirty="0"/>
            </a:br>
            <a:r>
              <a:rPr lang="en-US" sz="3600" dirty="0"/>
              <a:t>‘Regeneration Precedes Faith &amp; Faith is a Gift’</a:t>
            </a:r>
          </a:p>
        </p:txBody>
      </p:sp>
      <p:sp>
        <p:nvSpPr>
          <p:cNvPr id="3" name="Content Placeholder 2">
            <a:extLst>
              <a:ext uri="{FF2B5EF4-FFF2-40B4-BE49-F238E27FC236}">
                <a16:creationId xmlns:a16="http://schemas.microsoft.com/office/drawing/2014/main" id="{C6B44EFD-44EA-418A-8CD4-A78ED7739FE7}"/>
              </a:ext>
            </a:extLst>
          </p:cNvPr>
          <p:cNvSpPr>
            <a:spLocks noGrp="1"/>
          </p:cNvSpPr>
          <p:nvPr>
            <p:ph idx="1"/>
          </p:nvPr>
        </p:nvSpPr>
        <p:spPr>
          <a:xfrm>
            <a:off x="631372" y="1905000"/>
            <a:ext cx="10929257" cy="2971800"/>
          </a:xfrm>
        </p:spPr>
        <p:txBody>
          <a:bodyPr/>
          <a:lstStyle/>
          <a:p>
            <a:pPr marL="0" indent="0" algn="just">
              <a:buNone/>
            </a:pPr>
            <a:r>
              <a:rPr lang="en-US" dirty="0">
                <a:effectLst>
                  <a:outerShdw blurRad="38100" dist="38100" dir="2700000" algn="tl">
                    <a:srgbClr val="000000">
                      <a:alpha val="43137"/>
                    </a:srgbClr>
                  </a:outerShdw>
                </a:effectLst>
              </a:rPr>
              <a:t>“I” stands for “Irresistible Grace.” Faith is something “God irresistibly bestowed upon the elect without their having believed anything…By such reasoning, man…can’t even hear the gospel—much less respond to the pleadings of Christ.” </a:t>
            </a:r>
          </a:p>
        </p:txBody>
      </p:sp>
      <p:sp>
        <p:nvSpPr>
          <p:cNvPr id="4" name="TextBox 3">
            <a:extLst>
              <a:ext uri="{FF2B5EF4-FFF2-40B4-BE49-F238E27FC236}">
                <a16:creationId xmlns:a16="http://schemas.microsoft.com/office/drawing/2014/main" id="{7DAA45AA-E297-4E3F-AA25-FDEFDE9A0D88}"/>
              </a:ext>
            </a:extLst>
          </p:cNvPr>
          <p:cNvSpPr txBox="1"/>
          <p:nvPr/>
        </p:nvSpPr>
        <p:spPr>
          <a:xfrm>
            <a:off x="2438400" y="6096000"/>
            <a:ext cx="7315200" cy="646331"/>
          </a:xfrm>
          <a:prstGeom prst="rect">
            <a:avLst/>
          </a:prstGeom>
          <a:noFill/>
        </p:spPr>
        <p:txBody>
          <a:bodyPr wrap="square" rtlCol="0">
            <a:spAutoFit/>
          </a:bodyPr>
          <a:lstStyle/>
          <a:p>
            <a:pPr algn="ctr"/>
            <a:r>
              <a:rPr 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Bob Kirkland, </a:t>
            </a:r>
            <a:r>
              <a:rPr lang="en-US" sz="18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Calvinism: None Dare Call It Heresy; Spotlight on the Life and Teachings of John Calvin</a:t>
            </a:r>
            <a:r>
              <a:rPr 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(Eureka, MT: Lighthouse Trails, 2018), 34.</a:t>
            </a:r>
          </a:p>
        </p:txBody>
      </p:sp>
    </p:spTree>
    <p:extLst>
      <p:ext uri="{BB962C8B-B14F-4D97-AF65-F5344CB8AC3E}">
        <p14:creationId xmlns:p14="http://schemas.microsoft.com/office/powerpoint/2010/main" val="19784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485900" y="228600"/>
            <a:ext cx="9220200" cy="914400"/>
          </a:xfrm>
        </p:spPr>
        <p:txBody>
          <a:bodyPr/>
          <a:lstStyle/>
          <a:p>
            <a:pPr marL="746125" lvl="1" indent="-742950" algn="ctr">
              <a:spcBef>
                <a:spcPts val="0"/>
              </a:spcBef>
              <a:spcAft>
                <a:spcPts val="3000"/>
              </a:spcAft>
              <a:buClr>
                <a:srgbClr val="66FF66"/>
              </a:buClr>
              <a:buSzPct val="100000"/>
              <a:buFont typeface="+mj-lt"/>
              <a:buAutoNum type="arabicPeriod" startAt="3"/>
              <a:defRPr/>
            </a:pPr>
            <a:r>
              <a:rPr lang="en-US" sz="3600" dirty="0">
                <a:effectLst>
                  <a:outerShdw blurRad="38100" dist="38100" dir="2700000" algn="tl">
                    <a:srgbClr val="000000">
                      <a:alpha val="43137"/>
                    </a:srgbClr>
                  </a:outerShdw>
                </a:effectLst>
                <a:latin typeface="Calibri" panose="020F0502020204030204" pitchFamily="34" charset="0"/>
                <a:ea typeface="+mn-ea"/>
                <a:cs typeface="Calibri" pitchFamily="34" charset="0"/>
              </a:rPr>
              <a:t>Man Can Resist God’s Grace</a:t>
            </a:r>
          </a:p>
        </p:txBody>
      </p:sp>
      <p:sp>
        <p:nvSpPr>
          <p:cNvPr id="3" name="Content Placeholder 2"/>
          <p:cNvSpPr>
            <a:spLocks noGrp="1"/>
          </p:cNvSpPr>
          <p:nvPr>
            <p:ph idx="1"/>
          </p:nvPr>
        </p:nvSpPr>
        <p:spPr>
          <a:xfrm>
            <a:off x="609600" y="1371600"/>
            <a:ext cx="6934200" cy="4947557"/>
          </a:xfrm>
        </p:spPr>
        <p:txBody>
          <a:bodyPr/>
          <a:lstStyle/>
          <a:p>
            <a:pPr marL="742950" indent="-742950" algn="just">
              <a:spcBef>
                <a:spcPts val="0"/>
              </a:spcBef>
              <a:spcAft>
                <a:spcPts val="2400"/>
              </a:spcAft>
              <a:buClr>
                <a:srgbClr val="FFC000"/>
              </a:buClr>
              <a:buSzPct val="100000"/>
              <a:buFont typeface="+mj-lt"/>
              <a:buAutoNum type="alphaLcParenR"/>
              <a:defRPr/>
            </a:pPr>
            <a:r>
              <a:rPr lang="en-US" dirty="0">
                <a:cs typeface="Calibri" pitchFamily="34" charset="0"/>
              </a:rPr>
              <a:t>Gen. 6:3 (1 Pet. 3:20; 2 Pet. 2:5)</a:t>
            </a:r>
          </a:p>
          <a:p>
            <a:pPr marL="742950" indent="-742950" algn="just">
              <a:spcBef>
                <a:spcPts val="0"/>
              </a:spcBef>
              <a:spcAft>
                <a:spcPts val="2400"/>
              </a:spcAft>
              <a:buClr>
                <a:srgbClr val="FFC000"/>
              </a:buClr>
              <a:buSzPct val="100000"/>
              <a:buFont typeface="+mj-lt"/>
              <a:buAutoNum type="alphaLcParenR"/>
              <a:defRPr/>
            </a:pPr>
            <a:r>
              <a:rPr lang="en-US" dirty="0">
                <a:cs typeface="Calibri" pitchFamily="34" charset="0"/>
              </a:rPr>
              <a:t>Prov. 1:24-25; 29:1</a:t>
            </a:r>
          </a:p>
          <a:p>
            <a:pPr marL="742950" indent="-742950" algn="just">
              <a:spcBef>
                <a:spcPts val="0"/>
              </a:spcBef>
              <a:spcAft>
                <a:spcPts val="2400"/>
              </a:spcAft>
              <a:buClr>
                <a:srgbClr val="FFC000"/>
              </a:buClr>
              <a:buSzPct val="100000"/>
              <a:buFont typeface="+mj-lt"/>
              <a:buAutoNum type="alphaLcParenR"/>
              <a:defRPr/>
            </a:pPr>
            <a:r>
              <a:rPr lang="en-US" dirty="0">
                <a:cs typeface="Calibri" pitchFamily="34" charset="0"/>
              </a:rPr>
              <a:t>Matt. 23:37</a:t>
            </a:r>
          </a:p>
          <a:p>
            <a:pPr marL="742950" indent="-742950" algn="just">
              <a:spcBef>
                <a:spcPts val="0"/>
              </a:spcBef>
              <a:spcAft>
                <a:spcPts val="2400"/>
              </a:spcAft>
              <a:buClr>
                <a:srgbClr val="FFC000"/>
              </a:buClr>
              <a:buSzPct val="100000"/>
              <a:buFont typeface="+mj-lt"/>
              <a:buAutoNum type="alphaLcParenR"/>
              <a:defRPr/>
            </a:pPr>
            <a:r>
              <a:rPr lang="en-US" dirty="0">
                <a:cs typeface="Calibri" pitchFamily="34" charset="0"/>
              </a:rPr>
              <a:t>John 12:32 (Rev. 20:11-15)</a:t>
            </a:r>
          </a:p>
          <a:p>
            <a:pPr marL="742950" indent="-742950" algn="just">
              <a:spcBef>
                <a:spcPts val="0"/>
              </a:spcBef>
              <a:spcAft>
                <a:spcPts val="2400"/>
              </a:spcAft>
              <a:buClr>
                <a:srgbClr val="FFC000"/>
              </a:buClr>
              <a:buSzPct val="100000"/>
              <a:buFont typeface="+mj-lt"/>
              <a:buAutoNum type="alphaLcParenR"/>
              <a:defRPr/>
            </a:pPr>
            <a:r>
              <a:rPr lang="en-US" dirty="0">
                <a:cs typeface="Calibri" pitchFamily="34" charset="0"/>
              </a:rPr>
              <a:t>Acts 7:51</a:t>
            </a:r>
          </a:p>
          <a:p>
            <a:pPr marL="742950" indent="-742950" algn="just">
              <a:spcBef>
                <a:spcPts val="0"/>
              </a:spcBef>
              <a:spcAft>
                <a:spcPts val="2400"/>
              </a:spcAft>
              <a:buClr>
                <a:srgbClr val="FFC000"/>
              </a:buClr>
              <a:buSzPct val="100000"/>
              <a:buFont typeface="+mj-lt"/>
              <a:buAutoNum type="alphaLcParenR"/>
              <a:defRPr/>
            </a:pPr>
            <a:r>
              <a:rPr lang="en-US" b="1" u="sng" dirty="0">
                <a:solidFill>
                  <a:srgbClr val="FFFFCC"/>
                </a:solidFill>
                <a:cs typeface="Calibri" pitchFamily="34" charset="0"/>
              </a:rPr>
              <a:t>Heb. 12:25</a:t>
            </a:r>
          </a:p>
        </p:txBody>
      </p:sp>
      <p:pic>
        <p:nvPicPr>
          <p:cNvPr id="2" name="Picture 2">
            <a:extLst>
              <a:ext uri="{FF2B5EF4-FFF2-40B4-BE49-F238E27FC236}">
                <a16:creationId xmlns:a16="http://schemas.microsoft.com/office/drawing/2014/main" id="{C4E146E2-1690-B9BD-39C6-7818F5034331}"/>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007463" y="1676400"/>
            <a:ext cx="2498737" cy="297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45602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F18941-03AC-2666-918D-87A2F7C5F35A}"/>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A39102C-843A-4E6C-282F-8C7C0F2E2FD2}"/>
              </a:ext>
            </a:extLst>
          </p:cNvPr>
          <p:cNvSpPr>
            <a:spLocks noGrp="1"/>
          </p:cNvSpPr>
          <p:nvPr>
            <p:ph idx="1"/>
          </p:nvPr>
        </p:nvSpPr>
        <p:spPr>
          <a:xfrm>
            <a:off x="609600" y="1600200"/>
            <a:ext cx="7620000" cy="5029200"/>
          </a:xfrm>
        </p:spPr>
        <p:txBody>
          <a:bodyPr/>
          <a:lstStyle/>
          <a:p>
            <a:pPr marL="746125" lvl="1" indent="-742950">
              <a:spcBef>
                <a:spcPts val="0"/>
              </a:spcBef>
              <a:spcAft>
                <a:spcPts val="3000"/>
              </a:spcAft>
              <a:buClr>
                <a:srgbClr val="66FF66"/>
              </a:buClr>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ea typeface="+mn-ea"/>
                <a:cs typeface="Calibri" pitchFamily="34" charset="0"/>
              </a:rPr>
              <a:t>Calvinistic definition</a:t>
            </a:r>
          </a:p>
          <a:p>
            <a:pPr marL="746125" lvl="1" indent="-742950">
              <a:spcBef>
                <a:spcPts val="0"/>
              </a:spcBef>
              <a:spcAft>
                <a:spcPts val="3000"/>
              </a:spcAft>
              <a:buClr>
                <a:srgbClr val="66FF66"/>
              </a:buClr>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ea typeface="+mn-ea"/>
                <a:cs typeface="Calibri" pitchFamily="34" charset="0"/>
              </a:rPr>
              <a:t>Calvinistic arguments</a:t>
            </a:r>
          </a:p>
          <a:p>
            <a:pPr marL="746125" lvl="1" indent="-742950">
              <a:spcBef>
                <a:spcPts val="0"/>
              </a:spcBef>
              <a:spcAft>
                <a:spcPts val="3000"/>
              </a:spcAft>
              <a:buClr>
                <a:srgbClr val="66FF66"/>
              </a:buClr>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ea typeface="+mn-ea"/>
                <a:cs typeface="Calibri" pitchFamily="34" charset="0"/>
              </a:rPr>
              <a:t>Man can resist God’s grace</a:t>
            </a:r>
          </a:p>
          <a:p>
            <a:pPr marL="746125" lvl="1" indent="-742950">
              <a:spcBef>
                <a:spcPts val="0"/>
              </a:spcBef>
              <a:spcAft>
                <a:spcPts val="3000"/>
              </a:spcAft>
              <a:buClr>
                <a:srgbClr val="66FF66"/>
              </a:buClr>
              <a:buSzPct val="100000"/>
              <a:buFont typeface="Wingdings" panose="05000000000000000000" pitchFamily="2" charset="2"/>
              <a:buAutoNum type="arabicPeriod"/>
              <a:defRPr/>
            </a:pPr>
            <a:r>
              <a:rPr lang="en-US" b="1" u="sng" dirty="0">
                <a:solidFill>
                  <a:srgbClr val="FFFFCC"/>
                </a:solidFill>
                <a:effectLst>
                  <a:outerShdw blurRad="38100" dist="38100" dir="2700000" algn="tl">
                    <a:srgbClr val="000000">
                      <a:alpha val="43137"/>
                    </a:srgbClr>
                  </a:outerShdw>
                </a:effectLst>
                <a:ea typeface="+mn-ea"/>
                <a:cs typeface="Calibri" pitchFamily="34" charset="0"/>
              </a:rPr>
              <a:t>Man can resist God by disbelieving</a:t>
            </a:r>
          </a:p>
          <a:p>
            <a:pPr marL="746125" lvl="1" indent="-742950">
              <a:spcBef>
                <a:spcPts val="0"/>
              </a:spcBef>
              <a:spcAft>
                <a:spcPts val="3000"/>
              </a:spcAft>
              <a:buClr>
                <a:srgbClr val="66FF66"/>
              </a:buClr>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ea typeface="+mn-ea"/>
                <a:cs typeface="Calibri" pitchFamily="34" charset="0"/>
              </a:rPr>
              <a:t>John 6:44?</a:t>
            </a:r>
          </a:p>
        </p:txBody>
      </p:sp>
      <p:sp>
        <p:nvSpPr>
          <p:cNvPr id="4" name="Title 1">
            <a:extLst>
              <a:ext uri="{FF2B5EF4-FFF2-40B4-BE49-F238E27FC236}">
                <a16:creationId xmlns:a16="http://schemas.microsoft.com/office/drawing/2014/main" id="{F33053EA-32AA-D559-444F-8BFDCE8BC0B9}"/>
              </a:ext>
            </a:extLst>
          </p:cNvPr>
          <p:cNvSpPr>
            <a:spLocks noGrp="1"/>
          </p:cNvSpPr>
          <p:nvPr>
            <p:ph type="title"/>
          </p:nvPr>
        </p:nvSpPr>
        <p:spPr>
          <a:xfrm>
            <a:off x="1143000" y="228600"/>
            <a:ext cx="9220200" cy="914400"/>
          </a:xfrm>
        </p:spPr>
        <p:txBody>
          <a:bodyPr/>
          <a:lstStyle/>
          <a:p>
            <a:pPr marL="742950" indent="-742950" algn="ctr">
              <a:buClr>
                <a:srgbClr val="CC66FF"/>
              </a:buClr>
              <a:buFont typeface="+mj-lt"/>
              <a:buAutoNum type="alphaUcPeriod" startAt="4"/>
            </a:pPr>
            <a:r>
              <a:rPr lang="en-US" sz="3600" dirty="0">
                <a:effectLst>
                  <a:outerShdw blurRad="38100" dist="38100" dir="2700000" algn="tl">
                    <a:srgbClr val="000000">
                      <a:alpha val="43137"/>
                    </a:srgbClr>
                  </a:outerShdw>
                </a:effectLst>
              </a:rPr>
              <a:t>Irresistible Grace</a:t>
            </a:r>
          </a:p>
        </p:txBody>
      </p:sp>
      <p:pic>
        <p:nvPicPr>
          <p:cNvPr id="2" name="Picture 2">
            <a:extLst>
              <a:ext uri="{FF2B5EF4-FFF2-40B4-BE49-F238E27FC236}">
                <a16:creationId xmlns:a16="http://schemas.microsoft.com/office/drawing/2014/main" id="{64FD4284-ACCA-F898-12EB-9D2FB2A4C1CA}"/>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007463" y="1676400"/>
            <a:ext cx="2498737" cy="297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99541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485900" y="228599"/>
            <a:ext cx="9220200" cy="923925"/>
          </a:xfrm>
        </p:spPr>
        <p:txBody>
          <a:bodyPr/>
          <a:lstStyle/>
          <a:p>
            <a:pPr marL="746125" lvl="1" indent="-742950" algn="ctr">
              <a:spcBef>
                <a:spcPts val="0"/>
              </a:spcBef>
              <a:spcAft>
                <a:spcPts val="3000"/>
              </a:spcAft>
              <a:buClr>
                <a:srgbClr val="66FF66"/>
              </a:buClr>
              <a:buSzPct val="100000"/>
              <a:buFont typeface="+mj-lt"/>
              <a:buAutoNum type="arabicPeriod" startAt="4"/>
              <a:defRPr/>
            </a:pPr>
            <a:r>
              <a:rPr lang="en-US" sz="3600" dirty="0">
                <a:effectLst>
                  <a:outerShdw blurRad="38100" dist="38100" dir="2700000" algn="tl">
                    <a:srgbClr val="000000">
                      <a:alpha val="43137"/>
                    </a:srgbClr>
                  </a:outerShdw>
                </a:effectLst>
                <a:latin typeface="Calibri" panose="020F0502020204030204" pitchFamily="34" charset="0"/>
                <a:ea typeface="+mn-ea"/>
                <a:cs typeface="Calibri" pitchFamily="34" charset="0"/>
              </a:rPr>
              <a:t>Man Can Resist God By Disbelieving</a:t>
            </a:r>
          </a:p>
        </p:txBody>
      </p:sp>
      <p:sp>
        <p:nvSpPr>
          <p:cNvPr id="3" name="Content Placeholder 2"/>
          <p:cNvSpPr>
            <a:spLocks noGrp="1"/>
          </p:cNvSpPr>
          <p:nvPr>
            <p:ph idx="1"/>
          </p:nvPr>
        </p:nvSpPr>
        <p:spPr>
          <a:xfrm>
            <a:off x="609600" y="1600200"/>
            <a:ext cx="6705600" cy="3657600"/>
          </a:xfrm>
        </p:spPr>
        <p:txBody>
          <a:bodyPr/>
          <a:lstStyle/>
          <a:p>
            <a:pPr marL="742950" indent="-742950" algn="just">
              <a:spcBef>
                <a:spcPts val="0"/>
              </a:spcBef>
              <a:spcAft>
                <a:spcPts val="2400"/>
              </a:spcAft>
              <a:buClr>
                <a:srgbClr val="FFC000"/>
              </a:buClr>
              <a:buSzPct val="100000"/>
              <a:buFont typeface="+mj-lt"/>
              <a:buAutoNum type="alphaLcParenR"/>
              <a:defRPr/>
            </a:pPr>
            <a:r>
              <a:rPr lang="en-US" dirty="0">
                <a:cs typeface="Calibri" pitchFamily="34" charset="0"/>
              </a:rPr>
              <a:t>John 10:25</a:t>
            </a:r>
          </a:p>
          <a:p>
            <a:pPr marL="742950" indent="-742950" algn="just">
              <a:spcBef>
                <a:spcPts val="0"/>
              </a:spcBef>
              <a:spcAft>
                <a:spcPts val="2400"/>
              </a:spcAft>
              <a:buClr>
                <a:srgbClr val="FFC000"/>
              </a:buClr>
              <a:buSzPct val="100000"/>
              <a:buFont typeface="+mj-lt"/>
              <a:buAutoNum type="alphaLcParenR"/>
              <a:defRPr/>
            </a:pPr>
            <a:r>
              <a:rPr lang="en-US" dirty="0">
                <a:cs typeface="Calibri" pitchFamily="34" charset="0"/>
              </a:rPr>
              <a:t>John 12:37</a:t>
            </a:r>
          </a:p>
          <a:p>
            <a:pPr marL="742950" indent="-742950" algn="just">
              <a:spcBef>
                <a:spcPts val="0"/>
              </a:spcBef>
              <a:spcAft>
                <a:spcPts val="2400"/>
              </a:spcAft>
              <a:buClr>
                <a:srgbClr val="FFC000"/>
              </a:buClr>
              <a:buSzPct val="100000"/>
              <a:buFont typeface="+mj-lt"/>
              <a:buAutoNum type="alphaLcParenR"/>
              <a:defRPr/>
            </a:pPr>
            <a:r>
              <a:rPr lang="en-US" dirty="0">
                <a:cs typeface="Calibri" pitchFamily="34" charset="0"/>
              </a:rPr>
              <a:t>Acts 9:26; Acts 17:5; 19:9; 28:4</a:t>
            </a:r>
          </a:p>
          <a:p>
            <a:pPr marL="742950" indent="-742950" algn="just">
              <a:spcBef>
                <a:spcPts val="0"/>
              </a:spcBef>
              <a:spcAft>
                <a:spcPts val="2400"/>
              </a:spcAft>
              <a:buClr>
                <a:srgbClr val="FFC000"/>
              </a:buClr>
              <a:buSzPct val="100000"/>
              <a:buFont typeface="+mj-lt"/>
              <a:buAutoNum type="alphaLcParenR"/>
              <a:defRPr/>
            </a:pPr>
            <a:r>
              <a:rPr lang="en-US" dirty="0">
                <a:cs typeface="Calibri" pitchFamily="34" charset="0"/>
              </a:rPr>
              <a:t>2 Thess. 2:12</a:t>
            </a:r>
          </a:p>
        </p:txBody>
      </p:sp>
      <p:pic>
        <p:nvPicPr>
          <p:cNvPr id="2" name="Picture 2">
            <a:extLst>
              <a:ext uri="{FF2B5EF4-FFF2-40B4-BE49-F238E27FC236}">
                <a16:creationId xmlns:a16="http://schemas.microsoft.com/office/drawing/2014/main" id="{2DDC5891-E862-A04C-E004-1DB20F8A0C11}"/>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007463" y="1676400"/>
            <a:ext cx="2498737" cy="297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0530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485900" y="228599"/>
            <a:ext cx="9220200" cy="923925"/>
          </a:xfrm>
        </p:spPr>
        <p:txBody>
          <a:bodyPr/>
          <a:lstStyle/>
          <a:p>
            <a:pPr marL="746125" lvl="1" indent="-742950" algn="ctr">
              <a:spcBef>
                <a:spcPts val="0"/>
              </a:spcBef>
              <a:spcAft>
                <a:spcPts val="3000"/>
              </a:spcAft>
              <a:buClr>
                <a:srgbClr val="66FF66"/>
              </a:buClr>
              <a:buSzPct val="100000"/>
              <a:buFont typeface="+mj-lt"/>
              <a:buAutoNum type="arabicPeriod" startAt="4"/>
              <a:defRPr/>
            </a:pPr>
            <a:r>
              <a:rPr lang="en-US" sz="3600" dirty="0">
                <a:effectLst>
                  <a:outerShdw blurRad="38100" dist="38100" dir="2700000" algn="tl">
                    <a:srgbClr val="000000">
                      <a:alpha val="43137"/>
                    </a:srgbClr>
                  </a:outerShdw>
                </a:effectLst>
                <a:latin typeface="Calibri" panose="020F0502020204030204" pitchFamily="34" charset="0"/>
                <a:ea typeface="+mn-ea"/>
                <a:cs typeface="Calibri" pitchFamily="34" charset="0"/>
              </a:rPr>
              <a:t>Man Can Resist God By Disbelieving</a:t>
            </a:r>
          </a:p>
        </p:txBody>
      </p:sp>
      <p:sp>
        <p:nvSpPr>
          <p:cNvPr id="3" name="Content Placeholder 2"/>
          <p:cNvSpPr>
            <a:spLocks noGrp="1"/>
          </p:cNvSpPr>
          <p:nvPr>
            <p:ph idx="1"/>
          </p:nvPr>
        </p:nvSpPr>
        <p:spPr>
          <a:xfrm>
            <a:off x="609600" y="1600200"/>
            <a:ext cx="6705600" cy="3657600"/>
          </a:xfrm>
        </p:spPr>
        <p:txBody>
          <a:bodyPr/>
          <a:lstStyle/>
          <a:p>
            <a:pPr marL="742950" indent="-742950" algn="just">
              <a:spcBef>
                <a:spcPts val="0"/>
              </a:spcBef>
              <a:spcAft>
                <a:spcPts val="2400"/>
              </a:spcAft>
              <a:buClr>
                <a:srgbClr val="FFC000"/>
              </a:buClr>
              <a:buSzPct val="100000"/>
              <a:buFont typeface="+mj-lt"/>
              <a:buAutoNum type="alphaLcParenR"/>
              <a:defRPr/>
            </a:pPr>
            <a:r>
              <a:rPr lang="en-US" b="1" u="sng" dirty="0">
                <a:solidFill>
                  <a:srgbClr val="FFFFCC"/>
                </a:solidFill>
                <a:cs typeface="Calibri" pitchFamily="34" charset="0"/>
              </a:rPr>
              <a:t>John 10:25</a:t>
            </a:r>
          </a:p>
          <a:p>
            <a:pPr marL="742950" indent="-742950" algn="just">
              <a:spcBef>
                <a:spcPts val="0"/>
              </a:spcBef>
              <a:spcAft>
                <a:spcPts val="2400"/>
              </a:spcAft>
              <a:buClr>
                <a:srgbClr val="FFC000"/>
              </a:buClr>
              <a:buSzPct val="100000"/>
              <a:buFont typeface="+mj-lt"/>
              <a:buAutoNum type="alphaLcParenR"/>
              <a:defRPr/>
            </a:pPr>
            <a:r>
              <a:rPr lang="en-US" dirty="0">
                <a:cs typeface="Calibri" pitchFamily="34" charset="0"/>
              </a:rPr>
              <a:t>John 12:37</a:t>
            </a:r>
          </a:p>
          <a:p>
            <a:pPr marL="742950" indent="-742950" algn="just">
              <a:spcBef>
                <a:spcPts val="0"/>
              </a:spcBef>
              <a:spcAft>
                <a:spcPts val="2400"/>
              </a:spcAft>
              <a:buClr>
                <a:srgbClr val="FFC000"/>
              </a:buClr>
              <a:buSzPct val="100000"/>
              <a:buFont typeface="+mj-lt"/>
              <a:buAutoNum type="alphaLcParenR"/>
              <a:defRPr/>
            </a:pPr>
            <a:r>
              <a:rPr lang="en-US" dirty="0">
                <a:cs typeface="Calibri" pitchFamily="34" charset="0"/>
              </a:rPr>
              <a:t>Acts 9:26; Acts 17:5; 19:9; 28:4</a:t>
            </a:r>
          </a:p>
          <a:p>
            <a:pPr marL="742950" indent="-742950" algn="just">
              <a:spcBef>
                <a:spcPts val="0"/>
              </a:spcBef>
              <a:spcAft>
                <a:spcPts val="2400"/>
              </a:spcAft>
              <a:buClr>
                <a:srgbClr val="FFC000"/>
              </a:buClr>
              <a:buSzPct val="100000"/>
              <a:buFont typeface="+mj-lt"/>
              <a:buAutoNum type="alphaLcParenR"/>
              <a:defRPr/>
            </a:pPr>
            <a:r>
              <a:rPr lang="en-US" dirty="0">
                <a:cs typeface="Calibri" pitchFamily="34" charset="0"/>
              </a:rPr>
              <a:t>2 Thess. 2:12</a:t>
            </a:r>
          </a:p>
        </p:txBody>
      </p:sp>
      <p:pic>
        <p:nvPicPr>
          <p:cNvPr id="2" name="Picture 2">
            <a:extLst>
              <a:ext uri="{FF2B5EF4-FFF2-40B4-BE49-F238E27FC236}">
                <a16:creationId xmlns:a16="http://schemas.microsoft.com/office/drawing/2014/main" id="{2DDC5891-E862-A04C-E004-1DB20F8A0C11}"/>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007463" y="1676400"/>
            <a:ext cx="2498737" cy="297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656978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485900" y="228599"/>
            <a:ext cx="9220200" cy="923925"/>
          </a:xfrm>
        </p:spPr>
        <p:txBody>
          <a:bodyPr/>
          <a:lstStyle/>
          <a:p>
            <a:pPr marL="746125" lvl="1" indent="-742950" algn="ctr">
              <a:spcBef>
                <a:spcPts val="0"/>
              </a:spcBef>
              <a:spcAft>
                <a:spcPts val="3000"/>
              </a:spcAft>
              <a:buClr>
                <a:srgbClr val="66FF66"/>
              </a:buClr>
              <a:buSzPct val="100000"/>
              <a:buFont typeface="+mj-lt"/>
              <a:buAutoNum type="arabicPeriod" startAt="4"/>
              <a:defRPr/>
            </a:pPr>
            <a:r>
              <a:rPr lang="en-US" sz="3600" dirty="0">
                <a:effectLst>
                  <a:outerShdw blurRad="38100" dist="38100" dir="2700000" algn="tl">
                    <a:srgbClr val="000000">
                      <a:alpha val="43137"/>
                    </a:srgbClr>
                  </a:outerShdw>
                </a:effectLst>
                <a:latin typeface="Calibri" panose="020F0502020204030204" pitchFamily="34" charset="0"/>
                <a:ea typeface="+mn-ea"/>
                <a:cs typeface="Calibri" pitchFamily="34" charset="0"/>
              </a:rPr>
              <a:t>Man Can Resist God By Disbelieving</a:t>
            </a:r>
          </a:p>
        </p:txBody>
      </p:sp>
      <p:sp>
        <p:nvSpPr>
          <p:cNvPr id="3" name="Content Placeholder 2"/>
          <p:cNvSpPr>
            <a:spLocks noGrp="1"/>
          </p:cNvSpPr>
          <p:nvPr>
            <p:ph idx="1"/>
          </p:nvPr>
        </p:nvSpPr>
        <p:spPr>
          <a:xfrm>
            <a:off x="609600" y="1600200"/>
            <a:ext cx="6705600" cy="3657600"/>
          </a:xfrm>
        </p:spPr>
        <p:txBody>
          <a:bodyPr/>
          <a:lstStyle/>
          <a:p>
            <a:pPr marL="742950" indent="-742950" algn="just">
              <a:spcBef>
                <a:spcPts val="0"/>
              </a:spcBef>
              <a:spcAft>
                <a:spcPts val="2400"/>
              </a:spcAft>
              <a:buClr>
                <a:srgbClr val="FFC000"/>
              </a:buClr>
              <a:buSzPct val="100000"/>
              <a:buFont typeface="+mj-lt"/>
              <a:buAutoNum type="alphaLcParenR"/>
              <a:defRPr/>
            </a:pPr>
            <a:r>
              <a:rPr lang="en-US" dirty="0">
                <a:cs typeface="Calibri" pitchFamily="34" charset="0"/>
              </a:rPr>
              <a:t>John 10:25</a:t>
            </a:r>
          </a:p>
          <a:p>
            <a:pPr marL="742950" indent="-742950" algn="just">
              <a:spcBef>
                <a:spcPts val="0"/>
              </a:spcBef>
              <a:spcAft>
                <a:spcPts val="2400"/>
              </a:spcAft>
              <a:buClr>
                <a:srgbClr val="FFC000"/>
              </a:buClr>
              <a:buSzPct val="100000"/>
              <a:buFont typeface="+mj-lt"/>
              <a:buAutoNum type="alphaLcParenR"/>
              <a:defRPr/>
            </a:pPr>
            <a:r>
              <a:rPr lang="en-US" b="1" u="sng" dirty="0">
                <a:solidFill>
                  <a:srgbClr val="FFFFCC"/>
                </a:solidFill>
                <a:cs typeface="Calibri" pitchFamily="34" charset="0"/>
              </a:rPr>
              <a:t>John 12:37</a:t>
            </a:r>
          </a:p>
          <a:p>
            <a:pPr marL="742950" indent="-742950" algn="just">
              <a:spcBef>
                <a:spcPts val="0"/>
              </a:spcBef>
              <a:spcAft>
                <a:spcPts val="2400"/>
              </a:spcAft>
              <a:buClr>
                <a:srgbClr val="FFC000"/>
              </a:buClr>
              <a:buSzPct val="100000"/>
              <a:buFont typeface="+mj-lt"/>
              <a:buAutoNum type="alphaLcParenR"/>
              <a:defRPr/>
            </a:pPr>
            <a:r>
              <a:rPr lang="en-US" dirty="0">
                <a:cs typeface="Calibri" pitchFamily="34" charset="0"/>
              </a:rPr>
              <a:t>Acts 9:26; Acts 17:5; 19:9; 28:4</a:t>
            </a:r>
          </a:p>
          <a:p>
            <a:pPr marL="742950" indent="-742950" algn="just">
              <a:spcBef>
                <a:spcPts val="0"/>
              </a:spcBef>
              <a:spcAft>
                <a:spcPts val="2400"/>
              </a:spcAft>
              <a:buClr>
                <a:srgbClr val="FFC000"/>
              </a:buClr>
              <a:buSzPct val="100000"/>
              <a:buFont typeface="+mj-lt"/>
              <a:buAutoNum type="alphaLcParenR"/>
              <a:defRPr/>
            </a:pPr>
            <a:r>
              <a:rPr lang="en-US" dirty="0">
                <a:cs typeface="Calibri" pitchFamily="34" charset="0"/>
              </a:rPr>
              <a:t>2 Thess. 2:12</a:t>
            </a:r>
          </a:p>
        </p:txBody>
      </p:sp>
      <p:pic>
        <p:nvPicPr>
          <p:cNvPr id="2" name="Picture 2">
            <a:extLst>
              <a:ext uri="{FF2B5EF4-FFF2-40B4-BE49-F238E27FC236}">
                <a16:creationId xmlns:a16="http://schemas.microsoft.com/office/drawing/2014/main" id="{2DDC5891-E862-A04C-E004-1DB20F8A0C11}"/>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007463" y="1676400"/>
            <a:ext cx="2498737" cy="297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102085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485900" y="228599"/>
            <a:ext cx="9220200" cy="923925"/>
          </a:xfrm>
        </p:spPr>
        <p:txBody>
          <a:bodyPr/>
          <a:lstStyle/>
          <a:p>
            <a:pPr marL="746125" lvl="1" indent="-742950" algn="ctr">
              <a:spcBef>
                <a:spcPts val="0"/>
              </a:spcBef>
              <a:spcAft>
                <a:spcPts val="3000"/>
              </a:spcAft>
              <a:buClr>
                <a:srgbClr val="66FF66"/>
              </a:buClr>
              <a:buSzPct val="100000"/>
              <a:buFont typeface="+mj-lt"/>
              <a:buAutoNum type="arabicPeriod" startAt="4"/>
              <a:defRPr/>
            </a:pPr>
            <a:r>
              <a:rPr lang="en-US" sz="3600" dirty="0">
                <a:effectLst>
                  <a:outerShdw blurRad="38100" dist="38100" dir="2700000" algn="tl">
                    <a:srgbClr val="000000">
                      <a:alpha val="43137"/>
                    </a:srgbClr>
                  </a:outerShdw>
                </a:effectLst>
                <a:latin typeface="Calibri" panose="020F0502020204030204" pitchFamily="34" charset="0"/>
                <a:ea typeface="+mn-ea"/>
                <a:cs typeface="Calibri" pitchFamily="34" charset="0"/>
              </a:rPr>
              <a:t>Man Can Resist God By Disbelieving</a:t>
            </a:r>
          </a:p>
        </p:txBody>
      </p:sp>
      <p:sp>
        <p:nvSpPr>
          <p:cNvPr id="3" name="Content Placeholder 2"/>
          <p:cNvSpPr>
            <a:spLocks noGrp="1"/>
          </p:cNvSpPr>
          <p:nvPr>
            <p:ph idx="1"/>
          </p:nvPr>
        </p:nvSpPr>
        <p:spPr>
          <a:xfrm>
            <a:off x="609600" y="1600200"/>
            <a:ext cx="6705600" cy="3657600"/>
          </a:xfrm>
        </p:spPr>
        <p:txBody>
          <a:bodyPr/>
          <a:lstStyle/>
          <a:p>
            <a:pPr marL="742950" indent="-742950" algn="just">
              <a:spcBef>
                <a:spcPts val="0"/>
              </a:spcBef>
              <a:spcAft>
                <a:spcPts val="2400"/>
              </a:spcAft>
              <a:buClr>
                <a:srgbClr val="FFC000"/>
              </a:buClr>
              <a:buSzPct val="100000"/>
              <a:buFont typeface="+mj-lt"/>
              <a:buAutoNum type="alphaLcParenR"/>
              <a:defRPr/>
            </a:pPr>
            <a:r>
              <a:rPr lang="en-US" dirty="0">
                <a:cs typeface="Calibri" pitchFamily="34" charset="0"/>
              </a:rPr>
              <a:t>John 10:25</a:t>
            </a:r>
          </a:p>
          <a:p>
            <a:pPr marL="742950" indent="-742950" algn="just">
              <a:spcBef>
                <a:spcPts val="0"/>
              </a:spcBef>
              <a:spcAft>
                <a:spcPts val="2400"/>
              </a:spcAft>
              <a:buClr>
                <a:srgbClr val="FFC000"/>
              </a:buClr>
              <a:buSzPct val="100000"/>
              <a:buFont typeface="+mj-lt"/>
              <a:buAutoNum type="alphaLcParenR"/>
              <a:defRPr/>
            </a:pPr>
            <a:r>
              <a:rPr lang="en-US" dirty="0">
                <a:cs typeface="Calibri" pitchFamily="34" charset="0"/>
              </a:rPr>
              <a:t>John 12:37</a:t>
            </a:r>
          </a:p>
          <a:p>
            <a:pPr marL="742950" indent="-742950" algn="just">
              <a:spcBef>
                <a:spcPts val="0"/>
              </a:spcBef>
              <a:spcAft>
                <a:spcPts val="2400"/>
              </a:spcAft>
              <a:buClr>
                <a:srgbClr val="FFC000"/>
              </a:buClr>
              <a:buSzPct val="100000"/>
              <a:buFont typeface="+mj-lt"/>
              <a:buAutoNum type="alphaLcParenR"/>
              <a:defRPr/>
            </a:pPr>
            <a:r>
              <a:rPr lang="en-US" b="1" u="sng" dirty="0">
                <a:solidFill>
                  <a:srgbClr val="FFFFCC"/>
                </a:solidFill>
                <a:cs typeface="Calibri" pitchFamily="34" charset="0"/>
              </a:rPr>
              <a:t>Acts 9:26; Acts 17:5; 19:9; 28:4</a:t>
            </a:r>
          </a:p>
          <a:p>
            <a:pPr marL="742950" indent="-742950" algn="just">
              <a:spcBef>
                <a:spcPts val="0"/>
              </a:spcBef>
              <a:spcAft>
                <a:spcPts val="2400"/>
              </a:spcAft>
              <a:buClr>
                <a:srgbClr val="FFC000"/>
              </a:buClr>
              <a:buSzPct val="100000"/>
              <a:buFont typeface="+mj-lt"/>
              <a:buAutoNum type="alphaLcParenR"/>
              <a:defRPr/>
            </a:pPr>
            <a:r>
              <a:rPr lang="en-US" dirty="0">
                <a:cs typeface="Calibri" pitchFamily="34" charset="0"/>
              </a:rPr>
              <a:t>2 Thess. 2:12</a:t>
            </a:r>
          </a:p>
        </p:txBody>
      </p:sp>
      <p:pic>
        <p:nvPicPr>
          <p:cNvPr id="2" name="Picture 2">
            <a:extLst>
              <a:ext uri="{FF2B5EF4-FFF2-40B4-BE49-F238E27FC236}">
                <a16:creationId xmlns:a16="http://schemas.microsoft.com/office/drawing/2014/main" id="{2DDC5891-E862-A04C-E004-1DB20F8A0C11}"/>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007463" y="1676400"/>
            <a:ext cx="2498737" cy="297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297960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485900" y="228599"/>
            <a:ext cx="9220200" cy="923925"/>
          </a:xfrm>
        </p:spPr>
        <p:txBody>
          <a:bodyPr/>
          <a:lstStyle/>
          <a:p>
            <a:pPr marL="746125" lvl="1" indent="-742950" algn="ctr">
              <a:spcBef>
                <a:spcPts val="0"/>
              </a:spcBef>
              <a:spcAft>
                <a:spcPts val="3000"/>
              </a:spcAft>
              <a:buClr>
                <a:srgbClr val="66FF66"/>
              </a:buClr>
              <a:buSzPct val="100000"/>
              <a:buFont typeface="+mj-lt"/>
              <a:buAutoNum type="arabicPeriod" startAt="4"/>
              <a:defRPr/>
            </a:pPr>
            <a:r>
              <a:rPr lang="en-US" sz="3600" dirty="0">
                <a:effectLst>
                  <a:outerShdw blurRad="38100" dist="38100" dir="2700000" algn="tl">
                    <a:srgbClr val="000000">
                      <a:alpha val="43137"/>
                    </a:srgbClr>
                  </a:outerShdw>
                </a:effectLst>
                <a:latin typeface="Calibri" panose="020F0502020204030204" pitchFamily="34" charset="0"/>
                <a:ea typeface="+mn-ea"/>
                <a:cs typeface="Calibri" pitchFamily="34" charset="0"/>
              </a:rPr>
              <a:t>Man Can Resist God By Disbelieving</a:t>
            </a:r>
          </a:p>
        </p:txBody>
      </p:sp>
      <p:sp>
        <p:nvSpPr>
          <p:cNvPr id="3" name="Content Placeholder 2"/>
          <p:cNvSpPr>
            <a:spLocks noGrp="1"/>
          </p:cNvSpPr>
          <p:nvPr>
            <p:ph idx="1"/>
          </p:nvPr>
        </p:nvSpPr>
        <p:spPr>
          <a:xfrm>
            <a:off x="609600" y="1600200"/>
            <a:ext cx="6705600" cy="3657600"/>
          </a:xfrm>
        </p:spPr>
        <p:txBody>
          <a:bodyPr/>
          <a:lstStyle/>
          <a:p>
            <a:pPr marL="742950" indent="-742950" algn="just">
              <a:spcBef>
                <a:spcPts val="0"/>
              </a:spcBef>
              <a:spcAft>
                <a:spcPts val="2400"/>
              </a:spcAft>
              <a:buClr>
                <a:srgbClr val="FFC000"/>
              </a:buClr>
              <a:buSzPct val="100000"/>
              <a:buFont typeface="+mj-lt"/>
              <a:buAutoNum type="alphaLcParenR"/>
              <a:defRPr/>
            </a:pPr>
            <a:r>
              <a:rPr lang="en-US" dirty="0">
                <a:cs typeface="Calibri" pitchFamily="34" charset="0"/>
              </a:rPr>
              <a:t>John 10:25</a:t>
            </a:r>
          </a:p>
          <a:p>
            <a:pPr marL="742950" indent="-742950" algn="just">
              <a:spcBef>
                <a:spcPts val="0"/>
              </a:spcBef>
              <a:spcAft>
                <a:spcPts val="2400"/>
              </a:spcAft>
              <a:buClr>
                <a:srgbClr val="FFC000"/>
              </a:buClr>
              <a:buSzPct val="100000"/>
              <a:buFont typeface="+mj-lt"/>
              <a:buAutoNum type="alphaLcParenR"/>
              <a:defRPr/>
            </a:pPr>
            <a:r>
              <a:rPr lang="en-US" dirty="0">
                <a:cs typeface="Calibri" pitchFamily="34" charset="0"/>
              </a:rPr>
              <a:t>John 12:37</a:t>
            </a:r>
          </a:p>
          <a:p>
            <a:pPr marL="742950" indent="-742950" algn="just">
              <a:spcBef>
                <a:spcPts val="0"/>
              </a:spcBef>
              <a:spcAft>
                <a:spcPts val="2400"/>
              </a:spcAft>
              <a:buClr>
                <a:srgbClr val="FFC000"/>
              </a:buClr>
              <a:buSzPct val="100000"/>
              <a:buFont typeface="+mj-lt"/>
              <a:buAutoNum type="alphaLcParenR"/>
              <a:defRPr/>
            </a:pPr>
            <a:r>
              <a:rPr lang="en-US" dirty="0">
                <a:cs typeface="Calibri" pitchFamily="34" charset="0"/>
              </a:rPr>
              <a:t>Acts 9:26; Acts 17:5; 19:9; 28:4</a:t>
            </a:r>
          </a:p>
          <a:p>
            <a:pPr marL="742950" indent="-742950" algn="just">
              <a:spcBef>
                <a:spcPts val="0"/>
              </a:spcBef>
              <a:spcAft>
                <a:spcPts val="2400"/>
              </a:spcAft>
              <a:buClr>
                <a:srgbClr val="FFC000"/>
              </a:buClr>
              <a:buSzPct val="100000"/>
              <a:buFont typeface="+mj-lt"/>
              <a:buAutoNum type="alphaLcParenR"/>
              <a:defRPr/>
            </a:pPr>
            <a:r>
              <a:rPr lang="en-US" b="1" u="sng" dirty="0">
                <a:solidFill>
                  <a:srgbClr val="FFFFCC"/>
                </a:solidFill>
                <a:cs typeface="Calibri" pitchFamily="34" charset="0"/>
              </a:rPr>
              <a:t>2 Thess. 2:12</a:t>
            </a:r>
          </a:p>
        </p:txBody>
      </p:sp>
      <p:pic>
        <p:nvPicPr>
          <p:cNvPr id="2" name="Picture 2">
            <a:extLst>
              <a:ext uri="{FF2B5EF4-FFF2-40B4-BE49-F238E27FC236}">
                <a16:creationId xmlns:a16="http://schemas.microsoft.com/office/drawing/2014/main" id="{2DDC5891-E862-A04C-E004-1DB20F8A0C11}"/>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007463" y="1676400"/>
            <a:ext cx="2498737" cy="297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558990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75207B-4BFF-7629-E0C9-8EB71B33FDF5}"/>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290A999-CAB7-8D58-57B4-D7825BBF1440}"/>
              </a:ext>
            </a:extLst>
          </p:cNvPr>
          <p:cNvSpPr>
            <a:spLocks noGrp="1"/>
          </p:cNvSpPr>
          <p:nvPr>
            <p:ph idx="1"/>
          </p:nvPr>
        </p:nvSpPr>
        <p:spPr>
          <a:xfrm>
            <a:off x="609600" y="1600200"/>
            <a:ext cx="7620000" cy="5029200"/>
          </a:xfrm>
        </p:spPr>
        <p:txBody>
          <a:bodyPr/>
          <a:lstStyle/>
          <a:p>
            <a:pPr marL="746125" lvl="1" indent="-742950">
              <a:spcBef>
                <a:spcPts val="0"/>
              </a:spcBef>
              <a:spcAft>
                <a:spcPts val="3000"/>
              </a:spcAft>
              <a:buClr>
                <a:srgbClr val="66FF66"/>
              </a:buClr>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ea typeface="+mn-ea"/>
                <a:cs typeface="Calibri" pitchFamily="34" charset="0"/>
              </a:rPr>
              <a:t>Calvinistic definition</a:t>
            </a:r>
          </a:p>
          <a:p>
            <a:pPr marL="746125" lvl="1" indent="-742950">
              <a:spcBef>
                <a:spcPts val="0"/>
              </a:spcBef>
              <a:spcAft>
                <a:spcPts val="3000"/>
              </a:spcAft>
              <a:buClr>
                <a:srgbClr val="66FF66"/>
              </a:buClr>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ea typeface="+mn-ea"/>
                <a:cs typeface="Calibri" pitchFamily="34" charset="0"/>
              </a:rPr>
              <a:t>Calvinistic arguments</a:t>
            </a:r>
          </a:p>
          <a:p>
            <a:pPr marL="746125" lvl="1" indent="-742950">
              <a:spcBef>
                <a:spcPts val="0"/>
              </a:spcBef>
              <a:spcAft>
                <a:spcPts val="3000"/>
              </a:spcAft>
              <a:buClr>
                <a:srgbClr val="66FF66"/>
              </a:buClr>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ea typeface="+mn-ea"/>
                <a:cs typeface="Calibri" pitchFamily="34" charset="0"/>
              </a:rPr>
              <a:t>Man can resist God’s grace</a:t>
            </a:r>
          </a:p>
          <a:p>
            <a:pPr marL="746125" lvl="1" indent="-742950">
              <a:spcBef>
                <a:spcPts val="0"/>
              </a:spcBef>
              <a:spcAft>
                <a:spcPts val="3000"/>
              </a:spcAft>
              <a:buClr>
                <a:srgbClr val="66FF66"/>
              </a:buClr>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ea typeface="+mn-ea"/>
                <a:cs typeface="Calibri" pitchFamily="34" charset="0"/>
              </a:rPr>
              <a:t>Man can resist God by disbelieving</a:t>
            </a:r>
          </a:p>
          <a:p>
            <a:pPr marL="746125" lvl="1" indent="-742950">
              <a:spcBef>
                <a:spcPts val="0"/>
              </a:spcBef>
              <a:spcAft>
                <a:spcPts val="3000"/>
              </a:spcAft>
              <a:buClr>
                <a:srgbClr val="66FF66"/>
              </a:buClr>
              <a:buSzPct val="100000"/>
              <a:buFont typeface="Wingdings" panose="05000000000000000000" pitchFamily="2" charset="2"/>
              <a:buAutoNum type="arabicPeriod"/>
              <a:defRPr/>
            </a:pPr>
            <a:r>
              <a:rPr lang="en-US" b="1" u="sng" dirty="0">
                <a:solidFill>
                  <a:srgbClr val="FFFFCC"/>
                </a:solidFill>
                <a:effectLst>
                  <a:outerShdw blurRad="38100" dist="38100" dir="2700000" algn="tl">
                    <a:srgbClr val="000000">
                      <a:alpha val="43137"/>
                    </a:srgbClr>
                  </a:outerShdw>
                </a:effectLst>
                <a:ea typeface="+mn-ea"/>
                <a:cs typeface="Calibri" pitchFamily="34" charset="0"/>
              </a:rPr>
              <a:t>John 6:44?</a:t>
            </a:r>
          </a:p>
        </p:txBody>
      </p:sp>
      <p:sp>
        <p:nvSpPr>
          <p:cNvPr id="4" name="Title 1">
            <a:extLst>
              <a:ext uri="{FF2B5EF4-FFF2-40B4-BE49-F238E27FC236}">
                <a16:creationId xmlns:a16="http://schemas.microsoft.com/office/drawing/2014/main" id="{773DAA40-A83E-941F-30BE-63BAE52BD750}"/>
              </a:ext>
            </a:extLst>
          </p:cNvPr>
          <p:cNvSpPr>
            <a:spLocks noGrp="1"/>
          </p:cNvSpPr>
          <p:nvPr>
            <p:ph type="title"/>
          </p:nvPr>
        </p:nvSpPr>
        <p:spPr>
          <a:xfrm>
            <a:off x="1143000" y="228600"/>
            <a:ext cx="9220200" cy="914400"/>
          </a:xfrm>
        </p:spPr>
        <p:txBody>
          <a:bodyPr/>
          <a:lstStyle/>
          <a:p>
            <a:pPr marL="742950" indent="-742950" algn="ctr">
              <a:buClr>
                <a:srgbClr val="CC66FF"/>
              </a:buClr>
              <a:buFont typeface="+mj-lt"/>
              <a:buAutoNum type="alphaUcPeriod" startAt="4"/>
            </a:pPr>
            <a:r>
              <a:rPr lang="en-US" sz="3600" dirty="0">
                <a:effectLst>
                  <a:outerShdw blurRad="38100" dist="38100" dir="2700000" algn="tl">
                    <a:srgbClr val="000000">
                      <a:alpha val="43137"/>
                    </a:srgbClr>
                  </a:outerShdw>
                </a:effectLst>
              </a:rPr>
              <a:t>Irresistible Grace</a:t>
            </a:r>
          </a:p>
        </p:txBody>
      </p:sp>
      <p:pic>
        <p:nvPicPr>
          <p:cNvPr id="2" name="Picture 2">
            <a:extLst>
              <a:ext uri="{FF2B5EF4-FFF2-40B4-BE49-F238E27FC236}">
                <a16:creationId xmlns:a16="http://schemas.microsoft.com/office/drawing/2014/main" id="{8E7DD8D7-A455-855E-9D49-EAC4D0A43318}"/>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007463" y="1676400"/>
            <a:ext cx="2498737" cy="297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45616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9C0299-20BE-86F4-0035-2BA02E699666}"/>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9586EE5-BCE0-2142-DAEC-A6C0BF015B10}"/>
              </a:ext>
            </a:extLst>
          </p:cNvPr>
          <p:cNvSpPr>
            <a:spLocks noGrp="1"/>
          </p:cNvSpPr>
          <p:nvPr>
            <p:ph idx="1"/>
          </p:nvPr>
        </p:nvSpPr>
        <p:spPr>
          <a:xfrm>
            <a:off x="609600" y="1600200"/>
            <a:ext cx="7620000" cy="5029200"/>
          </a:xfrm>
        </p:spPr>
        <p:txBody>
          <a:bodyPr/>
          <a:lstStyle/>
          <a:p>
            <a:pPr marL="746125" lvl="1" indent="-742950">
              <a:spcBef>
                <a:spcPts val="0"/>
              </a:spcBef>
              <a:spcAft>
                <a:spcPts val="3000"/>
              </a:spcAft>
              <a:buClr>
                <a:srgbClr val="66FF66"/>
              </a:buClr>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ea typeface="+mn-ea"/>
                <a:cs typeface="Calibri" pitchFamily="34" charset="0"/>
              </a:rPr>
              <a:t>Calvinistic definition</a:t>
            </a:r>
          </a:p>
          <a:p>
            <a:pPr marL="746125" lvl="1" indent="-742950">
              <a:spcBef>
                <a:spcPts val="0"/>
              </a:spcBef>
              <a:spcAft>
                <a:spcPts val="3000"/>
              </a:spcAft>
              <a:buClr>
                <a:srgbClr val="66FF66"/>
              </a:buClr>
              <a:buSzPct val="100000"/>
              <a:buFont typeface="Wingdings" panose="05000000000000000000" pitchFamily="2" charset="2"/>
              <a:buAutoNum type="arabicPeriod"/>
              <a:defRPr/>
            </a:pPr>
            <a:r>
              <a:rPr lang="en-US" b="1" u="sng" dirty="0">
                <a:solidFill>
                  <a:srgbClr val="FFFFCC"/>
                </a:solidFill>
                <a:effectLst>
                  <a:outerShdw blurRad="38100" dist="38100" dir="2700000" algn="tl">
                    <a:srgbClr val="000000">
                      <a:alpha val="43137"/>
                    </a:srgbClr>
                  </a:outerShdw>
                </a:effectLst>
                <a:ea typeface="+mn-ea"/>
                <a:cs typeface="Calibri" pitchFamily="34" charset="0"/>
              </a:rPr>
              <a:t>Calvinistic arguments</a:t>
            </a:r>
          </a:p>
          <a:p>
            <a:pPr marL="746125" lvl="1" indent="-742950">
              <a:spcBef>
                <a:spcPts val="0"/>
              </a:spcBef>
              <a:spcAft>
                <a:spcPts val="3000"/>
              </a:spcAft>
              <a:buClr>
                <a:srgbClr val="66FF66"/>
              </a:buClr>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ea typeface="+mn-ea"/>
                <a:cs typeface="Calibri" pitchFamily="34" charset="0"/>
              </a:rPr>
              <a:t>Man can resist God’s grace</a:t>
            </a:r>
          </a:p>
          <a:p>
            <a:pPr marL="746125" lvl="1" indent="-742950">
              <a:spcBef>
                <a:spcPts val="0"/>
              </a:spcBef>
              <a:spcAft>
                <a:spcPts val="3000"/>
              </a:spcAft>
              <a:buClr>
                <a:srgbClr val="66FF66"/>
              </a:buClr>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ea typeface="+mn-ea"/>
                <a:cs typeface="Calibri" pitchFamily="34" charset="0"/>
              </a:rPr>
              <a:t>Man can resist God by disbelieving</a:t>
            </a:r>
          </a:p>
          <a:p>
            <a:pPr marL="746125" lvl="1" indent="-742950">
              <a:spcBef>
                <a:spcPts val="0"/>
              </a:spcBef>
              <a:spcAft>
                <a:spcPts val="3000"/>
              </a:spcAft>
              <a:buClr>
                <a:srgbClr val="66FF66"/>
              </a:buClr>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ea typeface="+mn-ea"/>
                <a:cs typeface="Calibri" pitchFamily="34" charset="0"/>
              </a:rPr>
              <a:t>John 6:44?</a:t>
            </a:r>
          </a:p>
        </p:txBody>
      </p:sp>
      <p:sp>
        <p:nvSpPr>
          <p:cNvPr id="4" name="Title 1">
            <a:extLst>
              <a:ext uri="{FF2B5EF4-FFF2-40B4-BE49-F238E27FC236}">
                <a16:creationId xmlns:a16="http://schemas.microsoft.com/office/drawing/2014/main" id="{42F5CE23-B06F-6B4D-8EEE-1B870FE25695}"/>
              </a:ext>
            </a:extLst>
          </p:cNvPr>
          <p:cNvSpPr>
            <a:spLocks noGrp="1"/>
          </p:cNvSpPr>
          <p:nvPr>
            <p:ph type="title"/>
          </p:nvPr>
        </p:nvSpPr>
        <p:spPr>
          <a:xfrm>
            <a:off x="1143000" y="152400"/>
            <a:ext cx="9220200" cy="914400"/>
          </a:xfrm>
        </p:spPr>
        <p:txBody>
          <a:bodyPr/>
          <a:lstStyle/>
          <a:p>
            <a:pPr marL="742950" indent="-742950" algn="ctr">
              <a:buClr>
                <a:srgbClr val="CC66FF"/>
              </a:buClr>
              <a:buFont typeface="+mj-lt"/>
              <a:buAutoNum type="alphaUcPeriod" startAt="4"/>
            </a:pPr>
            <a:r>
              <a:rPr lang="en-US" sz="3600" dirty="0">
                <a:effectLst>
                  <a:outerShdw blurRad="38100" dist="38100" dir="2700000" algn="tl">
                    <a:srgbClr val="000000">
                      <a:alpha val="43137"/>
                    </a:srgbClr>
                  </a:outerShdw>
                </a:effectLst>
              </a:rPr>
              <a:t>Irresistible Grace</a:t>
            </a:r>
          </a:p>
        </p:txBody>
      </p:sp>
      <p:pic>
        <p:nvPicPr>
          <p:cNvPr id="2" name="Picture 2">
            <a:extLst>
              <a:ext uri="{FF2B5EF4-FFF2-40B4-BE49-F238E27FC236}">
                <a16:creationId xmlns:a16="http://schemas.microsoft.com/office/drawing/2014/main" id="{4332EE08-53FE-6642-DEDB-7284EA87390C}"/>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007463" y="1676400"/>
            <a:ext cx="2498737" cy="297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94554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23BC05-46E1-6DB7-FBBB-99E449AAACFD}"/>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5742FCFA-F50E-6C40-861E-56728FAB85A3}"/>
              </a:ext>
            </a:extLst>
          </p:cNvPr>
          <p:cNvSpPr>
            <a:spLocks noGrp="1"/>
          </p:cNvSpPr>
          <p:nvPr>
            <p:ph type="title"/>
          </p:nvPr>
        </p:nvSpPr>
        <p:spPr>
          <a:xfrm>
            <a:off x="1028700" y="152400"/>
            <a:ext cx="10134600" cy="914400"/>
          </a:xfrm>
        </p:spPr>
        <p:txBody>
          <a:bodyPr/>
          <a:lstStyle/>
          <a:p>
            <a:pPr marL="742950" indent="-742950" algn="ctr">
              <a:buClr>
                <a:srgbClr val="66FF66"/>
              </a:buClr>
              <a:buFont typeface="+mj-lt"/>
              <a:buAutoNum type="arabicPeriod" startAt="2"/>
            </a:pPr>
            <a:r>
              <a:rPr lang="en-US" sz="3600" dirty="0">
                <a:effectLst>
                  <a:outerShdw blurRad="38100" dist="38100" dir="2700000" algn="tl">
                    <a:srgbClr val="000000">
                      <a:alpha val="43137"/>
                    </a:srgbClr>
                  </a:outerShdw>
                </a:effectLst>
              </a:rPr>
              <a:t>Calvinistic Arguments</a:t>
            </a:r>
          </a:p>
        </p:txBody>
      </p:sp>
      <p:sp>
        <p:nvSpPr>
          <p:cNvPr id="3" name="Content Placeholder 2">
            <a:extLst>
              <a:ext uri="{FF2B5EF4-FFF2-40B4-BE49-F238E27FC236}">
                <a16:creationId xmlns:a16="http://schemas.microsoft.com/office/drawing/2014/main" id="{6C3F9BED-5147-71D6-03EF-C18FB128C8F9}"/>
              </a:ext>
            </a:extLst>
          </p:cNvPr>
          <p:cNvSpPr>
            <a:spLocks noGrp="1"/>
          </p:cNvSpPr>
          <p:nvPr>
            <p:ph idx="1"/>
          </p:nvPr>
        </p:nvSpPr>
        <p:spPr>
          <a:xfrm>
            <a:off x="609600" y="1600200"/>
            <a:ext cx="8229600" cy="2819400"/>
          </a:xfrm>
        </p:spPr>
        <p:txBody>
          <a:bodyPr/>
          <a:lstStyle/>
          <a:p>
            <a:pPr marL="742950" indent="-742950" algn="just">
              <a:spcBef>
                <a:spcPts val="0"/>
              </a:spcBef>
              <a:spcAft>
                <a:spcPts val="2400"/>
              </a:spcAft>
              <a:buClr>
                <a:srgbClr val="FFC000"/>
              </a:buClr>
              <a:buSzPct val="100000"/>
              <a:buFont typeface="+mj-lt"/>
              <a:buAutoNum type="alphaLcParenR"/>
              <a:defRPr/>
            </a:pPr>
            <a:r>
              <a:rPr lang="en-US" dirty="0">
                <a:cs typeface="Calibri" pitchFamily="34" charset="0"/>
              </a:rPr>
              <a:t>Faith is a gift</a:t>
            </a:r>
          </a:p>
          <a:p>
            <a:pPr marL="742950" indent="-742950" algn="just">
              <a:spcBef>
                <a:spcPts val="0"/>
              </a:spcBef>
              <a:spcAft>
                <a:spcPts val="2400"/>
              </a:spcAft>
              <a:buClr>
                <a:srgbClr val="FFC000"/>
              </a:buClr>
              <a:buSzPct val="100000"/>
              <a:buFont typeface="+mj-lt"/>
              <a:buAutoNum type="alphaLcParenR"/>
              <a:defRPr/>
            </a:pPr>
            <a:r>
              <a:rPr lang="en-US" dirty="0">
                <a:cs typeface="Calibri" pitchFamily="34" charset="0"/>
              </a:rPr>
              <a:t>Regeneration precedes faith</a:t>
            </a:r>
          </a:p>
          <a:p>
            <a:pPr marL="742950" indent="-742950" algn="just">
              <a:spcBef>
                <a:spcPts val="0"/>
              </a:spcBef>
              <a:spcAft>
                <a:spcPts val="2400"/>
              </a:spcAft>
              <a:buClr>
                <a:srgbClr val="FFC000"/>
              </a:buClr>
              <a:buSzPct val="100000"/>
              <a:buFont typeface="+mj-lt"/>
              <a:buAutoNum type="alphaLcParenR"/>
              <a:defRPr/>
            </a:pPr>
            <a:r>
              <a:rPr lang="en-US" b="1" u="sng" dirty="0">
                <a:solidFill>
                  <a:srgbClr val="FFFFCC"/>
                </a:solidFill>
                <a:cs typeface="Calibri" pitchFamily="34" charset="0"/>
              </a:rPr>
              <a:t>Lost man cannot seek God (Rom. 3:11)</a:t>
            </a:r>
          </a:p>
        </p:txBody>
      </p:sp>
      <p:pic>
        <p:nvPicPr>
          <p:cNvPr id="4" name="Picture 2">
            <a:extLst>
              <a:ext uri="{FF2B5EF4-FFF2-40B4-BE49-F238E27FC236}">
                <a16:creationId xmlns:a16="http://schemas.microsoft.com/office/drawing/2014/main" id="{A8FFAC61-4FF7-73D9-CA91-24ED784262E8}"/>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007463" y="1676400"/>
            <a:ext cx="2498737" cy="297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59986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4B0EB09-825B-440E-965D-E5299BE71C2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5" name="Subtitle 3"/>
          <p:cNvSpPr txBox="1">
            <a:spLocks/>
          </p:cNvSpPr>
          <p:nvPr/>
        </p:nvSpPr>
        <p:spPr bwMode="auto">
          <a:xfrm>
            <a:off x="1981200" y="0"/>
            <a:ext cx="8229600" cy="2438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ctr">
              <a:spcBef>
                <a:spcPts val="0"/>
              </a:spcBef>
              <a:spcAft>
                <a:spcPts val="1200"/>
              </a:spcAft>
              <a:buNone/>
              <a:defRPr/>
            </a:pPr>
            <a:r>
              <a:rPr lang="en-US" sz="4000" dirty="0">
                <a:solidFill>
                  <a:schemeClr val="tx2"/>
                </a:solidFill>
                <a:ea typeface="+mj-ea"/>
                <a:cs typeface="Calibri" panose="020F0502020204030204" pitchFamily="34" charset="0"/>
              </a:rPr>
              <a:t>Romans 3:11</a:t>
            </a:r>
          </a:p>
          <a:p>
            <a:pPr marL="0" indent="0">
              <a:spcBef>
                <a:spcPts val="0"/>
              </a:spcBef>
              <a:buClr>
                <a:srgbClr val="00FFFF"/>
              </a:buClr>
              <a:buNone/>
              <a:defRPr/>
            </a:pPr>
            <a:r>
              <a:rPr lang="en-US" sz="3600" kern="0" dirty="0">
                <a:solidFill>
                  <a:srgbClr val="FFFFFF"/>
                </a:solidFill>
                <a:effectLst>
                  <a:outerShdw blurRad="38100" dist="38100" dir="2700000" algn="tl">
                    <a:srgbClr val="000000">
                      <a:alpha val="43137"/>
                    </a:srgbClr>
                  </a:outerShdw>
                </a:effectLst>
              </a:rPr>
              <a:t>“</a:t>
            </a:r>
            <a:r>
              <a:rPr lang="en-US" sz="3600" cap="small" dirty="0">
                <a:effectLst/>
              </a:rPr>
              <a:t>There is none who understands</a:t>
            </a:r>
            <a:r>
              <a:rPr lang="en-US" sz="3600" dirty="0">
                <a:effectLst/>
              </a:rPr>
              <a:t>, </a:t>
            </a:r>
            <a:r>
              <a:rPr lang="en-US" sz="3600" cap="small" dirty="0">
                <a:effectLst/>
              </a:rPr>
              <a:t>There is none who seeks for God.”</a:t>
            </a:r>
          </a:p>
        </p:txBody>
      </p:sp>
      <p:pic>
        <p:nvPicPr>
          <p:cNvPr id="2" name="Picture 1">
            <a:extLst>
              <a:ext uri="{FF2B5EF4-FFF2-40B4-BE49-F238E27FC236}">
                <a16:creationId xmlns:a16="http://schemas.microsoft.com/office/drawing/2014/main" id="{761CD7E5-B2C4-94E5-7DE1-D79DABA1FAA2}"/>
              </a:ext>
            </a:extLst>
          </p:cNvPr>
          <p:cNvPicPr>
            <a:picLocks noChangeAspect="1"/>
          </p:cNvPicPr>
          <p:nvPr/>
        </p:nvPicPr>
        <p:blipFill>
          <a:blip r:embed="rId4"/>
          <a:stretch>
            <a:fillRect/>
          </a:stretch>
        </p:blipFill>
        <p:spPr>
          <a:xfrm>
            <a:off x="4064000" y="2514600"/>
            <a:ext cx="4064000" cy="22860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5572035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4B0EB09-825B-440E-965D-E5299BE71C2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5" name="Subtitle 3"/>
          <p:cNvSpPr txBox="1">
            <a:spLocks/>
          </p:cNvSpPr>
          <p:nvPr/>
        </p:nvSpPr>
        <p:spPr bwMode="auto">
          <a:xfrm>
            <a:off x="609600" y="0"/>
            <a:ext cx="10972800" cy="2438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ctr">
              <a:spcBef>
                <a:spcPts val="0"/>
              </a:spcBef>
              <a:spcAft>
                <a:spcPts val="1200"/>
              </a:spcAft>
              <a:buNone/>
              <a:defRPr/>
            </a:pPr>
            <a:r>
              <a:rPr lang="en-US" sz="4000" dirty="0">
                <a:solidFill>
                  <a:schemeClr val="tx2"/>
                </a:solidFill>
                <a:ea typeface="+mj-ea"/>
                <a:cs typeface="Calibri" panose="020F0502020204030204" pitchFamily="34" charset="0"/>
              </a:rPr>
              <a:t>2 Corinthians 4:4</a:t>
            </a:r>
          </a:p>
          <a:p>
            <a:pPr marL="0" indent="0" algn="just">
              <a:spcBef>
                <a:spcPts val="0"/>
              </a:spcBef>
              <a:buClr>
                <a:srgbClr val="00FFFF"/>
              </a:buClr>
              <a:buNone/>
              <a:defRPr/>
            </a:pPr>
            <a:r>
              <a:rPr lang="en-US" dirty="0">
                <a:cs typeface="Calibri" panose="020F0502020204030204" pitchFamily="34" charset="0"/>
              </a:rPr>
              <a:t>“in whose case the god of this world has blinded the minds of the unbelieving so that they might not see the light of the gospel of the glory of Christ, who is the image of God.”</a:t>
            </a:r>
          </a:p>
        </p:txBody>
      </p:sp>
      <p:pic>
        <p:nvPicPr>
          <p:cNvPr id="2" name="Picture 1">
            <a:extLst>
              <a:ext uri="{FF2B5EF4-FFF2-40B4-BE49-F238E27FC236}">
                <a16:creationId xmlns:a16="http://schemas.microsoft.com/office/drawing/2014/main" id="{27D7D4C2-3ECB-DE14-28E6-73F7EBD30CD6}"/>
              </a:ext>
            </a:extLst>
          </p:cNvPr>
          <p:cNvPicPr>
            <a:picLocks noChangeAspect="1"/>
          </p:cNvPicPr>
          <p:nvPr/>
        </p:nvPicPr>
        <p:blipFill>
          <a:blip r:embed="rId3"/>
          <a:srcRect l="18332" t="5556" r="18334" b="5556"/>
          <a:stretch>
            <a:fillRect/>
          </a:stretch>
        </p:blipFill>
        <p:spPr>
          <a:xfrm>
            <a:off x="5010150" y="2514600"/>
            <a:ext cx="2171700" cy="2286000"/>
          </a:xfrm>
          <a:prstGeom prst="rect">
            <a:avLst/>
          </a:prstGeom>
          <a:ln>
            <a:solidFill>
              <a:schemeClr val="tx1"/>
            </a:solidFill>
          </a:ln>
        </p:spPr>
      </p:pic>
    </p:spTree>
    <p:extLst>
      <p:ext uri="{BB962C8B-B14F-4D97-AF65-F5344CB8AC3E}">
        <p14:creationId xmlns:p14="http://schemas.microsoft.com/office/powerpoint/2010/main" val="4560136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PREVIOUS_ACTIVE_SLIDE" val="6493"/>
</p:tagLst>
</file>

<file path=ppt/theme/theme1.xml><?xml version="1.0" encoding="utf-8"?>
<a:theme xmlns:a="http://schemas.openxmlformats.org/drawingml/2006/main" name="1_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Designs\Azure.pot</Template>
  <TotalTime>16659</TotalTime>
  <Words>2384</Words>
  <Application>Microsoft Office PowerPoint</Application>
  <PresentationFormat>Widescreen</PresentationFormat>
  <Paragraphs>218</Paragraphs>
  <Slides>57</Slides>
  <Notes>2</Notes>
  <HiddenSlides>0</HiddenSlides>
  <MMClips>0</MMClips>
  <ScaleCrop>false</ScaleCrop>
  <HeadingPairs>
    <vt:vector size="4" baseType="variant">
      <vt:variant>
        <vt:lpstr>Theme</vt:lpstr>
      </vt:variant>
      <vt:variant>
        <vt:i4>3</vt:i4>
      </vt:variant>
      <vt:variant>
        <vt:lpstr>Slide Titles</vt:lpstr>
      </vt:variant>
      <vt:variant>
        <vt:i4>57</vt:i4>
      </vt:variant>
    </vt:vector>
  </HeadingPairs>
  <TitlesOfParts>
    <vt:vector size="60" baseType="lpstr">
      <vt:lpstr>1_Azure</vt:lpstr>
      <vt:lpstr>2_Azure</vt:lpstr>
      <vt:lpstr>Office Theme</vt:lpstr>
      <vt:lpstr>PowerPoint Presentation</vt:lpstr>
      <vt:lpstr>Neo-Calvinism vs. The Bible</vt:lpstr>
      <vt:lpstr>V. Running TULIP Through the Grid of Scripture</vt:lpstr>
      <vt:lpstr>Irresistible Grace</vt:lpstr>
      <vt:lpstr>Irresistible Grace =  ‘Regeneration Precedes Faith &amp; Faith is a Gift’</vt:lpstr>
      <vt:lpstr>Irresistible Grace</vt:lpstr>
      <vt:lpstr>Calvinistic Arguments</vt:lpstr>
      <vt:lpstr>PowerPoint Presentation</vt:lpstr>
      <vt:lpstr>PowerPoint Presentation</vt:lpstr>
      <vt:lpstr>PowerPoint Presentation</vt:lpstr>
      <vt:lpstr>Lost Man Cannot Seek God?</vt:lpstr>
      <vt:lpstr>Lost Man Cannot Seek God?</vt:lpstr>
      <vt:lpstr>God’s Grace to the Unsaved</vt:lpstr>
      <vt:lpstr>God’s Grace to the Unsaved</vt:lpstr>
      <vt:lpstr>PowerPoint Presentation</vt:lpstr>
      <vt:lpstr>PowerPoint Presentation</vt:lpstr>
      <vt:lpstr>PowerPoint Presentation</vt:lpstr>
      <vt:lpstr>God’s Grace to the Unsaved</vt:lpstr>
      <vt:lpstr>PowerPoint Presentation</vt:lpstr>
      <vt:lpstr>PowerPoint Presentation</vt:lpstr>
      <vt:lpstr>PowerPoint Presentation</vt:lpstr>
      <vt:lpstr>PowerPoint Presentation</vt:lpstr>
      <vt:lpstr>God’s Grace to the Unsaved</vt:lpstr>
      <vt:lpstr>PowerPoint Presentation</vt:lpstr>
      <vt:lpstr>God’s Grace to the Unsaved</vt:lpstr>
      <vt:lpstr>PowerPoint Presentation</vt:lpstr>
      <vt:lpstr>PowerPoint Presentation</vt:lpstr>
      <vt:lpstr>God’s Grace to the Unsaved</vt:lpstr>
      <vt:lpstr>PowerPoint Presentation</vt:lpstr>
      <vt:lpstr>God’s Grace to the Unsaved</vt:lpstr>
      <vt:lpstr>PowerPoint Presentation</vt:lpstr>
      <vt:lpstr>Lost Man Cannot Seek God?</vt:lpstr>
      <vt:lpstr>PowerPoint Presentation</vt:lpstr>
      <vt:lpstr>Lost Man Cannot Seek God?</vt:lpstr>
      <vt:lpstr>PowerPoint Presentation</vt:lpstr>
      <vt:lpstr>PowerPoint Presentation</vt:lpstr>
      <vt:lpstr>Lewis Sperry Chafer, vol. 7, Systematic Theologyb  (Grand Rapids, MI: Kregel Publications, 1993), 265-66.</vt:lpstr>
      <vt:lpstr>Irresistible Grace</vt:lpstr>
      <vt:lpstr>Man Can Resist God’s Grace</vt:lpstr>
      <vt:lpstr>Man Can Resist God’s Grace</vt:lpstr>
      <vt:lpstr>PowerPoint Presentation</vt:lpstr>
      <vt:lpstr>PowerPoint Presentation</vt:lpstr>
      <vt:lpstr>Man Can Resist God’s Grace</vt:lpstr>
      <vt:lpstr>Man Can Resist God’s Grace</vt:lpstr>
      <vt:lpstr>PowerPoint Presentation</vt:lpstr>
      <vt:lpstr>Man Can Resist God’s Grace</vt:lpstr>
      <vt:lpstr>PowerPoint Presentation</vt:lpstr>
      <vt:lpstr>PowerPoint Presentation</vt:lpstr>
      <vt:lpstr>Man Can Resist God’s Grace</vt:lpstr>
      <vt:lpstr>Man Can Resist God’s Grace</vt:lpstr>
      <vt:lpstr>Irresistible Grace</vt:lpstr>
      <vt:lpstr>Man Can Resist God By Disbelieving</vt:lpstr>
      <vt:lpstr>Man Can Resist God By Disbelieving</vt:lpstr>
      <vt:lpstr>Man Can Resist God By Disbelieving</vt:lpstr>
      <vt:lpstr>Man Can Resist God By Disbelieving</vt:lpstr>
      <vt:lpstr>Man Can Resist God By Disbelieving</vt:lpstr>
      <vt:lpstr>Irresistible Grace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Neo-Calvinism vs the Bible - 033</dc:title>
  <dc:subject>Neo Calvinism vs the Bible</dc:subject>
  <dc:creator>A. Woods</dc:creator>
  <dc:description>Modified by Jim McGowan</dc:description>
  <cp:lastModifiedBy>anne woods</cp:lastModifiedBy>
  <cp:revision>1956</cp:revision>
  <cp:lastPrinted>2025-06-20T13:21:56Z</cp:lastPrinted>
  <dcterms:created xsi:type="dcterms:W3CDTF">2009-03-17T12:21:13Z</dcterms:created>
  <dcterms:modified xsi:type="dcterms:W3CDTF">2025-06-28T16:46:12Z</dcterms:modified>
</cp:coreProperties>
</file>