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57"/>
  </p:notesMasterIdLst>
  <p:handoutMasterIdLst>
    <p:handoutMasterId r:id="rId58"/>
  </p:handoutMasterIdLst>
  <p:sldIdLst>
    <p:sldId id="2018" r:id="rId2"/>
    <p:sldId id="2066" r:id="rId3"/>
    <p:sldId id="6617" r:id="rId4"/>
    <p:sldId id="10824" r:id="rId5"/>
    <p:sldId id="2158" r:id="rId6"/>
    <p:sldId id="28018" r:id="rId7"/>
    <p:sldId id="28008" r:id="rId8"/>
    <p:sldId id="28032" r:id="rId9"/>
    <p:sldId id="27663" r:id="rId10"/>
    <p:sldId id="28033" r:id="rId11"/>
    <p:sldId id="28049" r:id="rId12"/>
    <p:sldId id="3264" r:id="rId13"/>
    <p:sldId id="28022" r:id="rId14"/>
    <p:sldId id="28034" r:id="rId15"/>
    <p:sldId id="28035" r:id="rId16"/>
    <p:sldId id="28042" r:id="rId17"/>
    <p:sldId id="28043" r:id="rId18"/>
    <p:sldId id="28044" r:id="rId19"/>
    <p:sldId id="28036" r:id="rId20"/>
    <p:sldId id="28045" r:id="rId21"/>
    <p:sldId id="28046" r:id="rId22"/>
    <p:sldId id="3861" r:id="rId23"/>
    <p:sldId id="5691" r:id="rId24"/>
    <p:sldId id="28047" r:id="rId25"/>
    <p:sldId id="28052" r:id="rId26"/>
    <p:sldId id="28053" r:id="rId27"/>
    <p:sldId id="27729" r:id="rId28"/>
    <p:sldId id="12484" r:id="rId29"/>
    <p:sldId id="11182" r:id="rId30"/>
    <p:sldId id="11183" r:id="rId31"/>
    <p:sldId id="2307" r:id="rId32"/>
    <p:sldId id="28023" r:id="rId33"/>
    <p:sldId id="28037" r:id="rId34"/>
    <p:sldId id="28038" r:id="rId35"/>
    <p:sldId id="28054" r:id="rId36"/>
    <p:sldId id="28050" r:id="rId37"/>
    <p:sldId id="2021" r:id="rId38"/>
    <p:sldId id="28039" r:id="rId39"/>
    <p:sldId id="7853" r:id="rId40"/>
    <p:sldId id="28040" r:id="rId41"/>
    <p:sldId id="3922" r:id="rId42"/>
    <p:sldId id="28041" r:id="rId43"/>
    <p:sldId id="7371" r:id="rId44"/>
    <p:sldId id="8221" r:id="rId45"/>
    <p:sldId id="8232" r:id="rId46"/>
    <p:sldId id="28051" r:id="rId47"/>
    <p:sldId id="7370" r:id="rId48"/>
    <p:sldId id="2070" r:id="rId49"/>
    <p:sldId id="4437" r:id="rId50"/>
    <p:sldId id="2241" r:id="rId51"/>
    <p:sldId id="7324" r:id="rId52"/>
    <p:sldId id="27479" r:id="rId53"/>
    <p:sldId id="2167" r:id="rId54"/>
    <p:sldId id="28024" r:id="rId55"/>
    <p:sldId id="27632" r:id="rId56"/>
  </p:sldIdLst>
  <p:sldSz cx="12192000" cy="6858000"/>
  <p:notesSz cx="7315200" cy="9601200"/>
  <p:custDataLst>
    <p:tags r:id="rId5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8000"/>
    <a:srgbClr val="33CC33"/>
    <a:srgbClr val="FFFF99"/>
    <a:srgbClr val="0000FF"/>
    <a:srgbClr val="0099FF"/>
    <a:srgbClr val="FFFF00"/>
    <a:srgbClr val="A50021"/>
    <a:srgbClr val="CCECFF"/>
    <a:srgbClr val="E1C5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87" autoAdjust="0"/>
    <p:restoredTop sz="95974" autoAdjust="0"/>
  </p:normalViewPr>
  <p:slideViewPr>
    <p:cSldViewPr>
      <p:cViewPr varScale="1">
        <p:scale>
          <a:sx n="79" d="100"/>
          <a:sy n="79" d="100"/>
        </p:scale>
        <p:origin x="278" y="28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13" d="100"/>
          <a:sy n="113" d="100"/>
        </p:scale>
        <p:origin x="4156" y="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m McGowan" userId="e2c7446dd3aca506" providerId="LiveId" clId="{F94634D0-81F7-44EC-A01D-B60D00C6B0EB}"/>
    <pc:docChg chg="undo custSel modSld modHandout">
      <pc:chgData name="Jim McGowan" userId="e2c7446dd3aca506" providerId="LiveId" clId="{F94634D0-81F7-44EC-A01D-B60D00C6B0EB}" dt="2025-06-07T19:29:05.921" v="161" actId="1582"/>
      <pc:docMkLst>
        <pc:docMk/>
      </pc:docMkLst>
      <pc:sldChg chg="modSp mod">
        <pc:chgData name="Jim McGowan" userId="e2c7446dd3aca506" providerId="LiveId" clId="{F94634D0-81F7-44EC-A01D-B60D00C6B0EB}" dt="2025-06-07T19:07:08.113" v="23" actId="14100"/>
        <pc:sldMkLst>
          <pc:docMk/>
          <pc:sldMk cId="0" sldId="2021"/>
        </pc:sldMkLst>
        <pc:spChg chg="mod">
          <ac:chgData name="Jim McGowan" userId="e2c7446dd3aca506" providerId="LiveId" clId="{F94634D0-81F7-44EC-A01D-B60D00C6B0EB}" dt="2025-06-07T19:07:08.113" v="23" actId="14100"/>
          <ac:spMkLst>
            <pc:docMk/>
            <pc:sldMk cId="0" sldId="2021"/>
            <ac:spMk id="22531" creationId="{00000000-0000-0000-0000-000000000000}"/>
          </ac:spMkLst>
        </pc:spChg>
      </pc:sldChg>
      <pc:sldChg chg="delSp mod">
        <pc:chgData name="Jim McGowan" userId="e2c7446dd3aca506" providerId="LiveId" clId="{F94634D0-81F7-44EC-A01D-B60D00C6B0EB}" dt="2025-06-07T19:27:24.863" v="116" actId="478"/>
        <pc:sldMkLst>
          <pc:docMk/>
          <pc:sldMk cId="3786138082" sldId="3861"/>
        </pc:sldMkLst>
      </pc:sldChg>
      <pc:sldChg chg="modSp mod">
        <pc:chgData name="Jim McGowan" userId="e2c7446dd3aca506" providerId="LiveId" clId="{F94634D0-81F7-44EC-A01D-B60D00C6B0EB}" dt="2025-06-07T19:09:01.779" v="32" actId="20577"/>
        <pc:sldMkLst>
          <pc:docMk/>
          <pc:sldMk cId="2973001248" sldId="27632"/>
        </pc:sldMkLst>
        <pc:spChg chg="mod">
          <ac:chgData name="Jim McGowan" userId="e2c7446dd3aca506" providerId="LiveId" clId="{F94634D0-81F7-44EC-A01D-B60D00C6B0EB}" dt="2025-06-07T19:09:01.779" v="32" actId="20577"/>
          <ac:spMkLst>
            <pc:docMk/>
            <pc:sldMk cId="2973001248" sldId="27632"/>
            <ac:spMk id="3" creationId="{3325EAC7-DE35-507C-2E60-A62FDA69723F}"/>
          </ac:spMkLst>
        </pc:spChg>
      </pc:sldChg>
      <pc:sldChg chg="modSp mod">
        <pc:chgData name="Jim McGowan" userId="e2c7446dd3aca506" providerId="LiveId" clId="{F94634D0-81F7-44EC-A01D-B60D00C6B0EB}" dt="2025-06-07T18:58:21.307" v="0" actId="12789"/>
        <pc:sldMkLst>
          <pc:docMk/>
          <pc:sldMk cId="3805953228" sldId="28008"/>
        </pc:sldMkLst>
        <pc:spChg chg="mod">
          <ac:chgData name="Jim McGowan" userId="e2c7446dd3aca506" providerId="LiveId" clId="{F94634D0-81F7-44EC-A01D-B60D00C6B0EB}" dt="2025-06-07T18:58:21.307" v="0" actId="12789"/>
          <ac:spMkLst>
            <pc:docMk/>
            <pc:sldMk cId="3805953228" sldId="28008"/>
            <ac:spMk id="161795" creationId="{533194E0-06AD-2A16-8283-1C664A80B19A}"/>
          </ac:spMkLst>
        </pc:spChg>
      </pc:sldChg>
      <pc:sldChg chg="addSp delSp modSp mod">
        <pc:chgData name="Jim McGowan" userId="e2c7446dd3aca506" providerId="LiveId" clId="{F94634D0-81F7-44EC-A01D-B60D00C6B0EB}" dt="2025-06-07T19:17:18.733" v="41" actId="1035"/>
        <pc:sldMkLst>
          <pc:docMk/>
          <pc:sldMk cId="922324065" sldId="28011"/>
        </pc:sldMkLst>
      </pc:sldChg>
      <pc:sldChg chg="modSp mod">
        <pc:chgData name="Jim McGowan" userId="e2c7446dd3aca506" providerId="LiveId" clId="{F94634D0-81F7-44EC-A01D-B60D00C6B0EB}" dt="2025-06-07T18:58:31.689" v="1" actId="12789"/>
        <pc:sldMkLst>
          <pc:docMk/>
          <pc:sldMk cId="1134020093" sldId="28019"/>
        </pc:sldMkLst>
      </pc:sldChg>
      <pc:sldChg chg="modSp mod">
        <pc:chgData name="Jim McGowan" userId="e2c7446dd3aca506" providerId="LiveId" clId="{F94634D0-81F7-44EC-A01D-B60D00C6B0EB}" dt="2025-06-07T19:01:41.556" v="2" actId="12789"/>
        <pc:sldMkLst>
          <pc:docMk/>
          <pc:sldMk cId="501518438" sldId="28020"/>
        </pc:sldMkLst>
      </pc:sldChg>
      <pc:sldChg chg="modSp mod">
        <pc:chgData name="Jim McGowan" userId="e2c7446dd3aca506" providerId="LiveId" clId="{F94634D0-81F7-44EC-A01D-B60D00C6B0EB}" dt="2025-06-07T19:02:32.469" v="7" actId="12789"/>
        <pc:sldMkLst>
          <pc:docMk/>
          <pc:sldMk cId="4173675570" sldId="28021"/>
        </pc:sldMkLst>
      </pc:sldChg>
      <pc:sldChg chg="modSp mod">
        <pc:chgData name="Jim McGowan" userId="e2c7446dd3aca506" providerId="LiveId" clId="{F94634D0-81F7-44EC-A01D-B60D00C6B0EB}" dt="2025-06-07T19:03:23.674" v="13" actId="12789"/>
        <pc:sldMkLst>
          <pc:docMk/>
          <pc:sldMk cId="2777137958" sldId="28022"/>
        </pc:sldMkLst>
        <pc:spChg chg="mod">
          <ac:chgData name="Jim McGowan" userId="e2c7446dd3aca506" providerId="LiveId" clId="{F94634D0-81F7-44EC-A01D-B60D00C6B0EB}" dt="2025-06-07T19:03:23.674" v="13" actId="12789"/>
          <ac:spMkLst>
            <pc:docMk/>
            <pc:sldMk cId="2777137958" sldId="28022"/>
            <ac:spMk id="161795" creationId="{AFDFD313-F42D-AE9C-64E4-29A8E3395872}"/>
          </ac:spMkLst>
        </pc:spChg>
      </pc:sldChg>
      <pc:sldChg chg="modSp mod">
        <pc:chgData name="Jim McGowan" userId="e2c7446dd3aca506" providerId="LiveId" clId="{F94634D0-81F7-44EC-A01D-B60D00C6B0EB}" dt="2025-06-07T19:05:17.496" v="14" actId="12789"/>
        <pc:sldMkLst>
          <pc:docMk/>
          <pc:sldMk cId="3497262880" sldId="28023"/>
        </pc:sldMkLst>
        <pc:spChg chg="mod">
          <ac:chgData name="Jim McGowan" userId="e2c7446dd3aca506" providerId="LiveId" clId="{F94634D0-81F7-44EC-A01D-B60D00C6B0EB}" dt="2025-06-07T19:05:17.496" v="14" actId="12789"/>
          <ac:spMkLst>
            <pc:docMk/>
            <pc:sldMk cId="3497262880" sldId="28023"/>
            <ac:spMk id="161795" creationId="{213C5D48-2E50-96D9-D782-736A53B9B2DB}"/>
          </ac:spMkLst>
        </pc:spChg>
      </pc:sldChg>
      <pc:sldChg chg="modSp mod">
        <pc:chgData name="Jim McGowan" userId="e2c7446dd3aca506" providerId="LiveId" clId="{F94634D0-81F7-44EC-A01D-B60D00C6B0EB}" dt="2025-06-07T19:08:24.964" v="26" actId="12789"/>
        <pc:sldMkLst>
          <pc:docMk/>
          <pc:sldMk cId="1338491285" sldId="28024"/>
        </pc:sldMkLst>
        <pc:spChg chg="mod">
          <ac:chgData name="Jim McGowan" userId="e2c7446dd3aca506" providerId="LiveId" clId="{F94634D0-81F7-44EC-A01D-B60D00C6B0EB}" dt="2025-06-07T19:08:24.964" v="26" actId="12789"/>
          <ac:spMkLst>
            <pc:docMk/>
            <pc:sldMk cId="1338491285" sldId="28024"/>
            <ac:spMk id="161795" creationId="{BE036123-866C-893E-2026-4AA4C2DDC7D8}"/>
          </ac:spMkLst>
        </pc:spChg>
      </pc:sldChg>
      <pc:sldChg chg="modSp mod">
        <pc:chgData name="Jim McGowan" userId="e2c7446dd3aca506" providerId="LiveId" clId="{F94634D0-81F7-44EC-A01D-B60D00C6B0EB}" dt="2025-06-07T19:05:58.459" v="16" actId="14100"/>
        <pc:sldMkLst>
          <pc:docMk/>
          <pc:sldMk cId="2522153587" sldId="28037"/>
        </pc:sldMkLst>
        <pc:spChg chg="mod">
          <ac:chgData name="Jim McGowan" userId="e2c7446dd3aca506" providerId="LiveId" clId="{F94634D0-81F7-44EC-A01D-B60D00C6B0EB}" dt="2025-06-07T19:05:58.459" v="16" actId="14100"/>
          <ac:spMkLst>
            <pc:docMk/>
            <pc:sldMk cId="2522153587" sldId="28037"/>
            <ac:spMk id="161795" creationId="{38F0775C-69C3-DA1A-B6A3-8DFCE0A43F08}"/>
          </ac:spMkLst>
        </pc:spChg>
      </pc:sldChg>
      <pc:sldChg chg="modSp mod">
        <pc:chgData name="Jim McGowan" userId="e2c7446dd3aca506" providerId="LiveId" clId="{F94634D0-81F7-44EC-A01D-B60D00C6B0EB}" dt="2025-06-07T19:06:08.163" v="17" actId="14100"/>
        <pc:sldMkLst>
          <pc:docMk/>
          <pc:sldMk cId="3803875112" sldId="28038"/>
        </pc:sldMkLst>
        <pc:spChg chg="mod">
          <ac:chgData name="Jim McGowan" userId="e2c7446dd3aca506" providerId="LiveId" clId="{F94634D0-81F7-44EC-A01D-B60D00C6B0EB}" dt="2025-06-07T19:06:08.163" v="17" actId="14100"/>
          <ac:spMkLst>
            <pc:docMk/>
            <pc:sldMk cId="3803875112" sldId="28038"/>
            <ac:spMk id="161795" creationId="{93F1F759-5996-49AB-B9B0-454B6CE227F4}"/>
          </ac:spMkLst>
        </pc:spChg>
      </pc:sldChg>
      <pc:sldChg chg="modSp mod">
        <pc:chgData name="Jim McGowan" userId="e2c7446dd3aca506" providerId="LiveId" clId="{F94634D0-81F7-44EC-A01D-B60D00C6B0EB}" dt="2025-06-07T19:06:48.005" v="20" actId="14100"/>
        <pc:sldMkLst>
          <pc:docMk/>
          <pc:sldMk cId="725242494" sldId="28039"/>
        </pc:sldMkLst>
        <pc:spChg chg="mod">
          <ac:chgData name="Jim McGowan" userId="e2c7446dd3aca506" providerId="LiveId" clId="{F94634D0-81F7-44EC-A01D-B60D00C6B0EB}" dt="2025-06-07T19:06:48.005" v="20" actId="14100"/>
          <ac:spMkLst>
            <pc:docMk/>
            <pc:sldMk cId="725242494" sldId="28039"/>
            <ac:spMk id="161795" creationId="{79D92AA5-9E54-460E-96E6-997D5FF5BA68}"/>
          </ac:spMkLst>
        </pc:spChg>
      </pc:sldChg>
      <pc:sldChg chg="modSp mod">
        <pc:chgData name="Jim McGowan" userId="e2c7446dd3aca506" providerId="LiveId" clId="{F94634D0-81F7-44EC-A01D-B60D00C6B0EB}" dt="2025-06-07T19:07:34.095" v="24" actId="14100"/>
        <pc:sldMkLst>
          <pc:docMk/>
          <pc:sldMk cId="899618471" sldId="28040"/>
        </pc:sldMkLst>
        <pc:spChg chg="mod">
          <ac:chgData name="Jim McGowan" userId="e2c7446dd3aca506" providerId="LiveId" clId="{F94634D0-81F7-44EC-A01D-B60D00C6B0EB}" dt="2025-06-07T19:07:34.095" v="24" actId="14100"/>
          <ac:spMkLst>
            <pc:docMk/>
            <pc:sldMk cId="899618471" sldId="28040"/>
            <ac:spMk id="161795" creationId="{1A2AE2B2-F8E3-41A7-6B96-D0AC7E2DC971}"/>
          </ac:spMkLst>
        </pc:spChg>
      </pc:sldChg>
      <pc:sldChg chg="modSp mod">
        <pc:chgData name="Jim McGowan" userId="e2c7446dd3aca506" providerId="LiveId" clId="{F94634D0-81F7-44EC-A01D-B60D00C6B0EB}" dt="2025-06-07T19:07:57.476" v="25" actId="14100"/>
        <pc:sldMkLst>
          <pc:docMk/>
          <pc:sldMk cId="2373970548" sldId="28041"/>
        </pc:sldMkLst>
        <pc:spChg chg="mod">
          <ac:chgData name="Jim McGowan" userId="e2c7446dd3aca506" providerId="LiveId" clId="{F94634D0-81F7-44EC-A01D-B60D00C6B0EB}" dt="2025-06-07T19:07:57.476" v="25" actId="14100"/>
          <ac:spMkLst>
            <pc:docMk/>
            <pc:sldMk cId="2373970548" sldId="28041"/>
            <ac:spMk id="161795" creationId="{B23D9EA2-9590-F4AA-FB74-5C25E893256C}"/>
          </ac:spMkLst>
        </pc:spChg>
      </pc:sldChg>
      <pc:sldChg chg="addSp modSp mod">
        <pc:chgData name="Jim McGowan" userId="e2c7446dd3aca506" providerId="LiveId" clId="{F94634D0-81F7-44EC-A01D-B60D00C6B0EB}" dt="2025-06-07T19:22:29.736" v="115" actId="12788"/>
        <pc:sldMkLst>
          <pc:docMk/>
          <pc:sldMk cId="3631465771" sldId="28049"/>
        </pc:sldMkLst>
        <pc:spChg chg="mod">
          <ac:chgData name="Jim McGowan" userId="e2c7446dd3aca506" providerId="LiveId" clId="{F94634D0-81F7-44EC-A01D-B60D00C6B0EB}" dt="2025-06-07T19:22:17.339" v="107" actId="14100"/>
          <ac:spMkLst>
            <pc:docMk/>
            <pc:sldMk cId="3631465771" sldId="28049"/>
            <ac:spMk id="16387" creationId="{8CD62BCC-B538-7F2B-A9A4-7049D5F98B10}"/>
          </ac:spMkLst>
        </pc:spChg>
        <pc:picChg chg="add mod">
          <ac:chgData name="Jim McGowan" userId="e2c7446dd3aca506" providerId="LiveId" clId="{F94634D0-81F7-44EC-A01D-B60D00C6B0EB}" dt="2025-06-07T19:22:29.736" v="115" actId="12788"/>
          <ac:picMkLst>
            <pc:docMk/>
            <pc:sldMk cId="3631465771" sldId="28049"/>
            <ac:picMk id="2" creationId="{0A622E4E-E30C-5C95-8044-42684D5099E7}"/>
          </ac:picMkLst>
        </pc:picChg>
      </pc:sldChg>
      <pc:sldChg chg="addSp modSp mod">
        <pc:chgData name="Jim McGowan" userId="e2c7446dd3aca506" providerId="LiveId" clId="{F94634D0-81F7-44EC-A01D-B60D00C6B0EB}" dt="2025-06-07T19:29:05.921" v="161" actId="1582"/>
        <pc:sldMkLst>
          <pc:docMk/>
          <pc:sldMk cId="61175133" sldId="28050"/>
        </pc:sldMkLst>
        <pc:spChg chg="mod">
          <ac:chgData name="Jim McGowan" userId="e2c7446dd3aca506" providerId="LiveId" clId="{F94634D0-81F7-44EC-A01D-B60D00C6B0EB}" dt="2025-06-07T19:28:57.469" v="159" actId="14100"/>
          <ac:spMkLst>
            <pc:docMk/>
            <pc:sldMk cId="61175133" sldId="28050"/>
            <ac:spMk id="16387" creationId="{E421489E-0AA2-AAD8-8592-F316B557F614}"/>
          </ac:spMkLst>
        </pc:spChg>
        <pc:picChg chg="add mod">
          <ac:chgData name="Jim McGowan" userId="e2c7446dd3aca506" providerId="LiveId" clId="{F94634D0-81F7-44EC-A01D-B60D00C6B0EB}" dt="2025-06-07T19:29:05.921" v="161" actId="1582"/>
          <ac:picMkLst>
            <pc:docMk/>
            <pc:sldMk cId="61175133" sldId="28050"/>
            <ac:picMk id="2" creationId="{64AADEDB-F4A4-5294-0B76-99D72A03943E}"/>
          </ac:picMkLst>
        </pc:picChg>
      </pc:sldChg>
    </pc:docChg>
  </pc:docChgLst>
  <pc:docChgLst>
    <pc:chgData name="Jim McGowan" userId="e2c7446dd3aca506" providerId="LiveId" clId="{AA856208-45B3-4AC6-8C62-86756A1D7D7A}"/>
    <pc:docChg chg="undo redo custSel addSld delSld modSld sldOrd modHandout">
      <pc:chgData name="Jim McGowan" userId="e2c7446dd3aca506" providerId="LiveId" clId="{AA856208-45B3-4AC6-8C62-86756A1D7D7A}" dt="2025-05-14T16:57:39.567" v="2698" actId="47"/>
      <pc:docMkLst>
        <pc:docMk/>
      </pc:docMkLst>
      <pc:sldChg chg="addSp delSp modSp mod">
        <pc:chgData name="Jim McGowan" userId="e2c7446dd3aca506" providerId="LiveId" clId="{AA856208-45B3-4AC6-8C62-86756A1D7D7A}" dt="2025-05-14T12:39:25.992" v="35" actId="1035"/>
        <pc:sldMkLst>
          <pc:docMk/>
          <pc:sldMk cId="0" sldId="2018"/>
        </pc:sldMkLst>
        <pc:picChg chg="add mod ord">
          <ac:chgData name="Jim McGowan" userId="e2c7446dd3aca506" providerId="LiveId" clId="{AA856208-45B3-4AC6-8C62-86756A1D7D7A}" dt="2025-05-14T12:39:25.992" v="35" actId="1035"/>
          <ac:picMkLst>
            <pc:docMk/>
            <pc:sldMk cId="0" sldId="2018"/>
            <ac:picMk id="2" creationId="{BB5D130F-2481-615E-D2DC-ABC909AF630F}"/>
          </ac:picMkLst>
        </pc:picChg>
        <pc:picChg chg="add mod">
          <ac:chgData name="Jim McGowan" userId="e2c7446dd3aca506" providerId="LiveId" clId="{AA856208-45B3-4AC6-8C62-86756A1D7D7A}" dt="2025-05-14T12:38:59.785" v="5"/>
          <ac:picMkLst>
            <pc:docMk/>
            <pc:sldMk cId="0" sldId="2018"/>
            <ac:picMk id="3" creationId="{31E891EE-EBB0-015B-F1A7-3900B5B80657}"/>
          </ac:picMkLst>
        </pc:picChg>
      </pc:sldChg>
      <pc:sldChg chg="addSp delSp modSp mod ord">
        <pc:chgData name="Jim McGowan" userId="e2c7446dd3aca506" providerId="LiveId" clId="{AA856208-45B3-4AC6-8C62-86756A1D7D7A}" dt="2025-05-14T16:46:02.832" v="2532" actId="1038"/>
        <pc:sldMkLst>
          <pc:docMk/>
          <pc:sldMk cId="0" sldId="2019"/>
        </pc:sldMkLst>
      </pc:sldChg>
      <pc:sldChg chg="addSp delSp modSp mod">
        <pc:chgData name="Jim McGowan" userId="e2c7446dd3aca506" providerId="LiveId" clId="{AA856208-45B3-4AC6-8C62-86756A1D7D7A}" dt="2025-05-14T16:46:54.594" v="2538"/>
        <pc:sldMkLst>
          <pc:docMk/>
          <pc:sldMk cId="0" sldId="2020"/>
        </pc:sldMkLst>
      </pc:sldChg>
      <pc:sldChg chg="addSp delSp modSp mod">
        <pc:chgData name="Jim McGowan" userId="e2c7446dd3aca506" providerId="LiveId" clId="{AA856208-45B3-4AC6-8C62-86756A1D7D7A}" dt="2025-05-14T16:46:58.389" v="2540"/>
        <pc:sldMkLst>
          <pc:docMk/>
          <pc:sldMk cId="0" sldId="2021"/>
        </pc:sldMkLst>
      </pc:sldChg>
      <pc:sldChg chg="addSp delSp modSp mod">
        <pc:chgData name="Jim McGowan" userId="e2c7446dd3aca506" providerId="LiveId" clId="{AA856208-45B3-4AC6-8C62-86756A1D7D7A}" dt="2025-05-14T16:47:01.687" v="2542"/>
        <pc:sldMkLst>
          <pc:docMk/>
          <pc:sldMk cId="0" sldId="2022"/>
        </pc:sldMkLst>
      </pc:sldChg>
      <pc:sldChg chg="addSp delSp modSp mod">
        <pc:chgData name="Jim McGowan" userId="e2c7446dd3aca506" providerId="LiveId" clId="{AA856208-45B3-4AC6-8C62-86756A1D7D7A}" dt="2025-05-14T16:47:07.489" v="2546"/>
        <pc:sldMkLst>
          <pc:docMk/>
          <pc:sldMk cId="0" sldId="2023"/>
        </pc:sldMkLst>
      </pc:sldChg>
      <pc:sldChg chg="addSp delSp modSp mod">
        <pc:chgData name="Jim McGowan" userId="e2c7446dd3aca506" providerId="LiveId" clId="{AA856208-45B3-4AC6-8C62-86756A1D7D7A}" dt="2025-05-14T16:47:13.800" v="2550"/>
        <pc:sldMkLst>
          <pc:docMk/>
          <pc:sldMk cId="0" sldId="2024"/>
        </pc:sldMkLst>
      </pc:sldChg>
      <pc:sldChg chg="modSp mod">
        <pc:chgData name="Jim McGowan" userId="e2c7446dd3aca506" providerId="LiveId" clId="{AA856208-45B3-4AC6-8C62-86756A1D7D7A}" dt="2025-05-14T13:28:47.995" v="743" actId="12789"/>
        <pc:sldMkLst>
          <pc:docMk/>
          <pc:sldMk cId="0" sldId="2025"/>
        </pc:sldMkLst>
      </pc:sldChg>
      <pc:sldChg chg="modSp mod ord">
        <pc:chgData name="Jim McGowan" userId="e2c7446dd3aca506" providerId="LiveId" clId="{AA856208-45B3-4AC6-8C62-86756A1D7D7A}" dt="2025-05-14T13:28:19.158" v="738" actId="12789"/>
        <pc:sldMkLst>
          <pc:docMk/>
          <pc:sldMk cId="0" sldId="2026"/>
        </pc:sldMkLst>
      </pc:sldChg>
      <pc:sldChg chg="addSp delSp modSp mod">
        <pc:chgData name="Jim McGowan" userId="e2c7446dd3aca506" providerId="LiveId" clId="{AA856208-45B3-4AC6-8C62-86756A1D7D7A}" dt="2025-05-14T16:47:17.346" v="2552"/>
        <pc:sldMkLst>
          <pc:docMk/>
          <pc:sldMk cId="0" sldId="2027"/>
        </pc:sldMkLst>
      </pc:sldChg>
      <pc:sldChg chg="addSp delSp modSp mod">
        <pc:chgData name="Jim McGowan" userId="e2c7446dd3aca506" providerId="LiveId" clId="{AA856208-45B3-4AC6-8C62-86756A1D7D7A}" dt="2025-05-14T16:47:30.141" v="2560"/>
        <pc:sldMkLst>
          <pc:docMk/>
          <pc:sldMk cId="0" sldId="2028"/>
        </pc:sldMkLst>
      </pc:sldChg>
      <pc:sldChg chg="addSp delSp modSp mod">
        <pc:chgData name="Jim McGowan" userId="e2c7446dd3aca506" providerId="LiveId" clId="{AA856208-45B3-4AC6-8C62-86756A1D7D7A}" dt="2025-05-14T16:47:32.845" v="2562"/>
        <pc:sldMkLst>
          <pc:docMk/>
          <pc:sldMk cId="0" sldId="2029"/>
        </pc:sldMkLst>
      </pc:sldChg>
      <pc:sldChg chg="addSp delSp modSp mod">
        <pc:chgData name="Jim McGowan" userId="e2c7446dd3aca506" providerId="LiveId" clId="{AA856208-45B3-4AC6-8C62-86756A1D7D7A}" dt="2025-05-14T16:47:35.898" v="2564"/>
        <pc:sldMkLst>
          <pc:docMk/>
          <pc:sldMk cId="0" sldId="2030"/>
        </pc:sldMkLst>
      </pc:sldChg>
      <pc:sldChg chg="addSp delSp modSp mod">
        <pc:chgData name="Jim McGowan" userId="e2c7446dd3aca506" providerId="LiveId" clId="{AA856208-45B3-4AC6-8C62-86756A1D7D7A}" dt="2025-05-14T16:47:38.789" v="2566"/>
        <pc:sldMkLst>
          <pc:docMk/>
          <pc:sldMk cId="0" sldId="2031"/>
        </pc:sldMkLst>
      </pc:sldChg>
      <pc:sldChg chg="addSp delSp modSp mod">
        <pc:chgData name="Jim McGowan" userId="e2c7446dd3aca506" providerId="LiveId" clId="{AA856208-45B3-4AC6-8C62-86756A1D7D7A}" dt="2025-05-14T16:47:41.565" v="2568"/>
        <pc:sldMkLst>
          <pc:docMk/>
          <pc:sldMk cId="0" sldId="2032"/>
        </pc:sldMkLst>
      </pc:sldChg>
      <pc:sldChg chg="addSp delSp modSp mod">
        <pc:chgData name="Jim McGowan" userId="e2c7446dd3aca506" providerId="LiveId" clId="{AA856208-45B3-4AC6-8C62-86756A1D7D7A}" dt="2025-05-14T16:47:44.990" v="2570"/>
        <pc:sldMkLst>
          <pc:docMk/>
          <pc:sldMk cId="0" sldId="2033"/>
        </pc:sldMkLst>
      </pc:sldChg>
      <pc:sldChg chg="addSp delSp modSp mod">
        <pc:chgData name="Jim McGowan" userId="e2c7446dd3aca506" providerId="LiveId" clId="{AA856208-45B3-4AC6-8C62-86756A1D7D7A}" dt="2025-05-14T16:47:48.233" v="2572"/>
        <pc:sldMkLst>
          <pc:docMk/>
          <pc:sldMk cId="0" sldId="2034"/>
        </pc:sldMkLst>
      </pc:sldChg>
      <pc:sldChg chg="addSp delSp modSp mod">
        <pc:chgData name="Jim McGowan" userId="e2c7446dd3aca506" providerId="LiveId" clId="{AA856208-45B3-4AC6-8C62-86756A1D7D7A}" dt="2025-05-14T16:47:55.472" v="2578"/>
        <pc:sldMkLst>
          <pc:docMk/>
          <pc:sldMk cId="0" sldId="2035"/>
        </pc:sldMkLst>
      </pc:sldChg>
      <pc:sldChg chg="modSp mod ord">
        <pc:chgData name="Jim McGowan" userId="e2c7446dd3aca506" providerId="LiveId" clId="{AA856208-45B3-4AC6-8C62-86756A1D7D7A}" dt="2025-05-14T13:51:46.591" v="998"/>
        <pc:sldMkLst>
          <pc:docMk/>
          <pc:sldMk cId="0" sldId="2036"/>
        </pc:sldMkLst>
      </pc:sldChg>
      <pc:sldChg chg="addSp delSp modSp mod">
        <pc:chgData name="Jim McGowan" userId="e2c7446dd3aca506" providerId="LiveId" clId="{AA856208-45B3-4AC6-8C62-86756A1D7D7A}" dt="2025-05-14T16:48:08.729" v="2588"/>
        <pc:sldMkLst>
          <pc:docMk/>
          <pc:sldMk cId="0" sldId="2037"/>
        </pc:sldMkLst>
      </pc:sldChg>
      <pc:sldChg chg="addSp delSp modSp mod">
        <pc:chgData name="Jim McGowan" userId="e2c7446dd3aca506" providerId="LiveId" clId="{AA856208-45B3-4AC6-8C62-86756A1D7D7A}" dt="2025-05-14T16:48:15.108" v="2592"/>
        <pc:sldMkLst>
          <pc:docMk/>
          <pc:sldMk cId="0" sldId="2038"/>
        </pc:sldMkLst>
      </pc:sldChg>
      <pc:sldChg chg="addSp delSp modSp mod">
        <pc:chgData name="Jim McGowan" userId="e2c7446dd3aca506" providerId="LiveId" clId="{AA856208-45B3-4AC6-8C62-86756A1D7D7A}" dt="2025-05-14T14:07:19.873" v="1151" actId="12788"/>
        <pc:sldMkLst>
          <pc:docMk/>
          <pc:sldMk cId="0" sldId="2039"/>
        </pc:sldMkLst>
      </pc:sldChg>
      <pc:sldChg chg="addSp delSp modSp mod ord">
        <pc:chgData name="Jim McGowan" userId="e2c7446dd3aca506" providerId="LiveId" clId="{AA856208-45B3-4AC6-8C62-86756A1D7D7A}" dt="2025-05-14T16:48:31.634" v="2604"/>
        <pc:sldMkLst>
          <pc:docMk/>
          <pc:sldMk cId="0" sldId="2040"/>
        </pc:sldMkLst>
      </pc:sldChg>
      <pc:sldChg chg="addSp delSp modSp mod">
        <pc:chgData name="Jim McGowan" userId="e2c7446dd3aca506" providerId="LiveId" clId="{AA856208-45B3-4AC6-8C62-86756A1D7D7A}" dt="2025-05-14T16:48:39.241" v="2608"/>
        <pc:sldMkLst>
          <pc:docMk/>
          <pc:sldMk cId="0" sldId="2041"/>
        </pc:sldMkLst>
      </pc:sldChg>
      <pc:sldChg chg="addSp delSp modSp mod">
        <pc:chgData name="Jim McGowan" userId="e2c7446dd3aca506" providerId="LiveId" clId="{AA856208-45B3-4AC6-8C62-86756A1D7D7A}" dt="2025-05-14T16:48:45.952" v="2612"/>
        <pc:sldMkLst>
          <pc:docMk/>
          <pc:sldMk cId="0" sldId="2042"/>
        </pc:sldMkLst>
      </pc:sldChg>
      <pc:sldChg chg="addSp delSp modSp mod">
        <pc:chgData name="Jim McGowan" userId="e2c7446dd3aca506" providerId="LiveId" clId="{AA856208-45B3-4AC6-8C62-86756A1D7D7A}" dt="2025-05-14T16:48:56.126" v="2620"/>
        <pc:sldMkLst>
          <pc:docMk/>
          <pc:sldMk cId="0" sldId="2043"/>
        </pc:sldMkLst>
      </pc:sldChg>
      <pc:sldChg chg="modSp mod">
        <pc:chgData name="Jim McGowan" userId="e2c7446dd3aca506" providerId="LiveId" clId="{AA856208-45B3-4AC6-8C62-86756A1D7D7A}" dt="2025-05-14T15:17:19.960" v="1562" actId="12789"/>
        <pc:sldMkLst>
          <pc:docMk/>
          <pc:sldMk cId="0" sldId="2044"/>
        </pc:sldMkLst>
      </pc:sldChg>
      <pc:sldChg chg="addSp modSp mod">
        <pc:chgData name="Jim McGowan" userId="e2c7446dd3aca506" providerId="LiveId" clId="{AA856208-45B3-4AC6-8C62-86756A1D7D7A}" dt="2025-05-14T15:29:04.408" v="1602" actId="1076"/>
        <pc:sldMkLst>
          <pc:docMk/>
          <pc:sldMk cId="0" sldId="2045"/>
        </pc:sldMkLst>
      </pc:sldChg>
      <pc:sldChg chg="addSp delSp modSp mod modClrScheme chgLayout">
        <pc:chgData name="Jim McGowan" userId="e2c7446dd3aca506" providerId="LiveId" clId="{AA856208-45B3-4AC6-8C62-86756A1D7D7A}" dt="2025-05-14T16:49:08.714" v="2628"/>
        <pc:sldMkLst>
          <pc:docMk/>
          <pc:sldMk cId="0" sldId="2046"/>
        </pc:sldMkLst>
      </pc:sldChg>
      <pc:sldChg chg="addSp delSp modSp mod">
        <pc:chgData name="Jim McGowan" userId="e2c7446dd3aca506" providerId="LiveId" clId="{AA856208-45B3-4AC6-8C62-86756A1D7D7A}" dt="2025-05-14T15:30:58.334" v="1632"/>
        <pc:sldMkLst>
          <pc:docMk/>
          <pc:sldMk cId="0" sldId="2047"/>
        </pc:sldMkLst>
      </pc:sldChg>
      <pc:sldChg chg="addSp delSp modSp mod">
        <pc:chgData name="Jim McGowan" userId="e2c7446dd3aca506" providerId="LiveId" clId="{AA856208-45B3-4AC6-8C62-86756A1D7D7A}" dt="2025-05-14T16:49:23.278" v="2638"/>
        <pc:sldMkLst>
          <pc:docMk/>
          <pc:sldMk cId="0" sldId="2048"/>
        </pc:sldMkLst>
      </pc:sldChg>
      <pc:sldChg chg="addSp delSp modSp mod">
        <pc:chgData name="Jim McGowan" userId="e2c7446dd3aca506" providerId="LiveId" clId="{AA856208-45B3-4AC6-8C62-86756A1D7D7A}" dt="2025-05-14T16:49:29.099" v="2642"/>
        <pc:sldMkLst>
          <pc:docMk/>
          <pc:sldMk cId="0" sldId="2049"/>
        </pc:sldMkLst>
      </pc:sldChg>
      <pc:sldChg chg="addSp delSp modSp mod">
        <pc:chgData name="Jim McGowan" userId="e2c7446dd3aca506" providerId="LiveId" clId="{AA856208-45B3-4AC6-8C62-86756A1D7D7A}" dt="2025-05-14T15:47:16.710" v="1823" actId="12789"/>
        <pc:sldMkLst>
          <pc:docMk/>
          <pc:sldMk cId="0" sldId="2050"/>
        </pc:sldMkLst>
      </pc:sldChg>
      <pc:sldChg chg="addSp modSp del mod">
        <pc:chgData name="Jim McGowan" userId="e2c7446dd3aca506" providerId="LiveId" clId="{AA856208-45B3-4AC6-8C62-86756A1D7D7A}" dt="2025-05-14T16:03:44.313" v="1983" actId="47"/>
        <pc:sldMkLst>
          <pc:docMk/>
          <pc:sldMk cId="0" sldId="2051"/>
        </pc:sldMkLst>
      </pc:sldChg>
      <pc:sldChg chg="addSp delSp modSp mod">
        <pc:chgData name="Jim McGowan" userId="e2c7446dd3aca506" providerId="LiveId" clId="{AA856208-45B3-4AC6-8C62-86756A1D7D7A}" dt="2025-05-14T16:49:39.628" v="2646"/>
        <pc:sldMkLst>
          <pc:docMk/>
          <pc:sldMk cId="0" sldId="2052"/>
        </pc:sldMkLst>
      </pc:sldChg>
      <pc:sldChg chg="modSp mod">
        <pc:chgData name="Jim McGowan" userId="e2c7446dd3aca506" providerId="LiveId" clId="{AA856208-45B3-4AC6-8C62-86756A1D7D7A}" dt="2025-05-14T16:06:26.170" v="2008" actId="12789"/>
        <pc:sldMkLst>
          <pc:docMk/>
          <pc:sldMk cId="0" sldId="2054"/>
        </pc:sldMkLst>
      </pc:sldChg>
      <pc:sldChg chg="modSp mod">
        <pc:chgData name="Jim McGowan" userId="e2c7446dd3aca506" providerId="LiveId" clId="{AA856208-45B3-4AC6-8C62-86756A1D7D7A}" dt="2025-05-14T16:26:12.407" v="2191" actId="1035"/>
        <pc:sldMkLst>
          <pc:docMk/>
          <pc:sldMk cId="0" sldId="2055"/>
        </pc:sldMkLst>
      </pc:sldChg>
      <pc:sldChg chg="addSp delSp modSp mod ord">
        <pc:chgData name="Jim McGowan" userId="e2c7446dd3aca506" providerId="LiveId" clId="{AA856208-45B3-4AC6-8C62-86756A1D7D7A}" dt="2025-05-14T16:27:26.598" v="2205"/>
        <pc:sldMkLst>
          <pc:docMk/>
          <pc:sldMk cId="0" sldId="2056"/>
        </pc:sldMkLst>
      </pc:sldChg>
      <pc:sldChg chg="addSp modSp mod ord">
        <pc:chgData name="Jim McGowan" userId="e2c7446dd3aca506" providerId="LiveId" clId="{AA856208-45B3-4AC6-8C62-86756A1D7D7A}" dt="2025-05-14T16:28:09.771" v="2221"/>
        <pc:sldMkLst>
          <pc:docMk/>
          <pc:sldMk cId="0" sldId="2057"/>
        </pc:sldMkLst>
      </pc:sldChg>
      <pc:sldChg chg="addSp modSp mod ord">
        <pc:chgData name="Jim McGowan" userId="e2c7446dd3aca506" providerId="LiveId" clId="{AA856208-45B3-4AC6-8C62-86756A1D7D7A}" dt="2025-05-14T16:30:10.565" v="2264"/>
        <pc:sldMkLst>
          <pc:docMk/>
          <pc:sldMk cId="0" sldId="2058"/>
        </pc:sldMkLst>
      </pc:sldChg>
      <pc:sldChg chg="addSp modSp mod ord">
        <pc:chgData name="Jim McGowan" userId="e2c7446dd3aca506" providerId="LiveId" clId="{AA856208-45B3-4AC6-8C62-86756A1D7D7A}" dt="2025-05-14T16:32:04.733" v="2299" actId="1036"/>
        <pc:sldMkLst>
          <pc:docMk/>
          <pc:sldMk cId="0" sldId="2059"/>
        </pc:sldMkLst>
      </pc:sldChg>
      <pc:sldChg chg="addSp modSp mod ord">
        <pc:chgData name="Jim McGowan" userId="e2c7446dd3aca506" providerId="LiveId" clId="{AA856208-45B3-4AC6-8C62-86756A1D7D7A}" dt="2025-05-14T16:31:33.890" v="2285"/>
        <pc:sldMkLst>
          <pc:docMk/>
          <pc:sldMk cId="0" sldId="2060"/>
        </pc:sldMkLst>
      </pc:sldChg>
      <pc:sldChg chg="addSp delSp modSp mod ord">
        <pc:chgData name="Jim McGowan" userId="e2c7446dd3aca506" providerId="LiveId" clId="{AA856208-45B3-4AC6-8C62-86756A1D7D7A}" dt="2025-05-14T16:33:32.617" v="2320" actId="478"/>
        <pc:sldMkLst>
          <pc:docMk/>
          <pc:sldMk cId="0" sldId="2061"/>
        </pc:sldMkLst>
      </pc:sldChg>
      <pc:sldChg chg="addSp delSp modSp mod">
        <pc:chgData name="Jim McGowan" userId="e2c7446dd3aca506" providerId="LiveId" clId="{AA856208-45B3-4AC6-8C62-86756A1D7D7A}" dt="2025-05-14T16:50:05.335" v="2652"/>
        <pc:sldMkLst>
          <pc:docMk/>
          <pc:sldMk cId="0" sldId="2062"/>
        </pc:sldMkLst>
      </pc:sldChg>
      <pc:sldChg chg="addSp delSp modSp mod">
        <pc:chgData name="Jim McGowan" userId="e2c7446dd3aca506" providerId="LiveId" clId="{AA856208-45B3-4AC6-8C62-86756A1D7D7A}" dt="2025-05-14T16:50:10.399" v="2656"/>
        <pc:sldMkLst>
          <pc:docMk/>
          <pc:sldMk cId="0" sldId="2063"/>
        </pc:sldMkLst>
      </pc:sldChg>
      <pc:sldChg chg="addSp delSp modSp mod">
        <pc:chgData name="Jim McGowan" userId="e2c7446dd3aca506" providerId="LiveId" clId="{AA856208-45B3-4AC6-8C62-86756A1D7D7A}" dt="2025-05-14T16:50:21.344" v="2664"/>
        <pc:sldMkLst>
          <pc:docMk/>
          <pc:sldMk cId="0" sldId="2064"/>
        </pc:sldMkLst>
      </pc:sldChg>
      <pc:sldChg chg="addSp delSp modSp mod modClrScheme chgLayout">
        <pc:chgData name="Jim McGowan" userId="e2c7446dd3aca506" providerId="LiveId" clId="{AA856208-45B3-4AC6-8C62-86756A1D7D7A}" dt="2025-05-14T16:44:49.853" v="2467" actId="208"/>
        <pc:sldMkLst>
          <pc:docMk/>
          <pc:sldMk cId="27620898" sldId="2066"/>
        </pc:sldMkLst>
      </pc:sldChg>
      <pc:sldChg chg="del">
        <pc:chgData name="Jim McGowan" userId="e2c7446dd3aca506" providerId="LiveId" clId="{AA856208-45B3-4AC6-8C62-86756A1D7D7A}" dt="2025-05-14T12:56:27.657" v="355" actId="47"/>
        <pc:sldMkLst>
          <pc:docMk/>
          <pc:sldMk cId="0" sldId="2067"/>
        </pc:sldMkLst>
      </pc:sldChg>
      <pc:sldChg chg="del">
        <pc:chgData name="Jim McGowan" userId="e2c7446dd3aca506" providerId="LiveId" clId="{AA856208-45B3-4AC6-8C62-86756A1D7D7A}" dt="2025-05-14T13:00:12.259" v="443" actId="47"/>
        <pc:sldMkLst>
          <pc:docMk/>
          <pc:sldMk cId="0" sldId="2068"/>
        </pc:sldMkLst>
      </pc:sldChg>
      <pc:sldChg chg="del">
        <pc:chgData name="Jim McGowan" userId="e2c7446dd3aca506" providerId="LiveId" clId="{AA856208-45B3-4AC6-8C62-86756A1D7D7A}" dt="2025-05-14T13:02:11.750" v="464" actId="47"/>
        <pc:sldMkLst>
          <pc:docMk/>
          <pc:sldMk cId="0" sldId="2069"/>
        </pc:sldMkLst>
      </pc:sldChg>
      <pc:sldChg chg="addSp delSp modSp mod">
        <pc:chgData name="Jim McGowan" userId="e2c7446dd3aca506" providerId="LiveId" clId="{AA856208-45B3-4AC6-8C62-86756A1D7D7A}" dt="2025-05-14T16:47:04.435" v="2544"/>
        <pc:sldMkLst>
          <pc:docMk/>
          <pc:sldMk cId="0" sldId="2070"/>
        </pc:sldMkLst>
      </pc:sldChg>
      <pc:sldChg chg="del">
        <pc:chgData name="Jim McGowan" userId="e2c7446dd3aca506" providerId="LiveId" clId="{AA856208-45B3-4AC6-8C62-86756A1D7D7A}" dt="2025-05-14T13:02:35.021" v="470" actId="47"/>
        <pc:sldMkLst>
          <pc:docMk/>
          <pc:sldMk cId="0" sldId="2071"/>
        </pc:sldMkLst>
      </pc:sldChg>
      <pc:sldChg chg="del">
        <pc:chgData name="Jim McGowan" userId="e2c7446dd3aca506" providerId="LiveId" clId="{AA856208-45B3-4AC6-8C62-86756A1D7D7A}" dt="2025-05-14T13:03:29.644" v="476" actId="47"/>
        <pc:sldMkLst>
          <pc:docMk/>
          <pc:sldMk cId="0" sldId="2072"/>
        </pc:sldMkLst>
      </pc:sldChg>
      <pc:sldChg chg="del">
        <pc:chgData name="Jim McGowan" userId="e2c7446dd3aca506" providerId="LiveId" clId="{AA856208-45B3-4AC6-8C62-86756A1D7D7A}" dt="2025-05-14T13:04:17.692" v="486" actId="47"/>
        <pc:sldMkLst>
          <pc:docMk/>
          <pc:sldMk cId="0" sldId="2073"/>
        </pc:sldMkLst>
      </pc:sldChg>
      <pc:sldChg chg="del">
        <pc:chgData name="Jim McGowan" userId="e2c7446dd3aca506" providerId="LiveId" clId="{AA856208-45B3-4AC6-8C62-86756A1D7D7A}" dt="2025-05-14T13:04:41.013" v="492" actId="47"/>
        <pc:sldMkLst>
          <pc:docMk/>
          <pc:sldMk cId="0" sldId="2074"/>
        </pc:sldMkLst>
      </pc:sldChg>
      <pc:sldChg chg="del">
        <pc:chgData name="Jim McGowan" userId="e2c7446dd3aca506" providerId="LiveId" clId="{AA856208-45B3-4AC6-8C62-86756A1D7D7A}" dt="2025-05-14T13:05:15.290" v="498" actId="47"/>
        <pc:sldMkLst>
          <pc:docMk/>
          <pc:sldMk cId="0" sldId="2075"/>
        </pc:sldMkLst>
      </pc:sldChg>
      <pc:sldChg chg="del">
        <pc:chgData name="Jim McGowan" userId="e2c7446dd3aca506" providerId="LiveId" clId="{AA856208-45B3-4AC6-8C62-86756A1D7D7A}" dt="2025-05-14T13:05:37.204" v="504" actId="47"/>
        <pc:sldMkLst>
          <pc:docMk/>
          <pc:sldMk cId="0" sldId="2076"/>
        </pc:sldMkLst>
      </pc:sldChg>
      <pc:sldChg chg="del">
        <pc:chgData name="Jim McGowan" userId="e2c7446dd3aca506" providerId="LiveId" clId="{AA856208-45B3-4AC6-8C62-86756A1D7D7A}" dt="2025-05-14T13:05:58.307" v="510" actId="47"/>
        <pc:sldMkLst>
          <pc:docMk/>
          <pc:sldMk cId="0" sldId="2077"/>
        </pc:sldMkLst>
      </pc:sldChg>
      <pc:sldChg chg="del">
        <pc:chgData name="Jim McGowan" userId="e2c7446dd3aca506" providerId="LiveId" clId="{AA856208-45B3-4AC6-8C62-86756A1D7D7A}" dt="2025-05-14T13:06:17.462" v="516" actId="47"/>
        <pc:sldMkLst>
          <pc:docMk/>
          <pc:sldMk cId="0" sldId="2078"/>
        </pc:sldMkLst>
      </pc:sldChg>
      <pc:sldChg chg="addSp delSp modSp mod">
        <pc:chgData name="Jim McGowan" userId="e2c7446dd3aca506" providerId="LiveId" clId="{AA856208-45B3-4AC6-8C62-86756A1D7D7A}" dt="2025-05-14T16:47:50.777" v="2574"/>
        <pc:sldMkLst>
          <pc:docMk/>
          <pc:sldMk cId="0" sldId="2079"/>
        </pc:sldMkLst>
      </pc:sldChg>
      <pc:sldChg chg="del">
        <pc:chgData name="Jim McGowan" userId="e2c7446dd3aca506" providerId="LiveId" clId="{AA856208-45B3-4AC6-8C62-86756A1D7D7A}" dt="2025-05-14T13:45:46.021" v="942" actId="47"/>
        <pc:sldMkLst>
          <pc:docMk/>
          <pc:sldMk cId="0" sldId="2080"/>
        </pc:sldMkLst>
      </pc:sldChg>
      <pc:sldChg chg="del">
        <pc:chgData name="Jim McGowan" userId="e2c7446dd3aca506" providerId="LiveId" clId="{AA856208-45B3-4AC6-8C62-86756A1D7D7A}" dt="2025-05-14T14:47:56.909" v="1333" actId="47"/>
        <pc:sldMkLst>
          <pc:docMk/>
          <pc:sldMk cId="0" sldId="2081"/>
        </pc:sldMkLst>
      </pc:sldChg>
      <pc:sldChg chg="del">
        <pc:chgData name="Jim McGowan" userId="e2c7446dd3aca506" providerId="LiveId" clId="{AA856208-45B3-4AC6-8C62-86756A1D7D7A}" dt="2025-05-14T14:48:23.420" v="1337" actId="47"/>
        <pc:sldMkLst>
          <pc:docMk/>
          <pc:sldMk cId="0" sldId="2082"/>
        </pc:sldMkLst>
      </pc:sldChg>
      <pc:sldChg chg="del">
        <pc:chgData name="Jim McGowan" userId="e2c7446dd3aca506" providerId="LiveId" clId="{AA856208-45B3-4AC6-8C62-86756A1D7D7A}" dt="2025-05-14T14:48:59.558" v="1342" actId="47"/>
        <pc:sldMkLst>
          <pc:docMk/>
          <pc:sldMk cId="0" sldId="2083"/>
        </pc:sldMkLst>
      </pc:sldChg>
      <pc:sldChg chg="del">
        <pc:chgData name="Jim McGowan" userId="e2c7446dd3aca506" providerId="LiveId" clId="{AA856208-45B3-4AC6-8C62-86756A1D7D7A}" dt="2025-05-14T14:49:26.089" v="1346" actId="47"/>
        <pc:sldMkLst>
          <pc:docMk/>
          <pc:sldMk cId="0" sldId="2084"/>
        </pc:sldMkLst>
      </pc:sldChg>
      <pc:sldChg chg="del">
        <pc:chgData name="Jim McGowan" userId="e2c7446dd3aca506" providerId="LiveId" clId="{AA856208-45B3-4AC6-8C62-86756A1D7D7A}" dt="2025-05-14T14:49:52.256" v="1350" actId="47"/>
        <pc:sldMkLst>
          <pc:docMk/>
          <pc:sldMk cId="0" sldId="2085"/>
        </pc:sldMkLst>
      </pc:sldChg>
      <pc:sldChg chg="del">
        <pc:chgData name="Jim McGowan" userId="e2c7446dd3aca506" providerId="LiveId" clId="{AA856208-45B3-4AC6-8C62-86756A1D7D7A}" dt="2025-05-14T14:50:46.754" v="1354" actId="47"/>
        <pc:sldMkLst>
          <pc:docMk/>
          <pc:sldMk cId="0" sldId="2086"/>
        </pc:sldMkLst>
      </pc:sldChg>
      <pc:sldChg chg="del">
        <pc:chgData name="Jim McGowan" userId="e2c7446dd3aca506" providerId="LiveId" clId="{AA856208-45B3-4AC6-8C62-86756A1D7D7A}" dt="2025-05-14T14:51:19.300" v="1358" actId="47"/>
        <pc:sldMkLst>
          <pc:docMk/>
          <pc:sldMk cId="0" sldId="2087"/>
        </pc:sldMkLst>
      </pc:sldChg>
      <pc:sldChg chg="del">
        <pc:chgData name="Jim McGowan" userId="e2c7446dd3aca506" providerId="LiveId" clId="{AA856208-45B3-4AC6-8C62-86756A1D7D7A}" dt="2025-05-14T15:40:03.631" v="1737" actId="47"/>
        <pc:sldMkLst>
          <pc:docMk/>
          <pc:sldMk cId="0" sldId="2088"/>
        </pc:sldMkLst>
      </pc:sldChg>
      <pc:sldChg chg="del">
        <pc:chgData name="Jim McGowan" userId="e2c7446dd3aca506" providerId="LiveId" clId="{AA856208-45B3-4AC6-8C62-86756A1D7D7A}" dt="2025-05-14T15:47:51.353" v="1827" actId="47"/>
        <pc:sldMkLst>
          <pc:docMk/>
          <pc:sldMk cId="0" sldId="2089"/>
        </pc:sldMkLst>
      </pc:sldChg>
      <pc:sldChg chg="del">
        <pc:chgData name="Jim McGowan" userId="e2c7446dd3aca506" providerId="LiveId" clId="{AA856208-45B3-4AC6-8C62-86756A1D7D7A}" dt="2025-05-14T16:06:11.655" v="2004" actId="47"/>
        <pc:sldMkLst>
          <pc:docMk/>
          <pc:sldMk cId="0" sldId="2090"/>
        </pc:sldMkLst>
      </pc:sldChg>
      <pc:sldChg chg="modSp mod">
        <pc:chgData name="Jim McGowan" userId="e2c7446dd3aca506" providerId="LiveId" clId="{AA856208-45B3-4AC6-8C62-86756A1D7D7A}" dt="2025-05-14T16:10:58.921" v="2063"/>
        <pc:sldMkLst>
          <pc:docMk/>
          <pc:sldMk cId="0" sldId="2092"/>
        </pc:sldMkLst>
      </pc:sldChg>
      <pc:sldChg chg="addSp delSp modSp mod">
        <pc:chgData name="Jim McGowan" userId="e2c7446dd3aca506" providerId="LiveId" clId="{AA856208-45B3-4AC6-8C62-86756A1D7D7A}" dt="2025-05-14T15:43:08.292" v="1788" actId="1035"/>
        <pc:sldMkLst>
          <pc:docMk/>
          <pc:sldMk cId="0" sldId="2093"/>
        </pc:sldMkLst>
      </pc:sldChg>
      <pc:sldChg chg="modSp mod">
        <pc:chgData name="Jim McGowan" userId="e2c7446dd3aca506" providerId="LiveId" clId="{AA856208-45B3-4AC6-8C62-86756A1D7D7A}" dt="2025-05-14T16:11:37.037" v="2068"/>
        <pc:sldMkLst>
          <pc:docMk/>
          <pc:sldMk cId="0" sldId="2094"/>
        </pc:sldMkLst>
      </pc:sldChg>
      <pc:sldChg chg="addSp delSp modSp mod">
        <pc:chgData name="Jim McGowan" userId="e2c7446dd3aca506" providerId="LiveId" clId="{AA856208-45B3-4AC6-8C62-86756A1D7D7A}" dt="2025-05-14T16:47:10.283" v="2548"/>
        <pc:sldMkLst>
          <pc:docMk/>
          <pc:sldMk cId="0" sldId="2095"/>
        </pc:sldMkLst>
      </pc:sldChg>
      <pc:sldChg chg="del">
        <pc:chgData name="Jim McGowan" userId="e2c7446dd3aca506" providerId="LiveId" clId="{AA856208-45B3-4AC6-8C62-86756A1D7D7A}" dt="2025-05-14T13:29:32.918" v="745" actId="47"/>
        <pc:sldMkLst>
          <pc:docMk/>
          <pc:sldMk cId="0" sldId="2096"/>
        </pc:sldMkLst>
      </pc:sldChg>
      <pc:sldChg chg="addSp delSp modSp mod">
        <pc:chgData name="Jim McGowan" userId="e2c7446dd3aca506" providerId="LiveId" clId="{AA856208-45B3-4AC6-8C62-86756A1D7D7A}" dt="2025-05-14T16:48:00.344" v="2582"/>
        <pc:sldMkLst>
          <pc:docMk/>
          <pc:sldMk cId="0" sldId="2097"/>
        </pc:sldMkLst>
      </pc:sldChg>
      <pc:sldChg chg="del">
        <pc:chgData name="Jim McGowan" userId="e2c7446dd3aca506" providerId="LiveId" clId="{AA856208-45B3-4AC6-8C62-86756A1D7D7A}" dt="2025-05-14T13:51:19.736" v="989" actId="47"/>
        <pc:sldMkLst>
          <pc:docMk/>
          <pc:sldMk cId="0" sldId="2100"/>
        </pc:sldMkLst>
      </pc:sldChg>
      <pc:sldChg chg="del">
        <pc:chgData name="Jim McGowan" userId="e2c7446dd3aca506" providerId="LiveId" clId="{AA856208-45B3-4AC6-8C62-86756A1D7D7A}" dt="2025-05-14T13:52:07.271" v="1001" actId="47"/>
        <pc:sldMkLst>
          <pc:docMk/>
          <pc:sldMk cId="0" sldId="2101"/>
        </pc:sldMkLst>
      </pc:sldChg>
      <pc:sldChg chg="modSp mod">
        <pc:chgData name="Jim McGowan" userId="e2c7446dd3aca506" providerId="LiveId" clId="{AA856208-45B3-4AC6-8C62-86756A1D7D7A}" dt="2025-05-14T14:30:09.525" v="1231"/>
        <pc:sldMkLst>
          <pc:docMk/>
          <pc:sldMk cId="0" sldId="2102"/>
        </pc:sldMkLst>
      </pc:sldChg>
      <pc:sldChg chg="addSp delSp modSp mod">
        <pc:chgData name="Jim McGowan" userId="e2c7446dd3aca506" providerId="LiveId" clId="{AA856208-45B3-4AC6-8C62-86756A1D7D7A}" dt="2025-05-14T16:48:12.712" v="2590"/>
        <pc:sldMkLst>
          <pc:docMk/>
          <pc:sldMk cId="0" sldId="2103"/>
        </pc:sldMkLst>
      </pc:sldChg>
      <pc:sldChg chg="del">
        <pc:chgData name="Jim McGowan" userId="e2c7446dd3aca506" providerId="LiveId" clId="{AA856208-45B3-4AC6-8C62-86756A1D7D7A}" dt="2025-05-14T14:04:03.255" v="1111" actId="47"/>
        <pc:sldMkLst>
          <pc:docMk/>
          <pc:sldMk cId="0" sldId="2105"/>
        </pc:sldMkLst>
      </pc:sldChg>
      <pc:sldChg chg="addSp delSp modSp mod">
        <pc:chgData name="Jim McGowan" userId="e2c7446dd3aca506" providerId="LiveId" clId="{AA856208-45B3-4AC6-8C62-86756A1D7D7A}" dt="2025-05-14T16:48:22.623" v="2598"/>
        <pc:sldMkLst>
          <pc:docMk/>
          <pc:sldMk cId="0" sldId="2106"/>
        </pc:sldMkLst>
      </pc:sldChg>
      <pc:sldChg chg="del">
        <pc:chgData name="Jim McGowan" userId="e2c7446dd3aca506" providerId="LiveId" clId="{AA856208-45B3-4AC6-8C62-86756A1D7D7A}" dt="2025-05-14T14:06:25.794" v="1139" actId="47"/>
        <pc:sldMkLst>
          <pc:docMk/>
          <pc:sldMk cId="0" sldId="2107"/>
        </pc:sldMkLst>
      </pc:sldChg>
      <pc:sldChg chg="del">
        <pc:chgData name="Jim McGowan" userId="e2c7446dd3aca506" providerId="LiveId" clId="{AA856208-45B3-4AC6-8C62-86756A1D7D7A}" dt="2025-05-14T14:07:50.367" v="1154" actId="47"/>
        <pc:sldMkLst>
          <pc:docMk/>
          <pc:sldMk cId="0" sldId="2108"/>
        </pc:sldMkLst>
      </pc:sldChg>
      <pc:sldChg chg="del">
        <pc:chgData name="Jim McGowan" userId="e2c7446dd3aca506" providerId="LiveId" clId="{AA856208-45B3-4AC6-8C62-86756A1D7D7A}" dt="2025-05-14T13:49:04.586" v="969" actId="47"/>
        <pc:sldMkLst>
          <pc:docMk/>
          <pc:sldMk cId="0" sldId="2110"/>
        </pc:sldMkLst>
      </pc:sldChg>
      <pc:sldChg chg="addSp delSp modSp mod">
        <pc:chgData name="Jim McGowan" userId="e2c7446dd3aca506" providerId="LiveId" clId="{AA856208-45B3-4AC6-8C62-86756A1D7D7A}" dt="2025-05-14T16:48:29.011" v="2602"/>
        <pc:sldMkLst>
          <pc:docMk/>
          <pc:sldMk cId="0" sldId="2111"/>
        </pc:sldMkLst>
      </pc:sldChg>
      <pc:sldChg chg="modSp del mod">
        <pc:chgData name="Jim McGowan" userId="e2c7446dd3aca506" providerId="LiveId" clId="{AA856208-45B3-4AC6-8C62-86756A1D7D7A}" dt="2025-05-14T14:12:59.062" v="1205" actId="47"/>
        <pc:sldMkLst>
          <pc:docMk/>
          <pc:sldMk cId="0" sldId="2112"/>
        </pc:sldMkLst>
      </pc:sldChg>
      <pc:sldChg chg="modSp mod">
        <pc:chgData name="Jim McGowan" userId="e2c7446dd3aca506" providerId="LiveId" clId="{AA856208-45B3-4AC6-8C62-86756A1D7D7A}" dt="2025-05-14T15:06:55.461" v="1457" actId="12789"/>
        <pc:sldMkLst>
          <pc:docMk/>
          <pc:sldMk cId="0" sldId="2113"/>
        </pc:sldMkLst>
      </pc:sldChg>
      <pc:sldChg chg="addSp delSp modSp mod">
        <pc:chgData name="Jim McGowan" userId="e2c7446dd3aca506" providerId="LiveId" clId="{AA856208-45B3-4AC6-8C62-86756A1D7D7A}" dt="2025-05-14T16:48:51.134" v="2616"/>
        <pc:sldMkLst>
          <pc:docMk/>
          <pc:sldMk cId="0" sldId="2114"/>
        </pc:sldMkLst>
      </pc:sldChg>
      <pc:sldChg chg="del">
        <pc:chgData name="Jim McGowan" userId="e2c7446dd3aca506" providerId="LiveId" clId="{AA856208-45B3-4AC6-8C62-86756A1D7D7A}" dt="2025-05-14T15:20:05.719" v="1583" actId="47"/>
        <pc:sldMkLst>
          <pc:docMk/>
          <pc:sldMk cId="0" sldId="2115"/>
        </pc:sldMkLst>
      </pc:sldChg>
      <pc:sldChg chg="modSp del mod">
        <pc:chgData name="Jim McGowan" userId="e2c7446dd3aca506" providerId="LiveId" clId="{AA856208-45B3-4AC6-8C62-86756A1D7D7A}" dt="2025-05-14T15:19:38.390" v="1581" actId="47"/>
        <pc:sldMkLst>
          <pc:docMk/>
          <pc:sldMk cId="0" sldId="2116"/>
        </pc:sldMkLst>
      </pc:sldChg>
      <pc:sldChg chg="modSp mod">
        <pc:chgData name="Jim McGowan" userId="e2c7446dd3aca506" providerId="LiveId" clId="{AA856208-45B3-4AC6-8C62-86756A1D7D7A}" dt="2025-05-14T15:20:21.134" v="1585" actId="12789"/>
        <pc:sldMkLst>
          <pc:docMk/>
          <pc:sldMk cId="0" sldId="2117"/>
        </pc:sldMkLst>
      </pc:sldChg>
      <pc:sldChg chg="addSp delSp modSp mod">
        <pc:chgData name="Jim McGowan" userId="e2c7446dd3aca506" providerId="LiveId" clId="{AA856208-45B3-4AC6-8C62-86756A1D7D7A}" dt="2025-05-14T16:49:12.134" v="2630"/>
        <pc:sldMkLst>
          <pc:docMk/>
          <pc:sldMk cId="0" sldId="2118"/>
        </pc:sldMkLst>
      </pc:sldChg>
      <pc:sldChg chg="del">
        <pc:chgData name="Jim McGowan" userId="e2c7446dd3aca506" providerId="LiveId" clId="{AA856208-45B3-4AC6-8C62-86756A1D7D7A}" dt="2025-05-14T16:37:53.800" v="2380" actId="47"/>
        <pc:sldMkLst>
          <pc:docMk/>
          <pc:sldMk cId="0" sldId="2119"/>
        </pc:sldMkLst>
      </pc:sldChg>
      <pc:sldChg chg="addSp delSp modSp mod">
        <pc:chgData name="Jim McGowan" userId="e2c7446dd3aca506" providerId="LiveId" clId="{AA856208-45B3-4AC6-8C62-86756A1D7D7A}" dt="2025-05-14T16:49:18.338" v="2634"/>
        <pc:sldMkLst>
          <pc:docMk/>
          <pc:sldMk cId="0" sldId="2120"/>
        </pc:sldMkLst>
      </pc:sldChg>
      <pc:sldChg chg="del">
        <pc:chgData name="Jim McGowan" userId="e2c7446dd3aca506" providerId="LiveId" clId="{AA856208-45B3-4AC6-8C62-86756A1D7D7A}" dt="2025-05-14T16:37:33.321" v="2378" actId="47"/>
        <pc:sldMkLst>
          <pc:docMk/>
          <pc:sldMk cId="0" sldId="2121"/>
        </pc:sldMkLst>
      </pc:sldChg>
      <pc:sldChg chg="del">
        <pc:chgData name="Jim McGowan" userId="e2c7446dd3aca506" providerId="LiveId" clId="{AA856208-45B3-4AC6-8C62-86756A1D7D7A}" dt="2025-05-14T16:38:43.656" v="2386" actId="47"/>
        <pc:sldMkLst>
          <pc:docMk/>
          <pc:sldMk cId="0" sldId="2122"/>
        </pc:sldMkLst>
      </pc:sldChg>
      <pc:sldChg chg="modSp mod">
        <pc:chgData name="Jim McGowan" userId="e2c7446dd3aca506" providerId="LiveId" clId="{AA856208-45B3-4AC6-8C62-86756A1D7D7A}" dt="2025-05-14T16:12:33.741" v="2077" actId="1035"/>
        <pc:sldMkLst>
          <pc:docMk/>
          <pc:sldMk cId="0" sldId="2123"/>
        </pc:sldMkLst>
      </pc:sldChg>
      <pc:sldChg chg="addSp modSp mod ord">
        <pc:chgData name="Jim McGowan" userId="e2c7446dd3aca506" providerId="LiveId" clId="{AA856208-45B3-4AC6-8C62-86756A1D7D7A}" dt="2025-05-14T16:28:59.377" v="2251" actId="1076"/>
        <pc:sldMkLst>
          <pc:docMk/>
          <pc:sldMk cId="0" sldId="2124"/>
        </pc:sldMkLst>
      </pc:sldChg>
      <pc:sldChg chg="addSp modSp mod ord">
        <pc:chgData name="Jim McGowan" userId="e2c7446dd3aca506" providerId="LiveId" clId="{AA856208-45B3-4AC6-8C62-86756A1D7D7A}" dt="2025-05-14T16:34:28.935" v="2335" actId="1035"/>
        <pc:sldMkLst>
          <pc:docMk/>
          <pc:sldMk cId="0" sldId="2125"/>
        </pc:sldMkLst>
      </pc:sldChg>
      <pc:sldChg chg="modSp del mod">
        <pc:chgData name="Jim McGowan" userId="e2c7446dd3aca506" providerId="LiveId" clId="{AA856208-45B3-4AC6-8C62-86756A1D7D7A}" dt="2025-05-14T16:13:29.202" v="2081" actId="47"/>
        <pc:sldMkLst>
          <pc:docMk/>
          <pc:sldMk cId="0" sldId="2126"/>
        </pc:sldMkLst>
      </pc:sldChg>
      <pc:sldChg chg="del">
        <pc:chgData name="Jim McGowan" userId="e2c7446dd3aca506" providerId="LiveId" clId="{AA856208-45B3-4AC6-8C62-86756A1D7D7A}" dt="2025-05-14T16:15:15.069" v="2089" actId="47"/>
        <pc:sldMkLst>
          <pc:docMk/>
          <pc:sldMk cId="0" sldId="2127"/>
        </pc:sldMkLst>
      </pc:sldChg>
      <pc:sldChg chg="del">
        <pc:chgData name="Jim McGowan" userId="e2c7446dd3aca506" providerId="LiveId" clId="{AA856208-45B3-4AC6-8C62-86756A1D7D7A}" dt="2025-05-14T16:16:09.858" v="2097" actId="47"/>
        <pc:sldMkLst>
          <pc:docMk/>
          <pc:sldMk cId="0" sldId="2128"/>
        </pc:sldMkLst>
      </pc:sldChg>
      <pc:sldChg chg="del">
        <pc:chgData name="Jim McGowan" userId="e2c7446dd3aca506" providerId="LiveId" clId="{AA856208-45B3-4AC6-8C62-86756A1D7D7A}" dt="2025-05-14T16:16:55.377" v="2106" actId="47"/>
        <pc:sldMkLst>
          <pc:docMk/>
          <pc:sldMk cId="0" sldId="2129"/>
        </pc:sldMkLst>
      </pc:sldChg>
      <pc:sldChg chg="del">
        <pc:chgData name="Jim McGowan" userId="e2c7446dd3aca506" providerId="LiveId" clId="{AA856208-45B3-4AC6-8C62-86756A1D7D7A}" dt="2025-05-14T16:17:30.383" v="2114" actId="47"/>
        <pc:sldMkLst>
          <pc:docMk/>
          <pc:sldMk cId="0" sldId="2130"/>
        </pc:sldMkLst>
      </pc:sldChg>
      <pc:sldChg chg="del">
        <pc:chgData name="Jim McGowan" userId="e2c7446dd3aca506" providerId="LiveId" clId="{AA856208-45B3-4AC6-8C62-86756A1D7D7A}" dt="2025-05-14T16:18:27.223" v="2127" actId="47"/>
        <pc:sldMkLst>
          <pc:docMk/>
          <pc:sldMk cId="0" sldId="2131"/>
        </pc:sldMkLst>
      </pc:sldChg>
      <pc:sldChg chg="del">
        <pc:chgData name="Jim McGowan" userId="e2c7446dd3aca506" providerId="LiveId" clId="{AA856208-45B3-4AC6-8C62-86756A1D7D7A}" dt="2025-05-14T16:19:16.982" v="2136" actId="47"/>
        <pc:sldMkLst>
          <pc:docMk/>
          <pc:sldMk cId="0" sldId="2132"/>
        </pc:sldMkLst>
      </pc:sldChg>
      <pc:sldChg chg="del">
        <pc:chgData name="Jim McGowan" userId="e2c7446dd3aca506" providerId="LiveId" clId="{AA856208-45B3-4AC6-8C62-86756A1D7D7A}" dt="2025-05-14T16:20:15.141" v="2146" actId="47"/>
        <pc:sldMkLst>
          <pc:docMk/>
          <pc:sldMk cId="0" sldId="2133"/>
        </pc:sldMkLst>
      </pc:sldChg>
      <pc:sldChg chg="del">
        <pc:chgData name="Jim McGowan" userId="e2c7446dd3aca506" providerId="LiveId" clId="{AA856208-45B3-4AC6-8C62-86756A1D7D7A}" dt="2025-05-14T16:21:00.494" v="2156" actId="47"/>
        <pc:sldMkLst>
          <pc:docMk/>
          <pc:sldMk cId="0" sldId="2134"/>
        </pc:sldMkLst>
      </pc:sldChg>
      <pc:sldChg chg="del">
        <pc:chgData name="Jim McGowan" userId="e2c7446dd3aca506" providerId="LiveId" clId="{AA856208-45B3-4AC6-8C62-86756A1D7D7A}" dt="2025-05-14T16:23:33.529" v="2169" actId="47"/>
        <pc:sldMkLst>
          <pc:docMk/>
          <pc:sldMk cId="0" sldId="2135"/>
        </pc:sldMkLst>
      </pc:sldChg>
      <pc:sldChg chg="modSp del mod">
        <pc:chgData name="Jim McGowan" userId="e2c7446dd3aca506" providerId="LiveId" clId="{AA856208-45B3-4AC6-8C62-86756A1D7D7A}" dt="2025-05-14T16:41:01.968" v="2415" actId="47"/>
        <pc:sldMkLst>
          <pc:docMk/>
          <pc:sldMk cId="0" sldId="2136"/>
        </pc:sldMkLst>
      </pc:sldChg>
      <pc:sldChg chg="delSp modSp mod">
        <pc:chgData name="Jim McGowan" userId="e2c7446dd3aca506" providerId="LiveId" clId="{AA856208-45B3-4AC6-8C62-86756A1D7D7A}" dt="2025-05-14T16:08:26.243" v="2031" actId="478"/>
        <pc:sldMkLst>
          <pc:docMk/>
          <pc:sldMk cId="0" sldId="2137"/>
        </pc:sldMkLst>
      </pc:sldChg>
      <pc:sldChg chg="del">
        <pc:chgData name="Jim McGowan" userId="e2c7446dd3aca506" providerId="LiveId" clId="{AA856208-45B3-4AC6-8C62-86756A1D7D7A}" dt="2025-05-14T13:27:33.968" v="725" actId="47"/>
        <pc:sldMkLst>
          <pc:docMk/>
          <pc:sldMk cId="0" sldId="2138"/>
        </pc:sldMkLst>
      </pc:sldChg>
      <pc:sldChg chg="del">
        <pc:chgData name="Jim McGowan" userId="e2c7446dd3aca506" providerId="LiveId" clId="{AA856208-45B3-4AC6-8C62-86756A1D7D7A}" dt="2025-05-14T13:28:34.577" v="739" actId="47"/>
        <pc:sldMkLst>
          <pc:docMk/>
          <pc:sldMk cId="0" sldId="2139"/>
        </pc:sldMkLst>
      </pc:sldChg>
      <pc:sldChg chg="modSp">
        <pc:chgData name="Jim McGowan" userId="e2c7446dd3aca506" providerId="LiveId" clId="{AA856208-45B3-4AC6-8C62-86756A1D7D7A}" dt="2025-05-14T14:45:33.722" v="1328" actId="1366"/>
        <pc:sldMkLst>
          <pc:docMk/>
          <pc:sldMk cId="0" sldId="2140"/>
        </pc:sldMkLst>
      </pc:sldChg>
      <pc:sldChg chg="addSp delSp modSp mod">
        <pc:chgData name="Jim McGowan" userId="e2c7446dd3aca506" providerId="LiveId" clId="{AA856208-45B3-4AC6-8C62-86756A1D7D7A}" dt="2025-05-14T16:48:42.517" v="2610"/>
        <pc:sldMkLst>
          <pc:docMk/>
          <pc:sldMk cId="2082614144" sldId="2141"/>
        </pc:sldMkLst>
      </pc:sldChg>
      <pc:sldChg chg="addSp delSp modSp mod">
        <pc:chgData name="Jim McGowan" userId="e2c7446dd3aca506" providerId="LiveId" clId="{AA856208-45B3-4AC6-8C62-86756A1D7D7A}" dt="2025-05-14T16:48:48.489" v="2614"/>
        <pc:sldMkLst>
          <pc:docMk/>
          <pc:sldMk cId="3670036879" sldId="2142"/>
        </pc:sldMkLst>
      </pc:sldChg>
      <pc:sldChg chg="add del">
        <pc:chgData name="Jim McGowan" userId="e2c7446dd3aca506" providerId="LiveId" clId="{AA856208-45B3-4AC6-8C62-86756A1D7D7A}" dt="2025-05-14T12:56:20.972" v="354" actId="47"/>
        <pc:sldMkLst>
          <pc:docMk/>
          <pc:sldMk cId="3450698354" sldId="2143"/>
        </pc:sldMkLst>
      </pc:sldChg>
      <pc:sldChg chg="addSp delSp modSp add mod">
        <pc:chgData name="Jim McGowan" userId="e2c7446dd3aca506" providerId="LiveId" clId="{AA856208-45B3-4AC6-8C62-86756A1D7D7A}" dt="2025-05-14T16:45:44.466" v="2479" actId="478"/>
        <pc:sldMkLst>
          <pc:docMk/>
          <pc:sldMk cId="1340731204" sldId="2144"/>
        </pc:sldMkLst>
      </pc:sldChg>
      <pc:sldChg chg="addSp delSp modSp add mod">
        <pc:chgData name="Jim McGowan" userId="e2c7446dd3aca506" providerId="LiveId" clId="{AA856208-45B3-4AC6-8C62-86756A1D7D7A}" dt="2025-05-14T16:46:29.540" v="2536" actId="12788"/>
        <pc:sldMkLst>
          <pc:docMk/>
          <pc:sldMk cId="1621491993" sldId="2145"/>
        </pc:sldMkLst>
      </pc:sldChg>
      <pc:sldChg chg="addSp delSp modSp add mod">
        <pc:chgData name="Jim McGowan" userId="e2c7446dd3aca506" providerId="LiveId" clId="{AA856208-45B3-4AC6-8C62-86756A1D7D7A}" dt="2025-05-14T16:51:06.491" v="2669"/>
        <pc:sldMkLst>
          <pc:docMk/>
          <pc:sldMk cId="1622827707" sldId="2146"/>
        </pc:sldMkLst>
      </pc:sldChg>
      <pc:sldChg chg="addSp delSp modSp add mod">
        <pc:chgData name="Jim McGowan" userId="e2c7446dd3aca506" providerId="LiveId" clId="{AA856208-45B3-4AC6-8C62-86756A1D7D7A}" dt="2025-05-14T16:51:21.760" v="2672"/>
        <pc:sldMkLst>
          <pc:docMk/>
          <pc:sldMk cId="921685240" sldId="2147"/>
        </pc:sldMkLst>
      </pc:sldChg>
      <pc:sldChg chg="addSp delSp modSp add mod">
        <pc:chgData name="Jim McGowan" userId="e2c7446dd3aca506" providerId="LiveId" clId="{AA856208-45B3-4AC6-8C62-86756A1D7D7A}" dt="2025-05-14T16:51:32.575" v="2675"/>
        <pc:sldMkLst>
          <pc:docMk/>
          <pc:sldMk cId="2428579790" sldId="2148"/>
        </pc:sldMkLst>
      </pc:sldChg>
      <pc:sldChg chg="addSp delSp modSp add mod">
        <pc:chgData name="Jim McGowan" userId="e2c7446dd3aca506" providerId="LiveId" clId="{AA856208-45B3-4AC6-8C62-86756A1D7D7A}" dt="2025-05-14T16:51:43.331" v="2678"/>
        <pc:sldMkLst>
          <pc:docMk/>
          <pc:sldMk cId="2849096971" sldId="2149"/>
        </pc:sldMkLst>
      </pc:sldChg>
      <pc:sldChg chg="addSp delSp modSp add mod">
        <pc:chgData name="Jim McGowan" userId="e2c7446dd3aca506" providerId="LiveId" clId="{AA856208-45B3-4AC6-8C62-86756A1D7D7A}" dt="2025-05-14T16:51:53.941" v="2681"/>
        <pc:sldMkLst>
          <pc:docMk/>
          <pc:sldMk cId="1241244993" sldId="2150"/>
        </pc:sldMkLst>
      </pc:sldChg>
      <pc:sldChg chg="addSp delSp modSp add mod">
        <pc:chgData name="Jim McGowan" userId="e2c7446dd3aca506" providerId="LiveId" clId="{AA856208-45B3-4AC6-8C62-86756A1D7D7A}" dt="2025-05-14T16:52:02.646" v="2684"/>
        <pc:sldMkLst>
          <pc:docMk/>
          <pc:sldMk cId="2115134785" sldId="2151"/>
        </pc:sldMkLst>
      </pc:sldChg>
      <pc:sldChg chg="addSp delSp modSp add mod">
        <pc:chgData name="Jim McGowan" userId="e2c7446dd3aca506" providerId="LiveId" clId="{AA856208-45B3-4AC6-8C62-86756A1D7D7A}" dt="2025-05-14T16:52:11.160" v="2687"/>
        <pc:sldMkLst>
          <pc:docMk/>
          <pc:sldMk cId="3384245787" sldId="2152"/>
        </pc:sldMkLst>
      </pc:sldChg>
      <pc:sldChg chg="addSp delSp modSp add mod">
        <pc:chgData name="Jim McGowan" userId="e2c7446dd3aca506" providerId="LiveId" clId="{AA856208-45B3-4AC6-8C62-86756A1D7D7A}" dt="2025-05-14T16:52:19.075" v="2690"/>
        <pc:sldMkLst>
          <pc:docMk/>
          <pc:sldMk cId="2223942199" sldId="2153"/>
        </pc:sldMkLst>
      </pc:sldChg>
      <pc:sldChg chg="addSp delSp modSp add mod">
        <pc:chgData name="Jim McGowan" userId="e2c7446dd3aca506" providerId="LiveId" clId="{AA856208-45B3-4AC6-8C62-86756A1D7D7A}" dt="2025-05-14T16:52:27.369" v="2693"/>
        <pc:sldMkLst>
          <pc:docMk/>
          <pc:sldMk cId="838945371" sldId="2154"/>
        </pc:sldMkLst>
      </pc:sldChg>
      <pc:sldChg chg="addSp delSp modSp add mod">
        <pc:chgData name="Jim McGowan" userId="e2c7446dd3aca506" providerId="LiveId" clId="{AA856208-45B3-4AC6-8C62-86756A1D7D7A}" dt="2025-05-14T16:47:19.983" v="2554"/>
        <pc:sldMkLst>
          <pc:docMk/>
          <pc:sldMk cId="355066250" sldId="2155"/>
        </pc:sldMkLst>
      </pc:sldChg>
      <pc:sldChg chg="addSp delSp modSp add mod">
        <pc:chgData name="Jim McGowan" userId="e2c7446dd3aca506" providerId="LiveId" clId="{AA856208-45B3-4AC6-8C62-86756A1D7D7A}" dt="2025-05-14T16:47:23.178" v="2556"/>
        <pc:sldMkLst>
          <pc:docMk/>
          <pc:sldMk cId="524207980" sldId="2156"/>
        </pc:sldMkLst>
      </pc:sldChg>
      <pc:sldChg chg="addSp delSp modSp add mod">
        <pc:chgData name="Jim McGowan" userId="e2c7446dd3aca506" providerId="LiveId" clId="{AA856208-45B3-4AC6-8C62-86756A1D7D7A}" dt="2025-05-14T16:47:27.273" v="2558"/>
        <pc:sldMkLst>
          <pc:docMk/>
          <pc:sldMk cId="334256247" sldId="2157"/>
        </pc:sldMkLst>
      </pc:sldChg>
      <pc:sldChg chg="addSp delSp modSp add mod">
        <pc:chgData name="Jim McGowan" userId="e2c7446dd3aca506" providerId="LiveId" clId="{AA856208-45B3-4AC6-8C62-86756A1D7D7A}" dt="2025-05-14T16:47:53.092" v="2576"/>
        <pc:sldMkLst>
          <pc:docMk/>
          <pc:sldMk cId="2952855867" sldId="2158"/>
        </pc:sldMkLst>
      </pc:sldChg>
      <pc:sldChg chg="addSp delSp modSp add mod">
        <pc:chgData name="Jim McGowan" userId="e2c7446dd3aca506" providerId="LiveId" clId="{AA856208-45B3-4AC6-8C62-86756A1D7D7A}" dt="2025-05-14T16:47:57.752" v="2580"/>
        <pc:sldMkLst>
          <pc:docMk/>
          <pc:sldMk cId="4282376758" sldId="2159"/>
        </pc:sldMkLst>
      </pc:sldChg>
      <pc:sldChg chg="addSp delSp modSp add mod">
        <pc:chgData name="Jim McGowan" userId="e2c7446dd3aca506" providerId="LiveId" clId="{AA856208-45B3-4AC6-8C62-86756A1D7D7A}" dt="2025-05-14T16:48:03.011" v="2584"/>
        <pc:sldMkLst>
          <pc:docMk/>
          <pc:sldMk cId="3490649193" sldId="2160"/>
        </pc:sldMkLst>
      </pc:sldChg>
      <pc:sldChg chg="addSp delSp modSp add mod">
        <pc:chgData name="Jim McGowan" userId="e2c7446dd3aca506" providerId="LiveId" clId="{AA856208-45B3-4AC6-8C62-86756A1D7D7A}" dt="2025-05-14T16:48:05.991" v="2586"/>
        <pc:sldMkLst>
          <pc:docMk/>
          <pc:sldMk cId="4049341175" sldId="2161"/>
        </pc:sldMkLst>
      </pc:sldChg>
      <pc:sldChg chg="addSp delSp modSp add mod">
        <pc:chgData name="Jim McGowan" userId="e2c7446dd3aca506" providerId="LiveId" clId="{AA856208-45B3-4AC6-8C62-86756A1D7D7A}" dt="2025-05-14T16:48:17.626" v="2594"/>
        <pc:sldMkLst>
          <pc:docMk/>
          <pc:sldMk cId="3060733449" sldId="2162"/>
        </pc:sldMkLst>
      </pc:sldChg>
      <pc:sldChg chg="addSp delSp modSp add mod ord">
        <pc:chgData name="Jim McGowan" userId="e2c7446dd3aca506" providerId="LiveId" clId="{AA856208-45B3-4AC6-8C62-86756A1D7D7A}" dt="2025-05-14T16:48:20.197" v="2596"/>
        <pc:sldMkLst>
          <pc:docMk/>
          <pc:sldMk cId="567838910" sldId="2163"/>
        </pc:sldMkLst>
      </pc:sldChg>
      <pc:sldChg chg="addSp delSp modSp add mod">
        <pc:chgData name="Jim McGowan" userId="e2c7446dd3aca506" providerId="LiveId" clId="{AA856208-45B3-4AC6-8C62-86756A1D7D7A}" dt="2025-05-14T16:48:25.839" v="2600"/>
        <pc:sldMkLst>
          <pc:docMk/>
          <pc:sldMk cId="1615641519" sldId="2164"/>
        </pc:sldMkLst>
      </pc:sldChg>
      <pc:sldChg chg="addSp delSp modSp add mod">
        <pc:chgData name="Jim McGowan" userId="e2c7446dd3aca506" providerId="LiveId" clId="{AA856208-45B3-4AC6-8C62-86756A1D7D7A}" dt="2025-05-14T16:48:36.816" v="2606"/>
        <pc:sldMkLst>
          <pc:docMk/>
          <pc:sldMk cId="1312655610" sldId="2165"/>
        </pc:sldMkLst>
      </pc:sldChg>
      <pc:sldChg chg="new del">
        <pc:chgData name="Jim McGowan" userId="e2c7446dd3aca506" providerId="LiveId" clId="{AA856208-45B3-4AC6-8C62-86756A1D7D7A}" dt="2025-05-14T14:54:46.533" v="1367" actId="47"/>
        <pc:sldMkLst>
          <pc:docMk/>
          <pc:sldMk cId="3263573523" sldId="2166"/>
        </pc:sldMkLst>
      </pc:sldChg>
      <pc:sldChg chg="add">
        <pc:chgData name="Jim McGowan" userId="e2c7446dd3aca506" providerId="LiveId" clId="{AA856208-45B3-4AC6-8C62-86756A1D7D7A}" dt="2025-05-14T14:30:48.972" v="1232"/>
        <pc:sldMkLst>
          <pc:docMk/>
          <pc:sldMk cId="2552648806" sldId="2167"/>
        </pc:sldMkLst>
      </pc:sldChg>
      <pc:sldChg chg="add del">
        <pc:chgData name="Jim McGowan" userId="e2c7446dd3aca506" providerId="LiveId" clId="{AA856208-45B3-4AC6-8C62-86756A1D7D7A}" dt="2025-05-14T14:31:24.748" v="1234" actId="47"/>
        <pc:sldMkLst>
          <pc:docMk/>
          <pc:sldMk cId="2666049819" sldId="2168"/>
        </pc:sldMkLst>
      </pc:sldChg>
      <pc:sldChg chg="add">
        <pc:chgData name="Jim McGowan" userId="e2c7446dd3aca506" providerId="LiveId" clId="{AA856208-45B3-4AC6-8C62-86756A1D7D7A}" dt="2025-05-14T14:31:19.398" v="1233"/>
        <pc:sldMkLst>
          <pc:docMk/>
          <pc:sldMk cId="2973001248" sldId="27632"/>
        </pc:sldMkLst>
      </pc:sldChg>
      <pc:sldChg chg="addSp delSp modSp add mod">
        <pc:chgData name="Jim McGowan" userId="e2c7446dd3aca506" providerId="LiveId" clId="{AA856208-45B3-4AC6-8C62-86756A1D7D7A}" dt="2025-05-14T16:48:53.738" v="2618"/>
        <pc:sldMkLst>
          <pc:docMk/>
          <pc:sldMk cId="3992340989" sldId="27633"/>
        </pc:sldMkLst>
      </pc:sldChg>
      <pc:sldChg chg="addSp delSp modSp add mod">
        <pc:chgData name="Jim McGowan" userId="e2c7446dd3aca506" providerId="LiveId" clId="{AA856208-45B3-4AC6-8C62-86756A1D7D7A}" dt="2025-05-14T16:49:06.322" v="2626"/>
        <pc:sldMkLst>
          <pc:docMk/>
          <pc:sldMk cId="4110101182" sldId="27634"/>
        </pc:sldMkLst>
      </pc:sldChg>
      <pc:sldChg chg="addSp delSp modSp add mod">
        <pc:chgData name="Jim McGowan" userId="e2c7446dd3aca506" providerId="LiveId" clId="{AA856208-45B3-4AC6-8C62-86756A1D7D7A}" dt="2025-05-14T16:49:15.754" v="2632"/>
        <pc:sldMkLst>
          <pc:docMk/>
          <pc:sldMk cId="3800326303" sldId="27635"/>
        </pc:sldMkLst>
      </pc:sldChg>
      <pc:sldChg chg="addSp delSp modSp add mod">
        <pc:chgData name="Jim McGowan" userId="e2c7446dd3aca506" providerId="LiveId" clId="{AA856208-45B3-4AC6-8C62-86756A1D7D7A}" dt="2025-05-14T16:49:20.772" v="2636"/>
        <pc:sldMkLst>
          <pc:docMk/>
          <pc:sldMk cId="4264191173" sldId="27636"/>
        </pc:sldMkLst>
      </pc:sldChg>
      <pc:sldChg chg="addSp delSp modSp add mod">
        <pc:chgData name="Jim McGowan" userId="e2c7446dd3aca506" providerId="LiveId" clId="{AA856208-45B3-4AC6-8C62-86756A1D7D7A}" dt="2025-05-14T16:49:46.830" v="2650"/>
        <pc:sldMkLst>
          <pc:docMk/>
          <pc:sldMk cId="3349005980" sldId="27637"/>
        </pc:sldMkLst>
      </pc:sldChg>
      <pc:sldChg chg="addSp delSp modSp add mod">
        <pc:chgData name="Jim McGowan" userId="e2c7446dd3aca506" providerId="LiveId" clId="{AA856208-45B3-4AC6-8C62-86756A1D7D7A}" dt="2025-05-14T16:50:07.952" v="2654"/>
        <pc:sldMkLst>
          <pc:docMk/>
          <pc:sldMk cId="235649702" sldId="27638"/>
        </pc:sldMkLst>
      </pc:sldChg>
      <pc:sldChg chg="addSp delSp modSp add mod">
        <pc:chgData name="Jim McGowan" userId="e2c7446dd3aca506" providerId="LiveId" clId="{AA856208-45B3-4AC6-8C62-86756A1D7D7A}" dt="2025-05-14T16:50:19.068" v="2662"/>
        <pc:sldMkLst>
          <pc:docMk/>
          <pc:sldMk cId="1348356978" sldId="27639"/>
        </pc:sldMkLst>
      </pc:sldChg>
      <pc:sldChg chg="addSp delSp modSp add mod">
        <pc:chgData name="Jim McGowan" userId="e2c7446dd3aca506" providerId="LiveId" clId="{AA856208-45B3-4AC6-8C62-86756A1D7D7A}" dt="2025-05-14T16:48:59.681" v="2622"/>
        <pc:sldMkLst>
          <pc:docMk/>
          <pc:sldMk cId="3447932966" sldId="27640"/>
        </pc:sldMkLst>
      </pc:sldChg>
      <pc:sldChg chg="addSp delSp modSp add mod">
        <pc:chgData name="Jim McGowan" userId="e2c7446dd3aca506" providerId="LiveId" clId="{AA856208-45B3-4AC6-8C62-86756A1D7D7A}" dt="2025-05-14T16:49:02.353" v="2624"/>
        <pc:sldMkLst>
          <pc:docMk/>
          <pc:sldMk cId="909775931" sldId="27641"/>
        </pc:sldMkLst>
      </pc:sldChg>
      <pc:sldChg chg="addSp delSp modSp add mod">
        <pc:chgData name="Jim McGowan" userId="e2c7446dd3aca506" providerId="LiveId" clId="{AA856208-45B3-4AC6-8C62-86756A1D7D7A}" dt="2025-05-14T16:49:25.777" v="2640"/>
        <pc:sldMkLst>
          <pc:docMk/>
          <pc:sldMk cId="2455071530" sldId="27642"/>
        </pc:sldMkLst>
      </pc:sldChg>
      <pc:sldChg chg="addSp delSp modSp add mod">
        <pc:chgData name="Jim McGowan" userId="e2c7446dd3aca506" providerId="LiveId" clId="{AA856208-45B3-4AC6-8C62-86756A1D7D7A}" dt="2025-05-14T16:49:34.930" v="2644"/>
        <pc:sldMkLst>
          <pc:docMk/>
          <pc:sldMk cId="309628364" sldId="27643"/>
        </pc:sldMkLst>
      </pc:sldChg>
      <pc:sldChg chg="addSp delSp modSp add del mod">
        <pc:chgData name="Jim McGowan" userId="e2c7446dd3aca506" providerId="LiveId" clId="{AA856208-45B3-4AC6-8C62-86756A1D7D7A}" dt="2025-05-14T16:57:39.567" v="2698" actId="47"/>
        <pc:sldMkLst>
          <pc:docMk/>
          <pc:sldMk cId="747961865" sldId="27644"/>
        </pc:sldMkLst>
      </pc:sldChg>
      <pc:sldChg chg="addSp delSp modSp add mod">
        <pc:chgData name="Jim McGowan" userId="e2c7446dd3aca506" providerId="LiveId" clId="{AA856208-45B3-4AC6-8C62-86756A1D7D7A}" dt="2025-05-14T16:52:57.576" v="2697"/>
        <pc:sldMkLst>
          <pc:docMk/>
          <pc:sldMk cId="3592477177" sldId="27645"/>
        </pc:sldMkLst>
      </pc:sldChg>
      <pc:sldChg chg="addSp delSp modSp add mod">
        <pc:chgData name="Jim McGowan" userId="e2c7446dd3aca506" providerId="LiveId" clId="{AA856208-45B3-4AC6-8C62-86756A1D7D7A}" dt="2025-05-14T16:49:42.205" v="2648"/>
        <pc:sldMkLst>
          <pc:docMk/>
          <pc:sldMk cId="3417291345" sldId="27646"/>
        </pc:sldMkLst>
      </pc:sldChg>
      <pc:sldChg chg="modSp add mod">
        <pc:chgData name="Jim McGowan" userId="e2c7446dd3aca506" providerId="LiveId" clId="{AA856208-45B3-4AC6-8C62-86756A1D7D7A}" dt="2025-05-14T16:13:20.374" v="2080" actId="207"/>
        <pc:sldMkLst>
          <pc:docMk/>
          <pc:sldMk cId="3556905387" sldId="27647"/>
        </pc:sldMkLst>
      </pc:sldChg>
      <pc:sldChg chg="modSp add mod">
        <pc:chgData name="Jim McGowan" userId="e2c7446dd3aca506" providerId="LiveId" clId="{AA856208-45B3-4AC6-8C62-86756A1D7D7A}" dt="2025-05-14T16:14:57.267" v="2088" actId="113"/>
        <pc:sldMkLst>
          <pc:docMk/>
          <pc:sldMk cId="2775203287" sldId="27648"/>
        </pc:sldMkLst>
      </pc:sldChg>
      <pc:sldChg chg="modSp add mod">
        <pc:chgData name="Jim McGowan" userId="e2c7446dd3aca506" providerId="LiveId" clId="{AA856208-45B3-4AC6-8C62-86756A1D7D7A}" dt="2025-05-14T16:16:00.552" v="2096" actId="113"/>
        <pc:sldMkLst>
          <pc:docMk/>
          <pc:sldMk cId="2156798268" sldId="27649"/>
        </pc:sldMkLst>
      </pc:sldChg>
      <pc:sldChg chg="modSp add mod">
        <pc:chgData name="Jim McGowan" userId="e2c7446dd3aca506" providerId="LiveId" clId="{AA856208-45B3-4AC6-8C62-86756A1D7D7A}" dt="2025-05-14T16:16:49.485" v="2105" actId="207"/>
        <pc:sldMkLst>
          <pc:docMk/>
          <pc:sldMk cId="3761461003" sldId="27650"/>
        </pc:sldMkLst>
      </pc:sldChg>
      <pc:sldChg chg="modSp add mod">
        <pc:chgData name="Jim McGowan" userId="e2c7446dd3aca506" providerId="LiveId" clId="{AA856208-45B3-4AC6-8C62-86756A1D7D7A}" dt="2025-05-14T16:29:18.530" v="2253" actId="14734"/>
        <pc:sldMkLst>
          <pc:docMk/>
          <pc:sldMk cId="2886615198" sldId="27651"/>
        </pc:sldMkLst>
      </pc:sldChg>
      <pc:sldChg chg="modSp add mod">
        <pc:chgData name="Jim McGowan" userId="e2c7446dd3aca506" providerId="LiveId" clId="{AA856208-45B3-4AC6-8C62-86756A1D7D7A}" dt="2025-05-14T16:18:01.655" v="2121" actId="113"/>
        <pc:sldMkLst>
          <pc:docMk/>
          <pc:sldMk cId="2775820423" sldId="27652"/>
        </pc:sldMkLst>
      </pc:sldChg>
      <pc:sldChg chg="modSp add mod ord">
        <pc:chgData name="Jim McGowan" userId="e2c7446dd3aca506" providerId="LiveId" clId="{AA856208-45B3-4AC6-8C62-86756A1D7D7A}" dt="2025-05-14T16:19:07.160" v="2135" actId="207"/>
        <pc:sldMkLst>
          <pc:docMk/>
          <pc:sldMk cId="718175523" sldId="27653"/>
        </pc:sldMkLst>
      </pc:sldChg>
      <pc:sldChg chg="modSp add mod">
        <pc:chgData name="Jim McGowan" userId="e2c7446dd3aca506" providerId="LiveId" clId="{AA856208-45B3-4AC6-8C62-86756A1D7D7A}" dt="2025-05-14T16:20:05.692" v="2145" actId="207"/>
        <pc:sldMkLst>
          <pc:docMk/>
          <pc:sldMk cId="2480410930" sldId="27654"/>
        </pc:sldMkLst>
      </pc:sldChg>
      <pc:sldChg chg="modSp add mod">
        <pc:chgData name="Jim McGowan" userId="e2c7446dd3aca506" providerId="LiveId" clId="{AA856208-45B3-4AC6-8C62-86756A1D7D7A}" dt="2025-05-14T16:23:10.288" v="2168" actId="207"/>
        <pc:sldMkLst>
          <pc:docMk/>
          <pc:sldMk cId="3968669224" sldId="27655"/>
        </pc:sldMkLst>
      </pc:sldChg>
      <pc:sldChg chg="modSp add mod">
        <pc:chgData name="Jim McGowan" userId="e2c7446dd3aca506" providerId="LiveId" clId="{AA856208-45B3-4AC6-8C62-86756A1D7D7A}" dt="2025-05-14T16:22:47.680" v="2167" actId="207"/>
        <pc:sldMkLst>
          <pc:docMk/>
          <pc:sldMk cId="1494256662" sldId="27656"/>
        </pc:sldMkLst>
      </pc:sldChg>
      <pc:sldChg chg="addSp delSp modSp add mod">
        <pc:chgData name="Jim McGowan" userId="e2c7446dd3aca506" providerId="LiveId" clId="{AA856208-45B3-4AC6-8C62-86756A1D7D7A}" dt="2025-05-14T16:50:12.819" v="2658"/>
        <pc:sldMkLst>
          <pc:docMk/>
          <pc:sldMk cId="3446477831" sldId="27657"/>
        </pc:sldMkLst>
      </pc:sldChg>
      <pc:sldChg chg="add">
        <pc:chgData name="Jim McGowan" userId="e2c7446dd3aca506" providerId="LiveId" clId="{AA856208-45B3-4AC6-8C62-86756A1D7D7A}" dt="2025-05-14T16:37:49.502" v="2379"/>
        <pc:sldMkLst>
          <pc:docMk/>
          <pc:sldMk cId="175402909" sldId="27658"/>
        </pc:sldMkLst>
      </pc:sldChg>
      <pc:sldChg chg="addSp delSp modSp add mod">
        <pc:chgData name="Jim McGowan" userId="e2c7446dd3aca506" providerId="LiveId" clId="{AA856208-45B3-4AC6-8C62-86756A1D7D7A}" dt="2025-05-14T16:50:16.176" v="2660"/>
        <pc:sldMkLst>
          <pc:docMk/>
          <pc:sldMk cId="643564802" sldId="27659"/>
        </pc:sldMkLst>
      </pc:sldChg>
      <pc:sldChg chg="addSp delSp modSp add mod">
        <pc:chgData name="Jim McGowan" userId="e2c7446dd3aca506" providerId="LiveId" clId="{AA856208-45B3-4AC6-8C62-86756A1D7D7A}" dt="2025-05-14T16:50:23.934" v="2666"/>
        <pc:sldMkLst>
          <pc:docMk/>
          <pc:sldMk cId="3432142939" sldId="27660"/>
        </pc:sldMkLst>
      </pc:sldChg>
    </pc:docChg>
  </pc:docChgLst>
  <pc:docChgLst>
    <pc:chgData name="Jim McGowan" userId="e2c7446dd3aca506" providerId="LiveId" clId="{9087BC10-FB76-404C-A0D1-EDD60BC82C8B}"/>
    <pc:docChg chg="undo custSel addSld delSld modSld modHandout">
      <pc:chgData name="Jim McGowan" userId="e2c7446dd3aca506" providerId="LiveId" clId="{9087BC10-FB76-404C-A0D1-EDD60BC82C8B}" dt="2025-05-24T14:12:47.979" v="143" actId="6549"/>
      <pc:docMkLst>
        <pc:docMk/>
      </pc:docMkLst>
      <pc:sldChg chg="modSp mod">
        <pc:chgData name="Jim McGowan" userId="e2c7446dd3aca506" providerId="LiveId" clId="{9087BC10-FB76-404C-A0D1-EDD60BC82C8B}" dt="2025-05-24T13:46:33.852" v="11" actId="255"/>
        <pc:sldMkLst>
          <pc:docMk/>
          <pc:sldMk cId="4282376758" sldId="2159"/>
        </pc:sldMkLst>
      </pc:sldChg>
      <pc:sldChg chg="modSp mod">
        <pc:chgData name="Jim McGowan" userId="e2c7446dd3aca506" providerId="LiveId" clId="{9087BC10-FB76-404C-A0D1-EDD60BC82C8B}" dt="2025-05-24T14:04:42.060" v="117"/>
        <pc:sldMkLst>
          <pc:docMk/>
          <pc:sldMk cId="2790809091" sldId="2673"/>
        </pc:sldMkLst>
      </pc:sldChg>
      <pc:sldChg chg="modSp mod">
        <pc:chgData name="Jim McGowan" userId="e2c7446dd3aca506" providerId="LiveId" clId="{9087BC10-FB76-404C-A0D1-EDD60BC82C8B}" dt="2025-05-24T14:01:25.905" v="105" actId="948"/>
        <pc:sldMkLst>
          <pc:docMk/>
          <pc:sldMk cId="161120731" sldId="7853"/>
        </pc:sldMkLst>
      </pc:sldChg>
      <pc:sldChg chg="modSp mod">
        <pc:chgData name="Jim McGowan" userId="e2c7446dd3aca506" providerId="LiveId" clId="{9087BC10-FB76-404C-A0D1-EDD60BC82C8B}" dt="2025-05-24T14:05:36.580" v="120" actId="108"/>
        <pc:sldMkLst>
          <pc:docMk/>
          <pc:sldMk cId="1061081158" sldId="7918"/>
        </pc:sldMkLst>
      </pc:sldChg>
      <pc:sldChg chg="modSp mod">
        <pc:chgData name="Jim McGowan" userId="e2c7446dd3aca506" providerId="LiveId" clId="{9087BC10-FB76-404C-A0D1-EDD60BC82C8B}" dt="2025-05-24T14:00:54.007" v="103"/>
        <pc:sldMkLst>
          <pc:docMk/>
          <pc:sldMk cId="152789283" sldId="8232"/>
        </pc:sldMkLst>
      </pc:sldChg>
      <pc:sldChg chg="modSp mod">
        <pc:chgData name="Jim McGowan" userId="e2c7446dd3aca506" providerId="LiveId" clId="{9087BC10-FB76-404C-A0D1-EDD60BC82C8B}" dt="2025-05-24T13:51:30.890" v="40" actId="14100"/>
        <pc:sldMkLst>
          <pc:docMk/>
          <pc:sldMk cId="1974650363" sldId="8993"/>
        </pc:sldMkLst>
      </pc:sldChg>
      <pc:sldChg chg="modSp">
        <pc:chgData name="Jim McGowan" userId="e2c7446dd3aca506" providerId="LiveId" clId="{9087BC10-FB76-404C-A0D1-EDD60BC82C8B}" dt="2025-05-24T13:50:36.993" v="35"/>
        <pc:sldMkLst>
          <pc:docMk/>
          <pc:sldMk cId="4102035231" sldId="12039"/>
        </pc:sldMkLst>
      </pc:sldChg>
      <pc:sldChg chg="modSp">
        <pc:chgData name="Jim McGowan" userId="e2c7446dd3aca506" providerId="LiveId" clId="{9087BC10-FB76-404C-A0D1-EDD60BC82C8B}" dt="2025-05-24T13:50:46.426" v="36"/>
        <pc:sldMkLst>
          <pc:docMk/>
          <pc:sldMk cId="1970983150" sldId="12040"/>
        </pc:sldMkLst>
      </pc:sldChg>
      <pc:sldChg chg="modSp">
        <pc:chgData name="Jim McGowan" userId="e2c7446dd3aca506" providerId="LiveId" clId="{9087BC10-FB76-404C-A0D1-EDD60BC82C8B}" dt="2025-05-24T13:50:58.854" v="37"/>
        <pc:sldMkLst>
          <pc:docMk/>
          <pc:sldMk cId="831394396" sldId="12041"/>
        </pc:sldMkLst>
      </pc:sldChg>
      <pc:sldChg chg="addSp delSp modSp mod">
        <pc:chgData name="Jim McGowan" userId="e2c7446dd3aca506" providerId="LiveId" clId="{9087BC10-FB76-404C-A0D1-EDD60BC82C8B}" dt="2025-05-24T13:56:22.885" v="76" actId="2711"/>
        <pc:sldMkLst>
          <pc:docMk/>
          <pc:sldMk cId="3170805740" sldId="27629"/>
        </pc:sldMkLst>
      </pc:sldChg>
      <pc:sldChg chg="addSp delSp modSp mod">
        <pc:chgData name="Jim McGowan" userId="e2c7446dd3aca506" providerId="LiveId" clId="{9087BC10-FB76-404C-A0D1-EDD60BC82C8B}" dt="2025-05-24T13:56:41.753" v="80"/>
        <pc:sldMkLst>
          <pc:docMk/>
          <pc:sldMk cId="1255077360" sldId="27691"/>
        </pc:sldMkLst>
      </pc:sldChg>
      <pc:sldChg chg="addSp delSp modSp mod">
        <pc:chgData name="Jim McGowan" userId="e2c7446dd3aca506" providerId="LiveId" clId="{9087BC10-FB76-404C-A0D1-EDD60BC82C8B}" dt="2025-05-24T14:09:03.152" v="125" actId="12788"/>
        <pc:sldMkLst>
          <pc:docMk/>
          <pc:sldMk cId="1837882031" sldId="27696"/>
        </pc:sldMkLst>
      </pc:sldChg>
      <pc:sldChg chg="modSp mod">
        <pc:chgData name="Jim McGowan" userId="e2c7446dd3aca506" providerId="LiveId" clId="{9087BC10-FB76-404C-A0D1-EDD60BC82C8B}" dt="2025-05-24T14:07:22.804" v="122" actId="207"/>
        <pc:sldMkLst>
          <pc:docMk/>
          <pc:sldMk cId="1738601946" sldId="27947"/>
        </pc:sldMkLst>
      </pc:sldChg>
      <pc:sldChg chg="add del">
        <pc:chgData name="Jim McGowan" userId="e2c7446dd3aca506" providerId="LiveId" clId="{9087BC10-FB76-404C-A0D1-EDD60BC82C8B}" dt="2025-05-24T13:54:42.750" v="67" actId="47"/>
        <pc:sldMkLst>
          <pc:docMk/>
          <pc:sldMk cId="341679249" sldId="27976"/>
        </pc:sldMkLst>
      </pc:sldChg>
      <pc:sldChg chg="del">
        <pc:chgData name="Jim McGowan" userId="e2c7446dd3aca506" providerId="LiveId" clId="{9087BC10-FB76-404C-A0D1-EDD60BC82C8B}" dt="2025-05-24T13:54:47.531" v="68" actId="47"/>
        <pc:sldMkLst>
          <pc:docMk/>
          <pc:sldMk cId="3343777078" sldId="27977"/>
        </pc:sldMkLst>
      </pc:sldChg>
      <pc:sldChg chg="modSp del mod">
        <pc:chgData name="Jim McGowan" userId="e2c7446dd3aca506" providerId="LiveId" clId="{9087BC10-FB76-404C-A0D1-EDD60BC82C8B}" dt="2025-05-24T13:45:28" v="9" actId="47"/>
        <pc:sldMkLst>
          <pc:docMk/>
          <pc:sldMk cId="1148883663" sldId="27988"/>
        </pc:sldMkLst>
      </pc:sldChg>
      <pc:sldChg chg="del">
        <pc:chgData name="Jim McGowan" userId="e2c7446dd3aca506" providerId="LiveId" clId="{9087BC10-FB76-404C-A0D1-EDD60BC82C8B}" dt="2025-05-24T13:47:14.609" v="14" actId="47"/>
        <pc:sldMkLst>
          <pc:docMk/>
          <pc:sldMk cId="2896280601" sldId="27989"/>
        </pc:sldMkLst>
      </pc:sldChg>
      <pc:sldChg chg="del">
        <pc:chgData name="Jim McGowan" userId="e2c7446dd3aca506" providerId="LiveId" clId="{9087BC10-FB76-404C-A0D1-EDD60BC82C8B}" dt="2025-05-24T13:56:00.233" v="74" actId="47"/>
        <pc:sldMkLst>
          <pc:docMk/>
          <pc:sldMk cId="65686884" sldId="27990"/>
        </pc:sldMkLst>
      </pc:sldChg>
      <pc:sldChg chg="addSp delSp modSp mod">
        <pc:chgData name="Jim McGowan" userId="e2c7446dd3aca506" providerId="LiveId" clId="{9087BC10-FB76-404C-A0D1-EDD60BC82C8B}" dt="2025-05-24T13:56:47.966" v="82"/>
        <pc:sldMkLst>
          <pc:docMk/>
          <pc:sldMk cId="4274750303" sldId="27991"/>
        </pc:sldMkLst>
      </pc:sldChg>
      <pc:sldChg chg="addSp delSp modSp mod">
        <pc:chgData name="Jim McGowan" userId="e2c7446dd3aca506" providerId="LiveId" clId="{9087BC10-FB76-404C-A0D1-EDD60BC82C8B}" dt="2025-05-24T13:57:44.210" v="88"/>
        <pc:sldMkLst>
          <pc:docMk/>
          <pc:sldMk cId="1540510221" sldId="27992"/>
        </pc:sldMkLst>
      </pc:sldChg>
      <pc:sldChg chg="addSp delSp modSp mod">
        <pc:chgData name="Jim McGowan" userId="e2c7446dd3aca506" providerId="LiveId" clId="{9087BC10-FB76-404C-A0D1-EDD60BC82C8B}" dt="2025-05-24T13:58:11.468" v="94"/>
        <pc:sldMkLst>
          <pc:docMk/>
          <pc:sldMk cId="634874243" sldId="27993"/>
        </pc:sldMkLst>
      </pc:sldChg>
      <pc:sldChg chg="addSp delSp modSp mod">
        <pc:chgData name="Jim McGowan" userId="e2c7446dd3aca506" providerId="LiveId" clId="{9087BC10-FB76-404C-A0D1-EDD60BC82C8B}" dt="2025-05-24T13:58:16.093" v="96"/>
        <pc:sldMkLst>
          <pc:docMk/>
          <pc:sldMk cId="148078371" sldId="27994"/>
        </pc:sldMkLst>
      </pc:sldChg>
      <pc:sldChg chg="addSp delSp modSp mod">
        <pc:chgData name="Jim McGowan" userId="e2c7446dd3aca506" providerId="LiveId" clId="{9087BC10-FB76-404C-A0D1-EDD60BC82C8B}" dt="2025-05-24T14:02:47.086" v="110" actId="12788"/>
        <pc:sldMkLst>
          <pc:docMk/>
          <pc:sldMk cId="2178265064" sldId="27995"/>
        </pc:sldMkLst>
      </pc:sldChg>
      <pc:sldChg chg="addSp delSp modSp mod">
        <pc:chgData name="Jim McGowan" userId="e2c7446dd3aca506" providerId="LiveId" clId="{9087BC10-FB76-404C-A0D1-EDD60BC82C8B}" dt="2025-05-24T14:09:15.818" v="126" actId="12788"/>
        <pc:sldMkLst>
          <pc:docMk/>
          <pc:sldMk cId="2322843150" sldId="27996"/>
        </pc:sldMkLst>
      </pc:sldChg>
      <pc:sldChg chg="addSp delSp modSp mod">
        <pc:chgData name="Jim McGowan" userId="e2c7446dd3aca506" providerId="LiveId" clId="{9087BC10-FB76-404C-A0D1-EDD60BC82C8B}" dt="2025-05-24T14:09:40.074" v="128" actId="179"/>
        <pc:sldMkLst>
          <pc:docMk/>
          <pc:sldMk cId="429736973" sldId="27997"/>
        </pc:sldMkLst>
      </pc:sldChg>
      <pc:sldChg chg="del">
        <pc:chgData name="Jim McGowan" userId="e2c7446dd3aca506" providerId="LiveId" clId="{9087BC10-FB76-404C-A0D1-EDD60BC82C8B}" dt="2025-05-24T14:08:09.870" v="124" actId="47"/>
        <pc:sldMkLst>
          <pc:docMk/>
          <pc:sldMk cId="843071202" sldId="27998"/>
        </pc:sldMkLst>
      </pc:sldChg>
      <pc:sldChg chg="modSp mod">
        <pc:chgData name="Jim McGowan" userId="e2c7446dd3aca506" providerId="LiveId" clId="{9087BC10-FB76-404C-A0D1-EDD60BC82C8B}" dt="2025-05-24T13:52:15.748" v="49" actId="14100"/>
        <pc:sldMkLst>
          <pc:docMk/>
          <pc:sldMk cId="3005951267" sldId="27999"/>
        </pc:sldMkLst>
      </pc:sldChg>
      <pc:sldChg chg="modSp mod">
        <pc:chgData name="Jim McGowan" userId="e2c7446dd3aca506" providerId="LiveId" clId="{9087BC10-FB76-404C-A0D1-EDD60BC82C8B}" dt="2025-05-24T13:53:35.060" v="65" actId="208"/>
        <pc:sldMkLst>
          <pc:docMk/>
          <pc:sldMk cId="2178226952" sldId="28000"/>
        </pc:sldMkLst>
      </pc:sldChg>
      <pc:sldChg chg="modSp add mod">
        <pc:chgData name="Jim McGowan" userId="e2c7446dd3aca506" providerId="LiveId" clId="{9087BC10-FB76-404C-A0D1-EDD60BC82C8B}" dt="2025-05-24T13:45:19.147" v="8" actId="108"/>
        <pc:sldMkLst>
          <pc:docMk/>
          <pc:sldMk cId="2877631277" sldId="28005"/>
        </pc:sldMkLst>
      </pc:sldChg>
      <pc:sldChg chg="addSp delSp modSp add mod">
        <pc:chgData name="Jim McGowan" userId="e2c7446dd3aca506" providerId="LiveId" clId="{9087BC10-FB76-404C-A0D1-EDD60BC82C8B}" dt="2025-05-24T13:56:35.018" v="78"/>
        <pc:sldMkLst>
          <pc:docMk/>
          <pc:sldMk cId="2171645365" sldId="28006"/>
        </pc:sldMkLst>
      </pc:sldChg>
      <pc:sldChg chg="add">
        <pc:chgData name="Jim McGowan" userId="e2c7446dd3aca506" providerId="LiveId" clId="{9087BC10-FB76-404C-A0D1-EDD60BC82C8B}" dt="2025-05-24T13:54:34.278" v="66"/>
        <pc:sldMkLst>
          <pc:docMk/>
          <pc:sldMk cId="2999576665" sldId="28007"/>
        </pc:sldMkLst>
      </pc:sldChg>
      <pc:sldChg chg="addSp delSp modSp add mod">
        <pc:chgData name="Jim McGowan" userId="e2c7446dd3aca506" providerId="LiveId" clId="{9087BC10-FB76-404C-A0D1-EDD60BC82C8B}" dt="2025-05-24T13:57:18.927" v="86"/>
        <pc:sldMkLst>
          <pc:docMk/>
          <pc:sldMk cId="3805953228" sldId="28008"/>
        </pc:sldMkLst>
        <pc:spChg chg="mod">
          <ac:chgData name="Jim McGowan" userId="e2c7446dd3aca506" providerId="LiveId" clId="{9087BC10-FB76-404C-A0D1-EDD60BC82C8B}" dt="2025-05-24T13:55:52.754" v="73" actId="115"/>
          <ac:spMkLst>
            <pc:docMk/>
            <pc:sldMk cId="3805953228" sldId="28008"/>
            <ac:spMk id="161795" creationId="{533194E0-06AD-2A16-8283-1C664A80B19A}"/>
          </ac:spMkLst>
        </pc:spChg>
      </pc:sldChg>
      <pc:sldChg chg="modSp add mod">
        <pc:chgData name="Jim McGowan" userId="e2c7446dd3aca506" providerId="LiveId" clId="{9087BC10-FB76-404C-A0D1-EDD60BC82C8B}" dt="2025-05-24T14:09:58.134" v="129" actId="12788"/>
        <pc:sldMkLst>
          <pc:docMk/>
          <pc:sldMk cId="3738623703" sldId="28009"/>
        </pc:sldMkLst>
      </pc:sldChg>
    </pc:docChg>
  </pc:docChgLst>
  <pc:docChgLst>
    <pc:chgData name="Jim McGowan" userId="e2c7446dd3aca506" providerId="LiveId" clId="{E234A441-67CC-435B-8DF4-8A95EB860C00}"/>
    <pc:docChg chg="undo redo custSel addSld delSld modSld sldOrd modNotesMaster modHandout">
      <pc:chgData name="Jim McGowan" userId="e2c7446dd3aca506" providerId="LiveId" clId="{E234A441-67CC-435B-8DF4-8A95EB860C00}" dt="2025-05-17T20:02:04.025" v="267" actId="20577"/>
      <pc:docMkLst>
        <pc:docMk/>
      </pc:docMkLst>
      <pc:sldChg chg="addSp delSp modSp add mod modClrScheme chgLayout">
        <pc:chgData name="Jim McGowan" userId="e2c7446dd3aca506" providerId="LiveId" clId="{E234A441-67CC-435B-8DF4-8A95EB860C00}" dt="2025-05-17T19:44:58.715" v="196" actId="948"/>
        <pc:sldMkLst>
          <pc:docMk/>
          <pc:sldMk cId="0" sldId="266"/>
        </pc:sldMkLst>
      </pc:sldChg>
      <pc:sldChg chg="add">
        <pc:chgData name="Jim McGowan" userId="e2c7446dd3aca506" providerId="LiveId" clId="{E234A441-67CC-435B-8DF4-8A95EB860C00}" dt="2025-05-17T19:19:50.534" v="57"/>
        <pc:sldMkLst>
          <pc:docMk/>
          <pc:sldMk cId="0" sldId="1977"/>
        </pc:sldMkLst>
      </pc:sldChg>
      <pc:sldChg chg="add">
        <pc:chgData name="Jim McGowan" userId="e2c7446dd3aca506" providerId="LiveId" clId="{E234A441-67CC-435B-8DF4-8A95EB860C00}" dt="2025-05-17T19:29:41.451" v="119"/>
        <pc:sldMkLst>
          <pc:docMk/>
          <pc:sldMk cId="3836387668" sldId="1988"/>
        </pc:sldMkLst>
      </pc:sldChg>
      <pc:sldChg chg="modSp mod">
        <pc:chgData name="Jim McGowan" userId="e2c7446dd3aca506" providerId="LiveId" clId="{E234A441-67CC-435B-8DF4-8A95EB860C00}" dt="2025-05-17T19:36:52.617" v="156" actId="404"/>
        <pc:sldMkLst>
          <pc:docMk/>
          <pc:sldMk cId="0" sldId="2031"/>
        </pc:sldMkLst>
      </pc:sldChg>
      <pc:sldChg chg="modSp mod">
        <pc:chgData name="Jim McGowan" userId="e2c7446dd3aca506" providerId="LiveId" clId="{E234A441-67CC-435B-8DF4-8A95EB860C00}" dt="2025-05-17T19:37:01.287" v="157" actId="404"/>
        <pc:sldMkLst>
          <pc:docMk/>
          <pc:sldMk cId="0" sldId="2032"/>
        </pc:sldMkLst>
      </pc:sldChg>
      <pc:sldChg chg="modSp">
        <pc:chgData name="Jim McGowan" userId="e2c7446dd3aca506" providerId="LiveId" clId="{E234A441-67CC-435B-8DF4-8A95EB860C00}" dt="2025-05-17T19:37:20.306" v="158"/>
        <pc:sldMkLst>
          <pc:docMk/>
          <pc:sldMk cId="0" sldId="2033"/>
        </pc:sldMkLst>
      </pc:sldChg>
      <pc:sldChg chg="modSp mod">
        <pc:chgData name="Jim McGowan" userId="e2c7446dd3aca506" providerId="LiveId" clId="{E234A441-67CC-435B-8DF4-8A95EB860C00}" dt="2025-05-17T19:27:27.326" v="108" actId="20577"/>
        <pc:sldMkLst>
          <pc:docMk/>
          <pc:sldMk cId="0" sldId="2070"/>
        </pc:sldMkLst>
      </pc:sldChg>
      <pc:sldChg chg="add del">
        <pc:chgData name="Jim McGowan" userId="e2c7446dd3aca506" providerId="LiveId" clId="{E234A441-67CC-435B-8DF4-8A95EB860C00}" dt="2025-05-17T19:26:36.233" v="100" actId="47"/>
        <pc:sldMkLst>
          <pc:docMk/>
          <pc:sldMk cId="1678477580" sldId="2089"/>
        </pc:sldMkLst>
      </pc:sldChg>
      <pc:sldChg chg="addSp modSp add mod">
        <pc:chgData name="Jim McGowan" userId="e2c7446dd3aca506" providerId="LiveId" clId="{E234A441-67CC-435B-8DF4-8A95EB860C00}" dt="2025-05-17T19:50:22.317" v="244" actId="1036"/>
        <pc:sldMkLst>
          <pc:docMk/>
          <pc:sldMk cId="2274985977" sldId="2090"/>
        </pc:sldMkLst>
      </pc:sldChg>
      <pc:sldChg chg="del">
        <pc:chgData name="Jim McGowan" userId="e2c7446dd3aca506" providerId="LiveId" clId="{E234A441-67CC-435B-8DF4-8A95EB860C00}" dt="2025-05-17T19:27:41.719" v="109" actId="47"/>
        <pc:sldMkLst>
          <pc:docMk/>
          <pc:sldMk cId="0" sldId="2095"/>
        </pc:sldMkLst>
      </pc:sldChg>
      <pc:sldChg chg="add">
        <pc:chgData name="Jim McGowan" userId="e2c7446dd3aca506" providerId="LiveId" clId="{E234A441-67CC-435B-8DF4-8A95EB860C00}" dt="2025-05-17T19:19:28.614" v="56"/>
        <pc:sldMkLst>
          <pc:docMk/>
          <pc:sldMk cId="3828802997" sldId="2115"/>
        </pc:sldMkLst>
      </pc:sldChg>
      <pc:sldChg chg="modSp mod">
        <pc:chgData name="Jim McGowan" userId="e2c7446dd3aca506" providerId="LiveId" clId="{E234A441-67CC-435B-8DF4-8A95EB860C00}" dt="2025-05-17T19:28:35.438" v="117" actId="115"/>
        <pc:sldMkLst>
          <pc:docMk/>
          <pc:sldMk cId="334256247" sldId="2157"/>
        </pc:sldMkLst>
      </pc:sldChg>
      <pc:sldChg chg="addSp delSp modSp add mod">
        <pc:chgData name="Jim McGowan" userId="e2c7446dd3aca506" providerId="LiveId" clId="{E234A441-67CC-435B-8DF4-8A95EB860C00}" dt="2025-05-17T19:51:09.999" v="254" actId="255"/>
        <pc:sldMkLst>
          <pc:docMk/>
          <pc:sldMk cId="1545196320" sldId="2369"/>
        </pc:sldMkLst>
      </pc:sldChg>
      <pc:sldChg chg="add">
        <pc:chgData name="Jim McGowan" userId="e2c7446dd3aca506" providerId="LiveId" clId="{E234A441-67CC-435B-8DF4-8A95EB860C00}" dt="2025-05-17T19:40:09.834" v="162"/>
        <pc:sldMkLst>
          <pc:docMk/>
          <pc:sldMk cId="140461985" sldId="5260"/>
        </pc:sldMkLst>
      </pc:sldChg>
      <pc:sldChg chg="modSp add mod">
        <pc:chgData name="Jim McGowan" userId="e2c7446dd3aca506" providerId="LiveId" clId="{E234A441-67CC-435B-8DF4-8A95EB860C00}" dt="2025-05-17T19:41:25.898" v="168" actId="108"/>
        <pc:sldMkLst>
          <pc:docMk/>
          <pc:sldMk cId="3037341761" sldId="5610"/>
        </pc:sldMkLst>
      </pc:sldChg>
      <pc:sldChg chg="modSp add del">
        <pc:chgData name="Jim McGowan" userId="e2c7446dd3aca506" providerId="LiveId" clId="{E234A441-67CC-435B-8DF4-8A95EB860C00}" dt="2025-05-17T19:24:16.069" v="89" actId="47"/>
        <pc:sldMkLst>
          <pc:docMk/>
          <pc:sldMk cId="3459746439" sldId="7839"/>
        </pc:sldMkLst>
      </pc:sldChg>
      <pc:sldChg chg="ord">
        <pc:chgData name="Jim McGowan" userId="e2c7446dd3aca506" providerId="LiveId" clId="{E234A441-67CC-435B-8DF4-8A95EB860C00}" dt="2025-05-17T19:30:34.263" v="127"/>
        <pc:sldMkLst>
          <pc:docMk/>
          <pc:sldMk cId="3822826027" sldId="10972"/>
        </pc:sldMkLst>
      </pc:sldChg>
      <pc:sldChg chg="modNotes">
        <pc:chgData name="Jim McGowan" userId="e2c7446dd3aca506" providerId="LiveId" clId="{E234A441-67CC-435B-8DF4-8A95EB860C00}" dt="2025-05-17T16:09:42.872" v="51"/>
        <pc:sldMkLst>
          <pc:docMk/>
          <pc:sldMk cId="2973001248" sldId="27632"/>
        </pc:sldMkLst>
      </pc:sldChg>
      <pc:sldChg chg="ord">
        <pc:chgData name="Jim McGowan" userId="e2c7446dd3aca506" providerId="LiveId" clId="{E234A441-67CC-435B-8DF4-8A95EB860C00}" dt="2025-05-17T19:18:29.458" v="55"/>
        <pc:sldMkLst>
          <pc:docMk/>
          <pc:sldMk cId="198590914" sldId="27661"/>
        </pc:sldMkLst>
      </pc:sldChg>
      <pc:sldChg chg="ord">
        <pc:chgData name="Jim McGowan" userId="e2c7446dd3aca506" providerId="LiveId" clId="{E234A441-67CC-435B-8DF4-8A95EB860C00}" dt="2025-05-17T19:26:53.747" v="102"/>
        <pc:sldMkLst>
          <pc:docMk/>
          <pc:sldMk cId="40394679" sldId="27663"/>
        </pc:sldMkLst>
      </pc:sldChg>
      <pc:sldChg chg="modSp mod">
        <pc:chgData name="Jim McGowan" userId="e2c7446dd3aca506" providerId="LiveId" clId="{E234A441-67CC-435B-8DF4-8A95EB860C00}" dt="2025-05-17T20:02:04.025" v="267" actId="20577"/>
        <pc:sldMkLst>
          <pc:docMk/>
          <pc:sldMk cId="482157217" sldId="27664"/>
        </pc:sldMkLst>
      </pc:sldChg>
      <pc:sldChg chg="ord">
        <pc:chgData name="Jim McGowan" userId="e2c7446dd3aca506" providerId="LiveId" clId="{E234A441-67CC-435B-8DF4-8A95EB860C00}" dt="2025-05-17T19:38:30.829" v="161"/>
        <pc:sldMkLst>
          <pc:docMk/>
          <pc:sldMk cId="4074507510" sldId="27671"/>
        </pc:sldMkLst>
      </pc:sldChg>
      <pc:sldChg chg="add">
        <pc:chgData name="Jim McGowan" userId="e2c7446dd3aca506" providerId="LiveId" clId="{E234A441-67CC-435B-8DF4-8A95EB860C00}" dt="2025-05-17T19:19:50.534" v="57"/>
        <pc:sldMkLst>
          <pc:docMk/>
          <pc:sldMk cId="0" sldId="27732"/>
        </pc:sldMkLst>
      </pc:sldChg>
      <pc:sldChg chg="add">
        <pc:chgData name="Jim McGowan" userId="e2c7446dd3aca506" providerId="LiveId" clId="{E234A441-67CC-435B-8DF4-8A95EB860C00}" dt="2025-05-17T19:37:47.862" v="159"/>
        <pc:sldMkLst>
          <pc:docMk/>
          <pc:sldMk cId="2893481731" sldId="27952"/>
        </pc:sldMkLst>
      </pc:sldChg>
      <pc:sldChg chg="modSp add mod">
        <pc:chgData name="Jim McGowan" userId="e2c7446dd3aca506" providerId="LiveId" clId="{E234A441-67CC-435B-8DF4-8A95EB860C00}" dt="2025-05-17T19:52:52.792" v="261" actId="12788"/>
        <pc:sldMkLst>
          <pc:docMk/>
          <pc:sldMk cId="3576071999" sldId="27953"/>
        </pc:sldMkLst>
      </pc:sldChg>
      <pc:sldChg chg="add">
        <pc:chgData name="Jim McGowan" userId="e2c7446dd3aca506" providerId="LiveId" clId="{E234A441-67CC-435B-8DF4-8A95EB860C00}" dt="2025-05-17T19:37:47.862" v="159"/>
        <pc:sldMkLst>
          <pc:docMk/>
          <pc:sldMk cId="1619093709" sldId="27955"/>
        </pc:sldMkLst>
      </pc:sldChg>
      <pc:sldChg chg="add">
        <pc:chgData name="Jim McGowan" userId="e2c7446dd3aca506" providerId="LiveId" clId="{E234A441-67CC-435B-8DF4-8A95EB860C00}" dt="2025-05-17T19:37:47.862" v="159"/>
        <pc:sldMkLst>
          <pc:docMk/>
          <pc:sldMk cId="1276424700" sldId="27956"/>
        </pc:sldMkLst>
      </pc:sldChg>
      <pc:sldChg chg="add">
        <pc:chgData name="Jim McGowan" userId="e2c7446dd3aca506" providerId="LiveId" clId="{E234A441-67CC-435B-8DF4-8A95EB860C00}" dt="2025-05-17T19:37:47.862" v="159"/>
        <pc:sldMkLst>
          <pc:docMk/>
          <pc:sldMk cId="2256176557" sldId="27957"/>
        </pc:sldMkLst>
      </pc:sldChg>
      <pc:sldChg chg="modSp add mod">
        <pc:chgData name="Jim McGowan" userId="e2c7446dd3aca506" providerId="LiveId" clId="{E234A441-67CC-435B-8DF4-8A95EB860C00}" dt="2025-05-17T19:21:21.335" v="68" actId="20577"/>
        <pc:sldMkLst>
          <pc:docMk/>
          <pc:sldMk cId="2017256487" sldId="27958"/>
        </pc:sldMkLst>
      </pc:sldChg>
      <pc:sldChg chg="modSp add mod">
        <pc:chgData name="Jim McGowan" userId="e2c7446dd3aca506" providerId="LiveId" clId="{E234A441-67CC-435B-8DF4-8A95EB860C00}" dt="2025-05-17T19:21:37.051" v="73" actId="20577"/>
        <pc:sldMkLst>
          <pc:docMk/>
          <pc:sldMk cId="2218455692" sldId="27959"/>
        </pc:sldMkLst>
      </pc:sldChg>
      <pc:sldChg chg="modSp add del mod">
        <pc:chgData name="Jim McGowan" userId="e2c7446dd3aca506" providerId="LiveId" clId="{E234A441-67CC-435B-8DF4-8A95EB860C00}" dt="2025-05-17T19:25:47.201" v="98" actId="47"/>
        <pc:sldMkLst>
          <pc:docMk/>
          <pc:sldMk cId="4017786638" sldId="27960"/>
        </pc:sldMkLst>
      </pc:sldChg>
      <pc:sldChg chg="add del">
        <pc:chgData name="Jim McGowan" userId="e2c7446dd3aca506" providerId="LiveId" clId="{E234A441-67CC-435B-8DF4-8A95EB860C00}" dt="2025-05-17T19:25:57.473" v="99" actId="47"/>
        <pc:sldMkLst>
          <pc:docMk/>
          <pc:sldMk cId="2156853075" sldId="27961"/>
        </pc:sldMkLst>
      </pc:sldChg>
      <pc:sldChg chg="add">
        <pc:chgData name="Jim McGowan" userId="e2c7446dd3aca506" providerId="LiveId" clId="{E234A441-67CC-435B-8DF4-8A95EB860C00}" dt="2025-05-17T19:19:50.534" v="57"/>
        <pc:sldMkLst>
          <pc:docMk/>
          <pc:sldMk cId="4192603776" sldId="27962"/>
        </pc:sldMkLst>
      </pc:sldChg>
      <pc:sldChg chg="modSp add mod">
        <pc:chgData name="Jim McGowan" userId="e2c7446dd3aca506" providerId="LiveId" clId="{E234A441-67CC-435B-8DF4-8A95EB860C00}" dt="2025-05-17T19:21:05.114" v="63" actId="20577"/>
        <pc:sldMkLst>
          <pc:docMk/>
          <pc:sldMk cId="0" sldId="27963"/>
        </pc:sldMkLst>
      </pc:sldChg>
      <pc:sldChg chg="add">
        <pc:chgData name="Jim McGowan" userId="e2c7446dd3aca506" providerId="LiveId" clId="{E234A441-67CC-435B-8DF4-8A95EB860C00}" dt="2025-05-17T19:22:20.383" v="75"/>
        <pc:sldMkLst>
          <pc:docMk/>
          <pc:sldMk cId="3940485019" sldId="27964"/>
        </pc:sldMkLst>
      </pc:sldChg>
      <pc:sldChg chg="modSp add mod">
        <pc:chgData name="Jim McGowan" userId="e2c7446dd3aca506" providerId="LiveId" clId="{E234A441-67CC-435B-8DF4-8A95EB860C00}" dt="2025-05-17T19:24:44.308" v="96" actId="115"/>
        <pc:sldMkLst>
          <pc:docMk/>
          <pc:sldMk cId="3498656294" sldId="27965"/>
        </pc:sldMkLst>
      </pc:sldChg>
      <pc:sldChg chg="add">
        <pc:chgData name="Jim McGowan" userId="e2c7446dd3aca506" providerId="LiveId" clId="{E234A441-67CC-435B-8DF4-8A95EB860C00}" dt="2025-05-17T19:23:19.710" v="82"/>
        <pc:sldMkLst>
          <pc:docMk/>
          <pc:sldMk cId="1305940848" sldId="27966"/>
        </pc:sldMkLst>
      </pc:sldChg>
      <pc:sldChg chg="modSp add mod">
        <pc:chgData name="Jim McGowan" userId="e2c7446dd3aca506" providerId="LiveId" clId="{E234A441-67CC-435B-8DF4-8A95EB860C00}" dt="2025-05-17T19:24:52.410" v="97" actId="20577"/>
        <pc:sldMkLst>
          <pc:docMk/>
          <pc:sldMk cId="4010315530" sldId="27967"/>
        </pc:sldMkLst>
      </pc:sldChg>
      <pc:sldChg chg="add">
        <pc:chgData name="Jim McGowan" userId="e2c7446dd3aca506" providerId="LiveId" clId="{E234A441-67CC-435B-8DF4-8A95EB860C00}" dt="2025-05-17T19:27:59.765" v="110"/>
        <pc:sldMkLst>
          <pc:docMk/>
          <pc:sldMk cId="2012237656" sldId="27968"/>
        </pc:sldMkLst>
      </pc:sldChg>
      <pc:sldChg chg="modSp add mod">
        <pc:chgData name="Jim McGowan" userId="e2c7446dd3aca506" providerId="LiveId" clId="{E234A441-67CC-435B-8DF4-8A95EB860C00}" dt="2025-05-17T19:29:55.062" v="125" actId="20577"/>
        <pc:sldMkLst>
          <pc:docMk/>
          <pc:sldMk cId="3151356911" sldId="27969"/>
        </pc:sldMkLst>
      </pc:sldChg>
      <pc:sldChg chg="add">
        <pc:chgData name="Jim McGowan" userId="e2c7446dd3aca506" providerId="LiveId" clId="{E234A441-67CC-435B-8DF4-8A95EB860C00}" dt="2025-05-17T19:29:41.451" v="119"/>
        <pc:sldMkLst>
          <pc:docMk/>
          <pc:sldMk cId="1746137098" sldId="27970"/>
        </pc:sldMkLst>
      </pc:sldChg>
      <pc:sldChg chg="add">
        <pc:chgData name="Jim McGowan" userId="e2c7446dd3aca506" providerId="LiveId" clId="{E234A441-67CC-435B-8DF4-8A95EB860C00}" dt="2025-05-17T19:30:52.773" v="128"/>
        <pc:sldMkLst>
          <pc:docMk/>
          <pc:sldMk cId="366908620" sldId="27971"/>
        </pc:sldMkLst>
      </pc:sldChg>
      <pc:sldChg chg="add">
        <pc:chgData name="Jim McGowan" userId="e2c7446dd3aca506" providerId="LiveId" clId="{E234A441-67CC-435B-8DF4-8A95EB860C00}" dt="2025-05-17T19:33:12.391" v="129"/>
        <pc:sldMkLst>
          <pc:docMk/>
          <pc:sldMk cId="2275707720" sldId="27972"/>
        </pc:sldMkLst>
      </pc:sldChg>
      <pc:sldChg chg="add">
        <pc:chgData name="Jim McGowan" userId="e2c7446dd3aca506" providerId="LiveId" clId="{E234A441-67CC-435B-8DF4-8A95EB860C00}" dt="2025-05-17T19:33:12.391" v="129"/>
        <pc:sldMkLst>
          <pc:docMk/>
          <pc:sldMk cId="1079027036" sldId="27973"/>
        </pc:sldMkLst>
      </pc:sldChg>
      <pc:sldChg chg="add">
        <pc:chgData name="Jim McGowan" userId="e2c7446dd3aca506" providerId="LiveId" clId="{E234A441-67CC-435B-8DF4-8A95EB860C00}" dt="2025-05-17T19:33:12.391" v="129"/>
        <pc:sldMkLst>
          <pc:docMk/>
          <pc:sldMk cId="2418166690" sldId="27974"/>
        </pc:sldMkLst>
      </pc:sldChg>
      <pc:sldChg chg="add del">
        <pc:chgData name="Jim McGowan" userId="e2c7446dd3aca506" providerId="LiveId" clId="{E234A441-67CC-435B-8DF4-8A95EB860C00}" dt="2025-05-17T19:51:49.409" v="256" actId="47"/>
        <pc:sldMkLst>
          <pc:docMk/>
          <pc:sldMk cId="2111048370" sldId="27975"/>
        </pc:sldMkLst>
      </pc:sldChg>
      <pc:sldChg chg="add">
        <pc:chgData name="Jim McGowan" userId="e2c7446dd3aca506" providerId="LiveId" clId="{E234A441-67CC-435B-8DF4-8A95EB860C00}" dt="2025-05-17T19:40:09.834" v="162"/>
        <pc:sldMkLst>
          <pc:docMk/>
          <pc:sldMk cId="3977284635" sldId="27976"/>
        </pc:sldMkLst>
      </pc:sldChg>
      <pc:sldChg chg="add">
        <pc:chgData name="Jim McGowan" userId="e2c7446dd3aca506" providerId="LiveId" clId="{E234A441-67CC-435B-8DF4-8A95EB860C00}" dt="2025-05-17T19:40:09.834" v="162"/>
        <pc:sldMkLst>
          <pc:docMk/>
          <pc:sldMk cId="3636489271" sldId="27977"/>
        </pc:sldMkLst>
      </pc:sldChg>
      <pc:sldChg chg="add">
        <pc:chgData name="Jim McGowan" userId="e2c7446dd3aca506" providerId="LiveId" clId="{E234A441-67CC-435B-8DF4-8A95EB860C00}" dt="2025-05-17T19:40:09.834" v="162"/>
        <pc:sldMkLst>
          <pc:docMk/>
          <pc:sldMk cId="1427892818" sldId="27978"/>
        </pc:sldMkLst>
      </pc:sldChg>
      <pc:sldChg chg="add">
        <pc:chgData name="Jim McGowan" userId="e2c7446dd3aca506" providerId="LiveId" clId="{E234A441-67CC-435B-8DF4-8A95EB860C00}" dt="2025-05-17T19:40:09.834" v="162"/>
        <pc:sldMkLst>
          <pc:docMk/>
          <pc:sldMk cId="1701879084" sldId="27979"/>
        </pc:sldMkLst>
      </pc:sldChg>
      <pc:sldChg chg="add">
        <pc:chgData name="Jim McGowan" userId="e2c7446dd3aca506" providerId="LiveId" clId="{E234A441-67CC-435B-8DF4-8A95EB860C00}" dt="2025-05-17T19:40:09.834" v="162"/>
        <pc:sldMkLst>
          <pc:docMk/>
          <pc:sldMk cId="543383397" sldId="27980"/>
        </pc:sldMkLst>
      </pc:sldChg>
      <pc:sldChg chg="add">
        <pc:chgData name="Jim McGowan" userId="e2c7446dd3aca506" providerId="LiveId" clId="{E234A441-67CC-435B-8DF4-8A95EB860C00}" dt="2025-05-17T19:40:09.834" v="162"/>
        <pc:sldMkLst>
          <pc:docMk/>
          <pc:sldMk cId="3918283732" sldId="27982"/>
        </pc:sldMkLst>
      </pc:sldChg>
      <pc:sldChg chg="add">
        <pc:chgData name="Jim McGowan" userId="e2c7446dd3aca506" providerId="LiveId" clId="{E234A441-67CC-435B-8DF4-8A95EB860C00}" dt="2025-05-17T19:40:09.834" v="162"/>
        <pc:sldMkLst>
          <pc:docMk/>
          <pc:sldMk cId="4260578547" sldId="27983"/>
        </pc:sldMkLst>
      </pc:sldChg>
      <pc:sldChg chg="add">
        <pc:chgData name="Jim McGowan" userId="e2c7446dd3aca506" providerId="LiveId" clId="{E234A441-67CC-435B-8DF4-8A95EB860C00}" dt="2025-05-17T19:40:09.834" v="162"/>
        <pc:sldMkLst>
          <pc:docMk/>
          <pc:sldMk cId="2923153035" sldId="27984"/>
        </pc:sldMkLst>
      </pc:sldChg>
      <pc:sldChg chg="add">
        <pc:chgData name="Jim McGowan" userId="e2c7446dd3aca506" providerId="LiveId" clId="{E234A441-67CC-435B-8DF4-8A95EB860C00}" dt="2025-05-17T19:51:41.987" v="255"/>
        <pc:sldMkLst>
          <pc:docMk/>
          <pc:sldMk cId="772738061" sldId="27985"/>
        </pc:sldMkLst>
      </pc:sldChg>
    </pc:docChg>
  </pc:docChgLst>
  <pc:docChgLst>
    <pc:chgData name="Jim McGowan" userId="e2c7446dd3aca506" providerId="LiveId" clId="{96855690-EA4E-4AA6-B092-E90631DFB6B5}"/>
    <pc:docChg chg="custSel modSld modHandout">
      <pc:chgData name="Jim McGowan" userId="e2c7446dd3aca506" providerId="LiveId" clId="{96855690-EA4E-4AA6-B092-E90631DFB6B5}" dt="2025-06-01T00:30:29.199" v="5" actId="20577"/>
      <pc:docMkLst>
        <pc:docMk/>
      </pc:docMkLst>
      <pc:sldChg chg="delSp mod">
        <pc:chgData name="Jim McGowan" userId="e2c7446dd3aca506" providerId="LiveId" clId="{96855690-EA4E-4AA6-B092-E90631DFB6B5}" dt="2025-06-01T00:29:52.454" v="1" actId="478"/>
        <pc:sldMkLst>
          <pc:docMk/>
          <pc:sldMk cId="3361380232" sldId="5135"/>
        </pc:sldMkLst>
      </pc:sldChg>
      <pc:sldChg chg="modSp mod">
        <pc:chgData name="Jim McGowan" userId="e2c7446dd3aca506" providerId="LiveId" clId="{96855690-EA4E-4AA6-B092-E90631DFB6B5}" dt="2025-06-01T00:30:29.199" v="5" actId="20577"/>
        <pc:sldMkLst>
          <pc:docMk/>
          <pc:sldMk cId="2973001248" sldId="27632"/>
        </pc:sldMkLst>
        <pc:spChg chg="mod">
          <ac:chgData name="Jim McGowan" userId="e2c7446dd3aca506" providerId="LiveId" clId="{96855690-EA4E-4AA6-B092-E90631DFB6B5}" dt="2025-06-01T00:30:29.199" v="5" actId="20577"/>
          <ac:spMkLst>
            <pc:docMk/>
            <pc:sldMk cId="2973001248" sldId="27632"/>
            <ac:spMk id="3" creationId="{3325EAC7-DE35-507C-2E60-A62FDA69723F}"/>
          </ac:spMkLst>
        </pc:spChg>
      </pc:sldChg>
      <pc:sldChg chg="delSp mod">
        <pc:chgData name="Jim McGowan" userId="e2c7446dd3aca506" providerId="LiveId" clId="{96855690-EA4E-4AA6-B092-E90631DFB6B5}" dt="2025-06-01T00:29:47.660" v="0" actId="478"/>
        <pc:sldMkLst>
          <pc:docMk/>
          <pc:sldMk cId="1812448375" sldId="27829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2452"/>
            <a:ext cx="3170764" cy="478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392" tIns="48697" rIns="97392" bIns="48697" numCol="1" anchor="b" anchorCtr="0" compatLnSpc="1">
            <a:prstTxWarp prst="textNoShape">
              <a:avLst/>
            </a:prstTxWarp>
          </a:bodyPr>
          <a:lstStyle>
            <a:lvl1pPr defTabSz="920970" eaLnBrk="1" hangingPunct="1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Sugar Land Bible Church</a:t>
            </a:r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437" y="9122452"/>
            <a:ext cx="3170764" cy="478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392" tIns="48697" rIns="97392" bIns="48697" numCol="1" anchor="b" anchorCtr="0" compatLnSpc="1">
            <a:prstTxWarp prst="textNoShape">
              <a:avLst/>
            </a:prstTxWarp>
          </a:bodyPr>
          <a:lstStyle>
            <a:lvl1pPr algn="r" defTabSz="919579">
              <a:defRPr sz="140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431BCF1-9F7D-49CF-B1E8-9146FE8C498C}" type="slidenum">
              <a:rPr lang="en-US" altLang="en-US">
                <a:latin typeface="+mn-lt"/>
              </a:rPr>
              <a:pPr>
                <a:defRPr/>
              </a:pPr>
              <a:t>‹#›</a:t>
            </a:fld>
            <a:endParaRPr lang="en-US" altLang="en-US" dirty="0">
              <a:latin typeface="+mn-lt"/>
            </a:endParaRPr>
          </a:p>
        </p:txBody>
      </p:sp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9493A41-A676-1A46-D196-EAAD0D01BE1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714404" y="124354"/>
            <a:ext cx="4347077" cy="820028"/>
          </a:xfrm>
          <a:prstGeom prst="rect">
            <a:avLst/>
          </a:prstGeom>
        </p:spPr>
        <p:txBody>
          <a:bodyPr vert="horz" lIns="123621" tIns="61810" rIns="123621" bIns="61810" rtlCol="0"/>
          <a:lstStyle>
            <a:lvl1pPr algn="ctr">
              <a:defRPr sz="1800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 sz="1500" dirty="0"/>
              <a:t>Dr. Andy Woods</a:t>
            </a:r>
          </a:p>
          <a:p>
            <a:pPr>
              <a:defRPr/>
            </a:pPr>
            <a:r>
              <a:rPr lang="en-US" sz="1500" dirty="0"/>
              <a:t>005 Exodus 2v13-25</a:t>
            </a:r>
          </a:p>
          <a:p>
            <a:pPr>
              <a:defRPr/>
            </a:pPr>
            <a:r>
              <a:rPr lang="en-US" sz="1500" dirty="0"/>
              <a:t>06-15-2025</a:t>
            </a: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1" y="0"/>
            <a:ext cx="3170764" cy="478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392" tIns="48697" rIns="97392" bIns="48697" numCol="1" anchor="t" anchorCtr="0" compatLnSpc="1">
            <a:prstTxWarp prst="textNoShape">
              <a:avLst/>
            </a:prstTxWarp>
          </a:bodyPr>
          <a:lstStyle>
            <a:lvl1pPr defTabSz="920970" eaLnBrk="1" hangingPunct="1">
              <a:defRPr sz="1400">
                <a:latin typeface="Calibri" panose="020F0502020204030204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4142749" y="0"/>
            <a:ext cx="3170763" cy="478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392" tIns="48697" rIns="97392" bIns="48697" numCol="1" anchor="t" anchorCtr="0" compatLnSpc="1">
            <a:prstTxWarp prst="textNoShape">
              <a:avLst/>
            </a:prstTxWarp>
          </a:bodyPr>
          <a:lstStyle>
            <a:lvl1pPr algn="r" defTabSz="920970" eaLnBrk="1" hangingPunct="1">
              <a:defRPr sz="1400">
                <a:latin typeface="Calibri" panose="020F0502020204030204" pitchFamily="34" charset="0"/>
                <a:cs typeface="Arial" charset="0"/>
              </a:defRPr>
            </a:lvl1pPr>
          </a:lstStyle>
          <a:p>
            <a:pPr>
              <a:defRPr/>
            </a:pPr>
            <a:fld id="{02FA301A-137B-41F1-AC35-29D932AF757D}" type="datetimeFigureOut">
              <a:rPr lang="en-US" smtClean="0"/>
              <a:pPr>
                <a:defRPr/>
              </a:pPr>
              <a:t>6/14/2025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1038" tIns="50519" rIns="101038" bIns="5051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732364" y="4561226"/>
            <a:ext cx="5850473" cy="4318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392" tIns="48697" rIns="97392" bIns="486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1" y="9120813"/>
            <a:ext cx="3170764" cy="478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392" tIns="48697" rIns="97392" bIns="48697" numCol="1" anchor="b" anchorCtr="0" compatLnSpc="1">
            <a:prstTxWarp prst="textNoShape">
              <a:avLst/>
            </a:prstTxWarp>
          </a:bodyPr>
          <a:lstStyle>
            <a:lvl1pPr defTabSz="920970" eaLnBrk="1" hangingPunct="1">
              <a:defRPr sz="1400">
                <a:latin typeface="Calibri" panose="020F0502020204030204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4142749" y="9120813"/>
            <a:ext cx="3170763" cy="478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392" tIns="48697" rIns="97392" bIns="48697" numCol="1" anchor="b" anchorCtr="0" compatLnSpc="1">
            <a:prstTxWarp prst="textNoShape">
              <a:avLst/>
            </a:prstTxWarp>
          </a:bodyPr>
          <a:lstStyle>
            <a:lvl1pPr algn="r" defTabSz="919579">
              <a:defRPr sz="140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A6B008D-698A-4CC7-B9FE-2543C3C21294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76038-32F1-1683-5497-BD1209299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57D6C5-2812-A588-AD61-AEDD316315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84200" y="744538"/>
            <a:ext cx="6607175" cy="371633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C6CAF4-6032-7E4F-FF24-C62E74FF06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CC9F78A3-6726-762B-5DC8-D5566010BAC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Dr. Andy Woods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8826EB-2362-431C-4C68-1ED42AA9D99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9/11/2016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CAB7DF-0520-C1DC-08FB-04CF962C110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Sugar Land Bible Church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F35C9B-F06F-A314-58FC-6D75A13318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584848-F49B-4589-80F1-8AC4D2C6A1D1}" type="slidenum">
              <a:rPr lang="en-US" altLang="en-US" smtClean="0"/>
              <a:pPr>
                <a:defRPr/>
              </a:pPr>
              <a:t>55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67579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9984" y="1946275"/>
            <a:ext cx="103632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E958F-01F3-48FD-B92D-72ACD68E3C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FFE7D-95A6-4BE3-9BD6-B9AADF54BC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59984" y="1946275"/>
            <a:ext cx="508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3184" y="1946275"/>
            <a:ext cx="508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5677D-DC1A-49C2-8C51-DBC8FA5D76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4AC889-DEB0-4DE5-B56C-FF30962D3D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"/>
            <a:ext cx="1447800" cy="6854825"/>
            <a:chOff x="0" y="0"/>
            <a:chExt cx="684" cy="431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 dirty="0">
                <a:latin typeface="Calibri" panose="020F0502020204030204" pitchFamily="34" charset="0"/>
                <a:cs typeface="+mn-cs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48" y="103"/>
              <a:ext cx="96" cy="4126"/>
              <a:chOff x="48" y="103"/>
              <a:chExt cx="96" cy="4126"/>
            </a:xfrm>
          </p:grpSpPr>
          <p:sp>
            <p:nvSpPr>
              <p:cNvPr id="7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8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48" y="2116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/>
            </p:nvSpPr>
            <p:spPr bwMode="auto">
              <a:xfrm>
                <a:off x="48" y="2404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/>
            </p:nvSpPr>
            <p:spPr bwMode="auto">
              <a:xfrm>
                <a:off x="48" y="2549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8" name="Rectangle 16"/>
              <p:cNvSpPr>
                <a:spLocks noChangeArrowheads="1"/>
              </p:cNvSpPr>
              <p:nvPr/>
            </p:nvSpPr>
            <p:spPr bwMode="auto">
              <a:xfrm>
                <a:off x="48" y="2691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9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0" name="Rectangle 18"/>
              <p:cNvSpPr>
                <a:spLocks noChangeArrowheads="1"/>
              </p:cNvSpPr>
              <p:nvPr/>
            </p:nvSpPr>
            <p:spPr bwMode="auto">
              <a:xfrm>
                <a:off x="48" y="2979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1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2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3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4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5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6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7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8" name="Rectangle 26"/>
              <p:cNvSpPr>
                <a:spLocks noChangeArrowheads="1"/>
              </p:cNvSpPr>
              <p:nvPr/>
            </p:nvSpPr>
            <p:spPr bwMode="auto">
              <a:xfrm>
                <a:off x="48" y="4134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9" name="Rectangle 27"/>
              <p:cNvSpPr>
                <a:spLocks noChangeArrowheads="1"/>
              </p:cNvSpPr>
              <p:nvPr/>
            </p:nvSpPr>
            <p:spPr bwMode="auto">
              <a:xfrm>
                <a:off x="48" y="103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0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1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2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3" name="Rectangle 31"/>
              <p:cNvSpPr>
                <a:spLocks noChangeArrowheads="1"/>
              </p:cNvSpPr>
              <p:nvPr/>
            </p:nvSpPr>
            <p:spPr bwMode="auto">
              <a:xfrm>
                <a:off x="48" y="678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4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5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15394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1524000" y="2286000"/>
            <a:ext cx="10363200" cy="1143000"/>
          </a:xfrm>
        </p:spPr>
        <p:txBody>
          <a:bodyPr/>
          <a:lstStyle>
            <a:lvl1pPr algn="ctr">
              <a:defRPr>
                <a:solidFill>
                  <a:srgbClr val="00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395" name="Rectangle 3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438400" y="3886200"/>
            <a:ext cx="8534400" cy="1752600"/>
          </a:xfrm>
        </p:spPr>
        <p:txBody>
          <a:bodyPr lIns="92075" tIns="46038" rIns="92075" bIns="46038"/>
          <a:lstStyle>
            <a:lvl1pPr marL="0" indent="0" algn="ctr">
              <a:buFont typeface="Wingdings" pitchFamily="2" charset="2"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6" name="Rectangle 3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A8FE1F4-FA06-4431-8F43-6A41B71C96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8072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26E6A-BCE4-464E-8D4D-9BA37D4307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482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1"/>
            <a:ext cx="1447800" cy="6854825"/>
            <a:chOff x="0" y="0"/>
            <a:chExt cx="684" cy="4318"/>
          </a:xfrm>
        </p:grpSpPr>
        <p:sp>
          <p:nvSpPr>
            <p:cNvPr id="14339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 dirty="0">
                <a:latin typeface="Calibri" panose="020F0502020204030204" pitchFamily="34" charset="0"/>
                <a:cs typeface="+mn-cs"/>
              </a:endParaRPr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>
              <a:off x="48" y="102"/>
              <a:ext cx="96" cy="4128"/>
              <a:chOff x="48" y="102"/>
              <a:chExt cx="96" cy="4128"/>
            </a:xfrm>
          </p:grpSpPr>
          <p:sp>
            <p:nvSpPr>
              <p:cNvPr id="1034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35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36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37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38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39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0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1" name="Rectangle 12"/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2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3" name="Rectangle 14"/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4" name="Rectangle 15"/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5" name="Rectangle 16"/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6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7" name="Rectangle 18"/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8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9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0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1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2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3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4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5" name="Rectangle 26"/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6" name="Rectangle 27"/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7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8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9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60" name="Rectangle 31"/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61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62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1027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4371" name="Rectangle 3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72" name="Rectangle 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752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73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4D9705-E3F2-4168-AF1A-5EC943AB6EC2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4374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t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5D130F-2481-615E-D2DC-ABC909AF6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609600"/>
            <a:ext cx="10972800" cy="44134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E891EE-EBB0-015B-F1A7-3900B5B8065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624" y="5410200"/>
            <a:ext cx="5352752" cy="137477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E14901-4AB8-D32F-C061-543FF835D6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>
            <a:extLst>
              <a:ext uri="{FF2B5EF4-FFF2-40B4-BE49-F238E27FC236}">
                <a16:creationId xmlns:a16="http://schemas.microsoft.com/office/drawing/2014/main" id="{BB6C7A71-E270-4580-334C-B2C7C93956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3979" y="2057400"/>
            <a:ext cx="7757546" cy="2743200"/>
          </a:xfrm>
        </p:spPr>
        <p:txBody>
          <a:bodyPr/>
          <a:lstStyle/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Moses’ murder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(11-12)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Moses’ fear (13-15)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0C7BB0F-65B7-906E-77BA-F2A42B30C7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III. Exodus 2: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11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15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Calibri" panose="020F0502020204030204" pitchFamily="34" charset="0"/>
              </a:rPr>
              <a:t>Moses’ Flight</a:t>
            </a:r>
            <a:endParaRPr lang="en-US" sz="28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0020DD-7FA4-0268-A4A7-0CA51EBFDC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2219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9C470A-B29E-49E0-63CA-6277BBE98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>
            <a:extLst>
              <a:ext uri="{FF2B5EF4-FFF2-40B4-BE49-F238E27FC236}">
                <a16:creationId xmlns:a16="http://schemas.microsoft.com/office/drawing/2014/main" id="{8CD62BCC-B538-7F2B-A9A4-7049D5F98B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10972800" cy="2133600"/>
          </a:xfrm>
        </p:spPr>
        <p:txBody>
          <a:bodyPr/>
          <a:lstStyle/>
          <a:p>
            <a:pPr marL="0" indent="0" algn="just">
              <a:buNone/>
            </a:pP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Exodus 2: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15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“the land of Midian. An area E of the Gulf of Aqaba or on the Sinai Peninsula, inhabited by the nomadic sons of Abraham by Keturah (cf. Gen. 25:2). Moses must have learned about surviving in the desert during these years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.”﻿</a:t>
            </a:r>
          </a:p>
        </p:txBody>
      </p:sp>
      <p:pic>
        <p:nvPicPr>
          <p:cNvPr id="29700" name="Picture 4">
            <a:extLst>
              <a:ext uri="{FF2B5EF4-FFF2-40B4-BE49-F238E27FC236}">
                <a16:creationId xmlns:a16="http://schemas.microsoft.com/office/drawing/2014/main" id="{27ED137A-283A-61BA-7BF9-F30B72CCE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52400"/>
            <a:ext cx="944563" cy="114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99751610-CA24-279F-3C82-663D9C0508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09900" y="228600"/>
            <a:ext cx="6172200" cy="914400"/>
          </a:xfrm>
        </p:spPr>
        <p:txBody>
          <a:bodyPr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Charles Ryrie</a:t>
            </a:r>
            <a:b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Ryrie Study Bible,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page 9</a:t>
            </a:r>
            <a:r>
              <a:rPr 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3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622E4E-E30C-5C95-8044-42684D5099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0544" y="3962400"/>
            <a:ext cx="3590912" cy="256032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31465771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C0B51E-C782-5B64-1415-8C69F2D51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618" y="137160"/>
            <a:ext cx="9076765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7595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861A53-62D0-2AF0-3856-89DC4A95F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B011430A-958C-DEB1-D5EF-3F7A160448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pPr algn="ctr" eaLnBrk="1" hangingPunct="1"/>
            <a:r>
              <a:rPr lang="en-US" sz="3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MOSES’ BIRTH, REARING, MARRIAGE, &amp; TRAINING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Exodus 2:1-</a:t>
            </a: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Calibri" panose="020F0502020204030204" pitchFamily="34" charset="0"/>
              </a:rPr>
              <a:t>25</a:t>
            </a:r>
            <a:endParaRPr lang="en-US" sz="28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AFDFD313-F42D-AE9C-64E4-29A8E33958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714500"/>
            <a:ext cx="7239000" cy="3429000"/>
          </a:xfrm>
        </p:spPr>
        <p:txBody>
          <a:bodyPr/>
          <a:lstStyle/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cs typeface="Calibri" panose="020F0502020204030204" pitchFamily="34" charset="0"/>
              </a:rPr>
              <a:t>Moses’ birth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(1-4)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cs typeface="Calibri" panose="020F0502020204030204" pitchFamily="34" charset="0"/>
              </a:rPr>
              <a:t>Moses’ rearing (5-10)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cs typeface="Calibri" panose="020F0502020204030204" pitchFamily="34" charset="0"/>
              </a:rPr>
              <a:t>Moses’ flight (11-15)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b="1" u="sng" dirty="0">
                <a:solidFill>
                  <a:srgbClr val="FFFFCC"/>
                </a:solidFill>
                <a:cs typeface="Calibri" panose="020F0502020204030204" pitchFamily="34" charset="0"/>
              </a:rPr>
              <a:t>Moses’ marriage (16-22)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cs typeface="Calibri" panose="020F0502020204030204" pitchFamily="34" charset="0"/>
              </a:rPr>
              <a:t>God’s observation (23-25)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11CD6E-FCCC-06E7-7D8D-DEFBBC4733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7713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0C1517-2FD1-25CC-E225-FED4C6148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>
            <a:extLst>
              <a:ext uri="{FF2B5EF4-FFF2-40B4-BE49-F238E27FC236}">
                <a16:creationId xmlns:a16="http://schemas.microsoft.com/office/drawing/2014/main" id="{0917ECB0-FBFF-902B-1C9E-9891702C84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3979" y="2057400"/>
            <a:ext cx="7757546" cy="2743200"/>
          </a:xfrm>
        </p:spPr>
        <p:txBody>
          <a:bodyPr/>
          <a:lstStyle/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Moses assists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Midianite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 girls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(16-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20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Moses marries a Midianite girl (21-22)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B618FDD-0AE1-361C-03D0-FCE33E94F6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V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 Exodus 2: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16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-22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Calibri" panose="020F0502020204030204" pitchFamily="34" charset="0"/>
              </a:rPr>
              <a:t>Moses’ Marriage</a:t>
            </a:r>
            <a:endParaRPr lang="en-US" sz="28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01E82D-FED8-AF2A-24DF-8A28BCA263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5845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6CAE9F-66CF-15D0-89C3-F1FE99521D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>
            <a:extLst>
              <a:ext uri="{FF2B5EF4-FFF2-40B4-BE49-F238E27FC236}">
                <a16:creationId xmlns:a16="http://schemas.microsoft.com/office/drawing/2014/main" id="{4EC89D71-F3AA-DE7D-F0D8-CA1DF06722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3979" y="2057400"/>
            <a:ext cx="7757546" cy="2743200"/>
          </a:xfrm>
        </p:spPr>
        <p:txBody>
          <a:bodyPr/>
          <a:lstStyle/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Moses assists </a:t>
            </a:r>
            <a:r>
              <a:rPr lang="en-US" b="1" u="sng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Midianite</a:t>
            </a: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 girls</a:t>
            </a: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(16-</a:t>
            </a: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20</a:t>
            </a: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Moses marries a Midianite girl (21-22)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A54A2C5-D432-444B-4C3C-C1634F6DEC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V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 Exodus 2: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16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-22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Calibri" panose="020F0502020204030204" pitchFamily="34" charset="0"/>
              </a:rPr>
              <a:t>Moses’ Marriage</a:t>
            </a:r>
            <a:endParaRPr lang="en-US" sz="28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302141-4766-4819-2762-595899318B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1678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E8ED7B-931D-FE78-8814-E0F8FDA17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09083015-27D3-DAB8-8CF5-03FE28571A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5538" y="228600"/>
            <a:ext cx="7400925" cy="914400"/>
          </a:xfrm>
        </p:spPr>
        <p:txBody>
          <a:bodyPr/>
          <a:lstStyle/>
          <a:p>
            <a:pPr marL="742950" indent="-742950" algn="ctr" eaLnBrk="1" hangingPunct="1">
              <a:buClr>
                <a:srgbClr val="CC66FF"/>
              </a:buClr>
              <a:buFont typeface="+mj-lt"/>
              <a:buAutoNum type="alphaUcPeriod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Exodus 2:16-20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Calibri" panose="020F0502020204030204" pitchFamily="34" charset="0"/>
              </a:rPr>
              <a:t>Moses Assists a Midianite Girl</a:t>
            </a:r>
            <a:endParaRPr lang="en-US" sz="28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F1F95368-25ED-E80F-7CB1-2AAF34B705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57275" y="2057400"/>
            <a:ext cx="7705725" cy="2013488"/>
          </a:xfrm>
        </p:spPr>
        <p:txBody>
          <a:bodyPr/>
          <a:lstStyle/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Moses’ actions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(1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6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-17)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Family report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18-20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77832F-9F95-DF66-F557-4C103DBC7D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802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F2F8F-9C2F-9227-FF25-392E8C69C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E1FBA2E7-A6F8-D8F4-39F1-BADBB4E7D4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5538" y="228600"/>
            <a:ext cx="7400925" cy="914400"/>
          </a:xfrm>
        </p:spPr>
        <p:txBody>
          <a:bodyPr/>
          <a:lstStyle/>
          <a:p>
            <a:pPr marL="742950" indent="-742950" algn="ctr" eaLnBrk="1" hangingPunct="1">
              <a:buClr>
                <a:srgbClr val="CC66FF"/>
              </a:buClr>
              <a:buFont typeface="+mj-lt"/>
              <a:buAutoNum type="alphaUcPeriod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Exodus 2:16-20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Calibri" panose="020F0502020204030204" pitchFamily="34" charset="0"/>
              </a:rPr>
              <a:t>Moses Assists a Midianite Girl</a:t>
            </a:r>
            <a:endParaRPr lang="en-US" sz="28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1CFD143D-971B-4779-320F-BFACA81009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57275" y="2057400"/>
            <a:ext cx="7705725" cy="2013488"/>
          </a:xfrm>
        </p:spPr>
        <p:txBody>
          <a:bodyPr/>
          <a:lstStyle/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Moses’ actions</a:t>
            </a: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(1</a:t>
            </a: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6</a:t>
            </a: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-17)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Family report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18-20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B61E5F-60C5-D0DE-51DD-DCFEC12B37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5638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02748-1E8A-AB12-4D26-31253E927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EDE0BC76-ADCC-E487-F1B8-52EA50E1AD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5538" y="228600"/>
            <a:ext cx="7400925" cy="914400"/>
          </a:xfrm>
        </p:spPr>
        <p:txBody>
          <a:bodyPr/>
          <a:lstStyle/>
          <a:p>
            <a:pPr marL="742950" indent="-742950" algn="ctr" eaLnBrk="1" hangingPunct="1">
              <a:buClr>
                <a:srgbClr val="CC66FF"/>
              </a:buClr>
              <a:buFont typeface="+mj-lt"/>
              <a:buAutoNum type="alphaUcPeriod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Exodus 2:16-20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Calibri" panose="020F0502020204030204" pitchFamily="34" charset="0"/>
              </a:rPr>
              <a:t>Moses Assists a Midianite Girl</a:t>
            </a:r>
            <a:endParaRPr lang="en-US" sz="28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B293B018-98C7-1869-A448-16138BDE81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57275" y="2057400"/>
            <a:ext cx="7705725" cy="2013488"/>
          </a:xfrm>
        </p:spPr>
        <p:txBody>
          <a:bodyPr/>
          <a:lstStyle/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Moses’ actions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(1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6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-17)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Family report (18-20)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75DD7E-1C09-5D71-CA70-1C9D7C2402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2505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79F10B-87E9-1C50-8979-A9BC2C378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>
            <a:extLst>
              <a:ext uri="{FF2B5EF4-FFF2-40B4-BE49-F238E27FC236}">
                <a16:creationId xmlns:a16="http://schemas.microsoft.com/office/drawing/2014/main" id="{EC39308F-2F92-FC1F-EE83-F0B951EBA8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3979" y="2057400"/>
            <a:ext cx="7757546" cy="2743200"/>
          </a:xfrm>
        </p:spPr>
        <p:txBody>
          <a:bodyPr/>
          <a:lstStyle/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Moses assists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Midianite</a:t>
            </a:r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 girls</a:t>
            </a:r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(16-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20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Moses marries a Midianite girl (21-22)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496D14B-304F-7800-5760-5293137206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V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 Exodus 2: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16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-22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Calibri" panose="020F0502020204030204" pitchFamily="34" charset="0"/>
              </a:rPr>
              <a:t>Moses’ Marriage</a:t>
            </a:r>
            <a:endParaRPr lang="en-US" sz="28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B21820-B45C-8480-044F-4A7B2A1904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9360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55A40B-B97F-4161-9C32-B50649F8F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4147" name="Rectangle 1"/>
          <p:cNvSpPr>
            <a:spLocks noChangeArrowheads="1"/>
          </p:cNvSpPr>
          <p:nvPr/>
        </p:nvSpPr>
        <p:spPr bwMode="auto">
          <a:xfrm>
            <a:off x="609600" y="0"/>
            <a:ext cx="10972799" cy="472437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900"/>
              </a:spcAft>
            </a:pPr>
            <a: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 </a:t>
            </a:r>
            <a: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Ezekiel 37:7-11</a:t>
            </a:r>
          </a:p>
          <a:p>
            <a:pPr algn="just"/>
            <a:r>
              <a:rPr lang="en-US" sz="32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So I prophesied as I was commanded; and as I prophesied, there was a</a:t>
            </a:r>
            <a:r>
              <a:rPr lang="en-US" sz="32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noise, and behold, a rattling; and the bones came together, bone to its bone. </a:t>
            </a:r>
            <a:r>
              <a:rPr lang="en-US" sz="32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8 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And I looked, and behold, sinews were on them, and flesh grew and skin covered them; </a:t>
            </a: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but there was no breath in them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9 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Then He said to me, “Prophesy to the breath, prophesy, son of man, and say to the breath, ‘Thus says the Lord </a:t>
            </a:r>
            <a:r>
              <a:rPr lang="en-US" sz="3200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God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“Come from the four winds, O breath, and breathe on these slain, that they come to life.”’” </a:t>
            </a:r>
            <a:r>
              <a:rPr lang="en-US" sz="32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10 </a:t>
            </a: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So I prophesied as</a:t>
            </a:r>
            <a:r>
              <a:rPr lang="en-US" sz="32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 . .</a:t>
            </a:r>
          </a:p>
        </p:txBody>
      </p:sp>
    </p:spTree>
    <p:extLst>
      <p:ext uri="{BB962C8B-B14F-4D97-AF65-F5344CB8AC3E}">
        <p14:creationId xmlns:p14="http://schemas.microsoft.com/office/powerpoint/2010/main" val="276208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C95D1C-FA98-5EF2-DE8E-97F4FB3FD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A22B1A08-39B4-731F-F2FB-888F462CF3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5538" y="228600"/>
            <a:ext cx="7400925" cy="914400"/>
          </a:xfrm>
        </p:spPr>
        <p:txBody>
          <a:bodyPr/>
          <a:lstStyle/>
          <a:p>
            <a:pPr marL="742950" indent="-742950" algn="ctr" eaLnBrk="1" hangingPunct="1">
              <a:buClr>
                <a:srgbClr val="CC66FF"/>
              </a:buClr>
              <a:buFont typeface="+mj-lt"/>
              <a:buAutoNum type="alphaUcPeriod" startAt="2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Exodus 2:21-2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2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Calibri" panose="020F0502020204030204" pitchFamily="34" charset="0"/>
              </a:rPr>
              <a:t>Moses Marries a Midianite Girl</a:t>
            </a:r>
            <a:endParaRPr lang="en-US" sz="28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B92CC515-F653-B675-3C69-2E77062277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57275" y="2057400"/>
            <a:ext cx="7705725" cy="2013488"/>
          </a:xfrm>
        </p:spPr>
        <p:txBody>
          <a:bodyPr/>
          <a:lstStyle/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Moses’ wife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21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Moses’ son (22)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B6591E-FDFF-D2BC-700B-A5FC40A515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0969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CDC1B6-8004-4DA1-6921-39351CE90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F6357A67-B33F-4DDA-6404-753287C96B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5538" y="228600"/>
            <a:ext cx="7400925" cy="914400"/>
          </a:xfrm>
        </p:spPr>
        <p:txBody>
          <a:bodyPr/>
          <a:lstStyle/>
          <a:p>
            <a:pPr marL="742950" indent="-742950" algn="ctr" eaLnBrk="1" hangingPunct="1">
              <a:buClr>
                <a:srgbClr val="CC66FF"/>
              </a:buClr>
              <a:buFont typeface="+mj-lt"/>
              <a:buAutoNum type="alphaUcPeriod" startAt="2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Exodus 2:21-2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2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Calibri" panose="020F0502020204030204" pitchFamily="34" charset="0"/>
              </a:rPr>
              <a:t>Moses Marries a Midianite Girl</a:t>
            </a:r>
            <a:endParaRPr lang="en-US" sz="28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ABF085F3-0822-8C62-FADD-AEC13CD933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57275" y="2057400"/>
            <a:ext cx="7705725" cy="2013488"/>
          </a:xfrm>
        </p:spPr>
        <p:txBody>
          <a:bodyPr/>
          <a:lstStyle/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Moses’ wife</a:t>
            </a: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21</a:t>
            </a: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Moses’ son (22)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402FD4-29BD-0620-33B0-9F2C03C1BD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2232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0" y="228600"/>
            <a:ext cx="5943600" cy="914400"/>
          </a:xfrm>
        </p:spPr>
        <p:txBody>
          <a:bodyPr/>
          <a:lstStyle/>
          <a:p>
            <a:pPr algn="ctr"/>
            <a:r>
              <a:rPr lang="en-US" sz="3600" kern="1200" dirty="0">
                <a:latin typeface="Calibri" panose="020F0502020204030204" pitchFamily="34" charset="0"/>
              </a:rPr>
              <a:t>The Divine Institutions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2100" y="1219200"/>
            <a:ext cx="9067800" cy="4953000"/>
          </a:xfrm>
        </p:spPr>
        <p:txBody>
          <a:bodyPr/>
          <a:lstStyle/>
          <a:p>
            <a:pPr marL="573088" indent="-573088" eaLnBrk="1" hangingPunct="1">
              <a:spcBef>
                <a:spcPts val="0"/>
              </a:spcBef>
              <a:spcAft>
                <a:spcPts val="3600"/>
              </a:spcAft>
              <a:buClr>
                <a:srgbClr val="66FFFF"/>
              </a:buClr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Conscience (Gen. 3:22)</a:t>
            </a:r>
          </a:p>
          <a:p>
            <a:pPr marL="573088" indent="-573088" eaLnBrk="1" hangingPunct="1">
              <a:spcBef>
                <a:spcPts val="0"/>
              </a:spcBef>
              <a:spcAft>
                <a:spcPts val="3600"/>
              </a:spcAft>
              <a:buClr>
                <a:srgbClr val="66FFFF"/>
              </a:buClr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Marriage and family (Gen. 1:26-28; 2:18-25)</a:t>
            </a:r>
          </a:p>
          <a:p>
            <a:pPr marL="573088" indent="-573088" eaLnBrk="1" hangingPunct="1">
              <a:spcBef>
                <a:spcPts val="0"/>
              </a:spcBef>
              <a:spcAft>
                <a:spcPts val="3600"/>
              </a:spcAft>
              <a:buClr>
                <a:srgbClr val="66FFFF"/>
              </a:buClr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Labor (Gen. 2:15; 3:19)</a:t>
            </a:r>
          </a:p>
          <a:p>
            <a:pPr marL="573088" indent="-573088" eaLnBrk="1" hangingPunct="1">
              <a:spcBef>
                <a:spcPts val="0"/>
              </a:spcBef>
              <a:spcAft>
                <a:spcPts val="3600"/>
              </a:spcAft>
              <a:buClr>
                <a:srgbClr val="66FFFF"/>
              </a:buClr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Government (Gen. 9:6)</a:t>
            </a:r>
          </a:p>
          <a:p>
            <a:pPr marL="573088" indent="-573088" eaLnBrk="1" hangingPunct="1">
              <a:spcBef>
                <a:spcPts val="0"/>
              </a:spcBef>
              <a:spcAft>
                <a:spcPts val="3600"/>
              </a:spcAft>
              <a:buClr>
                <a:srgbClr val="66FFFF"/>
              </a:buClr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Nationalism (Gen. 11:1-9)</a:t>
            </a:r>
          </a:p>
        </p:txBody>
      </p:sp>
    </p:spTree>
    <p:extLst>
      <p:ext uri="{BB962C8B-B14F-4D97-AF65-F5344CB8AC3E}">
        <p14:creationId xmlns:p14="http://schemas.microsoft.com/office/powerpoint/2010/main" val="3786138082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452EC2-23D8-4C8F-9D3E-4868B025910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4147" name="Rectangle 1"/>
          <p:cNvSpPr>
            <a:spLocks noChangeArrowheads="1"/>
          </p:cNvSpPr>
          <p:nvPr/>
        </p:nvSpPr>
        <p:spPr bwMode="auto">
          <a:xfrm>
            <a:off x="609600" y="0"/>
            <a:ext cx="10972800" cy="486287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514350" eaLnBrk="0" hangingPunct="0"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SzPct val="75000"/>
              <a:defRPr/>
            </a:pPr>
            <a:r>
              <a:rPr lang="en-US" alt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John 16:7-11</a:t>
            </a:r>
          </a:p>
          <a:p>
            <a:pPr algn="just">
              <a:spcAft>
                <a:spcPts val="600"/>
              </a:spcAft>
            </a:pPr>
            <a:r>
              <a:rPr lang="en-US" altLang="en-US" sz="3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32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7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But I tell you the truth, it is to your advantage that I go away; for if I do not go away, the </a:t>
            </a: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Helper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will not come to you; but if I go, I will send Him to you. </a:t>
            </a:r>
            <a:r>
              <a:rPr lang="en-US" sz="32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8 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And He, when He comes, will convict the world concerning sin (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hamartia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singular noun) and righteousness and judgment; </a:t>
            </a:r>
            <a:r>
              <a:rPr lang="en-US" sz="32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9 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concerning sin, because they do not believe in Me; </a:t>
            </a:r>
            <a:r>
              <a:rPr lang="en-US" sz="32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10 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and concerning righteousness, because I go to the Father and you no longer see Me; </a:t>
            </a:r>
            <a:r>
              <a:rPr lang="en-US" sz="32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11 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and concerning judgment, because the ruler of this world has been judged</a:t>
            </a:r>
            <a:r>
              <a:rPr lang="en-US" altLang="en-US" sz="3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71291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7E6DE-AC6C-D83E-4DF8-EED4B0A1A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A7B7F6C7-188B-6718-4615-E30D03A842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5538" y="228600"/>
            <a:ext cx="7400925" cy="914400"/>
          </a:xfrm>
        </p:spPr>
        <p:txBody>
          <a:bodyPr/>
          <a:lstStyle/>
          <a:p>
            <a:pPr marL="742950" indent="-742950" algn="ctr" eaLnBrk="1" hangingPunct="1">
              <a:buClr>
                <a:srgbClr val="CC66FF"/>
              </a:buClr>
              <a:buFont typeface="+mj-lt"/>
              <a:buAutoNum type="alphaUcPeriod" startAt="2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Exodus 2:21-2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2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Calibri" panose="020F0502020204030204" pitchFamily="34" charset="0"/>
              </a:rPr>
              <a:t>Moses Marries a Midianite Girl</a:t>
            </a:r>
            <a:endParaRPr lang="en-US" sz="28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3E84E520-BC87-77CA-A74C-7E85B84A6E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57275" y="2057400"/>
            <a:ext cx="7705725" cy="2013488"/>
          </a:xfrm>
        </p:spPr>
        <p:txBody>
          <a:bodyPr/>
          <a:lstStyle/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Moses’ wife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21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Moses’ son (22)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A8B523-5693-7EA5-0E09-B0D6B4D259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2770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69C394-9ED0-6796-237E-A4591A912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618" y="137160"/>
            <a:ext cx="9076765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751405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F2ACDE-CDF1-63D5-59EA-5B910BC6C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501" y="137160"/>
            <a:ext cx="9066999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273186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481" y="137160"/>
            <a:ext cx="9083038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4745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33009-6BD2-8B26-559A-7AFA2FB01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DEFEE0-BCBD-B277-5545-72B2BC820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19" y="228600"/>
            <a:ext cx="10727363" cy="640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564990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02688" y="137160"/>
            <a:ext cx="8986625" cy="6583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56756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55A40B-B97F-4161-9C32-B50649F8F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4147" name="Rectangle 1"/>
          <p:cNvSpPr>
            <a:spLocks noChangeArrowheads="1"/>
          </p:cNvSpPr>
          <p:nvPr/>
        </p:nvSpPr>
        <p:spPr bwMode="auto">
          <a:xfrm>
            <a:off x="609600" y="0"/>
            <a:ext cx="10972799" cy="328551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900"/>
              </a:spcAft>
            </a:pPr>
            <a: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 </a:t>
            </a:r>
            <a: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Ezekiel 37:7-11</a:t>
            </a:r>
          </a:p>
          <a:p>
            <a:pPr algn="just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 . . </a:t>
            </a: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He commanded me, and the breath came into them, and they came to life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and stood on their feet, </a:t>
            </a: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an exceedingly great army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11 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Then He said to me, “Son of man, </a:t>
            </a: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these bones are the whole house of Israel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; behold, they say, ‘Our bones are dried up and our hope has perished. We are completely cut off’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.”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2596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798BEE-83B9-724A-DF48-2D58973D6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110" y="137160"/>
            <a:ext cx="9669781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211916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10972800" cy="1447800"/>
          </a:xfrm>
        </p:spPr>
        <p:txBody>
          <a:bodyPr/>
          <a:lstStyle/>
          <a:p>
            <a:pPr algn="ctr" eaLnBrk="1" hangingPunct="1"/>
            <a:r>
              <a:rPr lang="en-US" sz="3600" dirty="0"/>
              <a:t>Names &amp; Titles Demonstrating Satan’s </a:t>
            </a:r>
            <a:br>
              <a:rPr lang="en-US" sz="3600" dirty="0"/>
            </a:br>
            <a:r>
              <a:rPr lang="en-US" sz="3600" dirty="0"/>
              <a:t>Post-Fall, Earthly Authority </a:t>
            </a:r>
            <a:br>
              <a:rPr lang="en-US" sz="3200" dirty="0"/>
            </a:br>
            <a:r>
              <a:rPr lang="en-US" sz="2400" dirty="0">
                <a:solidFill>
                  <a:schemeClr val="tx1"/>
                </a:solidFill>
              </a:rPr>
              <a:t>(Job 1:7; 2:2; Luke 4:5-8; Rom. 8:19-22)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300" y="2057400"/>
            <a:ext cx="8344100" cy="4114801"/>
          </a:xfrm>
        </p:spPr>
        <p:txBody>
          <a:bodyPr/>
          <a:lstStyle/>
          <a:p>
            <a:pPr marL="461963" indent="-461963">
              <a:spcBef>
                <a:spcPts val="0"/>
              </a:spcBef>
              <a:spcAft>
                <a:spcPts val="1800"/>
              </a:spcAft>
              <a:defRPr/>
            </a:pPr>
            <a:r>
              <a:rPr lang="en-US" dirty="0">
                <a:effectLst/>
              </a:rPr>
              <a:t>Prince of this world (John 12:31; 14:30; 16:11)</a:t>
            </a:r>
          </a:p>
          <a:p>
            <a:pPr marL="461963" indent="-461963">
              <a:spcBef>
                <a:spcPts val="0"/>
              </a:spcBef>
              <a:spcAft>
                <a:spcPts val="1800"/>
              </a:spcAft>
              <a:defRPr/>
            </a:pPr>
            <a:r>
              <a:rPr lang="en-US" dirty="0">
                <a:effectLst/>
              </a:rPr>
              <a:t>God of this age (2 Cor. 4:4)</a:t>
            </a:r>
          </a:p>
          <a:p>
            <a:pPr marL="461963" indent="-461963">
              <a:spcBef>
                <a:spcPts val="0"/>
              </a:spcBef>
              <a:spcAft>
                <a:spcPts val="1800"/>
              </a:spcAft>
              <a:defRPr/>
            </a:pPr>
            <a:r>
              <a:rPr lang="en-US" dirty="0">
                <a:effectLst/>
              </a:rPr>
              <a:t>Prince and power of the air (Eph. 2:2)</a:t>
            </a:r>
          </a:p>
          <a:p>
            <a:pPr marL="461963" indent="-461963">
              <a:spcBef>
                <a:spcPts val="0"/>
              </a:spcBef>
              <a:spcAft>
                <a:spcPts val="1800"/>
              </a:spcAft>
              <a:defRPr/>
            </a:pPr>
            <a:r>
              <a:rPr lang="en-US" dirty="0">
                <a:effectLst/>
              </a:rPr>
              <a:t>Who the believer wrestles with (Eph. 6:12)</a:t>
            </a:r>
          </a:p>
          <a:p>
            <a:pPr marL="461963" indent="-461963">
              <a:spcBef>
                <a:spcPts val="0"/>
              </a:spcBef>
              <a:spcAft>
                <a:spcPts val="1800"/>
              </a:spcAft>
              <a:defRPr/>
            </a:pPr>
            <a:r>
              <a:rPr lang="en-US" dirty="0">
                <a:effectLst/>
              </a:rPr>
              <a:t>Roaring lion (1 Pet. 5:8)</a:t>
            </a:r>
          </a:p>
          <a:p>
            <a:pPr marL="461963" indent="-461963">
              <a:spcBef>
                <a:spcPts val="0"/>
              </a:spcBef>
              <a:spcAft>
                <a:spcPts val="1800"/>
              </a:spcAft>
              <a:defRPr/>
            </a:pPr>
            <a:r>
              <a:rPr lang="en-US" dirty="0">
                <a:effectLst/>
              </a:rPr>
              <a:t>Whole world lies in his power (1 John 5:19)</a:t>
            </a:r>
            <a:endParaRPr lang="en-US" dirty="0"/>
          </a:p>
        </p:txBody>
      </p:sp>
      <p:pic>
        <p:nvPicPr>
          <p:cNvPr id="66564" name="Picture 2" descr="https://encrypted-tbn2.gstatic.com/images?q=tbn:ANd9GcSBMfbzscRtRxzhQdk5QNPtl4JEhIIZ2ki1w7Rw4zlT093wbKcls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2133600"/>
            <a:ext cx="248501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667530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CFB3EE-ABA8-ECE6-AA4A-F8ECDDD2AB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7CC7963A-B40D-B5F5-C429-5C558D43CF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pPr algn="ctr" eaLnBrk="1" hangingPunct="1"/>
            <a:r>
              <a:rPr lang="en-US" sz="3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MOSES’ BIRTH, REARING, MARRIAGE, &amp; TRAINING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Exodus 2:1-</a:t>
            </a: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Calibri" panose="020F0502020204030204" pitchFamily="34" charset="0"/>
              </a:rPr>
              <a:t>25</a:t>
            </a:r>
            <a:endParaRPr lang="en-US" sz="28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213C5D48-2E50-96D9-D782-736A53B9B2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714500"/>
            <a:ext cx="7239000" cy="3429000"/>
          </a:xfrm>
        </p:spPr>
        <p:txBody>
          <a:bodyPr/>
          <a:lstStyle/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cs typeface="Calibri" panose="020F0502020204030204" pitchFamily="34" charset="0"/>
              </a:rPr>
              <a:t>Moses’ birth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(1-4)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cs typeface="Calibri" panose="020F0502020204030204" pitchFamily="34" charset="0"/>
              </a:rPr>
              <a:t>Moses’ rearing (5-10)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cs typeface="Calibri" panose="020F0502020204030204" pitchFamily="34" charset="0"/>
              </a:rPr>
              <a:t>Moses’ flight (11-15)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cs typeface="Calibri" panose="020F0502020204030204" pitchFamily="34" charset="0"/>
              </a:rPr>
              <a:t>Moses’ marriage (16-22)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b="1" u="sng" dirty="0">
                <a:solidFill>
                  <a:srgbClr val="FFFFCC"/>
                </a:solidFill>
                <a:cs typeface="Calibri" panose="020F0502020204030204" pitchFamily="34" charset="0"/>
              </a:rPr>
              <a:t>God’s observation (23-25)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C8568E-3DD5-2723-FBD2-0BD9F924C6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9726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7BBB94-07D7-1143-AFDE-443DF1133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>
            <a:extLst>
              <a:ext uri="{FF2B5EF4-FFF2-40B4-BE49-F238E27FC236}">
                <a16:creationId xmlns:a16="http://schemas.microsoft.com/office/drawing/2014/main" id="{38F0775C-69C3-DA1A-B6A3-8DFCE0A43F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3979" y="1828800"/>
            <a:ext cx="7757546" cy="2971800"/>
          </a:xfrm>
        </p:spPr>
        <p:txBody>
          <a:bodyPr/>
          <a:lstStyle/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Pharaoh’s death (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23a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Israel’s bondage (23b)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Israel’s prayer (23c)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Israel’s covenant (24-25)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F0C6C56-2BAD-CC7B-1536-3A6002BF60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V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 Exodus 2:23-25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God’s Observation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5D9022-11D8-044E-C516-BA3E058F3F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2215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89D9A2-B197-442B-1528-36D82AB8DA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>
            <a:extLst>
              <a:ext uri="{FF2B5EF4-FFF2-40B4-BE49-F238E27FC236}">
                <a16:creationId xmlns:a16="http://schemas.microsoft.com/office/drawing/2014/main" id="{93F1F759-5996-49AB-B9B0-454B6CE227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3979" y="1828800"/>
            <a:ext cx="7757546" cy="2971800"/>
          </a:xfrm>
        </p:spPr>
        <p:txBody>
          <a:bodyPr/>
          <a:lstStyle/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Ph</a:t>
            </a: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araoh’s death (</a:t>
            </a: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23a</a:t>
            </a: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Israel’s bondage (23b)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Israel’s prayer (23c)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Israel’s covenant (24-25)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0F27ABA-604C-F95C-991A-D1D7F2007B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V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 Exodus 2:23-25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God’s Observation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D11BBD-4A0B-120C-A6CE-0C12DC1A01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0387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3DAEE16-233B-4E27-A602-4D37C9A249F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0505" y="640071"/>
          <a:ext cx="11030990" cy="484637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50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6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14400">
                <a:tc gridSpan="5">
                  <a:txBody>
                    <a:bodyPr/>
                    <a:lstStyle/>
                    <a:p>
                      <a:pPr algn="ctr"/>
                      <a:r>
                        <a:rPr lang="en-US" altLang="en-US" sz="3600" b="0" kern="1200" dirty="0">
                          <a:solidFill>
                            <a:srgbClr val="00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+mj-ea"/>
                          <a:cs typeface="Calibri" panose="020F0502020204030204" pitchFamily="34" charset="0"/>
                        </a:rPr>
                        <a:t>THREE PHASES OF MOSES’ 120 YEAR LIFE</a:t>
                      </a:r>
                      <a:endParaRPr lang="en-US" sz="3600" b="0" kern="1200" dirty="0">
                        <a:solidFill>
                          <a:srgbClr val="00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+mj-ea"/>
                        <a:cs typeface="Calibri" panose="020F0502020204030204" pitchFamily="34" charset="0"/>
                      </a:endParaRPr>
                    </a:p>
                  </a:txBody>
                  <a:tcPr marT="45729" marB="45729" anchor="ctr"/>
                </a:tc>
                <a:tc hMerge="1">
                  <a:txBody>
                    <a:bodyPr/>
                    <a:lstStyle/>
                    <a:p>
                      <a:endParaRPr lang="en-US" sz="2400" u="sng" dirty="0">
                        <a:solidFill>
                          <a:schemeClr val="bg2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29" marB="45729"/>
                </a:tc>
                <a:tc hMerge="1">
                  <a:txBody>
                    <a:bodyPr/>
                    <a:lstStyle/>
                    <a:p>
                      <a:endParaRPr lang="en-US" sz="2400" u="sng" dirty="0">
                        <a:solidFill>
                          <a:schemeClr val="bg2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29" marB="45729"/>
                </a:tc>
                <a:tc hMerge="1">
                  <a:txBody>
                    <a:bodyPr/>
                    <a:lstStyle/>
                    <a:p>
                      <a:endParaRPr lang="en-US" sz="2400" u="sng" dirty="0">
                        <a:solidFill>
                          <a:schemeClr val="bg2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29" marB="45729"/>
                </a:tc>
                <a:tc hMerge="1">
                  <a:txBody>
                    <a:bodyPr/>
                    <a:lstStyle/>
                    <a:p>
                      <a:endParaRPr lang="en-US" sz="2400" u="sng" dirty="0">
                        <a:solidFill>
                          <a:schemeClr val="bg2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29" marB="45729"/>
                </a:tc>
                <a:extLst>
                  <a:ext uri="{0D108BD9-81ED-4DB2-BD59-A6C34878D82A}">
                    <a16:rowId xmlns:a16="http://schemas.microsoft.com/office/drawing/2014/main" val="68904063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22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LIFE PHASE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u="none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SCRIPTURE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u="none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YEARS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u="none" dirty="0">
                          <a:solidFill>
                            <a:srgbClr val="008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AGE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u="none" dirty="0">
                          <a:solidFill>
                            <a:srgbClr val="66006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ACTIVITY</a:t>
                      </a:r>
                    </a:p>
                  </a:txBody>
                  <a:tcPr marT="45729" marB="45729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729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2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Natural Training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u="none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Acts 7:23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u="none" kern="1200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1526–1486 B.C.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u="none" kern="1200" dirty="0">
                          <a:solidFill>
                            <a:srgbClr val="008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1-40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r>
                        <a:rPr lang="en-US" sz="2200" b="1" u="none" kern="1200" dirty="0">
                          <a:solidFill>
                            <a:srgbClr val="660066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Egyptian Education</a:t>
                      </a:r>
                    </a:p>
                  </a:txBody>
                  <a:tcPr marT="45729" marB="45729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729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2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Spiritual Training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u="none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Exod. 7:7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u="none" kern="1200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1486–1446 B.C.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u="none" kern="1200" dirty="0">
                          <a:solidFill>
                            <a:srgbClr val="008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40-80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r>
                        <a:rPr lang="en-US" sz="2200" b="1" u="none" kern="1200" dirty="0">
                          <a:solidFill>
                            <a:srgbClr val="660066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Midian Shepherding</a:t>
                      </a:r>
                    </a:p>
                  </a:txBody>
                  <a:tcPr marT="45729" marB="45729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729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2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Ministry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u="none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Deut. 31:2; 34:7;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u="none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Acts 7:36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u="none" kern="1200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1446–1406 B.C.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u="none" kern="1200" dirty="0">
                          <a:solidFill>
                            <a:srgbClr val="008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80-120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r>
                        <a:rPr lang="en-US" sz="2200" b="1" u="none" kern="1200" dirty="0">
                          <a:solidFill>
                            <a:srgbClr val="660066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Exodus, Law, Wilderness Preservation, Pentateuch Authorship</a:t>
                      </a:r>
                    </a:p>
                  </a:txBody>
                  <a:tcPr marT="45729" marB="45729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6756048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53660-0A33-F009-5EC7-FD7FE9203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>
            <a:extLst>
              <a:ext uri="{FF2B5EF4-FFF2-40B4-BE49-F238E27FC236}">
                <a16:creationId xmlns:a16="http://schemas.microsoft.com/office/drawing/2014/main" id="{E421489E-0AA2-AAD8-8592-F316B557F6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10972800" cy="1143000"/>
          </a:xfrm>
        </p:spPr>
        <p:txBody>
          <a:bodyPr/>
          <a:lstStyle/>
          <a:p>
            <a:pPr marL="0" indent="0" algn="just">
              <a:buNone/>
            </a:pP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Exodus 2:23 -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“The king would be Thutmose III (1482–1450), the predecessor to the pharaoh of the Exodus, Amenhotep II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.”﻿</a:t>
            </a:r>
          </a:p>
        </p:txBody>
      </p:sp>
      <p:pic>
        <p:nvPicPr>
          <p:cNvPr id="29700" name="Picture 4">
            <a:extLst>
              <a:ext uri="{FF2B5EF4-FFF2-40B4-BE49-F238E27FC236}">
                <a16:creationId xmlns:a16="http://schemas.microsoft.com/office/drawing/2014/main" id="{E3A7F7E0-6CE0-F2BB-6F84-D734A95F2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52400"/>
            <a:ext cx="944563" cy="114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497C9FE9-844D-07C3-E768-30EEC6F17E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09900" y="228600"/>
            <a:ext cx="6172200" cy="914400"/>
          </a:xfrm>
        </p:spPr>
        <p:txBody>
          <a:bodyPr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Charles Ryrie</a:t>
            </a:r>
            <a:b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Ryrie Study Bible,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page 9</a:t>
            </a:r>
            <a:r>
              <a:rPr 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3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AADEDB-F4A4-5294-0B76-99D72A039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960" y="2895600"/>
            <a:ext cx="2926080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1175133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026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10363200" cy="914400"/>
          </a:xfrm>
        </p:spPr>
        <p:txBody>
          <a:bodyPr/>
          <a:lstStyle/>
          <a:p>
            <a:pPr algn="ctr"/>
            <a:r>
              <a:rPr lang="en-US" altLang="en-US" sz="3600" kern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DATE OF THE EXODUS</a:t>
            </a:r>
          </a:p>
        </p:txBody>
      </p:sp>
      <p:sp>
        <p:nvSpPr>
          <p:cNvPr id="2253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09600" y="2057400"/>
            <a:ext cx="5638800" cy="2743200"/>
          </a:xfrm>
        </p:spPr>
        <p:txBody>
          <a:bodyPr/>
          <a:lstStyle/>
          <a:p>
            <a:pPr marL="457200" indent="-457200"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en-US" kern="1200" dirty="0">
                <a:latin typeface="Calibri" panose="020F0502020204030204" pitchFamily="34" charset="0"/>
              </a:rPr>
              <a:t>1446 </a:t>
            </a:r>
            <a:r>
              <a:rPr lang="en-US" altLang="en-US" kern="1200" cap="small" dirty="0" err="1">
                <a:latin typeface="Calibri" panose="020F0502020204030204" pitchFamily="34" charset="0"/>
              </a:rPr>
              <a:t>b.c.</a:t>
            </a:r>
            <a:endParaRPr lang="en-US" altLang="en-US" kern="1200" cap="small" dirty="0">
              <a:latin typeface="Calibri" panose="020F0502020204030204" pitchFamily="34" charset="0"/>
            </a:endParaRPr>
          </a:p>
          <a:p>
            <a:pPr marL="914400" lvl="1" indent="-457200"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en-US" kern="1200" dirty="0">
                <a:latin typeface="Calibri" panose="020F0502020204030204" pitchFamily="34" charset="0"/>
                <a:ea typeface="+mn-ea"/>
                <a:cs typeface="+mn-cs"/>
              </a:rPr>
              <a:t>Literal numbers</a:t>
            </a:r>
          </a:p>
          <a:p>
            <a:pPr marL="914400" lvl="1" indent="-457200"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en-US" kern="1200" dirty="0">
                <a:latin typeface="Calibri" panose="020F0502020204030204" pitchFamily="34" charset="0"/>
                <a:ea typeface="+mn-ea"/>
                <a:cs typeface="+mn-cs"/>
              </a:rPr>
              <a:t>Oppression – Thutmose III</a:t>
            </a:r>
          </a:p>
          <a:p>
            <a:pPr marL="914400" lvl="1" indent="-457200"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en-US" kern="1200" dirty="0">
                <a:latin typeface="Calibri" panose="020F0502020204030204" pitchFamily="34" charset="0"/>
                <a:ea typeface="+mn-ea"/>
                <a:cs typeface="+mn-cs"/>
              </a:rPr>
              <a:t>Exodus – Amenhotep II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BD2A5A-508D-6E34-FC8F-DBDB222897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61EC9B-0B20-9FD5-EA4D-4EBA45335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>
            <a:extLst>
              <a:ext uri="{FF2B5EF4-FFF2-40B4-BE49-F238E27FC236}">
                <a16:creationId xmlns:a16="http://schemas.microsoft.com/office/drawing/2014/main" id="{79D92AA5-9E54-460E-96E6-997D5FF5BA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3979" y="1828800"/>
            <a:ext cx="7757546" cy="2971800"/>
          </a:xfrm>
        </p:spPr>
        <p:txBody>
          <a:bodyPr/>
          <a:lstStyle/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Pharaoh’s death (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23a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Israel’s bondage (23b)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Israel’s prayer (23c)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Israel’s covenant (24-25)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609D5EA-ACE8-E897-23B3-017DAD764E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V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 Exodus 2:23-25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God’s Observation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9D3755-5E6A-63BF-2A5F-3BD0530CEE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2524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24015A-623D-4976-828D-20D4B41D12C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"/>
            <a:ext cx="12192000" cy="6857999"/>
          </a:xfrm>
          <a:prstGeom prst="rect">
            <a:avLst/>
          </a:prstGeom>
        </p:spPr>
      </p:pic>
      <p:sp>
        <p:nvSpPr>
          <p:cNvPr id="38914" name="Rectangle 3"/>
          <p:cNvSpPr>
            <a:spLocks noChangeArrowheads="1"/>
          </p:cNvSpPr>
          <p:nvPr/>
        </p:nvSpPr>
        <p:spPr bwMode="auto">
          <a:xfrm>
            <a:off x="609600" y="0"/>
            <a:ext cx="10972800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342900" indent="-342900" algn="ctr" defTabSz="514350" eaLnBrk="0" hangingPunct="0"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SzPct val="75000"/>
              <a:defRPr/>
            </a:pPr>
            <a: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Romans 6:23</a:t>
            </a:r>
          </a:p>
          <a:p>
            <a:pPr algn="just">
              <a:spcAft>
                <a:spcPts val="600"/>
              </a:spcAft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“For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wages of sin is death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but the free gift of God is eternal life in Christ Jesus our Lord.”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9C5CE2-A1A6-300B-B975-2C525BFA2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7151" y="2194453"/>
            <a:ext cx="3517697" cy="246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2073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6871A01-58EE-2CFF-EE1B-822B7FFAA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659562C-B6DA-CAB8-D9CC-C54904A8C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607" y="228600"/>
            <a:ext cx="8546787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7435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2E3355-56A1-DAC3-B92E-D7C78537E2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>
            <a:extLst>
              <a:ext uri="{FF2B5EF4-FFF2-40B4-BE49-F238E27FC236}">
                <a16:creationId xmlns:a16="http://schemas.microsoft.com/office/drawing/2014/main" id="{1A2AE2B2-F8E3-41A7-6B96-D0AC7E2DC9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3979" y="1828800"/>
            <a:ext cx="7757546" cy="2971800"/>
          </a:xfrm>
        </p:spPr>
        <p:txBody>
          <a:bodyPr/>
          <a:lstStyle/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Pharaoh’s death (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23a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Israel’s bondage (23b)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Israel’s prayer (23c)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Israel’s covenant (24-25)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CBEC804-E80D-4B3E-00A4-A219A8556D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V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 Exodus 2:23-25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God’s Observation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7EE6B0-DF3F-EBBE-ACB1-B2F0D84C9A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9961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28DE5C-F56E-E2AB-24F5-368A04B59B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34147" name="Rectangle 1"/>
          <p:cNvSpPr>
            <a:spLocks noChangeArrowheads="1"/>
          </p:cNvSpPr>
          <p:nvPr/>
        </p:nvSpPr>
        <p:spPr bwMode="auto">
          <a:xfrm>
            <a:off x="609600" y="1"/>
            <a:ext cx="10972800" cy="252376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 defTabSz="514350" eaLnBrk="0" hangingPunct="0"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SzPct val="75000"/>
              <a:defRPr/>
            </a:pPr>
            <a:r>
              <a:rPr lang="en-US" alt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Revelation 1:3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Blessed [</a:t>
            </a:r>
            <a:r>
              <a:rPr lang="en-US" sz="3600" b="1" i="1" u="sng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makarios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is he who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reads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and those who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hear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the words of the prophecy, and 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heed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the things which are written in it; for the time is near.”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375B2A-9CAF-4241-A693-822A714653F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405" y="2971800"/>
            <a:ext cx="2461193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643521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93BD00-9582-6D5A-C8FE-639FDFA6D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>
            <a:extLst>
              <a:ext uri="{FF2B5EF4-FFF2-40B4-BE49-F238E27FC236}">
                <a16:creationId xmlns:a16="http://schemas.microsoft.com/office/drawing/2014/main" id="{B23D9EA2-9590-F4AA-FB74-5C25E89325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3979" y="1828800"/>
            <a:ext cx="7757546" cy="2971800"/>
          </a:xfrm>
        </p:spPr>
        <p:txBody>
          <a:bodyPr/>
          <a:lstStyle/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Pharaoh’s death (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23a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Israel’s bondage (23b)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Israel’s prayer (23c)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Israel’s covenant (24-25)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4A81DAF-F3A6-E4DE-660B-A02D75B6C6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V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 Exodus 2:23-25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God’s Observation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38BC2F-622C-D724-673B-85D6FE0885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7397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3D1FAC-9636-4654-A651-EB339EDD7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Subtitle 3"/>
          <p:cNvSpPr>
            <a:spLocks noGrp="1"/>
          </p:cNvSpPr>
          <p:nvPr>
            <p:ph type="subTitle" sz="quarter" idx="1"/>
          </p:nvPr>
        </p:nvSpPr>
        <p:spPr>
          <a:xfrm>
            <a:off x="609600" y="3"/>
            <a:ext cx="10972800" cy="2209798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4000" kern="1200" dirty="0">
                <a:solidFill>
                  <a:srgbClr val="00FFFF"/>
                </a:solidFill>
                <a:ea typeface="+mj-ea"/>
                <a:cs typeface="+mj-cs"/>
              </a:rPr>
              <a:t> Exodus 2:24</a:t>
            </a:r>
            <a:endParaRPr lang="en-US" sz="3600" kern="1200" baseline="30000" dirty="0">
              <a:solidFill>
                <a:schemeClr val="tx1"/>
              </a:solidFill>
              <a:cs typeface="Arial" charset="0"/>
            </a:endParaRPr>
          </a:p>
          <a:p>
            <a:pPr lvl="0" algn="just" eaLnBrk="1" hangingPunct="1">
              <a:spcBef>
                <a:spcPct val="0"/>
              </a:spcBef>
              <a:buClrTx/>
              <a:buSzTx/>
              <a:defRPr/>
            </a:pPr>
            <a:r>
              <a:rPr lang="en-US" sz="3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“So God heard their groaning; and </a:t>
            </a:r>
            <a:r>
              <a:rPr lang="en-US" sz="3600" b="1" u="sng" kern="12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God remembered His covenant</a:t>
            </a:r>
            <a:r>
              <a:rPr lang="en-US" sz="3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with Abraham, Isaac, and Jacob.”</a:t>
            </a:r>
          </a:p>
        </p:txBody>
      </p:sp>
      <p:pic>
        <p:nvPicPr>
          <p:cNvPr id="6" name="Picture 4" descr="C:\Documents and Settings\Owner\Application Data\Microsoft\Media Catalog\Downloaded Clips\cl0\SY01462_.wmf">
            <a:extLst>
              <a:ext uri="{FF2B5EF4-FFF2-40B4-BE49-F238E27FC236}">
                <a16:creationId xmlns:a16="http://schemas.microsoft.com/office/drawing/2014/main" id="{66CD8C6B-E576-41BC-80D4-8D9E0FD8D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8381" y="2424112"/>
            <a:ext cx="2535238" cy="26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08435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2ACE04-FABD-46A8-BCCE-F3190DBFD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4147" name="Rectangle 1"/>
          <p:cNvSpPr>
            <a:spLocks noChangeArrowheads="1"/>
          </p:cNvSpPr>
          <p:nvPr/>
        </p:nvSpPr>
        <p:spPr bwMode="auto">
          <a:xfrm>
            <a:off x="609601" y="0"/>
            <a:ext cx="10972800" cy="466281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900"/>
              </a:spcAft>
            </a:pPr>
            <a:r>
              <a:rPr lang="en-US" sz="3600" baseline="30000" dirty="0">
                <a:latin typeface="Calibri" panose="020F0502020204030204" pitchFamily="34" charset="0"/>
              </a:rPr>
              <a:t> </a:t>
            </a:r>
            <a: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Genesis 15:18-21</a:t>
            </a:r>
          </a:p>
          <a:p>
            <a:pPr algn="just"/>
            <a:r>
              <a:rPr lang="en-US" sz="36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18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On that day the </a:t>
            </a:r>
            <a:r>
              <a:rPr lang="en-US" sz="3600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Lord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made a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covenant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with Abram, saying, “To your descendants I have given this land, From the river of Egypt as far as the great river, the river Euphrates: </a:t>
            </a:r>
            <a:r>
              <a:rPr lang="en-US" sz="36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19 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 Kenite and the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Kenizzite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and the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Kadmonite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36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20 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and the Hittite and the Perizzite and the Rephaim </a:t>
            </a:r>
            <a:r>
              <a:rPr lang="en-US" sz="36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21 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and the Amorite and the Canaanite and the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Girgashite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and the Jebusite.”</a:t>
            </a:r>
            <a:endParaRPr lang="en-US" sz="2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B80CCD-1DEE-4ADD-9602-D3622AE68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34147" name="Rectangle 1"/>
          <p:cNvSpPr>
            <a:spLocks noChangeArrowheads="1"/>
          </p:cNvSpPr>
          <p:nvPr/>
        </p:nvSpPr>
        <p:spPr bwMode="auto">
          <a:xfrm>
            <a:off x="609600" y="0"/>
            <a:ext cx="10972800" cy="343940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900"/>
              </a:spcAft>
              <a:buClr>
                <a:schemeClr val="tx2"/>
              </a:buClr>
              <a:buSzPct val="75000"/>
              <a:defRPr/>
            </a:pPr>
            <a: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Genesis 15:13, 16</a:t>
            </a:r>
          </a:p>
          <a:p>
            <a:pPr algn="just" eaLnBrk="1" hangingPunct="1">
              <a:defRPr/>
            </a:pP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3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God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said to Abram, ‘Know for certain that your descendants will be strangers in a land that is not theirs, where they will be </a:t>
            </a:r>
            <a:r>
              <a:rPr lang="en-US" sz="34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enslaved and oppressed four hundred years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Then in the </a:t>
            </a:r>
            <a:r>
              <a:rPr lang="en-US" sz="34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fourth generation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they will return here, for the wrongdoing of the Amorite is not yet complete.’”</a:t>
            </a:r>
          </a:p>
        </p:txBody>
      </p:sp>
    </p:spTree>
    <p:extLst>
      <p:ext uri="{BB962C8B-B14F-4D97-AF65-F5344CB8AC3E}">
        <p14:creationId xmlns:p14="http://schemas.microsoft.com/office/powerpoint/2010/main" val="15278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CD3416-9C91-3053-1253-01926DC74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9E86D6-450F-8181-07AE-20C3E1FEDA3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3573" y="137160"/>
            <a:ext cx="8684855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891908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3D1FAC-9636-4654-A651-EB339EDD7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Subtitle 3"/>
          <p:cNvSpPr>
            <a:spLocks noGrp="1"/>
          </p:cNvSpPr>
          <p:nvPr>
            <p:ph type="subTitle" sz="quarter" idx="1"/>
          </p:nvPr>
        </p:nvSpPr>
        <p:spPr>
          <a:xfrm>
            <a:off x="609600" y="2"/>
            <a:ext cx="10972800" cy="3428999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900"/>
              </a:spcAft>
              <a:defRPr/>
            </a:pPr>
            <a:r>
              <a:rPr lang="en-US" sz="4000" kern="1200" dirty="0">
                <a:solidFill>
                  <a:srgbClr val="00FFFF"/>
                </a:solidFill>
                <a:ea typeface="+mj-ea"/>
                <a:cs typeface="+mj-cs"/>
              </a:rPr>
              <a:t> </a:t>
            </a:r>
            <a:r>
              <a:rPr lang="en-US" sz="4000" kern="1200" dirty="0">
                <a:solidFill>
                  <a:schemeClr val="tx2"/>
                </a:solidFill>
                <a:ea typeface="+mj-ea"/>
                <a:cs typeface="Calibri" panose="020F0502020204030204" pitchFamily="34" charset="0"/>
              </a:rPr>
              <a:t>Ezekiel 36:22</a:t>
            </a:r>
          </a:p>
          <a:p>
            <a:pPr lvl="0" algn="just" eaLnBrk="1" hangingPunct="1">
              <a:spcBef>
                <a:spcPct val="0"/>
              </a:spcBef>
              <a:buClrTx/>
              <a:buSzTx/>
              <a:defRPr/>
            </a:pPr>
            <a:r>
              <a:rPr lang="en-US" sz="3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“Therefore, say to the house of Israel, ‘This is what the Lord God says: “</a:t>
            </a:r>
            <a:r>
              <a:rPr lang="en-US" sz="3600" b="1" u="sng" kern="12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It is not for your sake, house of Israel, that I am about to act, but for My holy name</a:t>
            </a:r>
            <a:r>
              <a:rPr lang="en-US" sz="3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, which you have profaned among the nations where you went.”</a:t>
            </a:r>
          </a:p>
        </p:txBody>
      </p:sp>
      <p:pic>
        <p:nvPicPr>
          <p:cNvPr id="6" name="Picture 4" descr="C:\Documents and Settings\Owner\Application Data\Microsoft\Media Catalog\Downloaded Clips\cl0\SY01462_.wmf">
            <a:extLst>
              <a:ext uri="{FF2B5EF4-FFF2-40B4-BE49-F238E27FC236}">
                <a16:creationId xmlns:a16="http://schemas.microsoft.com/office/drawing/2014/main" id="{B390246F-B8B4-4A22-837F-6EFE41C60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3647" y="2971800"/>
            <a:ext cx="2224706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516289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762000"/>
          </a:xfrm>
        </p:spPr>
        <p:txBody>
          <a:bodyPr/>
          <a:lstStyle/>
          <a:p>
            <a:pPr algn="ctr" eaLnBrk="1" hangingPunct="1"/>
            <a:r>
              <a:rPr lang="en-US" sz="3600" dirty="0"/>
              <a:t>IMPORTANCE</a:t>
            </a:r>
          </a:p>
        </p:txBody>
      </p:sp>
      <p:sp>
        <p:nvSpPr>
          <p:cNvPr id="2" name="Rectangle 1"/>
          <p:cNvSpPr/>
          <p:nvPr/>
        </p:nvSpPr>
        <p:spPr>
          <a:xfrm>
            <a:off x="609600" y="1143000"/>
            <a:ext cx="109728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1963" indent="-461963" algn="just"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+mn-cs"/>
              </a:rPr>
              <a:t>God’s promises &amp; covenant to Israel remain literal, reliable, unconditional, and unfulfilled (Gen. 23)</a:t>
            </a:r>
          </a:p>
          <a:p>
            <a:pPr marL="461963" indent="-461963" algn="just"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+mn-cs"/>
              </a:rPr>
              <a:t>Basis of God’s intervention in history</a:t>
            </a:r>
            <a:r>
              <a:rPr lang="en-US" sz="30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 (Gen. 15:14-16; Exod. 2:24)</a:t>
            </a:r>
            <a:r>
              <a:rPr lang="en-US" sz="30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+mn-cs"/>
              </a:rPr>
              <a:t> </a:t>
            </a:r>
          </a:p>
          <a:p>
            <a:pPr marL="461963" indent="-461963" algn="just"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+mn-cs"/>
              </a:rPr>
              <a:t>God must once again move His hand in history to fulfill His Word (Ezek. 36:22)</a:t>
            </a:r>
          </a:p>
          <a:p>
            <a:pPr marL="461963" indent="-461963" algn="just"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+mn-cs"/>
              </a:rPr>
              <a:t>Forms the expectation of a future earthly kingdom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7425" y="4572000"/>
            <a:ext cx="3097151" cy="207661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442704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1143000"/>
          </a:xfrm>
        </p:spPr>
        <p:txBody>
          <a:bodyPr/>
          <a:lstStyle/>
          <a:p>
            <a:pPr algn="ctr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Evidence of Abrahamic Covenant’s Unconditional Nature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11201400" cy="3810001"/>
          </a:xfrm>
        </p:spPr>
        <p:txBody>
          <a:bodyPr/>
          <a:lstStyle/>
          <a:p>
            <a:pPr marL="457200" indent="-457200">
              <a:spcBef>
                <a:spcPts val="0"/>
              </a:spcBef>
              <a:spcAft>
                <a:spcPts val="18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ANE covenant ratification ceremony (Gen 15)</a:t>
            </a:r>
          </a:p>
          <a:p>
            <a:pPr marL="457200" indent="-457200">
              <a:spcBef>
                <a:spcPts val="0"/>
              </a:spcBef>
              <a:spcAft>
                <a:spcPts val="18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Lack of stated conditions for Israel’s obedience (Gen 15)</a:t>
            </a:r>
          </a:p>
          <a:p>
            <a:pPr marL="457200" indent="-457200">
              <a:spcBef>
                <a:spcPts val="0"/>
              </a:spcBef>
              <a:spcAft>
                <a:spcPts val="18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Covenant's eternality (Gen 17:7, 13, 19; Ps. 90:2)</a:t>
            </a:r>
          </a:p>
          <a:p>
            <a:pPr marL="457200" indent="-457200">
              <a:spcBef>
                <a:spcPts val="0"/>
              </a:spcBef>
              <a:spcAft>
                <a:spcPts val="18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Covenant's immutability (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Heb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6:13-18; Mal. 3:6)</a:t>
            </a:r>
          </a:p>
          <a:p>
            <a:pPr marL="457200" indent="-457200">
              <a:spcBef>
                <a:spcPts val="0"/>
              </a:spcBef>
              <a:spcAft>
                <a:spcPts val="18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Trans-generational reaffirmation despite perpetual national disobedience (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Jer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31:35-37)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3314700" y="6400800"/>
            <a:ext cx="5562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Walvoord, </a:t>
            </a:r>
            <a:r>
              <a:rPr lang="en-US" sz="1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 Millennial Kingdom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, 149-52</a:t>
            </a:r>
          </a:p>
        </p:txBody>
      </p:sp>
      <p:pic>
        <p:nvPicPr>
          <p:cNvPr id="5" name="Picture 2" descr="http://walvoordhistory.com/wp-content/uploads/2009/11/JohnFWalvoord-e141965344788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76200"/>
            <a:ext cx="920116" cy="10972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2696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491CB-A72E-9231-5689-1A3135308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F5256F6A-7B19-3DC2-FEBD-4BD0994205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10363200" cy="914400"/>
          </a:xfrm>
        </p:spPr>
        <p:txBody>
          <a:bodyPr/>
          <a:lstStyle/>
          <a:p>
            <a:pPr algn="ctr"/>
            <a:r>
              <a:rPr lang="en-US" altLang="en-US" sz="3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EXODUS STRUCTURE/OUTLINE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7C6FA43D-FD39-45EF-C247-3B31B14FAA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8839200" cy="4673600"/>
          </a:xfrm>
        </p:spPr>
        <p:txBody>
          <a:bodyPr/>
          <a:lstStyle/>
          <a:p>
            <a:pPr algn="just">
              <a:spcBef>
                <a:spcPts val="0"/>
              </a:spcBef>
              <a:spcAft>
                <a:spcPts val="900"/>
              </a:spcAft>
              <a:defRPr/>
            </a:pPr>
            <a:r>
              <a:rPr lang="en-US" altLang="en-US" b="1" dirty="0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Redemption (1–18)</a:t>
            </a:r>
          </a:p>
          <a:p>
            <a:pPr lvl="1">
              <a:spcBef>
                <a:spcPts val="0"/>
              </a:spcBef>
              <a:spcAft>
                <a:spcPts val="900"/>
              </a:spcAft>
              <a:defRPr/>
            </a:pPr>
            <a:r>
              <a:rPr lang="en-US" altLang="en-US" b="1" u="sng" dirty="0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Redemption (1:1–12:30)</a:t>
            </a:r>
          </a:p>
          <a:p>
            <a:pPr lvl="1">
              <a:spcBef>
                <a:spcPts val="0"/>
              </a:spcBef>
              <a:spcAft>
                <a:spcPts val="900"/>
              </a:spcAft>
              <a:defRPr/>
            </a:pP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Liberation (12:31–15:21)</a:t>
            </a:r>
          </a:p>
          <a:p>
            <a:pPr lvl="1">
              <a:spcBef>
                <a:spcPts val="0"/>
              </a:spcBef>
              <a:spcAft>
                <a:spcPts val="900"/>
              </a:spcAft>
              <a:defRPr/>
            </a:pP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Preservation (15:22–18:27)</a:t>
            </a:r>
          </a:p>
          <a:p>
            <a:pPr>
              <a:spcBef>
                <a:spcPts val="0"/>
              </a:spcBef>
              <a:spcAft>
                <a:spcPts val="900"/>
              </a:spcAft>
              <a:defRPr/>
            </a:pP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Mosaic Covenant (19–40) </a:t>
            </a:r>
          </a:p>
          <a:p>
            <a:pPr lvl="1">
              <a:spcBef>
                <a:spcPts val="0"/>
              </a:spcBef>
              <a:spcAft>
                <a:spcPts val="900"/>
              </a:spcAft>
              <a:defRPr/>
            </a:pP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Law (19–24) </a:t>
            </a:r>
          </a:p>
          <a:p>
            <a:pPr lvl="1">
              <a:spcBef>
                <a:spcPts val="0"/>
              </a:spcBef>
              <a:spcAft>
                <a:spcPts val="900"/>
              </a:spcAft>
              <a:defRPr/>
            </a:pP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Tabernacle instructions (25–31) </a:t>
            </a:r>
          </a:p>
          <a:p>
            <a:pPr lvl="1">
              <a:spcBef>
                <a:spcPts val="0"/>
              </a:spcBef>
              <a:spcAft>
                <a:spcPts val="900"/>
              </a:spcAft>
              <a:defRPr/>
            </a:pP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Apostasy (32–34) </a:t>
            </a:r>
          </a:p>
          <a:p>
            <a:pPr lvl="1">
              <a:spcBef>
                <a:spcPts val="0"/>
              </a:spcBef>
              <a:spcAft>
                <a:spcPts val="900"/>
              </a:spcAft>
              <a:defRPr/>
            </a:pP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Tabernacle building (35–40)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2AD9E3-E57E-5E04-B9F8-969E630603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52855867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860153" y="228600"/>
            <a:ext cx="8471694" cy="1143000"/>
          </a:xfrm>
        </p:spPr>
        <p:txBody>
          <a:bodyPr/>
          <a:lstStyle/>
          <a:p>
            <a:pPr algn="ctr"/>
            <a:r>
              <a:rPr lang="en-US" sz="3200" dirty="0"/>
              <a:t>Land Promises Fulfilled in the Time of Joshua (Josh. 11:23; 21:43-45) or Solomon (1 Kgs. 4:21)?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5868" y="1600201"/>
            <a:ext cx="10956532" cy="4460875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800" dirty="0"/>
              <a:t>Extended context (Josh 13:1-7; Judges 1:19, 21, 27, 29, 30-36)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800" dirty="0"/>
              <a:t>Land gained in conquest was only a fraction of what was promised (1 Kgs. 4:25)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800" dirty="0"/>
              <a:t>Jerusalem not conquered in Joshua’s day (Josh 15:63; 2 Sam 5)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800" dirty="0"/>
              <a:t>Solomon’s reign extended to the border of Egypt (1 Kgs. 4:21) and not the River of Egypt (Gen. 15:18)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800" dirty="0"/>
              <a:t>Solomon’s reign was tributary only (1 Kgs. 4:21)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800" dirty="0"/>
              <a:t>Forever? (Gen 17:7-8, 13, 19)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800" dirty="0"/>
              <a:t>Reaffirmation of land promises long after Joshua and Solomon’s time (Amos 9:11-15)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3314700" y="6400800"/>
            <a:ext cx="5562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 err="1">
                <a:latin typeface="Calibri" panose="020F0502020204030204" pitchFamily="34" charset="0"/>
              </a:rPr>
              <a:t>Fruchtenbaum</a:t>
            </a:r>
            <a:r>
              <a:rPr lang="en-US" sz="1800" dirty="0">
                <a:latin typeface="Calibri" panose="020F0502020204030204" pitchFamily="34" charset="0"/>
              </a:rPr>
              <a:t>, </a:t>
            </a:r>
            <a:r>
              <a:rPr lang="en-US" sz="1800" i="1" dirty="0" err="1">
                <a:latin typeface="Calibri" panose="020F0502020204030204" pitchFamily="34" charset="0"/>
              </a:rPr>
              <a:t>Israelology</a:t>
            </a:r>
            <a:r>
              <a:rPr lang="en-US" sz="1800" dirty="0">
                <a:latin typeface="Calibri" panose="020F0502020204030204" pitchFamily="34" charset="0"/>
              </a:rPr>
              <a:t>, 521-22, 631-32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FB9D03-BA80-4099-AEF8-5EF1EC8E29A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76200"/>
            <a:ext cx="821932" cy="10972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6529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9673" y="137160"/>
            <a:ext cx="8392655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65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450"/>
    </mc:Choice>
    <mc:Fallback xmlns="">
      <p:transition advTm="1145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CC1C99-618C-5CE2-BDDE-AD99B9803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1821F8-1F1A-B59B-3437-160E0CF419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179" y="228600"/>
            <a:ext cx="9769643" cy="6400800"/>
          </a:xfrm>
          <a:prstGeom prst="rect">
            <a:avLst/>
          </a:prstGeom>
          <a:ln>
            <a:solidFill>
              <a:srgbClr val="FFFFCC"/>
            </a:solidFill>
          </a:ln>
        </p:spPr>
      </p:pic>
    </p:spTree>
    <p:extLst>
      <p:ext uri="{BB962C8B-B14F-4D97-AF65-F5344CB8AC3E}">
        <p14:creationId xmlns:p14="http://schemas.microsoft.com/office/powerpoint/2010/main" val="2720267893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itle 1"/>
          <p:cNvSpPr>
            <a:spLocks noGrp="1"/>
          </p:cNvSpPr>
          <p:nvPr>
            <p:ph type="title" idx="4294967295"/>
          </p:nvPr>
        </p:nvSpPr>
        <p:spPr>
          <a:xfrm>
            <a:off x="2209800" y="2857500"/>
            <a:ext cx="7772400" cy="1143000"/>
          </a:xfrm>
        </p:spPr>
        <p:txBody>
          <a:bodyPr/>
          <a:lstStyle/>
          <a:p>
            <a:pPr algn="ctr"/>
            <a:r>
              <a:rPr lang="en-US" altLang="en-US"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55264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FB332B-7E7B-88DA-E854-C664DF8EE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56BC82C4-2BEE-03C6-F49F-980D3FB5CF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pPr algn="ctr" eaLnBrk="1" hangingPunct="1"/>
            <a:r>
              <a:rPr lang="en-US" sz="3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MOSES’ BIRTH, REARING, MARRIAGE, &amp; TRAINING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Exodus 2:1-</a:t>
            </a: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Calibri" panose="020F0502020204030204" pitchFamily="34" charset="0"/>
              </a:rPr>
              <a:t>25</a:t>
            </a:r>
            <a:endParaRPr lang="en-US" sz="28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BE036123-866C-893E-2026-4AA4C2DDC7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714500"/>
            <a:ext cx="7239000" cy="3429000"/>
          </a:xfrm>
        </p:spPr>
        <p:txBody>
          <a:bodyPr/>
          <a:lstStyle/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cs typeface="Calibri" panose="020F0502020204030204" pitchFamily="34" charset="0"/>
              </a:rPr>
              <a:t>Moses’ birth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(1-4)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cs typeface="Calibri" panose="020F0502020204030204" pitchFamily="34" charset="0"/>
              </a:rPr>
              <a:t>Moses’ rearing (5-10)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cs typeface="Calibri" panose="020F0502020204030204" pitchFamily="34" charset="0"/>
              </a:rPr>
              <a:t>Moses’ flight (11-15)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cs typeface="Calibri" panose="020F0502020204030204" pitchFamily="34" charset="0"/>
              </a:rPr>
              <a:t>Moses’ marriage (16-22)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cs typeface="Calibri" panose="020F0502020204030204" pitchFamily="34" charset="0"/>
              </a:rPr>
              <a:t>God’s observation (23-25)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106580-0921-9BEB-F40C-C91DB5F3FA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3849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25BEAC-1719-9A4A-9427-91452E5F3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325EAC7-DE35-507C-2E60-A62FDA69723F}"/>
              </a:ext>
            </a:extLst>
          </p:cNvPr>
          <p:cNvSpPr/>
          <p:nvPr/>
        </p:nvSpPr>
        <p:spPr>
          <a:xfrm>
            <a:off x="609600" y="4087346"/>
            <a:ext cx="10972800" cy="2313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1000"/>
              </a:spcAft>
            </a:pPr>
            <a:r>
              <a:rPr lang="en-US" sz="3600" u="none" strike="noStrike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24</a:t>
            </a:r>
            <a:r>
              <a:rPr lang="en-US" sz="3600" u="none" strike="no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 </a:t>
            </a:r>
            <a:r>
              <a:rPr lang="en-US" sz="3600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Lord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bless you, and keep you; </a:t>
            </a:r>
            <a:r>
              <a:rPr lang="en-US" sz="3600" u="none" strike="noStrike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25</a:t>
            </a:r>
            <a:r>
              <a:rPr lang="en-US" sz="3600" u="none" strike="no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 </a:t>
            </a:r>
            <a:r>
              <a:rPr lang="en-US" sz="3600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Lord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make His face shine on you, And be gracious to you; </a:t>
            </a:r>
            <a:r>
              <a:rPr lang="en-US" sz="3600" u="none" strike="noStrike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26</a:t>
            </a:r>
            <a:r>
              <a:rPr lang="en-US" sz="3600" u="none" strike="no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 </a:t>
            </a:r>
            <a:r>
              <a:rPr lang="en-US" sz="3600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Lord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lift up His countenance on you, And give you peace.</a:t>
            </a:r>
          </a:p>
          <a:p>
            <a:pPr algn="r">
              <a:spcBef>
                <a:spcPts val="0"/>
              </a:spcBef>
              <a:spcAft>
                <a:spcPts val="10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Numbers 6:24–26 (NASB95)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CF46EB-5A35-2263-DACA-0CBAF911791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8254" y="533400"/>
            <a:ext cx="5915492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00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0C994-6E9E-4E35-A475-F8AF7D515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>
            <a:extLst>
              <a:ext uri="{FF2B5EF4-FFF2-40B4-BE49-F238E27FC236}">
                <a16:creationId xmlns:a16="http://schemas.microsoft.com/office/drawing/2014/main" id="{B26335D7-BC12-3B0B-AA98-B9D3140CC7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10363200" cy="914400"/>
          </a:xfrm>
        </p:spPr>
        <p:txBody>
          <a:bodyPr/>
          <a:lstStyle/>
          <a:p>
            <a:pPr algn="ctr"/>
            <a:r>
              <a:rPr lang="en-US" altLang="en-US" sz="3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REDEMPTION</a:t>
            </a:r>
            <a:br>
              <a:rPr lang="en-US" altLang="en-US" sz="3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en-US" alt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(1:1–12:30)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6CA513BF-6252-7953-2162-D768BB7249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7467600" cy="4689475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Why redemption is necessary (</a:t>
            </a:r>
            <a:r>
              <a:rPr lang="en-US" alt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Exod</a:t>
            </a: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1)</a:t>
            </a: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en-US" b="1" u="sng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Development of the deliverer (</a:t>
            </a:r>
            <a:r>
              <a:rPr lang="en-US" altLang="en-US" b="1" u="sng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Exod</a:t>
            </a:r>
            <a:r>
              <a:rPr lang="en-US" altLang="en-US" b="1" u="sng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2–4)</a:t>
            </a: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First confrontation with Pharaoh (</a:t>
            </a:r>
            <a:r>
              <a:rPr lang="en-US" alt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Exod</a:t>
            </a: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5) </a:t>
            </a: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God reassures Moses (</a:t>
            </a:r>
            <a:r>
              <a:rPr lang="en-US" alt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Exod</a:t>
            </a: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6:1–7:7) </a:t>
            </a: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Second confrontation with Pharaoh (</a:t>
            </a:r>
            <a:r>
              <a:rPr lang="en-US" alt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Exod</a:t>
            </a: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7:18-13)</a:t>
            </a: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Plagues (</a:t>
            </a:r>
            <a:r>
              <a:rPr lang="en-US" alt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Exod</a:t>
            </a: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7:14–12:30)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0227E0-D731-B9A9-31E2-60AB683773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9874094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72E803-8355-D894-B78D-C6FF56515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8AFF26B1-278F-D5E6-25AE-16073D8C14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pPr algn="ctr" eaLnBrk="1" hangingPunct="1"/>
            <a:r>
              <a:rPr lang="en-US" sz="3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MOSES’ BIRTH, REARING, MARRIAGE, &amp; TRAINING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Exodus 2:1-</a:t>
            </a: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Calibri" panose="020F0502020204030204" pitchFamily="34" charset="0"/>
              </a:rPr>
              <a:t>25</a:t>
            </a:r>
            <a:endParaRPr lang="en-US" sz="28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533194E0-06AD-2A16-8283-1C664A80B1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714500"/>
            <a:ext cx="7239000" cy="3429000"/>
          </a:xfrm>
        </p:spPr>
        <p:txBody>
          <a:bodyPr/>
          <a:lstStyle/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cs typeface="Calibri" panose="020F0502020204030204" pitchFamily="34" charset="0"/>
              </a:rPr>
              <a:t>Moses’ birth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(1-4)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cs typeface="Calibri" panose="020F0502020204030204" pitchFamily="34" charset="0"/>
              </a:rPr>
              <a:t>Moses’ rearing (5-10)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b="1" u="sng" dirty="0">
                <a:solidFill>
                  <a:srgbClr val="FFFFCC"/>
                </a:solidFill>
                <a:cs typeface="Calibri" panose="020F0502020204030204" pitchFamily="34" charset="0"/>
              </a:rPr>
              <a:t>Moses’ flight (11-15)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cs typeface="Calibri" panose="020F0502020204030204" pitchFamily="34" charset="0"/>
              </a:rPr>
              <a:t>Moses’ marriage (16-22)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cs typeface="Calibri" panose="020F0502020204030204" pitchFamily="34" charset="0"/>
              </a:rPr>
              <a:t>God’s observation (23-25)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EA2A41-8CD6-CE6F-743E-B49618A9DE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0595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A03F6A-A3F1-8267-1D7C-085E351E7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>
            <a:extLst>
              <a:ext uri="{FF2B5EF4-FFF2-40B4-BE49-F238E27FC236}">
                <a16:creationId xmlns:a16="http://schemas.microsoft.com/office/drawing/2014/main" id="{E6115D4E-1F89-572C-85D6-8BAD8937BB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3979" y="2057400"/>
            <a:ext cx="7757546" cy="2743200"/>
          </a:xfrm>
        </p:spPr>
        <p:txBody>
          <a:bodyPr/>
          <a:lstStyle/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Moses’ murder</a:t>
            </a: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(11-12)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Moses’ fear (13-15)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877A1B3-D2D8-CCF4-99B9-2D37543990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III. Exodus 2: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11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15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Calibri" panose="020F0502020204030204" pitchFamily="34" charset="0"/>
              </a:rPr>
              <a:t>Moses’ Flight</a:t>
            </a:r>
            <a:endParaRPr lang="en-US" sz="28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D76CD1-2C9A-2517-71A0-A44DA59E42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6071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3DAEE16-233B-4E27-A602-4D37C9A249F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0505" y="640071"/>
          <a:ext cx="11030990" cy="484637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50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6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14400">
                <a:tc gridSpan="5">
                  <a:txBody>
                    <a:bodyPr/>
                    <a:lstStyle/>
                    <a:p>
                      <a:pPr algn="ctr"/>
                      <a:r>
                        <a:rPr lang="en-US" altLang="en-US" sz="3600" b="0" kern="1200" dirty="0">
                          <a:solidFill>
                            <a:srgbClr val="00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+mj-ea"/>
                          <a:cs typeface="Calibri" panose="020F0502020204030204" pitchFamily="34" charset="0"/>
                        </a:rPr>
                        <a:t>THREE PHASES OF MOSES’ 120 YEAR LIFE</a:t>
                      </a:r>
                      <a:endParaRPr lang="en-US" sz="3600" b="0" kern="1200" dirty="0">
                        <a:solidFill>
                          <a:srgbClr val="00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+mj-ea"/>
                        <a:cs typeface="Calibri" panose="020F0502020204030204" pitchFamily="34" charset="0"/>
                      </a:endParaRPr>
                    </a:p>
                  </a:txBody>
                  <a:tcPr marT="45729" marB="45729" anchor="ctr"/>
                </a:tc>
                <a:tc hMerge="1">
                  <a:txBody>
                    <a:bodyPr/>
                    <a:lstStyle/>
                    <a:p>
                      <a:endParaRPr lang="en-US" sz="2400" u="sng" dirty="0">
                        <a:solidFill>
                          <a:schemeClr val="bg2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29" marB="45729"/>
                </a:tc>
                <a:tc hMerge="1">
                  <a:txBody>
                    <a:bodyPr/>
                    <a:lstStyle/>
                    <a:p>
                      <a:endParaRPr lang="en-US" sz="2400" u="sng" dirty="0">
                        <a:solidFill>
                          <a:schemeClr val="bg2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29" marB="45729"/>
                </a:tc>
                <a:tc hMerge="1">
                  <a:txBody>
                    <a:bodyPr/>
                    <a:lstStyle/>
                    <a:p>
                      <a:endParaRPr lang="en-US" sz="2400" u="sng" dirty="0">
                        <a:solidFill>
                          <a:schemeClr val="bg2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29" marB="45729"/>
                </a:tc>
                <a:tc hMerge="1">
                  <a:txBody>
                    <a:bodyPr/>
                    <a:lstStyle/>
                    <a:p>
                      <a:endParaRPr lang="en-US" sz="2400" u="sng" dirty="0">
                        <a:solidFill>
                          <a:schemeClr val="bg2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29" marB="45729"/>
                </a:tc>
                <a:extLst>
                  <a:ext uri="{0D108BD9-81ED-4DB2-BD59-A6C34878D82A}">
                    <a16:rowId xmlns:a16="http://schemas.microsoft.com/office/drawing/2014/main" val="68904063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22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LIFE PHASE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u="none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SCRIPTURE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u="none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YEARS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u="none" dirty="0">
                          <a:solidFill>
                            <a:srgbClr val="008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AGE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u="none" dirty="0">
                          <a:solidFill>
                            <a:srgbClr val="66006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ACTIVITY</a:t>
                      </a:r>
                    </a:p>
                  </a:txBody>
                  <a:tcPr marT="45729" marB="45729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729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2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Natural Training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u="none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Acts 7:23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u="none" kern="1200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1526–1486 B.C.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u="none" kern="1200" dirty="0">
                          <a:solidFill>
                            <a:srgbClr val="008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1-40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r>
                        <a:rPr lang="en-US" sz="2200" b="1" u="none" kern="1200" dirty="0">
                          <a:solidFill>
                            <a:srgbClr val="660066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Egyptian Education</a:t>
                      </a:r>
                    </a:p>
                  </a:txBody>
                  <a:tcPr marT="45729" marB="45729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729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2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Spiritual Training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u="none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Exod. 7:7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u="none" kern="1200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1486–1446 B.C.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u="none" kern="1200" dirty="0">
                          <a:solidFill>
                            <a:srgbClr val="008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40-80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r>
                        <a:rPr lang="en-US" sz="2200" b="1" u="none" kern="1200" dirty="0">
                          <a:solidFill>
                            <a:srgbClr val="660066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Midian Shepherding</a:t>
                      </a:r>
                    </a:p>
                  </a:txBody>
                  <a:tcPr marT="45729" marB="45729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729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2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Ministry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u="none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Deut. 31:2; 34:7;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u="none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Acts 7:36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u="none" kern="1200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1446–1406 B.C.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u="none" kern="1200" dirty="0">
                          <a:solidFill>
                            <a:srgbClr val="008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80-120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r>
                        <a:rPr lang="en-US" sz="2200" b="1" u="none" kern="1200" dirty="0">
                          <a:solidFill>
                            <a:srgbClr val="660066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Exodus, Law, Wilderness Preservation, Pentateuch Authorship</a:t>
                      </a:r>
                    </a:p>
                  </a:txBody>
                  <a:tcPr marT="45729" marB="45729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94679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VIOUS_ACTIVE_SLIDE" val="27632"/>
</p:tagLst>
</file>

<file path=ppt/theme/theme1.xml><?xml version="1.0" encoding="utf-8"?>
<a:theme xmlns:a="http://schemas.openxmlformats.org/drawingml/2006/main" name="Azure">
  <a:themeElements>
    <a:clrScheme name="Azure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zur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Designs\Azure.pot</Template>
  <TotalTime>12031</TotalTime>
  <Words>1918</Words>
  <Application>Microsoft Office PowerPoint</Application>
  <PresentationFormat>Widescreen</PresentationFormat>
  <Paragraphs>211</Paragraphs>
  <Slides>55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0" baseType="lpstr">
      <vt:lpstr>Arial</vt:lpstr>
      <vt:lpstr>Calibri</vt:lpstr>
      <vt:lpstr>Times New Roman</vt:lpstr>
      <vt:lpstr>Wingdings</vt:lpstr>
      <vt:lpstr>Azure</vt:lpstr>
      <vt:lpstr>PowerPoint Presentation</vt:lpstr>
      <vt:lpstr>PowerPoint Presentation</vt:lpstr>
      <vt:lpstr>PowerPoint Presentation</vt:lpstr>
      <vt:lpstr>PowerPoint Presentation</vt:lpstr>
      <vt:lpstr>EXODUS STRUCTURE/OUTLINE</vt:lpstr>
      <vt:lpstr>REDEMPTION (1:1–12:30)</vt:lpstr>
      <vt:lpstr>MOSES’ BIRTH, REARING, MARRIAGE, &amp; TRAINING Exodus 2:1-25</vt:lpstr>
      <vt:lpstr>III. Exodus 2:11-15 Moses’ Flight</vt:lpstr>
      <vt:lpstr>PowerPoint Presentation</vt:lpstr>
      <vt:lpstr>III. Exodus 2:11-15 Moses’ Flight</vt:lpstr>
      <vt:lpstr>Charles Ryrie Ryrie Study Bible, page 93</vt:lpstr>
      <vt:lpstr>PowerPoint Presentation</vt:lpstr>
      <vt:lpstr>MOSES’ BIRTH, REARING, MARRIAGE, &amp; TRAINING Exodus 2:1-25</vt:lpstr>
      <vt:lpstr>IV. Exodus 2:16-22 Moses’ Marriage</vt:lpstr>
      <vt:lpstr>IV. Exodus 2:16-22 Moses’ Marriage</vt:lpstr>
      <vt:lpstr>Exodus 2:16-20 Moses Assists a Midianite Girl</vt:lpstr>
      <vt:lpstr>Exodus 2:16-20 Moses Assists a Midianite Girl</vt:lpstr>
      <vt:lpstr>Exodus 2:16-20 Moses Assists a Midianite Girl</vt:lpstr>
      <vt:lpstr>IV. Exodus 2:16-22 Moses’ Marriage</vt:lpstr>
      <vt:lpstr>Exodus 2:21-22 Moses Marries a Midianite Girl</vt:lpstr>
      <vt:lpstr>Exodus 2:21-22 Moses Marries a Midianite Girl</vt:lpstr>
      <vt:lpstr>The Divine Institutions</vt:lpstr>
      <vt:lpstr>PowerPoint Presentation</vt:lpstr>
      <vt:lpstr>Exodus 2:21-22 Moses Marries a Midianite Girl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Names &amp; Titles Demonstrating Satan’s  Post-Fall, Earthly Authority  (Job 1:7; 2:2; Luke 4:5-8; Rom. 8:19-22)</vt:lpstr>
      <vt:lpstr>MOSES’ BIRTH, REARING, MARRIAGE, &amp; TRAINING Exodus 2:1-25</vt:lpstr>
      <vt:lpstr>V. Exodus 2:23-25 God’s Observation</vt:lpstr>
      <vt:lpstr>V. Exodus 2:23-25 God’s Observation</vt:lpstr>
      <vt:lpstr>PowerPoint Presentation</vt:lpstr>
      <vt:lpstr>Charles Ryrie Ryrie Study Bible, page 93</vt:lpstr>
      <vt:lpstr>DATE OF THE EXODUS</vt:lpstr>
      <vt:lpstr>V. Exodus 2:23-25 God’s Observation</vt:lpstr>
      <vt:lpstr>PowerPoint Presentation</vt:lpstr>
      <vt:lpstr>V. Exodus 2:23-25 God’s Observation</vt:lpstr>
      <vt:lpstr>PowerPoint Presentation</vt:lpstr>
      <vt:lpstr>V. Exodus 2:23-25 God’s Observation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IMPORTANCE</vt:lpstr>
      <vt:lpstr>Evidence of Abrahamic Covenant’s Unconditional Nature</vt:lpstr>
      <vt:lpstr>Land Promises Fulfilled in the Time of Joshua (Josh. 11:23; 21:43-45) or Solomon (1 Kgs. 4:21)?</vt:lpstr>
      <vt:lpstr>PowerPoint Presentation</vt:lpstr>
      <vt:lpstr>PowerPoint Presentation</vt:lpstr>
      <vt:lpstr>Conclusion</vt:lpstr>
      <vt:lpstr>MOSES’ BIRTH, REARING, MARRIAGE, &amp; TRAINING Exodus 2:1-25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005 Exodus 2v13-25</dc:title>
  <dc:subject>Exodus</dc:subject>
  <dc:creator>A. Woods</dc:creator>
  <dc:description>Modified by Jim McGowan</dc:description>
  <cp:lastModifiedBy>Jim McGowan</cp:lastModifiedBy>
  <cp:revision>1201</cp:revision>
  <cp:lastPrinted>2025-06-11T18:14:31Z</cp:lastPrinted>
  <dcterms:created xsi:type="dcterms:W3CDTF">2009-03-17T12:21:13Z</dcterms:created>
  <dcterms:modified xsi:type="dcterms:W3CDTF">2025-06-14T21:06:48Z</dcterms:modified>
</cp:coreProperties>
</file>