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8" r:id="rId2"/>
  </p:sldMasterIdLst>
  <p:notesMasterIdLst>
    <p:notesMasterId r:id="rId43"/>
  </p:notesMasterIdLst>
  <p:handoutMasterIdLst>
    <p:handoutMasterId r:id="rId44"/>
  </p:handoutMasterIdLst>
  <p:sldIdLst>
    <p:sldId id="2018" r:id="rId3"/>
    <p:sldId id="2158" r:id="rId4"/>
    <p:sldId id="28005" r:id="rId5"/>
    <p:sldId id="28008" r:id="rId6"/>
    <p:sldId id="27995" r:id="rId7"/>
    <p:sldId id="27696" r:id="rId8"/>
    <p:sldId id="27996" r:id="rId9"/>
    <p:sldId id="2624" r:id="rId10"/>
    <p:sldId id="28013" r:id="rId11"/>
    <p:sldId id="28001" r:id="rId12"/>
    <p:sldId id="28014" r:id="rId13"/>
    <p:sldId id="2057" r:id="rId14"/>
    <p:sldId id="27829" r:id="rId15"/>
    <p:sldId id="5135" r:id="rId16"/>
    <p:sldId id="7157" r:id="rId17"/>
    <p:sldId id="28002" r:id="rId18"/>
    <p:sldId id="489" r:id="rId19"/>
    <p:sldId id="7158" r:id="rId20"/>
    <p:sldId id="7478" r:id="rId21"/>
    <p:sldId id="28015" r:id="rId22"/>
    <p:sldId id="7163" r:id="rId23"/>
    <p:sldId id="2673" r:id="rId24"/>
    <p:sldId id="28011" r:id="rId25"/>
    <p:sldId id="7916" r:id="rId26"/>
    <p:sldId id="7908" r:id="rId27"/>
    <p:sldId id="27997" r:id="rId28"/>
    <p:sldId id="28012" r:id="rId29"/>
    <p:sldId id="28003" r:id="rId30"/>
    <p:sldId id="28004" r:id="rId31"/>
    <p:sldId id="7918" r:id="rId32"/>
    <p:sldId id="7792" r:id="rId33"/>
    <p:sldId id="3264" r:id="rId34"/>
    <p:sldId id="9590" r:id="rId35"/>
    <p:sldId id="27947" r:id="rId36"/>
    <p:sldId id="2167" r:id="rId37"/>
    <p:sldId id="28009" r:id="rId38"/>
    <p:sldId id="28016" r:id="rId39"/>
    <p:sldId id="28017" r:id="rId40"/>
    <p:sldId id="28018" r:id="rId41"/>
    <p:sldId id="27632" r:id="rId42"/>
  </p:sldIdLst>
  <p:sldSz cx="12192000" cy="6858000"/>
  <p:notesSz cx="7315200" cy="9601200"/>
  <p:custDataLst>
    <p:tags r:id="rId45"/>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8000"/>
    <a:srgbClr val="33CC33"/>
    <a:srgbClr val="FFFF99"/>
    <a:srgbClr val="0000FF"/>
    <a:srgbClr val="0099FF"/>
    <a:srgbClr val="FFFF00"/>
    <a:srgbClr val="A50021"/>
    <a:srgbClr val="CCECFF"/>
    <a:srgbClr val="E1C5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20" autoAdjust="0"/>
    <p:restoredTop sz="95974" autoAdjust="0"/>
  </p:normalViewPr>
  <p:slideViewPr>
    <p:cSldViewPr>
      <p:cViewPr varScale="1">
        <p:scale>
          <a:sx n="98" d="100"/>
          <a:sy n="98" d="100"/>
        </p:scale>
        <p:origin x="686" y="29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63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087BC10-FB76-404C-A0D1-EDD60BC82C8B}"/>
    <pc:docChg chg="undo custSel addSld delSld modSld modHandout">
      <pc:chgData name="Jim McGowan" userId="e2c7446dd3aca506" providerId="LiveId" clId="{9087BC10-FB76-404C-A0D1-EDD60BC82C8B}" dt="2025-05-24T14:12:47.979" v="143" actId="6549"/>
      <pc:docMkLst>
        <pc:docMk/>
      </pc:docMkLst>
      <pc:sldChg chg="modSp mod">
        <pc:chgData name="Jim McGowan" userId="e2c7446dd3aca506" providerId="LiveId" clId="{9087BC10-FB76-404C-A0D1-EDD60BC82C8B}" dt="2025-05-24T13:46:33.852" v="11" actId="255"/>
        <pc:sldMkLst>
          <pc:docMk/>
          <pc:sldMk cId="4282376758" sldId="2159"/>
        </pc:sldMkLst>
      </pc:sldChg>
      <pc:sldChg chg="modSp mod">
        <pc:chgData name="Jim McGowan" userId="e2c7446dd3aca506" providerId="LiveId" clId="{9087BC10-FB76-404C-A0D1-EDD60BC82C8B}" dt="2025-05-24T14:04:42.060" v="117"/>
        <pc:sldMkLst>
          <pc:docMk/>
          <pc:sldMk cId="2790809091" sldId="2673"/>
        </pc:sldMkLst>
        <pc:spChg chg="mod">
          <ac:chgData name="Jim McGowan" userId="e2c7446dd3aca506" providerId="LiveId" clId="{9087BC10-FB76-404C-A0D1-EDD60BC82C8B}" dt="2025-05-24T14:04:42.060" v="117"/>
          <ac:spMkLst>
            <pc:docMk/>
            <pc:sldMk cId="2790809091" sldId="2673"/>
            <ac:spMk id="2" creationId="{00000000-0000-0000-0000-000000000000}"/>
          </ac:spMkLst>
        </pc:spChg>
        <pc:spChg chg="mod">
          <ac:chgData name="Jim McGowan" userId="e2c7446dd3aca506" providerId="LiveId" clId="{9087BC10-FB76-404C-A0D1-EDD60BC82C8B}" dt="2025-05-24T14:04:20.530" v="116" actId="12788"/>
          <ac:spMkLst>
            <pc:docMk/>
            <pc:sldMk cId="2790809091" sldId="2673"/>
            <ac:spMk id="3" creationId="{00000000-0000-0000-0000-000000000000}"/>
          </ac:spMkLst>
        </pc:spChg>
      </pc:sldChg>
      <pc:sldChg chg="modSp mod">
        <pc:chgData name="Jim McGowan" userId="e2c7446dd3aca506" providerId="LiveId" clId="{9087BC10-FB76-404C-A0D1-EDD60BC82C8B}" dt="2025-05-24T14:01:25.905" v="105" actId="948"/>
        <pc:sldMkLst>
          <pc:docMk/>
          <pc:sldMk cId="161120731" sldId="7853"/>
        </pc:sldMkLst>
      </pc:sldChg>
      <pc:sldChg chg="modSp mod">
        <pc:chgData name="Jim McGowan" userId="e2c7446dd3aca506" providerId="LiveId" clId="{9087BC10-FB76-404C-A0D1-EDD60BC82C8B}" dt="2025-05-24T14:05:36.580" v="120" actId="108"/>
        <pc:sldMkLst>
          <pc:docMk/>
          <pc:sldMk cId="1061081158" sldId="7918"/>
        </pc:sldMkLst>
        <pc:spChg chg="mod">
          <ac:chgData name="Jim McGowan" userId="e2c7446dd3aca506" providerId="LiveId" clId="{9087BC10-FB76-404C-A0D1-EDD60BC82C8B}" dt="2025-05-24T14:05:36.580" v="120" actId="108"/>
          <ac:spMkLst>
            <pc:docMk/>
            <pc:sldMk cId="1061081158" sldId="7918"/>
            <ac:spMk id="134147" creationId="{00000000-0000-0000-0000-000000000000}"/>
          </ac:spMkLst>
        </pc:spChg>
      </pc:sldChg>
      <pc:sldChg chg="modSp mod">
        <pc:chgData name="Jim McGowan" userId="e2c7446dd3aca506" providerId="LiveId" clId="{9087BC10-FB76-404C-A0D1-EDD60BC82C8B}" dt="2025-05-24T14:00:54.007" v="103"/>
        <pc:sldMkLst>
          <pc:docMk/>
          <pc:sldMk cId="152789283" sldId="8232"/>
        </pc:sldMkLst>
      </pc:sldChg>
      <pc:sldChg chg="modSp mod">
        <pc:chgData name="Jim McGowan" userId="e2c7446dd3aca506" providerId="LiveId" clId="{9087BC10-FB76-404C-A0D1-EDD60BC82C8B}" dt="2025-05-24T13:51:30.890" v="40" actId="14100"/>
        <pc:sldMkLst>
          <pc:docMk/>
          <pc:sldMk cId="1974650363" sldId="8993"/>
        </pc:sldMkLst>
      </pc:sldChg>
      <pc:sldChg chg="modSp">
        <pc:chgData name="Jim McGowan" userId="e2c7446dd3aca506" providerId="LiveId" clId="{9087BC10-FB76-404C-A0D1-EDD60BC82C8B}" dt="2025-05-24T13:50:36.993" v="35"/>
        <pc:sldMkLst>
          <pc:docMk/>
          <pc:sldMk cId="4102035231" sldId="12039"/>
        </pc:sldMkLst>
      </pc:sldChg>
      <pc:sldChg chg="modSp">
        <pc:chgData name="Jim McGowan" userId="e2c7446dd3aca506" providerId="LiveId" clId="{9087BC10-FB76-404C-A0D1-EDD60BC82C8B}" dt="2025-05-24T13:50:46.426" v="36"/>
        <pc:sldMkLst>
          <pc:docMk/>
          <pc:sldMk cId="1970983150" sldId="12040"/>
        </pc:sldMkLst>
      </pc:sldChg>
      <pc:sldChg chg="modSp">
        <pc:chgData name="Jim McGowan" userId="e2c7446dd3aca506" providerId="LiveId" clId="{9087BC10-FB76-404C-A0D1-EDD60BC82C8B}" dt="2025-05-24T13:50:58.854" v="37"/>
        <pc:sldMkLst>
          <pc:docMk/>
          <pc:sldMk cId="831394396" sldId="12041"/>
        </pc:sldMkLst>
      </pc:sldChg>
      <pc:sldChg chg="addSp delSp modSp mod">
        <pc:chgData name="Jim McGowan" userId="e2c7446dd3aca506" providerId="LiveId" clId="{9087BC10-FB76-404C-A0D1-EDD60BC82C8B}" dt="2025-05-24T13:56:22.885" v="76" actId="2711"/>
        <pc:sldMkLst>
          <pc:docMk/>
          <pc:sldMk cId="3170805740" sldId="27629"/>
        </pc:sldMkLst>
      </pc:sldChg>
      <pc:sldChg chg="addSp delSp modSp mod">
        <pc:chgData name="Jim McGowan" userId="e2c7446dd3aca506" providerId="LiveId" clId="{9087BC10-FB76-404C-A0D1-EDD60BC82C8B}" dt="2025-05-24T13:56:41.753" v="80"/>
        <pc:sldMkLst>
          <pc:docMk/>
          <pc:sldMk cId="1255077360" sldId="27691"/>
        </pc:sldMkLst>
      </pc:sldChg>
      <pc:sldChg chg="addSp delSp modSp mod">
        <pc:chgData name="Jim McGowan" userId="e2c7446dd3aca506" providerId="LiveId" clId="{9087BC10-FB76-404C-A0D1-EDD60BC82C8B}" dt="2025-05-24T14:09:03.152" v="125" actId="12788"/>
        <pc:sldMkLst>
          <pc:docMk/>
          <pc:sldMk cId="1837882031" sldId="27696"/>
        </pc:sldMkLst>
        <pc:spChg chg="mod">
          <ac:chgData name="Jim McGowan" userId="e2c7446dd3aca506" providerId="LiveId" clId="{9087BC10-FB76-404C-A0D1-EDD60BC82C8B}" dt="2025-05-24T14:09:03.152" v="125" actId="12788"/>
          <ac:spMkLst>
            <pc:docMk/>
            <pc:sldMk cId="1837882031" sldId="27696"/>
            <ac:spMk id="4" creationId="{B9765756-EEB8-FB17-5FF2-16FFAC1C9653}"/>
          </ac:spMkLst>
        </pc:spChg>
        <pc:spChg chg="mod">
          <ac:chgData name="Jim McGowan" userId="e2c7446dd3aca506" providerId="LiveId" clId="{9087BC10-FB76-404C-A0D1-EDD60BC82C8B}" dt="2025-05-24T14:03:12.306" v="111" actId="179"/>
          <ac:spMkLst>
            <pc:docMk/>
            <pc:sldMk cId="1837882031" sldId="27696"/>
            <ac:spMk id="180226" creationId="{B3326C0C-9B39-BCD0-28B5-15213ACCCA63}"/>
          </ac:spMkLst>
        </pc:spChg>
        <pc:picChg chg="add mod">
          <ac:chgData name="Jim McGowan" userId="e2c7446dd3aca506" providerId="LiveId" clId="{9087BC10-FB76-404C-A0D1-EDD60BC82C8B}" dt="2025-05-24T14:02:00.396" v="109"/>
          <ac:picMkLst>
            <pc:docMk/>
            <pc:sldMk cId="1837882031" sldId="27696"/>
            <ac:picMk id="3" creationId="{6563280B-DBF3-6D83-53EF-6C96A93A4A78}"/>
          </ac:picMkLst>
        </pc:picChg>
      </pc:sldChg>
      <pc:sldChg chg="modSp mod">
        <pc:chgData name="Jim McGowan" userId="e2c7446dd3aca506" providerId="LiveId" clId="{9087BC10-FB76-404C-A0D1-EDD60BC82C8B}" dt="2025-05-24T14:07:22.804" v="122" actId="207"/>
        <pc:sldMkLst>
          <pc:docMk/>
          <pc:sldMk cId="1738601946" sldId="27947"/>
        </pc:sldMkLst>
        <pc:graphicFrameChg chg="modGraphic">
          <ac:chgData name="Jim McGowan" userId="e2c7446dd3aca506" providerId="LiveId" clId="{9087BC10-FB76-404C-A0D1-EDD60BC82C8B}" dt="2025-05-24T14:07:22.804" v="122" actId="207"/>
          <ac:graphicFrameMkLst>
            <pc:docMk/>
            <pc:sldMk cId="1738601946" sldId="27947"/>
            <ac:graphicFrameMk id="4" creationId="{0EF01BA7-C595-4E43-6853-9A44CFFE5A82}"/>
          </ac:graphicFrameMkLst>
        </pc:graphicFrameChg>
      </pc:sldChg>
      <pc:sldChg chg="add del">
        <pc:chgData name="Jim McGowan" userId="e2c7446dd3aca506" providerId="LiveId" clId="{9087BC10-FB76-404C-A0D1-EDD60BC82C8B}" dt="2025-05-24T13:54:42.750" v="67" actId="47"/>
        <pc:sldMkLst>
          <pc:docMk/>
          <pc:sldMk cId="341679249" sldId="27976"/>
        </pc:sldMkLst>
      </pc:sldChg>
      <pc:sldChg chg="del">
        <pc:chgData name="Jim McGowan" userId="e2c7446dd3aca506" providerId="LiveId" clId="{9087BC10-FB76-404C-A0D1-EDD60BC82C8B}" dt="2025-05-24T13:54:47.531" v="68" actId="47"/>
        <pc:sldMkLst>
          <pc:docMk/>
          <pc:sldMk cId="3343777078" sldId="27977"/>
        </pc:sldMkLst>
      </pc:sldChg>
      <pc:sldChg chg="modSp del mod">
        <pc:chgData name="Jim McGowan" userId="e2c7446dd3aca506" providerId="LiveId" clId="{9087BC10-FB76-404C-A0D1-EDD60BC82C8B}" dt="2025-05-24T13:45:28" v="9" actId="47"/>
        <pc:sldMkLst>
          <pc:docMk/>
          <pc:sldMk cId="1148883663" sldId="27988"/>
        </pc:sldMkLst>
      </pc:sldChg>
      <pc:sldChg chg="del">
        <pc:chgData name="Jim McGowan" userId="e2c7446dd3aca506" providerId="LiveId" clId="{9087BC10-FB76-404C-A0D1-EDD60BC82C8B}" dt="2025-05-24T13:47:14.609" v="14" actId="47"/>
        <pc:sldMkLst>
          <pc:docMk/>
          <pc:sldMk cId="2896280601" sldId="27989"/>
        </pc:sldMkLst>
      </pc:sldChg>
      <pc:sldChg chg="del">
        <pc:chgData name="Jim McGowan" userId="e2c7446dd3aca506" providerId="LiveId" clId="{9087BC10-FB76-404C-A0D1-EDD60BC82C8B}" dt="2025-05-24T13:56:00.233" v="74" actId="47"/>
        <pc:sldMkLst>
          <pc:docMk/>
          <pc:sldMk cId="65686884" sldId="27990"/>
        </pc:sldMkLst>
      </pc:sldChg>
      <pc:sldChg chg="addSp delSp modSp mod">
        <pc:chgData name="Jim McGowan" userId="e2c7446dd3aca506" providerId="LiveId" clId="{9087BC10-FB76-404C-A0D1-EDD60BC82C8B}" dt="2025-05-24T13:56:47.966" v="82"/>
        <pc:sldMkLst>
          <pc:docMk/>
          <pc:sldMk cId="4274750303" sldId="27991"/>
        </pc:sldMkLst>
      </pc:sldChg>
      <pc:sldChg chg="addSp delSp modSp mod">
        <pc:chgData name="Jim McGowan" userId="e2c7446dd3aca506" providerId="LiveId" clId="{9087BC10-FB76-404C-A0D1-EDD60BC82C8B}" dt="2025-05-24T13:57:44.210" v="88"/>
        <pc:sldMkLst>
          <pc:docMk/>
          <pc:sldMk cId="1540510221" sldId="27992"/>
        </pc:sldMkLst>
      </pc:sldChg>
      <pc:sldChg chg="addSp delSp modSp mod">
        <pc:chgData name="Jim McGowan" userId="e2c7446dd3aca506" providerId="LiveId" clId="{9087BC10-FB76-404C-A0D1-EDD60BC82C8B}" dt="2025-05-24T13:58:11.468" v="94"/>
        <pc:sldMkLst>
          <pc:docMk/>
          <pc:sldMk cId="634874243" sldId="27993"/>
        </pc:sldMkLst>
      </pc:sldChg>
      <pc:sldChg chg="addSp delSp modSp mod">
        <pc:chgData name="Jim McGowan" userId="e2c7446dd3aca506" providerId="LiveId" clId="{9087BC10-FB76-404C-A0D1-EDD60BC82C8B}" dt="2025-05-24T13:58:16.093" v="96"/>
        <pc:sldMkLst>
          <pc:docMk/>
          <pc:sldMk cId="148078371" sldId="27994"/>
        </pc:sldMkLst>
      </pc:sldChg>
      <pc:sldChg chg="addSp delSp modSp mod">
        <pc:chgData name="Jim McGowan" userId="e2c7446dd3aca506" providerId="LiveId" clId="{9087BC10-FB76-404C-A0D1-EDD60BC82C8B}" dt="2025-05-24T14:02:47.086" v="110" actId="12788"/>
        <pc:sldMkLst>
          <pc:docMk/>
          <pc:sldMk cId="2178265064" sldId="27995"/>
        </pc:sldMkLst>
        <pc:spChg chg="mod">
          <ac:chgData name="Jim McGowan" userId="e2c7446dd3aca506" providerId="LiveId" clId="{9087BC10-FB76-404C-A0D1-EDD60BC82C8B}" dt="2025-05-24T14:02:47.086" v="110" actId="12788"/>
          <ac:spMkLst>
            <pc:docMk/>
            <pc:sldMk cId="2178265064" sldId="27995"/>
            <ac:spMk id="5" creationId="{BE15A778-FEAC-FE40-F39F-286E84A75EE4}"/>
          </ac:spMkLst>
        </pc:spChg>
        <pc:picChg chg="add mod">
          <ac:chgData name="Jim McGowan" userId="e2c7446dd3aca506" providerId="LiveId" clId="{9087BC10-FB76-404C-A0D1-EDD60BC82C8B}" dt="2025-05-24T14:01:52.140" v="106"/>
          <ac:picMkLst>
            <pc:docMk/>
            <pc:sldMk cId="2178265064" sldId="27995"/>
            <ac:picMk id="3" creationId="{DAAA65F1-3610-5E30-3C86-86E021DD8CA3}"/>
          </ac:picMkLst>
        </pc:picChg>
      </pc:sldChg>
      <pc:sldChg chg="addSp delSp modSp mod">
        <pc:chgData name="Jim McGowan" userId="e2c7446dd3aca506" providerId="LiveId" clId="{9087BC10-FB76-404C-A0D1-EDD60BC82C8B}" dt="2025-05-24T14:09:15.818" v="126" actId="12788"/>
        <pc:sldMkLst>
          <pc:docMk/>
          <pc:sldMk cId="2322843150" sldId="27996"/>
        </pc:sldMkLst>
        <pc:spChg chg="mod">
          <ac:chgData name="Jim McGowan" userId="e2c7446dd3aca506" providerId="LiveId" clId="{9087BC10-FB76-404C-A0D1-EDD60BC82C8B}" dt="2025-05-24T14:09:15.818" v="126" actId="12788"/>
          <ac:spMkLst>
            <pc:docMk/>
            <pc:sldMk cId="2322843150" sldId="27996"/>
            <ac:spMk id="4" creationId="{C066AB4D-553C-EF28-5C93-8FB33E1C899E}"/>
          </ac:spMkLst>
        </pc:spChg>
        <pc:spChg chg="mod">
          <ac:chgData name="Jim McGowan" userId="e2c7446dd3aca506" providerId="LiveId" clId="{9087BC10-FB76-404C-A0D1-EDD60BC82C8B}" dt="2025-05-24T14:03:26.940" v="112" actId="179"/>
          <ac:spMkLst>
            <pc:docMk/>
            <pc:sldMk cId="2322843150" sldId="27996"/>
            <ac:spMk id="180226" creationId="{F8BEA51B-1A19-E609-C16D-74030B2EF549}"/>
          </ac:spMkLst>
        </pc:spChg>
        <pc:picChg chg="add mod">
          <ac:chgData name="Jim McGowan" userId="e2c7446dd3aca506" providerId="LiveId" clId="{9087BC10-FB76-404C-A0D1-EDD60BC82C8B}" dt="2025-05-24T14:03:36.088" v="114"/>
          <ac:picMkLst>
            <pc:docMk/>
            <pc:sldMk cId="2322843150" sldId="27996"/>
            <ac:picMk id="3" creationId="{F3B3AAB3-A015-A456-3A27-A5B0014D448B}"/>
          </ac:picMkLst>
        </pc:picChg>
      </pc:sldChg>
      <pc:sldChg chg="addSp delSp modSp mod">
        <pc:chgData name="Jim McGowan" userId="e2c7446dd3aca506" providerId="LiveId" clId="{9087BC10-FB76-404C-A0D1-EDD60BC82C8B}" dt="2025-05-24T14:09:40.074" v="128" actId="179"/>
        <pc:sldMkLst>
          <pc:docMk/>
          <pc:sldMk cId="429736973" sldId="27997"/>
        </pc:sldMkLst>
        <pc:spChg chg="mod">
          <ac:chgData name="Jim McGowan" userId="e2c7446dd3aca506" providerId="LiveId" clId="{9087BC10-FB76-404C-A0D1-EDD60BC82C8B}" dt="2025-05-24T14:09:32.347" v="127" actId="12788"/>
          <ac:spMkLst>
            <pc:docMk/>
            <pc:sldMk cId="429736973" sldId="27997"/>
            <ac:spMk id="4" creationId="{5619BB9F-F357-D9DD-3ED4-BB387877410E}"/>
          </ac:spMkLst>
        </pc:spChg>
        <pc:spChg chg="mod">
          <ac:chgData name="Jim McGowan" userId="e2c7446dd3aca506" providerId="LiveId" clId="{9087BC10-FB76-404C-A0D1-EDD60BC82C8B}" dt="2025-05-24T14:09:40.074" v="128" actId="179"/>
          <ac:spMkLst>
            <pc:docMk/>
            <pc:sldMk cId="429736973" sldId="27997"/>
            <ac:spMk id="180226" creationId="{4D49971D-B021-057F-F2BB-F998FD1A6922}"/>
          </ac:spMkLst>
        </pc:spChg>
        <pc:picChg chg="add mod">
          <ac:chgData name="Jim McGowan" userId="e2c7446dd3aca506" providerId="LiveId" clId="{9087BC10-FB76-404C-A0D1-EDD60BC82C8B}" dt="2025-05-24T14:05:11.593" v="119"/>
          <ac:picMkLst>
            <pc:docMk/>
            <pc:sldMk cId="429736973" sldId="27997"/>
            <ac:picMk id="3" creationId="{3913BE72-79AA-1876-21EA-4265A4E3A053}"/>
          </ac:picMkLst>
        </pc:picChg>
      </pc:sldChg>
      <pc:sldChg chg="del">
        <pc:chgData name="Jim McGowan" userId="e2c7446dd3aca506" providerId="LiveId" clId="{9087BC10-FB76-404C-A0D1-EDD60BC82C8B}" dt="2025-05-24T14:08:09.870" v="124" actId="47"/>
        <pc:sldMkLst>
          <pc:docMk/>
          <pc:sldMk cId="843071202" sldId="27998"/>
        </pc:sldMkLst>
      </pc:sldChg>
      <pc:sldChg chg="modSp mod">
        <pc:chgData name="Jim McGowan" userId="e2c7446dd3aca506" providerId="LiveId" clId="{9087BC10-FB76-404C-A0D1-EDD60BC82C8B}" dt="2025-05-24T13:52:15.748" v="49" actId="14100"/>
        <pc:sldMkLst>
          <pc:docMk/>
          <pc:sldMk cId="3005951267" sldId="27999"/>
        </pc:sldMkLst>
      </pc:sldChg>
      <pc:sldChg chg="modSp mod">
        <pc:chgData name="Jim McGowan" userId="e2c7446dd3aca506" providerId="LiveId" clId="{9087BC10-FB76-404C-A0D1-EDD60BC82C8B}" dt="2025-05-24T13:53:35.060" v="65" actId="208"/>
        <pc:sldMkLst>
          <pc:docMk/>
          <pc:sldMk cId="2178226952" sldId="28000"/>
        </pc:sldMkLst>
      </pc:sldChg>
      <pc:sldChg chg="modSp add mod">
        <pc:chgData name="Jim McGowan" userId="e2c7446dd3aca506" providerId="LiveId" clId="{9087BC10-FB76-404C-A0D1-EDD60BC82C8B}" dt="2025-05-24T13:45:19.147" v="8" actId="108"/>
        <pc:sldMkLst>
          <pc:docMk/>
          <pc:sldMk cId="2877631277" sldId="28005"/>
        </pc:sldMkLst>
        <pc:spChg chg="mod">
          <ac:chgData name="Jim McGowan" userId="e2c7446dd3aca506" providerId="LiveId" clId="{9087BC10-FB76-404C-A0D1-EDD60BC82C8B}" dt="2025-05-24T13:45:19.147" v="8" actId="108"/>
          <ac:spMkLst>
            <pc:docMk/>
            <pc:sldMk cId="2877631277" sldId="28005"/>
            <ac:spMk id="11267" creationId="{6CA513BF-6252-7953-2162-D768BB724901}"/>
          </ac:spMkLst>
        </pc:spChg>
      </pc:sldChg>
      <pc:sldChg chg="addSp delSp modSp add mod">
        <pc:chgData name="Jim McGowan" userId="e2c7446dd3aca506" providerId="LiveId" clId="{9087BC10-FB76-404C-A0D1-EDD60BC82C8B}" dt="2025-05-24T13:56:35.018" v="78"/>
        <pc:sldMkLst>
          <pc:docMk/>
          <pc:sldMk cId="2171645365" sldId="28006"/>
        </pc:sldMkLst>
      </pc:sldChg>
      <pc:sldChg chg="add">
        <pc:chgData name="Jim McGowan" userId="e2c7446dd3aca506" providerId="LiveId" clId="{9087BC10-FB76-404C-A0D1-EDD60BC82C8B}" dt="2025-05-24T13:54:34.278" v="66"/>
        <pc:sldMkLst>
          <pc:docMk/>
          <pc:sldMk cId="2999576665" sldId="28007"/>
        </pc:sldMkLst>
      </pc:sldChg>
      <pc:sldChg chg="addSp delSp modSp add mod">
        <pc:chgData name="Jim McGowan" userId="e2c7446dd3aca506" providerId="LiveId" clId="{9087BC10-FB76-404C-A0D1-EDD60BC82C8B}" dt="2025-05-24T13:57:18.927" v="86"/>
        <pc:sldMkLst>
          <pc:docMk/>
          <pc:sldMk cId="3805953228" sldId="28008"/>
        </pc:sldMkLst>
        <pc:spChg chg="add mod">
          <ac:chgData name="Jim McGowan" userId="e2c7446dd3aca506" providerId="LiveId" clId="{9087BC10-FB76-404C-A0D1-EDD60BC82C8B}" dt="2025-05-24T13:57:18.927" v="86"/>
          <ac:spMkLst>
            <pc:docMk/>
            <pc:sldMk cId="3805953228" sldId="28008"/>
            <ac:spMk id="2" creationId="{F90E52DA-4483-8B6F-B3F8-F65DE1815E6B}"/>
          </ac:spMkLst>
        </pc:spChg>
        <pc:spChg chg="mod">
          <ac:chgData name="Jim McGowan" userId="e2c7446dd3aca506" providerId="LiveId" clId="{9087BC10-FB76-404C-A0D1-EDD60BC82C8B}" dt="2025-05-24T13:55:52.754" v="73" actId="115"/>
          <ac:spMkLst>
            <pc:docMk/>
            <pc:sldMk cId="3805953228" sldId="28008"/>
            <ac:spMk id="161795" creationId="{533194E0-06AD-2A16-8283-1C664A80B19A}"/>
          </ac:spMkLst>
        </pc:spChg>
      </pc:sldChg>
      <pc:sldChg chg="modSp add mod">
        <pc:chgData name="Jim McGowan" userId="e2c7446dd3aca506" providerId="LiveId" clId="{9087BC10-FB76-404C-A0D1-EDD60BC82C8B}" dt="2025-05-24T14:09:58.134" v="129" actId="12788"/>
        <pc:sldMkLst>
          <pc:docMk/>
          <pc:sldMk cId="3738623703" sldId="28009"/>
        </pc:sldMkLst>
        <pc:spChg chg="mod">
          <ac:chgData name="Jim McGowan" userId="e2c7446dd3aca506" providerId="LiveId" clId="{9087BC10-FB76-404C-A0D1-EDD60BC82C8B}" dt="2025-05-24T14:09:58.134" v="129" actId="12788"/>
          <ac:spMkLst>
            <pc:docMk/>
            <pc:sldMk cId="3738623703" sldId="28009"/>
            <ac:spMk id="3" creationId="{7065E0AF-9530-8FC3-EB24-56F9712E73FD}"/>
          </ac:spMkLst>
        </pc:spChg>
      </pc:sldChg>
    </pc:docChg>
  </pc:docChgLst>
  <pc:docChgLst>
    <pc:chgData name="Jim McGowan" userId="e2c7446dd3aca506" providerId="LiveId" clId="{E234A441-67CC-435B-8DF4-8A95EB860C00}"/>
    <pc:docChg chg="undo redo custSel addSld delSld modSld sldOrd modNotesMaster modHandout">
      <pc:chgData name="Jim McGowan" userId="e2c7446dd3aca506" providerId="LiveId" clId="{E234A441-67CC-435B-8DF4-8A95EB860C00}" dt="2025-05-17T20:02:04.025" v="267" actId="20577"/>
      <pc:docMkLst>
        <pc:docMk/>
      </pc:docMkLst>
      <pc:sldChg chg="addSp delSp modSp add mod modClrScheme chgLayout">
        <pc:chgData name="Jim McGowan" userId="e2c7446dd3aca506" providerId="LiveId" clId="{E234A441-67CC-435B-8DF4-8A95EB860C00}" dt="2025-05-17T19:44:58.715" v="196" actId="948"/>
        <pc:sldMkLst>
          <pc:docMk/>
          <pc:sldMk cId="0" sldId="266"/>
        </pc:sldMkLst>
      </pc:sldChg>
      <pc:sldChg chg="add">
        <pc:chgData name="Jim McGowan" userId="e2c7446dd3aca506" providerId="LiveId" clId="{E234A441-67CC-435B-8DF4-8A95EB860C00}" dt="2025-05-17T19:19:50.534" v="57"/>
        <pc:sldMkLst>
          <pc:docMk/>
          <pc:sldMk cId="0" sldId="1977"/>
        </pc:sldMkLst>
      </pc:sldChg>
      <pc:sldChg chg="add">
        <pc:chgData name="Jim McGowan" userId="e2c7446dd3aca506" providerId="LiveId" clId="{E234A441-67CC-435B-8DF4-8A95EB860C00}" dt="2025-05-17T19:29:41.451" v="119"/>
        <pc:sldMkLst>
          <pc:docMk/>
          <pc:sldMk cId="3836387668" sldId="1988"/>
        </pc:sldMkLst>
      </pc:sldChg>
      <pc:sldChg chg="modSp mod">
        <pc:chgData name="Jim McGowan" userId="e2c7446dd3aca506" providerId="LiveId" clId="{E234A441-67CC-435B-8DF4-8A95EB860C00}" dt="2025-05-17T19:36:52.617" v="156" actId="404"/>
        <pc:sldMkLst>
          <pc:docMk/>
          <pc:sldMk cId="0" sldId="2031"/>
        </pc:sldMkLst>
      </pc:sldChg>
      <pc:sldChg chg="modSp mod">
        <pc:chgData name="Jim McGowan" userId="e2c7446dd3aca506" providerId="LiveId" clId="{E234A441-67CC-435B-8DF4-8A95EB860C00}" dt="2025-05-17T19:37:01.287" v="157" actId="404"/>
        <pc:sldMkLst>
          <pc:docMk/>
          <pc:sldMk cId="0" sldId="2032"/>
        </pc:sldMkLst>
      </pc:sldChg>
      <pc:sldChg chg="modSp">
        <pc:chgData name="Jim McGowan" userId="e2c7446dd3aca506" providerId="LiveId" clId="{E234A441-67CC-435B-8DF4-8A95EB860C00}" dt="2025-05-17T19:37:20.306" v="158"/>
        <pc:sldMkLst>
          <pc:docMk/>
          <pc:sldMk cId="0" sldId="2033"/>
        </pc:sldMkLst>
      </pc:sldChg>
      <pc:sldChg chg="modSp mod">
        <pc:chgData name="Jim McGowan" userId="e2c7446dd3aca506" providerId="LiveId" clId="{E234A441-67CC-435B-8DF4-8A95EB860C00}" dt="2025-05-17T19:27:27.326" v="108" actId="20577"/>
        <pc:sldMkLst>
          <pc:docMk/>
          <pc:sldMk cId="0" sldId="2070"/>
        </pc:sldMkLst>
      </pc:sldChg>
      <pc:sldChg chg="add del">
        <pc:chgData name="Jim McGowan" userId="e2c7446dd3aca506" providerId="LiveId" clId="{E234A441-67CC-435B-8DF4-8A95EB860C00}" dt="2025-05-17T19:26:36.233" v="100" actId="47"/>
        <pc:sldMkLst>
          <pc:docMk/>
          <pc:sldMk cId="1678477580" sldId="2089"/>
        </pc:sldMkLst>
      </pc:sldChg>
      <pc:sldChg chg="addSp modSp add mod">
        <pc:chgData name="Jim McGowan" userId="e2c7446dd3aca506" providerId="LiveId" clId="{E234A441-67CC-435B-8DF4-8A95EB860C00}" dt="2025-05-17T19:50:22.317" v="244" actId="1036"/>
        <pc:sldMkLst>
          <pc:docMk/>
          <pc:sldMk cId="2274985977" sldId="2090"/>
        </pc:sldMkLst>
      </pc:sldChg>
      <pc:sldChg chg="del">
        <pc:chgData name="Jim McGowan" userId="e2c7446dd3aca506" providerId="LiveId" clId="{E234A441-67CC-435B-8DF4-8A95EB860C00}" dt="2025-05-17T19:27:41.719" v="109" actId="47"/>
        <pc:sldMkLst>
          <pc:docMk/>
          <pc:sldMk cId="0" sldId="2095"/>
        </pc:sldMkLst>
      </pc:sldChg>
      <pc:sldChg chg="add">
        <pc:chgData name="Jim McGowan" userId="e2c7446dd3aca506" providerId="LiveId" clId="{E234A441-67CC-435B-8DF4-8A95EB860C00}" dt="2025-05-17T19:19:28.614" v="56"/>
        <pc:sldMkLst>
          <pc:docMk/>
          <pc:sldMk cId="3828802997" sldId="2115"/>
        </pc:sldMkLst>
      </pc:sldChg>
      <pc:sldChg chg="modSp mod">
        <pc:chgData name="Jim McGowan" userId="e2c7446dd3aca506" providerId="LiveId" clId="{E234A441-67CC-435B-8DF4-8A95EB860C00}" dt="2025-05-17T19:28:35.438" v="117" actId="115"/>
        <pc:sldMkLst>
          <pc:docMk/>
          <pc:sldMk cId="334256247" sldId="2157"/>
        </pc:sldMkLst>
      </pc:sldChg>
      <pc:sldChg chg="addSp delSp modSp add mod">
        <pc:chgData name="Jim McGowan" userId="e2c7446dd3aca506" providerId="LiveId" clId="{E234A441-67CC-435B-8DF4-8A95EB860C00}" dt="2025-05-17T19:51:09.999" v="254" actId="255"/>
        <pc:sldMkLst>
          <pc:docMk/>
          <pc:sldMk cId="1545196320" sldId="2369"/>
        </pc:sldMkLst>
      </pc:sldChg>
      <pc:sldChg chg="add">
        <pc:chgData name="Jim McGowan" userId="e2c7446dd3aca506" providerId="LiveId" clId="{E234A441-67CC-435B-8DF4-8A95EB860C00}" dt="2025-05-17T19:40:09.834" v="162"/>
        <pc:sldMkLst>
          <pc:docMk/>
          <pc:sldMk cId="140461985" sldId="5260"/>
        </pc:sldMkLst>
      </pc:sldChg>
      <pc:sldChg chg="modSp add mod">
        <pc:chgData name="Jim McGowan" userId="e2c7446dd3aca506" providerId="LiveId" clId="{E234A441-67CC-435B-8DF4-8A95EB860C00}" dt="2025-05-17T19:41:25.898" v="168" actId="108"/>
        <pc:sldMkLst>
          <pc:docMk/>
          <pc:sldMk cId="3037341761" sldId="5610"/>
        </pc:sldMkLst>
      </pc:sldChg>
      <pc:sldChg chg="modSp add del">
        <pc:chgData name="Jim McGowan" userId="e2c7446dd3aca506" providerId="LiveId" clId="{E234A441-67CC-435B-8DF4-8A95EB860C00}" dt="2025-05-17T19:24:16.069" v="89" actId="47"/>
        <pc:sldMkLst>
          <pc:docMk/>
          <pc:sldMk cId="3459746439" sldId="7839"/>
        </pc:sldMkLst>
      </pc:sldChg>
      <pc:sldChg chg="ord">
        <pc:chgData name="Jim McGowan" userId="e2c7446dd3aca506" providerId="LiveId" clId="{E234A441-67CC-435B-8DF4-8A95EB860C00}" dt="2025-05-17T19:30:34.263" v="127"/>
        <pc:sldMkLst>
          <pc:docMk/>
          <pc:sldMk cId="3822826027" sldId="10972"/>
        </pc:sldMkLst>
      </pc:sldChg>
      <pc:sldChg chg="modNotes">
        <pc:chgData name="Jim McGowan" userId="e2c7446dd3aca506" providerId="LiveId" clId="{E234A441-67CC-435B-8DF4-8A95EB860C00}" dt="2025-05-17T16:09:42.872" v="51"/>
        <pc:sldMkLst>
          <pc:docMk/>
          <pc:sldMk cId="2973001248" sldId="27632"/>
        </pc:sldMkLst>
      </pc:sldChg>
      <pc:sldChg chg="ord">
        <pc:chgData name="Jim McGowan" userId="e2c7446dd3aca506" providerId="LiveId" clId="{E234A441-67CC-435B-8DF4-8A95EB860C00}" dt="2025-05-17T19:18:29.458" v="55"/>
        <pc:sldMkLst>
          <pc:docMk/>
          <pc:sldMk cId="198590914" sldId="27661"/>
        </pc:sldMkLst>
      </pc:sldChg>
      <pc:sldChg chg="ord">
        <pc:chgData name="Jim McGowan" userId="e2c7446dd3aca506" providerId="LiveId" clId="{E234A441-67CC-435B-8DF4-8A95EB860C00}" dt="2025-05-17T19:26:53.747" v="102"/>
        <pc:sldMkLst>
          <pc:docMk/>
          <pc:sldMk cId="40394679" sldId="27663"/>
        </pc:sldMkLst>
      </pc:sldChg>
      <pc:sldChg chg="modSp mod">
        <pc:chgData name="Jim McGowan" userId="e2c7446dd3aca506" providerId="LiveId" clId="{E234A441-67CC-435B-8DF4-8A95EB860C00}" dt="2025-05-17T20:02:04.025" v="267" actId="20577"/>
        <pc:sldMkLst>
          <pc:docMk/>
          <pc:sldMk cId="482157217" sldId="27664"/>
        </pc:sldMkLst>
      </pc:sldChg>
      <pc:sldChg chg="ord">
        <pc:chgData name="Jim McGowan" userId="e2c7446dd3aca506" providerId="LiveId" clId="{E234A441-67CC-435B-8DF4-8A95EB860C00}" dt="2025-05-17T19:38:30.829" v="161"/>
        <pc:sldMkLst>
          <pc:docMk/>
          <pc:sldMk cId="4074507510" sldId="27671"/>
        </pc:sldMkLst>
      </pc:sldChg>
      <pc:sldChg chg="add">
        <pc:chgData name="Jim McGowan" userId="e2c7446dd3aca506" providerId="LiveId" clId="{E234A441-67CC-435B-8DF4-8A95EB860C00}" dt="2025-05-17T19:19:50.534" v="57"/>
        <pc:sldMkLst>
          <pc:docMk/>
          <pc:sldMk cId="0" sldId="27732"/>
        </pc:sldMkLst>
      </pc:sldChg>
      <pc:sldChg chg="add">
        <pc:chgData name="Jim McGowan" userId="e2c7446dd3aca506" providerId="LiveId" clId="{E234A441-67CC-435B-8DF4-8A95EB860C00}" dt="2025-05-17T19:37:47.862" v="159"/>
        <pc:sldMkLst>
          <pc:docMk/>
          <pc:sldMk cId="2893481731" sldId="27952"/>
        </pc:sldMkLst>
      </pc:sldChg>
      <pc:sldChg chg="modSp add mod">
        <pc:chgData name="Jim McGowan" userId="e2c7446dd3aca506" providerId="LiveId" clId="{E234A441-67CC-435B-8DF4-8A95EB860C00}" dt="2025-05-17T19:52:52.792" v="261" actId="12788"/>
        <pc:sldMkLst>
          <pc:docMk/>
          <pc:sldMk cId="3576071999" sldId="27953"/>
        </pc:sldMkLst>
      </pc:sldChg>
      <pc:sldChg chg="add">
        <pc:chgData name="Jim McGowan" userId="e2c7446dd3aca506" providerId="LiveId" clId="{E234A441-67CC-435B-8DF4-8A95EB860C00}" dt="2025-05-17T19:37:47.862" v="159"/>
        <pc:sldMkLst>
          <pc:docMk/>
          <pc:sldMk cId="1619093709" sldId="27955"/>
        </pc:sldMkLst>
      </pc:sldChg>
      <pc:sldChg chg="add">
        <pc:chgData name="Jim McGowan" userId="e2c7446dd3aca506" providerId="LiveId" clId="{E234A441-67CC-435B-8DF4-8A95EB860C00}" dt="2025-05-17T19:37:47.862" v="159"/>
        <pc:sldMkLst>
          <pc:docMk/>
          <pc:sldMk cId="1276424700" sldId="27956"/>
        </pc:sldMkLst>
      </pc:sldChg>
      <pc:sldChg chg="add">
        <pc:chgData name="Jim McGowan" userId="e2c7446dd3aca506" providerId="LiveId" clId="{E234A441-67CC-435B-8DF4-8A95EB860C00}" dt="2025-05-17T19:37:47.862" v="159"/>
        <pc:sldMkLst>
          <pc:docMk/>
          <pc:sldMk cId="2256176557" sldId="27957"/>
        </pc:sldMkLst>
      </pc:sldChg>
      <pc:sldChg chg="modSp add mod">
        <pc:chgData name="Jim McGowan" userId="e2c7446dd3aca506" providerId="LiveId" clId="{E234A441-67CC-435B-8DF4-8A95EB860C00}" dt="2025-05-17T19:21:21.335" v="68" actId="20577"/>
        <pc:sldMkLst>
          <pc:docMk/>
          <pc:sldMk cId="2017256487" sldId="27958"/>
        </pc:sldMkLst>
      </pc:sldChg>
      <pc:sldChg chg="modSp add mod">
        <pc:chgData name="Jim McGowan" userId="e2c7446dd3aca506" providerId="LiveId" clId="{E234A441-67CC-435B-8DF4-8A95EB860C00}" dt="2025-05-17T19:21:37.051" v="73" actId="20577"/>
        <pc:sldMkLst>
          <pc:docMk/>
          <pc:sldMk cId="2218455692" sldId="27959"/>
        </pc:sldMkLst>
      </pc:sldChg>
      <pc:sldChg chg="modSp add del mod">
        <pc:chgData name="Jim McGowan" userId="e2c7446dd3aca506" providerId="LiveId" clId="{E234A441-67CC-435B-8DF4-8A95EB860C00}" dt="2025-05-17T19:25:47.201" v="98" actId="47"/>
        <pc:sldMkLst>
          <pc:docMk/>
          <pc:sldMk cId="4017786638" sldId="27960"/>
        </pc:sldMkLst>
      </pc:sldChg>
      <pc:sldChg chg="add del">
        <pc:chgData name="Jim McGowan" userId="e2c7446dd3aca506" providerId="LiveId" clId="{E234A441-67CC-435B-8DF4-8A95EB860C00}" dt="2025-05-17T19:25:57.473" v="99" actId="47"/>
        <pc:sldMkLst>
          <pc:docMk/>
          <pc:sldMk cId="2156853075" sldId="27961"/>
        </pc:sldMkLst>
      </pc:sldChg>
      <pc:sldChg chg="add">
        <pc:chgData name="Jim McGowan" userId="e2c7446dd3aca506" providerId="LiveId" clId="{E234A441-67CC-435B-8DF4-8A95EB860C00}" dt="2025-05-17T19:19:50.534" v="57"/>
        <pc:sldMkLst>
          <pc:docMk/>
          <pc:sldMk cId="4192603776" sldId="27962"/>
        </pc:sldMkLst>
      </pc:sldChg>
      <pc:sldChg chg="modSp add mod">
        <pc:chgData name="Jim McGowan" userId="e2c7446dd3aca506" providerId="LiveId" clId="{E234A441-67CC-435B-8DF4-8A95EB860C00}" dt="2025-05-17T19:21:05.114" v="63" actId="20577"/>
        <pc:sldMkLst>
          <pc:docMk/>
          <pc:sldMk cId="0" sldId="27963"/>
        </pc:sldMkLst>
      </pc:sldChg>
      <pc:sldChg chg="add">
        <pc:chgData name="Jim McGowan" userId="e2c7446dd3aca506" providerId="LiveId" clId="{E234A441-67CC-435B-8DF4-8A95EB860C00}" dt="2025-05-17T19:22:20.383" v="75"/>
        <pc:sldMkLst>
          <pc:docMk/>
          <pc:sldMk cId="3940485019" sldId="27964"/>
        </pc:sldMkLst>
      </pc:sldChg>
      <pc:sldChg chg="modSp add mod">
        <pc:chgData name="Jim McGowan" userId="e2c7446dd3aca506" providerId="LiveId" clId="{E234A441-67CC-435B-8DF4-8A95EB860C00}" dt="2025-05-17T19:24:44.308" v="96" actId="115"/>
        <pc:sldMkLst>
          <pc:docMk/>
          <pc:sldMk cId="3498656294" sldId="27965"/>
        </pc:sldMkLst>
      </pc:sldChg>
      <pc:sldChg chg="add">
        <pc:chgData name="Jim McGowan" userId="e2c7446dd3aca506" providerId="LiveId" clId="{E234A441-67CC-435B-8DF4-8A95EB860C00}" dt="2025-05-17T19:23:19.710" v="82"/>
        <pc:sldMkLst>
          <pc:docMk/>
          <pc:sldMk cId="1305940848" sldId="27966"/>
        </pc:sldMkLst>
      </pc:sldChg>
      <pc:sldChg chg="modSp add mod">
        <pc:chgData name="Jim McGowan" userId="e2c7446dd3aca506" providerId="LiveId" clId="{E234A441-67CC-435B-8DF4-8A95EB860C00}" dt="2025-05-17T19:24:52.410" v="97" actId="20577"/>
        <pc:sldMkLst>
          <pc:docMk/>
          <pc:sldMk cId="4010315530" sldId="27967"/>
        </pc:sldMkLst>
      </pc:sldChg>
      <pc:sldChg chg="add">
        <pc:chgData name="Jim McGowan" userId="e2c7446dd3aca506" providerId="LiveId" clId="{E234A441-67CC-435B-8DF4-8A95EB860C00}" dt="2025-05-17T19:27:59.765" v="110"/>
        <pc:sldMkLst>
          <pc:docMk/>
          <pc:sldMk cId="2012237656" sldId="27968"/>
        </pc:sldMkLst>
      </pc:sldChg>
      <pc:sldChg chg="modSp add mod">
        <pc:chgData name="Jim McGowan" userId="e2c7446dd3aca506" providerId="LiveId" clId="{E234A441-67CC-435B-8DF4-8A95EB860C00}" dt="2025-05-17T19:29:55.062" v="125" actId="20577"/>
        <pc:sldMkLst>
          <pc:docMk/>
          <pc:sldMk cId="3151356911" sldId="27969"/>
        </pc:sldMkLst>
      </pc:sldChg>
      <pc:sldChg chg="add">
        <pc:chgData name="Jim McGowan" userId="e2c7446dd3aca506" providerId="LiveId" clId="{E234A441-67CC-435B-8DF4-8A95EB860C00}" dt="2025-05-17T19:29:41.451" v="119"/>
        <pc:sldMkLst>
          <pc:docMk/>
          <pc:sldMk cId="1746137098" sldId="27970"/>
        </pc:sldMkLst>
      </pc:sldChg>
      <pc:sldChg chg="add">
        <pc:chgData name="Jim McGowan" userId="e2c7446dd3aca506" providerId="LiveId" clId="{E234A441-67CC-435B-8DF4-8A95EB860C00}" dt="2025-05-17T19:30:52.773" v="128"/>
        <pc:sldMkLst>
          <pc:docMk/>
          <pc:sldMk cId="366908620" sldId="27971"/>
        </pc:sldMkLst>
      </pc:sldChg>
      <pc:sldChg chg="add">
        <pc:chgData name="Jim McGowan" userId="e2c7446dd3aca506" providerId="LiveId" clId="{E234A441-67CC-435B-8DF4-8A95EB860C00}" dt="2025-05-17T19:33:12.391" v="129"/>
        <pc:sldMkLst>
          <pc:docMk/>
          <pc:sldMk cId="2275707720" sldId="27972"/>
        </pc:sldMkLst>
      </pc:sldChg>
      <pc:sldChg chg="add">
        <pc:chgData name="Jim McGowan" userId="e2c7446dd3aca506" providerId="LiveId" clId="{E234A441-67CC-435B-8DF4-8A95EB860C00}" dt="2025-05-17T19:33:12.391" v="129"/>
        <pc:sldMkLst>
          <pc:docMk/>
          <pc:sldMk cId="1079027036" sldId="27973"/>
        </pc:sldMkLst>
      </pc:sldChg>
      <pc:sldChg chg="add">
        <pc:chgData name="Jim McGowan" userId="e2c7446dd3aca506" providerId="LiveId" clId="{E234A441-67CC-435B-8DF4-8A95EB860C00}" dt="2025-05-17T19:33:12.391" v="129"/>
        <pc:sldMkLst>
          <pc:docMk/>
          <pc:sldMk cId="2418166690" sldId="27974"/>
        </pc:sldMkLst>
      </pc:sldChg>
      <pc:sldChg chg="add del">
        <pc:chgData name="Jim McGowan" userId="e2c7446dd3aca506" providerId="LiveId" clId="{E234A441-67CC-435B-8DF4-8A95EB860C00}" dt="2025-05-17T19:51:49.409" v="256" actId="47"/>
        <pc:sldMkLst>
          <pc:docMk/>
          <pc:sldMk cId="2111048370" sldId="27975"/>
        </pc:sldMkLst>
      </pc:sldChg>
      <pc:sldChg chg="add">
        <pc:chgData name="Jim McGowan" userId="e2c7446dd3aca506" providerId="LiveId" clId="{E234A441-67CC-435B-8DF4-8A95EB860C00}" dt="2025-05-17T19:40:09.834" v="162"/>
        <pc:sldMkLst>
          <pc:docMk/>
          <pc:sldMk cId="3977284635" sldId="27976"/>
        </pc:sldMkLst>
      </pc:sldChg>
      <pc:sldChg chg="add">
        <pc:chgData name="Jim McGowan" userId="e2c7446dd3aca506" providerId="LiveId" clId="{E234A441-67CC-435B-8DF4-8A95EB860C00}" dt="2025-05-17T19:40:09.834" v="162"/>
        <pc:sldMkLst>
          <pc:docMk/>
          <pc:sldMk cId="3636489271" sldId="27977"/>
        </pc:sldMkLst>
      </pc:sldChg>
      <pc:sldChg chg="add">
        <pc:chgData name="Jim McGowan" userId="e2c7446dd3aca506" providerId="LiveId" clId="{E234A441-67CC-435B-8DF4-8A95EB860C00}" dt="2025-05-17T19:40:09.834" v="162"/>
        <pc:sldMkLst>
          <pc:docMk/>
          <pc:sldMk cId="1427892818" sldId="27978"/>
        </pc:sldMkLst>
      </pc:sldChg>
      <pc:sldChg chg="add">
        <pc:chgData name="Jim McGowan" userId="e2c7446dd3aca506" providerId="LiveId" clId="{E234A441-67CC-435B-8DF4-8A95EB860C00}" dt="2025-05-17T19:40:09.834" v="162"/>
        <pc:sldMkLst>
          <pc:docMk/>
          <pc:sldMk cId="1701879084" sldId="27979"/>
        </pc:sldMkLst>
      </pc:sldChg>
      <pc:sldChg chg="add">
        <pc:chgData name="Jim McGowan" userId="e2c7446dd3aca506" providerId="LiveId" clId="{E234A441-67CC-435B-8DF4-8A95EB860C00}" dt="2025-05-17T19:40:09.834" v="162"/>
        <pc:sldMkLst>
          <pc:docMk/>
          <pc:sldMk cId="543383397" sldId="27980"/>
        </pc:sldMkLst>
      </pc:sldChg>
      <pc:sldChg chg="add">
        <pc:chgData name="Jim McGowan" userId="e2c7446dd3aca506" providerId="LiveId" clId="{E234A441-67CC-435B-8DF4-8A95EB860C00}" dt="2025-05-17T19:40:09.834" v="162"/>
        <pc:sldMkLst>
          <pc:docMk/>
          <pc:sldMk cId="3918283732" sldId="27982"/>
        </pc:sldMkLst>
      </pc:sldChg>
      <pc:sldChg chg="add">
        <pc:chgData name="Jim McGowan" userId="e2c7446dd3aca506" providerId="LiveId" clId="{E234A441-67CC-435B-8DF4-8A95EB860C00}" dt="2025-05-17T19:40:09.834" v="162"/>
        <pc:sldMkLst>
          <pc:docMk/>
          <pc:sldMk cId="4260578547" sldId="27983"/>
        </pc:sldMkLst>
      </pc:sldChg>
      <pc:sldChg chg="add">
        <pc:chgData name="Jim McGowan" userId="e2c7446dd3aca506" providerId="LiveId" clId="{E234A441-67CC-435B-8DF4-8A95EB860C00}" dt="2025-05-17T19:40:09.834" v="162"/>
        <pc:sldMkLst>
          <pc:docMk/>
          <pc:sldMk cId="2923153035" sldId="27984"/>
        </pc:sldMkLst>
      </pc:sldChg>
      <pc:sldChg chg="add">
        <pc:chgData name="Jim McGowan" userId="e2c7446dd3aca506" providerId="LiveId" clId="{E234A441-67CC-435B-8DF4-8A95EB860C00}" dt="2025-05-17T19:51:41.987" v="255"/>
        <pc:sldMkLst>
          <pc:docMk/>
          <pc:sldMk cId="772738061" sldId="27985"/>
        </pc:sldMkLst>
      </pc:sldChg>
    </pc:docChg>
  </pc:docChgLst>
  <pc:docChgLst>
    <pc:chgData name="Jim McGowan" userId="e2c7446dd3aca506" providerId="LiveId" clId="{96855690-EA4E-4AA6-B092-E90631DFB6B5}"/>
    <pc:docChg chg="custSel modSld modHandout">
      <pc:chgData name="Jim McGowan" userId="e2c7446dd3aca506" providerId="LiveId" clId="{96855690-EA4E-4AA6-B092-E90631DFB6B5}" dt="2025-06-01T00:30:29.199" v="5" actId="20577"/>
      <pc:docMkLst>
        <pc:docMk/>
      </pc:docMkLst>
      <pc:sldChg chg="delSp mod">
        <pc:chgData name="Jim McGowan" userId="e2c7446dd3aca506" providerId="LiveId" clId="{96855690-EA4E-4AA6-B092-E90631DFB6B5}" dt="2025-06-01T00:29:52.454" v="1" actId="478"/>
        <pc:sldMkLst>
          <pc:docMk/>
          <pc:sldMk cId="3361380232" sldId="5135"/>
        </pc:sldMkLst>
        <pc:spChg chg="del">
          <ac:chgData name="Jim McGowan" userId="e2c7446dd3aca506" providerId="LiveId" clId="{96855690-EA4E-4AA6-B092-E90631DFB6B5}" dt="2025-06-01T00:29:52.454" v="1" actId="478"/>
          <ac:spMkLst>
            <pc:docMk/>
            <pc:sldMk cId="3361380232" sldId="5135"/>
            <ac:spMk id="3" creationId="{12899C91-B1BB-54A7-A75C-72072CDEE64F}"/>
          </ac:spMkLst>
        </pc:spChg>
      </pc:sldChg>
      <pc:sldChg chg="modSp mod">
        <pc:chgData name="Jim McGowan" userId="e2c7446dd3aca506" providerId="LiveId" clId="{96855690-EA4E-4AA6-B092-E90631DFB6B5}" dt="2025-06-01T00:30:29.199" v="5" actId="20577"/>
        <pc:sldMkLst>
          <pc:docMk/>
          <pc:sldMk cId="2973001248" sldId="27632"/>
        </pc:sldMkLst>
        <pc:spChg chg="mod">
          <ac:chgData name="Jim McGowan" userId="e2c7446dd3aca506" providerId="LiveId" clId="{96855690-EA4E-4AA6-B092-E90631DFB6B5}" dt="2025-06-01T00:30:29.199" v="5" actId="20577"/>
          <ac:spMkLst>
            <pc:docMk/>
            <pc:sldMk cId="2973001248" sldId="27632"/>
            <ac:spMk id="3" creationId="{3325EAC7-DE35-507C-2E60-A62FDA69723F}"/>
          </ac:spMkLst>
        </pc:spChg>
      </pc:sldChg>
      <pc:sldChg chg="delSp mod">
        <pc:chgData name="Jim McGowan" userId="e2c7446dd3aca506" providerId="LiveId" clId="{96855690-EA4E-4AA6-B092-E90631DFB6B5}" dt="2025-06-01T00:29:47.660" v="0" actId="478"/>
        <pc:sldMkLst>
          <pc:docMk/>
          <pc:sldMk cId="1812448375" sldId="27829"/>
        </pc:sldMkLst>
        <pc:spChg chg="del">
          <ac:chgData name="Jim McGowan" userId="e2c7446dd3aca506" providerId="LiveId" clId="{96855690-EA4E-4AA6-B092-E90631DFB6B5}" dt="2025-06-01T00:29:47.660" v="0" actId="478"/>
          <ac:spMkLst>
            <pc:docMk/>
            <pc:sldMk cId="1812448375" sldId="27829"/>
            <ac:spMk id="2" creationId="{55F0070A-E83A-4F4C-1279-60D2227CECCD}"/>
          </ac:spMkLst>
        </pc:spChg>
      </pc:sldChg>
    </pc:docChg>
  </pc:docChgLst>
  <pc:docChgLst>
    <pc:chgData name="Jim McGowan" userId="e2c7446dd3aca506" providerId="LiveId" clId="{AA856208-45B3-4AC6-8C62-86756A1D7D7A}"/>
    <pc:docChg chg="undo redo custSel addSld delSld modSld sldOrd modHandout">
      <pc:chgData name="Jim McGowan" userId="e2c7446dd3aca506" providerId="LiveId" clId="{AA856208-45B3-4AC6-8C62-86756A1D7D7A}" dt="2025-05-14T16:57:39.567" v="2698" actId="47"/>
      <pc:docMkLst>
        <pc:docMk/>
      </pc:docMkLst>
      <pc:sldChg chg="addSp delSp modSp mod">
        <pc:chgData name="Jim McGowan" userId="e2c7446dd3aca506" providerId="LiveId" clId="{AA856208-45B3-4AC6-8C62-86756A1D7D7A}" dt="2025-05-14T12:39:25.992" v="35" actId="1035"/>
        <pc:sldMkLst>
          <pc:docMk/>
          <pc:sldMk cId="0" sldId="2018"/>
        </pc:sldMkLst>
        <pc:picChg chg="add mod ord">
          <ac:chgData name="Jim McGowan" userId="e2c7446dd3aca506" providerId="LiveId" clId="{AA856208-45B3-4AC6-8C62-86756A1D7D7A}" dt="2025-05-14T12:39:25.992" v="35" actId="1035"/>
          <ac:picMkLst>
            <pc:docMk/>
            <pc:sldMk cId="0" sldId="2018"/>
            <ac:picMk id="2" creationId="{BB5D130F-2481-615E-D2DC-ABC909AF630F}"/>
          </ac:picMkLst>
        </pc:picChg>
        <pc:picChg chg="add mod">
          <ac:chgData name="Jim McGowan" userId="e2c7446dd3aca506" providerId="LiveId" clId="{AA856208-45B3-4AC6-8C62-86756A1D7D7A}" dt="2025-05-14T12:38:59.785" v="5"/>
          <ac:picMkLst>
            <pc:docMk/>
            <pc:sldMk cId="0" sldId="2018"/>
            <ac:picMk id="3" creationId="{31E891EE-EBB0-015B-F1A7-3900B5B80657}"/>
          </ac:picMkLst>
        </pc:picChg>
      </pc:sldChg>
      <pc:sldChg chg="addSp delSp modSp mod ord">
        <pc:chgData name="Jim McGowan" userId="e2c7446dd3aca506" providerId="LiveId" clId="{AA856208-45B3-4AC6-8C62-86756A1D7D7A}" dt="2025-05-14T16:46:02.832" v="2532" actId="1038"/>
        <pc:sldMkLst>
          <pc:docMk/>
          <pc:sldMk cId="0" sldId="2019"/>
        </pc:sldMkLst>
      </pc:sldChg>
      <pc:sldChg chg="addSp delSp modSp mod">
        <pc:chgData name="Jim McGowan" userId="e2c7446dd3aca506" providerId="LiveId" clId="{AA856208-45B3-4AC6-8C62-86756A1D7D7A}" dt="2025-05-14T16:46:54.594" v="2538"/>
        <pc:sldMkLst>
          <pc:docMk/>
          <pc:sldMk cId="0" sldId="2020"/>
        </pc:sldMkLst>
      </pc:sldChg>
      <pc:sldChg chg="addSp delSp modSp mod">
        <pc:chgData name="Jim McGowan" userId="e2c7446dd3aca506" providerId="LiveId" clId="{AA856208-45B3-4AC6-8C62-86756A1D7D7A}" dt="2025-05-14T16:46:58.389" v="2540"/>
        <pc:sldMkLst>
          <pc:docMk/>
          <pc:sldMk cId="0" sldId="2021"/>
        </pc:sldMkLst>
      </pc:sldChg>
      <pc:sldChg chg="addSp delSp modSp mod">
        <pc:chgData name="Jim McGowan" userId="e2c7446dd3aca506" providerId="LiveId" clId="{AA856208-45B3-4AC6-8C62-86756A1D7D7A}" dt="2025-05-14T16:47:01.687" v="2542"/>
        <pc:sldMkLst>
          <pc:docMk/>
          <pc:sldMk cId="0" sldId="2022"/>
        </pc:sldMkLst>
      </pc:sldChg>
      <pc:sldChg chg="addSp delSp modSp mod">
        <pc:chgData name="Jim McGowan" userId="e2c7446dd3aca506" providerId="LiveId" clId="{AA856208-45B3-4AC6-8C62-86756A1D7D7A}" dt="2025-05-14T16:47:07.489" v="2546"/>
        <pc:sldMkLst>
          <pc:docMk/>
          <pc:sldMk cId="0" sldId="2023"/>
        </pc:sldMkLst>
      </pc:sldChg>
      <pc:sldChg chg="addSp delSp modSp mod">
        <pc:chgData name="Jim McGowan" userId="e2c7446dd3aca506" providerId="LiveId" clId="{AA856208-45B3-4AC6-8C62-86756A1D7D7A}" dt="2025-05-14T16:47:13.800" v="2550"/>
        <pc:sldMkLst>
          <pc:docMk/>
          <pc:sldMk cId="0" sldId="2024"/>
        </pc:sldMkLst>
      </pc:sldChg>
      <pc:sldChg chg="modSp mod">
        <pc:chgData name="Jim McGowan" userId="e2c7446dd3aca506" providerId="LiveId" clId="{AA856208-45B3-4AC6-8C62-86756A1D7D7A}" dt="2025-05-14T13:28:47.995" v="743" actId="12789"/>
        <pc:sldMkLst>
          <pc:docMk/>
          <pc:sldMk cId="0" sldId="2025"/>
        </pc:sldMkLst>
      </pc:sldChg>
      <pc:sldChg chg="modSp mod ord">
        <pc:chgData name="Jim McGowan" userId="e2c7446dd3aca506" providerId="LiveId" clId="{AA856208-45B3-4AC6-8C62-86756A1D7D7A}" dt="2025-05-14T13:28:19.158" v="738" actId="12789"/>
        <pc:sldMkLst>
          <pc:docMk/>
          <pc:sldMk cId="0" sldId="2026"/>
        </pc:sldMkLst>
      </pc:sldChg>
      <pc:sldChg chg="addSp delSp modSp mod">
        <pc:chgData name="Jim McGowan" userId="e2c7446dd3aca506" providerId="LiveId" clId="{AA856208-45B3-4AC6-8C62-86756A1D7D7A}" dt="2025-05-14T16:47:17.346" v="2552"/>
        <pc:sldMkLst>
          <pc:docMk/>
          <pc:sldMk cId="0" sldId="2027"/>
        </pc:sldMkLst>
      </pc:sldChg>
      <pc:sldChg chg="addSp delSp modSp mod">
        <pc:chgData name="Jim McGowan" userId="e2c7446dd3aca506" providerId="LiveId" clId="{AA856208-45B3-4AC6-8C62-86756A1D7D7A}" dt="2025-05-14T16:47:30.141" v="2560"/>
        <pc:sldMkLst>
          <pc:docMk/>
          <pc:sldMk cId="0" sldId="2028"/>
        </pc:sldMkLst>
      </pc:sldChg>
      <pc:sldChg chg="addSp delSp modSp mod">
        <pc:chgData name="Jim McGowan" userId="e2c7446dd3aca506" providerId="LiveId" clId="{AA856208-45B3-4AC6-8C62-86756A1D7D7A}" dt="2025-05-14T16:47:32.845" v="2562"/>
        <pc:sldMkLst>
          <pc:docMk/>
          <pc:sldMk cId="0" sldId="2029"/>
        </pc:sldMkLst>
      </pc:sldChg>
      <pc:sldChg chg="addSp delSp modSp mod">
        <pc:chgData name="Jim McGowan" userId="e2c7446dd3aca506" providerId="LiveId" clId="{AA856208-45B3-4AC6-8C62-86756A1D7D7A}" dt="2025-05-14T16:47:35.898" v="2564"/>
        <pc:sldMkLst>
          <pc:docMk/>
          <pc:sldMk cId="0" sldId="2030"/>
        </pc:sldMkLst>
      </pc:sldChg>
      <pc:sldChg chg="addSp delSp modSp mod">
        <pc:chgData name="Jim McGowan" userId="e2c7446dd3aca506" providerId="LiveId" clId="{AA856208-45B3-4AC6-8C62-86756A1D7D7A}" dt="2025-05-14T16:47:38.789" v="2566"/>
        <pc:sldMkLst>
          <pc:docMk/>
          <pc:sldMk cId="0" sldId="2031"/>
        </pc:sldMkLst>
      </pc:sldChg>
      <pc:sldChg chg="addSp delSp modSp mod">
        <pc:chgData name="Jim McGowan" userId="e2c7446dd3aca506" providerId="LiveId" clId="{AA856208-45B3-4AC6-8C62-86756A1D7D7A}" dt="2025-05-14T16:47:41.565" v="2568"/>
        <pc:sldMkLst>
          <pc:docMk/>
          <pc:sldMk cId="0" sldId="2032"/>
        </pc:sldMkLst>
      </pc:sldChg>
      <pc:sldChg chg="addSp delSp modSp mod">
        <pc:chgData name="Jim McGowan" userId="e2c7446dd3aca506" providerId="LiveId" clId="{AA856208-45B3-4AC6-8C62-86756A1D7D7A}" dt="2025-05-14T16:47:44.990" v="2570"/>
        <pc:sldMkLst>
          <pc:docMk/>
          <pc:sldMk cId="0" sldId="2033"/>
        </pc:sldMkLst>
      </pc:sldChg>
      <pc:sldChg chg="addSp delSp modSp mod">
        <pc:chgData name="Jim McGowan" userId="e2c7446dd3aca506" providerId="LiveId" clId="{AA856208-45B3-4AC6-8C62-86756A1D7D7A}" dt="2025-05-14T16:47:48.233" v="2572"/>
        <pc:sldMkLst>
          <pc:docMk/>
          <pc:sldMk cId="0" sldId="2034"/>
        </pc:sldMkLst>
      </pc:sldChg>
      <pc:sldChg chg="addSp delSp modSp mod">
        <pc:chgData name="Jim McGowan" userId="e2c7446dd3aca506" providerId="LiveId" clId="{AA856208-45B3-4AC6-8C62-86756A1D7D7A}" dt="2025-05-14T16:47:55.472" v="2578"/>
        <pc:sldMkLst>
          <pc:docMk/>
          <pc:sldMk cId="0" sldId="2035"/>
        </pc:sldMkLst>
      </pc:sldChg>
      <pc:sldChg chg="modSp mod ord">
        <pc:chgData name="Jim McGowan" userId="e2c7446dd3aca506" providerId="LiveId" clId="{AA856208-45B3-4AC6-8C62-86756A1D7D7A}" dt="2025-05-14T13:51:46.591" v="998"/>
        <pc:sldMkLst>
          <pc:docMk/>
          <pc:sldMk cId="0" sldId="2036"/>
        </pc:sldMkLst>
      </pc:sldChg>
      <pc:sldChg chg="addSp delSp modSp mod">
        <pc:chgData name="Jim McGowan" userId="e2c7446dd3aca506" providerId="LiveId" clId="{AA856208-45B3-4AC6-8C62-86756A1D7D7A}" dt="2025-05-14T16:48:08.729" v="2588"/>
        <pc:sldMkLst>
          <pc:docMk/>
          <pc:sldMk cId="0" sldId="2037"/>
        </pc:sldMkLst>
      </pc:sldChg>
      <pc:sldChg chg="addSp delSp modSp mod">
        <pc:chgData name="Jim McGowan" userId="e2c7446dd3aca506" providerId="LiveId" clId="{AA856208-45B3-4AC6-8C62-86756A1D7D7A}" dt="2025-05-14T16:48:15.108" v="2592"/>
        <pc:sldMkLst>
          <pc:docMk/>
          <pc:sldMk cId="0" sldId="2038"/>
        </pc:sldMkLst>
      </pc:sldChg>
      <pc:sldChg chg="addSp delSp modSp mod">
        <pc:chgData name="Jim McGowan" userId="e2c7446dd3aca506" providerId="LiveId" clId="{AA856208-45B3-4AC6-8C62-86756A1D7D7A}" dt="2025-05-14T14:07:19.873" v="1151" actId="12788"/>
        <pc:sldMkLst>
          <pc:docMk/>
          <pc:sldMk cId="0" sldId="2039"/>
        </pc:sldMkLst>
      </pc:sldChg>
      <pc:sldChg chg="addSp delSp modSp mod ord">
        <pc:chgData name="Jim McGowan" userId="e2c7446dd3aca506" providerId="LiveId" clId="{AA856208-45B3-4AC6-8C62-86756A1D7D7A}" dt="2025-05-14T16:48:31.634" v="2604"/>
        <pc:sldMkLst>
          <pc:docMk/>
          <pc:sldMk cId="0" sldId="2040"/>
        </pc:sldMkLst>
      </pc:sldChg>
      <pc:sldChg chg="addSp delSp modSp mod">
        <pc:chgData name="Jim McGowan" userId="e2c7446dd3aca506" providerId="LiveId" clId="{AA856208-45B3-4AC6-8C62-86756A1D7D7A}" dt="2025-05-14T16:48:39.241" v="2608"/>
        <pc:sldMkLst>
          <pc:docMk/>
          <pc:sldMk cId="0" sldId="2041"/>
        </pc:sldMkLst>
      </pc:sldChg>
      <pc:sldChg chg="addSp delSp modSp mod">
        <pc:chgData name="Jim McGowan" userId="e2c7446dd3aca506" providerId="LiveId" clId="{AA856208-45B3-4AC6-8C62-86756A1D7D7A}" dt="2025-05-14T16:48:45.952" v="2612"/>
        <pc:sldMkLst>
          <pc:docMk/>
          <pc:sldMk cId="0" sldId="2042"/>
        </pc:sldMkLst>
      </pc:sldChg>
      <pc:sldChg chg="addSp delSp modSp mod">
        <pc:chgData name="Jim McGowan" userId="e2c7446dd3aca506" providerId="LiveId" clId="{AA856208-45B3-4AC6-8C62-86756A1D7D7A}" dt="2025-05-14T16:48:56.126" v="2620"/>
        <pc:sldMkLst>
          <pc:docMk/>
          <pc:sldMk cId="0" sldId="2043"/>
        </pc:sldMkLst>
      </pc:sldChg>
      <pc:sldChg chg="modSp mod">
        <pc:chgData name="Jim McGowan" userId="e2c7446dd3aca506" providerId="LiveId" clId="{AA856208-45B3-4AC6-8C62-86756A1D7D7A}" dt="2025-05-14T15:17:19.960" v="1562" actId="12789"/>
        <pc:sldMkLst>
          <pc:docMk/>
          <pc:sldMk cId="0" sldId="2044"/>
        </pc:sldMkLst>
      </pc:sldChg>
      <pc:sldChg chg="addSp modSp mod">
        <pc:chgData name="Jim McGowan" userId="e2c7446dd3aca506" providerId="LiveId" clId="{AA856208-45B3-4AC6-8C62-86756A1D7D7A}" dt="2025-05-14T15:29:04.408" v="1602" actId="1076"/>
        <pc:sldMkLst>
          <pc:docMk/>
          <pc:sldMk cId="0" sldId="2045"/>
        </pc:sldMkLst>
      </pc:sldChg>
      <pc:sldChg chg="addSp delSp modSp mod modClrScheme chgLayout">
        <pc:chgData name="Jim McGowan" userId="e2c7446dd3aca506" providerId="LiveId" clId="{AA856208-45B3-4AC6-8C62-86756A1D7D7A}" dt="2025-05-14T16:49:08.714" v="2628"/>
        <pc:sldMkLst>
          <pc:docMk/>
          <pc:sldMk cId="0" sldId="2046"/>
        </pc:sldMkLst>
      </pc:sldChg>
      <pc:sldChg chg="addSp delSp modSp mod">
        <pc:chgData name="Jim McGowan" userId="e2c7446dd3aca506" providerId="LiveId" clId="{AA856208-45B3-4AC6-8C62-86756A1D7D7A}" dt="2025-05-14T15:30:58.334" v="1632"/>
        <pc:sldMkLst>
          <pc:docMk/>
          <pc:sldMk cId="0" sldId="2047"/>
        </pc:sldMkLst>
      </pc:sldChg>
      <pc:sldChg chg="addSp delSp modSp mod">
        <pc:chgData name="Jim McGowan" userId="e2c7446dd3aca506" providerId="LiveId" clId="{AA856208-45B3-4AC6-8C62-86756A1D7D7A}" dt="2025-05-14T16:49:23.278" v="2638"/>
        <pc:sldMkLst>
          <pc:docMk/>
          <pc:sldMk cId="0" sldId="2048"/>
        </pc:sldMkLst>
      </pc:sldChg>
      <pc:sldChg chg="addSp delSp modSp mod">
        <pc:chgData name="Jim McGowan" userId="e2c7446dd3aca506" providerId="LiveId" clId="{AA856208-45B3-4AC6-8C62-86756A1D7D7A}" dt="2025-05-14T16:49:29.099" v="2642"/>
        <pc:sldMkLst>
          <pc:docMk/>
          <pc:sldMk cId="0" sldId="2049"/>
        </pc:sldMkLst>
      </pc:sldChg>
      <pc:sldChg chg="addSp delSp modSp mod">
        <pc:chgData name="Jim McGowan" userId="e2c7446dd3aca506" providerId="LiveId" clId="{AA856208-45B3-4AC6-8C62-86756A1D7D7A}" dt="2025-05-14T15:47:16.710" v="1823" actId="12789"/>
        <pc:sldMkLst>
          <pc:docMk/>
          <pc:sldMk cId="0" sldId="2050"/>
        </pc:sldMkLst>
      </pc:sldChg>
      <pc:sldChg chg="addSp modSp del mod">
        <pc:chgData name="Jim McGowan" userId="e2c7446dd3aca506" providerId="LiveId" clId="{AA856208-45B3-4AC6-8C62-86756A1D7D7A}" dt="2025-05-14T16:03:44.313" v="1983" actId="47"/>
        <pc:sldMkLst>
          <pc:docMk/>
          <pc:sldMk cId="0" sldId="2051"/>
        </pc:sldMkLst>
      </pc:sldChg>
      <pc:sldChg chg="addSp delSp modSp mod">
        <pc:chgData name="Jim McGowan" userId="e2c7446dd3aca506" providerId="LiveId" clId="{AA856208-45B3-4AC6-8C62-86756A1D7D7A}" dt="2025-05-14T16:49:39.628" v="2646"/>
        <pc:sldMkLst>
          <pc:docMk/>
          <pc:sldMk cId="0" sldId="2052"/>
        </pc:sldMkLst>
      </pc:sldChg>
      <pc:sldChg chg="modSp mod">
        <pc:chgData name="Jim McGowan" userId="e2c7446dd3aca506" providerId="LiveId" clId="{AA856208-45B3-4AC6-8C62-86756A1D7D7A}" dt="2025-05-14T16:06:26.170" v="2008" actId="12789"/>
        <pc:sldMkLst>
          <pc:docMk/>
          <pc:sldMk cId="0" sldId="2054"/>
        </pc:sldMkLst>
      </pc:sldChg>
      <pc:sldChg chg="modSp mod">
        <pc:chgData name="Jim McGowan" userId="e2c7446dd3aca506" providerId="LiveId" clId="{AA856208-45B3-4AC6-8C62-86756A1D7D7A}" dt="2025-05-14T16:26:12.407" v="2191" actId="1035"/>
        <pc:sldMkLst>
          <pc:docMk/>
          <pc:sldMk cId="0" sldId="2055"/>
        </pc:sldMkLst>
      </pc:sldChg>
      <pc:sldChg chg="addSp delSp modSp mod ord">
        <pc:chgData name="Jim McGowan" userId="e2c7446dd3aca506" providerId="LiveId" clId="{AA856208-45B3-4AC6-8C62-86756A1D7D7A}" dt="2025-05-14T16:27:26.598" v="2205"/>
        <pc:sldMkLst>
          <pc:docMk/>
          <pc:sldMk cId="0" sldId="2056"/>
        </pc:sldMkLst>
      </pc:sldChg>
      <pc:sldChg chg="addSp modSp mod ord">
        <pc:chgData name="Jim McGowan" userId="e2c7446dd3aca506" providerId="LiveId" clId="{AA856208-45B3-4AC6-8C62-86756A1D7D7A}" dt="2025-05-14T16:28:09.771" v="2221"/>
        <pc:sldMkLst>
          <pc:docMk/>
          <pc:sldMk cId="0" sldId="2057"/>
        </pc:sldMkLst>
      </pc:sldChg>
      <pc:sldChg chg="addSp modSp mod ord">
        <pc:chgData name="Jim McGowan" userId="e2c7446dd3aca506" providerId="LiveId" clId="{AA856208-45B3-4AC6-8C62-86756A1D7D7A}" dt="2025-05-14T16:30:10.565" v="2264"/>
        <pc:sldMkLst>
          <pc:docMk/>
          <pc:sldMk cId="0" sldId="2058"/>
        </pc:sldMkLst>
      </pc:sldChg>
      <pc:sldChg chg="addSp modSp mod ord">
        <pc:chgData name="Jim McGowan" userId="e2c7446dd3aca506" providerId="LiveId" clId="{AA856208-45B3-4AC6-8C62-86756A1D7D7A}" dt="2025-05-14T16:32:04.733" v="2299" actId="1036"/>
        <pc:sldMkLst>
          <pc:docMk/>
          <pc:sldMk cId="0" sldId="2059"/>
        </pc:sldMkLst>
      </pc:sldChg>
      <pc:sldChg chg="addSp modSp mod ord">
        <pc:chgData name="Jim McGowan" userId="e2c7446dd3aca506" providerId="LiveId" clId="{AA856208-45B3-4AC6-8C62-86756A1D7D7A}" dt="2025-05-14T16:31:33.890" v="2285"/>
        <pc:sldMkLst>
          <pc:docMk/>
          <pc:sldMk cId="0" sldId="2060"/>
        </pc:sldMkLst>
      </pc:sldChg>
      <pc:sldChg chg="addSp delSp modSp mod ord">
        <pc:chgData name="Jim McGowan" userId="e2c7446dd3aca506" providerId="LiveId" clId="{AA856208-45B3-4AC6-8C62-86756A1D7D7A}" dt="2025-05-14T16:33:32.617" v="2320" actId="478"/>
        <pc:sldMkLst>
          <pc:docMk/>
          <pc:sldMk cId="0" sldId="2061"/>
        </pc:sldMkLst>
      </pc:sldChg>
      <pc:sldChg chg="addSp delSp modSp mod">
        <pc:chgData name="Jim McGowan" userId="e2c7446dd3aca506" providerId="LiveId" clId="{AA856208-45B3-4AC6-8C62-86756A1D7D7A}" dt="2025-05-14T16:50:05.335" v="2652"/>
        <pc:sldMkLst>
          <pc:docMk/>
          <pc:sldMk cId="0" sldId="2062"/>
        </pc:sldMkLst>
      </pc:sldChg>
      <pc:sldChg chg="addSp delSp modSp mod">
        <pc:chgData name="Jim McGowan" userId="e2c7446dd3aca506" providerId="LiveId" clId="{AA856208-45B3-4AC6-8C62-86756A1D7D7A}" dt="2025-05-14T16:50:10.399" v="2656"/>
        <pc:sldMkLst>
          <pc:docMk/>
          <pc:sldMk cId="0" sldId="2063"/>
        </pc:sldMkLst>
      </pc:sldChg>
      <pc:sldChg chg="addSp delSp modSp mod">
        <pc:chgData name="Jim McGowan" userId="e2c7446dd3aca506" providerId="LiveId" clId="{AA856208-45B3-4AC6-8C62-86756A1D7D7A}" dt="2025-05-14T16:50:21.344" v="2664"/>
        <pc:sldMkLst>
          <pc:docMk/>
          <pc:sldMk cId="0" sldId="2064"/>
        </pc:sldMkLst>
      </pc:sldChg>
      <pc:sldChg chg="addSp delSp modSp mod modClrScheme chgLayout">
        <pc:chgData name="Jim McGowan" userId="e2c7446dd3aca506" providerId="LiveId" clId="{AA856208-45B3-4AC6-8C62-86756A1D7D7A}" dt="2025-05-14T16:44:49.853" v="2467" actId="208"/>
        <pc:sldMkLst>
          <pc:docMk/>
          <pc:sldMk cId="0" sldId="2066"/>
        </pc:sldMkLst>
      </pc:sldChg>
      <pc:sldChg chg="del">
        <pc:chgData name="Jim McGowan" userId="e2c7446dd3aca506" providerId="LiveId" clId="{AA856208-45B3-4AC6-8C62-86756A1D7D7A}" dt="2025-05-14T12:56:27.657" v="355" actId="47"/>
        <pc:sldMkLst>
          <pc:docMk/>
          <pc:sldMk cId="0" sldId="2067"/>
        </pc:sldMkLst>
      </pc:sldChg>
      <pc:sldChg chg="del">
        <pc:chgData name="Jim McGowan" userId="e2c7446dd3aca506" providerId="LiveId" clId="{AA856208-45B3-4AC6-8C62-86756A1D7D7A}" dt="2025-05-14T13:00:12.259" v="443" actId="47"/>
        <pc:sldMkLst>
          <pc:docMk/>
          <pc:sldMk cId="0" sldId="2068"/>
        </pc:sldMkLst>
      </pc:sldChg>
      <pc:sldChg chg="del">
        <pc:chgData name="Jim McGowan" userId="e2c7446dd3aca506" providerId="LiveId" clId="{AA856208-45B3-4AC6-8C62-86756A1D7D7A}" dt="2025-05-14T13:02:11.750" v="464" actId="47"/>
        <pc:sldMkLst>
          <pc:docMk/>
          <pc:sldMk cId="0" sldId="2069"/>
        </pc:sldMkLst>
      </pc:sldChg>
      <pc:sldChg chg="addSp delSp modSp mod">
        <pc:chgData name="Jim McGowan" userId="e2c7446dd3aca506" providerId="LiveId" clId="{AA856208-45B3-4AC6-8C62-86756A1D7D7A}" dt="2025-05-14T16:47:04.435" v="2544"/>
        <pc:sldMkLst>
          <pc:docMk/>
          <pc:sldMk cId="0" sldId="2070"/>
        </pc:sldMkLst>
      </pc:sldChg>
      <pc:sldChg chg="del">
        <pc:chgData name="Jim McGowan" userId="e2c7446dd3aca506" providerId="LiveId" clId="{AA856208-45B3-4AC6-8C62-86756A1D7D7A}" dt="2025-05-14T13:02:35.021" v="470" actId="47"/>
        <pc:sldMkLst>
          <pc:docMk/>
          <pc:sldMk cId="0" sldId="2071"/>
        </pc:sldMkLst>
      </pc:sldChg>
      <pc:sldChg chg="del">
        <pc:chgData name="Jim McGowan" userId="e2c7446dd3aca506" providerId="LiveId" clId="{AA856208-45B3-4AC6-8C62-86756A1D7D7A}" dt="2025-05-14T13:03:29.644" v="476" actId="47"/>
        <pc:sldMkLst>
          <pc:docMk/>
          <pc:sldMk cId="0" sldId="2072"/>
        </pc:sldMkLst>
      </pc:sldChg>
      <pc:sldChg chg="del">
        <pc:chgData name="Jim McGowan" userId="e2c7446dd3aca506" providerId="LiveId" clId="{AA856208-45B3-4AC6-8C62-86756A1D7D7A}" dt="2025-05-14T13:04:17.692" v="486" actId="47"/>
        <pc:sldMkLst>
          <pc:docMk/>
          <pc:sldMk cId="0" sldId="2073"/>
        </pc:sldMkLst>
      </pc:sldChg>
      <pc:sldChg chg="del">
        <pc:chgData name="Jim McGowan" userId="e2c7446dd3aca506" providerId="LiveId" clId="{AA856208-45B3-4AC6-8C62-86756A1D7D7A}" dt="2025-05-14T13:04:41.013" v="492" actId="47"/>
        <pc:sldMkLst>
          <pc:docMk/>
          <pc:sldMk cId="0" sldId="2074"/>
        </pc:sldMkLst>
      </pc:sldChg>
      <pc:sldChg chg="del">
        <pc:chgData name="Jim McGowan" userId="e2c7446dd3aca506" providerId="LiveId" clId="{AA856208-45B3-4AC6-8C62-86756A1D7D7A}" dt="2025-05-14T13:05:15.290" v="498" actId="47"/>
        <pc:sldMkLst>
          <pc:docMk/>
          <pc:sldMk cId="0" sldId="2075"/>
        </pc:sldMkLst>
      </pc:sldChg>
      <pc:sldChg chg="del">
        <pc:chgData name="Jim McGowan" userId="e2c7446dd3aca506" providerId="LiveId" clId="{AA856208-45B3-4AC6-8C62-86756A1D7D7A}" dt="2025-05-14T13:05:37.204" v="504" actId="47"/>
        <pc:sldMkLst>
          <pc:docMk/>
          <pc:sldMk cId="0" sldId="2076"/>
        </pc:sldMkLst>
      </pc:sldChg>
      <pc:sldChg chg="del">
        <pc:chgData name="Jim McGowan" userId="e2c7446dd3aca506" providerId="LiveId" clId="{AA856208-45B3-4AC6-8C62-86756A1D7D7A}" dt="2025-05-14T13:05:58.307" v="510" actId="47"/>
        <pc:sldMkLst>
          <pc:docMk/>
          <pc:sldMk cId="0" sldId="2077"/>
        </pc:sldMkLst>
      </pc:sldChg>
      <pc:sldChg chg="del">
        <pc:chgData name="Jim McGowan" userId="e2c7446dd3aca506" providerId="LiveId" clId="{AA856208-45B3-4AC6-8C62-86756A1D7D7A}" dt="2025-05-14T13:06:17.462" v="516" actId="47"/>
        <pc:sldMkLst>
          <pc:docMk/>
          <pc:sldMk cId="0" sldId="2078"/>
        </pc:sldMkLst>
      </pc:sldChg>
      <pc:sldChg chg="addSp delSp modSp mod">
        <pc:chgData name="Jim McGowan" userId="e2c7446dd3aca506" providerId="LiveId" clId="{AA856208-45B3-4AC6-8C62-86756A1D7D7A}" dt="2025-05-14T16:47:50.777" v="2574"/>
        <pc:sldMkLst>
          <pc:docMk/>
          <pc:sldMk cId="0" sldId="2079"/>
        </pc:sldMkLst>
      </pc:sldChg>
      <pc:sldChg chg="del">
        <pc:chgData name="Jim McGowan" userId="e2c7446dd3aca506" providerId="LiveId" clId="{AA856208-45B3-4AC6-8C62-86756A1D7D7A}" dt="2025-05-14T13:45:46.021" v="942" actId="47"/>
        <pc:sldMkLst>
          <pc:docMk/>
          <pc:sldMk cId="0" sldId="2080"/>
        </pc:sldMkLst>
      </pc:sldChg>
      <pc:sldChg chg="del">
        <pc:chgData name="Jim McGowan" userId="e2c7446dd3aca506" providerId="LiveId" clId="{AA856208-45B3-4AC6-8C62-86756A1D7D7A}" dt="2025-05-14T14:47:56.909" v="1333" actId="47"/>
        <pc:sldMkLst>
          <pc:docMk/>
          <pc:sldMk cId="0" sldId="2081"/>
        </pc:sldMkLst>
      </pc:sldChg>
      <pc:sldChg chg="del">
        <pc:chgData name="Jim McGowan" userId="e2c7446dd3aca506" providerId="LiveId" clId="{AA856208-45B3-4AC6-8C62-86756A1D7D7A}" dt="2025-05-14T14:48:23.420" v="1337" actId="47"/>
        <pc:sldMkLst>
          <pc:docMk/>
          <pc:sldMk cId="0" sldId="2082"/>
        </pc:sldMkLst>
      </pc:sldChg>
      <pc:sldChg chg="del">
        <pc:chgData name="Jim McGowan" userId="e2c7446dd3aca506" providerId="LiveId" clId="{AA856208-45B3-4AC6-8C62-86756A1D7D7A}" dt="2025-05-14T14:48:59.558" v="1342" actId="47"/>
        <pc:sldMkLst>
          <pc:docMk/>
          <pc:sldMk cId="0" sldId="2083"/>
        </pc:sldMkLst>
      </pc:sldChg>
      <pc:sldChg chg="del">
        <pc:chgData name="Jim McGowan" userId="e2c7446dd3aca506" providerId="LiveId" clId="{AA856208-45B3-4AC6-8C62-86756A1D7D7A}" dt="2025-05-14T14:49:26.089" v="1346" actId="47"/>
        <pc:sldMkLst>
          <pc:docMk/>
          <pc:sldMk cId="0" sldId="2084"/>
        </pc:sldMkLst>
      </pc:sldChg>
      <pc:sldChg chg="del">
        <pc:chgData name="Jim McGowan" userId="e2c7446dd3aca506" providerId="LiveId" clId="{AA856208-45B3-4AC6-8C62-86756A1D7D7A}" dt="2025-05-14T14:49:52.256" v="1350" actId="47"/>
        <pc:sldMkLst>
          <pc:docMk/>
          <pc:sldMk cId="0" sldId="2085"/>
        </pc:sldMkLst>
      </pc:sldChg>
      <pc:sldChg chg="del">
        <pc:chgData name="Jim McGowan" userId="e2c7446dd3aca506" providerId="LiveId" clId="{AA856208-45B3-4AC6-8C62-86756A1D7D7A}" dt="2025-05-14T14:50:46.754" v="1354" actId="47"/>
        <pc:sldMkLst>
          <pc:docMk/>
          <pc:sldMk cId="0" sldId="2086"/>
        </pc:sldMkLst>
      </pc:sldChg>
      <pc:sldChg chg="del">
        <pc:chgData name="Jim McGowan" userId="e2c7446dd3aca506" providerId="LiveId" clId="{AA856208-45B3-4AC6-8C62-86756A1D7D7A}" dt="2025-05-14T14:51:19.300" v="1358" actId="47"/>
        <pc:sldMkLst>
          <pc:docMk/>
          <pc:sldMk cId="0" sldId="2087"/>
        </pc:sldMkLst>
      </pc:sldChg>
      <pc:sldChg chg="del">
        <pc:chgData name="Jim McGowan" userId="e2c7446dd3aca506" providerId="LiveId" clId="{AA856208-45B3-4AC6-8C62-86756A1D7D7A}" dt="2025-05-14T15:40:03.631" v="1737" actId="47"/>
        <pc:sldMkLst>
          <pc:docMk/>
          <pc:sldMk cId="0" sldId="2088"/>
        </pc:sldMkLst>
      </pc:sldChg>
      <pc:sldChg chg="del">
        <pc:chgData name="Jim McGowan" userId="e2c7446dd3aca506" providerId="LiveId" clId="{AA856208-45B3-4AC6-8C62-86756A1D7D7A}" dt="2025-05-14T15:47:51.353" v="1827" actId="47"/>
        <pc:sldMkLst>
          <pc:docMk/>
          <pc:sldMk cId="0" sldId="2089"/>
        </pc:sldMkLst>
      </pc:sldChg>
      <pc:sldChg chg="del">
        <pc:chgData name="Jim McGowan" userId="e2c7446dd3aca506" providerId="LiveId" clId="{AA856208-45B3-4AC6-8C62-86756A1D7D7A}" dt="2025-05-14T16:06:11.655" v="2004" actId="47"/>
        <pc:sldMkLst>
          <pc:docMk/>
          <pc:sldMk cId="0" sldId="2090"/>
        </pc:sldMkLst>
      </pc:sldChg>
      <pc:sldChg chg="modSp mod">
        <pc:chgData name="Jim McGowan" userId="e2c7446dd3aca506" providerId="LiveId" clId="{AA856208-45B3-4AC6-8C62-86756A1D7D7A}" dt="2025-05-14T16:10:58.921" v="2063"/>
        <pc:sldMkLst>
          <pc:docMk/>
          <pc:sldMk cId="0" sldId="2092"/>
        </pc:sldMkLst>
      </pc:sldChg>
      <pc:sldChg chg="addSp delSp modSp mod">
        <pc:chgData name="Jim McGowan" userId="e2c7446dd3aca506" providerId="LiveId" clId="{AA856208-45B3-4AC6-8C62-86756A1D7D7A}" dt="2025-05-14T15:43:08.292" v="1788" actId="1035"/>
        <pc:sldMkLst>
          <pc:docMk/>
          <pc:sldMk cId="0" sldId="2093"/>
        </pc:sldMkLst>
      </pc:sldChg>
      <pc:sldChg chg="modSp mod">
        <pc:chgData name="Jim McGowan" userId="e2c7446dd3aca506" providerId="LiveId" clId="{AA856208-45B3-4AC6-8C62-86756A1D7D7A}" dt="2025-05-14T16:11:37.037" v="2068"/>
        <pc:sldMkLst>
          <pc:docMk/>
          <pc:sldMk cId="0" sldId="2094"/>
        </pc:sldMkLst>
      </pc:sldChg>
      <pc:sldChg chg="addSp delSp modSp mod">
        <pc:chgData name="Jim McGowan" userId="e2c7446dd3aca506" providerId="LiveId" clId="{AA856208-45B3-4AC6-8C62-86756A1D7D7A}" dt="2025-05-14T16:47:10.283" v="2548"/>
        <pc:sldMkLst>
          <pc:docMk/>
          <pc:sldMk cId="0" sldId="2095"/>
        </pc:sldMkLst>
      </pc:sldChg>
      <pc:sldChg chg="del">
        <pc:chgData name="Jim McGowan" userId="e2c7446dd3aca506" providerId="LiveId" clId="{AA856208-45B3-4AC6-8C62-86756A1D7D7A}" dt="2025-05-14T13:29:32.918" v="745" actId="47"/>
        <pc:sldMkLst>
          <pc:docMk/>
          <pc:sldMk cId="0" sldId="2096"/>
        </pc:sldMkLst>
      </pc:sldChg>
      <pc:sldChg chg="addSp delSp modSp mod">
        <pc:chgData name="Jim McGowan" userId="e2c7446dd3aca506" providerId="LiveId" clId="{AA856208-45B3-4AC6-8C62-86756A1D7D7A}" dt="2025-05-14T16:48:00.344" v="2582"/>
        <pc:sldMkLst>
          <pc:docMk/>
          <pc:sldMk cId="0" sldId="2097"/>
        </pc:sldMkLst>
      </pc:sldChg>
      <pc:sldChg chg="del">
        <pc:chgData name="Jim McGowan" userId="e2c7446dd3aca506" providerId="LiveId" clId="{AA856208-45B3-4AC6-8C62-86756A1D7D7A}" dt="2025-05-14T13:51:19.736" v="989" actId="47"/>
        <pc:sldMkLst>
          <pc:docMk/>
          <pc:sldMk cId="0" sldId="2100"/>
        </pc:sldMkLst>
      </pc:sldChg>
      <pc:sldChg chg="del">
        <pc:chgData name="Jim McGowan" userId="e2c7446dd3aca506" providerId="LiveId" clId="{AA856208-45B3-4AC6-8C62-86756A1D7D7A}" dt="2025-05-14T13:52:07.271" v="1001" actId="47"/>
        <pc:sldMkLst>
          <pc:docMk/>
          <pc:sldMk cId="0" sldId="2101"/>
        </pc:sldMkLst>
      </pc:sldChg>
      <pc:sldChg chg="modSp mod">
        <pc:chgData name="Jim McGowan" userId="e2c7446dd3aca506" providerId="LiveId" clId="{AA856208-45B3-4AC6-8C62-86756A1D7D7A}" dt="2025-05-14T14:30:09.525" v="1231"/>
        <pc:sldMkLst>
          <pc:docMk/>
          <pc:sldMk cId="0" sldId="2102"/>
        </pc:sldMkLst>
      </pc:sldChg>
      <pc:sldChg chg="addSp delSp modSp mod">
        <pc:chgData name="Jim McGowan" userId="e2c7446dd3aca506" providerId="LiveId" clId="{AA856208-45B3-4AC6-8C62-86756A1D7D7A}" dt="2025-05-14T16:48:12.712" v="2590"/>
        <pc:sldMkLst>
          <pc:docMk/>
          <pc:sldMk cId="0" sldId="2103"/>
        </pc:sldMkLst>
      </pc:sldChg>
      <pc:sldChg chg="del">
        <pc:chgData name="Jim McGowan" userId="e2c7446dd3aca506" providerId="LiveId" clId="{AA856208-45B3-4AC6-8C62-86756A1D7D7A}" dt="2025-05-14T14:04:03.255" v="1111" actId="47"/>
        <pc:sldMkLst>
          <pc:docMk/>
          <pc:sldMk cId="0" sldId="2105"/>
        </pc:sldMkLst>
      </pc:sldChg>
      <pc:sldChg chg="addSp delSp modSp mod">
        <pc:chgData name="Jim McGowan" userId="e2c7446dd3aca506" providerId="LiveId" clId="{AA856208-45B3-4AC6-8C62-86756A1D7D7A}" dt="2025-05-14T16:48:22.623" v="2598"/>
        <pc:sldMkLst>
          <pc:docMk/>
          <pc:sldMk cId="0" sldId="2106"/>
        </pc:sldMkLst>
      </pc:sldChg>
      <pc:sldChg chg="del">
        <pc:chgData name="Jim McGowan" userId="e2c7446dd3aca506" providerId="LiveId" clId="{AA856208-45B3-4AC6-8C62-86756A1D7D7A}" dt="2025-05-14T14:06:25.794" v="1139" actId="47"/>
        <pc:sldMkLst>
          <pc:docMk/>
          <pc:sldMk cId="0" sldId="2107"/>
        </pc:sldMkLst>
      </pc:sldChg>
      <pc:sldChg chg="del">
        <pc:chgData name="Jim McGowan" userId="e2c7446dd3aca506" providerId="LiveId" clId="{AA856208-45B3-4AC6-8C62-86756A1D7D7A}" dt="2025-05-14T14:07:50.367" v="1154" actId="47"/>
        <pc:sldMkLst>
          <pc:docMk/>
          <pc:sldMk cId="0" sldId="2108"/>
        </pc:sldMkLst>
      </pc:sldChg>
      <pc:sldChg chg="del">
        <pc:chgData name="Jim McGowan" userId="e2c7446dd3aca506" providerId="LiveId" clId="{AA856208-45B3-4AC6-8C62-86756A1D7D7A}" dt="2025-05-14T13:49:04.586" v="969" actId="47"/>
        <pc:sldMkLst>
          <pc:docMk/>
          <pc:sldMk cId="0" sldId="2110"/>
        </pc:sldMkLst>
      </pc:sldChg>
      <pc:sldChg chg="addSp delSp modSp mod">
        <pc:chgData name="Jim McGowan" userId="e2c7446dd3aca506" providerId="LiveId" clId="{AA856208-45B3-4AC6-8C62-86756A1D7D7A}" dt="2025-05-14T16:48:29.011" v="2602"/>
        <pc:sldMkLst>
          <pc:docMk/>
          <pc:sldMk cId="0" sldId="2111"/>
        </pc:sldMkLst>
      </pc:sldChg>
      <pc:sldChg chg="modSp del mod">
        <pc:chgData name="Jim McGowan" userId="e2c7446dd3aca506" providerId="LiveId" clId="{AA856208-45B3-4AC6-8C62-86756A1D7D7A}" dt="2025-05-14T14:12:59.062" v="1205" actId="47"/>
        <pc:sldMkLst>
          <pc:docMk/>
          <pc:sldMk cId="0" sldId="2112"/>
        </pc:sldMkLst>
      </pc:sldChg>
      <pc:sldChg chg="modSp mod">
        <pc:chgData name="Jim McGowan" userId="e2c7446dd3aca506" providerId="LiveId" clId="{AA856208-45B3-4AC6-8C62-86756A1D7D7A}" dt="2025-05-14T15:06:55.461" v="1457" actId="12789"/>
        <pc:sldMkLst>
          <pc:docMk/>
          <pc:sldMk cId="0" sldId="2113"/>
        </pc:sldMkLst>
      </pc:sldChg>
      <pc:sldChg chg="addSp delSp modSp mod">
        <pc:chgData name="Jim McGowan" userId="e2c7446dd3aca506" providerId="LiveId" clId="{AA856208-45B3-4AC6-8C62-86756A1D7D7A}" dt="2025-05-14T16:48:51.134" v="2616"/>
        <pc:sldMkLst>
          <pc:docMk/>
          <pc:sldMk cId="0" sldId="2114"/>
        </pc:sldMkLst>
      </pc:sldChg>
      <pc:sldChg chg="del">
        <pc:chgData name="Jim McGowan" userId="e2c7446dd3aca506" providerId="LiveId" clId="{AA856208-45B3-4AC6-8C62-86756A1D7D7A}" dt="2025-05-14T15:20:05.719" v="1583" actId="47"/>
        <pc:sldMkLst>
          <pc:docMk/>
          <pc:sldMk cId="0" sldId="2115"/>
        </pc:sldMkLst>
      </pc:sldChg>
      <pc:sldChg chg="modSp del mod">
        <pc:chgData name="Jim McGowan" userId="e2c7446dd3aca506" providerId="LiveId" clId="{AA856208-45B3-4AC6-8C62-86756A1D7D7A}" dt="2025-05-14T15:19:38.390" v="1581" actId="47"/>
        <pc:sldMkLst>
          <pc:docMk/>
          <pc:sldMk cId="0" sldId="2116"/>
        </pc:sldMkLst>
      </pc:sldChg>
      <pc:sldChg chg="modSp mod">
        <pc:chgData name="Jim McGowan" userId="e2c7446dd3aca506" providerId="LiveId" clId="{AA856208-45B3-4AC6-8C62-86756A1D7D7A}" dt="2025-05-14T15:20:21.134" v="1585" actId="12789"/>
        <pc:sldMkLst>
          <pc:docMk/>
          <pc:sldMk cId="0" sldId="2117"/>
        </pc:sldMkLst>
      </pc:sldChg>
      <pc:sldChg chg="addSp delSp modSp mod">
        <pc:chgData name="Jim McGowan" userId="e2c7446dd3aca506" providerId="LiveId" clId="{AA856208-45B3-4AC6-8C62-86756A1D7D7A}" dt="2025-05-14T16:49:12.134" v="2630"/>
        <pc:sldMkLst>
          <pc:docMk/>
          <pc:sldMk cId="0" sldId="2118"/>
        </pc:sldMkLst>
      </pc:sldChg>
      <pc:sldChg chg="del">
        <pc:chgData name="Jim McGowan" userId="e2c7446dd3aca506" providerId="LiveId" clId="{AA856208-45B3-4AC6-8C62-86756A1D7D7A}" dt="2025-05-14T16:37:53.800" v="2380" actId="47"/>
        <pc:sldMkLst>
          <pc:docMk/>
          <pc:sldMk cId="0" sldId="2119"/>
        </pc:sldMkLst>
      </pc:sldChg>
      <pc:sldChg chg="addSp delSp modSp mod">
        <pc:chgData name="Jim McGowan" userId="e2c7446dd3aca506" providerId="LiveId" clId="{AA856208-45B3-4AC6-8C62-86756A1D7D7A}" dt="2025-05-14T16:49:18.338" v="2634"/>
        <pc:sldMkLst>
          <pc:docMk/>
          <pc:sldMk cId="0" sldId="2120"/>
        </pc:sldMkLst>
      </pc:sldChg>
      <pc:sldChg chg="del">
        <pc:chgData name="Jim McGowan" userId="e2c7446dd3aca506" providerId="LiveId" clId="{AA856208-45B3-4AC6-8C62-86756A1D7D7A}" dt="2025-05-14T16:37:33.321" v="2378" actId="47"/>
        <pc:sldMkLst>
          <pc:docMk/>
          <pc:sldMk cId="0" sldId="2121"/>
        </pc:sldMkLst>
      </pc:sldChg>
      <pc:sldChg chg="del">
        <pc:chgData name="Jim McGowan" userId="e2c7446dd3aca506" providerId="LiveId" clId="{AA856208-45B3-4AC6-8C62-86756A1D7D7A}" dt="2025-05-14T16:38:43.656" v="2386" actId="47"/>
        <pc:sldMkLst>
          <pc:docMk/>
          <pc:sldMk cId="0" sldId="2122"/>
        </pc:sldMkLst>
      </pc:sldChg>
      <pc:sldChg chg="modSp mod">
        <pc:chgData name="Jim McGowan" userId="e2c7446dd3aca506" providerId="LiveId" clId="{AA856208-45B3-4AC6-8C62-86756A1D7D7A}" dt="2025-05-14T16:12:33.741" v="2077" actId="1035"/>
        <pc:sldMkLst>
          <pc:docMk/>
          <pc:sldMk cId="0" sldId="2123"/>
        </pc:sldMkLst>
      </pc:sldChg>
      <pc:sldChg chg="addSp modSp mod ord">
        <pc:chgData name="Jim McGowan" userId="e2c7446dd3aca506" providerId="LiveId" clId="{AA856208-45B3-4AC6-8C62-86756A1D7D7A}" dt="2025-05-14T16:28:59.377" v="2251" actId="1076"/>
        <pc:sldMkLst>
          <pc:docMk/>
          <pc:sldMk cId="0" sldId="2124"/>
        </pc:sldMkLst>
      </pc:sldChg>
      <pc:sldChg chg="addSp modSp mod ord">
        <pc:chgData name="Jim McGowan" userId="e2c7446dd3aca506" providerId="LiveId" clId="{AA856208-45B3-4AC6-8C62-86756A1D7D7A}" dt="2025-05-14T16:34:28.935" v="2335" actId="1035"/>
        <pc:sldMkLst>
          <pc:docMk/>
          <pc:sldMk cId="0" sldId="2125"/>
        </pc:sldMkLst>
      </pc:sldChg>
      <pc:sldChg chg="modSp del mod">
        <pc:chgData name="Jim McGowan" userId="e2c7446dd3aca506" providerId="LiveId" clId="{AA856208-45B3-4AC6-8C62-86756A1D7D7A}" dt="2025-05-14T16:13:29.202" v="2081" actId="47"/>
        <pc:sldMkLst>
          <pc:docMk/>
          <pc:sldMk cId="0" sldId="2126"/>
        </pc:sldMkLst>
      </pc:sldChg>
      <pc:sldChg chg="del">
        <pc:chgData name="Jim McGowan" userId="e2c7446dd3aca506" providerId="LiveId" clId="{AA856208-45B3-4AC6-8C62-86756A1D7D7A}" dt="2025-05-14T16:15:15.069" v="2089" actId="47"/>
        <pc:sldMkLst>
          <pc:docMk/>
          <pc:sldMk cId="0" sldId="2127"/>
        </pc:sldMkLst>
      </pc:sldChg>
      <pc:sldChg chg="del">
        <pc:chgData name="Jim McGowan" userId="e2c7446dd3aca506" providerId="LiveId" clId="{AA856208-45B3-4AC6-8C62-86756A1D7D7A}" dt="2025-05-14T16:16:09.858" v="2097" actId="47"/>
        <pc:sldMkLst>
          <pc:docMk/>
          <pc:sldMk cId="0" sldId="2128"/>
        </pc:sldMkLst>
      </pc:sldChg>
      <pc:sldChg chg="del">
        <pc:chgData name="Jim McGowan" userId="e2c7446dd3aca506" providerId="LiveId" clId="{AA856208-45B3-4AC6-8C62-86756A1D7D7A}" dt="2025-05-14T16:16:55.377" v="2106" actId="47"/>
        <pc:sldMkLst>
          <pc:docMk/>
          <pc:sldMk cId="0" sldId="2129"/>
        </pc:sldMkLst>
      </pc:sldChg>
      <pc:sldChg chg="del">
        <pc:chgData name="Jim McGowan" userId="e2c7446dd3aca506" providerId="LiveId" clId="{AA856208-45B3-4AC6-8C62-86756A1D7D7A}" dt="2025-05-14T16:17:30.383" v="2114" actId="47"/>
        <pc:sldMkLst>
          <pc:docMk/>
          <pc:sldMk cId="0" sldId="2130"/>
        </pc:sldMkLst>
      </pc:sldChg>
      <pc:sldChg chg="del">
        <pc:chgData name="Jim McGowan" userId="e2c7446dd3aca506" providerId="LiveId" clId="{AA856208-45B3-4AC6-8C62-86756A1D7D7A}" dt="2025-05-14T16:18:27.223" v="2127" actId="47"/>
        <pc:sldMkLst>
          <pc:docMk/>
          <pc:sldMk cId="0" sldId="2131"/>
        </pc:sldMkLst>
      </pc:sldChg>
      <pc:sldChg chg="del">
        <pc:chgData name="Jim McGowan" userId="e2c7446dd3aca506" providerId="LiveId" clId="{AA856208-45B3-4AC6-8C62-86756A1D7D7A}" dt="2025-05-14T16:19:16.982" v="2136" actId="47"/>
        <pc:sldMkLst>
          <pc:docMk/>
          <pc:sldMk cId="0" sldId="2132"/>
        </pc:sldMkLst>
      </pc:sldChg>
      <pc:sldChg chg="del">
        <pc:chgData name="Jim McGowan" userId="e2c7446dd3aca506" providerId="LiveId" clId="{AA856208-45B3-4AC6-8C62-86756A1D7D7A}" dt="2025-05-14T16:20:15.141" v="2146" actId="47"/>
        <pc:sldMkLst>
          <pc:docMk/>
          <pc:sldMk cId="0" sldId="2133"/>
        </pc:sldMkLst>
      </pc:sldChg>
      <pc:sldChg chg="del">
        <pc:chgData name="Jim McGowan" userId="e2c7446dd3aca506" providerId="LiveId" clId="{AA856208-45B3-4AC6-8C62-86756A1D7D7A}" dt="2025-05-14T16:21:00.494" v="2156" actId="47"/>
        <pc:sldMkLst>
          <pc:docMk/>
          <pc:sldMk cId="0" sldId="2134"/>
        </pc:sldMkLst>
      </pc:sldChg>
      <pc:sldChg chg="del">
        <pc:chgData name="Jim McGowan" userId="e2c7446dd3aca506" providerId="LiveId" clId="{AA856208-45B3-4AC6-8C62-86756A1D7D7A}" dt="2025-05-14T16:23:33.529" v="2169" actId="47"/>
        <pc:sldMkLst>
          <pc:docMk/>
          <pc:sldMk cId="0" sldId="2135"/>
        </pc:sldMkLst>
      </pc:sldChg>
      <pc:sldChg chg="modSp del mod">
        <pc:chgData name="Jim McGowan" userId="e2c7446dd3aca506" providerId="LiveId" clId="{AA856208-45B3-4AC6-8C62-86756A1D7D7A}" dt="2025-05-14T16:41:01.968" v="2415" actId="47"/>
        <pc:sldMkLst>
          <pc:docMk/>
          <pc:sldMk cId="0" sldId="2136"/>
        </pc:sldMkLst>
      </pc:sldChg>
      <pc:sldChg chg="delSp modSp mod">
        <pc:chgData name="Jim McGowan" userId="e2c7446dd3aca506" providerId="LiveId" clId="{AA856208-45B3-4AC6-8C62-86756A1D7D7A}" dt="2025-05-14T16:08:26.243" v="2031" actId="478"/>
        <pc:sldMkLst>
          <pc:docMk/>
          <pc:sldMk cId="0" sldId="2137"/>
        </pc:sldMkLst>
      </pc:sldChg>
      <pc:sldChg chg="del">
        <pc:chgData name="Jim McGowan" userId="e2c7446dd3aca506" providerId="LiveId" clId="{AA856208-45B3-4AC6-8C62-86756A1D7D7A}" dt="2025-05-14T13:27:33.968" v="725" actId="47"/>
        <pc:sldMkLst>
          <pc:docMk/>
          <pc:sldMk cId="0" sldId="2138"/>
        </pc:sldMkLst>
      </pc:sldChg>
      <pc:sldChg chg="del">
        <pc:chgData name="Jim McGowan" userId="e2c7446dd3aca506" providerId="LiveId" clId="{AA856208-45B3-4AC6-8C62-86756A1D7D7A}" dt="2025-05-14T13:28:34.577" v="739" actId="47"/>
        <pc:sldMkLst>
          <pc:docMk/>
          <pc:sldMk cId="0" sldId="2139"/>
        </pc:sldMkLst>
      </pc:sldChg>
      <pc:sldChg chg="modSp">
        <pc:chgData name="Jim McGowan" userId="e2c7446dd3aca506" providerId="LiveId" clId="{AA856208-45B3-4AC6-8C62-86756A1D7D7A}" dt="2025-05-14T14:45:33.722" v="1328" actId="1366"/>
        <pc:sldMkLst>
          <pc:docMk/>
          <pc:sldMk cId="0" sldId="2140"/>
        </pc:sldMkLst>
      </pc:sldChg>
      <pc:sldChg chg="addSp delSp modSp mod">
        <pc:chgData name="Jim McGowan" userId="e2c7446dd3aca506" providerId="LiveId" clId="{AA856208-45B3-4AC6-8C62-86756A1D7D7A}" dt="2025-05-14T16:48:42.517" v="2610"/>
        <pc:sldMkLst>
          <pc:docMk/>
          <pc:sldMk cId="2082614144" sldId="2141"/>
        </pc:sldMkLst>
      </pc:sldChg>
      <pc:sldChg chg="addSp delSp modSp mod">
        <pc:chgData name="Jim McGowan" userId="e2c7446dd3aca506" providerId="LiveId" clId="{AA856208-45B3-4AC6-8C62-86756A1D7D7A}" dt="2025-05-14T16:48:48.489" v="2614"/>
        <pc:sldMkLst>
          <pc:docMk/>
          <pc:sldMk cId="3670036879" sldId="2142"/>
        </pc:sldMkLst>
      </pc:sldChg>
      <pc:sldChg chg="add del">
        <pc:chgData name="Jim McGowan" userId="e2c7446dd3aca506" providerId="LiveId" clId="{AA856208-45B3-4AC6-8C62-86756A1D7D7A}" dt="2025-05-14T12:56:20.972" v="354" actId="47"/>
        <pc:sldMkLst>
          <pc:docMk/>
          <pc:sldMk cId="3450698354" sldId="2143"/>
        </pc:sldMkLst>
      </pc:sldChg>
      <pc:sldChg chg="addSp delSp modSp add mod">
        <pc:chgData name="Jim McGowan" userId="e2c7446dd3aca506" providerId="LiveId" clId="{AA856208-45B3-4AC6-8C62-86756A1D7D7A}" dt="2025-05-14T16:45:44.466" v="2479" actId="478"/>
        <pc:sldMkLst>
          <pc:docMk/>
          <pc:sldMk cId="1340731204" sldId="2144"/>
        </pc:sldMkLst>
      </pc:sldChg>
      <pc:sldChg chg="addSp delSp modSp add mod">
        <pc:chgData name="Jim McGowan" userId="e2c7446dd3aca506" providerId="LiveId" clId="{AA856208-45B3-4AC6-8C62-86756A1D7D7A}" dt="2025-05-14T16:46:29.540" v="2536" actId="12788"/>
        <pc:sldMkLst>
          <pc:docMk/>
          <pc:sldMk cId="1621491993" sldId="2145"/>
        </pc:sldMkLst>
      </pc:sldChg>
      <pc:sldChg chg="addSp delSp modSp add mod">
        <pc:chgData name="Jim McGowan" userId="e2c7446dd3aca506" providerId="LiveId" clId="{AA856208-45B3-4AC6-8C62-86756A1D7D7A}" dt="2025-05-14T16:51:06.491" v="2669"/>
        <pc:sldMkLst>
          <pc:docMk/>
          <pc:sldMk cId="1622827707" sldId="2146"/>
        </pc:sldMkLst>
      </pc:sldChg>
      <pc:sldChg chg="addSp delSp modSp add mod">
        <pc:chgData name="Jim McGowan" userId="e2c7446dd3aca506" providerId="LiveId" clId="{AA856208-45B3-4AC6-8C62-86756A1D7D7A}" dt="2025-05-14T16:51:21.760" v="2672"/>
        <pc:sldMkLst>
          <pc:docMk/>
          <pc:sldMk cId="921685240" sldId="2147"/>
        </pc:sldMkLst>
      </pc:sldChg>
      <pc:sldChg chg="addSp delSp modSp add mod">
        <pc:chgData name="Jim McGowan" userId="e2c7446dd3aca506" providerId="LiveId" clId="{AA856208-45B3-4AC6-8C62-86756A1D7D7A}" dt="2025-05-14T16:51:32.575" v="2675"/>
        <pc:sldMkLst>
          <pc:docMk/>
          <pc:sldMk cId="2428579790" sldId="2148"/>
        </pc:sldMkLst>
      </pc:sldChg>
      <pc:sldChg chg="addSp delSp modSp add mod">
        <pc:chgData name="Jim McGowan" userId="e2c7446dd3aca506" providerId="LiveId" clId="{AA856208-45B3-4AC6-8C62-86756A1D7D7A}" dt="2025-05-14T16:51:43.331" v="2678"/>
        <pc:sldMkLst>
          <pc:docMk/>
          <pc:sldMk cId="2849096971" sldId="2149"/>
        </pc:sldMkLst>
      </pc:sldChg>
      <pc:sldChg chg="addSp delSp modSp add mod">
        <pc:chgData name="Jim McGowan" userId="e2c7446dd3aca506" providerId="LiveId" clId="{AA856208-45B3-4AC6-8C62-86756A1D7D7A}" dt="2025-05-14T16:51:53.941" v="2681"/>
        <pc:sldMkLst>
          <pc:docMk/>
          <pc:sldMk cId="1241244993" sldId="2150"/>
        </pc:sldMkLst>
      </pc:sldChg>
      <pc:sldChg chg="addSp delSp modSp add mod">
        <pc:chgData name="Jim McGowan" userId="e2c7446dd3aca506" providerId="LiveId" clId="{AA856208-45B3-4AC6-8C62-86756A1D7D7A}" dt="2025-05-14T16:52:02.646" v="2684"/>
        <pc:sldMkLst>
          <pc:docMk/>
          <pc:sldMk cId="2115134785" sldId="2151"/>
        </pc:sldMkLst>
      </pc:sldChg>
      <pc:sldChg chg="addSp delSp modSp add mod">
        <pc:chgData name="Jim McGowan" userId="e2c7446dd3aca506" providerId="LiveId" clId="{AA856208-45B3-4AC6-8C62-86756A1D7D7A}" dt="2025-05-14T16:52:11.160" v="2687"/>
        <pc:sldMkLst>
          <pc:docMk/>
          <pc:sldMk cId="3384245787" sldId="2152"/>
        </pc:sldMkLst>
      </pc:sldChg>
      <pc:sldChg chg="addSp delSp modSp add mod">
        <pc:chgData name="Jim McGowan" userId="e2c7446dd3aca506" providerId="LiveId" clId="{AA856208-45B3-4AC6-8C62-86756A1D7D7A}" dt="2025-05-14T16:52:19.075" v="2690"/>
        <pc:sldMkLst>
          <pc:docMk/>
          <pc:sldMk cId="2223942199" sldId="2153"/>
        </pc:sldMkLst>
      </pc:sldChg>
      <pc:sldChg chg="addSp delSp modSp add mod">
        <pc:chgData name="Jim McGowan" userId="e2c7446dd3aca506" providerId="LiveId" clId="{AA856208-45B3-4AC6-8C62-86756A1D7D7A}" dt="2025-05-14T16:52:27.369" v="2693"/>
        <pc:sldMkLst>
          <pc:docMk/>
          <pc:sldMk cId="838945371" sldId="2154"/>
        </pc:sldMkLst>
      </pc:sldChg>
      <pc:sldChg chg="addSp delSp modSp add mod">
        <pc:chgData name="Jim McGowan" userId="e2c7446dd3aca506" providerId="LiveId" clId="{AA856208-45B3-4AC6-8C62-86756A1D7D7A}" dt="2025-05-14T16:47:19.983" v="2554"/>
        <pc:sldMkLst>
          <pc:docMk/>
          <pc:sldMk cId="355066250" sldId="2155"/>
        </pc:sldMkLst>
      </pc:sldChg>
      <pc:sldChg chg="addSp delSp modSp add mod">
        <pc:chgData name="Jim McGowan" userId="e2c7446dd3aca506" providerId="LiveId" clId="{AA856208-45B3-4AC6-8C62-86756A1D7D7A}" dt="2025-05-14T16:47:23.178" v="2556"/>
        <pc:sldMkLst>
          <pc:docMk/>
          <pc:sldMk cId="524207980" sldId="2156"/>
        </pc:sldMkLst>
      </pc:sldChg>
      <pc:sldChg chg="addSp delSp modSp add mod">
        <pc:chgData name="Jim McGowan" userId="e2c7446dd3aca506" providerId="LiveId" clId="{AA856208-45B3-4AC6-8C62-86756A1D7D7A}" dt="2025-05-14T16:47:27.273" v="2558"/>
        <pc:sldMkLst>
          <pc:docMk/>
          <pc:sldMk cId="334256247" sldId="2157"/>
        </pc:sldMkLst>
      </pc:sldChg>
      <pc:sldChg chg="addSp delSp modSp add mod">
        <pc:chgData name="Jim McGowan" userId="e2c7446dd3aca506" providerId="LiveId" clId="{AA856208-45B3-4AC6-8C62-86756A1D7D7A}" dt="2025-05-14T16:47:53.092" v="2576"/>
        <pc:sldMkLst>
          <pc:docMk/>
          <pc:sldMk cId="2952855867" sldId="2158"/>
        </pc:sldMkLst>
      </pc:sldChg>
      <pc:sldChg chg="addSp delSp modSp add mod">
        <pc:chgData name="Jim McGowan" userId="e2c7446dd3aca506" providerId="LiveId" clId="{AA856208-45B3-4AC6-8C62-86756A1D7D7A}" dt="2025-05-14T16:47:57.752" v="2580"/>
        <pc:sldMkLst>
          <pc:docMk/>
          <pc:sldMk cId="4282376758" sldId="2159"/>
        </pc:sldMkLst>
      </pc:sldChg>
      <pc:sldChg chg="addSp delSp modSp add mod">
        <pc:chgData name="Jim McGowan" userId="e2c7446dd3aca506" providerId="LiveId" clId="{AA856208-45B3-4AC6-8C62-86756A1D7D7A}" dt="2025-05-14T16:48:03.011" v="2584"/>
        <pc:sldMkLst>
          <pc:docMk/>
          <pc:sldMk cId="3490649193" sldId="2160"/>
        </pc:sldMkLst>
      </pc:sldChg>
      <pc:sldChg chg="addSp delSp modSp add mod">
        <pc:chgData name="Jim McGowan" userId="e2c7446dd3aca506" providerId="LiveId" clId="{AA856208-45B3-4AC6-8C62-86756A1D7D7A}" dt="2025-05-14T16:48:05.991" v="2586"/>
        <pc:sldMkLst>
          <pc:docMk/>
          <pc:sldMk cId="4049341175" sldId="2161"/>
        </pc:sldMkLst>
      </pc:sldChg>
      <pc:sldChg chg="addSp delSp modSp add mod">
        <pc:chgData name="Jim McGowan" userId="e2c7446dd3aca506" providerId="LiveId" clId="{AA856208-45B3-4AC6-8C62-86756A1D7D7A}" dt="2025-05-14T16:48:17.626" v="2594"/>
        <pc:sldMkLst>
          <pc:docMk/>
          <pc:sldMk cId="3060733449" sldId="2162"/>
        </pc:sldMkLst>
      </pc:sldChg>
      <pc:sldChg chg="addSp delSp modSp add mod ord">
        <pc:chgData name="Jim McGowan" userId="e2c7446dd3aca506" providerId="LiveId" clId="{AA856208-45B3-4AC6-8C62-86756A1D7D7A}" dt="2025-05-14T16:48:20.197" v="2596"/>
        <pc:sldMkLst>
          <pc:docMk/>
          <pc:sldMk cId="567838910" sldId="2163"/>
        </pc:sldMkLst>
      </pc:sldChg>
      <pc:sldChg chg="addSp delSp modSp add mod">
        <pc:chgData name="Jim McGowan" userId="e2c7446dd3aca506" providerId="LiveId" clId="{AA856208-45B3-4AC6-8C62-86756A1D7D7A}" dt="2025-05-14T16:48:25.839" v="2600"/>
        <pc:sldMkLst>
          <pc:docMk/>
          <pc:sldMk cId="1615641519" sldId="2164"/>
        </pc:sldMkLst>
      </pc:sldChg>
      <pc:sldChg chg="addSp delSp modSp add mod">
        <pc:chgData name="Jim McGowan" userId="e2c7446dd3aca506" providerId="LiveId" clId="{AA856208-45B3-4AC6-8C62-86756A1D7D7A}" dt="2025-05-14T16:48:36.816" v="2606"/>
        <pc:sldMkLst>
          <pc:docMk/>
          <pc:sldMk cId="1312655610" sldId="2165"/>
        </pc:sldMkLst>
      </pc:sldChg>
      <pc:sldChg chg="new del">
        <pc:chgData name="Jim McGowan" userId="e2c7446dd3aca506" providerId="LiveId" clId="{AA856208-45B3-4AC6-8C62-86756A1D7D7A}" dt="2025-05-14T14:54:46.533" v="1367" actId="47"/>
        <pc:sldMkLst>
          <pc:docMk/>
          <pc:sldMk cId="3263573523" sldId="2166"/>
        </pc:sldMkLst>
      </pc:sldChg>
      <pc:sldChg chg="add">
        <pc:chgData name="Jim McGowan" userId="e2c7446dd3aca506" providerId="LiveId" clId="{AA856208-45B3-4AC6-8C62-86756A1D7D7A}" dt="2025-05-14T14:30:48.972" v="1232"/>
        <pc:sldMkLst>
          <pc:docMk/>
          <pc:sldMk cId="2552648806" sldId="2167"/>
        </pc:sldMkLst>
      </pc:sldChg>
      <pc:sldChg chg="add del">
        <pc:chgData name="Jim McGowan" userId="e2c7446dd3aca506" providerId="LiveId" clId="{AA856208-45B3-4AC6-8C62-86756A1D7D7A}" dt="2025-05-14T14:31:24.748" v="1234" actId="47"/>
        <pc:sldMkLst>
          <pc:docMk/>
          <pc:sldMk cId="2666049819" sldId="2168"/>
        </pc:sldMkLst>
      </pc:sldChg>
      <pc:sldChg chg="add">
        <pc:chgData name="Jim McGowan" userId="e2c7446dd3aca506" providerId="LiveId" clId="{AA856208-45B3-4AC6-8C62-86756A1D7D7A}" dt="2025-05-14T14:31:19.398" v="1233"/>
        <pc:sldMkLst>
          <pc:docMk/>
          <pc:sldMk cId="2973001248" sldId="27632"/>
        </pc:sldMkLst>
      </pc:sldChg>
      <pc:sldChg chg="addSp delSp modSp add mod">
        <pc:chgData name="Jim McGowan" userId="e2c7446dd3aca506" providerId="LiveId" clId="{AA856208-45B3-4AC6-8C62-86756A1D7D7A}" dt="2025-05-14T16:48:53.738" v="2618"/>
        <pc:sldMkLst>
          <pc:docMk/>
          <pc:sldMk cId="3992340989" sldId="27633"/>
        </pc:sldMkLst>
      </pc:sldChg>
      <pc:sldChg chg="addSp delSp modSp add mod">
        <pc:chgData name="Jim McGowan" userId="e2c7446dd3aca506" providerId="LiveId" clId="{AA856208-45B3-4AC6-8C62-86756A1D7D7A}" dt="2025-05-14T16:49:06.322" v="2626"/>
        <pc:sldMkLst>
          <pc:docMk/>
          <pc:sldMk cId="4110101182" sldId="27634"/>
        </pc:sldMkLst>
      </pc:sldChg>
      <pc:sldChg chg="addSp delSp modSp add mod">
        <pc:chgData name="Jim McGowan" userId="e2c7446dd3aca506" providerId="LiveId" clId="{AA856208-45B3-4AC6-8C62-86756A1D7D7A}" dt="2025-05-14T16:49:15.754" v="2632"/>
        <pc:sldMkLst>
          <pc:docMk/>
          <pc:sldMk cId="3800326303" sldId="27635"/>
        </pc:sldMkLst>
      </pc:sldChg>
      <pc:sldChg chg="addSp delSp modSp add mod">
        <pc:chgData name="Jim McGowan" userId="e2c7446dd3aca506" providerId="LiveId" clId="{AA856208-45B3-4AC6-8C62-86756A1D7D7A}" dt="2025-05-14T16:49:20.772" v="2636"/>
        <pc:sldMkLst>
          <pc:docMk/>
          <pc:sldMk cId="4264191173" sldId="27636"/>
        </pc:sldMkLst>
      </pc:sldChg>
      <pc:sldChg chg="addSp delSp modSp add mod">
        <pc:chgData name="Jim McGowan" userId="e2c7446dd3aca506" providerId="LiveId" clId="{AA856208-45B3-4AC6-8C62-86756A1D7D7A}" dt="2025-05-14T16:49:46.830" v="2650"/>
        <pc:sldMkLst>
          <pc:docMk/>
          <pc:sldMk cId="3349005980" sldId="27637"/>
        </pc:sldMkLst>
      </pc:sldChg>
      <pc:sldChg chg="addSp delSp modSp add mod">
        <pc:chgData name="Jim McGowan" userId="e2c7446dd3aca506" providerId="LiveId" clId="{AA856208-45B3-4AC6-8C62-86756A1D7D7A}" dt="2025-05-14T16:50:07.952" v="2654"/>
        <pc:sldMkLst>
          <pc:docMk/>
          <pc:sldMk cId="235649702" sldId="27638"/>
        </pc:sldMkLst>
      </pc:sldChg>
      <pc:sldChg chg="addSp delSp modSp add mod">
        <pc:chgData name="Jim McGowan" userId="e2c7446dd3aca506" providerId="LiveId" clId="{AA856208-45B3-4AC6-8C62-86756A1D7D7A}" dt="2025-05-14T16:50:19.068" v="2662"/>
        <pc:sldMkLst>
          <pc:docMk/>
          <pc:sldMk cId="1348356978" sldId="27639"/>
        </pc:sldMkLst>
      </pc:sldChg>
      <pc:sldChg chg="addSp delSp modSp add mod">
        <pc:chgData name="Jim McGowan" userId="e2c7446dd3aca506" providerId="LiveId" clId="{AA856208-45B3-4AC6-8C62-86756A1D7D7A}" dt="2025-05-14T16:48:59.681" v="2622"/>
        <pc:sldMkLst>
          <pc:docMk/>
          <pc:sldMk cId="3447932966" sldId="27640"/>
        </pc:sldMkLst>
      </pc:sldChg>
      <pc:sldChg chg="addSp delSp modSp add mod">
        <pc:chgData name="Jim McGowan" userId="e2c7446dd3aca506" providerId="LiveId" clId="{AA856208-45B3-4AC6-8C62-86756A1D7D7A}" dt="2025-05-14T16:49:02.353" v="2624"/>
        <pc:sldMkLst>
          <pc:docMk/>
          <pc:sldMk cId="909775931" sldId="27641"/>
        </pc:sldMkLst>
      </pc:sldChg>
      <pc:sldChg chg="addSp delSp modSp add mod">
        <pc:chgData name="Jim McGowan" userId="e2c7446dd3aca506" providerId="LiveId" clId="{AA856208-45B3-4AC6-8C62-86756A1D7D7A}" dt="2025-05-14T16:49:25.777" v="2640"/>
        <pc:sldMkLst>
          <pc:docMk/>
          <pc:sldMk cId="2455071530" sldId="27642"/>
        </pc:sldMkLst>
      </pc:sldChg>
      <pc:sldChg chg="addSp delSp modSp add mod">
        <pc:chgData name="Jim McGowan" userId="e2c7446dd3aca506" providerId="LiveId" clId="{AA856208-45B3-4AC6-8C62-86756A1D7D7A}" dt="2025-05-14T16:49:34.930" v="2644"/>
        <pc:sldMkLst>
          <pc:docMk/>
          <pc:sldMk cId="309628364" sldId="27643"/>
        </pc:sldMkLst>
      </pc:sldChg>
      <pc:sldChg chg="addSp delSp modSp add del mod">
        <pc:chgData name="Jim McGowan" userId="e2c7446dd3aca506" providerId="LiveId" clId="{AA856208-45B3-4AC6-8C62-86756A1D7D7A}" dt="2025-05-14T16:57:39.567" v="2698" actId="47"/>
        <pc:sldMkLst>
          <pc:docMk/>
          <pc:sldMk cId="747961865" sldId="27644"/>
        </pc:sldMkLst>
      </pc:sldChg>
      <pc:sldChg chg="addSp delSp modSp add mod">
        <pc:chgData name="Jim McGowan" userId="e2c7446dd3aca506" providerId="LiveId" clId="{AA856208-45B3-4AC6-8C62-86756A1D7D7A}" dt="2025-05-14T16:52:57.576" v="2697"/>
        <pc:sldMkLst>
          <pc:docMk/>
          <pc:sldMk cId="3592477177" sldId="27645"/>
        </pc:sldMkLst>
      </pc:sldChg>
      <pc:sldChg chg="addSp delSp modSp add mod">
        <pc:chgData name="Jim McGowan" userId="e2c7446dd3aca506" providerId="LiveId" clId="{AA856208-45B3-4AC6-8C62-86756A1D7D7A}" dt="2025-05-14T16:49:42.205" v="2648"/>
        <pc:sldMkLst>
          <pc:docMk/>
          <pc:sldMk cId="3417291345" sldId="27646"/>
        </pc:sldMkLst>
      </pc:sldChg>
      <pc:sldChg chg="modSp add mod">
        <pc:chgData name="Jim McGowan" userId="e2c7446dd3aca506" providerId="LiveId" clId="{AA856208-45B3-4AC6-8C62-86756A1D7D7A}" dt="2025-05-14T16:13:20.374" v="2080" actId="207"/>
        <pc:sldMkLst>
          <pc:docMk/>
          <pc:sldMk cId="3556905387" sldId="27647"/>
        </pc:sldMkLst>
      </pc:sldChg>
      <pc:sldChg chg="modSp add mod">
        <pc:chgData name="Jim McGowan" userId="e2c7446dd3aca506" providerId="LiveId" clId="{AA856208-45B3-4AC6-8C62-86756A1D7D7A}" dt="2025-05-14T16:14:57.267" v="2088" actId="113"/>
        <pc:sldMkLst>
          <pc:docMk/>
          <pc:sldMk cId="2775203287" sldId="27648"/>
        </pc:sldMkLst>
      </pc:sldChg>
      <pc:sldChg chg="modSp add mod">
        <pc:chgData name="Jim McGowan" userId="e2c7446dd3aca506" providerId="LiveId" clId="{AA856208-45B3-4AC6-8C62-86756A1D7D7A}" dt="2025-05-14T16:16:00.552" v="2096" actId="113"/>
        <pc:sldMkLst>
          <pc:docMk/>
          <pc:sldMk cId="2156798268" sldId="27649"/>
        </pc:sldMkLst>
      </pc:sldChg>
      <pc:sldChg chg="modSp add mod">
        <pc:chgData name="Jim McGowan" userId="e2c7446dd3aca506" providerId="LiveId" clId="{AA856208-45B3-4AC6-8C62-86756A1D7D7A}" dt="2025-05-14T16:16:49.485" v="2105" actId="207"/>
        <pc:sldMkLst>
          <pc:docMk/>
          <pc:sldMk cId="3761461003" sldId="27650"/>
        </pc:sldMkLst>
      </pc:sldChg>
      <pc:sldChg chg="modSp add mod">
        <pc:chgData name="Jim McGowan" userId="e2c7446dd3aca506" providerId="LiveId" clId="{AA856208-45B3-4AC6-8C62-86756A1D7D7A}" dt="2025-05-14T16:29:18.530" v="2253" actId="14734"/>
        <pc:sldMkLst>
          <pc:docMk/>
          <pc:sldMk cId="2886615198" sldId="27651"/>
        </pc:sldMkLst>
      </pc:sldChg>
      <pc:sldChg chg="modSp add mod">
        <pc:chgData name="Jim McGowan" userId="e2c7446dd3aca506" providerId="LiveId" clId="{AA856208-45B3-4AC6-8C62-86756A1D7D7A}" dt="2025-05-14T16:18:01.655" v="2121" actId="113"/>
        <pc:sldMkLst>
          <pc:docMk/>
          <pc:sldMk cId="2775820423" sldId="27652"/>
        </pc:sldMkLst>
      </pc:sldChg>
      <pc:sldChg chg="modSp add mod ord">
        <pc:chgData name="Jim McGowan" userId="e2c7446dd3aca506" providerId="LiveId" clId="{AA856208-45B3-4AC6-8C62-86756A1D7D7A}" dt="2025-05-14T16:19:07.160" v="2135" actId="207"/>
        <pc:sldMkLst>
          <pc:docMk/>
          <pc:sldMk cId="718175523" sldId="27653"/>
        </pc:sldMkLst>
      </pc:sldChg>
      <pc:sldChg chg="modSp add mod">
        <pc:chgData name="Jim McGowan" userId="e2c7446dd3aca506" providerId="LiveId" clId="{AA856208-45B3-4AC6-8C62-86756A1D7D7A}" dt="2025-05-14T16:20:05.692" v="2145" actId="207"/>
        <pc:sldMkLst>
          <pc:docMk/>
          <pc:sldMk cId="2480410930" sldId="27654"/>
        </pc:sldMkLst>
      </pc:sldChg>
      <pc:sldChg chg="modSp add mod">
        <pc:chgData name="Jim McGowan" userId="e2c7446dd3aca506" providerId="LiveId" clId="{AA856208-45B3-4AC6-8C62-86756A1D7D7A}" dt="2025-05-14T16:23:10.288" v="2168" actId="207"/>
        <pc:sldMkLst>
          <pc:docMk/>
          <pc:sldMk cId="3968669224" sldId="27655"/>
        </pc:sldMkLst>
      </pc:sldChg>
      <pc:sldChg chg="modSp add mod">
        <pc:chgData name="Jim McGowan" userId="e2c7446dd3aca506" providerId="LiveId" clId="{AA856208-45B3-4AC6-8C62-86756A1D7D7A}" dt="2025-05-14T16:22:47.680" v="2167" actId="207"/>
        <pc:sldMkLst>
          <pc:docMk/>
          <pc:sldMk cId="1494256662" sldId="27656"/>
        </pc:sldMkLst>
      </pc:sldChg>
      <pc:sldChg chg="addSp delSp modSp add mod">
        <pc:chgData name="Jim McGowan" userId="e2c7446dd3aca506" providerId="LiveId" clId="{AA856208-45B3-4AC6-8C62-86756A1D7D7A}" dt="2025-05-14T16:50:12.819" v="2658"/>
        <pc:sldMkLst>
          <pc:docMk/>
          <pc:sldMk cId="3446477831" sldId="27657"/>
        </pc:sldMkLst>
      </pc:sldChg>
      <pc:sldChg chg="add">
        <pc:chgData name="Jim McGowan" userId="e2c7446dd3aca506" providerId="LiveId" clId="{AA856208-45B3-4AC6-8C62-86756A1D7D7A}" dt="2025-05-14T16:37:49.502" v="2379"/>
        <pc:sldMkLst>
          <pc:docMk/>
          <pc:sldMk cId="175402909" sldId="27658"/>
        </pc:sldMkLst>
      </pc:sldChg>
      <pc:sldChg chg="addSp delSp modSp add mod">
        <pc:chgData name="Jim McGowan" userId="e2c7446dd3aca506" providerId="LiveId" clId="{AA856208-45B3-4AC6-8C62-86756A1D7D7A}" dt="2025-05-14T16:50:16.176" v="2660"/>
        <pc:sldMkLst>
          <pc:docMk/>
          <pc:sldMk cId="643564802" sldId="27659"/>
        </pc:sldMkLst>
      </pc:sldChg>
      <pc:sldChg chg="addSp delSp modSp add mod">
        <pc:chgData name="Jim McGowan" userId="e2c7446dd3aca506" providerId="LiveId" clId="{AA856208-45B3-4AC6-8C62-86756A1D7D7A}" dt="2025-05-14T16:50:23.934" v="2666"/>
        <pc:sldMkLst>
          <pc:docMk/>
          <pc:sldMk cId="3432142939" sldId="2766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003 Exodus 1v15-22</a:t>
            </a:r>
          </a:p>
          <a:p>
            <a:pPr>
              <a:defRPr/>
            </a:pPr>
            <a:r>
              <a:rPr lang="en-US" sz="1500" dirty="0"/>
              <a:t>06-01-2025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5/31/2025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40</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1520037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023096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755808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383403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3868066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1117075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644639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267097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2656495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85409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2742185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46712300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2381517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3700978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996761463"/>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715F9-7049-4A28-AF50-7BB5B7D44F4C}"/>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F68D0B4B-E4DF-D2A4-AFD5-B890813DBCCF}"/>
              </a:ext>
            </a:extLst>
          </p:cNvPr>
          <p:cNvSpPr>
            <a:spLocks noGrp="1" noChangeArrowheads="1"/>
          </p:cNvSpPr>
          <p:nvPr>
            <p:ph type="title"/>
          </p:nvPr>
        </p:nvSpPr>
        <p:spPr>
          <a:xfrm>
            <a:off x="914400" y="228600"/>
            <a:ext cx="10363200" cy="914400"/>
          </a:xfrm>
        </p:spPr>
        <p:txBody>
          <a:bodyPr/>
          <a:lstStyle/>
          <a:p>
            <a:pPr algn="ctr" eaLnBrk="1" hangingPunct="1"/>
            <a:r>
              <a:rPr lang="en-US" sz="3600" dirty="0">
                <a:latin typeface="Calibri" panose="020F0502020204030204" pitchFamily="34" charset="0"/>
                <a:cs typeface="Calibri" panose="020F0502020204030204" pitchFamily="34" charset="0"/>
              </a:rPr>
              <a:t>Satanic Attempts to Stop Messiah’s Birth</a:t>
            </a:r>
          </a:p>
        </p:txBody>
      </p:sp>
      <p:sp>
        <p:nvSpPr>
          <p:cNvPr id="4099" name="Rectangle 3">
            <a:extLst>
              <a:ext uri="{FF2B5EF4-FFF2-40B4-BE49-F238E27FC236}">
                <a16:creationId xmlns:a16="http://schemas.microsoft.com/office/drawing/2014/main" id="{E2EC6ABA-4A80-777B-6773-C05774765623}"/>
              </a:ext>
            </a:extLst>
          </p:cNvPr>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Antiochus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Epiphanés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Herod persecutes Christ (Matt 2; Rev 12:4)</a:t>
            </a:r>
            <a:endParaRPr lang="en-US" dirty="0">
              <a:latin typeface="Calibri" panose="020F0502020204030204" pitchFamily="34" charset="0"/>
              <a:cs typeface="Calibri" panose="020F0502020204030204" pitchFamily="34" charset="0"/>
            </a:endParaRPr>
          </a:p>
        </p:txBody>
      </p:sp>
      <p:pic>
        <p:nvPicPr>
          <p:cNvPr id="18436" name="Picture 5" descr="https://encrypted-tbn2.gstatic.com/images?q=tbn:ANd9GcQjYa1b34wEurDM_Ysus-MUPsGfl59ZGk9jgBY_m0Y7gik3vNxamA">
            <a:extLst>
              <a:ext uri="{FF2B5EF4-FFF2-40B4-BE49-F238E27FC236}">
                <a16:creationId xmlns:a16="http://schemas.microsoft.com/office/drawing/2014/main" id="{0172097B-1217-75B9-DCF8-0C42BAEC23A7}"/>
              </a:ext>
            </a:extLst>
          </p:cNvPr>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54473638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E6BD4EB8-427B-3034-6994-88924B4984B4}"/>
              </a:ext>
            </a:extLst>
          </p:cNvPr>
          <p:cNvPicPr>
            <a:picLocks noChangeAspect="1"/>
          </p:cNvPicPr>
          <p:nvPr/>
        </p:nvPicPr>
        <p:blipFill>
          <a:blip r:embed="rId3"/>
          <a:stretch>
            <a:fillRect/>
          </a:stretch>
        </p:blipFill>
        <p:spPr>
          <a:xfrm>
            <a:off x="4455330" y="2505074"/>
            <a:ext cx="328134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0079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658938" y="228600"/>
            <a:ext cx="8875712" cy="1295400"/>
          </a:xfrm>
        </p:spPr>
        <p:txBody>
          <a:bodyPr lIns="92075" tIns="46038" rIns="92075" bIns="46038"/>
          <a:lstStyle/>
          <a:p>
            <a:pPr algn="ctr">
              <a:defRPr/>
            </a:pPr>
            <a:r>
              <a:rPr lang="en-US" sz="4000" dirty="0">
                <a:effectLst>
                  <a:outerShdw blurRad="38100" dist="38100" dir="2700000" algn="tl">
                    <a:srgbClr val="000000">
                      <a:alpha val="43137"/>
                    </a:srgbClr>
                  </a:outerShdw>
                </a:effectLst>
              </a:rPr>
              <a:t>Israel’s Three Blessings to the World</a:t>
            </a:r>
            <a:br>
              <a:rPr lang="en-US" sz="4000" dirty="0">
                <a:effectLst>
                  <a:outerShdw blurRad="38100" dist="38100" dir="2700000" algn="tl">
                    <a:srgbClr val="000000">
                      <a:alpha val="43137"/>
                    </a:srgbClr>
                  </a:outerShdw>
                </a:effectLst>
              </a:rPr>
            </a:br>
            <a:r>
              <a:rPr lang="en-US" sz="3200" kern="1200" dirty="0">
                <a:solidFill>
                  <a:srgbClr val="FFFFFF"/>
                </a:solidFill>
                <a:effectLst>
                  <a:outerShdw blurRad="38100" dist="38100" dir="2700000" algn="tl">
                    <a:srgbClr val="000000">
                      <a:alpha val="43137"/>
                    </a:srgbClr>
                  </a:outerShdw>
                </a:effectLst>
                <a:ea typeface="+mn-ea"/>
                <a:cs typeface="+mn-cs"/>
              </a:rPr>
              <a:t>(Gen 12:3b)</a:t>
            </a:r>
          </a:p>
        </p:txBody>
      </p:sp>
      <p:sp>
        <p:nvSpPr>
          <p:cNvPr id="25603" name="Rectangle 3"/>
          <p:cNvSpPr>
            <a:spLocks noGrp="1" noChangeArrowheads="1"/>
          </p:cNvSpPr>
          <p:nvPr>
            <p:ph type="body" idx="4294967295"/>
          </p:nvPr>
        </p:nvSpPr>
        <p:spPr>
          <a:xfrm>
            <a:off x="1752600" y="2057400"/>
            <a:ext cx="4191000" cy="2362200"/>
          </a:xfrm>
        </p:spPr>
        <p:txBody>
          <a:bodyPr/>
          <a:lstStyle/>
          <a:p>
            <a:pPr marL="457200" indent="-457200">
              <a:spcBef>
                <a:spcPts val="0"/>
              </a:spcBef>
              <a:spcAft>
                <a:spcPts val="3600"/>
              </a:spcAft>
              <a:buSzPct val="100000"/>
              <a:buFontTx/>
              <a:buAutoNum type="arabicPeriod"/>
              <a:defRPr/>
            </a:pPr>
            <a:r>
              <a:rPr lang="en-US" kern="1200" dirty="0">
                <a:solidFill>
                  <a:srgbClr val="FFFFFF"/>
                </a:solidFill>
                <a:effectLst>
                  <a:outerShdw blurRad="38100" dist="38100" dir="2700000" algn="tl">
                    <a:srgbClr val="000000">
                      <a:alpha val="43137"/>
                    </a:srgbClr>
                  </a:outerShdw>
                </a:effectLst>
              </a:rPr>
              <a:t>Scripture (Rom 3:2)</a:t>
            </a:r>
          </a:p>
          <a:p>
            <a:pPr marL="457200" indent="-457200">
              <a:spcBef>
                <a:spcPts val="0"/>
              </a:spcBef>
              <a:spcAft>
                <a:spcPts val="3600"/>
              </a:spcAft>
              <a:buSzPct val="100000"/>
              <a:buFontTx/>
              <a:buAutoNum type="arabicPeriod"/>
              <a:defRPr/>
            </a:pPr>
            <a:r>
              <a:rPr lang="en-US" kern="1200" dirty="0">
                <a:solidFill>
                  <a:srgbClr val="FFFFFF"/>
                </a:solidFill>
                <a:effectLst>
                  <a:outerShdw blurRad="38100" dist="38100" dir="2700000" algn="tl">
                    <a:srgbClr val="000000">
                      <a:alpha val="43137"/>
                    </a:srgbClr>
                  </a:outerShdw>
                </a:effectLst>
              </a:rPr>
              <a:t>Savior (John 4:22)</a:t>
            </a:r>
          </a:p>
          <a:p>
            <a:pPr marL="457200" indent="-457200">
              <a:spcBef>
                <a:spcPts val="0"/>
              </a:spcBef>
              <a:spcAft>
                <a:spcPts val="3600"/>
              </a:spcAft>
              <a:buSzPct val="100000"/>
              <a:buFontTx/>
              <a:buAutoNum type="arabicPeriod"/>
              <a:defRPr/>
            </a:pPr>
            <a:r>
              <a:rPr lang="en-US" kern="1200" dirty="0">
                <a:solidFill>
                  <a:srgbClr val="FFFFFF"/>
                </a:solidFill>
                <a:effectLst>
                  <a:outerShdw blurRad="38100" dist="38100" dir="2700000" algn="tl">
                    <a:srgbClr val="000000">
                      <a:alpha val="43137"/>
                    </a:srgbClr>
                  </a:outerShdw>
                </a:effectLst>
              </a:rPr>
              <a:t>Kingdom (Isa 2:2-3)</a:t>
            </a:r>
          </a:p>
        </p:txBody>
      </p:sp>
      <p:pic>
        <p:nvPicPr>
          <p:cNvPr id="2" name="Picture 1">
            <a:extLst>
              <a:ext uri="{FF2B5EF4-FFF2-40B4-BE49-F238E27FC236}">
                <a16:creationId xmlns:a16="http://schemas.microsoft.com/office/drawing/2014/main" id="{1A361001-7A58-4C21-80C5-6D774F01DC7A}"/>
              </a:ext>
            </a:extLst>
          </p:cNvPr>
          <p:cNvPicPr>
            <a:picLocks noChangeAspect="1"/>
          </p:cNvPicPr>
          <p:nvPr/>
        </p:nvPicPr>
        <p:blipFill>
          <a:blip r:embed="rId2"/>
          <a:stretch>
            <a:fillRect/>
          </a:stretch>
        </p:blipFill>
        <p:spPr>
          <a:xfrm>
            <a:off x="6096000" y="2184021"/>
            <a:ext cx="4267200" cy="3200400"/>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erson and person posing for a picture&#10;&#10;AI-generated content may be incorrect.">
            <a:extLst>
              <a:ext uri="{FF2B5EF4-FFF2-40B4-BE49-F238E27FC236}">
                <a16:creationId xmlns:a16="http://schemas.microsoft.com/office/drawing/2014/main" id="{8A5844D2-731E-F46E-CD25-71F673C43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2982" y="228600"/>
            <a:ext cx="512603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2448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9C2FA-69DF-4F7C-96D7-8A2E56C46E6C}"/>
              </a:ext>
            </a:extLst>
          </p:cNvPr>
          <p:cNvPicPr>
            <a:picLocks noChangeAspect="1"/>
          </p:cNvPicPr>
          <p:nvPr/>
        </p:nvPicPr>
        <p:blipFill>
          <a:blip r:embed="rId2"/>
          <a:stretch>
            <a:fillRect/>
          </a:stretch>
        </p:blipFill>
        <p:spPr>
          <a:xfrm>
            <a:off x="777241" y="685800"/>
            <a:ext cx="10637519" cy="5303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peech Bubble: Rectangle with Corners Rounded 4">
            <a:extLst>
              <a:ext uri="{FF2B5EF4-FFF2-40B4-BE49-F238E27FC236}">
                <a16:creationId xmlns:a16="http://schemas.microsoft.com/office/drawing/2014/main" id="{4E6B6D0D-C75E-40E0-87DB-239928373854}"/>
              </a:ext>
            </a:extLst>
          </p:cNvPr>
          <p:cNvSpPr/>
          <p:nvPr/>
        </p:nvSpPr>
        <p:spPr bwMode="auto">
          <a:xfrm>
            <a:off x="5867400" y="4953000"/>
            <a:ext cx="1219200" cy="457200"/>
          </a:xfrm>
          <a:prstGeom prst="wedgeRoundRectCallout">
            <a:avLst>
              <a:gd name="adj1" fmla="val -139839"/>
              <a:gd name="adj2" fmla="val -492179"/>
              <a:gd name="adj3" fmla="val 16667"/>
            </a:avLst>
          </a:prstGeom>
          <a:solidFill>
            <a:srgbClr val="0000CC"/>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1" hangingPunct="1"/>
            <a:r>
              <a:rPr lang="en-US" dirty="0">
                <a:latin typeface="Calibri" panose="020F0502020204030204" pitchFamily="34" charset="0"/>
                <a:cs typeface="Calibri" panose="020F0502020204030204" pitchFamily="34" charset="0"/>
              </a:rPr>
              <a:t>ISRAEL</a:t>
            </a:r>
          </a:p>
        </p:txBody>
      </p:sp>
    </p:spTree>
    <p:extLst>
      <p:ext uri="{BB962C8B-B14F-4D97-AF65-F5344CB8AC3E}">
        <p14:creationId xmlns:p14="http://schemas.microsoft.com/office/powerpoint/2010/main" val="3361380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0"/>
            <a:ext cx="10972800" cy="4876800"/>
          </a:xfrm>
        </p:spPr>
        <p:txBody>
          <a:bodyPr/>
          <a:lstStyle/>
          <a:p>
            <a:pPr marL="0" indent="0" algn="ctr" eaLnBrk="1" hangingPunct="1">
              <a:spcBef>
                <a:spcPct val="0"/>
              </a:spcBef>
              <a:spcAft>
                <a:spcPts val="1200"/>
              </a:spcAft>
              <a:buClrTx/>
              <a:buSzTx/>
              <a:buNone/>
              <a:defRPr/>
            </a:pPr>
            <a:r>
              <a:rPr lang="en-US" sz="4000" kern="1200" dirty="0">
                <a:solidFill>
                  <a:schemeClr val="tx2"/>
                </a:solidFill>
                <a:latin typeface="Calibri" panose="020F0502020204030204" pitchFamily="34" charset="0"/>
                <a:ea typeface="+mj-ea"/>
                <a:cs typeface="Calibri" panose="020F0502020204030204" pitchFamily="34" charset="0"/>
              </a:rPr>
              <a:t>Romans 13:1-5</a:t>
            </a:r>
          </a:p>
          <a:p>
            <a:pPr marL="0" lvl="0" indent="0" algn="just" eaLnBrk="1" hangingPunct="1">
              <a:spcBef>
                <a:spcPct val="0"/>
              </a:spcBef>
              <a:buClrTx/>
              <a:buSzTx/>
              <a:buNone/>
              <a:defRPr/>
            </a:pP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r>
              <a:rPr lang="en-US" kern="1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Every person is to be in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subjection</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to the governing authorities. For there is no authority except from God, and those which exist are established by God. </a:t>
            </a:r>
            <a:r>
              <a:rPr lang="en-US" kern="1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Therefore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whoever resists authority has opposed the ordinance of God</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and they who have opposed will receive condemnation upon themselves. </a:t>
            </a:r>
            <a:r>
              <a:rPr lang="en-US" kern="1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For rulers are not a cause of fear for good behavior, but for evil. Do you want to have no fear of authority? Do what is good and you will have praise from the same.”</a:t>
            </a:r>
          </a:p>
        </p:txBody>
      </p:sp>
    </p:spTree>
    <p:extLst>
      <p:ext uri="{BB962C8B-B14F-4D97-AF65-F5344CB8AC3E}">
        <p14:creationId xmlns:p14="http://schemas.microsoft.com/office/powerpoint/2010/main" val="221274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21025-20F9-9A84-7188-4D19EC10D8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EA4CE3-7159-B4A1-F701-424828B850A0}"/>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a:extLst>
              <a:ext uri="{FF2B5EF4-FFF2-40B4-BE49-F238E27FC236}">
                <a16:creationId xmlns:a16="http://schemas.microsoft.com/office/drawing/2014/main" id="{E167228B-3240-25F7-EE01-B7F99455C452}"/>
              </a:ext>
            </a:extLst>
          </p:cNvPr>
          <p:cNvSpPr>
            <a:spLocks noGrp="1"/>
          </p:cNvSpPr>
          <p:nvPr>
            <p:ph type="subTitle" sz="quarter" idx="4294967295"/>
          </p:nvPr>
        </p:nvSpPr>
        <p:spPr>
          <a:xfrm>
            <a:off x="609600" y="0"/>
            <a:ext cx="10972800" cy="4876800"/>
          </a:xfrm>
        </p:spPr>
        <p:txBody>
          <a:bodyPr/>
          <a:lstStyle/>
          <a:p>
            <a:pPr marL="0" indent="0" algn="ctr" eaLnBrk="1" hangingPunct="1">
              <a:spcBef>
                <a:spcPct val="0"/>
              </a:spcBef>
              <a:spcAft>
                <a:spcPts val="1200"/>
              </a:spcAft>
              <a:buClrTx/>
              <a:buSzTx/>
              <a:buNone/>
              <a:defRPr/>
            </a:pPr>
            <a:r>
              <a:rPr lang="en-US" sz="4000" kern="1200" dirty="0">
                <a:solidFill>
                  <a:schemeClr val="tx2"/>
                </a:solidFill>
                <a:latin typeface="Calibri" panose="020F0502020204030204" pitchFamily="34" charset="0"/>
                <a:ea typeface="+mj-ea"/>
                <a:cs typeface="Calibri" panose="020F0502020204030204" pitchFamily="34" charset="0"/>
              </a:rPr>
              <a:t>Romans 13:1-5</a:t>
            </a:r>
          </a:p>
          <a:p>
            <a:pPr marL="0" lvl="0" indent="0" algn="just" eaLnBrk="1" hangingPunct="1">
              <a:spcBef>
                <a:spcPct val="0"/>
              </a:spcBef>
              <a:buClrTx/>
              <a:buSzTx/>
              <a:buNone/>
              <a:defRPr/>
            </a:pP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r>
              <a:rPr lang="en-US" kern="1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for it is a minister of God to you for good. But if you do what is evil, be afraid; for it does not bear the sword for nothing; for it is a minister of God, an avenger who brings wrath on the one who practices evil. </a:t>
            </a:r>
            <a:r>
              <a:rPr lang="en-US" kern="1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Therefore, it is necessary to be in </a:t>
            </a:r>
            <a:r>
              <a:rPr lang="en-US"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subjection</a:t>
            </a:r>
            <a:r>
              <a:rPr lang="en-US"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not only because of wrath, but also for conscience’ sake.”</a:t>
            </a:r>
          </a:p>
        </p:txBody>
      </p:sp>
    </p:spTree>
    <p:extLst>
      <p:ext uri="{BB962C8B-B14F-4D97-AF65-F5344CB8AC3E}">
        <p14:creationId xmlns:p14="http://schemas.microsoft.com/office/powerpoint/2010/main" val="3395965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1B0F47-8BEE-9FEC-CECD-9A42EDD62684}"/>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008242"/>
          </a:xfrm>
          <a:prstGeom prst="rect">
            <a:avLst/>
          </a:prstGeom>
          <a:noFill/>
          <a:ln w="28575">
            <a:noFill/>
            <a:miter lim="800000"/>
            <a:headEnd/>
            <a:tailEnd/>
          </a:ln>
        </p:spPr>
        <p:txBody>
          <a:bodyPr wrap="square">
            <a:spAutoFit/>
          </a:bodyPr>
          <a:lstStyle/>
          <a:p>
            <a:pPr algn="ctr" defTabSz="685800">
              <a:spcBef>
                <a:spcPts val="0"/>
              </a:spcBef>
              <a:spcAft>
                <a:spcPts val="9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3:1</a:t>
            </a:r>
          </a:p>
          <a:p>
            <a:pPr algn="just">
              <a:spcBef>
                <a:spcPts val="600"/>
              </a:spcBef>
              <a:spcAft>
                <a:spcPts val="600"/>
              </a:spcAft>
            </a:pPr>
            <a:r>
              <a:rPr lang="en-US" altLang="en-US" sz="3600" kern="0" dirty="0">
                <a:latin typeface="Calibri" panose="020F0502020204030204" pitchFamily="34" charset="0"/>
              </a:rPr>
              <a:t>“</a:t>
            </a:r>
            <a:r>
              <a:rPr lang="en-US" sz="3600" dirty="0">
                <a:latin typeface="Calibri" panose="020F0502020204030204" pitchFamily="34" charset="0"/>
              </a:rPr>
              <a:t>Remind them to be </a:t>
            </a:r>
            <a:r>
              <a:rPr lang="en-US" sz="3600" b="1" u="sng" dirty="0">
                <a:solidFill>
                  <a:srgbClr val="FFFFCC"/>
                </a:solidFill>
                <a:latin typeface="Calibri" panose="020F0502020204030204" pitchFamily="34" charset="0"/>
              </a:rPr>
              <a:t>subject to rulers, to authorities</a:t>
            </a:r>
            <a:r>
              <a:rPr lang="en-US" sz="3600" dirty="0">
                <a:latin typeface="Calibri" panose="020F0502020204030204" pitchFamily="34" charset="0"/>
              </a:rPr>
              <a:t>, to be obedient, to be ready for every good deed.”</a:t>
            </a:r>
          </a:p>
        </p:txBody>
      </p:sp>
      <p:pic>
        <p:nvPicPr>
          <p:cNvPr id="3" name="Picture 2">
            <a:extLst>
              <a:ext uri="{FF2B5EF4-FFF2-40B4-BE49-F238E27FC236}">
                <a16:creationId xmlns:a16="http://schemas.microsoft.com/office/drawing/2014/main" id="{7D0FEBAE-42D9-6623-1F14-B6E217D7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5255" y="30480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844356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27039"/>
            <a:ext cx="10972800" cy="2971800"/>
          </a:xfrm>
        </p:spPr>
        <p:txBody>
          <a:bodyPr/>
          <a:lstStyle/>
          <a:p>
            <a:pPr marL="0" indent="0" algn="ctr" eaLnBrk="1" hangingPunct="1">
              <a:spcBef>
                <a:spcPct val="0"/>
              </a:spcBef>
              <a:spcAft>
                <a:spcPts val="1200"/>
              </a:spcAft>
              <a:buClrTx/>
              <a:buSzTx/>
              <a:buNone/>
              <a:defRPr/>
            </a:pPr>
            <a:r>
              <a:rPr lang="en-US" sz="4000" kern="1200" dirty="0">
                <a:solidFill>
                  <a:schemeClr val="tx2"/>
                </a:solidFill>
                <a:latin typeface="Calibri" panose="020F0502020204030204" pitchFamily="34" charset="0"/>
                <a:ea typeface="+mj-ea"/>
                <a:cs typeface="Calibri" panose="020F0502020204030204" pitchFamily="34" charset="0"/>
              </a:rPr>
              <a:t>1 Peter 2:13-14</a:t>
            </a:r>
          </a:p>
          <a:p>
            <a:pPr marL="0" lvl="0" indent="0" algn="just" eaLnBrk="1" hangingPunct="1">
              <a:spcBef>
                <a:spcPct val="0"/>
              </a:spcBef>
              <a:buClrTx/>
              <a:buSzTx/>
              <a:buNone/>
              <a:defRPr/>
            </a:pP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r>
              <a:rPr lang="en-US" sz="36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Submit yourselves</a:t>
            </a: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for the Lord’s sake to every human institution, whether to a king as the one in authority, or to governors as sent by him for the punishment of evildoers and the praise of those who do right.”</a:t>
            </a:r>
          </a:p>
        </p:txBody>
      </p:sp>
      <p:pic>
        <p:nvPicPr>
          <p:cNvPr id="2" name="Picture 1">
            <a:extLst>
              <a:ext uri="{FF2B5EF4-FFF2-40B4-BE49-F238E27FC236}">
                <a16:creationId xmlns:a16="http://schemas.microsoft.com/office/drawing/2014/main" id="{F83C84C2-2A39-4CAA-B97B-CD7D316B4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5255" y="30480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1563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148331024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1200"/>
              </a:spcAft>
              <a:defRPr/>
            </a:pPr>
            <a:r>
              <a:rPr lang="en-US" alt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latin typeface="Calibri" panose="020F0502020204030204" pitchFamily="34" charset="0"/>
                <a:cs typeface="Calibri" panose="020F0502020204030204" pitchFamily="34" charset="0"/>
              </a:rPr>
              <a:t>Chiasm in “Aramaic” ( Dan. 2-7)</a:t>
            </a:r>
          </a:p>
          <a:p>
            <a:pPr marL="533400" indent="-533400" eaLnBrk="1" hangingPunct="1">
              <a:lnSpc>
                <a:spcPct val="90000"/>
              </a:lnSpc>
              <a:buNone/>
              <a:defRPr/>
            </a:pPr>
            <a:r>
              <a:rPr lang="en-US" dirty="0">
                <a:latin typeface="Calibri" panose="020F0502020204030204" pitchFamily="34" charset="0"/>
                <a:cs typeface="Calibri" panose="020F0502020204030204" pitchFamily="34" charset="0"/>
              </a:rPr>
              <a:t>1. Gentile History (2)</a:t>
            </a:r>
          </a:p>
          <a:p>
            <a:pPr marL="952500" lvl="1" indent="-495300" eaLnBrk="1" hangingPunct="1">
              <a:lnSpc>
                <a:spcPct val="90000"/>
              </a:lnSpc>
              <a:buNone/>
              <a:defRPr/>
            </a:pPr>
            <a:r>
              <a:rPr lang="en-US" dirty="0">
                <a:latin typeface="Calibri" panose="020F0502020204030204" pitchFamily="34" charset="0"/>
                <a:cs typeface="Calibri" panose="020F0502020204030204" pitchFamily="34" charset="0"/>
              </a:rPr>
              <a:t>2. Protection (3)</a:t>
            </a:r>
          </a:p>
          <a:p>
            <a:pPr marL="1371600" lvl="2" indent="-457200" eaLnBrk="1" hangingPunct="1">
              <a:lnSpc>
                <a:spcPct val="90000"/>
              </a:lnSpc>
              <a:buNone/>
              <a:defRPr/>
            </a:pPr>
            <a:r>
              <a:rPr lang="en-US" dirty="0">
                <a:latin typeface="Calibri" panose="020F0502020204030204" pitchFamily="34" charset="0"/>
                <a:cs typeface="Calibri" panose="020F0502020204030204" pitchFamily="34" charset="0"/>
              </a:rPr>
              <a:t>3. Revelation to a gentile king (4)</a:t>
            </a:r>
            <a:endParaRPr lang="en-US" b="1" dirty="0">
              <a:latin typeface="Calibri" panose="020F0502020204030204" pitchFamily="34" charset="0"/>
              <a:cs typeface="Calibri" panose="020F0502020204030204" pitchFamily="34" charset="0"/>
            </a:endParaRPr>
          </a:p>
          <a:p>
            <a:pPr marL="1371600" lvl="2" indent="-457200" eaLnBrk="1" hangingPunct="1">
              <a:lnSpc>
                <a:spcPct val="90000"/>
              </a:lnSpc>
              <a:buNone/>
              <a:defRPr/>
            </a:pPr>
            <a:r>
              <a:rPr lang="en-US" dirty="0">
                <a:latin typeface="Calibri" panose="020F0502020204030204" pitchFamily="34" charset="0"/>
                <a:cs typeface="Calibri" panose="020F0502020204030204" pitchFamily="34" charset="0"/>
              </a:rPr>
              <a:t>3'. Revelation to a gentile king (5)</a:t>
            </a:r>
          </a:p>
          <a:p>
            <a:pPr marL="952500" lvl="1" indent="-495300" eaLnBrk="1" hangingPunct="1">
              <a:lnSpc>
                <a:spcPct val="90000"/>
              </a:lnSpc>
              <a:buNone/>
              <a:defRPr/>
            </a:pPr>
            <a:r>
              <a:rPr lang="en-US" dirty="0">
                <a:latin typeface="Calibri" panose="020F0502020204030204" pitchFamily="34" charset="0"/>
                <a:cs typeface="Calibri" panose="020F0502020204030204" pitchFamily="34" charset="0"/>
              </a:rPr>
              <a:t>2. Protection (6)</a:t>
            </a:r>
          </a:p>
          <a:p>
            <a:pPr marL="533400" indent="-533400" eaLnBrk="1" hangingPunct="1">
              <a:lnSpc>
                <a:spcPct val="90000"/>
              </a:lnSpc>
              <a:buNone/>
              <a:defRPr/>
            </a:pPr>
            <a:r>
              <a:rPr lang="en-US" dirty="0">
                <a:latin typeface="Calibri" panose="020F0502020204030204" pitchFamily="34" charset="0"/>
                <a:cs typeface="Calibri" panose="020F0502020204030204" pitchFamily="34" charset="0"/>
              </a:rPr>
              <a:t>1. Gentile history (7)</a:t>
            </a:r>
          </a:p>
          <a:p>
            <a:pPr marL="533400" indent="-533400" eaLnBrk="1" hangingPunct="1">
              <a:lnSpc>
                <a:spcPct val="90000"/>
              </a:lnSpc>
              <a:buNone/>
              <a:defRPr/>
            </a:pPr>
            <a:endParaRPr lang="en-US" dirty="0"/>
          </a:p>
        </p:txBody>
      </p:sp>
      <p:sp>
        <p:nvSpPr>
          <p:cNvPr id="10" name="Rectangle 6"/>
          <p:cNvSpPr>
            <a:spLocks noGrp="1" noChangeArrowheads="1"/>
          </p:cNvSpPr>
          <p:nvPr>
            <p:ph type="title"/>
          </p:nvPr>
        </p:nvSpPr>
        <p:spPr>
          <a:xfrm>
            <a:off x="3962400" y="228600"/>
            <a:ext cx="4267200" cy="1143000"/>
          </a:xfrm>
        </p:spPr>
        <p:txBody>
          <a:bodyPr/>
          <a:lstStyle/>
          <a:p>
            <a:pPr algn="ctr" eaLnBrk="1" hangingPunct="1"/>
            <a:r>
              <a:rPr lang="en-US" altLang="en-US" sz="4000" dirty="0">
                <a:latin typeface="Calibri" panose="020F0502020204030204" pitchFamily="34" charset="0"/>
                <a:cs typeface="Calibri" panose="020F0502020204030204" pitchFamily="34" charset="0"/>
              </a:rPr>
              <a:t>Synthetic Outline</a:t>
            </a:r>
          </a:p>
        </p:txBody>
      </p:sp>
      <p:grpSp>
        <p:nvGrpSpPr>
          <p:cNvPr id="8" name="Group 2">
            <a:extLst>
              <a:ext uri="{FF2B5EF4-FFF2-40B4-BE49-F238E27FC236}">
                <a16:creationId xmlns:a16="http://schemas.microsoft.com/office/drawing/2014/main" id="{E1C2D02C-24FE-4220-A0B7-D17D2A494731}"/>
              </a:ext>
            </a:extLst>
          </p:cNvPr>
          <p:cNvGrpSpPr>
            <a:grpSpLocks/>
          </p:cNvGrpSpPr>
          <p:nvPr/>
        </p:nvGrpSpPr>
        <p:grpSpPr bwMode="auto">
          <a:xfrm>
            <a:off x="1828800" y="2743676"/>
            <a:ext cx="1752600" cy="2742724"/>
            <a:chOff x="672" y="1152"/>
            <a:chExt cx="1104" cy="2215"/>
          </a:xfrm>
        </p:grpSpPr>
        <p:sp>
          <p:nvSpPr>
            <p:cNvPr id="9" name="Line 3">
              <a:extLst>
                <a:ext uri="{FF2B5EF4-FFF2-40B4-BE49-F238E27FC236}">
                  <a16:creationId xmlns:a16="http://schemas.microsoft.com/office/drawing/2014/main" id="{72681484-47A0-4C5F-B9EE-73A27F2C8051}"/>
                </a:ext>
              </a:extLst>
            </p:cNvPr>
            <p:cNvSpPr>
              <a:spLocks noChangeShapeType="1"/>
            </p:cNvSpPr>
            <p:nvPr/>
          </p:nvSpPr>
          <p:spPr bwMode="auto">
            <a:xfrm>
              <a:off x="720"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11" name="Line 4">
              <a:extLst>
                <a:ext uri="{FF2B5EF4-FFF2-40B4-BE49-F238E27FC236}">
                  <a16:creationId xmlns:a16="http://schemas.microsoft.com/office/drawing/2014/main" id="{E671DFFE-D1BF-4AE3-94AF-A0FF6E482C0A}"/>
                </a:ext>
              </a:extLst>
            </p:cNvPr>
            <p:cNvSpPr>
              <a:spLocks noChangeShapeType="1"/>
            </p:cNvSpPr>
            <p:nvPr/>
          </p:nvSpPr>
          <p:spPr bwMode="auto">
            <a:xfrm flipH="1">
              <a:off x="672"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2" name="Picture 2" descr="http://slbc.org/wp-content/uploads/2014/09/Book-of-Daniel-weppage.jpg">
            <a:extLst>
              <a:ext uri="{FF2B5EF4-FFF2-40B4-BE49-F238E27FC236}">
                <a16:creationId xmlns:a16="http://schemas.microsoft.com/office/drawing/2014/main" id="{7C5A7FBB-64BF-13DE-DED0-44ED12443ED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86800" y="5410200"/>
            <a:ext cx="2819400" cy="10903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lbc.org/wp-content/uploads/2014/09/Book-of-Daniel-weppage.jpg">
            <a:extLst>
              <a:ext uri="{FF2B5EF4-FFF2-40B4-BE49-F238E27FC236}">
                <a16:creationId xmlns:a16="http://schemas.microsoft.com/office/drawing/2014/main" id="{3630E84A-A77A-E155-3152-80A7F5D20AA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28829"/>
            <a:ext cx="2819400" cy="109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483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body" idx="1"/>
          </p:nvPr>
        </p:nvSpPr>
        <p:spPr>
          <a:xfrm>
            <a:off x="3810000" y="1600200"/>
            <a:ext cx="6629400" cy="5029200"/>
          </a:xfrm>
        </p:spPr>
        <p:txBody>
          <a:bodyPr/>
          <a:lstStyle/>
          <a:p>
            <a:pPr marL="0" lvl="1" indent="0" eaLnBrk="1" hangingPunct="1">
              <a:lnSpc>
                <a:spcPct val="90000"/>
              </a:lnSpc>
              <a:spcBef>
                <a:spcPts val="0"/>
              </a:spcBef>
              <a:spcAft>
                <a:spcPts val="2400"/>
              </a:spcAft>
              <a:buSzPct val="100000"/>
              <a:buNone/>
              <a:defRPr/>
            </a:pPr>
            <a:r>
              <a:rPr lang="en-US" sz="3600" dirty="0">
                <a:latin typeface="Calibri" panose="020F0502020204030204" pitchFamily="34" charset="0"/>
                <a:cs typeface="Calibri" panose="020F0502020204030204" pitchFamily="34" charset="0"/>
              </a:rPr>
              <a:t>Chiasm in “Aramaic” ( Dan. 2-7)</a:t>
            </a:r>
          </a:p>
          <a:p>
            <a:pPr marL="533400" indent="-533400" eaLnBrk="1" hangingPunct="1">
              <a:lnSpc>
                <a:spcPct val="90000"/>
              </a:lnSpc>
              <a:buNone/>
              <a:defRPr/>
            </a:pPr>
            <a:r>
              <a:rPr lang="en-US" dirty="0">
                <a:latin typeface="Calibri" panose="020F0502020204030204" pitchFamily="34" charset="0"/>
                <a:cs typeface="Calibri" panose="020F0502020204030204" pitchFamily="34" charset="0"/>
              </a:rPr>
              <a:t>1. Gentile History (2)</a:t>
            </a:r>
          </a:p>
          <a:p>
            <a:pPr marL="952500" lvl="1" indent="-495300" eaLnBrk="1" hangingPunct="1">
              <a:lnSpc>
                <a:spcPct val="90000"/>
              </a:lnSpc>
              <a:buNone/>
              <a:defRPr/>
            </a:pPr>
            <a:r>
              <a:rPr lang="en-US" dirty="0">
                <a:latin typeface="Calibri" panose="020F0502020204030204" pitchFamily="34" charset="0"/>
                <a:cs typeface="Calibri" panose="020F0502020204030204" pitchFamily="34" charset="0"/>
              </a:rPr>
              <a:t>2. </a:t>
            </a:r>
            <a:r>
              <a:rPr lang="en-US" b="1" u="sng" dirty="0">
                <a:solidFill>
                  <a:srgbClr val="FFFFCC"/>
                </a:solidFill>
                <a:latin typeface="Calibri" panose="020F0502020204030204" pitchFamily="34" charset="0"/>
                <a:cs typeface="Calibri" panose="020F0502020204030204" pitchFamily="34" charset="0"/>
              </a:rPr>
              <a:t>Protection (3)</a:t>
            </a:r>
          </a:p>
          <a:p>
            <a:pPr marL="1371600" lvl="2" indent="-457200" eaLnBrk="1" hangingPunct="1">
              <a:lnSpc>
                <a:spcPct val="90000"/>
              </a:lnSpc>
              <a:buNone/>
              <a:defRPr/>
            </a:pPr>
            <a:r>
              <a:rPr lang="en-US" dirty="0">
                <a:latin typeface="Calibri" panose="020F0502020204030204" pitchFamily="34" charset="0"/>
                <a:cs typeface="Calibri" panose="020F0502020204030204" pitchFamily="34" charset="0"/>
              </a:rPr>
              <a:t>3. Revelation to a gentile king (4)</a:t>
            </a:r>
            <a:endParaRPr lang="en-US" b="1" dirty="0">
              <a:latin typeface="Calibri" panose="020F0502020204030204" pitchFamily="34" charset="0"/>
              <a:cs typeface="Calibri" panose="020F0502020204030204" pitchFamily="34" charset="0"/>
            </a:endParaRPr>
          </a:p>
          <a:p>
            <a:pPr marL="1371600" lvl="2" indent="-457200" eaLnBrk="1" hangingPunct="1">
              <a:lnSpc>
                <a:spcPct val="90000"/>
              </a:lnSpc>
              <a:buNone/>
              <a:defRPr/>
            </a:pPr>
            <a:r>
              <a:rPr lang="en-US" dirty="0">
                <a:latin typeface="Calibri" panose="020F0502020204030204" pitchFamily="34" charset="0"/>
                <a:cs typeface="Calibri" panose="020F0502020204030204" pitchFamily="34" charset="0"/>
              </a:rPr>
              <a:t>3'. Revelation to a gentile king (5)</a:t>
            </a:r>
          </a:p>
          <a:p>
            <a:pPr marL="952500" lvl="1" indent="-495300" eaLnBrk="1" hangingPunct="1">
              <a:lnSpc>
                <a:spcPct val="90000"/>
              </a:lnSpc>
              <a:buNone/>
              <a:defRPr/>
            </a:pPr>
            <a:r>
              <a:rPr lang="en-US" dirty="0">
                <a:latin typeface="Calibri" panose="020F0502020204030204" pitchFamily="34" charset="0"/>
                <a:cs typeface="Calibri" panose="020F0502020204030204" pitchFamily="34" charset="0"/>
              </a:rPr>
              <a:t>2. </a:t>
            </a:r>
            <a:r>
              <a:rPr lang="en-US" b="1" u="sng" dirty="0">
                <a:solidFill>
                  <a:srgbClr val="FFFFCC"/>
                </a:solidFill>
                <a:latin typeface="Calibri" panose="020F0502020204030204" pitchFamily="34" charset="0"/>
                <a:cs typeface="Calibri" panose="020F0502020204030204" pitchFamily="34" charset="0"/>
              </a:rPr>
              <a:t>Protection (6)</a:t>
            </a:r>
          </a:p>
          <a:p>
            <a:pPr marL="533400" indent="-533400" eaLnBrk="1" hangingPunct="1">
              <a:lnSpc>
                <a:spcPct val="90000"/>
              </a:lnSpc>
              <a:buNone/>
              <a:defRPr/>
            </a:pPr>
            <a:r>
              <a:rPr lang="en-US" dirty="0">
                <a:latin typeface="Calibri" panose="020F0502020204030204" pitchFamily="34" charset="0"/>
                <a:cs typeface="Calibri" panose="020F0502020204030204" pitchFamily="34" charset="0"/>
              </a:rPr>
              <a:t>1. Gentile history (7)</a:t>
            </a:r>
          </a:p>
          <a:p>
            <a:pPr marL="533400" indent="-533400" eaLnBrk="1" hangingPunct="1">
              <a:lnSpc>
                <a:spcPct val="90000"/>
              </a:lnSpc>
              <a:buNone/>
              <a:defRPr/>
            </a:pPr>
            <a:endParaRPr lang="en-US" dirty="0"/>
          </a:p>
        </p:txBody>
      </p:sp>
      <p:sp>
        <p:nvSpPr>
          <p:cNvPr id="10" name="Rectangle 6"/>
          <p:cNvSpPr>
            <a:spLocks noGrp="1" noChangeArrowheads="1"/>
          </p:cNvSpPr>
          <p:nvPr>
            <p:ph type="title"/>
          </p:nvPr>
        </p:nvSpPr>
        <p:spPr>
          <a:xfrm>
            <a:off x="3962400" y="228600"/>
            <a:ext cx="4267200" cy="1143000"/>
          </a:xfrm>
        </p:spPr>
        <p:txBody>
          <a:bodyPr/>
          <a:lstStyle/>
          <a:p>
            <a:pPr algn="ctr" eaLnBrk="1" hangingPunct="1"/>
            <a:r>
              <a:rPr lang="en-US" altLang="en-US" sz="4000" dirty="0">
                <a:latin typeface="Calibri" panose="020F0502020204030204" pitchFamily="34" charset="0"/>
                <a:cs typeface="Calibri" panose="020F0502020204030204" pitchFamily="34" charset="0"/>
              </a:rPr>
              <a:t>Synthetic Outline</a:t>
            </a:r>
          </a:p>
        </p:txBody>
      </p:sp>
      <p:grpSp>
        <p:nvGrpSpPr>
          <p:cNvPr id="8" name="Group 2">
            <a:extLst>
              <a:ext uri="{FF2B5EF4-FFF2-40B4-BE49-F238E27FC236}">
                <a16:creationId xmlns:a16="http://schemas.microsoft.com/office/drawing/2014/main" id="{E1C2D02C-24FE-4220-A0B7-D17D2A494731}"/>
              </a:ext>
            </a:extLst>
          </p:cNvPr>
          <p:cNvGrpSpPr>
            <a:grpSpLocks/>
          </p:cNvGrpSpPr>
          <p:nvPr/>
        </p:nvGrpSpPr>
        <p:grpSpPr bwMode="auto">
          <a:xfrm>
            <a:off x="1828800" y="2743676"/>
            <a:ext cx="1752600" cy="2742724"/>
            <a:chOff x="672" y="1152"/>
            <a:chExt cx="1104" cy="2215"/>
          </a:xfrm>
        </p:grpSpPr>
        <p:sp>
          <p:nvSpPr>
            <p:cNvPr id="9" name="Line 3">
              <a:extLst>
                <a:ext uri="{FF2B5EF4-FFF2-40B4-BE49-F238E27FC236}">
                  <a16:creationId xmlns:a16="http://schemas.microsoft.com/office/drawing/2014/main" id="{72681484-47A0-4C5F-B9EE-73A27F2C8051}"/>
                </a:ext>
              </a:extLst>
            </p:cNvPr>
            <p:cNvSpPr>
              <a:spLocks noChangeShapeType="1"/>
            </p:cNvSpPr>
            <p:nvPr/>
          </p:nvSpPr>
          <p:spPr bwMode="auto">
            <a:xfrm>
              <a:off x="720"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sp>
          <p:nvSpPr>
            <p:cNvPr id="11" name="Line 4">
              <a:extLst>
                <a:ext uri="{FF2B5EF4-FFF2-40B4-BE49-F238E27FC236}">
                  <a16:creationId xmlns:a16="http://schemas.microsoft.com/office/drawing/2014/main" id="{E671DFFE-D1BF-4AE3-94AF-A0FF6E482C0A}"/>
                </a:ext>
              </a:extLst>
            </p:cNvPr>
            <p:cNvSpPr>
              <a:spLocks noChangeShapeType="1"/>
            </p:cNvSpPr>
            <p:nvPr/>
          </p:nvSpPr>
          <p:spPr bwMode="auto">
            <a:xfrm flipH="1">
              <a:off x="672" y="1152"/>
              <a:ext cx="1056" cy="2215"/>
            </a:xfrm>
            <a:prstGeom prst="line">
              <a:avLst/>
            </a:prstGeom>
            <a:noFill/>
            <a:ln w="76200">
              <a:solidFill>
                <a:srgbClr val="FFFF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Calibri" panose="020F0502020204030204" pitchFamily="34" charset="0"/>
              </a:endParaRPr>
            </a:p>
          </p:txBody>
        </p:sp>
      </p:grpSp>
      <p:pic>
        <p:nvPicPr>
          <p:cNvPr id="2" name="Picture 2" descr="http://slbc.org/wp-content/uploads/2014/09/Book-of-Daniel-weppage.jpg">
            <a:extLst>
              <a:ext uri="{FF2B5EF4-FFF2-40B4-BE49-F238E27FC236}">
                <a16:creationId xmlns:a16="http://schemas.microsoft.com/office/drawing/2014/main" id="{7C5A7FBB-64BF-13DE-DED0-44ED12443ED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86800" y="5410200"/>
            <a:ext cx="2819400" cy="10903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lbc.org/wp-content/uploads/2014/09/Book-of-Daniel-weppage.jpg">
            <a:extLst>
              <a:ext uri="{FF2B5EF4-FFF2-40B4-BE49-F238E27FC236}">
                <a16:creationId xmlns:a16="http://schemas.microsoft.com/office/drawing/2014/main" id="{3630E84A-A77A-E155-3152-80A7F5D20AA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128829"/>
            <a:ext cx="2819400" cy="109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293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dirty="0">
                <a:latin typeface="Calibri" panose="020F0502020204030204" pitchFamily="34" charset="0"/>
                <a:cs typeface="Calibri" panose="020F0502020204030204" pitchFamily="34" charset="0"/>
              </a:rPr>
              <a:t>PRINCIPLES OF CIVIL DISOBEDIENCE</a:t>
            </a:r>
          </a:p>
        </p:txBody>
      </p:sp>
      <p:sp>
        <p:nvSpPr>
          <p:cNvPr id="3" name="Content Placeholder 2"/>
          <p:cNvSpPr>
            <a:spLocks noGrp="1"/>
          </p:cNvSpPr>
          <p:nvPr>
            <p:ph idx="1"/>
          </p:nvPr>
        </p:nvSpPr>
        <p:spPr>
          <a:xfrm>
            <a:off x="609600" y="1143001"/>
            <a:ext cx="10972800" cy="4114801"/>
          </a:xfrm>
        </p:spPr>
        <p:txBody>
          <a:bodyPr/>
          <a:lstStyle/>
          <a:p>
            <a:pPr marL="461963" indent="-461963">
              <a:spcBef>
                <a:spcPts val="0"/>
              </a:spcBef>
              <a:spcAft>
                <a:spcPts val="2400"/>
              </a:spcAft>
              <a:buSzPct val="100000"/>
              <a:buAutoNum type="arabicPeriod"/>
            </a:pPr>
            <a:r>
              <a:rPr lang="en-US" sz="3400" dirty="0">
                <a:latin typeface="Calibri" panose="020F0502020204030204" pitchFamily="34" charset="0"/>
                <a:cs typeface="Calibri" panose="020F0502020204030204" pitchFamily="34" charset="0"/>
              </a:rPr>
              <a:t>“Crystal” clear conflict between the laws of man and God</a:t>
            </a:r>
          </a:p>
          <a:p>
            <a:pPr marL="461963" indent="-461963">
              <a:spcBef>
                <a:spcPts val="0"/>
              </a:spcBef>
              <a:spcAft>
                <a:spcPts val="2400"/>
              </a:spcAft>
              <a:buSzPct val="100000"/>
              <a:buAutoNum type="arabicPeriod"/>
            </a:pPr>
            <a:r>
              <a:rPr lang="en-US" sz="3400" dirty="0">
                <a:latin typeface="Calibri" panose="020F0502020204030204" pitchFamily="34" charset="0"/>
                <a:cs typeface="Calibri" panose="020F0502020204030204" pitchFamily="34" charset="0"/>
              </a:rPr>
              <a:t>Exhaustion of all creative legal remedies</a:t>
            </a:r>
          </a:p>
          <a:p>
            <a:pPr marL="461963" indent="-461963">
              <a:spcBef>
                <a:spcPts val="0"/>
              </a:spcBef>
              <a:spcAft>
                <a:spcPts val="2400"/>
              </a:spcAft>
              <a:buSzPct val="100000"/>
              <a:buAutoNum type="arabicPeriod"/>
            </a:pPr>
            <a:r>
              <a:rPr lang="en-US" sz="3400" dirty="0">
                <a:latin typeface="Calibri" panose="020F0502020204030204" pitchFamily="34" charset="0"/>
                <a:cs typeface="Calibri" panose="020F0502020204030204" pitchFamily="34" charset="0"/>
              </a:rPr>
              <a:t>A willingness to “pay the consequences”</a:t>
            </a:r>
          </a:p>
          <a:p>
            <a:pPr marL="461963" indent="-461963">
              <a:spcBef>
                <a:spcPts val="0"/>
              </a:spcBef>
              <a:spcAft>
                <a:spcPts val="2400"/>
              </a:spcAft>
              <a:buSzPct val="100000"/>
              <a:buAutoNum type="arabicPeriod"/>
            </a:pPr>
            <a:r>
              <a:rPr lang="en-US" sz="3400" dirty="0">
                <a:latin typeface="Calibri" panose="020F0502020204030204" pitchFamily="34" charset="0"/>
                <a:cs typeface="Calibri" panose="020F0502020204030204" pitchFamily="34" charset="0"/>
              </a:rPr>
              <a:t>Maintaining of respect for civil authorities</a:t>
            </a:r>
          </a:p>
        </p:txBody>
      </p:sp>
      <p:pic>
        <p:nvPicPr>
          <p:cNvPr id="5" name="Picture 4" descr="http://slbc.org/wp-content/uploads/2014/09/Book-of-Daniel-weppa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22709" y="5105400"/>
            <a:ext cx="3546582"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80909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109728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1:7 -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census at Sinai (Num. 1) showed 603,000 males 20 years and older. If they represented about 1/4 of the total population, then the Israelites numbered some 2,000,000 people. An annual growth rate of 5 percent would increase the population from 100 to 2,000,000 in only 215 years (see Gen. 46:27; Ex. 12:41).”﻿</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B35A2161-C72B-09E8-C49C-72B46FC12BE5}"/>
              </a:ext>
            </a:extLst>
          </p:cNvPr>
          <p:cNvSpPr>
            <a:spLocks noGrp="1" noChangeArrowheads="1"/>
          </p:cNvSpPr>
          <p:nvPr>
            <p:ph type="title"/>
          </p:nvPr>
        </p:nvSpPr>
        <p:spPr>
          <a:xfrm>
            <a:off x="3009900" y="228600"/>
            <a:ext cx="6172200" cy="914400"/>
          </a:xfrm>
        </p:spPr>
        <p:txBody>
          <a:bodyPr/>
          <a:lstStyle/>
          <a:p>
            <a:pPr algn="ctr"/>
            <a:r>
              <a:rPr lang="en-US" sz="3600" dirty="0">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latin typeface="Calibri" panose="020F0502020204030204" pitchFamily="34" charset="0"/>
                <a:cs typeface="Calibri" panose="020F0502020204030204" pitchFamily="34" charset="0"/>
              </a:rPr>
              <a:t>Ryrie Study Bible, </a:t>
            </a:r>
            <a:r>
              <a:rPr lang="en-US" sz="2000" dirty="0">
                <a:solidFill>
                  <a:schemeClr val="tx1"/>
                </a:solidFill>
                <a:latin typeface="Calibri" panose="020F0502020204030204" pitchFamily="34" charset="0"/>
                <a:cs typeface="Calibri" panose="020F0502020204030204" pitchFamily="34" charset="0"/>
              </a:rPr>
              <a:t>page 69</a:t>
            </a:r>
          </a:p>
        </p:txBody>
      </p:sp>
    </p:spTree>
    <p:extLst>
      <p:ext uri="{BB962C8B-B14F-4D97-AF65-F5344CB8AC3E}">
        <p14:creationId xmlns:p14="http://schemas.microsoft.com/office/powerpoint/2010/main" val="60807886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152400"/>
            <a:ext cx="4000500" cy="914400"/>
          </a:xfrm>
        </p:spPr>
        <p:txBody>
          <a:bodyPr/>
          <a:lstStyle/>
          <a:p>
            <a:pPr algn="ctr" eaLnBrk="1" hangingPunct="1"/>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8 New Promises</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Genesis 12:1-3</a:t>
            </a:r>
            <a:endParaRPr lang="en-US" sz="32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00775898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bless those who bless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one who curses you I will curse. And in you all the families of the earth will be blessed.”</a:t>
            </a:r>
          </a:p>
        </p:txBody>
      </p:sp>
      <p:pic>
        <p:nvPicPr>
          <p:cNvPr id="4" name="Picture 3">
            <a:extLst>
              <a:ext uri="{FF2B5EF4-FFF2-40B4-BE49-F238E27FC236}">
                <a16:creationId xmlns:a16="http://schemas.microsoft.com/office/drawing/2014/main" id="{E6BD4EB8-427B-3034-6994-88924B4984B4}"/>
              </a:ext>
            </a:extLst>
          </p:cNvPr>
          <p:cNvPicPr>
            <a:picLocks noChangeAspect="1"/>
          </p:cNvPicPr>
          <p:nvPr/>
        </p:nvPicPr>
        <p:blipFill>
          <a:blip r:embed="rId3"/>
          <a:stretch>
            <a:fillRect/>
          </a:stretch>
        </p:blipFill>
        <p:spPr>
          <a:xfrm>
            <a:off x="4455330" y="2505074"/>
            <a:ext cx="328134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5741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BC448-3BE1-6B01-2EB1-3FCA21750B1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D49971D-B021-057F-F2BB-F998FD1A6922}"/>
              </a:ext>
            </a:extLst>
          </p:cNvPr>
          <p:cNvSpPr>
            <a:spLocks noGrp="1" noChangeArrowheads="1"/>
          </p:cNvSpPr>
          <p:nvPr>
            <p:ph type="title"/>
          </p:nvPr>
        </p:nvSpPr>
        <p:spPr>
          <a:xfrm>
            <a:off x="2395538" y="228600"/>
            <a:ext cx="7400925"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1:15-22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Bloody Decree</a:t>
            </a:r>
          </a:p>
        </p:txBody>
      </p:sp>
      <p:sp>
        <p:nvSpPr>
          <p:cNvPr id="161795" name="Rectangle 3">
            <a:extLst>
              <a:ext uri="{FF2B5EF4-FFF2-40B4-BE49-F238E27FC236}">
                <a16:creationId xmlns:a16="http://schemas.microsoft.com/office/drawing/2014/main" id="{3D640A3D-CC67-92E7-43D9-B4510E9AB3A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midwives (15-21)</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masses (22)</a:t>
            </a:r>
          </a:p>
        </p:txBody>
      </p:sp>
      <p:sp>
        <p:nvSpPr>
          <p:cNvPr id="4" name="TextBox 3">
            <a:extLst>
              <a:ext uri="{FF2B5EF4-FFF2-40B4-BE49-F238E27FC236}">
                <a16:creationId xmlns:a16="http://schemas.microsoft.com/office/drawing/2014/main" id="{5619BB9F-F357-D9DD-3ED4-BB387877410E}"/>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rPr>
              <a:t>Willmington, </a:t>
            </a:r>
            <a:r>
              <a:rPr lang="en-US" i="1" dirty="0">
                <a:latin typeface="Calibri" panose="020F0502020204030204" pitchFamily="34" charset="0"/>
              </a:rPr>
              <a:t>Outline Bible</a:t>
            </a:r>
            <a:r>
              <a:rPr lang="en-US" dirty="0">
                <a:latin typeface="Calibri" panose="020F0502020204030204" pitchFamily="34" charset="0"/>
              </a:rPr>
              <a:t>, 25</a:t>
            </a:r>
          </a:p>
        </p:txBody>
      </p:sp>
      <p:pic>
        <p:nvPicPr>
          <p:cNvPr id="3" name="Picture 2">
            <a:extLst>
              <a:ext uri="{FF2B5EF4-FFF2-40B4-BE49-F238E27FC236}">
                <a16:creationId xmlns:a16="http://schemas.microsoft.com/office/drawing/2014/main" id="{3913BE72-79AA-1876-21EA-4265A4E3A05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736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latin typeface="Calibri" panose="020F0502020204030204" pitchFamily="34" charset="0"/>
                <a:cs typeface="Calibri" panose="020F0502020204030204" pitchFamily="34" charset="0"/>
              </a:rPr>
              <a:t>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Antiochus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Epiphanés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Herod persecutes Christ (Matt 2; Rev 12:4)</a:t>
            </a:r>
            <a:endParaRPr lang="en-US" dirty="0">
              <a:latin typeface="Calibri" panose="020F0502020204030204" pitchFamily="34" charset="0"/>
              <a:cs typeface="Calibri" panose="020F0502020204030204" pitchFamily="34" charset="0"/>
            </a:endParaRPr>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173935015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7EF57-C3FE-D13F-9245-ACEFC0DA1B5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732DC50-0A20-BE0F-7BCA-1B3923390AC9}"/>
              </a:ext>
            </a:extLst>
          </p:cNvPr>
          <p:cNvSpPr>
            <a:spLocks noGrp="1" noChangeArrowheads="1"/>
          </p:cNvSpPr>
          <p:nvPr>
            <p:ph type="title"/>
          </p:nvPr>
        </p:nvSpPr>
        <p:spPr>
          <a:xfrm>
            <a:off x="4095750" y="152400"/>
            <a:ext cx="4000500" cy="914400"/>
          </a:xfrm>
        </p:spPr>
        <p:txBody>
          <a:bodyPr/>
          <a:lstStyle/>
          <a:p>
            <a:pPr algn="ctr" eaLnBrk="1" hangingPunct="1"/>
            <a:r>
              <a:rPr lang="en-US" sz="36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8 New Promises</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Genesis 12:1-3</a:t>
            </a:r>
            <a:endParaRPr lang="en-US" sz="3200" dirty="0">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D0DBA3-363B-4057-CDD2-0C5A97F5C801}"/>
              </a:ext>
            </a:extLst>
          </p:cNvPr>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Blessing to the world (Gen. 12:3c)</a:t>
            </a:r>
          </a:p>
        </p:txBody>
      </p:sp>
      <p:pic>
        <p:nvPicPr>
          <p:cNvPr id="5" name="Picture 4">
            <a:extLst>
              <a:ext uri="{FF2B5EF4-FFF2-40B4-BE49-F238E27FC236}">
                <a16:creationId xmlns:a16="http://schemas.microsoft.com/office/drawing/2014/main" id="{BE563D77-39AD-7B86-B417-775B235078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80772131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FABBB-8017-2C09-10BA-4E0F5D3F1E7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20B1528-9EE0-EFE5-D420-11A973035958}"/>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a:extLst>
              <a:ext uri="{FF2B5EF4-FFF2-40B4-BE49-F238E27FC236}">
                <a16:creationId xmlns:a16="http://schemas.microsoft.com/office/drawing/2014/main" id="{032B607D-888F-7FB7-BBE6-0FA51830D631}"/>
              </a:ext>
            </a:extLst>
          </p:cNvPr>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4" name="Picture 3">
            <a:extLst>
              <a:ext uri="{FF2B5EF4-FFF2-40B4-BE49-F238E27FC236}">
                <a16:creationId xmlns:a16="http://schemas.microsoft.com/office/drawing/2014/main" id="{0686CEEB-AFD9-5B62-CBF5-E42ADA23D7E1}"/>
              </a:ext>
            </a:extLst>
          </p:cNvPr>
          <p:cNvPicPr>
            <a:picLocks noChangeAspect="1"/>
          </p:cNvPicPr>
          <p:nvPr/>
        </p:nvPicPr>
        <p:blipFill>
          <a:blip r:embed="rId3"/>
          <a:stretch>
            <a:fillRect/>
          </a:stretch>
        </p:blipFill>
        <p:spPr>
          <a:xfrm>
            <a:off x="4455330" y="2505074"/>
            <a:ext cx="3281341"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694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600" y="1371600"/>
            <a:ext cx="6629400" cy="4689475"/>
          </a:xfrm>
        </p:spPr>
        <p:txBody>
          <a:bodyPr/>
          <a:lstStyle/>
          <a:p>
            <a:pPr>
              <a:spcBef>
                <a:spcPts val="0"/>
              </a:spcBef>
              <a:spcAft>
                <a:spcPts val="1200"/>
              </a:spcAft>
              <a:defRPr/>
            </a:pP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sz="28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sz="28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sz="2800" dirty="0">
                <a:latin typeface="Calibri" panose="020F0502020204030204" pitchFamily="34" charset="0"/>
                <a:cs typeface="Calibri" panose="020F0502020204030204" pitchFamily="34" charset="0"/>
              </a:rPr>
              <a:t>Development of the deliverer (</a:t>
            </a:r>
            <a:r>
              <a:rPr lang="en-US" altLang="en-US" sz="2800" dirty="0" err="1">
                <a:latin typeface="Calibri" panose="020F0502020204030204" pitchFamily="34" charset="0"/>
                <a:cs typeface="Calibri" panose="020F0502020204030204" pitchFamily="34" charset="0"/>
              </a:rPr>
              <a:t>Exod</a:t>
            </a:r>
            <a:r>
              <a:rPr lang="en-US" altLang="en-US" sz="2800"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7:18-13)</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Plagues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763127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Aft>
                <a:spcPts val="9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curses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kalal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I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curse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aor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1061081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42715"/>
            <a:ext cx="10991850" cy="4067485"/>
          </a:xfrm>
        </p:spPr>
        <p:txBody>
          <a:bodyPr/>
          <a:lstStyle/>
          <a:p>
            <a:pPr marL="0" indent="0" algn="just">
              <a:spcBef>
                <a:spcPts val="0"/>
              </a:spcBef>
              <a:buNone/>
            </a:pPr>
            <a:r>
              <a:rPr lang="en-US" altLang="en-US" dirty="0">
                <a:effectLst/>
                <a:latin typeface="Calibri" panose="020F0502020204030204" pitchFamily="34" charset="0"/>
                <a:cs typeface="Calibri" panose="020F0502020204030204" pitchFamily="34" charset="0"/>
              </a:rPr>
              <a:t>“</a:t>
            </a:r>
            <a:r>
              <a:rPr lang="en-US" b="0" i="0" u="none" strike="noStrike" dirty="0">
                <a:effectLst/>
                <a:latin typeface="Calibri" panose="020F0502020204030204" pitchFamily="34" charset="0"/>
                <a:cs typeface="Calibri" panose="020F0502020204030204" pitchFamily="34" charset="0"/>
              </a:rPr>
              <a:t>The first word for curse is </a:t>
            </a:r>
            <a:r>
              <a:rPr lang="en-US" b="1" i="1" u="none" strike="noStrike" dirty="0" err="1">
                <a:solidFill>
                  <a:srgbClr val="FFFFCC"/>
                </a:solidFill>
                <a:effectLst/>
                <a:latin typeface="Calibri" panose="020F0502020204030204" pitchFamily="34" charset="0"/>
                <a:cs typeface="Calibri" panose="020F0502020204030204" pitchFamily="34" charset="0"/>
              </a:rPr>
              <a:t>kalal</a:t>
            </a:r>
            <a:r>
              <a:rPr lang="en-US" b="0" i="0" u="none" strike="noStrike" dirty="0">
                <a:effectLst/>
                <a:latin typeface="Calibri" panose="020F0502020204030204" pitchFamily="34" charset="0"/>
                <a:cs typeface="Calibri" panose="020F0502020204030204" pitchFamily="34" charset="0"/>
              </a:rPr>
              <a:t>, which means ‘to treat lightly,’ </a:t>
            </a:r>
            <a:r>
              <a:rPr lang="en-US" dirty="0">
                <a:effectLst/>
                <a:latin typeface="Calibri" panose="020F0502020204030204" pitchFamily="34" charset="0"/>
                <a:cs typeface="Calibri" panose="020F0502020204030204" pitchFamily="34" charset="0"/>
              </a:rPr>
              <a:t>‘</a:t>
            </a:r>
            <a:r>
              <a:rPr lang="en-US" b="0" i="0" u="none" strike="noStrike" dirty="0">
                <a:effectLst/>
                <a:latin typeface="Calibri" panose="020F0502020204030204" pitchFamily="34" charset="0"/>
                <a:cs typeface="Calibri" panose="020F0502020204030204" pitchFamily="34" charset="0"/>
              </a:rPr>
              <a:t>to hold in contempt,’ or ‘to curse.’ To merely treat Abram and the Jews lightly is to incur the curse of God. The second word for curse used in this phrase (him that curses you will I curse) is </a:t>
            </a:r>
            <a:r>
              <a:rPr lang="en-US" b="1" i="1" dirty="0" err="1">
                <a:solidFill>
                  <a:srgbClr val="FFFFCC"/>
                </a:solidFill>
                <a:effectLst/>
                <a:latin typeface="Calibri" panose="020F0502020204030204" pitchFamily="34" charset="0"/>
                <a:cs typeface="Calibri" panose="020F0502020204030204" pitchFamily="34" charset="0"/>
              </a:rPr>
              <a:t>aor</a:t>
            </a:r>
            <a:r>
              <a:rPr lang="en-US" b="0" i="0" u="none" strike="noStrike" dirty="0">
                <a:effectLst/>
                <a:latin typeface="Calibri" panose="020F0502020204030204" pitchFamily="34" charset="0"/>
                <a:cs typeface="Calibri" panose="020F0502020204030204" pitchFamily="34" charset="0"/>
              </a:rPr>
              <a:t>, from the Hebrew root </a:t>
            </a:r>
            <a:r>
              <a:rPr lang="en-US" b="0" i="1" u="none" strike="noStrike" dirty="0" err="1">
                <a:effectLst/>
                <a:latin typeface="Calibri" panose="020F0502020204030204" pitchFamily="34" charset="0"/>
                <a:cs typeface="Calibri" panose="020F0502020204030204" pitchFamily="34" charset="0"/>
              </a:rPr>
              <a:t>arah</a:t>
            </a:r>
            <a:r>
              <a:rPr lang="en-US" b="0" i="0" u="none" strike="noStrike" dirty="0">
                <a:effectLst/>
                <a:latin typeface="Calibri" panose="020F0502020204030204" pitchFamily="34" charset="0"/>
                <a:cs typeface="Calibri" panose="020F0502020204030204" pitchFamily="34" charset="0"/>
              </a:rPr>
              <a:t>, which means ‘to impose a barrier,’ </a:t>
            </a:r>
            <a:r>
              <a:rPr lang="en-US" dirty="0">
                <a:effectLst/>
                <a:latin typeface="Calibri" panose="020F0502020204030204" pitchFamily="34" charset="0"/>
                <a:cs typeface="Calibri" panose="020F0502020204030204" pitchFamily="34" charset="0"/>
              </a:rPr>
              <a:t>‘</a:t>
            </a:r>
            <a:r>
              <a:rPr lang="en-US" b="0" i="0" u="none" strike="noStrike" dirty="0">
                <a:effectLst/>
                <a:latin typeface="Calibri" panose="020F0502020204030204" pitchFamily="34" charset="0"/>
                <a:cs typeface="Calibri" panose="020F0502020204030204" pitchFamily="34" charset="0"/>
              </a:rPr>
              <a:t>to ban.’ This is a much stronger word for curse than the first one in the phrase…Therefore, even a light curse against Abram or against the Jews will bring a heavier curse from God</a:t>
            </a:r>
            <a:r>
              <a:rPr lang="en-US" dirty="0">
                <a:effectLst/>
                <a:latin typeface="Calibri" panose="020F0502020204030204" pitchFamily="34" charset="0"/>
                <a:cs typeface="Calibri" panose="020F0502020204030204" pitchFamily="34" charset="0"/>
              </a:rPr>
              <a:t>.</a:t>
            </a:r>
            <a:r>
              <a:rPr lang="en-US" altLang="en-US" dirty="0">
                <a:effectLst/>
                <a:latin typeface="Calibri" panose="020F0502020204030204" pitchFamily="34" charset="0"/>
                <a:cs typeface="Calibri" panose="020F0502020204030204" pitchFamily="34" charset="0"/>
              </a:rPr>
              <a:t>”</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242</a:t>
            </a:r>
          </a:p>
        </p:txBody>
      </p:sp>
      <p:pic>
        <p:nvPicPr>
          <p:cNvPr id="7" name="Picture 6">
            <a:extLst>
              <a:ext uri="{FF2B5EF4-FFF2-40B4-BE49-F238E27FC236}">
                <a16:creationId xmlns:a16="http://schemas.microsoft.com/office/drawing/2014/main" id="{6F7262DE-23A2-4CCF-B2AD-231105D7B1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6" name="Picture 5">
            <a:extLst>
              <a:ext uri="{FF2B5EF4-FFF2-40B4-BE49-F238E27FC236}">
                <a16:creationId xmlns:a16="http://schemas.microsoft.com/office/drawing/2014/main" id="{7CFED9AE-2B48-4A1B-BCB9-0FCE51A8FA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4214315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3505200" y="2286000"/>
            <a:ext cx="11430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 name="Oval 7">
            <a:extLst>
              <a:ext uri="{FF2B5EF4-FFF2-40B4-BE49-F238E27FC236}">
                <a16:creationId xmlns:a16="http://schemas.microsoft.com/office/drawing/2014/main" id="{09BFF644-FF74-474A-4116-AF568D2B5036}"/>
              </a:ext>
            </a:extLst>
          </p:cNvPr>
          <p:cNvSpPr>
            <a:spLocks noChangeArrowheads="1"/>
          </p:cNvSpPr>
          <p:nvPr/>
        </p:nvSpPr>
        <p:spPr bwMode="auto">
          <a:xfrm>
            <a:off x="6248400" y="4800600"/>
            <a:ext cx="7620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343567077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335FA-104E-3B8F-8FD1-79240252062B}"/>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EF01BA7-C595-4E43-6853-9A44CFFE5A82}"/>
              </a:ext>
            </a:extLst>
          </p:cNvPr>
          <p:cNvGraphicFramePr>
            <a:graphicFrameLocks noGrp="1"/>
          </p:cNvGraphicFramePr>
          <p:nvPr>
            <p:ph idx="1"/>
            <p:extLst>
              <p:ext uri="{D42A27DB-BD31-4B8C-83A1-F6EECF244321}">
                <p14:modId xmlns:p14="http://schemas.microsoft.com/office/powerpoint/2010/main" val="3045642294"/>
              </p:ext>
            </p:extLst>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3860194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DF681-FDA3-78B7-FBD5-0F8235E4E48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85E1F87-4936-4ED1-0A6D-42EC5640496F}"/>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 AND RESULTS OF THE OPPRESSION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1:1-22</a:t>
            </a:r>
          </a:p>
        </p:txBody>
      </p:sp>
      <p:sp>
        <p:nvSpPr>
          <p:cNvPr id="161795" name="Rectangle 3">
            <a:extLst>
              <a:ext uri="{FF2B5EF4-FFF2-40B4-BE49-F238E27FC236}">
                <a16:creationId xmlns:a16="http://schemas.microsoft.com/office/drawing/2014/main" id="{E05AEA04-6D56-5EE7-0971-056778BD1A04}"/>
              </a:ext>
            </a:extLst>
          </p:cNvPr>
          <p:cNvSpPr>
            <a:spLocks noGrp="1" noChangeArrowheads="1"/>
          </p:cNvSpPr>
          <p:nvPr>
            <p:ph type="body" idx="1"/>
          </p:nvPr>
        </p:nvSpPr>
        <p:spPr>
          <a:xfrm>
            <a:off x="609600" y="2133600"/>
            <a:ext cx="7239000"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Reason for the Oppression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latin typeface="Calibri" panose="020F0502020204030204" pitchFamily="34" charset="0"/>
                <a:cs typeface="Calibri" panose="020F0502020204030204" pitchFamily="34" charset="0"/>
              </a:rPr>
              <a:t>Results of the Oppression (11-22)</a:t>
            </a:r>
          </a:p>
        </p:txBody>
      </p:sp>
      <p:sp>
        <p:nvSpPr>
          <p:cNvPr id="3" name="TextBox 2">
            <a:extLst>
              <a:ext uri="{FF2B5EF4-FFF2-40B4-BE49-F238E27FC236}">
                <a16:creationId xmlns:a16="http://schemas.microsoft.com/office/drawing/2014/main" id="{7065E0AF-9530-8FC3-EB24-56F9712E73FD}"/>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Willmington, </a:t>
            </a:r>
            <a:r>
              <a:rPr lang="en-US" i="1" dirty="0">
                <a:latin typeface="Calibri" panose="020F0502020204030204" pitchFamily="34" charset="0"/>
                <a:ea typeface="Calibri" panose="020F0502020204030204" pitchFamily="34" charset="0"/>
                <a:cs typeface="Calibri" panose="020F0502020204030204" pitchFamily="34" charset="0"/>
              </a:rPr>
              <a:t>Outline Bible</a:t>
            </a:r>
            <a:r>
              <a:rPr lang="en-US" dirty="0">
                <a:latin typeface="Calibri" panose="020F0502020204030204" pitchFamily="34" charset="0"/>
                <a:ea typeface="Calibri" panose="020F0502020204030204" pitchFamily="34" charset="0"/>
                <a:cs typeface="Calibri" panose="020F0502020204030204" pitchFamily="34" charset="0"/>
              </a:rPr>
              <a:t>, 25</a:t>
            </a:r>
          </a:p>
        </p:txBody>
      </p:sp>
      <p:pic>
        <p:nvPicPr>
          <p:cNvPr id="4" name="Picture 3">
            <a:extLst>
              <a:ext uri="{FF2B5EF4-FFF2-40B4-BE49-F238E27FC236}">
                <a16:creationId xmlns:a16="http://schemas.microsoft.com/office/drawing/2014/main" id="{94FAC241-96F7-6FB6-62D9-CEC1931CCD8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8623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F185B-4AA4-A1AA-0945-82C616AA899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9187A9E-0CC5-8801-9DA6-0E6BF0284E82}"/>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building decree (11-14)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bloody decree (15-22)</a:t>
            </a:r>
          </a:p>
        </p:txBody>
      </p:sp>
      <p:sp>
        <p:nvSpPr>
          <p:cNvPr id="4" name="Rectangle 2">
            <a:extLst>
              <a:ext uri="{FF2B5EF4-FFF2-40B4-BE49-F238E27FC236}">
                <a16:creationId xmlns:a16="http://schemas.microsoft.com/office/drawing/2014/main" id="{CDC23D0F-4A14-A9C5-A9E5-72375847F2C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1:11-22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Results of the Oppression</a:t>
            </a:r>
          </a:p>
        </p:txBody>
      </p:sp>
      <p:sp>
        <p:nvSpPr>
          <p:cNvPr id="5" name="TextBox 4">
            <a:extLst>
              <a:ext uri="{FF2B5EF4-FFF2-40B4-BE49-F238E27FC236}">
                <a16:creationId xmlns:a16="http://schemas.microsoft.com/office/drawing/2014/main" id="{BE15A778-FEAC-FE40-F39F-286E84A75EE4}"/>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rPr>
              <a:t>Willmington, </a:t>
            </a:r>
            <a:r>
              <a:rPr lang="en-US" i="1" dirty="0">
                <a:latin typeface="Calibri" panose="020F0502020204030204" pitchFamily="34" charset="0"/>
              </a:rPr>
              <a:t>Outline Bible</a:t>
            </a:r>
            <a:r>
              <a:rPr lang="en-US" dirty="0">
                <a:latin typeface="Calibri" panose="020F0502020204030204" pitchFamily="34" charset="0"/>
              </a:rPr>
              <a:t>, 25</a:t>
            </a:r>
          </a:p>
        </p:txBody>
      </p:sp>
      <p:pic>
        <p:nvPicPr>
          <p:cNvPr id="3" name="Picture 2">
            <a:extLst>
              <a:ext uri="{FF2B5EF4-FFF2-40B4-BE49-F238E27FC236}">
                <a16:creationId xmlns:a16="http://schemas.microsoft.com/office/drawing/2014/main" id="{DAAA65F1-3610-5E30-3C86-86E021DD8CA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2870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26DF8-75DF-63B1-8B7A-87C660B8795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326C0C-9B39-BCD0-28B5-15213ACCCA63}"/>
              </a:ext>
            </a:extLst>
          </p:cNvPr>
          <p:cNvSpPr>
            <a:spLocks noGrp="1" noChangeArrowheads="1"/>
          </p:cNvSpPr>
          <p:nvPr>
            <p:ph type="title"/>
          </p:nvPr>
        </p:nvSpPr>
        <p:spPr>
          <a:xfrm>
            <a:off x="2395538" y="228600"/>
            <a:ext cx="7400925"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1:15-22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Bloody Decree</a:t>
            </a:r>
          </a:p>
        </p:txBody>
      </p:sp>
      <p:sp>
        <p:nvSpPr>
          <p:cNvPr id="161795" name="Rectangle 3">
            <a:extLst>
              <a:ext uri="{FF2B5EF4-FFF2-40B4-BE49-F238E27FC236}">
                <a16:creationId xmlns:a16="http://schemas.microsoft.com/office/drawing/2014/main" id="{DCDF033A-B18A-11B1-2167-3685BAF4F38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midwives (15-21)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masses (22)</a:t>
            </a:r>
          </a:p>
        </p:txBody>
      </p:sp>
      <p:sp>
        <p:nvSpPr>
          <p:cNvPr id="4" name="TextBox 3">
            <a:extLst>
              <a:ext uri="{FF2B5EF4-FFF2-40B4-BE49-F238E27FC236}">
                <a16:creationId xmlns:a16="http://schemas.microsoft.com/office/drawing/2014/main" id="{B9765756-EEB8-FB17-5FF2-16FFAC1C9653}"/>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rPr>
              <a:t>Willmington, </a:t>
            </a:r>
            <a:r>
              <a:rPr lang="en-US" i="1" dirty="0">
                <a:latin typeface="Calibri" panose="020F0502020204030204" pitchFamily="34" charset="0"/>
              </a:rPr>
              <a:t>Outline Bible</a:t>
            </a:r>
            <a:r>
              <a:rPr lang="en-US" dirty="0">
                <a:latin typeface="Calibri" panose="020F0502020204030204" pitchFamily="34" charset="0"/>
              </a:rPr>
              <a:t>, 25</a:t>
            </a:r>
          </a:p>
        </p:txBody>
      </p:sp>
      <p:pic>
        <p:nvPicPr>
          <p:cNvPr id="3" name="Picture 2">
            <a:extLst>
              <a:ext uri="{FF2B5EF4-FFF2-40B4-BE49-F238E27FC236}">
                <a16:creationId xmlns:a16="http://schemas.microsoft.com/office/drawing/2014/main" id="{6563280B-DBF3-6D83-53EF-6C96A93A4A7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1763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600" y="1371600"/>
            <a:ext cx="6629400" cy="4689475"/>
          </a:xfrm>
        </p:spPr>
        <p:txBody>
          <a:bodyPr/>
          <a:lstStyle/>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sz="2800" b="1" u="sng" dirty="0">
                <a:solidFill>
                  <a:srgbClr val="FFFFCC"/>
                </a:solidFill>
                <a:latin typeface="Calibri" panose="020F0502020204030204" pitchFamily="34" charset="0"/>
                <a:cs typeface="Calibri" panose="020F0502020204030204" pitchFamily="34" charset="0"/>
              </a:rPr>
              <a:t>Development of the deliverer (</a:t>
            </a:r>
            <a:r>
              <a:rPr lang="en-US" altLang="en-US" sz="2800" b="1" u="sng" dirty="0" err="1">
                <a:solidFill>
                  <a:srgbClr val="FFFFCC"/>
                </a:solidFill>
                <a:latin typeface="Calibri" panose="020F0502020204030204" pitchFamily="34" charset="0"/>
                <a:cs typeface="Calibri" panose="020F0502020204030204" pitchFamily="34" charset="0"/>
              </a:rPr>
              <a:t>Exod</a:t>
            </a:r>
            <a:r>
              <a:rPr lang="en-US" altLang="en-US" sz="2800" b="1" u="sng" dirty="0">
                <a:solidFill>
                  <a:srgbClr val="FFFFCC"/>
                </a:solidFill>
                <a:latin typeface="Calibri" panose="020F0502020204030204" pitchFamily="34" charset="0"/>
                <a:cs typeface="Calibri" panose="020F0502020204030204" pitchFamily="34" charset="0"/>
              </a:rPr>
              <a:t> 2–4)</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7:18-13)</a:t>
            </a:r>
          </a:p>
          <a:p>
            <a:pPr>
              <a:spcBef>
                <a:spcPts val="0"/>
              </a:spcBef>
              <a:spcAft>
                <a:spcPts val="1200"/>
              </a:spcAft>
              <a:defRPr/>
            </a:pPr>
            <a:r>
              <a:rPr lang="en-US" altLang="en-US" sz="2800" dirty="0">
                <a:latin typeface="Calibri" panose="020F0502020204030204" pitchFamily="34" charset="0"/>
                <a:ea typeface="Calibri" panose="020F0502020204030204" pitchFamily="34" charset="0"/>
                <a:cs typeface="Calibri" panose="020F0502020204030204" pitchFamily="34" charset="0"/>
              </a:rPr>
              <a:t>Plagues (</a:t>
            </a:r>
            <a:r>
              <a:rPr lang="en-US" altLang="en-US" sz="2800" dirty="0" err="1">
                <a:latin typeface="Calibri" panose="020F0502020204030204" pitchFamily="34" charset="0"/>
                <a:ea typeface="Calibri" panose="020F0502020204030204" pitchFamily="34" charset="0"/>
                <a:cs typeface="Calibri" panose="020F0502020204030204" pitchFamily="34" charset="0"/>
              </a:rPr>
              <a:t>Exod</a:t>
            </a:r>
            <a:r>
              <a:rPr lang="en-US" altLang="en-US" sz="2800"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418906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2E803-8355-D894-B78D-C6FF56515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AFF26B1-278F-D5E6-25AE-16073D8C14A0}"/>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REASON AND RESULTS OF THE OPPRESSION</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1:1-22</a:t>
            </a:r>
          </a:p>
        </p:txBody>
      </p:sp>
      <p:sp>
        <p:nvSpPr>
          <p:cNvPr id="161795" name="Rectangle 3">
            <a:extLst>
              <a:ext uri="{FF2B5EF4-FFF2-40B4-BE49-F238E27FC236}">
                <a16:creationId xmlns:a16="http://schemas.microsoft.com/office/drawing/2014/main" id="{533194E0-06AD-2A16-8283-1C664A80B19A}"/>
              </a:ext>
            </a:extLst>
          </p:cNvPr>
          <p:cNvSpPr>
            <a:spLocks noGrp="1" noChangeArrowheads="1"/>
          </p:cNvSpPr>
          <p:nvPr>
            <p:ph type="body" idx="1"/>
          </p:nvPr>
        </p:nvSpPr>
        <p:spPr>
          <a:xfrm>
            <a:off x="609600" y="2133600"/>
            <a:ext cx="7239000"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latin typeface="Calibri" panose="020F0502020204030204" pitchFamily="34" charset="0"/>
                <a:cs typeface="Calibri" panose="020F0502020204030204" pitchFamily="34" charset="0"/>
              </a:rPr>
              <a:t>Reason for the Oppression (1-10)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latin typeface="Calibri" panose="020F0502020204030204" pitchFamily="34" charset="0"/>
                <a:cs typeface="Calibri" panose="020F0502020204030204" pitchFamily="34" charset="0"/>
              </a:rPr>
              <a:t>Results of the Oppression (11-22)</a:t>
            </a:r>
          </a:p>
        </p:txBody>
      </p:sp>
      <p:pic>
        <p:nvPicPr>
          <p:cNvPr id="4" name="Picture 3">
            <a:extLst>
              <a:ext uri="{FF2B5EF4-FFF2-40B4-BE49-F238E27FC236}">
                <a16:creationId xmlns:a16="http://schemas.microsoft.com/office/drawing/2014/main" id="{32EA2A41-8CD6-CE6F-743E-B49618A9DE2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F90E52DA-4483-8B6F-B3F8-F65DE1815E6B}"/>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Willmington, </a:t>
            </a:r>
            <a:r>
              <a:rPr lang="en-US" i="1" dirty="0">
                <a:latin typeface="Calibri" panose="020F0502020204030204" pitchFamily="34" charset="0"/>
                <a:ea typeface="Calibri" panose="020F0502020204030204" pitchFamily="34" charset="0"/>
                <a:cs typeface="Calibri" panose="020F0502020204030204" pitchFamily="34" charset="0"/>
              </a:rPr>
              <a:t>Outline Bible</a:t>
            </a:r>
            <a:r>
              <a:rPr lang="en-US" dirty="0">
                <a:latin typeface="Calibri" panose="020F0502020204030204" pitchFamily="34" charset="0"/>
                <a:ea typeface="Calibri" panose="020F0502020204030204" pitchFamily="34" charset="0"/>
                <a:cs typeface="Calibri" panose="020F0502020204030204" pitchFamily="34" charset="0"/>
              </a:rPr>
              <a:t>, 25</a:t>
            </a:r>
          </a:p>
        </p:txBody>
      </p:sp>
    </p:spTree>
    <p:extLst>
      <p:ext uri="{BB962C8B-B14F-4D97-AF65-F5344CB8AC3E}">
        <p14:creationId xmlns:p14="http://schemas.microsoft.com/office/powerpoint/2010/main" val="3805953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F185B-4AA4-A1AA-0945-82C616AA899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9187A9E-0CC5-8801-9DA6-0E6BF0284E82}"/>
              </a:ext>
            </a:extLst>
          </p:cNvPr>
          <p:cNvSpPr>
            <a:spLocks noGrp="1" noChangeArrowheads="1"/>
          </p:cNvSpPr>
          <p:nvPr>
            <p:ph type="body" idx="1"/>
          </p:nvPr>
        </p:nvSpPr>
        <p:spPr>
          <a:xfrm>
            <a:off x="753979" y="2057400"/>
            <a:ext cx="7757546" cy="27432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building decree (11-14)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Pharaoh’s bloody decree (15-22)</a:t>
            </a:r>
          </a:p>
        </p:txBody>
      </p:sp>
      <p:sp>
        <p:nvSpPr>
          <p:cNvPr id="4" name="Rectangle 2">
            <a:extLst>
              <a:ext uri="{FF2B5EF4-FFF2-40B4-BE49-F238E27FC236}">
                <a16:creationId xmlns:a16="http://schemas.microsoft.com/office/drawing/2014/main" id="{CDC23D0F-4A14-A9C5-A9E5-72375847F2CB}"/>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1:11-22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Results of the Oppression</a:t>
            </a:r>
          </a:p>
        </p:txBody>
      </p:sp>
      <p:sp>
        <p:nvSpPr>
          <p:cNvPr id="5" name="TextBox 4">
            <a:extLst>
              <a:ext uri="{FF2B5EF4-FFF2-40B4-BE49-F238E27FC236}">
                <a16:creationId xmlns:a16="http://schemas.microsoft.com/office/drawing/2014/main" id="{BE15A778-FEAC-FE40-F39F-286E84A75EE4}"/>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rPr>
              <a:t>Willmington, </a:t>
            </a:r>
            <a:r>
              <a:rPr lang="en-US" i="1" dirty="0">
                <a:latin typeface="Calibri" panose="020F0502020204030204" pitchFamily="34" charset="0"/>
              </a:rPr>
              <a:t>Outline Bible</a:t>
            </a:r>
            <a:r>
              <a:rPr lang="en-US" dirty="0">
                <a:latin typeface="Calibri" panose="020F0502020204030204" pitchFamily="34" charset="0"/>
              </a:rPr>
              <a:t>, 25</a:t>
            </a:r>
          </a:p>
        </p:txBody>
      </p:sp>
      <p:pic>
        <p:nvPicPr>
          <p:cNvPr id="3" name="Picture 2">
            <a:extLst>
              <a:ext uri="{FF2B5EF4-FFF2-40B4-BE49-F238E27FC236}">
                <a16:creationId xmlns:a16="http://schemas.microsoft.com/office/drawing/2014/main" id="{DAAA65F1-3610-5E30-3C86-86E021DD8CA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8265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26DF8-75DF-63B1-8B7A-87C660B8795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326C0C-9B39-BCD0-28B5-15213ACCCA63}"/>
              </a:ext>
            </a:extLst>
          </p:cNvPr>
          <p:cNvSpPr>
            <a:spLocks noGrp="1" noChangeArrowheads="1"/>
          </p:cNvSpPr>
          <p:nvPr>
            <p:ph type="title"/>
          </p:nvPr>
        </p:nvSpPr>
        <p:spPr>
          <a:xfrm>
            <a:off x="2395538" y="228600"/>
            <a:ext cx="7400925"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1:15-22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Bloody Decree</a:t>
            </a:r>
          </a:p>
        </p:txBody>
      </p:sp>
      <p:sp>
        <p:nvSpPr>
          <p:cNvPr id="161795" name="Rectangle 3">
            <a:extLst>
              <a:ext uri="{FF2B5EF4-FFF2-40B4-BE49-F238E27FC236}">
                <a16:creationId xmlns:a16="http://schemas.microsoft.com/office/drawing/2014/main" id="{DCDF033A-B18A-11B1-2167-3685BAF4F386}"/>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midwives (15-21)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masses (22)</a:t>
            </a:r>
          </a:p>
        </p:txBody>
      </p:sp>
      <p:sp>
        <p:nvSpPr>
          <p:cNvPr id="4" name="TextBox 3">
            <a:extLst>
              <a:ext uri="{FF2B5EF4-FFF2-40B4-BE49-F238E27FC236}">
                <a16:creationId xmlns:a16="http://schemas.microsoft.com/office/drawing/2014/main" id="{B9765756-EEB8-FB17-5FF2-16FFAC1C9653}"/>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rPr>
              <a:t>Willmington, </a:t>
            </a:r>
            <a:r>
              <a:rPr lang="en-US" i="1" dirty="0">
                <a:latin typeface="Calibri" panose="020F0502020204030204" pitchFamily="34" charset="0"/>
              </a:rPr>
              <a:t>Outline Bible</a:t>
            </a:r>
            <a:r>
              <a:rPr lang="en-US" dirty="0">
                <a:latin typeface="Calibri" panose="020F0502020204030204" pitchFamily="34" charset="0"/>
              </a:rPr>
              <a:t>, 25</a:t>
            </a:r>
          </a:p>
        </p:txBody>
      </p:sp>
      <p:pic>
        <p:nvPicPr>
          <p:cNvPr id="3" name="Picture 2">
            <a:extLst>
              <a:ext uri="{FF2B5EF4-FFF2-40B4-BE49-F238E27FC236}">
                <a16:creationId xmlns:a16="http://schemas.microsoft.com/office/drawing/2014/main" id="{6563280B-DBF3-6D83-53EF-6C96A93A4A78}"/>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7882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8F905-8CA3-7B6B-9C18-B3C93F7CD02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8BEA51B-1A19-E609-C16D-74030B2EF549}"/>
              </a:ext>
            </a:extLst>
          </p:cNvPr>
          <p:cNvSpPr>
            <a:spLocks noGrp="1" noChangeArrowheads="1"/>
          </p:cNvSpPr>
          <p:nvPr>
            <p:ph type="title"/>
          </p:nvPr>
        </p:nvSpPr>
        <p:spPr>
          <a:xfrm>
            <a:off x="2395538" y="228600"/>
            <a:ext cx="7400925" cy="914400"/>
          </a:xfrm>
        </p:spPr>
        <p:txBody>
          <a:bodyPr/>
          <a:lstStyle/>
          <a:p>
            <a:pPr marL="457200" indent="-45720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1:15-22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Pharaoh’s Bloody Decree</a:t>
            </a:r>
          </a:p>
        </p:txBody>
      </p:sp>
      <p:sp>
        <p:nvSpPr>
          <p:cNvPr id="161795" name="Rectangle 3">
            <a:extLst>
              <a:ext uri="{FF2B5EF4-FFF2-40B4-BE49-F238E27FC236}">
                <a16:creationId xmlns:a16="http://schemas.microsoft.com/office/drawing/2014/main" id="{FBB7269C-C3B6-7874-90E5-44EA320B11A4}"/>
              </a:ext>
            </a:extLst>
          </p:cNvPr>
          <p:cNvSpPr>
            <a:spLocks noGrp="1" noChangeArrowheads="1"/>
          </p:cNvSpPr>
          <p:nvPr>
            <p:ph type="body" idx="1"/>
          </p:nvPr>
        </p:nvSpPr>
        <p:spPr>
          <a:xfrm>
            <a:off x="1057275" y="2057400"/>
            <a:ext cx="7705725" cy="2013488"/>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midwives (15-21)</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order to the masses (22)</a:t>
            </a:r>
          </a:p>
        </p:txBody>
      </p:sp>
      <p:sp>
        <p:nvSpPr>
          <p:cNvPr id="4" name="TextBox 3">
            <a:extLst>
              <a:ext uri="{FF2B5EF4-FFF2-40B4-BE49-F238E27FC236}">
                <a16:creationId xmlns:a16="http://schemas.microsoft.com/office/drawing/2014/main" id="{C066AB4D-553C-EF28-5C93-8FB33E1C899E}"/>
              </a:ext>
            </a:extLst>
          </p:cNvPr>
          <p:cNvSpPr txBox="1"/>
          <p:nvPr/>
        </p:nvSpPr>
        <p:spPr>
          <a:xfrm>
            <a:off x="4094234" y="6167735"/>
            <a:ext cx="4003532" cy="461665"/>
          </a:xfrm>
          <a:prstGeom prst="rect">
            <a:avLst/>
          </a:prstGeom>
          <a:noFill/>
        </p:spPr>
        <p:txBody>
          <a:bodyPr wrap="none" rtlCol="0">
            <a:spAutoFit/>
          </a:bodyPr>
          <a:lstStyle/>
          <a:p>
            <a:pPr algn="ctr"/>
            <a:r>
              <a:rPr lang="en-US" dirty="0">
                <a:latin typeface="Calibri" panose="020F0502020204030204" pitchFamily="34" charset="0"/>
              </a:rPr>
              <a:t>Willmington, </a:t>
            </a:r>
            <a:r>
              <a:rPr lang="en-US" i="1" dirty="0">
                <a:latin typeface="Calibri" panose="020F0502020204030204" pitchFamily="34" charset="0"/>
              </a:rPr>
              <a:t>Outline Bible</a:t>
            </a:r>
            <a:r>
              <a:rPr lang="en-US" dirty="0">
                <a:latin typeface="Calibri" panose="020F0502020204030204" pitchFamily="34" charset="0"/>
              </a:rPr>
              <a:t>, 25</a:t>
            </a:r>
          </a:p>
        </p:txBody>
      </p:sp>
      <p:pic>
        <p:nvPicPr>
          <p:cNvPr id="3" name="Picture 2">
            <a:extLst>
              <a:ext uri="{FF2B5EF4-FFF2-40B4-BE49-F238E27FC236}">
                <a16:creationId xmlns:a16="http://schemas.microsoft.com/office/drawing/2014/main" id="{F3B3AAB3-A015-A456-3A27-A5B0014D448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2843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611573-4E68-6DE4-314F-DDDADBABA2EA}"/>
              </a:ext>
            </a:extLst>
          </p:cNvPr>
          <p:cNvPicPr>
            <a:picLocks noChangeAspect="1"/>
          </p:cNvPicPr>
          <p:nvPr/>
        </p:nvPicPr>
        <p:blipFill>
          <a:blip r:embed="rId2"/>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205854409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715F9-7049-4A28-AF50-7BB5B7D44F4C}"/>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F68D0B4B-E4DF-D2A4-AFD5-B890813DBCCF}"/>
              </a:ext>
            </a:extLst>
          </p:cNvPr>
          <p:cNvSpPr>
            <a:spLocks noGrp="1" noChangeArrowheads="1"/>
          </p:cNvSpPr>
          <p:nvPr>
            <p:ph type="title"/>
          </p:nvPr>
        </p:nvSpPr>
        <p:spPr>
          <a:xfrm>
            <a:off x="914400" y="228600"/>
            <a:ext cx="10363200" cy="914400"/>
          </a:xfrm>
        </p:spPr>
        <p:txBody>
          <a:bodyPr/>
          <a:lstStyle/>
          <a:p>
            <a:pPr algn="ctr" eaLnBrk="1" hangingPunct="1"/>
            <a:r>
              <a:rPr lang="en-US" sz="3600" dirty="0">
                <a:latin typeface="Calibri" panose="020F0502020204030204" pitchFamily="34" charset="0"/>
                <a:cs typeface="Calibri" panose="020F0502020204030204" pitchFamily="34" charset="0"/>
              </a:rPr>
              <a:t>Satanic Attempts to Stop Messiah’s Birth</a:t>
            </a:r>
          </a:p>
        </p:txBody>
      </p:sp>
      <p:sp>
        <p:nvSpPr>
          <p:cNvPr id="4099" name="Rectangle 3">
            <a:extLst>
              <a:ext uri="{FF2B5EF4-FFF2-40B4-BE49-F238E27FC236}">
                <a16:creationId xmlns:a16="http://schemas.microsoft.com/office/drawing/2014/main" id="{E2EC6ABA-4A80-777B-6773-C05774765623}"/>
              </a:ext>
            </a:extLst>
          </p:cNvPr>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Cain &amp; Abel (Gen. 4)</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Sons of God (Gen. 6)</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Antiochus </a:t>
            </a:r>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Epiphanés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(Dan. 11:31)</a:t>
            </a:r>
          </a:p>
          <a:p>
            <a:pPr marL="571500" indent="-571500" eaLnBrk="1" hangingPunct="1">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Herod persecutes Christ (Matt 2; Rev 12:4)</a:t>
            </a:r>
            <a:endParaRPr lang="en-US" dirty="0">
              <a:latin typeface="Calibri" panose="020F0502020204030204" pitchFamily="34" charset="0"/>
              <a:cs typeface="Calibri" panose="020F0502020204030204" pitchFamily="34" charset="0"/>
            </a:endParaRPr>
          </a:p>
        </p:txBody>
      </p:sp>
      <p:pic>
        <p:nvPicPr>
          <p:cNvPr id="18436" name="Picture 5" descr="https://encrypted-tbn2.gstatic.com/images?q=tbn:ANd9GcQjYa1b34wEurDM_Ysus-MUPsGfl59ZGk9jgBY_m0Y7gik3vNxamA">
            <a:extLst>
              <a:ext uri="{FF2B5EF4-FFF2-40B4-BE49-F238E27FC236}">
                <a16:creationId xmlns:a16="http://schemas.microsoft.com/office/drawing/2014/main" id="{0172097B-1217-75B9-DCF8-0C42BAEC23A7}"/>
              </a:ext>
            </a:extLst>
          </p:cNvPr>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58558781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632"/>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11715</TotalTime>
  <Words>1673</Words>
  <Application>Microsoft Office PowerPoint</Application>
  <PresentationFormat>Widescreen</PresentationFormat>
  <Paragraphs>200</Paragraphs>
  <Slides>40</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Calibri</vt:lpstr>
      <vt:lpstr>Calibri Light</vt:lpstr>
      <vt:lpstr>Times New Roman</vt:lpstr>
      <vt:lpstr>Wingdings</vt:lpstr>
      <vt:lpstr>Azure</vt:lpstr>
      <vt:lpstr>Office Theme</vt:lpstr>
      <vt:lpstr>PowerPoint Presentation</vt:lpstr>
      <vt:lpstr>EXODUS STRUCTURE/OUTLINE</vt:lpstr>
      <vt:lpstr>REDEMPTION (1:1–12:30)</vt:lpstr>
      <vt:lpstr>REASON AND RESULTS OF THE OPPRESSION Exodus 1:1-22</vt:lpstr>
      <vt:lpstr>II. Exodus 1:11-22 Results of the Oppression</vt:lpstr>
      <vt:lpstr>Exodus 1:15-22 Pharaoh’s Bloody Decree</vt:lpstr>
      <vt:lpstr>Exodus 1:15-22 Pharaoh’s Bloody Decree</vt:lpstr>
      <vt:lpstr>PowerPoint Presentation</vt:lpstr>
      <vt:lpstr>Satanic Attempts to Stop Messiah’s Birth</vt:lpstr>
      <vt:lpstr>Satanic Attempts to Stop Messiah’s Birth</vt:lpstr>
      <vt:lpstr>PowerPoint Presentation</vt:lpstr>
      <vt:lpstr>Israel’s Three Blessings to the World (Gen 12:3b)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Synthetic Outline</vt:lpstr>
      <vt:lpstr>Synthetic Outline</vt:lpstr>
      <vt:lpstr>PRINCIPLES OF CIVIL DISOBEDIENCE</vt:lpstr>
      <vt:lpstr>Charles Ryrie Ryrie Study Bible, page 69</vt:lpstr>
      <vt:lpstr>8 New Promises Genesis 12:1-3</vt:lpstr>
      <vt:lpstr>PowerPoint Presentation</vt:lpstr>
      <vt:lpstr>Exodus 1:15-22 Pharaoh’s Bloody Decree</vt:lpstr>
      <vt:lpstr>Satanic Attempts to Stop Messiah’s Birth</vt:lpstr>
      <vt:lpstr>8 New Promises Genesis 12:1-3</vt:lpstr>
      <vt:lpstr>PowerPoint Presentation</vt:lpstr>
      <vt:lpstr>PowerPoint Presentation</vt:lpstr>
      <vt:lpstr>PowerPoint Presentation</vt:lpstr>
      <vt:lpstr>PowerPoint Presentation</vt:lpstr>
      <vt:lpstr>PowerPoint Presentation</vt:lpstr>
      <vt:lpstr>PowerPoint Presentation</vt:lpstr>
      <vt:lpstr>Conclusion</vt:lpstr>
      <vt:lpstr>REASON AND RESULTS OF THE OPPRESSION Exodus 1:1-22</vt:lpstr>
      <vt:lpstr>II. Exodus 1:11-22 Results of the Oppression</vt:lpstr>
      <vt:lpstr>Exodus 1:15-22 Pharaoh’s Bloody Decree</vt:lpstr>
      <vt:lpstr>REDEMPTION (1:1–12:30)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002 Exodus 1v1-22</dc:title>
  <dc:subject>Exodus</dc:subject>
  <dc:creator>A. Woods</dc:creator>
  <dc:description>Modified by Jim McGowan</dc:description>
  <cp:lastModifiedBy>Jim McGowan</cp:lastModifiedBy>
  <cp:revision>1145</cp:revision>
  <cp:lastPrinted>2025-05-17T19:56:37Z</cp:lastPrinted>
  <dcterms:created xsi:type="dcterms:W3CDTF">2009-03-17T12:21:13Z</dcterms:created>
  <dcterms:modified xsi:type="dcterms:W3CDTF">2025-06-01T00:30:31Z</dcterms:modified>
</cp:coreProperties>
</file>