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920" r:id="rId1"/>
    <p:sldMasterId id="2147488938" r:id="rId2"/>
    <p:sldMasterId id="2147488957" r:id="rId3"/>
  </p:sldMasterIdLst>
  <p:notesMasterIdLst>
    <p:notesMasterId r:id="rId46"/>
  </p:notesMasterIdLst>
  <p:handoutMasterIdLst>
    <p:handoutMasterId r:id="rId47"/>
  </p:handoutMasterIdLst>
  <p:sldIdLst>
    <p:sldId id="11071" r:id="rId4"/>
    <p:sldId id="28008" r:id="rId5"/>
    <p:sldId id="27970" r:id="rId6"/>
    <p:sldId id="6380" r:id="rId7"/>
    <p:sldId id="6381" r:id="rId8"/>
    <p:sldId id="28007" r:id="rId9"/>
    <p:sldId id="6404" r:id="rId10"/>
    <p:sldId id="27973" r:id="rId11"/>
    <p:sldId id="27998" r:id="rId12"/>
    <p:sldId id="11123" r:id="rId13"/>
    <p:sldId id="6440" r:id="rId14"/>
    <p:sldId id="11126" r:id="rId15"/>
    <p:sldId id="11125" r:id="rId16"/>
    <p:sldId id="27999" r:id="rId17"/>
    <p:sldId id="11124" r:id="rId18"/>
    <p:sldId id="27975" r:id="rId19"/>
    <p:sldId id="6443" r:id="rId20"/>
    <p:sldId id="8843" r:id="rId21"/>
    <p:sldId id="6445" r:id="rId22"/>
    <p:sldId id="11127" r:id="rId23"/>
    <p:sldId id="8844" r:id="rId24"/>
    <p:sldId id="6447" r:id="rId25"/>
    <p:sldId id="8845" r:id="rId26"/>
    <p:sldId id="6454" r:id="rId27"/>
    <p:sldId id="8846" r:id="rId28"/>
    <p:sldId id="6456" r:id="rId29"/>
    <p:sldId id="8847" r:id="rId30"/>
    <p:sldId id="6471" r:id="rId31"/>
    <p:sldId id="8848" r:id="rId32"/>
    <p:sldId id="6459" r:id="rId33"/>
    <p:sldId id="8849" r:id="rId34"/>
    <p:sldId id="27967" r:id="rId35"/>
    <p:sldId id="6461" r:id="rId36"/>
    <p:sldId id="28001" r:id="rId37"/>
    <p:sldId id="6462" r:id="rId38"/>
    <p:sldId id="6363" r:id="rId39"/>
    <p:sldId id="8850" r:id="rId40"/>
    <p:sldId id="6472" r:id="rId41"/>
    <p:sldId id="6464" r:id="rId42"/>
    <p:sldId id="8851" r:id="rId43"/>
    <p:sldId id="6466" r:id="rId44"/>
    <p:sldId id="6148" r:id="rId45"/>
  </p:sldIdLst>
  <p:sldSz cx="12192000" cy="6858000"/>
  <p:notesSz cx="7315200" cy="9601200"/>
  <p:custDataLst>
    <p:tags r:id="rId48"/>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00FF"/>
    <a:srgbClr val="FFFF99"/>
    <a:srgbClr val="66FF66"/>
    <a:srgbClr val="0000CC"/>
    <a:srgbClr val="000066"/>
    <a:srgbClr val="006600"/>
    <a:srgbClr val="0000FF"/>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5" autoAdjust="0"/>
    <p:restoredTop sz="95370" autoAdjust="0"/>
  </p:normalViewPr>
  <p:slideViewPr>
    <p:cSldViewPr>
      <p:cViewPr varScale="1">
        <p:scale>
          <a:sx n="149" d="100"/>
          <a:sy n="149" d="100"/>
        </p:scale>
        <p:origin x="96"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3" d="100"/>
          <a:sy n="113" d="100"/>
        </p:scale>
        <p:origin x="4336" y="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microsoft.com/office/2016/11/relationships/changesInfo" Target="changesInfos/changesInfo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AC7F967F-B4A5-4EF1-A235-1F457D7E3BA4}"/>
    <pc:docChg chg="custSel modSld">
      <pc:chgData name="Jim McGowan" userId="e2c7446dd3aca506" providerId="LiveId" clId="{AC7F967F-B4A5-4EF1-A235-1F457D7E3BA4}" dt="2025-05-10T20:20:03.440" v="2"/>
      <pc:docMkLst>
        <pc:docMk/>
      </pc:docMkLst>
      <pc:sldChg chg="addSp modSp">
        <pc:chgData name="Jim McGowan" userId="e2c7446dd3aca506" providerId="LiveId" clId="{AC7F967F-B4A5-4EF1-A235-1F457D7E3BA4}" dt="2025-05-10T20:20:03.440" v="2"/>
        <pc:sldMkLst>
          <pc:docMk/>
          <pc:sldMk cId="1176981486" sldId="11111"/>
        </pc:sldMkLst>
        <pc:picChg chg="add mod">
          <ac:chgData name="Jim McGowan" userId="e2c7446dd3aca506" providerId="LiveId" clId="{AC7F967F-B4A5-4EF1-A235-1F457D7E3BA4}" dt="2025-05-10T20:20:03.440" v="2"/>
          <ac:picMkLst>
            <pc:docMk/>
            <pc:sldMk cId="1176981486" sldId="11111"/>
            <ac:picMk id="2" creationId="{2A6AF2BB-2E8F-B31D-5EB2-0FC1C9C71F52}"/>
          </ac:picMkLst>
        </pc:picChg>
      </pc:sldChg>
      <pc:sldChg chg="addSp delSp modSp mod">
        <pc:chgData name="Jim McGowan" userId="e2c7446dd3aca506" providerId="LiveId" clId="{AC7F967F-B4A5-4EF1-A235-1F457D7E3BA4}" dt="2025-05-10T20:19:11.429" v="1"/>
        <pc:sldMkLst>
          <pc:docMk/>
          <pc:sldMk cId="80473728" sldId="28008"/>
        </pc:sldMkLst>
        <pc:picChg chg="add mod">
          <ac:chgData name="Jim McGowan" userId="e2c7446dd3aca506" providerId="LiveId" clId="{AC7F967F-B4A5-4EF1-A235-1F457D7E3BA4}" dt="2025-05-10T20:19:11.429" v="1"/>
          <ac:picMkLst>
            <pc:docMk/>
            <pc:sldMk cId="80473728" sldId="28008"/>
            <ac:picMk id="4" creationId="{8AF4AC11-FCEA-8C78-B5BA-DA6151C84594}"/>
          </ac:picMkLst>
        </pc:picChg>
      </pc:sldChg>
    </pc:docChg>
  </pc:docChgLst>
  <pc:docChgLst>
    <pc:chgData name="Jim McGowan" userId="e2c7446dd3aca506" providerId="LiveId" clId="{7F5062D4-5B7F-46C5-8840-140B42F52188}"/>
    <pc:docChg chg="undo redo custSel addSld delSld modSld sldOrd modHandout">
      <pc:chgData name="Jim McGowan" userId="e2c7446dd3aca506" providerId="LiveId" clId="{7F5062D4-5B7F-46C5-8840-140B42F52188}" dt="2025-05-02T03:26:02.956" v="642" actId="108"/>
      <pc:docMkLst>
        <pc:docMk/>
      </pc:docMkLst>
      <pc:sldChg chg="modTransition">
        <pc:chgData name="Jim McGowan" userId="e2c7446dd3aca506" providerId="LiveId" clId="{7F5062D4-5B7F-46C5-8840-140B42F52188}" dt="2025-05-02T03:04:31.957" v="521"/>
        <pc:sldMkLst>
          <pc:docMk/>
          <pc:sldMk cId="4184482651" sldId="559"/>
        </pc:sldMkLst>
      </pc:sldChg>
      <pc:sldChg chg="modTransition">
        <pc:chgData name="Jim McGowan" userId="e2c7446dd3aca506" providerId="LiveId" clId="{7F5062D4-5B7F-46C5-8840-140B42F52188}" dt="2025-05-02T03:04:31.957" v="521"/>
        <pc:sldMkLst>
          <pc:docMk/>
          <pc:sldMk cId="988243314" sldId="560"/>
        </pc:sldMkLst>
      </pc:sldChg>
      <pc:sldChg chg="modTransition">
        <pc:chgData name="Jim McGowan" userId="e2c7446dd3aca506" providerId="LiveId" clId="{7F5062D4-5B7F-46C5-8840-140B42F52188}" dt="2025-05-02T03:04:31.957" v="521"/>
        <pc:sldMkLst>
          <pc:docMk/>
          <pc:sldMk cId="3197002964" sldId="561"/>
        </pc:sldMkLst>
      </pc:sldChg>
      <pc:sldChg chg="modTransition">
        <pc:chgData name="Jim McGowan" userId="e2c7446dd3aca506" providerId="LiveId" clId="{7F5062D4-5B7F-46C5-8840-140B42F52188}" dt="2025-05-02T03:04:31.957" v="521"/>
        <pc:sldMkLst>
          <pc:docMk/>
          <pc:sldMk cId="1035929803" sldId="563"/>
        </pc:sldMkLst>
      </pc:sldChg>
      <pc:sldChg chg="modTransition">
        <pc:chgData name="Jim McGowan" userId="e2c7446dd3aca506" providerId="LiveId" clId="{7F5062D4-5B7F-46C5-8840-140B42F52188}" dt="2025-05-02T03:04:31.957" v="521"/>
        <pc:sldMkLst>
          <pc:docMk/>
          <pc:sldMk cId="561017348" sldId="564"/>
        </pc:sldMkLst>
      </pc:sldChg>
      <pc:sldChg chg="modTransition">
        <pc:chgData name="Jim McGowan" userId="e2c7446dd3aca506" providerId="LiveId" clId="{7F5062D4-5B7F-46C5-8840-140B42F52188}" dt="2025-05-02T03:04:31.957" v="521"/>
        <pc:sldMkLst>
          <pc:docMk/>
          <pc:sldMk cId="673150936" sldId="565"/>
        </pc:sldMkLst>
      </pc:sldChg>
      <pc:sldChg chg="modTransition">
        <pc:chgData name="Jim McGowan" userId="e2c7446dd3aca506" providerId="LiveId" clId="{7F5062D4-5B7F-46C5-8840-140B42F52188}" dt="2025-05-02T03:04:31.957" v="521"/>
        <pc:sldMkLst>
          <pc:docMk/>
          <pc:sldMk cId="3802519958" sldId="566"/>
        </pc:sldMkLst>
      </pc:sldChg>
      <pc:sldChg chg="modTransition">
        <pc:chgData name="Jim McGowan" userId="e2c7446dd3aca506" providerId="LiveId" clId="{7F5062D4-5B7F-46C5-8840-140B42F52188}" dt="2025-05-02T03:04:31.957" v="521"/>
        <pc:sldMkLst>
          <pc:docMk/>
          <pc:sldMk cId="1876999119" sldId="569"/>
        </pc:sldMkLst>
      </pc:sldChg>
      <pc:sldChg chg="modTransition">
        <pc:chgData name="Jim McGowan" userId="e2c7446dd3aca506" providerId="LiveId" clId="{7F5062D4-5B7F-46C5-8840-140B42F52188}" dt="2025-05-02T03:04:31.957" v="521"/>
        <pc:sldMkLst>
          <pc:docMk/>
          <pc:sldMk cId="2684222196" sldId="2083"/>
        </pc:sldMkLst>
      </pc:sldChg>
      <pc:sldChg chg="modTransition">
        <pc:chgData name="Jim McGowan" userId="e2c7446dd3aca506" providerId="LiveId" clId="{7F5062D4-5B7F-46C5-8840-140B42F52188}" dt="2025-05-02T03:04:31.957" v="521"/>
        <pc:sldMkLst>
          <pc:docMk/>
          <pc:sldMk cId="3032829150" sldId="2308"/>
        </pc:sldMkLst>
      </pc:sldChg>
      <pc:sldChg chg="modTransition">
        <pc:chgData name="Jim McGowan" userId="e2c7446dd3aca506" providerId="LiveId" clId="{7F5062D4-5B7F-46C5-8840-140B42F52188}" dt="2025-05-02T03:04:31.957" v="521"/>
        <pc:sldMkLst>
          <pc:docMk/>
          <pc:sldMk cId="3915842696" sldId="2901"/>
        </pc:sldMkLst>
      </pc:sldChg>
      <pc:sldChg chg="modTransition">
        <pc:chgData name="Jim McGowan" userId="e2c7446dd3aca506" providerId="LiveId" clId="{7F5062D4-5B7F-46C5-8840-140B42F52188}" dt="2025-05-02T03:04:31.957" v="521"/>
        <pc:sldMkLst>
          <pc:docMk/>
          <pc:sldMk cId="189378293" sldId="3677"/>
        </pc:sldMkLst>
      </pc:sldChg>
      <pc:sldChg chg="modTransition">
        <pc:chgData name="Jim McGowan" userId="e2c7446dd3aca506" providerId="LiveId" clId="{7F5062D4-5B7F-46C5-8840-140B42F52188}" dt="2025-05-02T03:04:31.957" v="521"/>
        <pc:sldMkLst>
          <pc:docMk/>
          <pc:sldMk cId="1887032170" sldId="5689"/>
        </pc:sldMkLst>
      </pc:sldChg>
      <pc:sldChg chg="modTransition">
        <pc:chgData name="Jim McGowan" userId="e2c7446dd3aca506" providerId="LiveId" clId="{7F5062D4-5B7F-46C5-8840-140B42F52188}" dt="2025-05-02T03:04:31.957" v="521"/>
        <pc:sldMkLst>
          <pc:docMk/>
          <pc:sldMk cId="4001052525" sldId="5690"/>
        </pc:sldMkLst>
      </pc:sldChg>
      <pc:sldChg chg="modTransition">
        <pc:chgData name="Jim McGowan" userId="e2c7446dd3aca506" providerId="LiveId" clId="{7F5062D4-5B7F-46C5-8840-140B42F52188}" dt="2025-05-02T03:04:31.957" v="521"/>
        <pc:sldMkLst>
          <pc:docMk/>
          <pc:sldMk cId="1712913651" sldId="5691"/>
        </pc:sldMkLst>
      </pc:sldChg>
      <pc:sldChg chg="modTransition">
        <pc:chgData name="Jim McGowan" userId="e2c7446dd3aca506" providerId="LiveId" clId="{7F5062D4-5B7F-46C5-8840-140B42F52188}" dt="2025-05-02T03:04:31.957" v="521"/>
        <pc:sldMkLst>
          <pc:docMk/>
          <pc:sldMk cId="3881994185" sldId="5693"/>
        </pc:sldMkLst>
      </pc:sldChg>
      <pc:sldChg chg="modTransition">
        <pc:chgData name="Jim McGowan" userId="e2c7446dd3aca506" providerId="LiveId" clId="{7F5062D4-5B7F-46C5-8840-140B42F52188}" dt="2025-05-02T03:04:31.957" v="521"/>
        <pc:sldMkLst>
          <pc:docMk/>
          <pc:sldMk cId="1557203511" sldId="5694"/>
        </pc:sldMkLst>
      </pc:sldChg>
      <pc:sldChg chg="modTransition">
        <pc:chgData name="Jim McGowan" userId="e2c7446dd3aca506" providerId="LiveId" clId="{7F5062D4-5B7F-46C5-8840-140B42F52188}" dt="2025-05-02T03:04:31.957" v="521"/>
        <pc:sldMkLst>
          <pc:docMk/>
          <pc:sldMk cId="2939228335" sldId="5695"/>
        </pc:sldMkLst>
      </pc:sldChg>
      <pc:sldChg chg="modTransition">
        <pc:chgData name="Jim McGowan" userId="e2c7446dd3aca506" providerId="LiveId" clId="{7F5062D4-5B7F-46C5-8840-140B42F52188}" dt="2025-05-02T03:04:31.957" v="521"/>
        <pc:sldMkLst>
          <pc:docMk/>
          <pc:sldMk cId="795401344" sldId="5696"/>
        </pc:sldMkLst>
      </pc:sldChg>
      <pc:sldChg chg="modTransition">
        <pc:chgData name="Jim McGowan" userId="e2c7446dd3aca506" providerId="LiveId" clId="{7F5062D4-5B7F-46C5-8840-140B42F52188}" dt="2025-05-02T03:04:31.957" v="521"/>
        <pc:sldMkLst>
          <pc:docMk/>
          <pc:sldMk cId="4266913670" sldId="5697"/>
        </pc:sldMkLst>
      </pc:sldChg>
      <pc:sldChg chg="addSp delSp modSp modTransition">
        <pc:chgData name="Jim McGowan" userId="e2c7446dd3aca506" providerId="LiveId" clId="{7F5062D4-5B7F-46C5-8840-140B42F52188}" dt="2025-05-02T03:24:07.316" v="617" actId="478"/>
        <pc:sldMkLst>
          <pc:docMk/>
          <pc:sldMk cId="3865161507" sldId="5698"/>
        </pc:sldMkLst>
      </pc:sldChg>
      <pc:sldChg chg="addSp delSp modSp mod modTransition">
        <pc:chgData name="Jim McGowan" userId="e2c7446dd3aca506" providerId="LiveId" clId="{7F5062D4-5B7F-46C5-8840-140B42F52188}" dt="2025-05-02T03:09:29.571" v="561" actId="14100"/>
        <pc:sldMkLst>
          <pc:docMk/>
          <pc:sldMk cId="0" sldId="5702"/>
        </pc:sldMkLst>
      </pc:sldChg>
      <pc:sldChg chg="modTransition">
        <pc:chgData name="Jim McGowan" userId="e2c7446dd3aca506" providerId="LiveId" clId="{7F5062D4-5B7F-46C5-8840-140B42F52188}" dt="2025-05-02T03:04:31.957" v="521"/>
        <pc:sldMkLst>
          <pc:docMk/>
          <pc:sldMk cId="567789580" sldId="5703"/>
        </pc:sldMkLst>
      </pc:sldChg>
      <pc:sldChg chg="addSp delSp modSp mod modTransition">
        <pc:chgData name="Jim McGowan" userId="e2c7446dd3aca506" providerId="LiveId" clId="{7F5062D4-5B7F-46C5-8840-140B42F52188}" dt="2025-05-02T03:24:46.969" v="627"/>
        <pc:sldMkLst>
          <pc:docMk/>
          <pc:sldMk cId="3719673528" sldId="5704"/>
        </pc:sldMkLst>
      </pc:sldChg>
      <pc:sldChg chg="addSp delSp modSp mod modTransition">
        <pc:chgData name="Jim McGowan" userId="e2c7446dd3aca506" providerId="LiveId" clId="{7F5062D4-5B7F-46C5-8840-140B42F52188}" dt="2025-05-02T03:25:27.662" v="639" actId="478"/>
        <pc:sldMkLst>
          <pc:docMk/>
          <pc:sldMk cId="75053048" sldId="5706"/>
        </pc:sldMkLst>
      </pc:sldChg>
      <pc:sldChg chg="modTransition">
        <pc:chgData name="Jim McGowan" userId="e2c7446dd3aca506" providerId="LiveId" clId="{7F5062D4-5B7F-46C5-8840-140B42F52188}" dt="2025-05-02T03:04:31.957" v="521"/>
        <pc:sldMkLst>
          <pc:docMk/>
          <pc:sldMk cId="3646983782" sldId="5708"/>
        </pc:sldMkLst>
      </pc:sldChg>
      <pc:sldChg chg="modSp mod modTransition">
        <pc:chgData name="Jim McGowan" userId="e2c7446dd3aca506" providerId="LiveId" clId="{7F5062D4-5B7F-46C5-8840-140B42F52188}" dt="2025-05-02T03:04:31.957" v="521"/>
        <pc:sldMkLst>
          <pc:docMk/>
          <pc:sldMk cId="953297252" sldId="5709"/>
        </pc:sldMkLst>
      </pc:sldChg>
      <pc:sldChg chg="modTransition">
        <pc:chgData name="Jim McGowan" userId="e2c7446dd3aca506" providerId="LiveId" clId="{7F5062D4-5B7F-46C5-8840-140B42F52188}" dt="2025-05-02T03:04:31.957" v="521"/>
        <pc:sldMkLst>
          <pc:docMk/>
          <pc:sldMk cId="25316969" sldId="5714"/>
        </pc:sldMkLst>
      </pc:sldChg>
      <pc:sldChg chg="modTransition">
        <pc:chgData name="Jim McGowan" userId="e2c7446dd3aca506" providerId="LiveId" clId="{7F5062D4-5B7F-46C5-8840-140B42F52188}" dt="2025-05-02T03:04:31.957" v="521"/>
        <pc:sldMkLst>
          <pc:docMk/>
          <pc:sldMk cId="214657553" sldId="5715"/>
        </pc:sldMkLst>
      </pc:sldChg>
      <pc:sldChg chg="modTransition">
        <pc:chgData name="Jim McGowan" userId="e2c7446dd3aca506" providerId="LiveId" clId="{7F5062D4-5B7F-46C5-8840-140B42F52188}" dt="2025-05-02T03:04:31.957" v="521"/>
        <pc:sldMkLst>
          <pc:docMk/>
          <pc:sldMk cId="4127943457" sldId="5716"/>
        </pc:sldMkLst>
      </pc:sldChg>
      <pc:sldChg chg="modTransition">
        <pc:chgData name="Jim McGowan" userId="e2c7446dd3aca506" providerId="LiveId" clId="{7F5062D4-5B7F-46C5-8840-140B42F52188}" dt="2025-05-02T03:04:31.957" v="521"/>
        <pc:sldMkLst>
          <pc:docMk/>
          <pc:sldMk cId="1451123617" sldId="5747"/>
        </pc:sldMkLst>
      </pc:sldChg>
      <pc:sldChg chg="del">
        <pc:chgData name="Jim McGowan" userId="e2c7446dd3aca506" providerId="LiveId" clId="{7F5062D4-5B7F-46C5-8840-140B42F52188}" dt="2025-05-01T21:27:21.613" v="137" actId="47"/>
        <pc:sldMkLst>
          <pc:docMk/>
          <pc:sldMk cId="2854414148" sldId="5748"/>
        </pc:sldMkLst>
      </pc:sldChg>
      <pc:sldChg chg="addSp delSp modSp modTransition">
        <pc:chgData name="Jim McGowan" userId="e2c7446dd3aca506" providerId="LiveId" clId="{7F5062D4-5B7F-46C5-8840-140B42F52188}" dt="2025-05-02T03:24:13.767" v="619" actId="478"/>
        <pc:sldMkLst>
          <pc:docMk/>
          <pc:sldMk cId="254646236" sldId="5749"/>
        </pc:sldMkLst>
      </pc:sldChg>
      <pc:sldChg chg="addSp delSp modSp modTransition">
        <pc:chgData name="Jim McGowan" userId="e2c7446dd3aca506" providerId="LiveId" clId="{7F5062D4-5B7F-46C5-8840-140B42F52188}" dt="2025-05-02T03:24:27.547" v="621" actId="478"/>
        <pc:sldMkLst>
          <pc:docMk/>
          <pc:sldMk cId="2335211010" sldId="5750"/>
        </pc:sldMkLst>
      </pc:sldChg>
      <pc:sldChg chg="addSp delSp modSp modTransition">
        <pc:chgData name="Jim McGowan" userId="e2c7446dd3aca506" providerId="LiveId" clId="{7F5062D4-5B7F-46C5-8840-140B42F52188}" dt="2025-05-02T03:24:33.663" v="623" actId="478"/>
        <pc:sldMkLst>
          <pc:docMk/>
          <pc:sldMk cId="880940569" sldId="5751"/>
        </pc:sldMkLst>
      </pc:sldChg>
      <pc:sldChg chg="del">
        <pc:chgData name="Jim McGowan" userId="e2c7446dd3aca506" providerId="LiveId" clId="{7F5062D4-5B7F-46C5-8840-140B42F52188}" dt="2025-05-01T21:24:22.983" v="121" actId="47"/>
        <pc:sldMkLst>
          <pc:docMk/>
          <pc:sldMk cId="2572215595" sldId="5752"/>
        </pc:sldMkLst>
      </pc:sldChg>
      <pc:sldChg chg="del">
        <pc:chgData name="Jim McGowan" userId="e2c7446dd3aca506" providerId="LiveId" clId="{7F5062D4-5B7F-46C5-8840-140B42F52188}" dt="2025-05-01T21:25:05.087" v="125" actId="47"/>
        <pc:sldMkLst>
          <pc:docMk/>
          <pc:sldMk cId="433118308" sldId="5753"/>
        </pc:sldMkLst>
      </pc:sldChg>
      <pc:sldChg chg="del">
        <pc:chgData name="Jim McGowan" userId="e2c7446dd3aca506" providerId="LiveId" clId="{7F5062D4-5B7F-46C5-8840-140B42F52188}" dt="2025-05-01T21:25:27.720" v="129" actId="47"/>
        <pc:sldMkLst>
          <pc:docMk/>
          <pc:sldMk cId="2078876238" sldId="5754"/>
        </pc:sldMkLst>
      </pc:sldChg>
      <pc:sldChg chg="add del">
        <pc:chgData name="Jim McGowan" userId="e2c7446dd3aca506" providerId="LiveId" clId="{7F5062D4-5B7F-46C5-8840-140B42F52188}" dt="2025-05-01T21:38:11.581" v="191" actId="47"/>
        <pc:sldMkLst>
          <pc:docMk/>
          <pc:sldMk cId="4248618290" sldId="5755"/>
        </pc:sldMkLst>
      </pc:sldChg>
      <pc:sldChg chg="del">
        <pc:chgData name="Jim McGowan" userId="e2c7446dd3aca506" providerId="LiveId" clId="{7F5062D4-5B7F-46C5-8840-140B42F52188}" dt="2025-05-01T21:38:47.301" v="196" actId="47"/>
        <pc:sldMkLst>
          <pc:docMk/>
          <pc:sldMk cId="696236437" sldId="5756"/>
        </pc:sldMkLst>
      </pc:sldChg>
      <pc:sldChg chg="del">
        <pc:chgData name="Jim McGowan" userId="e2c7446dd3aca506" providerId="LiveId" clId="{7F5062D4-5B7F-46C5-8840-140B42F52188}" dt="2025-05-01T21:39:19.361" v="201" actId="47"/>
        <pc:sldMkLst>
          <pc:docMk/>
          <pc:sldMk cId="4053109012" sldId="5757"/>
        </pc:sldMkLst>
      </pc:sldChg>
      <pc:sldChg chg="del">
        <pc:chgData name="Jim McGowan" userId="e2c7446dd3aca506" providerId="LiveId" clId="{7F5062D4-5B7F-46C5-8840-140B42F52188}" dt="2025-05-01T21:39:46.178" v="207" actId="47"/>
        <pc:sldMkLst>
          <pc:docMk/>
          <pc:sldMk cId="1883661793" sldId="5758"/>
        </pc:sldMkLst>
      </pc:sldChg>
      <pc:sldChg chg="del">
        <pc:chgData name="Jim McGowan" userId="e2c7446dd3aca506" providerId="LiveId" clId="{7F5062D4-5B7F-46C5-8840-140B42F52188}" dt="2025-05-01T21:40:38.077" v="213" actId="47"/>
        <pc:sldMkLst>
          <pc:docMk/>
          <pc:sldMk cId="213474054" sldId="5759"/>
        </pc:sldMkLst>
      </pc:sldChg>
      <pc:sldChg chg="del">
        <pc:chgData name="Jim McGowan" userId="e2c7446dd3aca506" providerId="LiveId" clId="{7F5062D4-5B7F-46C5-8840-140B42F52188}" dt="2025-05-02T02:47:05.872" v="468" actId="47"/>
        <pc:sldMkLst>
          <pc:docMk/>
          <pc:sldMk cId="937193527" sldId="5760"/>
        </pc:sldMkLst>
      </pc:sldChg>
      <pc:sldChg chg="modTransition">
        <pc:chgData name="Jim McGowan" userId="e2c7446dd3aca506" providerId="LiveId" clId="{7F5062D4-5B7F-46C5-8840-140B42F52188}" dt="2025-05-02T03:04:31.957" v="521"/>
        <pc:sldMkLst>
          <pc:docMk/>
          <pc:sldMk cId="2361283975" sldId="5821"/>
        </pc:sldMkLst>
      </pc:sldChg>
      <pc:sldChg chg="modTransition">
        <pc:chgData name="Jim McGowan" userId="e2c7446dd3aca506" providerId="LiveId" clId="{7F5062D4-5B7F-46C5-8840-140B42F52188}" dt="2025-05-02T03:04:31.957" v="521"/>
        <pc:sldMkLst>
          <pc:docMk/>
          <pc:sldMk cId="3633603923" sldId="5836"/>
        </pc:sldMkLst>
      </pc:sldChg>
      <pc:sldChg chg="modSp mod modTransition">
        <pc:chgData name="Jim McGowan" userId="e2c7446dd3aca506" providerId="LiveId" clId="{7F5062D4-5B7F-46C5-8840-140B42F52188}" dt="2025-05-02T03:16:45.914" v="574" actId="1440"/>
        <pc:sldMkLst>
          <pc:docMk/>
          <pc:sldMk cId="3464967189" sldId="5865"/>
        </pc:sldMkLst>
      </pc:sldChg>
      <pc:sldChg chg="modTransition">
        <pc:chgData name="Jim McGowan" userId="e2c7446dd3aca506" providerId="LiveId" clId="{7F5062D4-5B7F-46C5-8840-140B42F52188}" dt="2025-05-02T03:04:31.957" v="521"/>
        <pc:sldMkLst>
          <pc:docMk/>
          <pc:sldMk cId="2171246617" sldId="6012"/>
        </pc:sldMkLst>
      </pc:sldChg>
      <pc:sldChg chg="modTransition">
        <pc:chgData name="Jim McGowan" userId="e2c7446dd3aca506" providerId="LiveId" clId="{7F5062D4-5B7F-46C5-8840-140B42F52188}" dt="2025-05-02T03:04:31.957" v="521"/>
        <pc:sldMkLst>
          <pc:docMk/>
          <pc:sldMk cId="4283508381" sldId="6013"/>
        </pc:sldMkLst>
      </pc:sldChg>
      <pc:sldChg chg="modTransition">
        <pc:chgData name="Jim McGowan" userId="e2c7446dd3aca506" providerId="LiveId" clId="{7F5062D4-5B7F-46C5-8840-140B42F52188}" dt="2025-05-02T03:04:31.957" v="521"/>
        <pc:sldMkLst>
          <pc:docMk/>
          <pc:sldMk cId="4250182875" sldId="6014"/>
        </pc:sldMkLst>
      </pc:sldChg>
      <pc:sldChg chg="modTransition">
        <pc:chgData name="Jim McGowan" userId="e2c7446dd3aca506" providerId="LiveId" clId="{7F5062D4-5B7F-46C5-8840-140B42F52188}" dt="2025-05-02T03:04:31.957" v="521"/>
        <pc:sldMkLst>
          <pc:docMk/>
          <pc:sldMk cId="759463108" sldId="6015"/>
        </pc:sldMkLst>
      </pc:sldChg>
      <pc:sldChg chg="modTransition">
        <pc:chgData name="Jim McGowan" userId="e2c7446dd3aca506" providerId="LiveId" clId="{7F5062D4-5B7F-46C5-8840-140B42F52188}" dt="2025-05-02T03:04:31.957" v="521"/>
        <pc:sldMkLst>
          <pc:docMk/>
          <pc:sldMk cId="1803355509" sldId="6363"/>
        </pc:sldMkLst>
      </pc:sldChg>
      <pc:sldChg chg="del">
        <pc:chgData name="Jim McGowan" userId="e2c7446dd3aca506" providerId="LiveId" clId="{7F5062D4-5B7F-46C5-8840-140B42F52188}" dt="2025-05-01T21:06:19.453" v="46" actId="47"/>
        <pc:sldMkLst>
          <pc:docMk/>
          <pc:sldMk cId="1859450682" sldId="6378"/>
        </pc:sldMkLst>
      </pc:sldChg>
      <pc:sldChg chg="modSp mod modTransition">
        <pc:chgData name="Jim McGowan" userId="e2c7446dd3aca506" providerId="LiveId" clId="{7F5062D4-5B7F-46C5-8840-140B42F52188}" dt="2025-05-02T03:04:31.957" v="521"/>
        <pc:sldMkLst>
          <pc:docMk/>
          <pc:sldMk cId="2791948738" sldId="6379"/>
        </pc:sldMkLst>
      </pc:sldChg>
      <pc:sldChg chg="addSp delSp modSp mod modTransition">
        <pc:chgData name="Jim McGowan" userId="e2c7446dd3aca506" providerId="LiveId" clId="{7F5062D4-5B7F-46C5-8840-140B42F52188}" dt="2025-05-02T03:04:31.957" v="521"/>
        <pc:sldMkLst>
          <pc:docMk/>
          <pc:sldMk cId="2536041134" sldId="6380"/>
        </pc:sldMkLst>
        <pc:spChg chg="mod">
          <ac:chgData name="Jim McGowan" userId="e2c7446dd3aca506" providerId="LiveId" clId="{7F5062D4-5B7F-46C5-8840-140B42F52188}" dt="2025-05-01T21:19:19.260" v="110" actId="207"/>
          <ac:spMkLst>
            <pc:docMk/>
            <pc:sldMk cId="2536041134" sldId="6380"/>
            <ac:spMk id="3" creationId="{00000000-0000-0000-0000-000000000000}"/>
          </ac:spMkLst>
        </pc:spChg>
        <pc:spChg chg="add mod">
          <ac:chgData name="Jim McGowan" userId="e2c7446dd3aca506" providerId="LiveId" clId="{7F5062D4-5B7F-46C5-8840-140B42F52188}" dt="2025-05-01T21:44:31.236" v="216" actId="108"/>
          <ac:spMkLst>
            <pc:docMk/>
            <pc:sldMk cId="2536041134" sldId="6380"/>
            <ac:spMk id="4" creationId="{300B0536-D0BE-A8F7-6626-A84C79EA5990}"/>
          </ac:spMkLst>
        </pc:spChg>
      </pc:sldChg>
      <pc:sldChg chg="modTransition">
        <pc:chgData name="Jim McGowan" userId="e2c7446dd3aca506" providerId="LiveId" clId="{7F5062D4-5B7F-46C5-8840-140B42F52188}" dt="2025-05-02T03:04:31.957" v="521"/>
        <pc:sldMkLst>
          <pc:docMk/>
          <pc:sldMk cId="1978456" sldId="6381"/>
        </pc:sldMkLst>
      </pc:sldChg>
      <pc:sldChg chg="modTransition">
        <pc:chgData name="Jim McGowan" userId="e2c7446dd3aca506" providerId="LiveId" clId="{7F5062D4-5B7F-46C5-8840-140B42F52188}" dt="2025-05-02T03:04:31.957" v="521"/>
        <pc:sldMkLst>
          <pc:docMk/>
          <pc:sldMk cId="227740979" sldId="6382"/>
        </pc:sldMkLst>
      </pc:sldChg>
      <pc:sldChg chg="modTransition">
        <pc:chgData name="Jim McGowan" userId="e2c7446dd3aca506" providerId="LiveId" clId="{7F5062D4-5B7F-46C5-8840-140B42F52188}" dt="2025-05-02T03:04:31.957" v="521"/>
        <pc:sldMkLst>
          <pc:docMk/>
          <pc:sldMk cId="4269532070" sldId="6383"/>
        </pc:sldMkLst>
      </pc:sldChg>
      <pc:sldChg chg="modTransition">
        <pc:chgData name="Jim McGowan" userId="e2c7446dd3aca506" providerId="LiveId" clId="{7F5062D4-5B7F-46C5-8840-140B42F52188}" dt="2025-05-02T03:04:31.957" v="521"/>
        <pc:sldMkLst>
          <pc:docMk/>
          <pc:sldMk cId="2563055459" sldId="6384"/>
        </pc:sldMkLst>
      </pc:sldChg>
      <pc:sldChg chg="modTransition">
        <pc:chgData name="Jim McGowan" userId="e2c7446dd3aca506" providerId="LiveId" clId="{7F5062D4-5B7F-46C5-8840-140B42F52188}" dt="2025-05-02T03:04:31.957" v="521"/>
        <pc:sldMkLst>
          <pc:docMk/>
          <pc:sldMk cId="1948737995" sldId="6385"/>
        </pc:sldMkLst>
      </pc:sldChg>
      <pc:sldChg chg="modTransition">
        <pc:chgData name="Jim McGowan" userId="e2c7446dd3aca506" providerId="LiveId" clId="{7F5062D4-5B7F-46C5-8840-140B42F52188}" dt="2025-05-02T03:04:31.957" v="521"/>
        <pc:sldMkLst>
          <pc:docMk/>
          <pc:sldMk cId="3082329064" sldId="6386"/>
        </pc:sldMkLst>
      </pc:sldChg>
      <pc:sldChg chg="delSp modSp mod modTransition">
        <pc:chgData name="Jim McGowan" userId="e2c7446dd3aca506" providerId="LiveId" clId="{7F5062D4-5B7F-46C5-8840-140B42F52188}" dt="2025-05-02T03:04:31.957" v="521"/>
        <pc:sldMkLst>
          <pc:docMk/>
          <pc:sldMk cId="3568270433" sldId="6387"/>
        </pc:sldMkLst>
      </pc:sldChg>
      <pc:sldChg chg="modTransition">
        <pc:chgData name="Jim McGowan" userId="e2c7446dd3aca506" providerId="LiveId" clId="{7F5062D4-5B7F-46C5-8840-140B42F52188}" dt="2025-05-02T03:04:31.957" v="521"/>
        <pc:sldMkLst>
          <pc:docMk/>
          <pc:sldMk cId="3306676209" sldId="6388"/>
        </pc:sldMkLst>
      </pc:sldChg>
      <pc:sldChg chg="modSp mod modTransition">
        <pc:chgData name="Jim McGowan" userId="e2c7446dd3aca506" providerId="LiveId" clId="{7F5062D4-5B7F-46C5-8840-140B42F52188}" dt="2025-05-02T03:04:31.957" v="521"/>
        <pc:sldMkLst>
          <pc:docMk/>
          <pc:sldMk cId="2349148745" sldId="6389"/>
        </pc:sldMkLst>
      </pc:sldChg>
      <pc:sldChg chg="modSp mod modTransition">
        <pc:chgData name="Jim McGowan" userId="e2c7446dd3aca506" providerId="LiveId" clId="{7F5062D4-5B7F-46C5-8840-140B42F52188}" dt="2025-05-02T03:16:37.414" v="573" actId="1440"/>
        <pc:sldMkLst>
          <pc:docMk/>
          <pc:sldMk cId="251871498" sldId="6390"/>
        </pc:sldMkLst>
      </pc:sldChg>
      <pc:sldChg chg="del">
        <pc:chgData name="Jim McGowan" userId="e2c7446dd3aca506" providerId="LiveId" clId="{7F5062D4-5B7F-46C5-8840-140B42F52188}" dt="2025-05-01T21:09:54.130" v="63" actId="47"/>
        <pc:sldMkLst>
          <pc:docMk/>
          <pc:sldMk cId="3846731776" sldId="6403"/>
        </pc:sldMkLst>
      </pc:sldChg>
      <pc:sldChg chg="modSp mod modTransition">
        <pc:chgData name="Jim McGowan" userId="e2c7446dd3aca506" providerId="LiveId" clId="{7F5062D4-5B7F-46C5-8840-140B42F52188}" dt="2025-05-02T03:18:01.599" v="577" actId="108"/>
        <pc:sldMkLst>
          <pc:docMk/>
          <pc:sldMk cId="2142986547" sldId="6404"/>
        </pc:sldMkLst>
        <pc:spChg chg="mod">
          <ac:chgData name="Jim McGowan" userId="e2c7446dd3aca506" providerId="LiveId" clId="{7F5062D4-5B7F-46C5-8840-140B42F52188}" dt="2025-05-02T03:18:01.599" v="577" actId="108"/>
          <ac:spMkLst>
            <pc:docMk/>
            <pc:sldMk cId="2142986547" sldId="6404"/>
            <ac:spMk id="3" creationId="{00000000-0000-0000-0000-000000000000}"/>
          </ac:spMkLst>
        </pc:spChg>
        <pc:spChg chg="mod">
          <ac:chgData name="Jim McGowan" userId="e2c7446dd3aca506" providerId="LiveId" clId="{7F5062D4-5B7F-46C5-8840-140B42F52188}" dt="2025-05-01T21:10:54.818" v="70" actId="6549"/>
          <ac:spMkLst>
            <pc:docMk/>
            <pc:sldMk cId="2142986547" sldId="6404"/>
            <ac:spMk id="14338" creationId="{00000000-0000-0000-0000-000000000000}"/>
          </ac:spMkLst>
        </pc:spChg>
      </pc:sldChg>
      <pc:sldChg chg="del">
        <pc:chgData name="Jim McGowan" userId="e2c7446dd3aca506" providerId="LiveId" clId="{7F5062D4-5B7F-46C5-8840-140B42F52188}" dt="2025-05-01T21:11:32.627" v="75" actId="47"/>
        <pc:sldMkLst>
          <pc:docMk/>
          <pc:sldMk cId="10613854" sldId="6405"/>
        </pc:sldMkLst>
      </pc:sldChg>
      <pc:sldChg chg="del">
        <pc:chgData name="Jim McGowan" userId="e2c7446dd3aca506" providerId="LiveId" clId="{7F5062D4-5B7F-46C5-8840-140B42F52188}" dt="2025-05-01T21:15:22.207" v="87" actId="47"/>
        <pc:sldMkLst>
          <pc:docMk/>
          <pc:sldMk cId="2125904635" sldId="6406"/>
        </pc:sldMkLst>
      </pc:sldChg>
      <pc:sldChg chg="modTransition">
        <pc:chgData name="Jim McGowan" userId="e2c7446dd3aca506" providerId="LiveId" clId="{7F5062D4-5B7F-46C5-8840-140B42F52188}" dt="2025-05-02T03:04:31.957" v="521"/>
        <pc:sldMkLst>
          <pc:docMk/>
          <pc:sldMk cId="2946265201" sldId="6408"/>
        </pc:sldMkLst>
      </pc:sldChg>
      <pc:sldChg chg="modTransition">
        <pc:chgData name="Jim McGowan" userId="e2c7446dd3aca506" providerId="LiveId" clId="{7F5062D4-5B7F-46C5-8840-140B42F52188}" dt="2025-05-02T03:04:31.957" v="521"/>
        <pc:sldMkLst>
          <pc:docMk/>
          <pc:sldMk cId="831722626" sldId="6409"/>
        </pc:sldMkLst>
      </pc:sldChg>
      <pc:sldChg chg="modTransition">
        <pc:chgData name="Jim McGowan" userId="e2c7446dd3aca506" providerId="LiveId" clId="{7F5062D4-5B7F-46C5-8840-140B42F52188}" dt="2025-05-02T03:04:31.957" v="521"/>
        <pc:sldMkLst>
          <pc:docMk/>
          <pc:sldMk cId="3260388554" sldId="6410"/>
        </pc:sldMkLst>
      </pc:sldChg>
      <pc:sldChg chg="modTransition">
        <pc:chgData name="Jim McGowan" userId="e2c7446dd3aca506" providerId="LiveId" clId="{7F5062D4-5B7F-46C5-8840-140B42F52188}" dt="2025-05-02T03:04:31.957" v="521"/>
        <pc:sldMkLst>
          <pc:docMk/>
          <pc:sldMk cId="3805376630" sldId="6411"/>
        </pc:sldMkLst>
      </pc:sldChg>
      <pc:sldChg chg="modTransition">
        <pc:chgData name="Jim McGowan" userId="e2c7446dd3aca506" providerId="LiveId" clId="{7F5062D4-5B7F-46C5-8840-140B42F52188}" dt="2025-05-02T03:04:31.957" v="521"/>
        <pc:sldMkLst>
          <pc:docMk/>
          <pc:sldMk cId="2833978536" sldId="6412"/>
        </pc:sldMkLst>
      </pc:sldChg>
      <pc:sldChg chg="modTransition">
        <pc:chgData name="Jim McGowan" userId="e2c7446dd3aca506" providerId="LiveId" clId="{7F5062D4-5B7F-46C5-8840-140B42F52188}" dt="2025-05-02T03:04:31.957" v="521"/>
        <pc:sldMkLst>
          <pc:docMk/>
          <pc:sldMk cId="3030737674" sldId="6413"/>
        </pc:sldMkLst>
      </pc:sldChg>
      <pc:sldChg chg="modTransition">
        <pc:chgData name="Jim McGowan" userId="e2c7446dd3aca506" providerId="LiveId" clId="{7F5062D4-5B7F-46C5-8840-140B42F52188}" dt="2025-05-02T03:04:31.957" v="521"/>
        <pc:sldMkLst>
          <pc:docMk/>
          <pc:sldMk cId="66079838" sldId="6414"/>
        </pc:sldMkLst>
      </pc:sldChg>
      <pc:sldChg chg="modTransition">
        <pc:chgData name="Jim McGowan" userId="e2c7446dd3aca506" providerId="LiveId" clId="{7F5062D4-5B7F-46C5-8840-140B42F52188}" dt="2025-05-02T03:04:31.957" v="521"/>
        <pc:sldMkLst>
          <pc:docMk/>
          <pc:sldMk cId="1902359801" sldId="6415"/>
        </pc:sldMkLst>
      </pc:sldChg>
      <pc:sldChg chg="modTransition">
        <pc:chgData name="Jim McGowan" userId="e2c7446dd3aca506" providerId="LiveId" clId="{7F5062D4-5B7F-46C5-8840-140B42F52188}" dt="2025-05-02T03:04:31.957" v="521"/>
        <pc:sldMkLst>
          <pc:docMk/>
          <pc:sldMk cId="1330337578" sldId="6417"/>
        </pc:sldMkLst>
      </pc:sldChg>
      <pc:sldChg chg="modTransition">
        <pc:chgData name="Jim McGowan" userId="e2c7446dd3aca506" providerId="LiveId" clId="{7F5062D4-5B7F-46C5-8840-140B42F52188}" dt="2025-05-02T03:04:31.957" v="521"/>
        <pc:sldMkLst>
          <pc:docMk/>
          <pc:sldMk cId="2960459833" sldId="6418"/>
        </pc:sldMkLst>
      </pc:sldChg>
      <pc:sldChg chg="modTransition">
        <pc:chgData name="Jim McGowan" userId="e2c7446dd3aca506" providerId="LiveId" clId="{7F5062D4-5B7F-46C5-8840-140B42F52188}" dt="2025-05-02T03:04:31.957" v="521"/>
        <pc:sldMkLst>
          <pc:docMk/>
          <pc:sldMk cId="1417241827" sldId="6419"/>
        </pc:sldMkLst>
      </pc:sldChg>
      <pc:sldChg chg="modTransition">
        <pc:chgData name="Jim McGowan" userId="e2c7446dd3aca506" providerId="LiveId" clId="{7F5062D4-5B7F-46C5-8840-140B42F52188}" dt="2025-05-02T03:04:31.957" v="521"/>
        <pc:sldMkLst>
          <pc:docMk/>
          <pc:sldMk cId="701059828" sldId="6420"/>
        </pc:sldMkLst>
      </pc:sldChg>
      <pc:sldChg chg="modTransition">
        <pc:chgData name="Jim McGowan" userId="e2c7446dd3aca506" providerId="LiveId" clId="{7F5062D4-5B7F-46C5-8840-140B42F52188}" dt="2025-05-02T03:04:31.957" v="521"/>
        <pc:sldMkLst>
          <pc:docMk/>
          <pc:sldMk cId="2417126784" sldId="6421"/>
        </pc:sldMkLst>
      </pc:sldChg>
      <pc:sldChg chg="modTransition">
        <pc:chgData name="Jim McGowan" userId="e2c7446dd3aca506" providerId="LiveId" clId="{7F5062D4-5B7F-46C5-8840-140B42F52188}" dt="2025-05-02T03:04:31.957" v="521"/>
        <pc:sldMkLst>
          <pc:docMk/>
          <pc:sldMk cId="3788811411" sldId="6422"/>
        </pc:sldMkLst>
      </pc:sldChg>
      <pc:sldChg chg="modTransition">
        <pc:chgData name="Jim McGowan" userId="e2c7446dd3aca506" providerId="LiveId" clId="{7F5062D4-5B7F-46C5-8840-140B42F52188}" dt="2025-05-02T03:04:31.957" v="521"/>
        <pc:sldMkLst>
          <pc:docMk/>
          <pc:sldMk cId="2724921200" sldId="6423"/>
        </pc:sldMkLst>
      </pc:sldChg>
      <pc:sldChg chg="modSp mod modTransition">
        <pc:chgData name="Jim McGowan" userId="e2c7446dd3aca506" providerId="LiveId" clId="{7F5062D4-5B7F-46C5-8840-140B42F52188}" dt="2025-05-02T03:04:31.957" v="521"/>
        <pc:sldMkLst>
          <pc:docMk/>
          <pc:sldMk cId="645810720" sldId="6425"/>
        </pc:sldMkLst>
      </pc:sldChg>
      <pc:sldChg chg="modSp del">
        <pc:chgData name="Jim McGowan" userId="e2c7446dd3aca506" providerId="LiveId" clId="{7F5062D4-5B7F-46C5-8840-140B42F52188}" dt="2025-05-01T21:56:23.387" v="292" actId="47"/>
        <pc:sldMkLst>
          <pc:docMk/>
          <pc:sldMk cId="1572001579" sldId="6426"/>
        </pc:sldMkLst>
      </pc:sldChg>
      <pc:sldChg chg="del">
        <pc:chgData name="Jim McGowan" userId="e2c7446dd3aca506" providerId="LiveId" clId="{7F5062D4-5B7F-46C5-8840-140B42F52188}" dt="2025-05-01T21:56:46.443" v="298" actId="47"/>
        <pc:sldMkLst>
          <pc:docMk/>
          <pc:sldMk cId="289420048" sldId="6427"/>
        </pc:sldMkLst>
      </pc:sldChg>
      <pc:sldChg chg="del">
        <pc:chgData name="Jim McGowan" userId="e2c7446dd3aca506" providerId="LiveId" clId="{7F5062D4-5B7F-46C5-8840-140B42F52188}" dt="2025-05-01T21:57:16.110" v="304" actId="47"/>
        <pc:sldMkLst>
          <pc:docMk/>
          <pc:sldMk cId="1100331758" sldId="6428"/>
        </pc:sldMkLst>
      </pc:sldChg>
      <pc:sldChg chg="del">
        <pc:chgData name="Jim McGowan" userId="e2c7446dd3aca506" providerId="LiveId" clId="{7F5062D4-5B7F-46C5-8840-140B42F52188}" dt="2025-05-01T21:57:40.180" v="310" actId="47"/>
        <pc:sldMkLst>
          <pc:docMk/>
          <pc:sldMk cId="1393490698" sldId="6429"/>
        </pc:sldMkLst>
      </pc:sldChg>
      <pc:sldChg chg="modTransition">
        <pc:chgData name="Jim McGowan" userId="e2c7446dd3aca506" providerId="LiveId" clId="{7F5062D4-5B7F-46C5-8840-140B42F52188}" dt="2025-05-02T03:04:31.957" v="521"/>
        <pc:sldMkLst>
          <pc:docMk/>
          <pc:sldMk cId="3229469348" sldId="6430"/>
        </pc:sldMkLst>
      </pc:sldChg>
      <pc:sldChg chg="addSp delSp modSp mod modTransition">
        <pc:chgData name="Jim McGowan" userId="e2c7446dd3aca506" providerId="LiveId" clId="{7F5062D4-5B7F-46C5-8840-140B42F52188}" dt="2025-05-02T03:04:31.957" v="521"/>
        <pc:sldMkLst>
          <pc:docMk/>
          <pc:sldMk cId="2457916034" sldId="6431"/>
        </pc:sldMkLst>
        <pc:spChg chg="add mod">
          <ac:chgData name="Jim McGowan" userId="e2c7446dd3aca506" providerId="LiveId" clId="{7F5062D4-5B7F-46C5-8840-140B42F52188}" dt="2025-05-01T22:08:26.624" v="381"/>
          <ac:spMkLst>
            <pc:docMk/>
            <pc:sldMk cId="2457916034" sldId="6431"/>
            <ac:spMk id="4" creationId="{66D66E0D-F6C0-79A6-8825-7A5DD057A912}"/>
          </ac:spMkLst>
        </pc:spChg>
        <pc:graphicFrameChg chg="mod modGraphic">
          <ac:chgData name="Jim McGowan" userId="e2c7446dd3aca506" providerId="LiveId" clId="{7F5062D4-5B7F-46C5-8840-140B42F52188}" dt="2025-05-02T02:53:15.936" v="483" actId="179"/>
          <ac:graphicFrameMkLst>
            <pc:docMk/>
            <pc:sldMk cId="2457916034" sldId="6431"/>
            <ac:graphicFrameMk id="2" creationId="{05346782-55FB-41A9-9C27-13B266BC1410}"/>
          </ac:graphicFrameMkLst>
        </pc:graphicFrameChg>
      </pc:sldChg>
      <pc:sldChg chg="modTransition">
        <pc:chgData name="Jim McGowan" userId="e2c7446dd3aca506" providerId="LiveId" clId="{7F5062D4-5B7F-46C5-8840-140B42F52188}" dt="2025-05-02T03:04:31.957" v="521"/>
        <pc:sldMkLst>
          <pc:docMk/>
          <pc:sldMk cId="3139493748" sldId="6432"/>
        </pc:sldMkLst>
      </pc:sldChg>
      <pc:sldChg chg="del">
        <pc:chgData name="Jim McGowan" userId="e2c7446dd3aca506" providerId="LiveId" clId="{7F5062D4-5B7F-46C5-8840-140B42F52188}" dt="2025-05-01T22:10:23.968" v="399" actId="47"/>
        <pc:sldMkLst>
          <pc:docMk/>
          <pc:sldMk cId="3881174140" sldId="6433"/>
        </pc:sldMkLst>
      </pc:sldChg>
      <pc:sldChg chg="del">
        <pc:chgData name="Jim McGowan" userId="e2c7446dd3aca506" providerId="LiveId" clId="{7F5062D4-5B7F-46C5-8840-140B42F52188}" dt="2025-05-01T22:10:44.934" v="405" actId="47"/>
        <pc:sldMkLst>
          <pc:docMk/>
          <pc:sldMk cId="2935604543" sldId="6434"/>
        </pc:sldMkLst>
      </pc:sldChg>
      <pc:sldChg chg="del">
        <pc:chgData name="Jim McGowan" userId="e2c7446dd3aca506" providerId="LiveId" clId="{7F5062D4-5B7F-46C5-8840-140B42F52188}" dt="2025-05-01T22:11:05.044" v="413" actId="47"/>
        <pc:sldMkLst>
          <pc:docMk/>
          <pc:sldMk cId="3793609079" sldId="6435"/>
        </pc:sldMkLst>
      </pc:sldChg>
      <pc:sldChg chg="modTransition">
        <pc:chgData name="Jim McGowan" userId="e2c7446dd3aca506" providerId="LiveId" clId="{7F5062D4-5B7F-46C5-8840-140B42F52188}" dt="2025-05-02T03:04:31.957" v="521"/>
        <pc:sldMkLst>
          <pc:docMk/>
          <pc:sldMk cId="1526064827" sldId="6436"/>
        </pc:sldMkLst>
      </pc:sldChg>
      <pc:sldChg chg="addSp delSp modSp mod modTransition">
        <pc:chgData name="Jim McGowan" userId="e2c7446dd3aca506" providerId="LiveId" clId="{7F5062D4-5B7F-46C5-8840-140B42F52188}" dt="2025-05-02T03:21:46.296" v="592" actId="255"/>
        <pc:sldMkLst>
          <pc:docMk/>
          <pc:sldMk cId="2580162722" sldId="6437"/>
        </pc:sldMkLst>
        <pc:spChg chg="mod">
          <ac:chgData name="Jim McGowan" userId="e2c7446dd3aca506" providerId="LiveId" clId="{7F5062D4-5B7F-46C5-8840-140B42F52188}" dt="2025-05-02T03:21:46.296" v="592" actId="255"/>
          <ac:spMkLst>
            <pc:docMk/>
            <pc:sldMk cId="2580162722" sldId="6437"/>
            <ac:spMk id="3" creationId="{00000000-0000-0000-0000-000000000000}"/>
          </ac:spMkLst>
        </pc:spChg>
        <pc:picChg chg="add mod">
          <ac:chgData name="Jim McGowan" userId="e2c7446dd3aca506" providerId="LiveId" clId="{7F5062D4-5B7F-46C5-8840-140B42F52188}" dt="2025-05-02T03:20:50.672" v="588"/>
          <ac:picMkLst>
            <pc:docMk/>
            <pc:sldMk cId="2580162722" sldId="6437"/>
            <ac:picMk id="4" creationId="{03BC2D75-E861-B627-5489-3763C2627D79}"/>
          </ac:picMkLst>
        </pc:picChg>
      </pc:sldChg>
      <pc:sldChg chg="addSp delSp modSp mod modTransition">
        <pc:chgData name="Jim McGowan" userId="e2c7446dd3aca506" providerId="LiveId" clId="{7F5062D4-5B7F-46C5-8840-140B42F52188}" dt="2025-05-02T03:21:53.743" v="593" actId="255"/>
        <pc:sldMkLst>
          <pc:docMk/>
          <pc:sldMk cId="3457360299" sldId="6438"/>
        </pc:sldMkLst>
        <pc:spChg chg="mod">
          <ac:chgData name="Jim McGowan" userId="e2c7446dd3aca506" providerId="LiveId" clId="{7F5062D4-5B7F-46C5-8840-140B42F52188}" dt="2025-05-02T03:21:53.743" v="593" actId="255"/>
          <ac:spMkLst>
            <pc:docMk/>
            <pc:sldMk cId="3457360299" sldId="6438"/>
            <ac:spMk id="3" creationId="{00000000-0000-0000-0000-000000000000}"/>
          </ac:spMkLst>
        </pc:spChg>
        <pc:picChg chg="add mod">
          <ac:chgData name="Jim McGowan" userId="e2c7446dd3aca506" providerId="LiveId" clId="{7F5062D4-5B7F-46C5-8840-140B42F52188}" dt="2025-05-02T03:21:09.081" v="591"/>
          <ac:picMkLst>
            <pc:docMk/>
            <pc:sldMk cId="3457360299" sldId="6438"/>
            <ac:picMk id="5" creationId="{6D808C1C-E36C-AFFB-D38C-96A0CD5B64B8}"/>
          </ac:picMkLst>
        </pc:picChg>
      </pc:sldChg>
      <pc:sldChg chg="del">
        <pc:chgData name="Jim McGowan" userId="e2c7446dd3aca506" providerId="LiveId" clId="{7F5062D4-5B7F-46C5-8840-140B42F52188}" dt="2025-05-01T22:11:30.601" v="419" actId="47"/>
        <pc:sldMkLst>
          <pc:docMk/>
          <pc:sldMk cId="3167692130" sldId="6439"/>
        </pc:sldMkLst>
      </pc:sldChg>
      <pc:sldChg chg="modTransition">
        <pc:chgData name="Jim McGowan" userId="e2c7446dd3aca506" providerId="LiveId" clId="{7F5062D4-5B7F-46C5-8840-140B42F52188}" dt="2025-05-02T03:04:31.957" v="521"/>
        <pc:sldMkLst>
          <pc:docMk/>
          <pc:sldMk cId="1974468657" sldId="6440"/>
        </pc:sldMkLst>
      </pc:sldChg>
      <pc:sldChg chg="del">
        <pc:chgData name="Jim McGowan" userId="e2c7446dd3aca506" providerId="LiveId" clId="{7F5062D4-5B7F-46C5-8840-140B42F52188}" dt="2025-05-01T22:11:52.179" v="425" actId="47"/>
        <pc:sldMkLst>
          <pc:docMk/>
          <pc:sldMk cId="1586601417" sldId="6441"/>
        </pc:sldMkLst>
      </pc:sldChg>
      <pc:sldChg chg="del">
        <pc:chgData name="Jim McGowan" userId="e2c7446dd3aca506" providerId="LiveId" clId="{7F5062D4-5B7F-46C5-8840-140B42F52188}" dt="2025-05-01T21:17:27.406" v="101" actId="47"/>
        <pc:sldMkLst>
          <pc:docMk/>
          <pc:sldMk cId="1550280443" sldId="6442"/>
        </pc:sldMkLst>
      </pc:sldChg>
      <pc:sldChg chg="modTransition">
        <pc:chgData name="Jim McGowan" userId="e2c7446dd3aca506" providerId="LiveId" clId="{7F5062D4-5B7F-46C5-8840-140B42F52188}" dt="2025-05-02T03:04:31.957" v="521"/>
        <pc:sldMkLst>
          <pc:docMk/>
          <pc:sldMk cId="1224402879" sldId="6443"/>
        </pc:sldMkLst>
      </pc:sldChg>
      <pc:sldChg chg="modTransition">
        <pc:chgData name="Jim McGowan" userId="e2c7446dd3aca506" providerId="LiveId" clId="{7F5062D4-5B7F-46C5-8840-140B42F52188}" dt="2025-05-02T03:04:31.957" v="521"/>
        <pc:sldMkLst>
          <pc:docMk/>
          <pc:sldMk cId="967272440" sldId="6445"/>
        </pc:sldMkLst>
      </pc:sldChg>
      <pc:sldChg chg="modTransition">
        <pc:chgData name="Jim McGowan" userId="e2c7446dd3aca506" providerId="LiveId" clId="{7F5062D4-5B7F-46C5-8840-140B42F52188}" dt="2025-05-02T03:04:31.957" v="521"/>
        <pc:sldMkLst>
          <pc:docMk/>
          <pc:sldMk cId="4106522747" sldId="6447"/>
        </pc:sldMkLst>
      </pc:sldChg>
      <pc:sldChg chg="modTransition">
        <pc:chgData name="Jim McGowan" userId="e2c7446dd3aca506" providerId="LiveId" clId="{7F5062D4-5B7F-46C5-8840-140B42F52188}" dt="2025-05-02T03:04:31.957" v="521"/>
        <pc:sldMkLst>
          <pc:docMk/>
          <pc:sldMk cId="1613463242" sldId="6449"/>
        </pc:sldMkLst>
      </pc:sldChg>
      <pc:sldChg chg="addSp delSp modSp mod modTransition">
        <pc:chgData name="Jim McGowan" userId="e2c7446dd3aca506" providerId="LiveId" clId="{7F5062D4-5B7F-46C5-8840-140B42F52188}" dt="2025-05-02T03:19:41.211" v="581"/>
        <pc:sldMkLst>
          <pc:docMk/>
          <pc:sldMk cId="1678034462" sldId="6450"/>
        </pc:sldMkLst>
      </pc:sldChg>
      <pc:sldChg chg="del">
        <pc:chgData name="Jim McGowan" userId="e2c7446dd3aca506" providerId="LiveId" clId="{7F5062D4-5B7F-46C5-8840-140B42F52188}" dt="2025-05-01T21:16:49.441" v="97" actId="47"/>
        <pc:sldMkLst>
          <pc:docMk/>
          <pc:sldMk cId="3477355187" sldId="6451"/>
        </pc:sldMkLst>
      </pc:sldChg>
      <pc:sldChg chg="del">
        <pc:chgData name="Jim McGowan" userId="e2c7446dd3aca506" providerId="LiveId" clId="{7F5062D4-5B7F-46C5-8840-140B42F52188}" dt="2025-05-01T21:16:20.225" v="93" actId="47"/>
        <pc:sldMkLst>
          <pc:docMk/>
          <pc:sldMk cId="1377650837" sldId="6452"/>
        </pc:sldMkLst>
      </pc:sldChg>
      <pc:sldChg chg="modTransition">
        <pc:chgData name="Jim McGowan" userId="e2c7446dd3aca506" providerId="LiveId" clId="{7F5062D4-5B7F-46C5-8840-140B42F52188}" dt="2025-05-02T03:04:31.957" v="521"/>
        <pc:sldMkLst>
          <pc:docMk/>
          <pc:sldMk cId="1153587314" sldId="6454"/>
        </pc:sldMkLst>
      </pc:sldChg>
      <pc:sldChg chg="modTransition">
        <pc:chgData name="Jim McGowan" userId="e2c7446dd3aca506" providerId="LiveId" clId="{7F5062D4-5B7F-46C5-8840-140B42F52188}" dt="2025-05-02T03:04:31.957" v="521"/>
        <pc:sldMkLst>
          <pc:docMk/>
          <pc:sldMk cId="480793620" sldId="6456"/>
        </pc:sldMkLst>
      </pc:sldChg>
      <pc:sldChg chg="modTransition">
        <pc:chgData name="Jim McGowan" userId="e2c7446dd3aca506" providerId="LiveId" clId="{7F5062D4-5B7F-46C5-8840-140B42F52188}" dt="2025-05-02T03:04:31.957" v="521"/>
        <pc:sldMkLst>
          <pc:docMk/>
          <pc:sldMk cId="3948854698" sldId="6459"/>
        </pc:sldMkLst>
      </pc:sldChg>
      <pc:sldChg chg="modTransition">
        <pc:chgData name="Jim McGowan" userId="e2c7446dd3aca506" providerId="LiveId" clId="{7F5062D4-5B7F-46C5-8840-140B42F52188}" dt="2025-05-02T03:04:31.957" v="521"/>
        <pc:sldMkLst>
          <pc:docMk/>
          <pc:sldMk cId="3921308518" sldId="6461"/>
        </pc:sldMkLst>
      </pc:sldChg>
      <pc:sldChg chg="modTransition">
        <pc:chgData name="Jim McGowan" userId="e2c7446dd3aca506" providerId="LiveId" clId="{7F5062D4-5B7F-46C5-8840-140B42F52188}" dt="2025-05-02T03:04:31.957" v="521"/>
        <pc:sldMkLst>
          <pc:docMk/>
          <pc:sldMk cId="1322072278" sldId="6462"/>
        </pc:sldMkLst>
      </pc:sldChg>
      <pc:sldChg chg="modTransition">
        <pc:chgData name="Jim McGowan" userId="e2c7446dd3aca506" providerId="LiveId" clId="{7F5062D4-5B7F-46C5-8840-140B42F52188}" dt="2025-05-02T03:04:31.957" v="521"/>
        <pc:sldMkLst>
          <pc:docMk/>
          <pc:sldMk cId="519672699" sldId="6464"/>
        </pc:sldMkLst>
      </pc:sldChg>
      <pc:sldChg chg="modTransition">
        <pc:chgData name="Jim McGowan" userId="e2c7446dd3aca506" providerId="LiveId" clId="{7F5062D4-5B7F-46C5-8840-140B42F52188}" dt="2025-05-02T03:04:31.957" v="521"/>
        <pc:sldMkLst>
          <pc:docMk/>
          <pc:sldMk cId="1772210374" sldId="6466"/>
        </pc:sldMkLst>
      </pc:sldChg>
      <pc:sldChg chg="del">
        <pc:chgData name="Jim McGowan" userId="e2c7446dd3aca506" providerId="LiveId" clId="{7F5062D4-5B7F-46C5-8840-140B42F52188}" dt="2025-05-01T21:26:57.052" v="133" actId="47"/>
        <pc:sldMkLst>
          <pc:docMk/>
          <pc:sldMk cId="2208098952" sldId="6467"/>
        </pc:sldMkLst>
      </pc:sldChg>
      <pc:sldChg chg="modTransition">
        <pc:chgData name="Jim McGowan" userId="e2c7446dd3aca506" providerId="LiveId" clId="{7F5062D4-5B7F-46C5-8840-140B42F52188}" dt="2025-05-02T03:04:31.957" v="521"/>
        <pc:sldMkLst>
          <pc:docMk/>
          <pc:sldMk cId="3905605041" sldId="6470"/>
        </pc:sldMkLst>
      </pc:sldChg>
      <pc:sldChg chg="modTransition">
        <pc:chgData name="Jim McGowan" userId="e2c7446dd3aca506" providerId="LiveId" clId="{7F5062D4-5B7F-46C5-8840-140B42F52188}" dt="2025-05-02T03:04:31.957" v="521"/>
        <pc:sldMkLst>
          <pc:docMk/>
          <pc:sldMk cId="1314735554" sldId="6471"/>
        </pc:sldMkLst>
      </pc:sldChg>
      <pc:sldChg chg="modTransition">
        <pc:chgData name="Jim McGowan" userId="e2c7446dd3aca506" providerId="LiveId" clId="{7F5062D4-5B7F-46C5-8840-140B42F52188}" dt="2025-05-02T03:04:31.957" v="521"/>
        <pc:sldMkLst>
          <pc:docMk/>
          <pc:sldMk cId="1670389994" sldId="6472"/>
        </pc:sldMkLst>
      </pc:sldChg>
      <pc:sldChg chg="addSp delSp modSp mod modTransition">
        <pc:chgData name="Jim McGowan" userId="e2c7446dd3aca506" providerId="LiveId" clId="{7F5062D4-5B7F-46C5-8840-140B42F52188}" dt="2025-05-02T03:22:55.704" v="599" actId="478"/>
        <pc:sldMkLst>
          <pc:docMk/>
          <pc:sldMk cId="2111826438" sldId="6473"/>
        </pc:sldMkLst>
      </pc:sldChg>
      <pc:sldChg chg="addSp delSp modSp mod modTransition">
        <pc:chgData name="Jim McGowan" userId="e2c7446dd3aca506" providerId="LiveId" clId="{7F5062D4-5B7F-46C5-8840-140B42F52188}" dt="2025-05-02T03:23:00.924" v="601"/>
        <pc:sldMkLst>
          <pc:docMk/>
          <pc:sldMk cId="932612540" sldId="6474"/>
        </pc:sldMkLst>
      </pc:sldChg>
      <pc:sldChg chg="addSp delSp modSp mod modTransition">
        <pc:chgData name="Jim McGowan" userId="e2c7446dd3aca506" providerId="LiveId" clId="{7F5062D4-5B7F-46C5-8840-140B42F52188}" dt="2025-05-02T03:23:08.643" v="603" actId="478"/>
        <pc:sldMkLst>
          <pc:docMk/>
          <pc:sldMk cId="3744876633" sldId="6475"/>
        </pc:sldMkLst>
      </pc:sldChg>
      <pc:sldChg chg="addSp delSp modSp mod modTransition">
        <pc:chgData name="Jim McGowan" userId="e2c7446dd3aca506" providerId="LiveId" clId="{7F5062D4-5B7F-46C5-8840-140B42F52188}" dt="2025-05-02T03:23:19.580" v="605" actId="478"/>
        <pc:sldMkLst>
          <pc:docMk/>
          <pc:sldMk cId="229174396" sldId="6476"/>
        </pc:sldMkLst>
      </pc:sldChg>
      <pc:sldChg chg="addSp delSp modSp mod modTransition">
        <pc:chgData name="Jim McGowan" userId="e2c7446dd3aca506" providerId="LiveId" clId="{7F5062D4-5B7F-46C5-8840-140B42F52188}" dt="2025-05-02T03:23:27.044" v="607" actId="478"/>
        <pc:sldMkLst>
          <pc:docMk/>
          <pc:sldMk cId="2608152983" sldId="6477"/>
        </pc:sldMkLst>
      </pc:sldChg>
      <pc:sldChg chg="addSp delSp modSp mod modTransition">
        <pc:chgData name="Jim McGowan" userId="e2c7446dd3aca506" providerId="LiveId" clId="{7F5062D4-5B7F-46C5-8840-140B42F52188}" dt="2025-05-02T03:23:35.919" v="609" actId="478"/>
        <pc:sldMkLst>
          <pc:docMk/>
          <pc:sldMk cId="2970970155" sldId="6478"/>
        </pc:sldMkLst>
      </pc:sldChg>
      <pc:sldChg chg="addSp delSp modSp mod modTransition">
        <pc:chgData name="Jim McGowan" userId="e2c7446dd3aca506" providerId="LiveId" clId="{7F5062D4-5B7F-46C5-8840-140B42F52188}" dt="2025-05-02T03:23:42.795" v="611" actId="478"/>
        <pc:sldMkLst>
          <pc:docMk/>
          <pc:sldMk cId="975800179" sldId="6479"/>
        </pc:sldMkLst>
      </pc:sldChg>
      <pc:sldChg chg="addSp delSp modSp mod modTransition">
        <pc:chgData name="Jim McGowan" userId="e2c7446dd3aca506" providerId="LiveId" clId="{7F5062D4-5B7F-46C5-8840-140B42F52188}" dt="2025-05-02T03:23:48.323" v="613" actId="478"/>
        <pc:sldMkLst>
          <pc:docMk/>
          <pc:sldMk cId="3588186442" sldId="6480"/>
        </pc:sldMkLst>
      </pc:sldChg>
      <pc:sldChg chg="modTransition">
        <pc:chgData name="Jim McGowan" userId="e2c7446dd3aca506" providerId="LiveId" clId="{7F5062D4-5B7F-46C5-8840-140B42F52188}" dt="2025-05-02T03:04:31.957" v="521"/>
        <pc:sldMkLst>
          <pc:docMk/>
          <pc:sldMk cId="456013626" sldId="6481"/>
        </pc:sldMkLst>
      </pc:sldChg>
      <pc:sldChg chg="modTransition">
        <pc:chgData name="Jim McGowan" userId="e2c7446dd3aca506" providerId="LiveId" clId="{7F5062D4-5B7F-46C5-8840-140B42F52188}" dt="2025-05-02T03:04:31.957" v="521"/>
        <pc:sldMkLst>
          <pc:docMk/>
          <pc:sldMk cId="2403336696" sldId="6485"/>
        </pc:sldMkLst>
      </pc:sldChg>
      <pc:sldChg chg="modTransition">
        <pc:chgData name="Jim McGowan" userId="e2c7446dd3aca506" providerId="LiveId" clId="{7F5062D4-5B7F-46C5-8840-140B42F52188}" dt="2025-05-02T03:04:31.957" v="521"/>
        <pc:sldMkLst>
          <pc:docMk/>
          <pc:sldMk cId="4148273941" sldId="6488"/>
        </pc:sldMkLst>
      </pc:sldChg>
      <pc:sldChg chg="modTransition">
        <pc:chgData name="Jim McGowan" userId="e2c7446dd3aca506" providerId="LiveId" clId="{7F5062D4-5B7F-46C5-8840-140B42F52188}" dt="2025-05-02T03:04:31.957" v="521"/>
        <pc:sldMkLst>
          <pc:docMk/>
          <pc:sldMk cId="139925636" sldId="6489"/>
        </pc:sldMkLst>
      </pc:sldChg>
      <pc:sldChg chg="modTransition">
        <pc:chgData name="Jim McGowan" userId="e2c7446dd3aca506" providerId="LiveId" clId="{7F5062D4-5B7F-46C5-8840-140B42F52188}" dt="2025-05-02T03:04:31.957" v="521"/>
        <pc:sldMkLst>
          <pc:docMk/>
          <pc:sldMk cId="4264743479" sldId="6490"/>
        </pc:sldMkLst>
      </pc:sldChg>
      <pc:sldChg chg="modTransition">
        <pc:chgData name="Jim McGowan" userId="e2c7446dd3aca506" providerId="LiveId" clId="{7F5062D4-5B7F-46C5-8840-140B42F52188}" dt="2025-05-02T03:04:31.957" v="521"/>
        <pc:sldMkLst>
          <pc:docMk/>
          <pc:sldMk cId="533151402" sldId="6492"/>
        </pc:sldMkLst>
      </pc:sldChg>
      <pc:sldChg chg="modTransition">
        <pc:chgData name="Jim McGowan" userId="e2c7446dd3aca506" providerId="LiveId" clId="{7F5062D4-5B7F-46C5-8840-140B42F52188}" dt="2025-05-02T03:04:31.957" v="521"/>
        <pc:sldMkLst>
          <pc:docMk/>
          <pc:sldMk cId="2795151059" sldId="6493"/>
        </pc:sldMkLst>
      </pc:sldChg>
      <pc:sldChg chg="modTransition">
        <pc:chgData name="Jim McGowan" userId="e2c7446dd3aca506" providerId="LiveId" clId="{7F5062D4-5B7F-46C5-8840-140B42F52188}" dt="2025-05-02T03:04:31.957" v="521"/>
        <pc:sldMkLst>
          <pc:docMk/>
          <pc:sldMk cId="12045310" sldId="6494"/>
        </pc:sldMkLst>
      </pc:sldChg>
      <pc:sldChg chg="modTransition">
        <pc:chgData name="Jim McGowan" userId="e2c7446dd3aca506" providerId="LiveId" clId="{7F5062D4-5B7F-46C5-8840-140B42F52188}" dt="2025-05-02T03:04:31.957" v="521"/>
        <pc:sldMkLst>
          <pc:docMk/>
          <pc:sldMk cId="1781469548" sldId="6495"/>
        </pc:sldMkLst>
      </pc:sldChg>
      <pc:sldChg chg="modTransition">
        <pc:chgData name="Jim McGowan" userId="e2c7446dd3aca506" providerId="LiveId" clId="{7F5062D4-5B7F-46C5-8840-140B42F52188}" dt="2025-05-02T03:04:31.957" v="521"/>
        <pc:sldMkLst>
          <pc:docMk/>
          <pc:sldMk cId="2988595852" sldId="6496"/>
        </pc:sldMkLst>
      </pc:sldChg>
      <pc:sldChg chg="modTransition">
        <pc:chgData name="Jim McGowan" userId="e2c7446dd3aca506" providerId="LiveId" clId="{7F5062D4-5B7F-46C5-8840-140B42F52188}" dt="2025-05-02T03:04:31.957" v="521"/>
        <pc:sldMkLst>
          <pc:docMk/>
          <pc:sldMk cId="2698670350" sldId="6497"/>
        </pc:sldMkLst>
      </pc:sldChg>
      <pc:sldChg chg="del">
        <pc:chgData name="Jim McGowan" userId="e2c7446dd3aca506" providerId="LiveId" clId="{7F5062D4-5B7F-46C5-8840-140B42F52188}" dt="2025-05-01T21:33:39.793" v="165" actId="47"/>
        <pc:sldMkLst>
          <pc:docMk/>
          <pc:sldMk cId="2686666742" sldId="6501"/>
        </pc:sldMkLst>
      </pc:sldChg>
      <pc:sldChg chg="modTransition">
        <pc:chgData name="Jim McGowan" userId="e2c7446dd3aca506" providerId="LiveId" clId="{7F5062D4-5B7F-46C5-8840-140B42F52188}" dt="2025-05-02T03:04:31.957" v="521"/>
        <pc:sldMkLst>
          <pc:docMk/>
          <pc:sldMk cId="1046661829" sldId="6502"/>
        </pc:sldMkLst>
      </pc:sldChg>
      <pc:sldChg chg="modTransition">
        <pc:chgData name="Jim McGowan" userId="e2c7446dd3aca506" providerId="LiveId" clId="{7F5062D4-5B7F-46C5-8840-140B42F52188}" dt="2025-05-02T03:04:31.957" v="521"/>
        <pc:sldMkLst>
          <pc:docMk/>
          <pc:sldMk cId="3586822599" sldId="6522"/>
        </pc:sldMkLst>
      </pc:sldChg>
      <pc:sldChg chg="modSp mod modTransition">
        <pc:chgData name="Jim McGowan" userId="e2c7446dd3aca506" providerId="LiveId" clId="{7F5062D4-5B7F-46C5-8840-140B42F52188}" dt="2025-05-02T03:10:06.403" v="562" actId="12788"/>
        <pc:sldMkLst>
          <pc:docMk/>
          <pc:sldMk cId="2341257646" sldId="6903"/>
        </pc:sldMkLst>
      </pc:sldChg>
      <pc:sldChg chg="del">
        <pc:chgData name="Jim McGowan" userId="e2c7446dd3aca506" providerId="LiveId" clId="{7F5062D4-5B7F-46C5-8840-140B42F52188}" dt="2025-05-01T21:30:02.054" v="154" actId="47"/>
        <pc:sldMkLst>
          <pc:docMk/>
          <pc:sldMk cId="1273600962" sldId="6904"/>
        </pc:sldMkLst>
      </pc:sldChg>
      <pc:sldChg chg="modTransition">
        <pc:chgData name="Jim McGowan" userId="e2c7446dd3aca506" providerId="LiveId" clId="{7F5062D4-5B7F-46C5-8840-140B42F52188}" dt="2025-05-02T03:04:31.957" v="521"/>
        <pc:sldMkLst>
          <pc:docMk/>
          <pc:sldMk cId="1589003434" sldId="8813"/>
        </pc:sldMkLst>
      </pc:sldChg>
      <pc:sldChg chg="modTransition">
        <pc:chgData name="Jim McGowan" userId="e2c7446dd3aca506" providerId="LiveId" clId="{7F5062D4-5B7F-46C5-8840-140B42F52188}" dt="2025-05-02T03:04:31.957" v="521"/>
        <pc:sldMkLst>
          <pc:docMk/>
          <pc:sldMk cId="699438483" sldId="8816"/>
        </pc:sldMkLst>
      </pc:sldChg>
      <pc:sldChg chg="modTransition">
        <pc:chgData name="Jim McGowan" userId="e2c7446dd3aca506" providerId="LiveId" clId="{7F5062D4-5B7F-46C5-8840-140B42F52188}" dt="2025-05-02T03:04:31.957" v="521"/>
        <pc:sldMkLst>
          <pc:docMk/>
          <pc:sldMk cId="3821865716" sldId="8817"/>
        </pc:sldMkLst>
      </pc:sldChg>
      <pc:sldChg chg="modTransition">
        <pc:chgData name="Jim McGowan" userId="e2c7446dd3aca506" providerId="LiveId" clId="{7F5062D4-5B7F-46C5-8840-140B42F52188}" dt="2025-05-02T03:04:31.957" v="521"/>
        <pc:sldMkLst>
          <pc:docMk/>
          <pc:sldMk cId="1192839851" sldId="8818"/>
        </pc:sldMkLst>
      </pc:sldChg>
      <pc:sldChg chg="modTransition">
        <pc:chgData name="Jim McGowan" userId="e2c7446dd3aca506" providerId="LiveId" clId="{7F5062D4-5B7F-46C5-8840-140B42F52188}" dt="2025-05-02T03:04:31.957" v="521"/>
        <pc:sldMkLst>
          <pc:docMk/>
          <pc:sldMk cId="4267381110" sldId="8819"/>
        </pc:sldMkLst>
      </pc:sldChg>
      <pc:sldChg chg="modTransition">
        <pc:chgData name="Jim McGowan" userId="e2c7446dd3aca506" providerId="LiveId" clId="{7F5062D4-5B7F-46C5-8840-140B42F52188}" dt="2025-05-02T03:04:31.957" v="521"/>
        <pc:sldMkLst>
          <pc:docMk/>
          <pc:sldMk cId="3458342668" sldId="8823"/>
        </pc:sldMkLst>
      </pc:sldChg>
      <pc:sldChg chg="modTransition">
        <pc:chgData name="Jim McGowan" userId="e2c7446dd3aca506" providerId="LiveId" clId="{7F5062D4-5B7F-46C5-8840-140B42F52188}" dt="2025-05-02T03:04:31.957" v="521"/>
        <pc:sldMkLst>
          <pc:docMk/>
          <pc:sldMk cId="208947072" sldId="8824"/>
        </pc:sldMkLst>
      </pc:sldChg>
      <pc:sldChg chg="modTransition">
        <pc:chgData name="Jim McGowan" userId="e2c7446dd3aca506" providerId="LiveId" clId="{7F5062D4-5B7F-46C5-8840-140B42F52188}" dt="2025-05-02T03:04:31.957" v="521"/>
        <pc:sldMkLst>
          <pc:docMk/>
          <pc:sldMk cId="3919916256" sldId="8825"/>
        </pc:sldMkLst>
      </pc:sldChg>
      <pc:sldChg chg="modTransition">
        <pc:chgData name="Jim McGowan" userId="e2c7446dd3aca506" providerId="LiveId" clId="{7F5062D4-5B7F-46C5-8840-140B42F52188}" dt="2025-05-02T03:04:31.957" v="521"/>
        <pc:sldMkLst>
          <pc:docMk/>
          <pc:sldMk cId="148641021" sldId="8842"/>
        </pc:sldMkLst>
      </pc:sldChg>
      <pc:sldChg chg="modTransition">
        <pc:chgData name="Jim McGowan" userId="e2c7446dd3aca506" providerId="LiveId" clId="{7F5062D4-5B7F-46C5-8840-140B42F52188}" dt="2025-05-02T03:04:31.957" v="521"/>
        <pc:sldMkLst>
          <pc:docMk/>
          <pc:sldMk cId="3310871280" sldId="8843"/>
        </pc:sldMkLst>
      </pc:sldChg>
      <pc:sldChg chg="modTransition">
        <pc:chgData name="Jim McGowan" userId="e2c7446dd3aca506" providerId="LiveId" clId="{7F5062D4-5B7F-46C5-8840-140B42F52188}" dt="2025-05-02T03:04:31.957" v="521"/>
        <pc:sldMkLst>
          <pc:docMk/>
          <pc:sldMk cId="3257125351" sldId="8844"/>
        </pc:sldMkLst>
      </pc:sldChg>
      <pc:sldChg chg="modTransition">
        <pc:chgData name="Jim McGowan" userId="e2c7446dd3aca506" providerId="LiveId" clId="{7F5062D4-5B7F-46C5-8840-140B42F52188}" dt="2025-05-02T03:04:31.957" v="521"/>
        <pc:sldMkLst>
          <pc:docMk/>
          <pc:sldMk cId="4115021482" sldId="8845"/>
        </pc:sldMkLst>
      </pc:sldChg>
      <pc:sldChg chg="modTransition">
        <pc:chgData name="Jim McGowan" userId="e2c7446dd3aca506" providerId="LiveId" clId="{7F5062D4-5B7F-46C5-8840-140B42F52188}" dt="2025-05-02T03:04:31.957" v="521"/>
        <pc:sldMkLst>
          <pc:docMk/>
          <pc:sldMk cId="1046881559" sldId="8846"/>
        </pc:sldMkLst>
      </pc:sldChg>
      <pc:sldChg chg="modTransition">
        <pc:chgData name="Jim McGowan" userId="e2c7446dd3aca506" providerId="LiveId" clId="{7F5062D4-5B7F-46C5-8840-140B42F52188}" dt="2025-05-02T03:04:31.957" v="521"/>
        <pc:sldMkLst>
          <pc:docMk/>
          <pc:sldMk cId="229765336" sldId="8847"/>
        </pc:sldMkLst>
      </pc:sldChg>
      <pc:sldChg chg="modTransition">
        <pc:chgData name="Jim McGowan" userId="e2c7446dd3aca506" providerId="LiveId" clId="{7F5062D4-5B7F-46C5-8840-140B42F52188}" dt="2025-05-02T03:04:31.957" v="521"/>
        <pc:sldMkLst>
          <pc:docMk/>
          <pc:sldMk cId="1501925619" sldId="8848"/>
        </pc:sldMkLst>
      </pc:sldChg>
      <pc:sldChg chg="modTransition">
        <pc:chgData name="Jim McGowan" userId="e2c7446dd3aca506" providerId="LiveId" clId="{7F5062D4-5B7F-46C5-8840-140B42F52188}" dt="2025-05-02T03:04:31.957" v="521"/>
        <pc:sldMkLst>
          <pc:docMk/>
          <pc:sldMk cId="3155482707" sldId="8849"/>
        </pc:sldMkLst>
      </pc:sldChg>
      <pc:sldChg chg="modTransition">
        <pc:chgData name="Jim McGowan" userId="e2c7446dd3aca506" providerId="LiveId" clId="{7F5062D4-5B7F-46C5-8840-140B42F52188}" dt="2025-05-02T03:04:31.957" v="521"/>
        <pc:sldMkLst>
          <pc:docMk/>
          <pc:sldMk cId="638811893" sldId="8850"/>
        </pc:sldMkLst>
      </pc:sldChg>
      <pc:sldChg chg="modTransition">
        <pc:chgData name="Jim McGowan" userId="e2c7446dd3aca506" providerId="LiveId" clId="{7F5062D4-5B7F-46C5-8840-140B42F52188}" dt="2025-05-02T03:04:31.957" v="521"/>
        <pc:sldMkLst>
          <pc:docMk/>
          <pc:sldMk cId="3253155973" sldId="8851"/>
        </pc:sldMkLst>
      </pc:sldChg>
      <pc:sldChg chg="modTransition">
        <pc:chgData name="Jim McGowan" userId="e2c7446dd3aca506" providerId="LiveId" clId="{7F5062D4-5B7F-46C5-8840-140B42F52188}" dt="2025-05-02T03:04:31.957" v="521"/>
        <pc:sldMkLst>
          <pc:docMk/>
          <pc:sldMk cId="3013771147" sldId="8852"/>
        </pc:sldMkLst>
      </pc:sldChg>
      <pc:sldChg chg="del">
        <pc:chgData name="Jim McGowan" userId="e2c7446dd3aca506" providerId="LiveId" clId="{7F5062D4-5B7F-46C5-8840-140B42F52188}" dt="2025-05-01T21:31:35.338" v="158" actId="47"/>
        <pc:sldMkLst>
          <pc:docMk/>
          <pc:sldMk cId="889217039" sldId="8853"/>
        </pc:sldMkLst>
      </pc:sldChg>
      <pc:sldChg chg="del">
        <pc:chgData name="Jim McGowan" userId="e2c7446dd3aca506" providerId="LiveId" clId="{7F5062D4-5B7F-46C5-8840-140B42F52188}" dt="2025-05-01T21:32:12.324" v="162" actId="47"/>
        <pc:sldMkLst>
          <pc:docMk/>
          <pc:sldMk cId="1883521437" sldId="8854"/>
        </pc:sldMkLst>
      </pc:sldChg>
      <pc:sldChg chg="modTransition">
        <pc:chgData name="Jim McGowan" userId="e2c7446dd3aca506" providerId="LiveId" clId="{7F5062D4-5B7F-46C5-8840-140B42F52188}" dt="2025-05-02T03:04:31.957" v="521"/>
        <pc:sldMkLst>
          <pc:docMk/>
          <pc:sldMk cId="3096396525" sldId="8855"/>
        </pc:sldMkLst>
      </pc:sldChg>
      <pc:sldChg chg="ord modTransition">
        <pc:chgData name="Jim McGowan" userId="e2c7446dd3aca506" providerId="LiveId" clId="{7F5062D4-5B7F-46C5-8840-140B42F52188}" dt="2025-05-02T03:04:31.957" v="521"/>
        <pc:sldMkLst>
          <pc:docMk/>
          <pc:sldMk cId="1483557768" sldId="8856"/>
        </pc:sldMkLst>
      </pc:sldChg>
      <pc:sldChg chg="modTransition">
        <pc:chgData name="Jim McGowan" userId="e2c7446dd3aca506" providerId="LiveId" clId="{7F5062D4-5B7F-46C5-8840-140B42F52188}" dt="2025-05-02T03:04:31.957" v="521"/>
        <pc:sldMkLst>
          <pc:docMk/>
          <pc:sldMk cId="4274650686" sldId="11071"/>
        </pc:sldMkLst>
      </pc:sldChg>
      <pc:sldChg chg="modSp mod modTransition">
        <pc:chgData name="Jim McGowan" userId="e2c7446dd3aca506" providerId="LiveId" clId="{7F5062D4-5B7F-46C5-8840-140B42F52188}" dt="2025-05-02T03:11:27.501" v="572" actId="20577"/>
        <pc:sldMkLst>
          <pc:docMk/>
          <pc:sldMk cId="1169847031" sldId="11101"/>
        </pc:sldMkLst>
      </pc:sldChg>
      <pc:sldChg chg="modTransition">
        <pc:chgData name="Jim McGowan" userId="e2c7446dd3aca506" providerId="LiveId" clId="{7F5062D4-5B7F-46C5-8840-140B42F52188}" dt="2025-05-02T03:04:31.957" v="521"/>
        <pc:sldMkLst>
          <pc:docMk/>
          <pc:sldMk cId="22197450" sldId="11102"/>
        </pc:sldMkLst>
      </pc:sldChg>
      <pc:sldChg chg="modTransition">
        <pc:chgData name="Jim McGowan" userId="e2c7446dd3aca506" providerId="LiveId" clId="{7F5062D4-5B7F-46C5-8840-140B42F52188}" dt="2025-05-02T03:04:31.957" v="521"/>
        <pc:sldMkLst>
          <pc:docMk/>
          <pc:sldMk cId="1506806047" sldId="11103"/>
        </pc:sldMkLst>
      </pc:sldChg>
      <pc:sldChg chg="modTransition">
        <pc:chgData name="Jim McGowan" userId="e2c7446dd3aca506" providerId="LiveId" clId="{7F5062D4-5B7F-46C5-8840-140B42F52188}" dt="2025-05-02T03:04:31.957" v="521"/>
        <pc:sldMkLst>
          <pc:docMk/>
          <pc:sldMk cId="1046254186" sldId="11104"/>
        </pc:sldMkLst>
      </pc:sldChg>
      <pc:sldChg chg="modTransition">
        <pc:chgData name="Jim McGowan" userId="e2c7446dd3aca506" providerId="LiveId" clId="{7F5062D4-5B7F-46C5-8840-140B42F52188}" dt="2025-05-02T03:04:31.957" v="521"/>
        <pc:sldMkLst>
          <pc:docMk/>
          <pc:sldMk cId="2053185661" sldId="11105"/>
        </pc:sldMkLst>
      </pc:sldChg>
      <pc:sldChg chg="modTransition">
        <pc:chgData name="Jim McGowan" userId="e2c7446dd3aca506" providerId="LiveId" clId="{7F5062D4-5B7F-46C5-8840-140B42F52188}" dt="2025-05-02T03:04:31.957" v="521"/>
        <pc:sldMkLst>
          <pc:docMk/>
          <pc:sldMk cId="203162872" sldId="11106"/>
        </pc:sldMkLst>
      </pc:sldChg>
      <pc:sldChg chg="modTransition">
        <pc:chgData name="Jim McGowan" userId="e2c7446dd3aca506" providerId="LiveId" clId="{7F5062D4-5B7F-46C5-8840-140B42F52188}" dt="2025-05-02T03:04:31.957" v="521"/>
        <pc:sldMkLst>
          <pc:docMk/>
          <pc:sldMk cId="463668697" sldId="11107"/>
        </pc:sldMkLst>
      </pc:sldChg>
      <pc:sldChg chg="modTransition">
        <pc:chgData name="Jim McGowan" userId="e2c7446dd3aca506" providerId="LiveId" clId="{7F5062D4-5B7F-46C5-8840-140B42F52188}" dt="2025-05-02T03:04:31.957" v="521"/>
        <pc:sldMkLst>
          <pc:docMk/>
          <pc:sldMk cId="1285286425" sldId="11108"/>
        </pc:sldMkLst>
      </pc:sldChg>
      <pc:sldChg chg="modTransition">
        <pc:chgData name="Jim McGowan" userId="e2c7446dd3aca506" providerId="LiveId" clId="{7F5062D4-5B7F-46C5-8840-140B42F52188}" dt="2025-05-02T03:04:31.957" v="521"/>
        <pc:sldMkLst>
          <pc:docMk/>
          <pc:sldMk cId="3732959076" sldId="11109"/>
        </pc:sldMkLst>
      </pc:sldChg>
      <pc:sldChg chg="modTransition">
        <pc:chgData name="Jim McGowan" userId="e2c7446dd3aca506" providerId="LiveId" clId="{7F5062D4-5B7F-46C5-8840-140B42F52188}" dt="2025-05-02T03:04:31.957" v="521"/>
        <pc:sldMkLst>
          <pc:docMk/>
          <pc:sldMk cId="3807377755" sldId="11110"/>
        </pc:sldMkLst>
      </pc:sldChg>
      <pc:sldChg chg="modTransition">
        <pc:chgData name="Jim McGowan" userId="e2c7446dd3aca506" providerId="LiveId" clId="{7F5062D4-5B7F-46C5-8840-140B42F52188}" dt="2025-05-02T03:04:31.957" v="521"/>
        <pc:sldMkLst>
          <pc:docMk/>
          <pc:sldMk cId="1176981486" sldId="11111"/>
        </pc:sldMkLst>
      </pc:sldChg>
      <pc:sldChg chg="modTransition">
        <pc:chgData name="Jim McGowan" userId="e2c7446dd3aca506" providerId="LiveId" clId="{7F5062D4-5B7F-46C5-8840-140B42F52188}" dt="2025-05-02T03:04:31.957" v="521"/>
        <pc:sldMkLst>
          <pc:docMk/>
          <pc:sldMk cId="1338479589" sldId="11112"/>
        </pc:sldMkLst>
      </pc:sldChg>
      <pc:sldChg chg="modTransition">
        <pc:chgData name="Jim McGowan" userId="e2c7446dd3aca506" providerId="LiveId" clId="{7F5062D4-5B7F-46C5-8840-140B42F52188}" dt="2025-05-02T03:04:31.957" v="521"/>
        <pc:sldMkLst>
          <pc:docMk/>
          <pc:sldMk cId="3557917050" sldId="11113"/>
        </pc:sldMkLst>
      </pc:sldChg>
      <pc:sldChg chg="modTransition">
        <pc:chgData name="Jim McGowan" userId="e2c7446dd3aca506" providerId="LiveId" clId="{7F5062D4-5B7F-46C5-8840-140B42F52188}" dt="2025-05-02T03:04:31.957" v="521"/>
        <pc:sldMkLst>
          <pc:docMk/>
          <pc:sldMk cId="2374499501" sldId="11114"/>
        </pc:sldMkLst>
      </pc:sldChg>
      <pc:sldChg chg="modTransition">
        <pc:chgData name="Jim McGowan" userId="e2c7446dd3aca506" providerId="LiveId" clId="{7F5062D4-5B7F-46C5-8840-140B42F52188}" dt="2025-05-02T03:04:31.957" v="521"/>
        <pc:sldMkLst>
          <pc:docMk/>
          <pc:sldMk cId="2077761094" sldId="11115"/>
        </pc:sldMkLst>
      </pc:sldChg>
      <pc:sldChg chg="modTransition">
        <pc:chgData name="Jim McGowan" userId="e2c7446dd3aca506" providerId="LiveId" clId="{7F5062D4-5B7F-46C5-8840-140B42F52188}" dt="2025-05-02T03:04:31.957" v="521"/>
        <pc:sldMkLst>
          <pc:docMk/>
          <pc:sldMk cId="936991082" sldId="11116"/>
        </pc:sldMkLst>
      </pc:sldChg>
      <pc:sldChg chg="modTransition">
        <pc:chgData name="Jim McGowan" userId="e2c7446dd3aca506" providerId="LiveId" clId="{7F5062D4-5B7F-46C5-8840-140B42F52188}" dt="2025-05-02T03:04:31.957" v="521"/>
        <pc:sldMkLst>
          <pc:docMk/>
          <pc:sldMk cId="455555032" sldId="11117"/>
        </pc:sldMkLst>
      </pc:sldChg>
      <pc:sldChg chg="modTransition">
        <pc:chgData name="Jim McGowan" userId="e2c7446dd3aca506" providerId="LiveId" clId="{7F5062D4-5B7F-46C5-8840-140B42F52188}" dt="2025-05-02T03:04:31.957" v="521"/>
        <pc:sldMkLst>
          <pc:docMk/>
          <pc:sldMk cId="1416106159" sldId="11118"/>
        </pc:sldMkLst>
      </pc:sldChg>
      <pc:sldChg chg="ord modTransition">
        <pc:chgData name="Jim McGowan" userId="e2c7446dd3aca506" providerId="LiveId" clId="{7F5062D4-5B7F-46C5-8840-140B42F52188}" dt="2025-05-02T03:04:31.957" v="521"/>
        <pc:sldMkLst>
          <pc:docMk/>
          <pc:sldMk cId="616822216" sldId="11119"/>
        </pc:sldMkLst>
      </pc:sldChg>
      <pc:sldChg chg="modTransition">
        <pc:chgData name="Jim McGowan" userId="e2c7446dd3aca506" providerId="LiveId" clId="{7F5062D4-5B7F-46C5-8840-140B42F52188}" dt="2025-05-02T03:04:31.957" v="521"/>
        <pc:sldMkLst>
          <pc:docMk/>
          <pc:sldMk cId="4239698700" sldId="11120"/>
        </pc:sldMkLst>
      </pc:sldChg>
      <pc:sldChg chg="modTransition">
        <pc:chgData name="Jim McGowan" userId="e2c7446dd3aca506" providerId="LiveId" clId="{7F5062D4-5B7F-46C5-8840-140B42F52188}" dt="2025-05-02T03:04:31.957" v="521"/>
        <pc:sldMkLst>
          <pc:docMk/>
          <pc:sldMk cId="3044587410" sldId="11121"/>
        </pc:sldMkLst>
      </pc:sldChg>
      <pc:sldChg chg="modTransition">
        <pc:chgData name="Jim McGowan" userId="e2c7446dd3aca506" providerId="LiveId" clId="{7F5062D4-5B7F-46C5-8840-140B42F52188}" dt="2025-05-02T03:04:31.957" v="521"/>
        <pc:sldMkLst>
          <pc:docMk/>
          <pc:sldMk cId="1688222823" sldId="11122"/>
        </pc:sldMkLst>
      </pc:sldChg>
      <pc:sldChg chg="modTransition">
        <pc:chgData name="Jim McGowan" userId="e2c7446dd3aca506" providerId="LiveId" clId="{7F5062D4-5B7F-46C5-8840-140B42F52188}" dt="2025-05-02T03:04:31.957" v="521"/>
        <pc:sldMkLst>
          <pc:docMk/>
          <pc:sldMk cId="293185705" sldId="11123"/>
        </pc:sldMkLst>
      </pc:sldChg>
      <pc:sldChg chg="modTransition">
        <pc:chgData name="Jim McGowan" userId="e2c7446dd3aca506" providerId="LiveId" clId="{7F5062D4-5B7F-46C5-8840-140B42F52188}" dt="2025-05-02T03:04:31.957" v="521"/>
        <pc:sldMkLst>
          <pc:docMk/>
          <pc:sldMk cId="461407556" sldId="11124"/>
        </pc:sldMkLst>
      </pc:sldChg>
      <pc:sldChg chg="modTransition">
        <pc:chgData name="Jim McGowan" userId="e2c7446dd3aca506" providerId="LiveId" clId="{7F5062D4-5B7F-46C5-8840-140B42F52188}" dt="2025-05-02T03:04:31.957" v="521"/>
        <pc:sldMkLst>
          <pc:docMk/>
          <pc:sldMk cId="321777711" sldId="11125"/>
        </pc:sldMkLst>
      </pc:sldChg>
      <pc:sldChg chg="modTransition">
        <pc:chgData name="Jim McGowan" userId="e2c7446dd3aca506" providerId="LiveId" clId="{7F5062D4-5B7F-46C5-8840-140B42F52188}" dt="2025-05-02T03:04:31.957" v="521"/>
        <pc:sldMkLst>
          <pc:docMk/>
          <pc:sldMk cId="314159990" sldId="11126"/>
        </pc:sldMkLst>
      </pc:sldChg>
      <pc:sldChg chg="modTransition">
        <pc:chgData name="Jim McGowan" userId="e2c7446dd3aca506" providerId="LiveId" clId="{7F5062D4-5B7F-46C5-8840-140B42F52188}" dt="2025-05-02T03:04:31.957" v="521"/>
        <pc:sldMkLst>
          <pc:docMk/>
          <pc:sldMk cId="231244018" sldId="11127"/>
        </pc:sldMkLst>
      </pc:sldChg>
      <pc:sldChg chg="modSp mod modTransition">
        <pc:chgData name="Jim McGowan" userId="e2c7446dd3aca506" providerId="LiveId" clId="{7F5062D4-5B7F-46C5-8840-140B42F52188}" dt="2025-05-02T03:04:31.957" v="521"/>
        <pc:sldMkLst>
          <pc:docMk/>
          <pc:sldMk cId="1458993971" sldId="27967"/>
        </pc:sldMkLst>
        <pc:spChg chg="mod">
          <ac:chgData name="Jim McGowan" userId="e2c7446dd3aca506" providerId="LiveId" clId="{7F5062D4-5B7F-46C5-8840-140B42F52188}" dt="2025-05-02T02:56:52.157" v="494" actId="2711"/>
          <ac:spMkLst>
            <pc:docMk/>
            <pc:sldMk cId="1458993971" sldId="27967"/>
            <ac:spMk id="2" creationId="{4D231FA8-2FE2-90CF-38F8-28581FC8A5DB}"/>
          </ac:spMkLst>
        </pc:spChg>
      </pc:sldChg>
      <pc:sldChg chg="modSp del mod modTransition">
        <pc:chgData name="Jim McGowan" userId="e2c7446dd3aca506" providerId="LiveId" clId="{7F5062D4-5B7F-46C5-8840-140B42F52188}" dt="2025-05-02T03:08:57.047" v="558" actId="47"/>
        <pc:sldMkLst>
          <pc:docMk/>
          <pc:sldMk cId="3104401360" sldId="27969"/>
        </pc:sldMkLst>
      </pc:sldChg>
      <pc:sldChg chg="modSp add mod modTransition">
        <pc:chgData name="Jim McGowan" userId="e2c7446dd3aca506" providerId="LiveId" clId="{7F5062D4-5B7F-46C5-8840-140B42F52188}" dt="2025-05-02T03:04:31.957" v="521"/>
        <pc:sldMkLst>
          <pc:docMk/>
          <pc:sldMk cId="3681912821" sldId="27970"/>
        </pc:sldMkLst>
        <pc:spChg chg="mod">
          <ac:chgData name="Jim McGowan" userId="e2c7446dd3aca506" providerId="LiveId" clId="{7F5062D4-5B7F-46C5-8840-140B42F52188}" dt="2025-05-01T21:43:56.238" v="214" actId="11"/>
          <ac:spMkLst>
            <pc:docMk/>
            <pc:sldMk cId="3681912821" sldId="27970"/>
            <ac:spMk id="3" creationId="{D131DF97-FF4A-FF0D-9046-9209F8F006D0}"/>
          </ac:spMkLst>
        </pc:spChg>
      </pc:sldChg>
      <pc:sldChg chg="modSp add del mod">
        <pc:chgData name="Jim McGowan" userId="e2c7446dd3aca506" providerId="LiveId" clId="{7F5062D4-5B7F-46C5-8840-140B42F52188}" dt="2025-05-01T21:20:15.087" v="115" actId="47"/>
        <pc:sldMkLst>
          <pc:docMk/>
          <pc:sldMk cId="2230643783" sldId="27971"/>
        </pc:sldMkLst>
      </pc:sldChg>
      <pc:sldChg chg="addSp delSp modSp add mod modTransition">
        <pc:chgData name="Jim McGowan" userId="e2c7446dd3aca506" providerId="LiveId" clId="{7F5062D4-5B7F-46C5-8840-140B42F52188}" dt="2025-05-02T03:19:49.924" v="583" actId="478"/>
        <pc:sldMkLst>
          <pc:docMk/>
          <pc:sldMk cId="2778011370" sldId="27972"/>
        </pc:sldMkLst>
      </pc:sldChg>
      <pc:sldChg chg="addSp delSp modSp add mod modTransition">
        <pc:chgData name="Jim McGowan" userId="e2c7446dd3aca506" providerId="LiveId" clId="{7F5062D4-5B7F-46C5-8840-140B42F52188}" dt="2025-05-02T03:20:11.931" v="587" actId="478"/>
        <pc:sldMkLst>
          <pc:docMk/>
          <pc:sldMk cId="2271394816" sldId="27973"/>
        </pc:sldMkLst>
        <pc:spChg chg="mod">
          <ac:chgData name="Jim McGowan" userId="e2c7446dd3aca506" providerId="LiveId" clId="{7F5062D4-5B7F-46C5-8840-140B42F52188}" dt="2025-05-01T21:16:17.250" v="92" actId="108"/>
          <ac:spMkLst>
            <pc:docMk/>
            <pc:sldMk cId="2271394816" sldId="27973"/>
            <ac:spMk id="3" creationId="{70E8D944-E82E-765D-15C3-D688A04D954A}"/>
          </ac:spMkLst>
        </pc:spChg>
        <pc:picChg chg="add mod">
          <ac:chgData name="Jim McGowan" userId="e2c7446dd3aca506" providerId="LiveId" clId="{7F5062D4-5B7F-46C5-8840-140B42F52188}" dt="2025-05-02T03:20:10.530" v="586"/>
          <ac:picMkLst>
            <pc:docMk/>
            <pc:sldMk cId="2271394816" sldId="27973"/>
            <ac:picMk id="2" creationId="{7423246C-46C1-2823-0AC5-C84F1C14165F}"/>
          </ac:picMkLst>
        </pc:picChg>
      </pc:sldChg>
      <pc:sldChg chg="addSp delSp modSp add mod modTransition">
        <pc:chgData name="Jim McGowan" userId="e2c7446dd3aca506" providerId="LiveId" clId="{7F5062D4-5B7F-46C5-8840-140B42F52188}" dt="2025-05-02T03:20:02.247" v="585" actId="478"/>
        <pc:sldMkLst>
          <pc:docMk/>
          <pc:sldMk cId="3835704624" sldId="27974"/>
        </pc:sldMkLst>
      </pc:sldChg>
      <pc:sldChg chg="addSp delSp modSp add mod modTransition">
        <pc:chgData name="Jim McGowan" userId="e2c7446dd3aca506" providerId="LiveId" clId="{7F5062D4-5B7F-46C5-8840-140B42F52188}" dt="2025-05-02T03:22:15.300" v="595"/>
        <pc:sldMkLst>
          <pc:docMk/>
          <pc:sldMk cId="203324940" sldId="27975"/>
        </pc:sldMkLst>
        <pc:spChg chg="mod">
          <ac:chgData name="Jim McGowan" userId="e2c7446dd3aca506" providerId="LiveId" clId="{7F5062D4-5B7F-46C5-8840-140B42F52188}" dt="2025-05-01T21:17:20.746" v="100" actId="108"/>
          <ac:spMkLst>
            <pc:docMk/>
            <pc:sldMk cId="203324940" sldId="27975"/>
            <ac:spMk id="3" creationId="{AF7F678D-02D1-9802-5551-43432D43E1F9}"/>
          </ac:spMkLst>
        </pc:spChg>
        <pc:picChg chg="add mod">
          <ac:chgData name="Jim McGowan" userId="e2c7446dd3aca506" providerId="LiveId" clId="{7F5062D4-5B7F-46C5-8840-140B42F52188}" dt="2025-05-02T03:22:15.300" v="595"/>
          <ac:picMkLst>
            <pc:docMk/>
            <pc:sldMk cId="203324940" sldId="27975"/>
            <ac:picMk id="2" creationId="{2293A932-DE81-E6DC-3FB8-9EAA39FB1F13}"/>
          </ac:picMkLst>
        </pc:picChg>
      </pc:sldChg>
      <pc:sldChg chg="addSp delSp modSp add mod modTransition">
        <pc:chgData name="Jim McGowan" userId="e2c7446dd3aca506" providerId="LiveId" clId="{7F5062D4-5B7F-46C5-8840-140B42F52188}" dt="2025-05-02T03:17:17.136" v="576"/>
        <pc:sldMkLst>
          <pc:docMk/>
          <pc:sldMk cId="274068897" sldId="27976"/>
        </pc:sldMkLst>
      </pc:sldChg>
      <pc:sldChg chg="addSp delSp modSp add mod modTransition">
        <pc:chgData name="Jim McGowan" userId="e2c7446dd3aca506" providerId="LiveId" clId="{7F5062D4-5B7F-46C5-8840-140B42F52188}" dt="2025-05-02T03:24:42.206" v="625" actId="478"/>
        <pc:sldMkLst>
          <pc:docMk/>
          <pc:sldMk cId="1517833978" sldId="27977"/>
        </pc:sldMkLst>
      </pc:sldChg>
      <pc:sldChg chg="addSp delSp modSp add mod modTransition">
        <pc:chgData name="Jim McGowan" userId="e2c7446dd3aca506" providerId="LiveId" clId="{7F5062D4-5B7F-46C5-8840-140B42F52188}" dt="2025-05-02T03:25:20.423" v="637" actId="478"/>
        <pc:sldMkLst>
          <pc:docMk/>
          <pc:sldMk cId="1839954156" sldId="27978"/>
        </pc:sldMkLst>
      </pc:sldChg>
      <pc:sldChg chg="addSp delSp modSp add mod modTransition">
        <pc:chgData name="Jim McGowan" userId="e2c7446dd3aca506" providerId="LiveId" clId="{7F5062D4-5B7F-46C5-8840-140B42F52188}" dt="2025-05-02T03:25:32.148" v="641" actId="478"/>
        <pc:sldMkLst>
          <pc:docMk/>
          <pc:sldMk cId="3194561648" sldId="27979"/>
        </pc:sldMkLst>
      </pc:sldChg>
      <pc:sldChg chg="addSp delSp modSp add mod modTransition">
        <pc:chgData name="Jim McGowan" userId="e2c7446dd3aca506" providerId="LiveId" clId="{7F5062D4-5B7F-46C5-8840-140B42F52188}" dt="2025-05-02T03:22:45.536" v="597" actId="478"/>
        <pc:sldMkLst>
          <pc:docMk/>
          <pc:sldMk cId="839505369" sldId="27980"/>
        </pc:sldMkLst>
      </pc:sldChg>
      <pc:sldChg chg="addSp delSp modSp add mod modTransition">
        <pc:chgData name="Jim McGowan" userId="e2c7446dd3aca506" providerId="LiveId" clId="{7F5062D4-5B7F-46C5-8840-140B42F52188}" dt="2025-05-02T03:23:57.493" v="615" actId="478"/>
        <pc:sldMkLst>
          <pc:docMk/>
          <pc:sldMk cId="3331962748" sldId="27981"/>
        </pc:sldMkLst>
      </pc:sldChg>
      <pc:sldChg chg="addSp delSp modSp add mod modTransition">
        <pc:chgData name="Jim McGowan" userId="e2c7446dd3aca506" providerId="LiveId" clId="{7F5062D4-5B7F-46C5-8840-140B42F52188}" dt="2025-05-02T03:24:53.290" v="629"/>
        <pc:sldMkLst>
          <pc:docMk/>
          <pc:sldMk cId="452539505" sldId="27982"/>
        </pc:sldMkLst>
      </pc:sldChg>
      <pc:sldChg chg="addSp delSp modSp add mod modTransition">
        <pc:chgData name="Jim McGowan" userId="e2c7446dd3aca506" providerId="LiveId" clId="{7F5062D4-5B7F-46C5-8840-140B42F52188}" dt="2025-05-02T03:25:04.341" v="631" actId="478"/>
        <pc:sldMkLst>
          <pc:docMk/>
          <pc:sldMk cId="3759304741" sldId="27983"/>
        </pc:sldMkLst>
      </pc:sldChg>
      <pc:sldChg chg="addSp delSp modSp add mod modTransition">
        <pc:chgData name="Jim McGowan" userId="e2c7446dd3aca506" providerId="LiveId" clId="{7F5062D4-5B7F-46C5-8840-140B42F52188}" dt="2025-05-02T03:25:10.363" v="633" actId="478"/>
        <pc:sldMkLst>
          <pc:docMk/>
          <pc:sldMk cId="3186510387" sldId="27984"/>
        </pc:sldMkLst>
      </pc:sldChg>
      <pc:sldChg chg="addSp delSp modSp add mod modTransition">
        <pc:chgData name="Jim McGowan" userId="e2c7446dd3aca506" providerId="LiveId" clId="{7F5062D4-5B7F-46C5-8840-140B42F52188}" dt="2025-05-02T03:25:15.805" v="635" actId="478"/>
        <pc:sldMkLst>
          <pc:docMk/>
          <pc:sldMk cId="759960125" sldId="27985"/>
        </pc:sldMkLst>
      </pc:sldChg>
      <pc:sldChg chg="modSp add mod modTransition">
        <pc:chgData name="Jim McGowan" userId="e2c7446dd3aca506" providerId="LiveId" clId="{7F5062D4-5B7F-46C5-8840-140B42F52188}" dt="2025-05-02T03:04:31.957" v="521"/>
        <pc:sldMkLst>
          <pc:docMk/>
          <pc:sldMk cId="832119444" sldId="27986"/>
        </pc:sldMkLst>
      </pc:sldChg>
      <pc:sldChg chg="modSp add mod modTransition">
        <pc:chgData name="Jim McGowan" userId="e2c7446dd3aca506" providerId="LiveId" clId="{7F5062D4-5B7F-46C5-8840-140B42F52188}" dt="2025-05-02T03:04:31.957" v="521"/>
        <pc:sldMkLst>
          <pc:docMk/>
          <pc:sldMk cId="1515094158" sldId="27987"/>
        </pc:sldMkLst>
      </pc:sldChg>
      <pc:sldChg chg="modSp add mod modTransition">
        <pc:chgData name="Jim McGowan" userId="e2c7446dd3aca506" providerId="LiveId" clId="{7F5062D4-5B7F-46C5-8840-140B42F52188}" dt="2025-05-02T03:04:31.957" v="521"/>
        <pc:sldMkLst>
          <pc:docMk/>
          <pc:sldMk cId="1497111281" sldId="27988"/>
        </pc:sldMkLst>
      </pc:sldChg>
      <pc:sldChg chg="modSp add mod modTransition">
        <pc:chgData name="Jim McGowan" userId="e2c7446dd3aca506" providerId="LiveId" clId="{7F5062D4-5B7F-46C5-8840-140B42F52188}" dt="2025-05-02T03:04:31.957" v="521"/>
        <pc:sldMkLst>
          <pc:docMk/>
          <pc:sldMk cId="898533493" sldId="27989"/>
        </pc:sldMkLst>
      </pc:sldChg>
      <pc:sldChg chg="modSp add mod modTransition">
        <pc:chgData name="Jim McGowan" userId="e2c7446dd3aca506" providerId="LiveId" clId="{7F5062D4-5B7F-46C5-8840-140B42F52188}" dt="2025-05-02T03:04:31.957" v="521"/>
        <pc:sldMkLst>
          <pc:docMk/>
          <pc:sldMk cId="2367537715" sldId="27990"/>
        </pc:sldMkLst>
      </pc:sldChg>
      <pc:sldChg chg="modSp add mod modTransition">
        <pc:chgData name="Jim McGowan" userId="e2c7446dd3aca506" providerId="LiveId" clId="{7F5062D4-5B7F-46C5-8840-140B42F52188}" dt="2025-05-02T03:04:31.957" v="521"/>
        <pc:sldMkLst>
          <pc:docMk/>
          <pc:sldMk cId="1440599188" sldId="27991"/>
        </pc:sldMkLst>
      </pc:sldChg>
      <pc:sldChg chg="modSp add mod modTransition">
        <pc:chgData name="Jim McGowan" userId="e2c7446dd3aca506" providerId="LiveId" clId="{7F5062D4-5B7F-46C5-8840-140B42F52188}" dt="2025-05-02T03:04:31.957" v="521"/>
        <pc:sldMkLst>
          <pc:docMk/>
          <pc:sldMk cId="4205646221" sldId="27992"/>
        </pc:sldMkLst>
        <pc:graphicFrameChg chg="mod modGraphic">
          <ac:chgData name="Jim McGowan" userId="e2c7446dd3aca506" providerId="LiveId" clId="{7F5062D4-5B7F-46C5-8840-140B42F52188}" dt="2025-05-02T02:51:33.161" v="476" actId="179"/>
          <ac:graphicFrameMkLst>
            <pc:docMk/>
            <pc:sldMk cId="4205646221" sldId="27992"/>
            <ac:graphicFrameMk id="2" creationId="{9BE6C8DB-37F1-65F0-048A-F230EF1CB7B1}"/>
          </ac:graphicFrameMkLst>
        </pc:graphicFrameChg>
      </pc:sldChg>
      <pc:sldChg chg="modSp add mod modTransition">
        <pc:chgData name="Jim McGowan" userId="e2c7446dd3aca506" providerId="LiveId" clId="{7F5062D4-5B7F-46C5-8840-140B42F52188}" dt="2025-05-02T03:04:31.957" v="521"/>
        <pc:sldMkLst>
          <pc:docMk/>
          <pc:sldMk cId="4195131529" sldId="27993"/>
        </pc:sldMkLst>
        <pc:graphicFrameChg chg="mod modGraphic">
          <ac:chgData name="Jim McGowan" userId="e2c7446dd3aca506" providerId="LiveId" clId="{7F5062D4-5B7F-46C5-8840-140B42F52188}" dt="2025-05-02T02:52:07.307" v="478" actId="179"/>
          <ac:graphicFrameMkLst>
            <pc:docMk/>
            <pc:sldMk cId="4195131529" sldId="27993"/>
            <ac:graphicFrameMk id="2" creationId="{D8EEB99C-5396-E313-C0DA-000FAFA1416D}"/>
          </ac:graphicFrameMkLst>
        </pc:graphicFrameChg>
      </pc:sldChg>
      <pc:sldChg chg="modSp add mod modTransition">
        <pc:chgData name="Jim McGowan" userId="e2c7446dd3aca506" providerId="LiveId" clId="{7F5062D4-5B7F-46C5-8840-140B42F52188}" dt="2025-05-02T03:04:31.957" v="521"/>
        <pc:sldMkLst>
          <pc:docMk/>
          <pc:sldMk cId="3677340153" sldId="27994"/>
        </pc:sldMkLst>
        <pc:graphicFrameChg chg="mod modGraphic">
          <ac:chgData name="Jim McGowan" userId="e2c7446dd3aca506" providerId="LiveId" clId="{7F5062D4-5B7F-46C5-8840-140B42F52188}" dt="2025-05-02T02:52:38.780" v="480" actId="179"/>
          <ac:graphicFrameMkLst>
            <pc:docMk/>
            <pc:sldMk cId="3677340153" sldId="27994"/>
            <ac:graphicFrameMk id="2" creationId="{1AAFE7BC-7A9C-CF83-CAEE-A93EC2247636}"/>
          </ac:graphicFrameMkLst>
        </pc:graphicFrameChg>
      </pc:sldChg>
      <pc:sldChg chg="modSp add mod modTransition">
        <pc:chgData name="Jim McGowan" userId="e2c7446dd3aca506" providerId="LiveId" clId="{7F5062D4-5B7F-46C5-8840-140B42F52188}" dt="2025-05-02T03:04:31.957" v="521"/>
        <pc:sldMkLst>
          <pc:docMk/>
          <pc:sldMk cId="103546820" sldId="27995"/>
        </pc:sldMkLst>
        <pc:graphicFrameChg chg="mod modGraphic">
          <ac:chgData name="Jim McGowan" userId="e2c7446dd3aca506" providerId="LiveId" clId="{7F5062D4-5B7F-46C5-8840-140B42F52188}" dt="2025-05-02T02:53:45.208" v="485" actId="179"/>
          <ac:graphicFrameMkLst>
            <pc:docMk/>
            <pc:sldMk cId="103546820" sldId="27995"/>
            <ac:graphicFrameMk id="2" creationId="{0FE9339A-450E-A616-B4F3-69E754803590}"/>
          </ac:graphicFrameMkLst>
        </pc:graphicFrameChg>
      </pc:sldChg>
      <pc:sldChg chg="modSp add mod modTransition">
        <pc:chgData name="Jim McGowan" userId="e2c7446dd3aca506" providerId="LiveId" clId="{7F5062D4-5B7F-46C5-8840-140B42F52188}" dt="2025-05-02T03:04:31.957" v="521"/>
        <pc:sldMkLst>
          <pc:docMk/>
          <pc:sldMk cId="3156443446" sldId="27996"/>
        </pc:sldMkLst>
        <pc:graphicFrameChg chg="mod modGraphic">
          <ac:chgData name="Jim McGowan" userId="e2c7446dd3aca506" providerId="LiveId" clId="{7F5062D4-5B7F-46C5-8840-140B42F52188}" dt="2025-05-02T02:54:10.550" v="487" actId="179"/>
          <ac:graphicFrameMkLst>
            <pc:docMk/>
            <pc:sldMk cId="3156443446" sldId="27996"/>
            <ac:graphicFrameMk id="2" creationId="{98B603AA-789D-1C0E-FB41-C16985D17FA5}"/>
          </ac:graphicFrameMkLst>
        </pc:graphicFrameChg>
      </pc:sldChg>
      <pc:sldChg chg="modSp add mod modTransition">
        <pc:chgData name="Jim McGowan" userId="e2c7446dd3aca506" providerId="LiveId" clId="{7F5062D4-5B7F-46C5-8840-140B42F52188}" dt="2025-05-02T03:04:31.957" v="521"/>
        <pc:sldMkLst>
          <pc:docMk/>
          <pc:sldMk cId="1084938230" sldId="27997"/>
        </pc:sldMkLst>
        <pc:graphicFrameChg chg="mod modGraphic">
          <ac:chgData name="Jim McGowan" userId="e2c7446dd3aca506" providerId="LiveId" clId="{7F5062D4-5B7F-46C5-8840-140B42F52188}" dt="2025-05-02T02:54:32.204" v="489" actId="179"/>
          <ac:graphicFrameMkLst>
            <pc:docMk/>
            <pc:sldMk cId="1084938230" sldId="27997"/>
            <ac:graphicFrameMk id="2" creationId="{733ECD10-EC9E-C311-08EA-9CA4FD438470}"/>
          </ac:graphicFrameMkLst>
        </pc:graphicFrameChg>
      </pc:sldChg>
      <pc:sldChg chg="modSp add mod modTransition">
        <pc:chgData name="Jim McGowan" userId="e2c7446dd3aca506" providerId="LiveId" clId="{7F5062D4-5B7F-46C5-8840-140B42F52188}" dt="2025-05-02T03:04:31.957" v="521"/>
        <pc:sldMkLst>
          <pc:docMk/>
          <pc:sldMk cId="4001214783" sldId="27998"/>
        </pc:sldMkLst>
        <pc:graphicFrameChg chg="mod modGraphic">
          <ac:chgData name="Jim McGowan" userId="e2c7446dd3aca506" providerId="LiveId" clId="{7F5062D4-5B7F-46C5-8840-140B42F52188}" dt="2025-05-02T02:55:06.016" v="491" actId="179"/>
          <ac:graphicFrameMkLst>
            <pc:docMk/>
            <pc:sldMk cId="4001214783" sldId="27998"/>
            <ac:graphicFrameMk id="2" creationId="{7E64BEA9-2F48-9F5A-2580-F425CA57EFBB}"/>
          </ac:graphicFrameMkLst>
        </pc:graphicFrameChg>
      </pc:sldChg>
      <pc:sldChg chg="modSp add mod modTransition">
        <pc:chgData name="Jim McGowan" userId="e2c7446dd3aca506" providerId="LiveId" clId="{7F5062D4-5B7F-46C5-8840-140B42F52188}" dt="2025-05-02T03:04:31.957" v="521"/>
        <pc:sldMkLst>
          <pc:docMk/>
          <pc:sldMk cId="2786534870" sldId="27999"/>
        </pc:sldMkLst>
        <pc:graphicFrameChg chg="mod modGraphic">
          <ac:chgData name="Jim McGowan" userId="e2c7446dd3aca506" providerId="LiveId" clId="{7F5062D4-5B7F-46C5-8840-140B42F52188}" dt="2025-05-02T02:55:32.100" v="493" actId="179"/>
          <ac:graphicFrameMkLst>
            <pc:docMk/>
            <pc:sldMk cId="2786534870" sldId="27999"/>
            <ac:graphicFrameMk id="2" creationId="{142CA19A-8653-DF3F-0214-6386AED32D11}"/>
          </ac:graphicFrameMkLst>
        </pc:graphicFrameChg>
      </pc:sldChg>
      <pc:sldChg chg="modSp add mod modTransition">
        <pc:chgData name="Jim McGowan" userId="e2c7446dd3aca506" providerId="LiveId" clId="{7F5062D4-5B7F-46C5-8840-140B42F52188}" dt="2025-05-02T03:26:02.956" v="642" actId="108"/>
        <pc:sldMkLst>
          <pc:docMk/>
          <pc:sldMk cId="1260169336" sldId="28000"/>
        </pc:sldMkLst>
      </pc:sldChg>
      <pc:sldChg chg="modSp add mod">
        <pc:chgData name="Jim McGowan" userId="e2c7446dd3aca506" providerId="LiveId" clId="{7F5062D4-5B7F-46C5-8840-140B42F52188}" dt="2025-05-02T03:08:49.367" v="557" actId="207"/>
        <pc:sldMkLst>
          <pc:docMk/>
          <pc:sldMk cId="4137900337" sldId="28001"/>
        </pc:sldMkLst>
        <pc:spChg chg="mod">
          <ac:chgData name="Jim McGowan" userId="e2c7446dd3aca506" providerId="LiveId" clId="{7F5062D4-5B7F-46C5-8840-140B42F52188}" dt="2025-05-02T03:08:49.367" v="557" actId="207"/>
          <ac:spMkLst>
            <pc:docMk/>
            <pc:sldMk cId="4137900337" sldId="28001"/>
            <ac:spMk id="105475" creationId="{02046EA3-33CB-9044-F0B5-A56596494908}"/>
          </ac:spMkLst>
        </pc:spChg>
      </pc:sldChg>
      <pc:sldChg chg="modSp add mod">
        <pc:chgData name="Jim McGowan" userId="e2c7446dd3aca506" providerId="LiveId" clId="{7F5062D4-5B7F-46C5-8840-140B42F52188}" dt="2025-05-02T03:18:23.914" v="579" actId="108"/>
        <pc:sldMkLst>
          <pc:docMk/>
          <pc:sldMk cId="2195591414" sldId="28002"/>
        </pc:sldMkLst>
      </pc:sldChg>
      <pc:sldChg chg="add del">
        <pc:chgData name="Jim McGowan" userId="e2c7446dd3aca506" providerId="LiveId" clId="{7F5062D4-5B7F-46C5-8840-140B42F52188}" dt="2025-05-02T03:09:22.526" v="560" actId="47"/>
        <pc:sldMkLst>
          <pc:docMk/>
          <pc:sldMk cId="2928728806" sldId="280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eaLnBrk="1" hangingPunct="1">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7F34B6AD-5CCB-11DC-672E-056F79A7B97F}"/>
              </a:ext>
            </a:extLst>
          </p:cNvPr>
          <p:cNvSpPr>
            <a:spLocks noGrp="1"/>
          </p:cNvSpPr>
          <p:nvPr>
            <p:ph type="hdr" sz="quarter"/>
          </p:nvPr>
        </p:nvSpPr>
        <p:spPr>
          <a:xfrm>
            <a:off x="1714403" y="124353"/>
            <a:ext cx="4347077" cy="820028"/>
          </a:xfrm>
          <a:prstGeom prst="rect">
            <a:avLst/>
          </a:prstGeom>
        </p:spPr>
        <p:txBody>
          <a:bodyPr vert="horz" lIns="123617" tIns="61808" rIns="123617" bIns="61808"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Neo-Calvinism vs. the Bible - 029</a:t>
            </a:r>
          </a:p>
          <a:p>
            <a:pPr>
              <a:defRPr/>
            </a:pPr>
            <a:r>
              <a:rPr lang="en-US" sz="1500" dirty="0"/>
              <a:t>06-01-2025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eaLnBrk="1" hangingPunct="1">
              <a:defRPr sz="13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5/30/2025</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387">
              <a:defRPr/>
            </a:pPr>
            <a:fld id="{600E5424-D4B9-4AFD-9B49-AB165923F980}" type="slidenum">
              <a:rPr lang="en-US" altLang="en-US" sz="1900" kern="0">
                <a:solidFill>
                  <a:sysClr val="windowText" lastClr="000000"/>
                </a:solidFill>
              </a:rPr>
              <a:pPr defTabSz="966387">
                <a:defRPr/>
              </a:pPr>
              <a:t>30</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387">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387">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80296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5/30/2025</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5/30/2025</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925943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7144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5910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8742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72950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4026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4560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3559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82788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39598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32642267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287678770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5/30/2025</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29585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5/30/2025</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27469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2907339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0020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4641B3E-96BD-1C43-E96E-8F77630DF77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0419B67-4BFC-6568-A611-45FEA46C650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41D65F6-8044-5C51-F87C-FCD9CA1E3F44}"/>
              </a:ext>
            </a:extLst>
          </p:cNvPr>
          <p:cNvSpPr>
            <a:spLocks noGrp="1"/>
          </p:cNvSpPr>
          <p:nvPr>
            <p:ph type="sldNum" sz="quarter" idx="12"/>
          </p:nvPr>
        </p:nvSpPr>
        <p:spPr/>
        <p:txBody>
          <a:bodyPr/>
          <a:lstStyle>
            <a:lvl1pPr>
              <a:defRPr/>
            </a:lvl1pPr>
          </a:lstStyle>
          <a:p>
            <a:pPr>
              <a:defRPr/>
            </a:pPr>
            <a:fld id="{28494B0C-46FD-48BD-86E1-7E407442E7D3}" type="slidenum">
              <a:rPr lang="en-US" altLang="en-US"/>
              <a:pPr>
                <a:defRPr/>
              </a:pPr>
              <a:t>‹#›</a:t>
            </a:fld>
            <a:endParaRPr lang="en-US" altLang="en-US"/>
          </a:p>
        </p:txBody>
      </p:sp>
    </p:spTree>
    <p:extLst>
      <p:ext uri="{BB962C8B-B14F-4D97-AF65-F5344CB8AC3E}">
        <p14:creationId xmlns:p14="http://schemas.microsoft.com/office/powerpoint/2010/main" val="857518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8C9A63-639B-1EDF-7BBA-03379795216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CC54A37-E8B7-B951-CB58-86CC2899D3C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10D3BCA-7D72-AEC3-1A0B-32B5590398C1}"/>
              </a:ext>
            </a:extLst>
          </p:cNvPr>
          <p:cNvSpPr>
            <a:spLocks noGrp="1"/>
          </p:cNvSpPr>
          <p:nvPr>
            <p:ph type="sldNum" sz="quarter" idx="12"/>
          </p:nvPr>
        </p:nvSpPr>
        <p:spPr/>
        <p:txBody>
          <a:bodyPr/>
          <a:lstStyle>
            <a:lvl1pPr>
              <a:defRPr/>
            </a:lvl1pPr>
          </a:lstStyle>
          <a:p>
            <a:pPr>
              <a:defRPr/>
            </a:pPr>
            <a:fld id="{43C6517E-2914-4F13-A969-DFDB0AEABC63}" type="slidenum">
              <a:rPr lang="en-US" altLang="en-US"/>
              <a:pPr>
                <a:defRPr/>
              </a:pPr>
              <a:t>‹#›</a:t>
            </a:fld>
            <a:endParaRPr lang="en-US" altLang="en-US"/>
          </a:p>
        </p:txBody>
      </p:sp>
    </p:spTree>
    <p:extLst>
      <p:ext uri="{BB962C8B-B14F-4D97-AF65-F5344CB8AC3E}">
        <p14:creationId xmlns:p14="http://schemas.microsoft.com/office/powerpoint/2010/main" val="14743385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B44F48-0356-A835-16FE-5AABBA72AB8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80AE19-BEF6-B955-4F7D-7C974B1BFB2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512152F-ABFF-1A2C-42BA-A93A25766998}"/>
              </a:ext>
            </a:extLst>
          </p:cNvPr>
          <p:cNvSpPr>
            <a:spLocks noGrp="1"/>
          </p:cNvSpPr>
          <p:nvPr>
            <p:ph type="sldNum" sz="quarter" idx="12"/>
          </p:nvPr>
        </p:nvSpPr>
        <p:spPr/>
        <p:txBody>
          <a:bodyPr/>
          <a:lstStyle>
            <a:lvl1pPr>
              <a:defRPr/>
            </a:lvl1pPr>
          </a:lstStyle>
          <a:p>
            <a:pPr>
              <a:defRPr/>
            </a:pPr>
            <a:fld id="{87D9674C-3F21-470C-97D2-7B889E1AFD02}" type="slidenum">
              <a:rPr lang="en-US" altLang="en-US"/>
              <a:pPr>
                <a:defRPr/>
              </a:pPr>
              <a:t>‹#›</a:t>
            </a:fld>
            <a:endParaRPr lang="en-US" altLang="en-US"/>
          </a:p>
        </p:txBody>
      </p:sp>
    </p:spTree>
    <p:extLst>
      <p:ext uri="{BB962C8B-B14F-4D97-AF65-F5344CB8AC3E}">
        <p14:creationId xmlns:p14="http://schemas.microsoft.com/office/powerpoint/2010/main" val="1610355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B6C4EE3-F952-BF17-8AA1-6EC8397D255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07914F25-4CC7-A933-CB88-1D065F96EA3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AA5F71F-BFEE-14C5-84D6-3B4E08894B55}"/>
              </a:ext>
            </a:extLst>
          </p:cNvPr>
          <p:cNvSpPr>
            <a:spLocks noGrp="1"/>
          </p:cNvSpPr>
          <p:nvPr>
            <p:ph type="sldNum" sz="quarter" idx="12"/>
          </p:nvPr>
        </p:nvSpPr>
        <p:spPr/>
        <p:txBody>
          <a:bodyPr/>
          <a:lstStyle>
            <a:lvl1pPr>
              <a:defRPr/>
            </a:lvl1pPr>
          </a:lstStyle>
          <a:p>
            <a:pPr>
              <a:defRPr/>
            </a:pPr>
            <a:fld id="{CCA2B622-779F-42AB-AEA6-5A68169369BF}" type="slidenum">
              <a:rPr lang="en-US" altLang="en-US"/>
              <a:pPr>
                <a:defRPr/>
              </a:pPr>
              <a:t>‹#›</a:t>
            </a:fld>
            <a:endParaRPr lang="en-US" altLang="en-US"/>
          </a:p>
        </p:txBody>
      </p:sp>
    </p:spTree>
    <p:extLst>
      <p:ext uri="{BB962C8B-B14F-4D97-AF65-F5344CB8AC3E}">
        <p14:creationId xmlns:p14="http://schemas.microsoft.com/office/powerpoint/2010/main" val="3783174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F2DD3F6-1703-589C-3D15-2FEE051F332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2FE3A054-08A4-2E66-0257-9A130C9F1E0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BBB664B9-1567-58AD-AB68-F4CC9A4ADE38}"/>
              </a:ext>
            </a:extLst>
          </p:cNvPr>
          <p:cNvSpPr>
            <a:spLocks noGrp="1"/>
          </p:cNvSpPr>
          <p:nvPr>
            <p:ph type="sldNum" sz="quarter" idx="12"/>
          </p:nvPr>
        </p:nvSpPr>
        <p:spPr/>
        <p:txBody>
          <a:bodyPr/>
          <a:lstStyle>
            <a:lvl1pPr>
              <a:defRPr/>
            </a:lvl1pPr>
          </a:lstStyle>
          <a:p>
            <a:pPr>
              <a:defRPr/>
            </a:pPr>
            <a:fld id="{2F1148B6-DD57-4E22-8518-DC2FCFE800E1}" type="slidenum">
              <a:rPr lang="en-US" altLang="en-US"/>
              <a:pPr>
                <a:defRPr/>
              </a:pPr>
              <a:t>‹#›</a:t>
            </a:fld>
            <a:endParaRPr lang="en-US" altLang="en-US"/>
          </a:p>
        </p:txBody>
      </p:sp>
    </p:spTree>
    <p:extLst>
      <p:ext uri="{BB962C8B-B14F-4D97-AF65-F5344CB8AC3E}">
        <p14:creationId xmlns:p14="http://schemas.microsoft.com/office/powerpoint/2010/main" val="44254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4045A7B-A48F-8408-51A9-3FA2A735D845}"/>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7E21EC14-C94A-9C72-F342-B8F0A68CA43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A0348BCE-82BC-E985-29A0-71C6C84987DA}"/>
              </a:ext>
            </a:extLst>
          </p:cNvPr>
          <p:cNvSpPr>
            <a:spLocks noGrp="1"/>
          </p:cNvSpPr>
          <p:nvPr>
            <p:ph type="sldNum" sz="quarter" idx="12"/>
          </p:nvPr>
        </p:nvSpPr>
        <p:spPr/>
        <p:txBody>
          <a:bodyPr/>
          <a:lstStyle>
            <a:lvl1pPr>
              <a:defRPr/>
            </a:lvl1pPr>
          </a:lstStyle>
          <a:p>
            <a:pPr>
              <a:defRPr/>
            </a:pPr>
            <a:fld id="{16D941E6-6B79-486D-9159-3394E04A3D92}" type="slidenum">
              <a:rPr lang="en-US" altLang="en-US"/>
              <a:pPr>
                <a:defRPr/>
              </a:pPr>
              <a:t>‹#›</a:t>
            </a:fld>
            <a:endParaRPr lang="en-US" altLang="en-US"/>
          </a:p>
        </p:txBody>
      </p:sp>
    </p:spTree>
    <p:extLst>
      <p:ext uri="{BB962C8B-B14F-4D97-AF65-F5344CB8AC3E}">
        <p14:creationId xmlns:p14="http://schemas.microsoft.com/office/powerpoint/2010/main" val="3794040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1BEED-F7D9-C03F-077B-A506AC7DFD03}"/>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F78D869A-E201-2E27-755F-70772CA488E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7E40470A-9264-45DB-5BDA-CFF4A3F2C3AF}"/>
              </a:ext>
            </a:extLst>
          </p:cNvPr>
          <p:cNvSpPr>
            <a:spLocks noGrp="1"/>
          </p:cNvSpPr>
          <p:nvPr>
            <p:ph type="sldNum" sz="quarter" idx="12"/>
          </p:nvPr>
        </p:nvSpPr>
        <p:spPr/>
        <p:txBody>
          <a:bodyPr/>
          <a:lstStyle>
            <a:lvl1pPr>
              <a:defRPr/>
            </a:lvl1pPr>
          </a:lstStyle>
          <a:p>
            <a:pPr>
              <a:defRPr/>
            </a:pPr>
            <a:fld id="{AB11A3CC-14CF-4D94-8C77-967E77604D35}" type="slidenum">
              <a:rPr lang="en-US" altLang="en-US"/>
              <a:pPr>
                <a:defRPr/>
              </a:pPr>
              <a:t>‹#›</a:t>
            </a:fld>
            <a:endParaRPr lang="en-US" altLang="en-US"/>
          </a:p>
        </p:txBody>
      </p:sp>
    </p:spTree>
    <p:extLst>
      <p:ext uri="{BB962C8B-B14F-4D97-AF65-F5344CB8AC3E}">
        <p14:creationId xmlns:p14="http://schemas.microsoft.com/office/powerpoint/2010/main" val="1100798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AA105-CCD7-68AC-77F0-226F3B808A5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26FEF770-1CE5-67AD-DCDB-0EA3D757B90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5B5D8757-81F5-7E39-405F-F2AEC20856CA}"/>
              </a:ext>
            </a:extLst>
          </p:cNvPr>
          <p:cNvSpPr>
            <a:spLocks noGrp="1"/>
          </p:cNvSpPr>
          <p:nvPr>
            <p:ph type="sldNum" sz="quarter" idx="12"/>
          </p:nvPr>
        </p:nvSpPr>
        <p:spPr/>
        <p:txBody>
          <a:bodyPr/>
          <a:lstStyle>
            <a:lvl1pPr>
              <a:defRPr/>
            </a:lvl1pPr>
          </a:lstStyle>
          <a:p>
            <a:pPr>
              <a:defRPr/>
            </a:pPr>
            <a:fld id="{524679E8-E004-4965-9EFD-BA2A5F935EAE}" type="slidenum">
              <a:rPr lang="en-US" altLang="en-US"/>
              <a:pPr>
                <a:defRPr/>
              </a:pPr>
              <a:t>‹#›</a:t>
            </a:fld>
            <a:endParaRPr lang="en-US" altLang="en-US"/>
          </a:p>
        </p:txBody>
      </p:sp>
    </p:spTree>
    <p:extLst>
      <p:ext uri="{BB962C8B-B14F-4D97-AF65-F5344CB8AC3E}">
        <p14:creationId xmlns:p14="http://schemas.microsoft.com/office/powerpoint/2010/main" val="3626342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02B48-40C0-4B35-E209-180FDB8DD1D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5DF7F8BC-4E51-0981-F40D-9CD8D3360F9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9936BBD-BA80-4C52-0E6D-0BC478E20966}"/>
              </a:ext>
            </a:extLst>
          </p:cNvPr>
          <p:cNvSpPr>
            <a:spLocks noGrp="1"/>
          </p:cNvSpPr>
          <p:nvPr>
            <p:ph type="sldNum" sz="quarter" idx="12"/>
          </p:nvPr>
        </p:nvSpPr>
        <p:spPr/>
        <p:txBody>
          <a:bodyPr/>
          <a:lstStyle>
            <a:lvl1pPr>
              <a:defRPr/>
            </a:lvl1pPr>
          </a:lstStyle>
          <a:p>
            <a:pPr>
              <a:defRPr/>
            </a:pPr>
            <a:fld id="{354C12D0-3286-40D7-B56A-99802C527547}" type="slidenum">
              <a:rPr lang="en-US" altLang="en-US"/>
              <a:pPr>
                <a:defRPr/>
              </a:pPr>
              <a:t>‹#›</a:t>
            </a:fld>
            <a:endParaRPr lang="en-US" altLang="en-US"/>
          </a:p>
        </p:txBody>
      </p:sp>
    </p:spTree>
    <p:extLst>
      <p:ext uri="{BB962C8B-B14F-4D97-AF65-F5344CB8AC3E}">
        <p14:creationId xmlns:p14="http://schemas.microsoft.com/office/powerpoint/2010/main" val="4148337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7EFADBA-CB43-072F-5C60-602458B0FD4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1F0F473-EDE4-9E83-4080-8BEBDDE1EE7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72BC1A0-F2B3-ED74-7067-F72E3FC21310}"/>
              </a:ext>
            </a:extLst>
          </p:cNvPr>
          <p:cNvSpPr>
            <a:spLocks noGrp="1"/>
          </p:cNvSpPr>
          <p:nvPr>
            <p:ph type="sldNum" sz="quarter" idx="12"/>
          </p:nvPr>
        </p:nvSpPr>
        <p:spPr/>
        <p:txBody>
          <a:bodyPr/>
          <a:lstStyle>
            <a:lvl1pPr>
              <a:defRPr/>
            </a:lvl1pPr>
          </a:lstStyle>
          <a:p>
            <a:pPr>
              <a:defRPr/>
            </a:pPr>
            <a:fld id="{F9ED24E1-F073-4587-B725-BB8B4004FCB0}" type="slidenum">
              <a:rPr lang="en-US" altLang="en-US"/>
              <a:pPr>
                <a:defRPr/>
              </a:pPr>
              <a:t>‹#›</a:t>
            </a:fld>
            <a:endParaRPr lang="en-US" altLang="en-US"/>
          </a:p>
        </p:txBody>
      </p:sp>
    </p:spTree>
    <p:extLst>
      <p:ext uri="{BB962C8B-B14F-4D97-AF65-F5344CB8AC3E}">
        <p14:creationId xmlns:p14="http://schemas.microsoft.com/office/powerpoint/2010/main" val="875337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C8BE40-7EB2-F07E-20D3-D062021DD6E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32F6EDD-6C0A-C278-C2C6-0EDB0A15A08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12E3EDA-3923-A261-05F8-E2713A3E9130}"/>
              </a:ext>
            </a:extLst>
          </p:cNvPr>
          <p:cNvSpPr>
            <a:spLocks noGrp="1"/>
          </p:cNvSpPr>
          <p:nvPr>
            <p:ph type="sldNum" sz="quarter" idx="12"/>
          </p:nvPr>
        </p:nvSpPr>
        <p:spPr/>
        <p:txBody>
          <a:bodyPr/>
          <a:lstStyle>
            <a:lvl1pPr>
              <a:defRPr/>
            </a:lvl1pPr>
          </a:lstStyle>
          <a:p>
            <a:pPr>
              <a:defRPr/>
            </a:pPr>
            <a:fld id="{77B7ECDA-9C3B-4099-8167-C413E88EE197}" type="slidenum">
              <a:rPr lang="en-US" altLang="en-US"/>
              <a:pPr>
                <a:defRPr/>
              </a:pPr>
              <a:t>‹#›</a:t>
            </a:fld>
            <a:endParaRPr lang="en-US" altLang="en-US"/>
          </a:p>
        </p:txBody>
      </p:sp>
    </p:spTree>
    <p:extLst>
      <p:ext uri="{BB962C8B-B14F-4D97-AF65-F5344CB8AC3E}">
        <p14:creationId xmlns:p14="http://schemas.microsoft.com/office/powerpoint/2010/main" val="3885667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82353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4" r:id="rId12"/>
    <p:sldLayoutId id="2147488935" r:id="rId13"/>
    <p:sldLayoutId id="214748897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324888"/>
      </p:ext>
    </p:extLst>
  </p:cSld>
  <p:clrMap bg1="dk2" tx1="lt1" bg2="dk1" tx2="lt2" accent1="accent1" accent2="accent2" accent3="accent3" accent4="accent4" accent5="accent5" accent6="accent6" hlink="hlink" folHlink="folHlink"/>
  <p:sldLayoutIdLst>
    <p:sldLayoutId id="2147488939" r:id="rId1"/>
    <p:sldLayoutId id="2147488940" r:id="rId2"/>
    <p:sldLayoutId id="2147488941" r:id="rId3"/>
    <p:sldLayoutId id="2147488942" r:id="rId4"/>
    <p:sldLayoutId id="2147488943" r:id="rId5"/>
    <p:sldLayoutId id="2147488944" r:id="rId6"/>
    <p:sldLayoutId id="2147488945" r:id="rId7"/>
    <p:sldLayoutId id="2147488946" r:id="rId8"/>
    <p:sldLayoutId id="2147488947" r:id="rId9"/>
    <p:sldLayoutId id="2147488948" r:id="rId10"/>
    <p:sldLayoutId id="2147488949" r:id="rId11"/>
    <p:sldLayoutId id="2147488950" r:id="rId12"/>
    <p:sldLayoutId id="2147488951" r:id="rId13"/>
    <p:sldLayoutId id="2147488952" r:id="rId14"/>
    <p:sldLayoutId id="2147488953"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84243B-42A7-6D14-007C-A6DDD7D681D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44FD62-D291-7BF3-DDC4-3CAC8DEAD56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4489EA-493F-6C44-20FF-B178DF4D9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Calibri" panose="020F0502020204030204" pitchFamily="34" charset="0"/>
              </a:defRPr>
            </a:lvl1pPr>
          </a:lstStyle>
          <a:p>
            <a:pPr>
              <a:defRPr/>
            </a:pPr>
            <a:endParaRPr lang="en-US" altLang="en-US" dirty="0"/>
          </a:p>
        </p:txBody>
      </p:sp>
      <p:sp>
        <p:nvSpPr>
          <p:cNvPr id="5" name="Footer Placeholder 4">
            <a:extLst>
              <a:ext uri="{FF2B5EF4-FFF2-40B4-BE49-F238E27FC236}">
                <a16:creationId xmlns:a16="http://schemas.microsoft.com/office/drawing/2014/main" id="{46428E94-0A4D-3902-0E3C-F5D9392CD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Calibri" panose="020F0502020204030204" pitchFamily="34" charset="0"/>
              </a:defRPr>
            </a:lvl1pPr>
          </a:lstStyle>
          <a:p>
            <a:pPr>
              <a:defRPr/>
            </a:pPr>
            <a:endParaRPr lang="en-US" altLang="en-US" dirty="0"/>
          </a:p>
        </p:txBody>
      </p:sp>
      <p:sp>
        <p:nvSpPr>
          <p:cNvPr id="6" name="Slide Number Placeholder 5">
            <a:extLst>
              <a:ext uri="{FF2B5EF4-FFF2-40B4-BE49-F238E27FC236}">
                <a16:creationId xmlns:a16="http://schemas.microsoft.com/office/drawing/2014/main" id="{D5BE6B75-BC41-5C0C-3D4C-A3E753877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cs typeface="Calibri" panose="020F0502020204030204" pitchFamily="34" charset="0"/>
              </a:defRPr>
            </a:lvl1pPr>
          </a:lstStyle>
          <a:p>
            <a:pPr>
              <a:defRPr/>
            </a:pPr>
            <a:fld id="{91122158-50D8-4B77-ADCA-79B530C41F2E}" type="slidenum">
              <a:rPr lang="en-US" altLang="en-US" smtClean="0"/>
              <a:pPr>
                <a:defRPr/>
              </a:pPr>
              <a:t>‹#›</a:t>
            </a:fld>
            <a:endParaRPr lang="en-US" altLang="en-US" dirty="0"/>
          </a:p>
        </p:txBody>
      </p:sp>
    </p:spTree>
    <p:extLst>
      <p:ext uri="{BB962C8B-B14F-4D97-AF65-F5344CB8AC3E}">
        <p14:creationId xmlns:p14="http://schemas.microsoft.com/office/powerpoint/2010/main" val="3205207775"/>
      </p:ext>
    </p:extLst>
  </p:cSld>
  <p:clrMap bg1="dk1" tx1="lt1" bg2="dk2" tx2="lt2" accent1="accent1" accent2="accent2" accent3="accent3" accent4="accent4" accent5="accent5" accent6="accent6" hlink="hlink" folHlink="folHlink"/>
  <p:sldLayoutIdLst>
    <p:sldLayoutId id="2147488958" r:id="rId1"/>
    <p:sldLayoutId id="2147488959" r:id="rId2"/>
    <p:sldLayoutId id="2147488960" r:id="rId3"/>
    <p:sldLayoutId id="2147488961" r:id="rId4"/>
    <p:sldLayoutId id="2147488962" r:id="rId5"/>
    <p:sldLayoutId id="2147488963" r:id="rId6"/>
    <p:sldLayoutId id="2147488964" r:id="rId7"/>
    <p:sldLayoutId id="2147488965" r:id="rId8"/>
    <p:sldLayoutId id="2147488966" r:id="rId9"/>
    <p:sldLayoutId id="2147488967" r:id="rId10"/>
    <p:sldLayoutId id="2147488968" r:id="rId11"/>
    <p:sldLayoutId id="2147488969"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spiritandtruth.org/questions/151.htm" TargetMode="Externa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9E1827-DFA8-9709-561D-16D549B64B8D}"/>
              </a:ext>
            </a:extLst>
          </p:cNvPr>
          <p:cNvPicPr>
            <a:picLocks noChangeAspect="1"/>
          </p:cNvPicPr>
          <p:nvPr/>
        </p:nvPicPr>
        <p:blipFill>
          <a:blip r:embed="rId2"/>
          <a:stretch>
            <a:fillRect/>
          </a:stretch>
        </p:blipFill>
        <p:spPr>
          <a:xfrm>
            <a:off x="2032000" y="609600"/>
            <a:ext cx="8128000" cy="4572000"/>
          </a:xfrm>
          <a:prstGeom prst="rect">
            <a:avLst/>
          </a:prstGeom>
        </p:spPr>
      </p:pic>
      <p:pic>
        <p:nvPicPr>
          <p:cNvPr id="2" name="Picture 1">
            <a:extLst>
              <a:ext uri="{FF2B5EF4-FFF2-40B4-BE49-F238E27FC236}">
                <a16:creationId xmlns:a16="http://schemas.microsoft.com/office/drawing/2014/main" id="{689888DC-C9D1-C00E-F779-A7614B75419E}"/>
              </a:ext>
            </a:extLst>
          </p:cNvPr>
          <p:cNvPicPr>
            <a:picLocks noChangeAspect="1"/>
          </p:cNvPicPr>
          <p:nvPr/>
        </p:nvPicPr>
        <p:blipFill>
          <a:blip r:embed="rId3"/>
          <a:stretch>
            <a:fillRect/>
          </a:stretch>
        </p:blipFill>
        <p:spPr>
          <a:xfrm>
            <a:off x="3419624" y="5486281"/>
            <a:ext cx="5352752" cy="1371719"/>
          </a:xfrm>
          <a:prstGeom prst="rect">
            <a:avLst/>
          </a:prstGeom>
        </p:spPr>
      </p:pic>
    </p:spTree>
    <p:extLst>
      <p:ext uri="{BB962C8B-B14F-4D97-AF65-F5344CB8AC3E}">
        <p14:creationId xmlns:p14="http://schemas.microsoft.com/office/powerpoint/2010/main" val="4274650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6527F-A73E-432F-A194-E04861FDE7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533400" y="0"/>
            <a:ext cx="11049000" cy="1969770"/>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1:29</a:t>
            </a:r>
          </a:p>
          <a:p>
            <a:pPr algn="just">
              <a:spcAft>
                <a:spcPts val="600"/>
              </a:spcAft>
            </a:pPr>
            <a:r>
              <a:rPr lang="en-US" altLang="en-US" sz="3600" kern="0" dirty="0">
                <a:latin typeface="Calibri" panose="020F0502020204030204" pitchFamily="34" charset="0"/>
                <a:cs typeface="Calibri" panose="020F0502020204030204" pitchFamily="34" charset="0"/>
              </a:rPr>
              <a:t>“</a:t>
            </a:r>
            <a:r>
              <a:rPr lang="en-US" sz="3600" b="0" i="0" u="none" strike="noStrike" dirty="0">
                <a:effectLst/>
                <a:latin typeface="Calibri" panose="020F0502020204030204" pitchFamily="34" charset="0"/>
                <a:cs typeface="Calibri" panose="020F0502020204030204" pitchFamily="34" charset="0"/>
              </a:rPr>
              <a:t>For to you it has been </a:t>
            </a:r>
            <a:r>
              <a:rPr lang="en-US" sz="3600" b="1" i="0" u="sng" strike="noStrike" dirty="0">
                <a:solidFill>
                  <a:srgbClr val="FFFFCC"/>
                </a:solidFill>
                <a:effectLst/>
                <a:latin typeface="Calibri" panose="020F0502020204030204" pitchFamily="34" charset="0"/>
                <a:cs typeface="Calibri" panose="020F0502020204030204" pitchFamily="34" charset="0"/>
              </a:rPr>
              <a:t>granted</a:t>
            </a:r>
            <a:r>
              <a:rPr lang="en-US" sz="3600" b="0" i="0" u="none" strike="noStrike" dirty="0">
                <a:effectLst/>
                <a:latin typeface="Calibri" panose="020F0502020204030204" pitchFamily="34" charset="0"/>
                <a:cs typeface="Calibri" panose="020F0502020204030204" pitchFamily="34" charset="0"/>
              </a:rPr>
              <a:t> for Christ’s sake, not only </a:t>
            </a:r>
            <a:r>
              <a:rPr lang="en-US" sz="3600" b="1" i="0" u="sng" strike="noStrike" dirty="0">
                <a:solidFill>
                  <a:srgbClr val="FFFFCC"/>
                </a:solidFill>
                <a:effectLst/>
                <a:latin typeface="Calibri" panose="020F0502020204030204" pitchFamily="34" charset="0"/>
                <a:cs typeface="Calibri" panose="020F0502020204030204" pitchFamily="34" charset="0"/>
              </a:rPr>
              <a:t>to believe in Him</a:t>
            </a:r>
            <a:r>
              <a:rPr lang="en-US" sz="3600" b="0" i="0" u="none" strike="noStrike" dirty="0">
                <a:effectLst/>
                <a:latin typeface="Calibri" panose="020F0502020204030204" pitchFamily="34" charset="0"/>
                <a:cs typeface="Calibri" panose="020F0502020204030204" pitchFamily="34" charset="0"/>
              </a:rPr>
              <a:t>, but also to suffer for His sake.”</a:t>
            </a:r>
          </a:p>
        </p:txBody>
      </p:sp>
      <p:pic>
        <p:nvPicPr>
          <p:cNvPr id="5" name="Picture 4">
            <a:extLst>
              <a:ext uri="{FF2B5EF4-FFF2-40B4-BE49-F238E27FC236}">
                <a16:creationId xmlns:a16="http://schemas.microsoft.com/office/drawing/2014/main" id="{4C1336AC-07B3-075E-02D0-7CEA0F9407FB}"/>
              </a:ext>
            </a:extLst>
          </p:cNvPr>
          <p:cNvPicPr>
            <a:picLocks noChangeAspect="1"/>
          </p:cNvPicPr>
          <p:nvPr/>
        </p:nvPicPr>
        <p:blipFill>
          <a:blip r:embed="rId3"/>
          <a:stretch>
            <a:fillRect/>
          </a:stretch>
        </p:blipFill>
        <p:spPr>
          <a:xfrm>
            <a:off x="4292390" y="2971800"/>
            <a:ext cx="3607221" cy="1828800"/>
          </a:xfrm>
          <a:prstGeom prst="rect">
            <a:avLst/>
          </a:prstGeom>
          <a:ln w="38100">
            <a:solidFill>
              <a:schemeClr val="tx1"/>
            </a:solidFill>
          </a:ln>
        </p:spPr>
      </p:pic>
    </p:spTree>
    <p:extLst>
      <p:ext uri="{BB962C8B-B14F-4D97-AF65-F5344CB8AC3E}">
        <p14:creationId xmlns:p14="http://schemas.microsoft.com/office/powerpoint/2010/main" val="293185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066800"/>
            <a:ext cx="10972800" cy="5257800"/>
          </a:xfrm>
          <a:prstGeom prst="rect">
            <a:avLst/>
          </a:prstGeom>
          <a:noFill/>
          <a:ln w="9525">
            <a:noFill/>
            <a:miter lim="800000"/>
            <a:headEnd/>
            <a:tailEnd/>
          </a:ln>
          <a:effectLst/>
        </p:spPr>
        <p:txBody>
          <a:bodyPr/>
          <a:lstStyle/>
          <a:p>
            <a:pPr algn="just"/>
            <a:r>
              <a:rPr lang="en-US" sz="3200" dirty="0">
                <a:latin typeface="Calibri" panose="020F0502020204030204" pitchFamily="34" charset="0"/>
                <a:cs typeface="Calibri" panose="020F0502020204030204" pitchFamily="34" charset="0"/>
              </a:rPr>
              <a:t>“However, the gift of faith is not the topic of the verse. In fact the word ‘granted’ (…‘give graciously’) should be understood here as conveying a privilege. It is a graciously granted privilege that God allows a person to believe in Christ and to suffer for Him. Since ‘to believe’ and ‘to suffer’ are parallel, it follows that if faith is a gift then so is suffering. But the Bible nowhere speaks of suffering as a divine gift. Furthermore, ‘it is not God who suffers but man. Likewise, it is not God who believes but man. Both believing and suffering are actions of people.’”</a:t>
            </a:r>
          </a:p>
        </p:txBody>
      </p:sp>
      <p:sp>
        <p:nvSpPr>
          <p:cNvPr id="6" name="Rectangle 2"/>
          <p:cNvSpPr>
            <a:spLocks noChangeArrowheads="1"/>
          </p:cNvSpPr>
          <p:nvPr/>
        </p:nvSpPr>
        <p:spPr bwMode="auto">
          <a:xfrm>
            <a:off x="914401" y="218388"/>
            <a:ext cx="10363199" cy="69601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René A. Lopez</a:t>
            </a:r>
          </a:p>
        </p:txBody>
      </p:sp>
      <p:sp>
        <p:nvSpPr>
          <p:cNvPr id="2" name="Rectangle 1">
            <a:extLst>
              <a:ext uri="{FF2B5EF4-FFF2-40B4-BE49-F238E27FC236}">
                <a16:creationId xmlns:a16="http://schemas.microsoft.com/office/drawing/2014/main" id="{B3A1C6A8-DD6B-4946-A05C-D3B350B1DE81}"/>
              </a:ext>
            </a:extLst>
          </p:cNvPr>
          <p:cNvSpPr/>
          <p:nvPr/>
        </p:nvSpPr>
        <p:spPr>
          <a:xfrm>
            <a:off x="419100" y="6400800"/>
            <a:ext cx="11353800" cy="369332"/>
          </a:xfrm>
          <a:prstGeom prst="rect">
            <a:avLst/>
          </a:prstGeom>
        </p:spPr>
        <p:txBody>
          <a:bodyPr wrap="square">
            <a:spAutoFit/>
          </a:bodyPr>
          <a:lstStyle/>
          <a:p>
            <a:pPr algn="ctr">
              <a:defRPr/>
            </a:pPr>
            <a:r>
              <a:rPr lang="en-US" sz="1800" i="1" dirty="0">
                <a:latin typeface="Calibri" panose="020F0502020204030204" pitchFamily="34" charset="0"/>
                <a:cs typeface="Calibri" panose="020F0502020204030204" pitchFamily="34" charset="0"/>
              </a:rPr>
              <a:t>“Is Faith a Gift From God or a Human Exercise?,”</a:t>
            </a:r>
            <a:r>
              <a:rPr lang="en-US" sz="1800" dirty="0">
                <a:latin typeface="Calibri" panose="020F0502020204030204" pitchFamily="34" charset="0"/>
                <a:cs typeface="Calibri" panose="020F0502020204030204" pitchFamily="34" charset="0"/>
              </a:rPr>
              <a:t> Bibliotheca Sacra 164 (July–September 2007): 269-70.</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4468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6527F-A73E-432F-A194-E04861FDE7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533400" y="0"/>
            <a:ext cx="11049000" cy="4862870"/>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16:7-11</a:t>
            </a:r>
          </a:p>
          <a:p>
            <a:pPr algn="just">
              <a:spcAft>
                <a:spcPts val="600"/>
              </a:spcAft>
            </a:pPr>
            <a:r>
              <a:rPr lang="en-US" altLang="en-US" sz="3200" kern="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7 </a:t>
            </a:r>
            <a:r>
              <a:rPr lang="en-US" sz="3200" dirty="0">
                <a:latin typeface="Calibri" panose="020F0502020204030204" pitchFamily="34" charset="0"/>
                <a:cs typeface="Calibri" panose="020F0502020204030204" pitchFamily="34" charset="0"/>
              </a:rPr>
              <a:t>But I tell you the truth, it is to your advantage that I go away; for if I do not go away, the </a:t>
            </a:r>
            <a:r>
              <a:rPr lang="en-US" sz="3200" b="1" u="sng" dirty="0">
                <a:solidFill>
                  <a:srgbClr val="FFFFCC"/>
                </a:solidFill>
                <a:latin typeface="Calibri" panose="020F0502020204030204" pitchFamily="34" charset="0"/>
                <a:cs typeface="Calibri" panose="020F0502020204030204" pitchFamily="34" charset="0"/>
              </a:rPr>
              <a:t>Helper</a:t>
            </a:r>
            <a:r>
              <a:rPr lang="en-US" sz="3200" dirty="0">
                <a:latin typeface="Calibri" panose="020F0502020204030204" pitchFamily="34" charset="0"/>
                <a:cs typeface="Calibri" panose="020F0502020204030204" pitchFamily="34" charset="0"/>
              </a:rPr>
              <a:t> will not come to you; but if I go, I will send Him to you. </a:t>
            </a:r>
            <a:r>
              <a:rPr lang="en-US" sz="3200" baseline="30000" dirty="0">
                <a:latin typeface="Calibri" panose="020F0502020204030204" pitchFamily="34" charset="0"/>
                <a:cs typeface="Calibri" panose="020F0502020204030204" pitchFamily="34" charset="0"/>
              </a:rPr>
              <a:t>8 </a:t>
            </a:r>
            <a:r>
              <a:rPr lang="en-US" sz="3200" dirty="0">
                <a:latin typeface="Calibri" panose="020F0502020204030204" pitchFamily="34" charset="0"/>
                <a:cs typeface="Calibri" panose="020F0502020204030204" pitchFamily="34" charset="0"/>
              </a:rPr>
              <a:t>And He, when He comes, will </a:t>
            </a:r>
            <a:r>
              <a:rPr lang="en-US" sz="3200" b="1" u="sng" dirty="0">
                <a:solidFill>
                  <a:srgbClr val="FFFFCC"/>
                </a:solidFill>
                <a:latin typeface="Calibri" panose="020F0502020204030204" pitchFamily="34" charset="0"/>
                <a:cs typeface="Calibri" panose="020F0502020204030204" pitchFamily="34" charset="0"/>
              </a:rPr>
              <a:t>convict the world</a:t>
            </a:r>
            <a:r>
              <a:rPr lang="en-US" sz="3200" b="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concerning </a:t>
            </a:r>
            <a:r>
              <a:rPr lang="en-US" sz="3200" b="1" u="sng" dirty="0">
                <a:solidFill>
                  <a:srgbClr val="FFFFCC"/>
                </a:solidFill>
                <a:latin typeface="Calibri" panose="020F0502020204030204" pitchFamily="34" charset="0"/>
                <a:cs typeface="Calibri" panose="020F0502020204030204" pitchFamily="34" charset="0"/>
              </a:rPr>
              <a:t>sin</a:t>
            </a:r>
            <a:r>
              <a:rPr lang="en-US" sz="3200" dirty="0">
                <a:latin typeface="Calibri" panose="020F0502020204030204" pitchFamily="34" charset="0"/>
                <a:cs typeface="Calibri" panose="020F0502020204030204" pitchFamily="34" charset="0"/>
              </a:rPr>
              <a:t> and righteousness and judgment; </a:t>
            </a:r>
            <a:r>
              <a:rPr lang="en-US" sz="3200" baseline="30000" dirty="0">
                <a:latin typeface="Calibri" panose="020F0502020204030204" pitchFamily="34" charset="0"/>
                <a:cs typeface="Calibri" panose="020F0502020204030204" pitchFamily="34" charset="0"/>
              </a:rPr>
              <a:t>9 </a:t>
            </a:r>
            <a:r>
              <a:rPr lang="en-US" sz="3200" dirty="0">
                <a:latin typeface="Calibri" panose="020F0502020204030204" pitchFamily="34" charset="0"/>
                <a:cs typeface="Calibri" panose="020F0502020204030204" pitchFamily="34" charset="0"/>
              </a:rPr>
              <a:t>concerning sin, </a:t>
            </a:r>
            <a:r>
              <a:rPr lang="en-US" sz="3200" b="1" u="sng" dirty="0">
                <a:solidFill>
                  <a:srgbClr val="FFFFCC"/>
                </a:solidFill>
                <a:latin typeface="Calibri" panose="020F0502020204030204" pitchFamily="34" charset="0"/>
                <a:cs typeface="Calibri" panose="020F0502020204030204" pitchFamily="34" charset="0"/>
              </a:rPr>
              <a:t>because they do not believe in Me</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10 </a:t>
            </a:r>
            <a:r>
              <a:rPr lang="en-US" sz="3200" dirty="0">
                <a:latin typeface="Calibri" panose="020F0502020204030204" pitchFamily="34" charset="0"/>
                <a:cs typeface="Calibri" panose="020F0502020204030204" pitchFamily="34" charset="0"/>
              </a:rPr>
              <a:t>and concerning righteousness, because I go to the Father and you no longer see Me; </a:t>
            </a:r>
            <a:r>
              <a:rPr lang="en-US" sz="3200" baseline="30000" dirty="0">
                <a:latin typeface="Calibri" panose="020F0502020204030204" pitchFamily="34" charset="0"/>
                <a:cs typeface="Calibri" panose="020F0502020204030204" pitchFamily="34" charset="0"/>
              </a:rPr>
              <a:t>11 </a:t>
            </a:r>
            <a:r>
              <a:rPr lang="en-US" sz="3200" dirty="0">
                <a:latin typeface="Calibri" panose="020F0502020204030204" pitchFamily="34" charset="0"/>
                <a:cs typeface="Calibri" panose="020F0502020204030204" pitchFamily="34" charset="0"/>
              </a:rPr>
              <a:t>and concerning judgment, because the ruler of this world has been judged</a:t>
            </a:r>
            <a:r>
              <a:rPr lang="en-US" altLang="en-US" sz="3200" kern="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4159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6527F-A73E-432F-A194-E04861FDE7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533400" y="0"/>
            <a:ext cx="11049000" cy="1969770"/>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1:29</a:t>
            </a:r>
          </a:p>
          <a:p>
            <a:pPr algn="just">
              <a:spcAft>
                <a:spcPts val="600"/>
              </a:spcAft>
            </a:pPr>
            <a:r>
              <a:rPr lang="en-US" altLang="en-US" sz="3600" kern="0" dirty="0">
                <a:latin typeface="Calibri" panose="020F0502020204030204" pitchFamily="34" charset="0"/>
                <a:cs typeface="Calibri" panose="020F0502020204030204" pitchFamily="34" charset="0"/>
              </a:rPr>
              <a:t>“</a:t>
            </a:r>
            <a:r>
              <a:rPr lang="en-US" sz="3600" b="0" i="0" u="none" strike="noStrike" dirty="0">
                <a:effectLst/>
                <a:latin typeface="Calibri" panose="020F0502020204030204" pitchFamily="34" charset="0"/>
                <a:cs typeface="Calibri" panose="020F0502020204030204" pitchFamily="34" charset="0"/>
              </a:rPr>
              <a:t>For to you it has been </a:t>
            </a:r>
            <a:r>
              <a:rPr lang="en-US" sz="3600" b="1" i="0" u="sng" strike="noStrike" dirty="0">
                <a:solidFill>
                  <a:srgbClr val="FFFFCC"/>
                </a:solidFill>
                <a:effectLst/>
                <a:latin typeface="Calibri" panose="020F0502020204030204" pitchFamily="34" charset="0"/>
                <a:cs typeface="Calibri" panose="020F0502020204030204" pitchFamily="34" charset="0"/>
              </a:rPr>
              <a:t>granted</a:t>
            </a:r>
            <a:r>
              <a:rPr lang="en-US" sz="3600" b="0" i="0" u="none" strike="noStrike" dirty="0">
                <a:effectLst/>
                <a:latin typeface="Calibri" panose="020F0502020204030204" pitchFamily="34" charset="0"/>
                <a:cs typeface="Calibri" panose="020F0502020204030204" pitchFamily="34" charset="0"/>
              </a:rPr>
              <a:t> for Christ’s sake, not only </a:t>
            </a:r>
            <a:r>
              <a:rPr lang="en-US" sz="3600" b="1" i="0" u="sng" strike="noStrike" dirty="0">
                <a:solidFill>
                  <a:srgbClr val="FFFFCC"/>
                </a:solidFill>
                <a:effectLst/>
                <a:latin typeface="Calibri" panose="020F0502020204030204" pitchFamily="34" charset="0"/>
                <a:cs typeface="Calibri" panose="020F0502020204030204" pitchFamily="34" charset="0"/>
              </a:rPr>
              <a:t>to believe in Him</a:t>
            </a:r>
            <a:r>
              <a:rPr lang="en-US" sz="3600" b="0" i="0" u="none" strike="noStrike" dirty="0">
                <a:effectLst/>
                <a:latin typeface="Calibri" panose="020F0502020204030204" pitchFamily="34" charset="0"/>
                <a:cs typeface="Calibri" panose="020F0502020204030204" pitchFamily="34" charset="0"/>
              </a:rPr>
              <a:t>, but </a:t>
            </a:r>
            <a:r>
              <a:rPr lang="en-US" sz="3600" b="1" i="0" u="sng" strike="noStrike" dirty="0">
                <a:solidFill>
                  <a:srgbClr val="FFFFCC"/>
                </a:solidFill>
                <a:effectLst/>
                <a:latin typeface="Calibri" panose="020F0502020204030204" pitchFamily="34" charset="0"/>
                <a:cs typeface="Calibri" panose="020F0502020204030204" pitchFamily="34" charset="0"/>
              </a:rPr>
              <a:t>also to suffer</a:t>
            </a:r>
            <a:r>
              <a:rPr lang="en-US" sz="3600" b="0" i="0" u="none" strike="noStrike" dirty="0">
                <a:effectLst/>
                <a:latin typeface="Calibri" panose="020F0502020204030204" pitchFamily="34" charset="0"/>
                <a:cs typeface="Calibri" panose="020F0502020204030204" pitchFamily="34" charset="0"/>
              </a:rPr>
              <a:t> for His sake.”</a:t>
            </a:r>
          </a:p>
        </p:txBody>
      </p:sp>
      <p:pic>
        <p:nvPicPr>
          <p:cNvPr id="3" name="Picture 2">
            <a:extLst>
              <a:ext uri="{FF2B5EF4-FFF2-40B4-BE49-F238E27FC236}">
                <a16:creationId xmlns:a16="http://schemas.microsoft.com/office/drawing/2014/main" id="{065D0E52-92E5-3109-2635-D9F164DECC16}"/>
              </a:ext>
            </a:extLst>
          </p:cNvPr>
          <p:cNvPicPr>
            <a:picLocks noChangeAspect="1"/>
          </p:cNvPicPr>
          <p:nvPr/>
        </p:nvPicPr>
        <p:blipFill>
          <a:blip r:embed="rId3"/>
          <a:stretch>
            <a:fillRect/>
          </a:stretch>
        </p:blipFill>
        <p:spPr>
          <a:xfrm>
            <a:off x="4337539" y="3048000"/>
            <a:ext cx="3516923"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777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0A177-2E26-AD50-AEC4-08F3CF01421B}"/>
            </a:ext>
          </a:extLst>
        </p:cNvPr>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142CA19A-8653-DF3F-0214-6386AED32D11}"/>
              </a:ext>
            </a:extLst>
          </p:cNvPr>
          <p:cNvGraphicFramePr>
            <a:graphicFrameLocks noGrp="1"/>
          </p:cNvGraphicFramePr>
          <p:nvPr>
            <p:extLst>
              <p:ext uri="{D42A27DB-BD31-4B8C-83A1-F6EECF244321}">
                <p14:modId xmlns:p14="http://schemas.microsoft.com/office/powerpoint/2010/main" val="1312334521"/>
              </p:ext>
            </p:extLst>
          </p:nvPr>
        </p:nvGraphicFramePr>
        <p:xfrm>
          <a:off x="589073" y="1524000"/>
          <a:ext cx="11013855" cy="4328160"/>
        </p:xfrm>
        <a:graphic>
          <a:graphicData uri="http://schemas.openxmlformats.org/drawingml/2006/table">
            <a:tbl>
              <a:tblPr firstRow="1" bandRow="1">
                <a:tableStyleId>{5940675A-B579-460E-94D1-54222C63F5DA}</a:tableStyleId>
              </a:tblPr>
              <a:tblGrid>
                <a:gridCol w="3671285">
                  <a:extLst>
                    <a:ext uri="{9D8B030D-6E8A-4147-A177-3AD203B41FA5}">
                      <a16:colId xmlns:a16="http://schemas.microsoft.com/office/drawing/2014/main" val="2534164779"/>
                    </a:ext>
                  </a:extLst>
                </a:gridCol>
                <a:gridCol w="4350242">
                  <a:extLst>
                    <a:ext uri="{9D8B030D-6E8A-4147-A177-3AD203B41FA5}">
                      <a16:colId xmlns:a16="http://schemas.microsoft.com/office/drawing/2014/main" val="106515012"/>
                    </a:ext>
                  </a:extLst>
                </a:gridCol>
                <a:gridCol w="2992328">
                  <a:extLst>
                    <a:ext uri="{9D8B030D-6E8A-4147-A177-3AD203B41FA5}">
                      <a16:colId xmlns:a16="http://schemas.microsoft.com/office/drawing/2014/main" val="2435450396"/>
                    </a:ext>
                  </a:extLst>
                </a:gridCol>
              </a:tblGrid>
              <a:tr h="4251960">
                <a:tc>
                  <a:txBody>
                    <a:bodyPr/>
                    <a:lstStyle/>
                    <a:p>
                      <a:pPr marL="685800" marR="0" lvl="0" indent="-685800" algn="l" defTabSz="914400" rtl="0" eaLnBrk="0" fontAlgn="base" latinLnBrk="0" hangingPunct="0">
                        <a:lnSpc>
                          <a:spcPct val="100000"/>
                        </a:lnSpc>
                        <a:spcBef>
                          <a:spcPts val="0"/>
                        </a:spcBef>
                        <a:spcAft>
                          <a:spcPts val="2400"/>
                        </a:spcAft>
                        <a:buClr>
                          <a:srgbClr val="00FFFF"/>
                        </a:buClr>
                        <a:buSzPct val="100000"/>
                        <a:buFont typeface="+mj-lt"/>
                        <a:buAutoNum type="alphaLcParenBoth"/>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John 6:27-29</a:t>
                      </a:r>
                    </a:p>
                    <a:p>
                      <a:pPr marL="685800" marR="0" lvl="0" indent="-685800" algn="l" defTabSz="914400" rtl="0" eaLnBrk="0" fontAlgn="base" latinLnBrk="0" hangingPunct="0">
                        <a:lnSpc>
                          <a:spcPct val="100000"/>
                        </a:lnSpc>
                        <a:spcBef>
                          <a:spcPts val="0"/>
                        </a:spcBef>
                        <a:spcAft>
                          <a:spcPts val="2400"/>
                        </a:spcAft>
                        <a:buClr>
                          <a:srgbClr val="00FFFF"/>
                        </a:buClr>
                        <a:buSzPct val="100000"/>
                        <a:buFont typeface="+mj-lt"/>
                        <a:buAutoNum type="alphaLcParenBoth"/>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John 6:44-45 </a:t>
                      </a:r>
                    </a:p>
                    <a:p>
                      <a:pPr marL="685800" marR="0" lvl="0" indent="-685800" algn="l" defTabSz="914400" rtl="0" eaLnBrk="0" fontAlgn="base" latinLnBrk="0" hangingPunct="0">
                        <a:lnSpc>
                          <a:spcPct val="100000"/>
                        </a:lnSpc>
                        <a:spcBef>
                          <a:spcPts val="0"/>
                        </a:spcBef>
                        <a:spcAft>
                          <a:spcPts val="2400"/>
                        </a:spcAft>
                        <a:buClr>
                          <a:srgbClr val="00FFFF"/>
                        </a:buClr>
                        <a:buSzPct val="100000"/>
                        <a:buFont typeface="+mj-lt"/>
                        <a:buAutoNum type="alphaLcParenBoth"/>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Acts 3:16</a:t>
                      </a:r>
                    </a:p>
                    <a:p>
                      <a:pPr marL="685800" marR="0" lvl="0" indent="-685800" algn="l" defTabSz="914400" rtl="0" eaLnBrk="0" fontAlgn="base" latinLnBrk="0" hangingPunct="0">
                        <a:lnSpc>
                          <a:spcPct val="100000"/>
                        </a:lnSpc>
                        <a:spcBef>
                          <a:spcPts val="0"/>
                        </a:spcBef>
                        <a:spcAft>
                          <a:spcPts val="2400"/>
                        </a:spcAft>
                        <a:buClr>
                          <a:srgbClr val="00FFFF"/>
                        </a:buClr>
                        <a:buSzPct val="100000"/>
                        <a:buFont typeface="+mj-lt"/>
                        <a:buAutoNum type="alphaLcParenBoth"/>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Acts 11:18</a:t>
                      </a:r>
                    </a:p>
                    <a:p>
                      <a:pPr marL="685800" marR="0" lvl="0" indent="-685800" algn="l" defTabSz="914400" rtl="0" eaLnBrk="0" fontAlgn="base" latinLnBrk="0" hangingPunct="0">
                        <a:lnSpc>
                          <a:spcPct val="100000"/>
                        </a:lnSpc>
                        <a:spcBef>
                          <a:spcPts val="0"/>
                        </a:spcBef>
                        <a:spcAft>
                          <a:spcPts val="2400"/>
                        </a:spcAft>
                        <a:buClr>
                          <a:srgbClr val="00FFFF"/>
                        </a:buClr>
                        <a:buSzPct val="100000"/>
                        <a:buFont typeface="+mj-lt"/>
                        <a:buAutoNum type="alphaLcParenBoth"/>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Acts 16:14</a:t>
                      </a:r>
                    </a:p>
                    <a:p>
                      <a:pPr>
                        <a:spcAft>
                          <a:spcPts val="2400"/>
                        </a:spcAft>
                      </a:pPr>
                      <a:endParaRPr lang="en-US"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2400"/>
                        </a:spcAft>
                      </a:pPr>
                      <a:endParaRPr lang="en-US"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685800" marR="0" lvl="0" indent="-685800" algn="l" defTabSz="914400" rtl="0" eaLnBrk="0" fontAlgn="base" latinLnBrk="0" hangingPunct="0">
                        <a:lnSpc>
                          <a:spcPct val="100000"/>
                        </a:lnSpc>
                        <a:spcBef>
                          <a:spcPts val="0"/>
                        </a:spcBef>
                        <a:spcAft>
                          <a:spcPts val="2400"/>
                        </a:spcAft>
                        <a:buClr>
                          <a:srgbClr val="00FFFF"/>
                        </a:buClr>
                        <a:buSzPct val="100000"/>
                        <a:buFont typeface="+mj-lt"/>
                        <a:buNone/>
                        <a:tabLst/>
                        <a:defRPr/>
                      </a:pPr>
                      <a:r>
                        <a:rPr kumimoji="0" lang="en-US" sz="3200" b="0" i="0" u="none" strike="noStrike" kern="0" cap="none" spc="0" normalizeH="0" baseline="0" noProof="0" dirty="0">
                          <a:ln>
                            <a:noFill/>
                          </a:ln>
                          <a:solidFill>
                            <a:schemeClr val="tx2"/>
                          </a:solidFill>
                          <a:effectLst>
                            <a:outerShdw blurRad="38100" dist="38100" dir="2700000" algn="tl">
                              <a:srgbClr val="000000"/>
                            </a:outerShdw>
                          </a:effectLst>
                          <a:uLnTx/>
                          <a:uFillTx/>
                          <a:latin typeface="Calibri" panose="020F0502020204030204" pitchFamily="34" charset="0"/>
                          <a:ea typeface="+mn-ea"/>
                          <a:cs typeface="Calibri" pitchFamily="34" charset="0"/>
                        </a:rPr>
                        <a:t>(f)	</a:t>
                      </a: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1 Cor. 12:9</a:t>
                      </a:r>
                    </a:p>
                    <a:p>
                      <a:pPr marL="685800" marR="0" lvl="0" indent="-685800" algn="l" defTabSz="914400" rtl="0" eaLnBrk="0" fontAlgn="base" latinLnBrk="0" hangingPunct="0">
                        <a:lnSpc>
                          <a:spcPct val="100000"/>
                        </a:lnSpc>
                        <a:spcBef>
                          <a:spcPts val="0"/>
                        </a:spcBef>
                        <a:spcAft>
                          <a:spcPts val="2400"/>
                        </a:spcAft>
                        <a:buClr>
                          <a:srgbClr val="00FFFF"/>
                        </a:buClr>
                        <a:buSzPct val="100000"/>
                        <a:buFont typeface="Wingdings" panose="05000000000000000000" pitchFamily="2" charset="2"/>
                        <a:buNone/>
                        <a:tabLst/>
                        <a:defRPr/>
                      </a:pPr>
                      <a:r>
                        <a:rPr kumimoji="0" lang="en-US" sz="3200" b="0" i="0" u="none" strike="noStrike" kern="0" cap="none" spc="0" normalizeH="0" baseline="0" noProof="0" dirty="0">
                          <a:ln>
                            <a:noFill/>
                          </a:ln>
                          <a:solidFill>
                            <a:schemeClr val="tx2"/>
                          </a:solidFill>
                          <a:effectLst>
                            <a:outerShdw blurRad="38100" dist="38100" dir="2700000" algn="tl">
                              <a:srgbClr val="000000"/>
                            </a:outerShdw>
                          </a:effectLst>
                          <a:uLnTx/>
                          <a:uFillTx/>
                          <a:latin typeface="Calibri" panose="020F0502020204030204" pitchFamily="34" charset="0"/>
                          <a:ea typeface="+mn-ea"/>
                          <a:cs typeface="Calibri" pitchFamily="34" charset="0"/>
                        </a:rPr>
                        <a:t>(g)	</a:t>
                      </a: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Rom. 12:3</a:t>
                      </a:r>
                    </a:p>
                    <a:p>
                      <a:pPr marL="685800" marR="0" lvl="0" indent="-685800" algn="l" defTabSz="914400" rtl="0" eaLnBrk="0" fontAlgn="base" latinLnBrk="0" hangingPunct="0">
                        <a:lnSpc>
                          <a:spcPct val="100000"/>
                        </a:lnSpc>
                        <a:spcBef>
                          <a:spcPts val="0"/>
                        </a:spcBef>
                        <a:spcAft>
                          <a:spcPts val="2400"/>
                        </a:spcAft>
                        <a:buClr>
                          <a:srgbClr val="00FFFF"/>
                        </a:buClr>
                        <a:buSzPct val="100000"/>
                        <a:buFont typeface="Wingdings" panose="05000000000000000000" pitchFamily="2" charset="2"/>
                        <a:buNone/>
                        <a:tabLst/>
                        <a:defRPr/>
                      </a:pPr>
                      <a:r>
                        <a:rPr kumimoji="0" lang="en-US" sz="3200" b="0" i="0" u="none" strike="noStrike" kern="0" cap="none" spc="0" normalizeH="0" baseline="0" noProof="0" dirty="0">
                          <a:ln>
                            <a:noFill/>
                          </a:ln>
                          <a:solidFill>
                            <a:schemeClr val="tx2"/>
                          </a:solidFill>
                          <a:effectLst>
                            <a:outerShdw blurRad="38100" dist="38100" dir="2700000" algn="tl">
                              <a:srgbClr val="000000"/>
                            </a:outerShdw>
                          </a:effectLst>
                          <a:uLnTx/>
                          <a:uFillTx/>
                          <a:latin typeface="Calibri" panose="020F0502020204030204" pitchFamily="34" charset="0"/>
                          <a:ea typeface="+mn-ea"/>
                          <a:cs typeface="Calibri" pitchFamily="34" charset="0"/>
                        </a:rPr>
                        <a:t>(h)	</a:t>
                      </a: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Eph. 2:8-9</a:t>
                      </a:r>
                    </a:p>
                    <a:p>
                      <a:pPr marL="685800" marR="0" lvl="0" indent="-685800" algn="l" defTabSz="914400" rtl="0" eaLnBrk="0" fontAlgn="base" latinLnBrk="0" hangingPunct="0">
                        <a:lnSpc>
                          <a:spcPct val="100000"/>
                        </a:lnSpc>
                        <a:spcBef>
                          <a:spcPts val="0"/>
                        </a:spcBef>
                        <a:spcAft>
                          <a:spcPts val="2400"/>
                        </a:spcAft>
                        <a:buClr>
                          <a:srgbClr val="00FFFF"/>
                        </a:buClr>
                        <a:buSzPct val="100000"/>
                        <a:buFont typeface="Wingdings" panose="05000000000000000000" pitchFamily="2" charset="2"/>
                        <a:buNone/>
                        <a:tabLst/>
                        <a:defRPr/>
                      </a:pPr>
                      <a:r>
                        <a:rPr kumimoji="0" lang="en-US" sz="3200" b="0" i="0" u="none" strike="noStrike" kern="0" cap="none" spc="0" normalizeH="0" baseline="0" noProof="0" dirty="0">
                          <a:ln>
                            <a:noFill/>
                          </a:ln>
                          <a:solidFill>
                            <a:schemeClr val="tx2"/>
                          </a:solidFill>
                          <a:effectLst>
                            <a:outerShdw blurRad="38100" dist="38100" dir="2700000" algn="tl">
                              <a:srgbClr val="000000"/>
                            </a:outerShdw>
                          </a:effectLst>
                          <a:uLnTx/>
                          <a:uFillTx/>
                          <a:latin typeface="Calibri" panose="020F0502020204030204" pitchFamily="34" charset="0"/>
                          <a:ea typeface="+mn-ea"/>
                          <a:cs typeface="Calibri" pitchFamily="34" charset="0"/>
                        </a:rPr>
                        <a:t>(</a:t>
                      </a:r>
                      <a:r>
                        <a:rPr kumimoji="0" lang="en-US" sz="3200" b="0" i="0" u="none" strike="noStrike" kern="0" cap="none" spc="0" normalizeH="0" baseline="0" noProof="0" dirty="0" err="1">
                          <a:ln>
                            <a:noFill/>
                          </a:ln>
                          <a:solidFill>
                            <a:schemeClr val="tx2"/>
                          </a:solidFill>
                          <a:effectLst>
                            <a:outerShdw blurRad="38100" dist="38100" dir="2700000" algn="tl">
                              <a:srgbClr val="000000"/>
                            </a:outerShdw>
                          </a:effectLst>
                          <a:uLnTx/>
                          <a:uFillTx/>
                          <a:latin typeface="Calibri" panose="020F0502020204030204" pitchFamily="34" charset="0"/>
                          <a:ea typeface="+mn-ea"/>
                          <a:cs typeface="Calibri" pitchFamily="34" charset="0"/>
                        </a:rPr>
                        <a:t>i</a:t>
                      </a:r>
                      <a:r>
                        <a:rPr kumimoji="0" lang="en-US" sz="3200" b="0" i="0" u="none" strike="noStrike" kern="0" cap="none" spc="0" normalizeH="0" baseline="0" noProof="0" dirty="0">
                          <a:ln>
                            <a:noFill/>
                          </a:ln>
                          <a:solidFill>
                            <a:schemeClr val="tx2"/>
                          </a:solidFill>
                          <a:effectLst>
                            <a:outerShdw blurRad="38100" dist="38100" dir="2700000" algn="tl">
                              <a:srgbClr val="000000"/>
                            </a:outerShdw>
                          </a:effectLst>
                          <a:uLnTx/>
                          <a:uFillTx/>
                          <a:latin typeface="Calibri" panose="020F0502020204030204" pitchFamily="34" charset="0"/>
                          <a:ea typeface="+mn-ea"/>
                          <a:cs typeface="Calibri" pitchFamily="34" charset="0"/>
                        </a:rPr>
                        <a:t>)	</a:t>
                      </a: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Philip. 1:29 </a:t>
                      </a:r>
                    </a:p>
                    <a:p>
                      <a:pPr marL="685800" marR="0" lvl="0" indent="-685800" algn="l" defTabSz="914400" rtl="0" eaLnBrk="0" fontAlgn="base" latinLnBrk="0" hangingPunct="0">
                        <a:lnSpc>
                          <a:spcPct val="100000"/>
                        </a:lnSpc>
                        <a:spcBef>
                          <a:spcPts val="0"/>
                        </a:spcBef>
                        <a:spcAft>
                          <a:spcPts val="2400"/>
                        </a:spcAft>
                        <a:buClr>
                          <a:srgbClr val="00FFFF"/>
                        </a:buClr>
                        <a:buSzPct val="100000"/>
                        <a:buFont typeface="Wingdings" panose="05000000000000000000" pitchFamily="2" charset="2"/>
                        <a:buNone/>
                        <a:tabLst/>
                        <a:defRPr/>
                      </a:pPr>
                      <a:r>
                        <a:rPr kumimoji="0" lang="en-US" sz="3200" b="0" i="0" u="none" strike="noStrike" kern="0" cap="none" spc="0" normalizeH="0" baseline="0" noProof="0" dirty="0">
                          <a:ln>
                            <a:noFill/>
                          </a:ln>
                          <a:solidFill>
                            <a:schemeClr val="tx2"/>
                          </a:solidFill>
                          <a:effectLst>
                            <a:outerShdw blurRad="38100" dist="38100" dir="2700000" algn="tl">
                              <a:srgbClr val="000000"/>
                            </a:outerShdw>
                          </a:effectLst>
                          <a:uLnTx/>
                          <a:uFillTx/>
                          <a:latin typeface="Calibri" panose="020F0502020204030204" pitchFamily="34" charset="0"/>
                          <a:ea typeface="+mn-ea"/>
                          <a:cs typeface="Calibri" pitchFamily="34" charset="0"/>
                        </a:rPr>
                        <a:t>(j)	</a:t>
                      </a:r>
                      <a:r>
                        <a:rPr lang="en-US" sz="3200" b="1" u="sng" kern="1200" noProof="0" dirty="0">
                          <a:solidFill>
                            <a:srgbClr val="FFFFCC"/>
                          </a:solidFill>
                          <a:effectLst>
                            <a:outerShdw blurRad="38100" dist="38100" dir="2700000" algn="tl">
                              <a:srgbClr val="000000"/>
                            </a:outerShdw>
                          </a:effectLst>
                          <a:latin typeface="Calibri" panose="020F0502020204030204" pitchFamily="34" charset="0"/>
                          <a:ea typeface="+mn-ea"/>
                          <a:cs typeface="Calibri" pitchFamily="34" charset="0"/>
                        </a:rPr>
                        <a:t>2 Pet. 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2782245"/>
                  </a:ext>
                </a:extLst>
              </a:tr>
            </a:tbl>
          </a:graphicData>
        </a:graphic>
      </p:graphicFrame>
      <p:pic>
        <p:nvPicPr>
          <p:cNvPr id="3074" name="Picture 2">
            <a:extLst>
              <a:ext uri="{FF2B5EF4-FFF2-40B4-BE49-F238E27FC236}">
                <a16:creationId xmlns:a16="http://schemas.microsoft.com/office/drawing/2014/main" id="{5F1496E4-94EC-0D0B-52BF-A17FABE17AB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42737" y="2057400"/>
            <a:ext cx="2306527"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3BD27DA-7870-0732-EB86-4A65CB571FD5}"/>
              </a:ext>
            </a:extLst>
          </p:cNvPr>
          <p:cNvSpPr txBox="1">
            <a:spLocks/>
          </p:cNvSpPr>
          <p:nvPr/>
        </p:nvSpPr>
        <p:spPr bwMode="auto">
          <a:xfrm>
            <a:off x="3405923" y="228600"/>
            <a:ext cx="538015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857250" indent="-857250" algn="ctr">
              <a:buFont typeface="+mj-lt"/>
              <a:buAutoNum type="romanLcPeriod" startAt="3"/>
            </a:pPr>
            <a:r>
              <a:rPr lang="en-US" sz="3600" kern="0">
                <a:effectLst>
                  <a:outerShdw blurRad="38100" dist="38100" dir="2700000" algn="tl">
                    <a:srgbClr val="000000">
                      <a:alpha val="43137"/>
                    </a:srgbClr>
                  </a:outerShdw>
                </a:effectLst>
              </a:rPr>
              <a:t>Calvinist Proof-Texts</a:t>
            </a:r>
            <a:endParaRPr lang="en-US" sz="4000" kern="0" dirty="0">
              <a:effectLst>
                <a:outerShdw blurRad="38100" dist="38100" dir="2700000" algn="tl">
                  <a:srgbClr val="000000">
                    <a:alpha val="43137"/>
                  </a:srgbClr>
                </a:outerShdw>
              </a:effectLst>
              <a:ea typeface="Calibri" pitchFamily="34" charset="0"/>
              <a:cs typeface="Calibri" pitchFamily="34" charset="0"/>
            </a:endParaRPr>
          </a:p>
        </p:txBody>
      </p:sp>
    </p:spTree>
    <p:extLst>
      <p:ext uri="{BB962C8B-B14F-4D97-AF65-F5344CB8AC3E}">
        <p14:creationId xmlns:p14="http://schemas.microsoft.com/office/powerpoint/2010/main" val="2786534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6527F-A73E-432F-A194-E04861FDE7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533400" y="0"/>
            <a:ext cx="11049000" cy="238526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1:1</a:t>
            </a:r>
          </a:p>
          <a:p>
            <a:pPr algn="just"/>
            <a:r>
              <a:rPr lang="en-US" altLang="en-US" sz="3300" kern="0" dirty="0">
                <a:latin typeface="Calibri" panose="020F0502020204030204" pitchFamily="34" charset="0"/>
                <a:cs typeface="Calibri" panose="020F0502020204030204" pitchFamily="34" charset="0"/>
              </a:rPr>
              <a:t>“</a:t>
            </a:r>
            <a:r>
              <a:rPr lang="en-US" sz="3300" b="0" i="0" u="none" strike="noStrike" dirty="0">
                <a:effectLst/>
                <a:latin typeface="Calibri" panose="020F0502020204030204" pitchFamily="34" charset="0"/>
                <a:cs typeface="Calibri" panose="020F0502020204030204" pitchFamily="34" charset="0"/>
              </a:rPr>
              <a:t>Simon Peter, a bond-servant and apostle of Jesus Christ, To those who have </a:t>
            </a:r>
            <a:r>
              <a:rPr lang="en-US" sz="3300" b="1" i="0" u="sng" strike="noStrike" dirty="0">
                <a:solidFill>
                  <a:srgbClr val="FFFFCC"/>
                </a:solidFill>
                <a:effectLst/>
                <a:latin typeface="Calibri" panose="020F0502020204030204" pitchFamily="34" charset="0"/>
                <a:cs typeface="Calibri" panose="020F0502020204030204" pitchFamily="34" charset="0"/>
              </a:rPr>
              <a:t>received a faith</a:t>
            </a:r>
            <a:r>
              <a:rPr lang="en-US" sz="3300" b="0" i="0" u="none" strike="noStrike" dirty="0">
                <a:effectLst/>
                <a:latin typeface="Calibri" panose="020F0502020204030204" pitchFamily="34" charset="0"/>
                <a:cs typeface="Calibri" panose="020F0502020204030204" pitchFamily="34" charset="0"/>
              </a:rPr>
              <a:t> of the same kind as ours, by the righteousness of our God and Savior, Jesus Christ.”</a:t>
            </a:r>
          </a:p>
        </p:txBody>
      </p:sp>
      <p:pic>
        <p:nvPicPr>
          <p:cNvPr id="2" name="Picture 1">
            <a:extLst>
              <a:ext uri="{FF2B5EF4-FFF2-40B4-BE49-F238E27FC236}">
                <a16:creationId xmlns:a16="http://schemas.microsoft.com/office/drawing/2014/main" id="{B682DE48-D9EA-4CF1-4892-033192EA76AB}"/>
              </a:ext>
            </a:extLst>
          </p:cNvPr>
          <p:cNvPicPr>
            <a:picLocks noChangeAspect="1"/>
          </p:cNvPicPr>
          <p:nvPr/>
        </p:nvPicPr>
        <p:blipFill>
          <a:blip r:embed="rId3"/>
          <a:stretch>
            <a:fillRect/>
          </a:stretch>
        </p:blipFill>
        <p:spPr>
          <a:xfrm>
            <a:off x="5217033" y="2590800"/>
            <a:ext cx="1757934"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1407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6BB0D-AAEF-1C50-2AD6-A295DAE06B69}"/>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B8CC494E-6634-DDEF-370D-2BC9B1F636FC}"/>
              </a:ext>
            </a:extLst>
          </p:cNvPr>
          <p:cNvSpPr>
            <a:spLocks noGrp="1"/>
          </p:cNvSpPr>
          <p:nvPr>
            <p:ph type="title"/>
          </p:nvPr>
        </p:nvSpPr>
        <p:spPr>
          <a:xfrm>
            <a:off x="266700" y="228600"/>
            <a:ext cx="11658600" cy="914400"/>
          </a:xfrm>
        </p:spPr>
        <p:txBody>
          <a:bodyPr/>
          <a:lstStyle/>
          <a:p>
            <a:pPr marL="742950" indent="-742950" algn="ctr">
              <a:spcBef>
                <a:spcPts val="0"/>
              </a:spcBef>
              <a:spcAft>
                <a:spcPts val="2400"/>
              </a:spcAft>
              <a:buClr>
                <a:srgbClr val="FFC000"/>
              </a:buClr>
              <a:buSzPct val="100000"/>
              <a:buFont typeface="+mj-lt"/>
              <a:buAutoNum type="alphaLcParenR"/>
              <a:defRPr/>
            </a:pPr>
            <a:r>
              <a:rPr lang="en-US" sz="3600" dirty="0">
                <a:effectLst>
                  <a:outerShdw blurRad="38100" dist="38100" dir="2700000" algn="tl">
                    <a:srgbClr val="000000">
                      <a:alpha val="43137"/>
                    </a:srgbClr>
                  </a:outerShdw>
                </a:effectLst>
              </a:rPr>
              <a:t>Faith is a Gift?</a:t>
            </a:r>
          </a:p>
        </p:txBody>
      </p:sp>
      <p:sp>
        <p:nvSpPr>
          <p:cNvPr id="3" name="Content Placeholder 2">
            <a:extLst>
              <a:ext uri="{FF2B5EF4-FFF2-40B4-BE49-F238E27FC236}">
                <a16:creationId xmlns:a16="http://schemas.microsoft.com/office/drawing/2014/main" id="{AF7F678D-02D1-9802-5551-43432D43E1F9}"/>
              </a:ext>
            </a:extLst>
          </p:cNvPr>
          <p:cNvSpPr>
            <a:spLocks noGrp="1"/>
          </p:cNvSpPr>
          <p:nvPr>
            <p:ph idx="1"/>
          </p:nvPr>
        </p:nvSpPr>
        <p:spPr>
          <a:xfrm>
            <a:off x="1524000" y="1600200"/>
            <a:ext cx="5943600" cy="4956980"/>
          </a:xfrm>
        </p:spPr>
        <p:txBody>
          <a:bodyPr/>
          <a:lstStyle/>
          <a:p>
            <a:pPr marL="685800" lvl="1" indent="-681038" algn="just">
              <a:spcBef>
                <a:spcPts val="0"/>
              </a:spcBef>
              <a:spcAft>
                <a:spcPts val="3000"/>
              </a:spcAft>
              <a:buClr>
                <a:schemeClr val="tx2"/>
              </a:buClr>
              <a:buSzPct val="100000"/>
              <a:buFont typeface="+mj-lt"/>
              <a:buAutoNum type="romanLcPeriod"/>
              <a:defRPr/>
            </a:pPr>
            <a:r>
              <a:rPr lang="en-US" dirty="0">
                <a:effectLst/>
                <a:cs typeface="Calibri" pitchFamily="34" charset="0"/>
              </a:rPr>
              <a:t>Calvinist Examples</a:t>
            </a:r>
          </a:p>
          <a:p>
            <a:pPr marL="685800" lvl="1" indent="-681038" algn="just">
              <a:spcBef>
                <a:spcPts val="0"/>
              </a:spcBef>
              <a:spcAft>
                <a:spcPts val="3000"/>
              </a:spcAft>
              <a:buClr>
                <a:schemeClr val="tx2"/>
              </a:buClr>
              <a:buSzPct val="100000"/>
              <a:buFont typeface="+mj-lt"/>
              <a:buAutoNum type="romanLcPeriod"/>
              <a:defRPr/>
            </a:pPr>
            <a:r>
              <a:rPr lang="en-US" dirty="0">
                <a:effectLst/>
                <a:cs typeface="Calibri" pitchFamily="34" charset="0"/>
              </a:rPr>
              <a:t>Faith is a work? </a:t>
            </a:r>
          </a:p>
          <a:p>
            <a:pPr marL="685800" lvl="1" indent="-681038" algn="just">
              <a:spcBef>
                <a:spcPts val="0"/>
              </a:spcBef>
              <a:spcAft>
                <a:spcPts val="3000"/>
              </a:spcAft>
              <a:buClr>
                <a:schemeClr val="tx2"/>
              </a:buClr>
              <a:buSzPct val="100000"/>
              <a:buFont typeface="+mj-lt"/>
              <a:buAutoNum type="romanLcPeriod"/>
              <a:defRPr/>
            </a:pPr>
            <a:r>
              <a:rPr lang="en-US" dirty="0">
                <a:effectLst/>
                <a:cs typeface="Calibri" pitchFamily="34" charset="0"/>
              </a:rPr>
              <a:t>Calvinist Proof texts</a:t>
            </a:r>
          </a:p>
          <a:p>
            <a:pPr marL="685800" lvl="1" indent="-681038" algn="just">
              <a:spcBef>
                <a:spcPts val="0"/>
              </a:spcBef>
              <a:spcAft>
                <a:spcPts val="3000"/>
              </a:spcAft>
              <a:buClr>
                <a:schemeClr val="tx2"/>
              </a:buClr>
              <a:buSzPct val="100000"/>
              <a:buFont typeface="+mj-lt"/>
              <a:buAutoNum type="romanLcPeriod"/>
              <a:defRPr/>
            </a:pPr>
            <a:r>
              <a:rPr lang="en-US" b="1" u="sng" dirty="0">
                <a:solidFill>
                  <a:srgbClr val="FFFFCC"/>
                </a:solidFill>
                <a:effectLst/>
                <a:cs typeface="Calibri" pitchFamily="34" charset="0"/>
              </a:rPr>
              <a:t>Miscellaneous problems</a:t>
            </a:r>
          </a:p>
        </p:txBody>
      </p:sp>
      <p:pic>
        <p:nvPicPr>
          <p:cNvPr id="2" name="Picture 2">
            <a:extLst>
              <a:ext uri="{FF2B5EF4-FFF2-40B4-BE49-F238E27FC236}">
                <a16:creationId xmlns:a16="http://schemas.microsoft.com/office/drawing/2014/main" id="{2293A932-DE81-E6DC-3FB8-9EAA39FB1F1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2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8700" y="228600"/>
            <a:ext cx="10134600" cy="685800"/>
          </a:xfrm>
        </p:spPr>
        <p:txBody>
          <a:bodyPr/>
          <a:lstStyle/>
          <a:p>
            <a:pPr algn="ctr"/>
            <a:r>
              <a:rPr lang="en-US" sz="3600" dirty="0">
                <a:effectLst>
                  <a:outerShdw blurRad="38100" dist="38100" dir="2700000" algn="tl">
                    <a:srgbClr val="000000">
                      <a:alpha val="43137"/>
                    </a:srgbClr>
                  </a:outerShdw>
                </a:effectLst>
                <a:cs typeface="Calibri" pitchFamily="34" charset="0"/>
              </a:rPr>
              <a:t>iv. Miscellaneous Problems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143000"/>
            <a:ext cx="10363200" cy="5562600"/>
          </a:xfrm>
        </p:spPr>
        <p:txBody>
          <a:bodyPr/>
          <a:lstStyle/>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Degree of faith mentioned? (Matt. 8:5-13)</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to believe?</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for not believing (John 3:18; 5:40)</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the instrument with the agent</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Reverses the subject (man)‒object (God) relationship</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Romans 10:17</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how the Gospel is shared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A lively corpse indeed?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 Catholic roots </a:t>
            </a:r>
          </a:p>
        </p:txBody>
      </p:sp>
      <p:pic>
        <p:nvPicPr>
          <p:cNvPr id="6" name="Picture 2">
            <a:extLst>
              <a:ext uri="{FF2B5EF4-FFF2-40B4-BE49-F238E27FC236}">
                <a16:creationId xmlns:a16="http://schemas.microsoft.com/office/drawing/2014/main" id="{AFE29B1C-888A-4741-8BAF-E67070F2B5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2514600"/>
            <a:ext cx="153768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0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8700" y="228600"/>
            <a:ext cx="10134600" cy="685800"/>
          </a:xfrm>
        </p:spPr>
        <p:txBody>
          <a:bodyPr/>
          <a:lstStyle/>
          <a:p>
            <a:pPr algn="ctr"/>
            <a:r>
              <a:rPr lang="en-US" sz="3600" dirty="0">
                <a:effectLst>
                  <a:outerShdw blurRad="38100" dist="38100" dir="2700000" algn="tl">
                    <a:srgbClr val="000000">
                      <a:alpha val="43137"/>
                    </a:srgbClr>
                  </a:outerShdw>
                </a:effectLst>
                <a:cs typeface="Calibri" pitchFamily="34" charset="0"/>
              </a:rPr>
              <a:t>iv. Miscellaneous Problems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143000"/>
            <a:ext cx="10363200" cy="5562600"/>
          </a:xfrm>
        </p:spPr>
        <p:txBody>
          <a:bodyPr/>
          <a:lstStyle/>
          <a:p>
            <a:pPr marL="457200" indent="-457200">
              <a:spcBef>
                <a:spcPts val="0"/>
              </a:spcBef>
              <a:spcAft>
                <a:spcPts val="1200"/>
              </a:spcAft>
              <a:buSzPct val="90000"/>
              <a:defRPr/>
            </a:pPr>
            <a:r>
              <a:rPr lang="en-US" sz="3000" b="1" u="sng" dirty="0">
                <a:solidFill>
                  <a:srgbClr val="FFFFCC"/>
                </a:solidFill>
                <a:effectLst>
                  <a:outerShdw blurRad="38100" dist="38100" dir="2700000" algn="tl">
                    <a:srgbClr val="000000">
                      <a:alpha val="43137"/>
                    </a:srgbClr>
                  </a:outerShdw>
                </a:effectLst>
                <a:cs typeface="Calibri" pitchFamily="34" charset="0"/>
              </a:rPr>
              <a:t>Degree of faith mentioned? (Matt. 8:5-13)</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to believe?</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for not believing (John 3:18; 5:40)</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the instrument with the agent</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Reverses the subject (man)‒object (God) relationship</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Romans 10:17</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how the Gospel is shared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A lively corpse indeed?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 Catholic roots </a:t>
            </a:r>
          </a:p>
        </p:txBody>
      </p:sp>
      <p:pic>
        <p:nvPicPr>
          <p:cNvPr id="6" name="Picture 2">
            <a:extLst>
              <a:ext uri="{FF2B5EF4-FFF2-40B4-BE49-F238E27FC236}">
                <a16:creationId xmlns:a16="http://schemas.microsoft.com/office/drawing/2014/main" id="{AFE29B1C-888A-4741-8BAF-E67070F2B5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2514600"/>
            <a:ext cx="153768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871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066800"/>
            <a:ext cx="10972800" cy="3810000"/>
          </a:xfrm>
          <a:prstGeom prst="rect">
            <a:avLst/>
          </a:prstGeom>
          <a:noFill/>
          <a:ln w="9525">
            <a:noFill/>
            <a:miter lim="800000"/>
            <a:headEnd/>
            <a:tailEnd/>
          </a:ln>
          <a:effectLst/>
        </p:spPr>
        <p:txBody>
          <a:bodyPr/>
          <a:lstStyle/>
          <a:p>
            <a:pPr algn="just"/>
            <a:r>
              <a:rPr lang="en-US" sz="3200" dirty="0">
                <a:latin typeface="Calibri" panose="020F0502020204030204" pitchFamily="34" charset="0"/>
                <a:cs typeface="Calibri" panose="020F0502020204030204" pitchFamily="34" charset="0"/>
              </a:rPr>
              <a:t>“A Roman centurion is another example of a person who exercised faith (Matt. 8:5–13). Marveling at his faith, Jesus said, ‘Truly I say to you, I have not found such great faith with anyone in Israel’ (v. 10). Jesus’ reference to the centurion’s ‘great faith’ makes sense only if that faith came from the centurion and not God. For why would Christ emphasize the centurion‘s degree of faith if it came from God?”</a:t>
            </a:r>
          </a:p>
        </p:txBody>
      </p:sp>
      <p:sp>
        <p:nvSpPr>
          <p:cNvPr id="6" name="Rectangle 2"/>
          <p:cNvSpPr>
            <a:spLocks noChangeArrowheads="1"/>
          </p:cNvSpPr>
          <p:nvPr/>
        </p:nvSpPr>
        <p:spPr bwMode="auto">
          <a:xfrm>
            <a:off x="914401" y="218388"/>
            <a:ext cx="10363199" cy="69601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René A. Lopez</a:t>
            </a:r>
          </a:p>
        </p:txBody>
      </p:sp>
      <p:sp>
        <p:nvSpPr>
          <p:cNvPr id="2" name="Rectangle 1">
            <a:extLst>
              <a:ext uri="{FF2B5EF4-FFF2-40B4-BE49-F238E27FC236}">
                <a16:creationId xmlns:a16="http://schemas.microsoft.com/office/drawing/2014/main" id="{B3A1C6A8-DD6B-4946-A05C-D3B350B1DE81}"/>
              </a:ext>
            </a:extLst>
          </p:cNvPr>
          <p:cNvSpPr/>
          <p:nvPr/>
        </p:nvSpPr>
        <p:spPr>
          <a:xfrm>
            <a:off x="419100" y="6400800"/>
            <a:ext cx="11353800" cy="369332"/>
          </a:xfrm>
          <a:prstGeom prst="rect">
            <a:avLst/>
          </a:prstGeom>
        </p:spPr>
        <p:txBody>
          <a:bodyPr wrap="square">
            <a:spAutoFit/>
          </a:bodyPr>
          <a:lstStyle/>
          <a:p>
            <a:pPr algn="ctr">
              <a:defRPr/>
            </a:pPr>
            <a:r>
              <a:rPr lang="en-US" sz="1800" i="1" dirty="0">
                <a:latin typeface="Calibri" panose="020F0502020204030204" pitchFamily="34" charset="0"/>
                <a:cs typeface="Calibri" panose="020F0502020204030204" pitchFamily="34" charset="0"/>
              </a:rPr>
              <a:t>“Is Faith a Gift From God or a Human Exercise?,”</a:t>
            </a:r>
            <a:r>
              <a:rPr lang="en-US" sz="1800" dirty="0">
                <a:latin typeface="Calibri" panose="020F0502020204030204" pitchFamily="34" charset="0"/>
                <a:cs typeface="Calibri" panose="020F0502020204030204" pitchFamily="34" charset="0"/>
              </a:rPr>
              <a:t> Bibliotheca Sacra 164 (July–September 2007): 264.</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7272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3BFA-DD38-CD23-69C8-41FECD5F55B6}"/>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A3F2E4E3-1555-0430-0F3C-59EE9B3702D4}"/>
              </a:ext>
            </a:extLst>
          </p:cNvPr>
          <p:cNvSpPr>
            <a:spLocks noGrp="1"/>
          </p:cNvSpPr>
          <p:nvPr>
            <p:ph type="title"/>
          </p:nvPr>
        </p:nvSpPr>
        <p:spPr>
          <a:xfrm>
            <a:off x="1524000" y="609600"/>
            <a:ext cx="10363200" cy="1143000"/>
          </a:xfrm>
        </p:spPr>
        <p:txBody>
          <a:bodyPr wrap="square" anchor="ctr">
            <a:normAutofit/>
          </a:bodyPr>
          <a:lstStyle/>
          <a:p>
            <a:r>
              <a:rPr lang="en-US">
                <a:effectLst>
                  <a:outerShdw blurRad="38100" dist="38100" dir="2700000" algn="tl">
                    <a:srgbClr val="000000">
                      <a:alpha val="43137"/>
                    </a:srgbClr>
                  </a:outerShdw>
                </a:effectLst>
              </a:rPr>
              <a:t>Neo-Calvinism vs. The Bible</a:t>
            </a:r>
          </a:p>
        </p:txBody>
      </p:sp>
      <p:sp>
        <p:nvSpPr>
          <p:cNvPr id="3" name="Content Placeholder 2">
            <a:extLst>
              <a:ext uri="{FF2B5EF4-FFF2-40B4-BE49-F238E27FC236}">
                <a16:creationId xmlns:a16="http://schemas.microsoft.com/office/drawing/2014/main" id="{F80E7AB0-7C71-4EBC-0B6A-0B2BD790E2F0}"/>
              </a:ext>
            </a:extLst>
          </p:cNvPr>
          <p:cNvSpPr>
            <a:spLocks noGrp="1"/>
          </p:cNvSpPr>
          <p:nvPr>
            <p:ph idx="1"/>
          </p:nvPr>
        </p:nvSpPr>
        <p:spPr>
          <a:xfrm>
            <a:off x="1559984" y="1946275"/>
            <a:ext cx="7120890" cy="4114800"/>
          </a:xfrm>
        </p:spPr>
        <p:txBody>
          <a:bodyPr wrap="square" anchor="t">
            <a:normAutofit/>
          </a:bodyPr>
          <a:lstStyle/>
          <a:p>
            <a:pPr marL="576263" indent="-576263">
              <a:lnSpc>
                <a:spcPct val="90000"/>
              </a:lnSpc>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Calvinism’s Mixed Blessing</a:t>
            </a:r>
          </a:p>
          <a:p>
            <a:pPr marL="576263" indent="-576263">
              <a:lnSpc>
                <a:spcPct val="90000"/>
              </a:lnSpc>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Why Critique Calvinism? </a:t>
            </a:r>
          </a:p>
          <a:p>
            <a:pPr marL="576263" indent="-576263">
              <a:lnSpc>
                <a:spcPct val="90000"/>
              </a:lnSpc>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The Source of Calvin’s Theology</a:t>
            </a:r>
          </a:p>
          <a:p>
            <a:pPr marL="576263" indent="-576263">
              <a:lnSpc>
                <a:spcPct val="90000"/>
              </a:lnSpc>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Calvin’s Manner of Life</a:t>
            </a:r>
          </a:p>
          <a:p>
            <a:pPr marL="576263" indent="-576263">
              <a:lnSpc>
                <a:spcPct val="90000"/>
              </a:lnSpc>
              <a:spcBef>
                <a:spcPts val="0"/>
              </a:spcBef>
              <a:spcAft>
                <a:spcPts val="24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TULIP Through the Grid of Scripture</a:t>
            </a:r>
          </a:p>
          <a:p>
            <a:pPr marL="576263" indent="-576263">
              <a:lnSpc>
                <a:spcPct val="90000"/>
              </a:lnSpc>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4" name="Picture 2">
            <a:extLst>
              <a:ext uri="{FF2B5EF4-FFF2-40B4-BE49-F238E27FC236}">
                <a16:creationId xmlns:a16="http://schemas.microsoft.com/office/drawing/2014/main" id="{8AF4AC11-FCEA-8C78-B5BA-DA6151C8459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73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6527F-A73E-432F-A194-E04861FDE7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533400" y="0"/>
            <a:ext cx="11049000" cy="252376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22:32</a:t>
            </a:r>
          </a:p>
          <a:p>
            <a:pPr algn="just"/>
            <a:r>
              <a:rPr lang="en-US" altLang="en-US" sz="3600" kern="0" dirty="0">
                <a:latin typeface="Calibri" panose="020F0502020204030204" pitchFamily="34" charset="0"/>
                <a:cs typeface="Calibri" panose="020F0502020204030204" pitchFamily="34" charset="0"/>
              </a:rPr>
              <a:t>“</a:t>
            </a:r>
            <a:r>
              <a:rPr lang="en-US" sz="3600" b="0" i="0" u="none" strike="noStrike" dirty="0">
                <a:effectLst/>
                <a:latin typeface="Calibri" panose="020F0502020204030204" pitchFamily="34" charset="0"/>
                <a:cs typeface="Calibri" panose="020F0502020204030204" pitchFamily="34" charset="0"/>
              </a:rPr>
              <a:t>but I have prayed for you, that </a:t>
            </a:r>
            <a:r>
              <a:rPr lang="en-US" sz="3600" b="1" i="0" u="sng" strike="noStrike" dirty="0">
                <a:solidFill>
                  <a:srgbClr val="FFFFCC"/>
                </a:solidFill>
                <a:effectLst/>
                <a:latin typeface="Calibri" panose="020F0502020204030204" pitchFamily="34" charset="0"/>
                <a:cs typeface="Calibri" panose="020F0502020204030204" pitchFamily="34" charset="0"/>
              </a:rPr>
              <a:t>your faith</a:t>
            </a:r>
            <a:r>
              <a:rPr lang="en-US" sz="3600" b="0" i="0" u="none" strike="noStrike" dirty="0">
                <a:effectLst/>
                <a:latin typeface="Calibri" panose="020F0502020204030204" pitchFamily="34" charset="0"/>
                <a:cs typeface="Calibri" panose="020F0502020204030204" pitchFamily="34" charset="0"/>
              </a:rPr>
              <a:t> may not fail; and you, when once you have turned again, strengthen your brothers.”</a:t>
            </a:r>
          </a:p>
        </p:txBody>
      </p:sp>
      <p:pic>
        <p:nvPicPr>
          <p:cNvPr id="2" name="Picture 1">
            <a:extLst>
              <a:ext uri="{FF2B5EF4-FFF2-40B4-BE49-F238E27FC236}">
                <a16:creationId xmlns:a16="http://schemas.microsoft.com/office/drawing/2014/main" id="{4C54BF96-6B0D-C1AE-CA41-73D6EA87B5A3}"/>
              </a:ext>
            </a:extLst>
          </p:cNvPr>
          <p:cNvPicPr>
            <a:picLocks noChangeAspect="1"/>
          </p:cNvPicPr>
          <p:nvPr/>
        </p:nvPicPr>
        <p:blipFill>
          <a:blip r:embed="rId3"/>
          <a:stretch>
            <a:fillRect/>
          </a:stretch>
        </p:blipFill>
        <p:spPr>
          <a:xfrm>
            <a:off x="5164157" y="2590800"/>
            <a:ext cx="1863687"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244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8700" y="228600"/>
            <a:ext cx="10134600" cy="685800"/>
          </a:xfrm>
        </p:spPr>
        <p:txBody>
          <a:bodyPr/>
          <a:lstStyle/>
          <a:p>
            <a:pPr algn="ctr"/>
            <a:r>
              <a:rPr lang="en-US" sz="3600" dirty="0">
                <a:effectLst>
                  <a:outerShdw blurRad="38100" dist="38100" dir="2700000" algn="tl">
                    <a:srgbClr val="000000">
                      <a:alpha val="43137"/>
                    </a:srgbClr>
                  </a:outerShdw>
                </a:effectLst>
                <a:cs typeface="Calibri" pitchFamily="34" charset="0"/>
              </a:rPr>
              <a:t>iv. Miscellaneous Problems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143000"/>
            <a:ext cx="10363200" cy="5562600"/>
          </a:xfrm>
        </p:spPr>
        <p:txBody>
          <a:bodyPr/>
          <a:lstStyle/>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Degree of faith mentioned? (Matt. 8:5-13)</a:t>
            </a:r>
          </a:p>
          <a:p>
            <a:pPr marL="457200" indent="-457200">
              <a:spcBef>
                <a:spcPts val="0"/>
              </a:spcBef>
              <a:spcAft>
                <a:spcPts val="1200"/>
              </a:spcAft>
              <a:buSzPct val="90000"/>
              <a:defRPr/>
            </a:pPr>
            <a:r>
              <a:rPr lang="en-US" sz="3000" b="1" u="sng" dirty="0">
                <a:solidFill>
                  <a:srgbClr val="FFFFCC"/>
                </a:solidFill>
                <a:effectLst>
                  <a:outerShdw blurRad="38100" dist="38100" dir="2700000" algn="tl">
                    <a:srgbClr val="000000">
                      <a:alpha val="43137"/>
                    </a:srgbClr>
                  </a:outerShdw>
                </a:effectLst>
                <a:cs typeface="Calibri" pitchFamily="34" charset="0"/>
              </a:rPr>
              <a:t>Responsibility to believe?</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for not believing (John 3:18; 5:40)</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the instrument with the agent</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Reverses the subject (man)‒object (God) relationship</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Romans 10:17</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how the Gospel is shared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A lively corpse indeed?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 Catholic roots </a:t>
            </a:r>
          </a:p>
        </p:txBody>
      </p:sp>
      <p:pic>
        <p:nvPicPr>
          <p:cNvPr id="6" name="Picture 2">
            <a:extLst>
              <a:ext uri="{FF2B5EF4-FFF2-40B4-BE49-F238E27FC236}">
                <a16:creationId xmlns:a16="http://schemas.microsoft.com/office/drawing/2014/main" id="{AFE29B1C-888A-4741-8BAF-E67070F2B5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2514600"/>
            <a:ext cx="153768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125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05346782-55FB-41A9-9C27-13B266BC1410}"/>
              </a:ext>
            </a:extLst>
          </p:cNvPr>
          <p:cNvGraphicFramePr>
            <a:graphicFrameLocks noGrp="1"/>
          </p:cNvGraphicFramePr>
          <p:nvPr/>
        </p:nvGraphicFramePr>
        <p:xfrm>
          <a:off x="589073" y="1524000"/>
          <a:ext cx="11013855" cy="4251960"/>
        </p:xfrm>
        <a:graphic>
          <a:graphicData uri="http://schemas.openxmlformats.org/drawingml/2006/table">
            <a:tbl>
              <a:tblPr firstRow="1" bandRow="1">
                <a:tableStyleId>{5940675A-B579-460E-94D1-54222C63F5DA}</a:tableStyleId>
              </a:tblPr>
              <a:tblGrid>
                <a:gridCol w="3671285">
                  <a:extLst>
                    <a:ext uri="{9D8B030D-6E8A-4147-A177-3AD203B41FA5}">
                      <a16:colId xmlns:a16="http://schemas.microsoft.com/office/drawing/2014/main" val="2534164779"/>
                    </a:ext>
                  </a:extLst>
                </a:gridCol>
                <a:gridCol w="3671285">
                  <a:extLst>
                    <a:ext uri="{9D8B030D-6E8A-4147-A177-3AD203B41FA5}">
                      <a16:colId xmlns:a16="http://schemas.microsoft.com/office/drawing/2014/main" val="106515012"/>
                    </a:ext>
                  </a:extLst>
                </a:gridCol>
                <a:gridCol w="3671285">
                  <a:extLst>
                    <a:ext uri="{9D8B030D-6E8A-4147-A177-3AD203B41FA5}">
                      <a16:colId xmlns:a16="http://schemas.microsoft.com/office/drawing/2014/main" val="2435450396"/>
                    </a:ext>
                  </a:extLst>
                </a:gridCol>
              </a:tblGrid>
              <a:tr h="4251960">
                <a:tc>
                  <a:txBody>
                    <a:bodyPr/>
                    <a:lstStyle/>
                    <a:p>
                      <a:pPr marL="742950" marR="0" lvl="0" indent="-742950" algn="l" defTabSz="914400" rtl="0" eaLnBrk="0" fontAlgn="base" latinLnBrk="0" hangingPunct="0">
                        <a:lnSpc>
                          <a:spcPct val="100000"/>
                        </a:lnSpc>
                        <a:spcBef>
                          <a:spcPts val="0"/>
                        </a:spcBef>
                        <a:spcAft>
                          <a:spcPts val="2400"/>
                        </a:spcAft>
                        <a:buClr>
                          <a:srgbClr val="00FFFF"/>
                        </a:buClr>
                        <a:buSzPct val="100000"/>
                        <a:buFont typeface="+mj-lt"/>
                        <a:buAutoNum type="alphaL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John 1:12-13</a:t>
                      </a:r>
                    </a:p>
                    <a:p>
                      <a:pPr marL="742950" marR="0" lvl="0" indent="-742950" algn="l" defTabSz="914400" rtl="0" eaLnBrk="0" fontAlgn="base" latinLnBrk="0" hangingPunct="0">
                        <a:lnSpc>
                          <a:spcPct val="100000"/>
                        </a:lnSpc>
                        <a:spcBef>
                          <a:spcPts val="0"/>
                        </a:spcBef>
                        <a:spcAft>
                          <a:spcPts val="2400"/>
                        </a:spcAft>
                        <a:buClr>
                          <a:srgbClr val="00FFFF"/>
                        </a:buClr>
                        <a:buSzPct val="100000"/>
                        <a:buFont typeface="+mj-lt"/>
                        <a:buAutoNum type="alphaL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John 3:16</a:t>
                      </a:r>
                    </a:p>
                    <a:p>
                      <a:pPr marL="742950" marR="0" lvl="0" indent="-742950" algn="l" defTabSz="914400" rtl="0" eaLnBrk="0" fontAlgn="base" latinLnBrk="0" hangingPunct="0">
                        <a:lnSpc>
                          <a:spcPct val="100000"/>
                        </a:lnSpc>
                        <a:spcBef>
                          <a:spcPts val="0"/>
                        </a:spcBef>
                        <a:spcAft>
                          <a:spcPts val="2400"/>
                        </a:spcAft>
                        <a:buClr>
                          <a:srgbClr val="00FFFF"/>
                        </a:buClr>
                        <a:buSzPct val="100000"/>
                        <a:buFont typeface="+mj-lt"/>
                        <a:buAutoNum type="alphaL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John 3:36 </a:t>
                      </a:r>
                    </a:p>
                    <a:p>
                      <a:pPr marL="742950" marR="0" lvl="0" indent="-742950" algn="l" defTabSz="914400" rtl="0" eaLnBrk="0" fontAlgn="base" latinLnBrk="0" hangingPunct="0">
                        <a:lnSpc>
                          <a:spcPct val="100000"/>
                        </a:lnSpc>
                        <a:spcBef>
                          <a:spcPts val="0"/>
                        </a:spcBef>
                        <a:spcAft>
                          <a:spcPts val="2400"/>
                        </a:spcAft>
                        <a:buClr>
                          <a:srgbClr val="00FFFF"/>
                        </a:buClr>
                        <a:buSzPct val="100000"/>
                        <a:buFont typeface="+mj-lt"/>
                        <a:buAutoNum type="alphaL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John 5:24</a:t>
                      </a:r>
                    </a:p>
                    <a:p>
                      <a:pPr marL="742950" marR="0" lvl="0" indent="-742950" algn="l" defTabSz="914400" rtl="0" eaLnBrk="0" fontAlgn="base" latinLnBrk="0" hangingPunct="0">
                        <a:lnSpc>
                          <a:spcPct val="100000"/>
                        </a:lnSpc>
                        <a:spcBef>
                          <a:spcPts val="0"/>
                        </a:spcBef>
                        <a:spcAft>
                          <a:spcPts val="2400"/>
                        </a:spcAft>
                        <a:buClr>
                          <a:srgbClr val="00FFFF"/>
                        </a:buClr>
                        <a:buSzPct val="100000"/>
                        <a:buFont typeface="+mj-lt"/>
                        <a:buAutoNum type="alphaL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John 6:47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2400"/>
                        </a:spcAft>
                      </a:pPr>
                      <a:endParaRPr lang="en-US"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742950" marR="0" lvl="0" indent="-742950" algn="l" defTabSz="914400" rtl="0" eaLnBrk="0" fontAlgn="base" latinLnBrk="0" hangingPunct="0">
                        <a:lnSpc>
                          <a:spcPct val="100000"/>
                        </a:lnSpc>
                        <a:spcBef>
                          <a:spcPts val="0"/>
                        </a:spcBef>
                        <a:spcAft>
                          <a:spcPts val="2400"/>
                        </a:spcAft>
                        <a:buClr>
                          <a:srgbClr val="00FFFF"/>
                        </a:buClr>
                        <a:buSzPct val="100000"/>
                        <a:buFont typeface="+mj-lt"/>
                        <a:buAutoNum type="alphaLcPeriod" startAt="6"/>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Acts 16:31</a:t>
                      </a:r>
                    </a:p>
                    <a:p>
                      <a:pPr marL="742950" marR="0" lvl="0" indent="-742950" algn="l" defTabSz="914400" rtl="0" eaLnBrk="0" fontAlgn="base" latinLnBrk="0" hangingPunct="0">
                        <a:lnSpc>
                          <a:spcPct val="100000"/>
                        </a:lnSpc>
                        <a:spcBef>
                          <a:spcPts val="0"/>
                        </a:spcBef>
                        <a:spcAft>
                          <a:spcPts val="2400"/>
                        </a:spcAft>
                        <a:buClr>
                          <a:srgbClr val="00FFFF"/>
                        </a:buClr>
                        <a:buSzPct val="100000"/>
                        <a:buFont typeface="+mj-lt"/>
                        <a:buAutoNum type="alphaLcPeriod" startAt="6"/>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Rom. 3:21-22</a:t>
                      </a:r>
                    </a:p>
                    <a:p>
                      <a:pPr marL="742950" marR="0" lvl="0" indent="-742950" algn="l" defTabSz="914400" rtl="0" eaLnBrk="0" fontAlgn="base" latinLnBrk="0" hangingPunct="0">
                        <a:lnSpc>
                          <a:spcPct val="100000"/>
                        </a:lnSpc>
                        <a:spcBef>
                          <a:spcPts val="0"/>
                        </a:spcBef>
                        <a:spcAft>
                          <a:spcPts val="2400"/>
                        </a:spcAft>
                        <a:buClr>
                          <a:srgbClr val="00FFFF"/>
                        </a:buClr>
                        <a:buSzPct val="100000"/>
                        <a:buFont typeface="+mj-lt"/>
                        <a:buAutoNum type="alphaLcPeriod" startAt="6"/>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Rom. 3:25-26</a:t>
                      </a:r>
                    </a:p>
                    <a:p>
                      <a:pPr marL="742950" marR="0" lvl="0" indent="-742950" algn="l" defTabSz="914400" rtl="0" eaLnBrk="0" fontAlgn="base" latinLnBrk="0" hangingPunct="0">
                        <a:lnSpc>
                          <a:spcPct val="100000"/>
                        </a:lnSpc>
                        <a:spcBef>
                          <a:spcPts val="0"/>
                        </a:spcBef>
                        <a:spcAft>
                          <a:spcPts val="2400"/>
                        </a:spcAft>
                        <a:buClr>
                          <a:srgbClr val="00FFFF"/>
                        </a:buClr>
                        <a:buSzPct val="100000"/>
                        <a:buFont typeface="+mj-lt"/>
                        <a:buAutoNum type="alphaLcPeriod" startAt="6"/>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Rom. 4:3-6</a:t>
                      </a:r>
                    </a:p>
                    <a:p>
                      <a:pPr marL="742950" marR="0" lvl="0" indent="-742950" algn="l" defTabSz="914400" rtl="0" eaLnBrk="0" fontAlgn="base" latinLnBrk="0" hangingPunct="0">
                        <a:lnSpc>
                          <a:spcPct val="100000"/>
                        </a:lnSpc>
                        <a:spcBef>
                          <a:spcPts val="0"/>
                        </a:spcBef>
                        <a:spcAft>
                          <a:spcPts val="2400"/>
                        </a:spcAft>
                        <a:buClr>
                          <a:srgbClr val="00FFFF"/>
                        </a:buClr>
                        <a:buSzPct val="100000"/>
                        <a:buFont typeface="+mj-lt"/>
                        <a:buAutoNum type="alphaLcPeriod" startAt="6"/>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Eph. 2:8</a:t>
                      </a:r>
                      <a:endParaRPr lang="en-US"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2782245"/>
                  </a:ext>
                </a:extLst>
              </a:tr>
            </a:tbl>
          </a:graphicData>
        </a:graphic>
      </p:graphicFrame>
      <p:sp>
        <p:nvSpPr>
          <p:cNvPr id="14338" name="Title 1"/>
          <p:cNvSpPr>
            <a:spLocks noGrp="1"/>
          </p:cNvSpPr>
          <p:nvPr>
            <p:ph type="title"/>
          </p:nvPr>
        </p:nvSpPr>
        <p:spPr>
          <a:xfrm>
            <a:off x="3265061" y="228600"/>
            <a:ext cx="5661878" cy="914400"/>
          </a:xfrm>
        </p:spPr>
        <p:txBody>
          <a:bodyPr/>
          <a:lstStyle/>
          <a:p>
            <a:pPr algn="ctr"/>
            <a:r>
              <a:rPr lang="en-US" sz="3600" dirty="0">
                <a:effectLst>
                  <a:outerShdw blurRad="38100" dist="38100" dir="2700000" algn="tl">
                    <a:srgbClr val="000000">
                      <a:alpha val="43137"/>
                    </a:srgbClr>
                  </a:outerShdw>
                </a:effectLst>
              </a:rPr>
              <a:t>The Responsibility to Believe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42737" y="2057400"/>
            <a:ext cx="230652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522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8700" y="228600"/>
            <a:ext cx="10134600" cy="685800"/>
          </a:xfrm>
        </p:spPr>
        <p:txBody>
          <a:bodyPr/>
          <a:lstStyle/>
          <a:p>
            <a:pPr algn="ctr"/>
            <a:r>
              <a:rPr lang="en-US" sz="3600" dirty="0">
                <a:effectLst>
                  <a:outerShdw blurRad="38100" dist="38100" dir="2700000" algn="tl">
                    <a:srgbClr val="000000">
                      <a:alpha val="43137"/>
                    </a:srgbClr>
                  </a:outerShdw>
                </a:effectLst>
                <a:cs typeface="Calibri" pitchFamily="34" charset="0"/>
              </a:rPr>
              <a:t>iv. Miscellaneous Problems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143000"/>
            <a:ext cx="10363200" cy="5562600"/>
          </a:xfrm>
        </p:spPr>
        <p:txBody>
          <a:bodyPr/>
          <a:lstStyle/>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Degree of faith mentioned? (Matt. 8:5-13)</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to believe?</a:t>
            </a:r>
          </a:p>
          <a:p>
            <a:pPr marL="457200" indent="-457200">
              <a:spcBef>
                <a:spcPts val="0"/>
              </a:spcBef>
              <a:spcAft>
                <a:spcPts val="1200"/>
              </a:spcAft>
              <a:buSzPct val="90000"/>
              <a:defRPr/>
            </a:pPr>
            <a:r>
              <a:rPr lang="en-US" sz="3000" b="1" u="sng" dirty="0">
                <a:solidFill>
                  <a:srgbClr val="FFFFCC"/>
                </a:solidFill>
                <a:effectLst>
                  <a:outerShdw blurRad="38100" dist="38100" dir="2700000" algn="tl">
                    <a:srgbClr val="000000">
                      <a:alpha val="43137"/>
                    </a:srgbClr>
                  </a:outerShdw>
                </a:effectLst>
                <a:cs typeface="Calibri" pitchFamily="34" charset="0"/>
              </a:rPr>
              <a:t>Responsibility for not believing (John 3:18; 5:40)</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the instrument with the agent</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Reverses the subject (man)‒object (God) relationship</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Romans 10:17</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how the Gospel is shared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A lively corpse indeed?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 Catholic roots </a:t>
            </a:r>
          </a:p>
        </p:txBody>
      </p:sp>
      <p:pic>
        <p:nvPicPr>
          <p:cNvPr id="6" name="Picture 2">
            <a:extLst>
              <a:ext uri="{FF2B5EF4-FFF2-40B4-BE49-F238E27FC236}">
                <a16:creationId xmlns:a16="http://schemas.microsoft.com/office/drawing/2014/main" id="{AFE29B1C-888A-4741-8BAF-E67070F2B5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2514600"/>
            <a:ext cx="153768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021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609600" y="2286000"/>
            <a:ext cx="10972800" cy="206210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buClr>
                <a:schemeClr val="tx2"/>
              </a:buClr>
              <a:buSzPct val="75000"/>
              <a:defRPr/>
            </a:pPr>
            <a:r>
              <a:rPr lang="en-US" altLang="en-US" sz="3200" dirty="0">
                <a:effectLst>
                  <a:outerShdw blurRad="38100" dist="38100" dir="2700000" algn="tl">
                    <a:srgbClr val="000000"/>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outerShdw>
                </a:effectLst>
                <a:latin typeface="Calibri" panose="020F0502020204030204" pitchFamily="34" charset="0"/>
                <a:cs typeface="Calibri" panose="020F0502020204030204" pitchFamily="34" charset="0"/>
              </a:rPr>
              <a:t>Furthermore, why would God admonish and warn unbelievers for being spiritually blind and deaf if it were not in their power to respond?…Is this not a mockery? It would be like chiding a legless man for being unable to walk.</a:t>
            </a:r>
            <a:r>
              <a:rPr lang="en-US" altLang="en-US" sz="3200" dirty="0">
                <a:effectLst>
                  <a:outerShdw blurRad="38100" dist="38100" dir="2700000" algn="tl">
                    <a:srgbClr val="000000"/>
                  </a:outerShdw>
                </a:effectLst>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6D43035D-3524-49D1-9F28-B7434D9B0A13}"/>
              </a:ext>
            </a:extLst>
          </p:cNvPr>
          <p:cNvSpPr/>
          <p:nvPr/>
        </p:nvSpPr>
        <p:spPr>
          <a:xfrm>
            <a:off x="3243263" y="222900"/>
            <a:ext cx="5705475" cy="1377300"/>
          </a:xfrm>
          <a:prstGeom prst="rect">
            <a:avLst/>
          </a:prstGeom>
        </p:spPr>
        <p:txBody>
          <a:bodyPr wrap="square">
            <a:spAutoFit/>
          </a:bodyPr>
          <a:lstStyle/>
          <a:p>
            <a:pPr algn="ctr">
              <a:spcAft>
                <a:spcPts val="9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Dr. Robert R. Congdon</a:t>
            </a:r>
          </a:p>
          <a:p>
            <a:pPr algn="ctr"/>
            <a:r>
              <a:rPr lang="en-US" sz="2000" i="1" dirty="0">
                <a:latin typeface="Calibri" panose="020F0502020204030204" pitchFamily="34" charset="0"/>
                <a:cs typeface="Calibri" panose="020F0502020204030204" pitchFamily="34" charset="0"/>
              </a:rPr>
              <a:t>Oops! I Thought I Was a Four - Pt Calvinist</a:t>
            </a:r>
            <a:r>
              <a:rPr lang="en-US" sz="2000" dirty="0">
                <a:latin typeface="Calibri" panose="020F0502020204030204" pitchFamily="34" charset="0"/>
                <a:cs typeface="Calibri" panose="020F0502020204030204" pitchFamily="34" charset="0"/>
              </a:rPr>
              <a:t> (Greer, SC: Congdon Ministries International, 2014), 51.</a:t>
            </a:r>
          </a:p>
        </p:txBody>
      </p:sp>
      <p:pic>
        <p:nvPicPr>
          <p:cNvPr id="6" name="Picture 5" descr="Image result for robert r. congdon">
            <a:extLst>
              <a:ext uri="{FF2B5EF4-FFF2-40B4-BE49-F238E27FC236}">
                <a16:creationId xmlns:a16="http://schemas.microsoft.com/office/drawing/2014/main" id="{F947C1FC-BC55-4F9C-AE32-F0D490815C9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200"/>
            <a:ext cx="678689"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587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8700" y="228600"/>
            <a:ext cx="10134600" cy="685800"/>
          </a:xfrm>
        </p:spPr>
        <p:txBody>
          <a:bodyPr/>
          <a:lstStyle/>
          <a:p>
            <a:pPr algn="ctr"/>
            <a:r>
              <a:rPr lang="en-US" sz="3600" dirty="0">
                <a:effectLst>
                  <a:outerShdw blurRad="38100" dist="38100" dir="2700000" algn="tl">
                    <a:srgbClr val="000000">
                      <a:alpha val="43137"/>
                    </a:srgbClr>
                  </a:outerShdw>
                </a:effectLst>
                <a:cs typeface="Calibri" pitchFamily="34" charset="0"/>
              </a:rPr>
              <a:t>iv. Miscellaneous Problems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143000"/>
            <a:ext cx="10363200" cy="5562600"/>
          </a:xfrm>
        </p:spPr>
        <p:txBody>
          <a:bodyPr/>
          <a:lstStyle/>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Degree of faith mentioned? (Matt. 8:5-13)</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to believe?</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for not believing (John 3:18; 5:40)</a:t>
            </a:r>
          </a:p>
          <a:p>
            <a:pPr marL="457200" indent="-457200">
              <a:spcBef>
                <a:spcPts val="0"/>
              </a:spcBef>
              <a:spcAft>
                <a:spcPts val="1200"/>
              </a:spcAft>
              <a:buSzPct val="90000"/>
              <a:defRPr/>
            </a:pPr>
            <a:r>
              <a:rPr lang="en-US" sz="3000" b="1" u="sng" dirty="0">
                <a:solidFill>
                  <a:srgbClr val="FFFFCC"/>
                </a:solidFill>
                <a:effectLst>
                  <a:outerShdw blurRad="38100" dist="38100" dir="2700000" algn="tl">
                    <a:srgbClr val="000000">
                      <a:alpha val="43137"/>
                    </a:srgbClr>
                  </a:outerShdw>
                </a:effectLst>
                <a:cs typeface="Calibri" pitchFamily="34" charset="0"/>
              </a:rPr>
              <a:t>Confuses the instrument with the agent</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Reverses the subject (man)‒object (God) relationship</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Romans 10:17</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how the Gospel is shared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A lively corpse indeed?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 Catholic roots </a:t>
            </a:r>
          </a:p>
        </p:txBody>
      </p:sp>
      <p:pic>
        <p:nvPicPr>
          <p:cNvPr id="6" name="Picture 2">
            <a:extLst>
              <a:ext uri="{FF2B5EF4-FFF2-40B4-BE49-F238E27FC236}">
                <a16:creationId xmlns:a16="http://schemas.microsoft.com/office/drawing/2014/main" id="{AFE29B1C-888A-4741-8BAF-E67070F2B5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2514600"/>
            <a:ext cx="153768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881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295400"/>
            <a:ext cx="10972800" cy="3429000"/>
          </a:xfrm>
          <a:prstGeom prst="rect">
            <a:avLst/>
          </a:prstGeom>
          <a:noFill/>
          <a:ln w="9525">
            <a:noFill/>
            <a:miter lim="800000"/>
            <a:headEnd/>
            <a:tailEnd/>
          </a:ln>
          <a:effectLst/>
        </p:spPr>
        <p:txBody>
          <a:bodyPr/>
          <a:lstStyle/>
          <a:p>
            <a:pPr algn="just"/>
            <a:r>
              <a:rPr lang="en-US" sz="3200" dirty="0">
                <a:latin typeface="Calibri" panose="020F0502020204030204" pitchFamily="34" charset="0"/>
                <a:cs typeface="Calibri" panose="020F0502020204030204" pitchFamily="34" charset="0"/>
              </a:rPr>
              <a:t>“When faith is called a dynamic (the same as calling it a power), it is confused with the Holy Spirit. The Spirit is the agent of salvation and the Power that effects a changed life. Faith is the instrument of salvation which, when exercised as a response to God‘s grace, secures </a:t>
            </a:r>
            <a:r>
              <a:rPr lang="en-US" sz="3200">
                <a:latin typeface="Calibri" panose="020F0502020204030204" pitchFamily="34" charset="0"/>
                <a:cs typeface="Calibri" panose="020F0502020204030204" pitchFamily="34" charset="0"/>
              </a:rPr>
              <a:t>the Spirit’s salvation</a:t>
            </a:r>
            <a:r>
              <a:rPr lang="en-US" sz="3200" dirty="0">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2362200" y="228600"/>
            <a:ext cx="6941975" cy="914400"/>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Charlie Bing </a:t>
            </a:r>
          </a:p>
        </p:txBody>
      </p:sp>
      <p:sp>
        <p:nvSpPr>
          <p:cNvPr id="3" name="TextBox 2">
            <a:extLst>
              <a:ext uri="{FF2B5EF4-FFF2-40B4-BE49-F238E27FC236}">
                <a16:creationId xmlns:a16="http://schemas.microsoft.com/office/drawing/2014/main" id="{8EE002FD-3B48-499C-A419-5390C6A53357}"/>
              </a:ext>
            </a:extLst>
          </p:cNvPr>
          <p:cNvSpPr txBox="1"/>
          <p:nvPr/>
        </p:nvSpPr>
        <p:spPr>
          <a:xfrm>
            <a:off x="1281793" y="5867400"/>
            <a:ext cx="9628414" cy="83099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Charles C. Bing, “Lordship Salvation: A Biblical Evaluation and Response” (Th.D. diss., Dallas Theological Seminary, 1991), 53.</a:t>
            </a:r>
          </a:p>
        </p:txBody>
      </p:sp>
    </p:spTree>
    <p:extLst>
      <p:ext uri="{BB962C8B-B14F-4D97-AF65-F5344CB8AC3E}">
        <p14:creationId xmlns:p14="http://schemas.microsoft.com/office/powerpoint/2010/main" val="480793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8700" y="228600"/>
            <a:ext cx="10134600" cy="685800"/>
          </a:xfrm>
        </p:spPr>
        <p:txBody>
          <a:bodyPr/>
          <a:lstStyle/>
          <a:p>
            <a:pPr algn="ctr"/>
            <a:r>
              <a:rPr lang="en-US" sz="3600" dirty="0">
                <a:effectLst>
                  <a:outerShdw blurRad="38100" dist="38100" dir="2700000" algn="tl">
                    <a:srgbClr val="000000">
                      <a:alpha val="43137"/>
                    </a:srgbClr>
                  </a:outerShdw>
                </a:effectLst>
                <a:cs typeface="Calibri" pitchFamily="34" charset="0"/>
              </a:rPr>
              <a:t>iv. Miscellaneous Problems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143000"/>
            <a:ext cx="10363200" cy="5562600"/>
          </a:xfrm>
        </p:spPr>
        <p:txBody>
          <a:bodyPr/>
          <a:lstStyle/>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Degree of faith mentioned? (Matt. 8:5-13)</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to believe?</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for not believing (John 3:18; 5:40)</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the instrument with the agent</a:t>
            </a:r>
          </a:p>
          <a:p>
            <a:pPr marL="457200" indent="-457200">
              <a:spcBef>
                <a:spcPts val="0"/>
              </a:spcBef>
              <a:spcAft>
                <a:spcPts val="1200"/>
              </a:spcAft>
              <a:buSzPct val="90000"/>
              <a:defRPr/>
            </a:pPr>
            <a:r>
              <a:rPr lang="en-US" sz="3000" b="1" u="sng" dirty="0">
                <a:solidFill>
                  <a:srgbClr val="FFFFCC"/>
                </a:solidFill>
                <a:effectLst>
                  <a:outerShdw blurRad="38100" dist="38100" dir="2700000" algn="tl">
                    <a:srgbClr val="000000">
                      <a:alpha val="43137"/>
                    </a:srgbClr>
                  </a:outerShdw>
                </a:effectLst>
                <a:cs typeface="Calibri" pitchFamily="34" charset="0"/>
              </a:rPr>
              <a:t>Reverses the subject (man)‒object (God) relationship</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Romans 10:17</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how the Gospel is shared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A lively corpse indeed?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 Catholic roots </a:t>
            </a:r>
          </a:p>
        </p:txBody>
      </p:sp>
      <p:pic>
        <p:nvPicPr>
          <p:cNvPr id="6" name="Picture 2">
            <a:extLst>
              <a:ext uri="{FF2B5EF4-FFF2-40B4-BE49-F238E27FC236}">
                <a16:creationId xmlns:a16="http://schemas.microsoft.com/office/drawing/2014/main" id="{AFE29B1C-888A-4741-8BAF-E67070F2B5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2514600"/>
            <a:ext cx="153768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6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295400"/>
            <a:ext cx="10972800" cy="3429000"/>
          </a:xfrm>
          <a:prstGeom prst="rect">
            <a:avLst/>
          </a:prstGeom>
          <a:noFill/>
          <a:ln w="9525">
            <a:noFill/>
            <a:miter lim="800000"/>
            <a:headEnd/>
            <a:tailEnd/>
          </a:ln>
          <a:effectLst/>
        </p:spPr>
        <p:txBody>
          <a:bodyPr/>
          <a:lstStyle/>
          <a:p>
            <a:pPr algn="just"/>
            <a:r>
              <a:rPr lang="en-US" sz="3200" dirty="0">
                <a:latin typeface="Calibri" panose="020F0502020204030204" pitchFamily="34" charset="0"/>
                <a:cs typeface="Calibri" panose="020F0502020204030204" pitchFamily="34" charset="0"/>
              </a:rPr>
              <a:t>“It is not God who believes but man, even though a work of God may have occurred previously to enable man to believe. It is man who performs the action. Linguistically, man is the subject, God the object. Saying that faith is a ‘gift of </a:t>
            </a:r>
            <a:r>
              <a:rPr lang="en-US" sz="3200">
                <a:latin typeface="Calibri" panose="020F0502020204030204" pitchFamily="34" charset="0"/>
                <a:cs typeface="Calibri" panose="020F0502020204030204" pitchFamily="34" charset="0"/>
              </a:rPr>
              <a:t>God’ reverses </a:t>
            </a:r>
            <a:r>
              <a:rPr lang="en-US" sz="3200" dirty="0">
                <a:latin typeface="Calibri" panose="020F0502020204030204" pitchFamily="34" charset="0"/>
                <a:cs typeface="Calibri" panose="020F0502020204030204" pitchFamily="34" charset="0"/>
              </a:rPr>
              <a:t>the subject-object relationship.”</a:t>
            </a:r>
          </a:p>
        </p:txBody>
      </p:sp>
      <p:sp>
        <p:nvSpPr>
          <p:cNvPr id="6" name="Rectangle 2"/>
          <p:cNvSpPr>
            <a:spLocks noChangeArrowheads="1"/>
          </p:cNvSpPr>
          <p:nvPr/>
        </p:nvSpPr>
        <p:spPr bwMode="auto">
          <a:xfrm>
            <a:off x="2362200" y="228600"/>
            <a:ext cx="6941975" cy="914400"/>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Carmen Bryant </a:t>
            </a:r>
          </a:p>
        </p:txBody>
      </p:sp>
      <p:sp>
        <p:nvSpPr>
          <p:cNvPr id="3" name="TextBox 2">
            <a:extLst>
              <a:ext uri="{FF2B5EF4-FFF2-40B4-BE49-F238E27FC236}">
                <a16:creationId xmlns:a16="http://schemas.microsoft.com/office/drawing/2014/main" id="{8EE002FD-3B48-499C-A419-5390C6A53357}"/>
              </a:ext>
            </a:extLst>
          </p:cNvPr>
          <p:cNvSpPr txBox="1"/>
          <p:nvPr/>
        </p:nvSpPr>
        <p:spPr>
          <a:xfrm>
            <a:off x="609600" y="5571067"/>
            <a:ext cx="10972800" cy="1200329"/>
          </a:xfrm>
          <a:prstGeom prst="rect">
            <a:avLst/>
          </a:prstGeom>
          <a:noFill/>
        </p:spPr>
        <p:txBody>
          <a:bodyPr wrap="square" rtlCol="0">
            <a:sp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Carmen J. Bryant, “Salvific Faith: Gift from God or Action of Man? A Linguistic Approach” (Th.M. thesis, Western Conservative Baptist Seminary, 1992), 51-53.</a:t>
            </a:r>
          </a:p>
        </p:txBody>
      </p:sp>
    </p:spTree>
    <p:extLst>
      <p:ext uri="{BB962C8B-B14F-4D97-AF65-F5344CB8AC3E}">
        <p14:creationId xmlns:p14="http://schemas.microsoft.com/office/powerpoint/2010/main" val="1314735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8700" y="228600"/>
            <a:ext cx="10134600" cy="685800"/>
          </a:xfrm>
        </p:spPr>
        <p:txBody>
          <a:bodyPr/>
          <a:lstStyle/>
          <a:p>
            <a:pPr algn="ctr"/>
            <a:r>
              <a:rPr lang="en-US" sz="3600" dirty="0">
                <a:effectLst>
                  <a:outerShdw blurRad="38100" dist="38100" dir="2700000" algn="tl">
                    <a:srgbClr val="000000">
                      <a:alpha val="43137"/>
                    </a:srgbClr>
                  </a:outerShdw>
                </a:effectLst>
                <a:cs typeface="Calibri" pitchFamily="34" charset="0"/>
              </a:rPr>
              <a:t>iv. Miscellaneous Problems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143000"/>
            <a:ext cx="10363200" cy="5562600"/>
          </a:xfrm>
        </p:spPr>
        <p:txBody>
          <a:bodyPr/>
          <a:lstStyle/>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Degree of faith mentioned? (Matt. 8:5-13)</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to believe?</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for not believing (John 3:18; 5:40)</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the instrument with the agent</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Reverses the subject (man)‒object (God) relationship</a:t>
            </a:r>
          </a:p>
          <a:p>
            <a:pPr marL="457200" indent="-457200">
              <a:spcBef>
                <a:spcPts val="0"/>
              </a:spcBef>
              <a:spcAft>
                <a:spcPts val="1200"/>
              </a:spcAft>
              <a:buSzPct val="90000"/>
              <a:defRPr/>
            </a:pPr>
            <a:r>
              <a:rPr lang="en-US" sz="3000" b="1" u="sng" dirty="0">
                <a:solidFill>
                  <a:srgbClr val="FFFFCC"/>
                </a:solidFill>
                <a:effectLst>
                  <a:outerShdw blurRad="38100" dist="38100" dir="2700000" algn="tl">
                    <a:srgbClr val="000000">
                      <a:alpha val="43137"/>
                    </a:srgbClr>
                  </a:outerShdw>
                </a:effectLst>
                <a:cs typeface="Calibri" pitchFamily="34" charset="0"/>
              </a:rPr>
              <a:t>Romans 10:17</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how the Gospel is shared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A lively corpse indeed?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 Catholic roots </a:t>
            </a:r>
          </a:p>
        </p:txBody>
      </p:sp>
      <p:pic>
        <p:nvPicPr>
          <p:cNvPr id="6" name="Picture 2">
            <a:extLst>
              <a:ext uri="{FF2B5EF4-FFF2-40B4-BE49-F238E27FC236}">
                <a16:creationId xmlns:a16="http://schemas.microsoft.com/office/drawing/2014/main" id="{AFE29B1C-888A-4741-8BAF-E67070F2B5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2514600"/>
            <a:ext cx="153768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25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 Running </a:t>
            </a:r>
            <a:r>
              <a:rPr lang="en-US" sz="3600" b="1" u="sng" dirty="0">
                <a:effectLst>
                  <a:outerShdw blurRad="38100" dist="38100" dir="2700000" algn="tl">
                    <a:srgbClr val="000000">
                      <a:alpha val="43137"/>
                    </a:srgbClr>
                  </a:outerShdw>
                </a:effectLst>
              </a:rPr>
              <a:t>TULIP</a:t>
            </a:r>
            <a:r>
              <a:rPr lang="en-US" sz="3600" dirty="0">
                <a:effectLst>
                  <a:outerShdw blurRad="38100" dist="38100" dir="2700000" algn="tl">
                    <a:srgbClr val="000000">
                      <a:alpha val="43137"/>
                    </a:srgbClr>
                  </a:outerShdw>
                </a:effectLst>
              </a:rPr>
              <a:t> Through the Grid of Scripture</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609600" y="1600200"/>
            <a:ext cx="6019800" cy="3886200"/>
          </a:xfrm>
        </p:spPr>
        <p:txBody>
          <a:bodyPr/>
          <a:lstStyle/>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T</a:t>
            </a:r>
            <a:r>
              <a:rPr lang="en-US" dirty="0">
                <a:cs typeface="Calibri" pitchFamily="34" charset="0"/>
              </a:rPr>
              <a:t>otal Depravity</a:t>
            </a:r>
          </a:p>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U</a:t>
            </a:r>
            <a:r>
              <a:rPr lang="en-US" dirty="0">
                <a:cs typeface="Calibri" pitchFamily="34" charset="0"/>
              </a:rPr>
              <a:t>nconditional Election</a:t>
            </a:r>
          </a:p>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L</a:t>
            </a:r>
            <a:r>
              <a:rPr lang="en-US" dirty="0">
                <a:cs typeface="Calibri" pitchFamily="34" charset="0"/>
              </a:rPr>
              <a:t>imited Atonement</a:t>
            </a:r>
          </a:p>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Irresistible Grace</a:t>
            </a:r>
          </a:p>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P</a:t>
            </a:r>
            <a:r>
              <a:rPr lang="en-US" dirty="0">
                <a:cs typeface="Calibri" pitchFamily="34" charset="0"/>
              </a:rPr>
              <a:t>erseverance of the Saints</a:t>
            </a:r>
            <a:endParaRPr lang="en-US" dirty="0">
              <a:latin typeface="Calibri" pitchFamily="34" charset="0"/>
              <a:cs typeface="Calibri" pitchFamily="34" charset="0"/>
            </a:endParaRPr>
          </a:p>
        </p:txBody>
      </p:sp>
      <p:pic>
        <p:nvPicPr>
          <p:cNvPr id="5" name="Picture 4">
            <a:extLst>
              <a:ext uri="{FF2B5EF4-FFF2-40B4-BE49-F238E27FC236}">
                <a16:creationId xmlns:a16="http://schemas.microsoft.com/office/drawing/2014/main" id="{77BA5840-E629-4A0D-AE52-907C0574639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6813430" y="1676400"/>
            <a:ext cx="4768970" cy="36576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191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07D980-7ADC-4335-BD81-CAAC59002A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 name="Rectangle 3"/>
          <p:cNvSpPr txBox="1">
            <a:spLocks/>
          </p:cNvSpPr>
          <p:nvPr/>
        </p:nvSpPr>
        <p:spPr bwMode="auto">
          <a:xfrm>
            <a:off x="1524000" y="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Clr>
                <a:srgbClr val="00FFFF"/>
              </a:buClr>
              <a:buSzPct val="75000"/>
              <a:buNone/>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10:17</a:t>
            </a:r>
          </a:p>
          <a:p>
            <a:pPr marL="0" indent="0" algn="just">
              <a:spcBef>
                <a:spcPts val="0"/>
              </a:spcBef>
              <a:spcAft>
                <a:spcPts val="1200"/>
              </a:spcAft>
              <a:buNone/>
            </a:pPr>
            <a:r>
              <a:rPr lang="en-US" sz="3600" dirty="0">
                <a:effectLst>
                  <a:outerShdw blurRad="38100" dist="38100" dir="2700000" algn="tl">
                    <a:srgbClr val="000000">
                      <a:alpha val="43137"/>
                    </a:srgbClr>
                  </a:outerShdw>
                </a:effectLst>
                <a:latin typeface="Calibri" panose="020F0502020204030204" pitchFamily="34" charset="0"/>
              </a:rPr>
              <a:t>“</a:t>
            </a:r>
            <a:r>
              <a:rPr lang="en-US" sz="3600" dirty="0">
                <a:latin typeface="Calibri" panose="020F0502020204030204" pitchFamily="34" charset="0"/>
              </a:rPr>
              <a:t>So faith </a:t>
            </a:r>
            <a:r>
              <a:rPr lang="en-US" sz="3600" i="1" dirty="0">
                <a:latin typeface="Calibri" panose="020F0502020204030204" pitchFamily="34" charset="0"/>
              </a:rPr>
              <a:t>comes</a:t>
            </a:r>
            <a:r>
              <a:rPr lang="en-US" sz="3600" dirty="0">
                <a:latin typeface="Calibri" panose="020F0502020204030204" pitchFamily="34" charset="0"/>
              </a:rPr>
              <a:t> from hearing, and hearing by the word of Christ.”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9693520-5102-FC68-0630-4555915DFDF6}"/>
              </a:ext>
            </a:extLst>
          </p:cNvPr>
          <p:cNvPicPr>
            <a:picLocks noChangeAspect="1"/>
          </p:cNvPicPr>
          <p:nvPr/>
        </p:nvPicPr>
        <p:blipFill>
          <a:blip r:embed="rId4"/>
          <a:stretch>
            <a:fillRect/>
          </a:stretch>
        </p:blipFill>
        <p:spPr>
          <a:xfrm>
            <a:off x="3810000" y="2701079"/>
            <a:ext cx="4572000" cy="209952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48854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8700" y="228600"/>
            <a:ext cx="10134600" cy="685800"/>
          </a:xfrm>
        </p:spPr>
        <p:txBody>
          <a:bodyPr/>
          <a:lstStyle/>
          <a:p>
            <a:pPr algn="ctr"/>
            <a:r>
              <a:rPr lang="en-US" sz="3600" dirty="0">
                <a:effectLst>
                  <a:outerShdw blurRad="38100" dist="38100" dir="2700000" algn="tl">
                    <a:srgbClr val="000000">
                      <a:alpha val="43137"/>
                    </a:srgbClr>
                  </a:outerShdw>
                </a:effectLst>
                <a:cs typeface="Calibri" pitchFamily="34" charset="0"/>
              </a:rPr>
              <a:t>iv. Miscellaneous Problems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143000"/>
            <a:ext cx="10363200" cy="5562600"/>
          </a:xfrm>
        </p:spPr>
        <p:txBody>
          <a:bodyPr/>
          <a:lstStyle/>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Degree of faith mentioned? (Matt. 8:5-13)</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to believe?</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for not believing (John 3:18; 5:40)</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the instrument with the agent</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Reverses the subject (man)‒object (God) relationship</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Romans 10:17</a:t>
            </a:r>
          </a:p>
          <a:p>
            <a:pPr marL="457200" indent="-457200">
              <a:spcBef>
                <a:spcPts val="0"/>
              </a:spcBef>
              <a:spcAft>
                <a:spcPts val="1200"/>
              </a:spcAft>
              <a:buSzPct val="90000"/>
              <a:defRPr/>
            </a:pPr>
            <a:r>
              <a:rPr lang="en-US" sz="3000" b="1" u="sng" dirty="0">
                <a:solidFill>
                  <a:srgbClr val="FFFFCC"/>
                </a:solidFill>
                <a:effectLst>
                  <a:outerShdw blurRad="38100" dist="38100" dir="2700000" algn="tl">
                    <a:srgbClr val="000000">
                      <a:alpha val="43137"/>
                    </a:srgbClr>
                  </a:outerShdw>
                </a:effectLst>
                <a:cs typeface="Calibri" pitchFamily="34" charset="0"/>
              </a:rPr>
              <a:t>Confuses how the Gospel is shared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A lively corpse indeed?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 Catholic roots </a:t>
            </a:r>
          </a:p>
        </p:txBody>
      </p:sp>
      <p:pic>
        <p:nvPicPr>
          <p:cNvPr id="6" name="Picture 2">
            <a:extLst>
              <a:ext uri="{FF2B5EF4-FFF2-40B4-BE49-F238E27FC236}">
                <a16:creationId xmlns:a16="http://schemas.microsoft.com/office/drawing/2014/main" id="{AFE29B1C-888A-4741-8BAF-E67070F2B5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2514600"/>
            <a:ext cx="153768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482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AD780-FB0F-69CF-4AA6-A77FC6A62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31FA8-2FE2-90CF-38F8-28581FC8A5DB}"/>
              </a:ext>
            </a:extLst>
          </p:cNvPr>
          <p:cNvSpPr>
            <a:spLocks noGrp="1"/>
          </p:cNvSpPr>
          <p:nvPr>
            <p:ph type="title"/>
          </p:nvPr>
        </p:nvSpPr>
        <p:spPr>
          <a:xfrm>
            <a:off x="609600" y="228600"/>
            <a:ext cx="10972800" cy="1143000"/>
          </a:xfrm>
        </p:spPr>
        <p:txBody>
          <a:bodyPr/>
          <a:lstStyle/>
          <a:p>
            <a:pPr algn="ctr"/>
            <a:r>
              <a:rPr lang="en-US" sz="3600" dirty="0">
                <a:solidFill>
                  <a:srgbClr val="00FFFF"/>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Passages Conditioning Salvation </a:t>
            </a:r>
            <a:br>
              <a:rPr lang="en-US" sz="3600" dirty="0">
                <a:solidFill>
                  <a:srgbClr val="00FFFF"/>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br>
            <a:r>
              <a:rPr lang="en-US" sz="3600" dirty="0">
                <a:solidFill>
                  <a:srgbClr val="00FFFF"/>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on </a:t>
            </a:r>
            <a:r>
              <a:rPr lang="en-US" sz="3600" b="1" u="sng" dirty="0">
                <a:solidFill>
                  <a:srgbClr val="FFFFCC"/>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Faith Alone</a:t>
            </a:r>
            <a:r>
              <a:rPr lang="en-US" sz="3600" b="1" dirty="0">
                <a:solidFill>
                  <a:srgbClr val="FFFFCC"/>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 </a:t>
            </a:r>
            <a:r>
              <a:rPr lang="en-US" sz="3600" i="1" dirty="0">
                <a:solidFill>
                  <a:srgbClr val="00FFFF"/>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(Sola Fide)</a:t>
            </a:r>
          </a:p>
        </p:txBody>
      </p:sp>
      <p:sp>
        <p:nvSpPr>
          <p:cNvPr id="3" name="Content Placeholder 2">
            <a:extLst>
              <a:ext uri="{FF2B5EF4-FFF2-40B4-BE49-F238E27FC236}">
                <a16:creationId xmlns:a16="http://schemas.microsoft.com/office/drawing/2014/main" id="{67A2F873-A7BD-2410-E226-74FBEC9DAE05}"/>
              </a:ext>
            </a:extLst>
          </p:cNvPr>
          <p:cNvSpPr>
            <a:spLocks noGrp="1"/>
          </p:cNvSpPr>
          <p:nvPr>
            <p:ph idx="1"/>
          </p:nvPr>
        </p:nvSpPr>
        <p:spPr>
          <a:xfrm>
            <a:off x="609600" y="1752600"/>
            <a:ext cx="9525000" cy="3429000"/>
          </a:xfrm>
        </p:spPr>
        <p:txBody>
          <a:bodyPr/>
          <a:lstStyle/>
          <a:p>
            <a:pPr marL="457200" indent="-457200">
              <a:lnSpc>
                <a:spcPct val="100000"/>
              </a:lnSpc>
              <a:spcBef>
                <a:spcPts val="0"/>
              </a:spcBef>
              <a:spcAft>
                <a:spcPts val="1800"/>
              </a:spcAft>
              <a:buClr>
                <a:srgbClr val="00FFFF"/>
              </a:buClr>
            </a:pPr>
            <a:r>
              <a:rPr lang="en-US" sz="3200" dirty="0">
                <a:effectLst>
                  <a:outerShdw blurRad="38100" dist="38100" dir="2700000" algn="tl">
                    <a:srgbClr val="000000">
                      <a:alpha val="43137"/>
                    </a:srgbClr>
                  </a:outerShdw>
                </a:effectLst>
                <a:cs typeface="Times New Roman" pitchFamily="18" charset="0"/>
              </a:rPr>
              <a:t>Genesis 15:6</a:t>
            </a:r>
          </a:p>
          <a:p>
            <a:pPr marL="457200" indent="-457200">
              <a:lnSpc>
                <a:spcPct val="100000"/>
              </a:lnSpc>
              <a:spcBef>
                <a:spcPts val="0"/>
              </a:spcBef>
              <a:spcAft>
                <a:spcPts val="1800"/>
              </a:spcAft>
              <a:buClr>
                <a:srgbClr val="00FFFF"/>
              </a:buClr>
            </a:pPr>
            <a:r>
              <a:rPr lang="en-US" sz="3200" dirty="0">
                <a:effectLst>
                  <a:outerShdw blurRad="38100" dist="38100" dir="2700000" algn="tl">
                    <a:srgbClr val="000000">
                      <a:alpha val="43137"/>
                    </a:srgbClr>
                  </a:outerShdw>
                </a:effectLst>
                <a:cs typeface="Times New Roman" pitchFamily="18" charset="0"/>
              </a:rPr>
              <a:t>John 3:16; 5:24; 6:28-29, 47; 16:8-9; 20:30-31</a:t>
            </a:r>
          </a:p>
          <a:p>
            <a:pPr marL="457200" indent="-457200">
              <a:lnSpc>
                <a:spcPct val="100000"/>
              </a:lnSpc>
              <a:spcBef>
                <a:spcPts val="0"/>
              </a:spcBef>
              <a:spcAft>
                <a:spcPts val="1800"/>
              </a:spcAft>
              <a:buClr>
                <a:srgbClr val="00FFFF"/>
              </a:buClr>
            </a:pPr>
            <a:r>
              <a:rPr lang="en-US" sz="3200" dirty="0">
                <a:effectLst>
                  <a:outerShdw blurRad="38100" dist="38100" dir="2700000" algn="tl">
                    <a:srgbClr val="000000">
                      <a:alpha val="43137"/>
                    </a:srgbClr>
                  </a:outerShdw>
                </a:effectLst>
                <a:cs typeface="Times New Roman" pitchFamily="18" charset="0"/>
              </a:rPr>
              <a:t>Acts 16:30-31</a:t>
            </a:r>
          </a:p>
          <a:p>
            <a:pPr marL="457200" indent="-457200">
              <a:lnSpc>
                <a:spcPct val="100000"/>
              </a:lnSpc>
              <a:spcBef>
                <a:spcPts val="0"/>
              </a:spcBef>
              <a:spcAft>
                <a:spcPts val="1800"/>
              </a:spcAft>
              <a:buClr>
                <a:srgbClr val="00FFFF"/>
              </a:buClr>
            </a:pPr>
            <a:r>
              <a:rPr lang="en-US" sz="3200" dirty="0">
                <a:effectLst>
                  <a:outerShdw blurRad="38100" dist="38100" dir="2700000" algn="tl">
                    <a:srgbClr val="000000">
                      <a:alpha val="43137"/>
                    </a:srgbClr>
                  </a:outerShdw>
                </a:effectLst>
                <a:cs typeface="Times New Roman" pitchFamily="18" charset="0"/>
              </a:rPr>
              <a:t>Romans 1:16; Ephesians 2:8-9</a:t>
            </a:r>
          </a:p>
          <a:p>
            <a:pPr marL="457200" indent="-457200">
              <a:lnSpc>
                <a:spcPct val="100000"/>
              </a:lnSpc>
              <a:spcBef>
                <a:spcPts val="0"/>
              </a:spcBef>
              <a:spcAft>
                <a:spcPts val="1800"/>
              </a:spcAft>
              <a:buClr>
                <a:srgbClr val="00FFFF"/>
              </a:buClr>
            </a:pPr>
            <a:r>
              <a:rPr lang="en-US" sz="3200" dirty="0">
                <a:effectLst>
                  <a:outerShdw blurRad="38100" dist="38100" dir="2700000" algn="tl">
                    <a:srgbClr val="000000">
                      <a:alpha val="43137"/>
                    </a:srgbClr>
                  </a:outerShdw>
                </a:effectLst>
                <a:cs typeface="Times New Roman" pitchFamily="18" charset="0"/>
              </a:rPr>
              <a:t>Hebrews 11:6</a:t>
            </a:r>
          </a:p>
        </p:txBody>
      </p:sp>
      <p:pic>
        <p:nvPicPr>
          <p:cNvPr id="4" name="Picture 2" descr="http://4.bp.blogspot.com/-JXH-bqfBcWE/TgJAJNX1UjI/AAAAAAAAAVA/qgy871X7QgQ/s1600/ABE.gif">
            <a:extLst>
              <a:ext uri="{FF2B5EF4-FFF2-40B4-BE49-F238E27FC236}">
                <a16:creationId xmlns:a16="http://schemas.microsoft.com/office/drawing/2014/main" id="{1943D691-FBC7-1820-7F28-DF852FC6600F}"/>
              </a:ext>
            </a:extLst>
          </p:cNvPr>
          <p:cNvPicPr>
            <a:picLocks noChangeAspect="1" noChangeArrowheads="1"/>
          </p:cNvPicPr>
          <p:nvPr/>
        </p:nvPicPr>
        <p:blipFill>
          <a:blip r:embed="rId2" cstate="print"/>
          <a:srcRect/>
          <a:stretch>
            <a:fillRect/>
          </a:stretch>
        </p:blipFill>
        <p:spPr bwMode="auto">
          <a:xfrm>
            <a:off x="8995410" y="1828800"/>
            <a:ext cx="2586990" cy="3200400"/>
          </a:xfrm>
          <a:prstGeom prst="rect">
            <a:avLst/>
          </a:prstGeom>
          <a:noFill/>
          <a:ln w="28575">
            <a:solidFill>
              <a:srgbClr val="FFFF00"/>
            </a:solidFill>
            <a:miter lim="800000"/>
            <a:headEnd/>
            <a:tailEnd/>
          </a:ln>
        </p:spPr>
      </p:pic>
    </p:spTree>
    <p:extLst>
      <p:ext uri="{BB962C8B-B14F-4D97-AF65-F5344CB8AC3E}">
        <p14:creationId xmlns:p14="http://schemas.microsoft.com/office/powerpoint/2010/main" val="1458993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7526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sz="2800" b="1" dirty="0"/>
              <a:t>Gen 15:6</a:t>
            </a:r>
          </a:p>
          <a:p>
            <a:pPr marL="0" indent="0" algn="just">
              <a:spcBef>
                <a:spcPts val="0"/>
              </a:spcBef>
              <a:spcAft>
                <a:spcPts val="0"/>
              </a:spcAft>
              <a:buNone/>
              <a:defRPr/>
            </a:pPr>
            <a:r>
              <a:rPr lang="en-US" altLang="en-US" sz="2800" dirty="0"/>
              <a:t>Then he </a:t>
            </a:r>
            <a:r>
              <a:rPr lang="en-US" altLang="en-US" sz="2800" b="1" u="sng" kern="1200" dirty="0">
                <a:solidFill>
                  <a:srgbClr val="FFFFCC"/>
                </a:solidFill>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53538" y="2000446"/>
            <a:ext cx="2371724" cy="2934092"/>
          </a:xfrm>
          <a:prstGeom prst="rect">
            <a:avLst/>
          </a:prstGeom>
          <a:noFill/>
          <a:ln w="9525">
            <a:noFill/>
            <a:miter lim="800000"/>
            <a:headEnd/>
            <a:tailEnd/>
          </a:ln>
        </p:spPr>
      </p:pic>
      <p:sp>
        <p:nvSpPr>
          <p:cNvPr id="4" name="Title 1"/>
          <p:cNvSpPr txBox="1">
            <a:spLocks/>
          </p:cNvSpPr>
          <p:nvPr/>
        </p:nvSpPr>
        <p:spPr>
          <a:xfrm>
            <a:off x="1576388" y="122238"/>
            <a:ext cx="9039225"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1752600" y="2667000"/>
            <a:ext cx="66294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latin typeface="Calibri" panose="020F0502020204030204" pitchFamily="34" charset="0"/>
              </a:rPr>
              <a:t>John 3:16</a:t>
            </a:r>
          </a:p>
          <a:p>
            <a:pPr marL="0" indent="0" algn="just">
              <a:spcBef>
                <a:spcPts val="0"/>
              </a:spcBef>
              <a:spcAft>
                <a:spcPts val="0"/>
              </a:spcAft>
              <a:buNone/>
              <a:defRPr/>
            </a:pPr>
            <a:r>
              <a:rPr lang="en-US" altLang="en-US" sz="2800" dirty="0">
                <a:effectLst>
                  <a:outerShdw blurRad="38100" dist="38100" dir="2700000" algn="tl">
                    <a:srgbClr val="000000"/>
                  </a:outerShdw>
                </a:effectLst>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believes</a:t>
            </a:r>
            <a:r>
              <a:rPr lang="en-US" altLang="en-US" sz="2800" dirty="0">
                <a:effectLst>
                  <a:outerShdw blurRad="38100" dist="38100" dir="2700000" algn="tl">
                    <a:srgbClr val="000000"/>
                  </a:outerShdw>
                </a:effectLst>
                <a:latin typeface="Calibri" panose="020F0502020204030204" pitchFamily="34" charset="0"/>
              </a:rPr>
              <a:t> in Him shall not perish, but have eternal life.</a:t>
            </a:r>
          </a:p>
        </p:txBody>
      </p:sp>
      <p:sp>
        <p:nvSpPr>
          <p:cNvPr id="6" name="Content Placeholder 2"/>
          <p:cNvSpPr txBox="1">
            <a:spLocks/>
          </p:cNvSpPr>
          <p:nvPr/>
        </p:nvSpPr>
        <p:spPr bwMode="auto">
          <a:xfrm>
            <a:off x="1752600" y="4800600"/>
            <a:ext cx="66294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latin typeface="Calibri" panose="020F0502020204030204" pitchFamily="34" charset="0"/>
              </a:rPr>
              <a:t>Acts 16:30-31</a:t>
            </a:r>
          </a:p>
          <a:p>
            <a:pPr marL="0" indent="0" algn="just">
              <a:spcBef>
                <a:spcPts val="0"/>
              </a:spcBef>
              <a:spcAft>
                <a:spcPts val="0"/>
              </a:spcAft>
              <a:buNone/>
              <a:defRPr/>
            </a:pPr>
            <a:r>
              <a:rPr lang="en-US" altLang="en-US" sz="2800" dirty="0">
                <a:effectLst>
                  <a:outerShdw blurRad="38100" dist="38100" dir="2700000" algn="tl">
                    <a:srgbClr val="000000"/>
                  </a:outerShdw>
                </a:effectLst>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Believe</a:t>
            </a:r>
            <a:r>
              <a:rPr lang="en-US" altLang="en-US" sz="2800" dirty="0">
                <a:effectLst>
                  <a:outerShdw blurRad="38100" dist="38100" dir="2700000" algn="tl">
                    <a:srgbClr val="000000"/>
                  </a:outerShdw>
                </a:effectLst>
                <a:latin typeface="Calibri" panose="020F0502020204030204" pitchFamily="34" charset="0"/>
              </a:rPr>
              <a:t> in the Lord Jesus, and you will be saved..."</a:t>
            </a:r>
          </a:p>
        </p:txBody>
      </p:sp>
    </p:spTree>
    <p:extLst>
      <p:ext uri="{BB962C8B-B14F-4D97-AF65-F5344CB8AC3E}">
        <p14:creationId xmlns:p14="http://schemas.microsoft.com/office/powerpoint/2010/main" val="3921308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9D40D-76A5-6D65-E960-D95228BC9795}"/>
            </a:ext>
          </a:extLst>
        </p:cNvPr>
        <p:cNvGrpSpPr/>
        <p:nvPr/>
      </p:nvGrpSpPr>
      <p:grpSpPr>
        <a:xfrm>
          <a:off x="0" y="0"/>
          <a:ext cx="0" cy="0"/>
          <a:chOff x="0" y="0"/>
          <a:chExt cx="0" cy="0"/>
        </a:xfrm>
      </p:grpSpPr>
      <p:sp>
        <p:nvSpPr>
          <p:cNvPr id="105474" name="Title 1">
            <a:extLst>
              <a:ext uri="{FF2B5EF4-FFF2-40B4-BE49-F238E27FC236}">
                <a16:creationId xmlns:a16="http://schemas.microsoft.com/office/drawing/2014/main" id="{99951000-EDE4-6F10-0782-110B8AAD9C97}"/>
              </a:ext>
            </a:extLst>
          </p:cNvPr>
          <p:cNvSpPr>
            <a:spLocks noGrp="1"/>
          </p:cNvSpPr>
          <p:nvPr>
            <p:ph type="title"/>
          </p:nvPr>
        </p:nvSpPr>
        <p:spPr>
          <a:xfrm>
            <a:off x="1981200" y="6019800"/>
            <a:ext cx="8229600" cy="715963"/>
          </a:xfrm>
        </p:spPr>
        <p:txBody>
          <a:bodyPr/>
          <a:lstStyle/>
          <a:p>
            <a:pPr algn="ctr" eaLnBrk="1" hangingPunct="1"/>
            <a:r>
              <a:rPr lang="en-US" altLang="en-US" sz="2000" dirty="0">
                <a:solidFill>
                  <a:schemeClr val="tx1"/>
                </a:solidFill>
              </a:rPr>
              <a:t>Lewis Sperry Chafer, vol. 7, </a:t>
            </a:r>
            <a:r>
              <a:rPr lang="en-US" altLang="en-US" sz="2000" i="1" dirty="0">
                <a:solidFill>
                  <a:schemeClr val="tx1"/>
                </a:solidFill>
              </a:rPr>
              <a:t>Systematic </a:t>
            </a:r>
            <a:r>
              <a:rPr lang="en-US" altLang="en-US" sz="2000" i="1" dirty="0" err="1">
                <a:solidFill>
                  <a:schemeClr val="tx1"/>
                </a:solidFill>
              </a:rPr>
              <a:t>Theology</a:t>
            </a:r>
            <a:r>
              <a:rPr lang="en-US" altLang="en-US" sz="2000" baseline="30000" dirty="0" err="1">
                <a:solidFill>
                  <a:schemeClr val="tx1"/>
                </a:solidFill>
                <a:hlinkClick r:id="rId2">
                  <a:extLst>
                    <a:ext uri="{A12FA001-AC4F-418D-AE19-62706E023703}">
                      <ahyp:hlinkClr xmlns:ahyp="http://schemas.microsoft.com/office/drawing/2018/hyperlinkcolor" val="tx"/>
                    </a:ext>
                  </a:extLst>
                </a:hlinkClick>
              </a:rPr>
              <a:t>b</a:t>
            </a:r>
            <a:r>
              <a:rPr lang="en-US" altLang="en-US" sz="2000" dirty="0">
                <a:solidFill>
                  <a:schemeClr val="tx1"/>
                </a:solidFill>
              </a:rPr>
              <a:t> </a:t>
            </a:r>
            <a:br>
              <a:rPr lang="en-US" altLang="en-US" sz="2000" dirty="0">
                <a:solidFill>
                  <a:schemeClr val="tx1"/>
                </a:solidFill>
              </a:rPr>
            </a:br>
            <a:r>
              <a:rPr lang="en-US" altLang="en-US" sz="2000" dirty="0">
                <a:solidFill>
                  <a:schemeClr val="tx1"/>
                </a:solidFill>
              </a:rPr>
              <a:t>(Grand Rapids, MI: Kregel Publications, 1993), 265-66.</a:t>
            </a:r>
          </a:p>
        </p:txBody>
      </p:sp>
      <p:sp>
        <p:nvSpPr>
          <p:cNvPr id="105475" name="Content Placeholder 2">
            <a:extLst>
              <a:ext uri="{FF2B5EF4-FFF2-40B4-BE49-F238E27FC236}">
                <a16:creationId xmlns:a16="http://schemas.microsoft.com/office/drawing/2014/main" id="{02046EA3-33CB-9044-F0B5-A56596494908}"/>
              </a:ext>
            </a:extLst>
          </p:cNvPr>
          <p:cNvSpPr>
            <a:spLocks noGrp="1"/>
          </p:cNvSpPr>
          <p:nvPr>
            <p:ph idx="1"/>
          </p:nvPr>
        </p:nvSpPr>
        <p:spPr>
          <a:xfrm>
            <a:off x="3733800" y="1934086"/>
            <a:ext cx="7848600" cy="1799714"/>
          </a:xfrm>
        </p:spPr>
        <p:txBody>
          <a:bodyPr/>
          <a:lstStyle/>
          <a:p>
            <a:pPr marL="0" indent="0" algn="just" eaLnBrk="1" hangingPunct="1">
              <a:buNone/>
            </a:pPr>
            <a:r>
              <a:rPr lang="en-US" altLang="en-US" b="1" u="sng" dirty="0">
                <a:solidFill>
                  <a:srgbClr val="FFFFCC"/>
                </a:solidFill>
              </a:rPr>
              <a:t>“…because upwards of 150 passages of Scripture condition salvation upon believing only</a:t>
            </a:r>
            <a:r>
              <a:rPr lang="en-US" altLang="en-US" b="1" dirty="0"/>
              <a:t> </a:t>
            </a:r>
            <a:r>
              <a:rPr lang="en-US" altLang="en-US" dirty="0"/>
              <a:t>(cf. John 3:16; Acts 16:31). </a:t>
            </a:r>
          </a:p>
        </p:txBody>
      </p:sp>
      <p:pic>
        <p:nvPicPr>
          <p:cNvPr id="47108" name="Picture 2" descr="http://t1.gstatic.com/images?q=tbn:ANd9GcQxv3vyi4YqgamHAJTIgWkNJkLqWWIuAG2pkecTpX67vjz6XE96Kw">
            <a:extLst>
              <a:ext uri="{FF2B5EF4-FFF2-40B4-BE49-F238E27FC236}">
                <a16:creationId xmlns:a16="http://schemas.microsoft.com/office/drawing/2014/main" id="{86E48C6C-E1F1-73CD-F211-E746499EBE86}"/>
              </a:ext>
            </a:extLst>
          </p:cNvPr>
          <p:cNvPicPr>
            <a:picLocks noChangeAspect="1" noChangeArrowheads="1"/>
          </p:cNvPicPr>
          <p:nvPr/>
        </p:nvPicPr>
        <p:blipFill>
          <a:blip r:embed="rId3" cstate="print"/>
          <a:srcRect/>
          <a:stretch>
            <a:fillRect/>
          </a:stretch>
        </p:blipFill>
        <p:spPr bwMode="auto">
          <a:xfrm>
            <a:off x="685796" y="1600200"/>
            <a:ext cx="2530121" cy="3566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a:extLst>
              <a:ext uri="{FF2B5EF4-FFF2-40B4-BE49-F238E27FC236}">
                <a16:creationId xmlns:a16="http://schemas.microsoft.com/office/drawing/2014/main" id="{26C6F19E-55AB-A4E0-3C7A-FA07DE741071}"/>
              </a:ext>
            </a:extLst>
          </p:cNvPr>
          <p:cNvSpPr txBox="1">
            <a:spLocks/>
          </p:cNvSpPr>
          <p:nvPr/>
        </p:nvSpPr>
        <p:spPr>
          <a:xfrm>
            <a:off x="1981200" y="274638"/>
            <a:ext cx="822960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Belief-God’s One Condition for Justification</a:t>
            </a:r>
          </a:p>
        </p:txBody>
      </p:sp>
    </p:spTree>
    <p:extLst>
      <p:ext uri="{BB962C8B-B14F-4D97-AF65-F5344CB8AC3E}">
        <p14:creationId xmlns:p14="http://schemas.microsoft.com/office/powerpoint/2010/main" val="4137900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371600"/>
            <a:ext cx="10972800" cy="5340285"/>
          </a:xfrm>
          <a:prstGeom prst="rect">
            <a:avLst/>
          </a:prstGeom>
          <a:noFill/>
          <a:ln w="9525">
            <a:noFill/>
            <a:miter lim="800000"/>
            <a:headEnd/>
            <a:tailEnd/>
          </a:ln>
          <a:effectLst/>
        </p:spPr>
        <p:txBody>
          <a:bodyPr/>
          <a:lstStyle/>
          <a:p>
            <a:pPr algn="just">
              <a:buClr>
                <a:srgbClr val="0000FF"/>
              </a:buClr>
              <a:defRPr/>
            </a:pPr>
            <a:r>
              <a:rPr lang="en-US" sz="3000" dirty="0">
                <a:latin typeface="Calibri" panose="020F0502020204030204" pitchFamily="34" charset="0"/>
                <a:cs typeface="Calibri" panose="020F0502020204030204" pitchFamily="34" charset="0"/>
              </a:rPr>
              <a:t>“If faith is a gift of God, THEN HOW DO I GET IT? Do I do nothing and hope that God will sovereignly bestow it upon me? Or, do I cry out to God and pray that He will give me the gift of saving faith? Dr. MacArthur apparently holds to this second option. At the end of one of his messages he gave a salvation appeal and said the following: "Faith is a gift from God...it is permanent...the faith that God gives begets obedience...God gave it to you and He sustains it...May God grant you a true saving faith, a permanent gift that begins in humility and brokenness over sin and ends up in obedience unto righteousness. That's true faith and it's a gift that only God can give, </a:t>
            </a:r>
            <a:r>
              <a:rPr lang="en-US" sz="3000" b="1" u="sng" dirty="0">
                <a:solidFill>
                  <a:srgbClr val="FFFFCC"/>
                </a:solidFill>
                <a:latin typeface="Calibri" panose="020F0502020204030204" pitchFamily="34" charset="0"/>
                <a:cs typeface="Calibri" panose="020F0502020204030204" pitchFamily="34" charset="0"/>
              </a:rPr>
              <a:t>and if you desire it pray and ask that He would grant it to you</a:t>
            </a:r>
            <a:r>
              <a:rPr lang="en-US" sz="3000" b="1"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a:t>
            </a:r>
            <a:endParaRPr lang="en-US" altLang="zh-CN" sz="3000" kern="0" dirty="0">
              <a:effectLst>
                <a:outerShdw blurRad="38100" dist="38100" dir="2700000" algn="tl">
                  <a:srgbClr val="000000"/>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3162300" y="223764"/>
            <a:ext cx="5867400" cy="919236"/>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 Jr.</a:t>
            </a:r>
          </a:p>
          <a:p>
            <a:pPr algn="ctr">
              <a:defRPr/>
            </a:pPr>
            <a:r>
              <a:rPr lang="en-US" sz="1600" dirty="0">
                <a:latin typeface="Calibri" panose="020F0502020204030204" pitchFamily="34" charset="0"/>
                <a:cs typeface="Calibri" panose="020F0502020204030204" pitchFamily="34" charset="0"/>
              </a:rPr>
              <a:t>Tape GC 90-21 on Lordship salvation, last part of tape, comments made during the closing invitation</a:t>
            </a:r>
            <a:r>
              <a:rPr lang="en-US" sz="1600" kern="0" dirty="0">
                <a:latin typeface="Calibri" panose="020F0502020204030204" pitchFamily="34" charset="0"/>
                <a:cs typeface="Calibri" panose="020F0502020204030204" pitchFamily="34" charset="0"/>
              </a:rPr>
              <a:t>.</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797" y="145144"/>
            <a:ext cx="1253203" cy="731520"/>
          </a:xfrm>
          <a:prstGeom prst="rect">
            <a:avLst/>
          </a:prstGeom>
          <a:ln>
            <a:solidFill>
              <a:schemeClr val="tx1"/>
            </a:solidFill>
          </a:ln>
        </p:spPr>
      </p:pic>
    </p:spTree>
    <p:extLst>
      <p:ext uri="{BB962C8B-B14F-4D97-AF65-F5344CB8AC3E}">
        <p14:creationId xmlns:p14="http://schemas.microsoft.com/office/powerpoint/2010/main" val="1322072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218197-3EFC-486C-A3F3-D7502BE294C9}"/>
              </a:ext>
            </a:extLst>
          </p:cNvPr>
          <p:cNvSpPr/>
          <p:nvPr/>
        </p:nvSpPr>
        <p:spPr>
          <a:xfrm>
            <a:off x="609600" y="1300877"/>
            <a:ext cx="10972800" cy="5016758"/>
          </a:xfrm>
          <a:prstGeom prst="rect">
            <a:avLst/>
          </a:prstGeom>
        </p:spPr>
        <p:txBody>
          <a:bodyPr wrap="square">
            <a:spAutoFit/>
          </a:bodyPr>
          <a:lstStyle/>
          <a:p>
            <a:pPr algn="just">
              <a:defRPr/>
            </a:pPr>
            <a:r>
              <a:rPr lang="en-US" sz="3200" dirty="0">
                <a:latin typeface="Calibri" panose="020F0502020204030204" pitchFamily="34" charset="0"/>
                <a:cs typeface="Calibri" panose="020F0502020204030204" pitchFamily="34" charset="0"/>
              </a:rPr>
              <a:t>“But counselors, as Christians, are obligated to present the claims of Christ. They must present the good news that Christ Jesus died on the cross in the place of </a:t>
            </a:r>
            <a:r>
              <a:rPr lang="en-US" sz="3200" b="1" u="sng" dirty="0">
                <a:solidFill>
                  <a:srgbClr val="FFFFCC"/>
                </a:solidFill>
                <a:latin typeface="Calibri"/>
                <a:cs typeface="Times New Roman" pitchFamily="18" charset="0"/>
              </a:rPr>
              <a:t>His own</a:t>
            </a:r>
            <a:r>
              <a:rPr lang="en-US" sz="3200" dirty="0">
                <a:latin typeface="Calibri" panose="020F0502020204030204" pitchFamily="34" charset="0"/>
                <a:cs typeface="Calibri" panose="020F0502020204030204" pitchFamily="34" charset="0"/>
              </a:rPr>
              <a:t>, that He bore the guilt and suffered the penalty for their sins. He died that all whom the Father had given to Him might come unto Him and have life everlasting. As a reformed Christian, the writer believes that counselors must not tell any unsaved counselee that Christ died for him, </a:t>
            </a:r>
            <a:r>
              <a:rPr lang="en-US" sz="3200" b="1" u="sng" dirty="0">
                <a:solidFill>
                  <a:srgbClr val="FFFFCC"/>
                </a:solidFill>
                <a:latin typeface="Calibri"/>
                <a:cs typeface="Times New Roman" pitchFamily="18" charset="0"/>
              </a:rPr>
              <a:t>FOR THEY CANNOT SAY THAT</a:t>
            </a:r>
            <a:r>
              <a:rPr lang="en-US" sz="3200" dirty="0">
                <a:latin typeface="Calibri" panose="020F0502020204030204" pitchFamily="34" charset="0"/>
                <a:cs typeface="Calibri" panose="020F0502020204030204" pitchFamily="34" charset="0"/>
              </a:rPr>
              <a:t>. No man knows except Christ Himself who are </a:t>
            </a:r>
            <a:r>
              <a:rPr lang="en-US" sz="3200" b="1" u="sng" dirty="0">
                <a:solidFill>
                  <a:srgbClr val="FFFFCC"/>
                </a:solidFill>
                <a:latin typeface="Calibri"/>
                <a:cs typeface="Times New Roman" pitchFamily="18" charset="0"/>
              </a:rPr>
              <a:t>His elect</a:t>
            </a:r>
            <a:r>
              <a:rPr lang="en-US" sz="3200" dirty="0">
                <a:latin typeface="Calibri" panose="020F0502020204030204" pitchFamily="34" charset="0"/>
                <a:cs typeface="Calibri" panose="020F0502020204030204" pitchFamily="34" charset="0"/>
              </a:rPr>
              <a:t> for whom He died." [emphasis mine]</a:t>
            </a:r>
          </a:p>
        </p:txBody>
      </p:sp>
      <p:sp>
        <p:nvSpPr>
          <p:cNvPr id="5" name="TextBox 4">
            <a:extLst>
              <a:ext uri="{FF2B5EF4-FFF2-40B4-BE49-F238E27FC236}">
                <a16:creationId xmlns:a16="http://schemas.microsoft.com/office/drawing/2014/main" id="{8A75B51A-1920-408C-9909-36937B356D88}"/>
              </a:ext>
            </a:extLst>
          </p:cNvPr>
          <p:cNvSpPr txBox="1"/>
          <p:nvPr/>
        </p:nvSpPr>
        <p:spPr>
          <a:xfrm>
            <a:off x="3083719" y="228600"/>
            <a:ext cx="6024562" cy="1016000"/>
          </a:xfrm>
          <a:prstGeom prst="rect">
            <a:avLst/>
          </a:prstGeom>
          <a:noFill/>
        </p:spPr>
        <p:txBody>
          <a:bodyPr>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Jay Adams </a:t>
            </a:r>
          </a:p>
          <a:p>
            <a:pPr algn="ctr">
              <a:defRPr/>
            </a:pPr>
            <a:r>
              <a:rPr lang="en-US" i="1" dirty="0">
                <a:latin typeface="Calibri" panose="020F0502020204030204" pitchFamily="34" charset="0"/>
                <a:cs typeface="Calibri" panose="020F0502020204030204" pitchFamily="34" charset="0"/>
              </a:rPr>
              <a:t>Competent to Counsel</a:t>
            </a:r>
            <a:r>
              <a:rPr lang="en-US" dirty="0">
                <a:latin typeface="Calibri" panose="020F0502020204030204" pitchFamily="34" charset="0"/>
                <a:cs typeface="Calibri" panose="020F0502020204030204" pitchFamily="34" charset="0"/>
              </a:rPr>
              <a:t>,  70. </a:t>
            </a:r>
          </a:p>
        </p:txBody>
      </p:sp>
      <p:pic>
        <p:nvPicPr>
          <p:cNvPr id="3" name="Picture 2">
            <a:extLst>
              <a:ext uri="{FF2B5EF4-FFF2-40B4-BE49-F238E27FC236}">
                <a16:creationId xmlns:a16="http://schemas.microsoft.com/office/drawing/2014/main" id="{2D23B1DF-8638-4D72-92C2-E5C6F861BB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979" y="76200"/>
            <a:ext cx="1094773"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3355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8700" y="228600"/>
            <a:ext cx="10134600" cy="685800"/>
          </a:xfrm>
        </p:spPr>
        <p:txBody>
          <a:bodyPr/>
          <a:lstStyle/>
          <a:p>
            <a:pPr algn="ctr"/>
            <a:r>
              <a:rPr lang="en-US" sz="3600" dirty="0">
                <a:effectLst>
                  <a:outerShdw blurRad="38100" dist="38100" dir="2700000" algn="tl">
                    <a:srgbClr val="000000">
                      <a:alpha val="43137"/>
                    </a:srgbClr>
                  </a:outerShdw>
                </a:effectLst>
                <a:cs typeface="Calibri" pitchFamily="34" charset="0"/>
              </a:rPr>
              <a:t>iv. Miscellaneous Problems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143000"/>
            <a:ext cx="10363200" cy="5562600"/>
          </a:xfrm>
        </p:spPr>
        <p:txBody>
          <a:bodyPr/>
          <a:lstStyle/>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Degree of faith mentioned? (Matt. 8:5-13)</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to believe?</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for not believing (John 3:18; 5:40)</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the instrument with the agent</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Reverses the subject (man)‒object (God) relationship</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Romans 10:17</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how the Gospel is shared</a:t>
            </a:r>
          </a:p>
          <a:p>
            <a:pPr marL="457200" indent="-457200">
              <a:spcBef>
                <a:spcPts val="0"/>
              </a:spcBef>
              <a:spcAft>
                <a:spcPts val="1200"/>
              </a:spcAft>
              <a:buSzPct val="90000"/>
              <a:defRPr/>
            </a:pPr>
            <a:r>
              <a:rPr lang="en-US" sz="3000" b="1" u="sng" dirty="0">
                <a:solidFill>
                  <a:srgbClr val="FFFFCC"/>
                </a:solidFill>
                <a:effectLst>
                  <a:outerShdw blurRad="38100" dist="38100" dir="2700000" algn="tl">
                    <a:srgbClr val="000000">
                      <a:alpha val="43137"/>
                    </a:srgbClr>
                  </a:outerShdw>
                </a:effectLst>
                <a:cs typeface="Calibri" pitchFamily="34" charset="0"/>
              </a:rPr>
              <a:t>A lively corpse indeed?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 Catholic roots </a:t>
            </a:r>
          </a:p>
        </p:txBody>
      </p:sp>
      <p:pic>
        <p:nvPicPr>
          <p:cNvPr id="6" name="Picture 2">
            <a:extLst>
              <a:ext uri="{FF2B5EF4-FFF2-40B4-BE49-F238E27FC236}">
                <a16:creationId xmlns:a16="http://schemas.microsoft.com/office/drawing/2014/main" id="{AFE29B1C-888A-4741-8BAF-E67070F2B5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2514600"/>
            <a:ext cx="153768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811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371600"/>
            <a:ext cx="10972800" cy="5340285"/>
          </a:xfrm>
          <a:prstGeom prst="rect">
            <a:avLst/>
          </a:prstGeom>
          <a:noFill/>
          <a:ln w="9525">
            <a:noFill/>
            <a:miter lim="800000"/>
            <a:headEnd/>
            <a:tailEnd/>
          </a:ln>
          <a:effectLst/>
        </p:spPr>
        <p:txBody>
          <a:bodyPr/>
          <a:lstStyle/>
          <a:p>
            <a:pPr algn="just">
              <a:buClr>
                <a:srgbClr val="0000FF"/>
              </a:buClr>
              <a:defRPr/>
            </a:pPr>
            <a:r>
              <a:rPr lang="en-US" sz="3000" dirty="0">
                <a:latin typeface="Calibri" panose="020F0502020204030204" pitchFamily="34" charset="0"/>
                <a:cs typeface="Calibri" panose="020F0502020204030204" pitchFamily="34" charset="0"/>
              </a:rPr>
              <a:t>“If faith is a gift of God, THEN HOW DO I GET IT? Do I do nothing and hope that God will sovereignly bestow it upon me? Or, do I cry out to God and pray that He will give me the gift of saving faith? Dr. MacArthur apparently holds to this second option. At the end of one of his messages he gave a salvation appeal and said the following: "Faith is a gift from God...it is permanent...the faith that God gives begets obedience...God gave it to you and He sustains it...May God grant you a true saving faith, a permanent gift that begins in humility and brokenness over sin and ends up in obedience unto righteousness. That's true faith and it's a gift that only God can give, </a:t>
            </a:r>
            <a:r>
              <a:rPr lang="en-US" sz="3000" b="1" u="sng" dirty="0">
                <a:solidFill>
                  <a:srgbClr val="FFFFCC"/>
                </a:solidFill>
                <a:latin typeface="Calibri" panose="020F0502020204030204" pitchFamily="34" charset="0"/>
                <a:cs typeface="Calibri" panose="020F0502020204030204" pitchFamily="34" charset="0"/>
              </a:rPr>
              <a:t>and if you desire it pray and ask that He would grant it to you</a:t>
            </a:r>
            <a:r>
              <a:rPr lang="en-US" sz="3000" b="1"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a:t>
            </a:r>
            <a:endParaRPr lang="en-US" altLang="zh-CN" sz="3000" kern="0" dirty="0">
              <a:effectLst>
                <a:outerShdw blurRad="38100" dist="38100" dir="2700000" algn="tl">
                  <a:srgbClr val="000000"/>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3162300" y="223764"/>
            <a:ext cx="5867400" cy="919236"/>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 Jr.</a:t>
            </a:r>
          </a:p>
          <a:p>
            <a:pPr algn="ctr">
              <a:defRPr/>
            </a:pPr>
            <a:r>
              <a:rPr lang="en-US" sz="1600" dirty="0">
                <a:latin typeface="Calibri" panose="020F0502020204030204" pitchFamily="34" charset="0"/>
                <a:cs typeface="Calibri" panose="020F0502020204030204" pitchFamily="34" charset="0"/>
              </a:rPr>
              <a:t>Tape GC 90-21 on Lordship salvation, last part of tape, comments made during the closing invitation</a:t>
            </a:r>
            <a:r>
              <a:rPr lang="en-US" sz="1600" kern="0" dirty="0">
                <a:latin typeface="Calibri" panose="020F0502020204030204" pitchFamily="34" charset="0"/>
                <a:cs typeface="Calibri" panose="020F0502020204030204" pitchFamily="34" charset="0"/>
              </a:rPr>
              <a:t>.</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797" y="145144"/>
            <a:ext cx="1253203" cy="731520"/>
          </a:xfrm>
          <a:prstGeom prst="rect">
            <a:avLst/>
          </a:prstGeom>
          <a:ln>
            <a:solidFill>
              <a:schemeClr val="tx1"/>
            </a:solidFill>
          </a:ln>
        </p:spPr>
      </p:pic>
    </p:spTree>
    <p:extLst>
      <p:ext uri="{BB962C8B-B14F-4D97-AF65-F5344CB8AC3E}">
        <p14:creationId xmlns:p14="http://schemas.microsoft.com/office/powerpoint/2010/main" val="1670389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914400"/>
            <a:ext cx="10972800" cy="5029200"/>
          </a:xfrm>
          <a:prstGeom prst="rect">
            <a:avLst/>
          </a:prstGeom>
          <a:noFill/>
          <a:ln w="9525">
            <a:noFill/>
            <a:miter lim="800000"/>
            <a:headEnd/>
            <a:tailEnd/>
          </a:ln>
          <a:effectLst/>
        </p:spPr>
        <p:txBody>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an unscriptural doctrine of total depravity leads to an unscriptural and inconsistent plan of salvation. Doubtless the sinner is ‘dead in trespasses and sins’ (Eph. 2:1b). If this means that regeneration must precede faith, then it must also mean that regeneration must precede all three of the pious duties Shedd outlines for the lost [as seen in the following sentence]. A doctrine of total depravity that excludes the possibility of faith must also exclude the possibilities of ‘hearing the word,’ ‘giving serious application to divine truth,’ and ‘praying for the Holy Spirit for conviction and regeneration.’ The extreme Calvinist deals with a rather lively spiritual corpse after all. If the corpse has enough vitality to read the Word, and heed the message, and pray for conviction, perhaps it can also believe.”</a:t>
            </a:r>
          </a:p>
        </p:txBody>
      </p:sp>
      <p:sp>
        <p:nvSpPr>
          <p:cNvPr id="6" name="Rectangle 2"/>
          <p:cNvSpPr>
            <a:spLocks noChangeArrowheads="1"/>
          </p:cNvSpPr>
          <p:nvPr/>
        </p:nvSpPr>
        <p:spPr bwMode="auto">
          <a:xfrm>
            <a:off x="2625013" y="218388"/>
            <a:ext cx="6941975" cy="69601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Roy L. Aldrich </a:t>
            </a:r>
          </a:p>
        </p:txBody>
      </p:sp>
      <p:sp>
        <p:nvSpPr>
          <p:cNvPr id="3" name="TextBox 2">
            <a:extLst>
              <a:ext uri="{FF2B5EF4-FFF2-40B4-BE49-F238E27FC236}">
                <a16:creationId xmlns:a16="http://schemas.microsoft.com/office/drawing/2014/main" id="{8EE002FD-3B48-499C-A419-5390C6A53357}"/>
              </a:ext>
            </a:extLst>
          </p:cNvPr>
          <p:cNvSpPr txBox="1"/>
          <p:nvPr/>
        </p:nvSpPr>
        <p:spPr>
          <a:xfrm>
            <a:off x="609600" y="6248400"/>
            <a:ext cx="109728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Roy L. Aldrich, “The Gift of God,” Bibliotheca Sacra 122 (July–September 1965): 249.</a:t>
            </a:r>
          </a:p>
        </p:txBody>
      </p:sp>
    </p:spTree>
    <p:extLst>
      <p:ext uri="{BB962C8B-B14F-4D97-AF65-F5344CB8AC3E}">
        <p14:creationId xmlns:p14="http://schemas.microsoft.com/office/powerpoint/2010/main" val="519672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7620000" cy="5029200"/>
          </a:xfrm>
        </p:spPr>
        <p:txBody>
          <a:bodyPr/>
          <a:lstStyle/>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Calvinistic definition</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Calvinistic arguments</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Man can resist God’s grace</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Man can resist God by disbelieving</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John 6:44?</a:t>
            </a:r>
          </a:p>
        </p:txBody>
      </p:sp>
      <p:sp>
        <p:nvSpPr>
          <p:cNvPr id="4" name="Title 1">
            <a:extLst>
              <a:ext uri="{FF2B5EF4-FFF2-40B4-BE49-F238E27FC236}">
                <a16:creationId xmlns:a16="http://schemas.microsoft.com/office/drawing/2014/main" id="{300B0536-D0BE-A8F7-6626-A84C79EA5990}"/>
              </a:ext>
            </a:extLst>
          </p:cNvPr>
          <p:cNvSpPr>
            <a:spLocks noGrp="1"/>
          </p:cNvSpPr>
          <p:nvPr>
            <p:ph type="title"/>
          </p:nvPr>
        </p:nvSpPr>
        <p:spPr>
          <a:xfrm>
            <a:off x="1143000" y="228600"/>
            <a:ext cx="9220200" cy="914400"/>
          </a:xfrm>
        </p:spPr>
        <p:txBody>
          <a:bodyPr/>
          <a:lstStyle/>
          <a:p>
            <a:pPr marL="742950" indent="-742950" algn="ctr">
              <a:buClr>
                <a:srgbClr val="CC66FF"/>
              </a:buClr>
              <a:buFont typeface="+mj-lt"/>
              <a:buAutoNum type="alphaUcPeriod" startAt="4"/>
            </a:pPr>
            <a:r>
              <a:rPr lang="en-US" sz="3600" dirty="0">
                <a:effectLst>
                  <a:outerShdw blurRad="38100" dist="38100" dir="2700000" algn="tl">
                    <a:srgbClr val="000000">
                      <a:alpha val="43137"/>
                    </a:srgbClr>
                  </a:outerShdw>
                </a:effectLst>
              </a:rPr>
              <a:t>Irresistible Grace</a:t>
            </a:r>
          </a:p>
        </p:txBody>
      </p:sp>
      <p:pic>
        <p:nvPicPr>
          <p:cNvPr id="2" name="Picture 2">
            <a:extLst>
              <a:ext uri="{FF2B5EF4-FFF2-40B4-BE49-F238E27FC236}">
                <a16:creationId xmlns:a16="http://schemas.microsoft.com/office/drawing/2014/main" id="{306DC746-3A6A-3FB4-08E3-C27BB7F268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041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8700" y="228600"/>
            <a:ext cx="10134600" cy="685800"/>
          </a:xfrm>
        </p:spPr>
        <p:txBody>
          <a:bodyPr/>
          <a:lstStyle/>
          <a:p>
            <a:pPr algn="ctr"/>
            <a:r>
              <a:rPr lang="en-US" sz="3600" dirty="0">
                <a:effectLst>
                  <a:outerShdw blurRad="38100" dist="38100" dir="2700000" algn="tl">
                    <a:srgbClr val="000000">
                      <a:alpha val="43137"/>
                    </a:srgbClr>
                  </a:outerShdw>
                </a:effectLst>
                <a:cs typeface="Calibri" pitchFamily="34" charset="0"/>
              </a:rPr>
              <a:t>iv. Miscellaneous Problems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143000"/>
            <a:ext cx="10363200" cy="5562600"/>
          </a:xfrm>
        </p:spPr>
        <p:txBody>
          <a:bodyPr/>
          <a:lstStyle/>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Degree of faith mentioned? (Matt. 8:5-13)</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to believe?</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Responsibility for not believing (John 3:18; 5:40)</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the instrument with the agent</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Reverses the subject (man)‒object (God) relationship</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Romans 10:17</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Confuses how the Gospel is shared</a:t>
            </a:r>
          </a:p>
          <a:p>
            <a:pPr marL="457200" indent="-457200">
              <a:spcBef>
                <a:spcPts val="0"/>
              </a:spcBef>
              <a:spcAft>
                <a:spcPts val="1200"/>
              </a:spcAft>
              <a:buSzPct val="90000"/>
              <a:defRPr/>
            </a:pPr>
            <a:r>
              <a:rPr lang="en-US" sz="3000" dirty="0">
                <a:effectLst>
                  <a:outerShdw blurRad="38100" dist="38100" dir="2700000" algn="tl">
                    <a:srgbClr val="000000">
                      <a:alpha val="43137"/>
                    </a:srgbClr>
                  </a:outerShdw>
                </a:effectLst>
                <a:cs typeface="Calibri" pitchFamily="34" charset="0"/>
              </a:rPr>
              <a:t>A lively corpse indeed?</a:t>
            </a:r>
          </a:p>
          <a:p>
            <a:pPr marL="457200" indent="-457200">
              <a:spcBef>
                <a:spcPts val="0"/>
              </a:spcBef>
              <a:spcAft>
                <a:spcPts val="1200"/>
              </a:spcAft>
              <a:buSzPct val="90000"/>
              <a:defRPr/>
            </a:pPr>
            <a:r>
              <a:rPr lang="en-US" sz="3000" b="1" u="sng" dirty="0">
                <a:solidFill>
                  <a:srgbClr val="FFFFCC"/>
                </a:solidFill>
                <a:effectLst>
                  <a:outerShdw blurRad="38100" dist="38100" dir="2700000" algn="tl">
                    <a:srgbClr val="000000">
                      <a:alpha val="43137"/>
                    </a:srgbClr>
                  </a:outerShdw>
                </a:effectLst>
                <a:cs typeface="Calibri" pitchFamily="34" charset="0"/>
              </a:rPr>
              <a:t>Roman Catholic roots </a:t>
            </a:r>
          </a:p>
        </p:txBody>
      </p:sp>
      <p:pic>
        <p:nvPicPr>
          <p:cNvPr id="6" name="Picture 2">
            <a:extLst>
              <a:ext uri="{FF2B5EF4-FFF2-40B4-BE49-F238E27FC236}">
                <a16:creationId xmlns:a16="http://schemas.microsoft.com/office/drawing/2014/main" id="{AFE29B1C-888A-4741-8BAF-E67070F2B5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2514600"/>
            <a:ext cx="153768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55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600200"/>
            <a:ext cx="10972800" cy="2819400"/>
          </a:xfrm>
          <a:prstGeom prst="rect">
            <a:avLst/>
          </a:prstGeom>
          <a:noFill/>
          <a:ln w="9525">
            <a:noFill/>
            <a:miter lim="800000"/>
            <a:headEnd/>
            <a:tailEnd/>
          </a:ln>
          <a:effectLst/>
        </p:spPr>
        <p:txBody>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concept of infused faith for salvation bears a marked resemblance to the sacramentalism of the Roman Catholic Church. That is to say, faith becomes a transmitted and efficacious element which God gives to men for salvation.”</a:t>
            </a:r>
          </a:p>
        </p:txBody>
      </p:sp>
      <p:sp>
        <p:nvSpPr>
          <p:cNvPr id="6" name="Rectangle 2"/>
          <p:cNvSpPr>
            <a:spLocks noChangeArrowheads="1"/>
          </p:cNvSpPr>
          <p:nvPr/>
        </p:nvSpPr>
        <p:spPr bwMode="auto">
          <a:xfrm>
            <a:off x="2625013" y="218388"/>
            <a:ext cx="6941975" cy="92461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Gary L. Nebeker </a:t>
            </a:r>
          </a:p>
        </p:txBody>
      </p:sp>
      <p:sp>
        <p:nvSpPr>
          <p:cNvPr id="3" name="TextBox 2">
            <a:extLst>
              <a:ext uri="{FF2B5EF4-FFF2-40B4-BE49-F238E27FC236}">
                <a16:creationId xmlns:a16="http://schemas.microsoft.com/office/drawing/2014/main" id="{8EE002FD-3B48-499C-A419-5390C6A53357}"/>
              </a:ext>
            </a:extLst>
          </p:cNvPr>
          <p:cNvSpPr txBox="1"/>
          <p:nvPr/>
        </p:nvSpPr>
        <p:spPr>
          <a:xfrm>
            <a:off x="1748713" y="5867400"/>
            <a:ext cx="8694575" cy="830997"/>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Gary L. Nebeker, “Is Faith a Gift of God? Ephesians 2:8 Reconsidered,” Grace Evangelical Society News, July 1989, 1.</a:t>
            </a:r>
          </a:p>
        </p:txBody>
      </p:sp>
    </p:spTree>
    <p:extLst>
      <p:ext uri="{BB962C8B-B14F-4D97-AF65-F5344CB8AC3E}">
        <p14:creationId xmlns:p14="http://schemas.microsoft.com/office/powerpoint/2010/main" val="1772210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137306"/>
            <a:ext cx="10972800" cy="4653894"/>
          </a:xfrm>
          <a:prstGeom prst="rect">
            <a:avLst/>
          </a:prstGeom>
          <a:noFill/>
          <a:ln w="9525">
            <a:noFill/>
            <a:miter lim="800000"/>
            <a:headEnd/>
            <a:tailEnd/>
          </a:ln>
          <a:effectLst/>
        </p:spPr>
        <p:txBody>
          <a:bodyPr/>
          <a:lstStyle/>
          <a:p>
            <a:pPr algn="just" eaLnBrk="0" hangingPunct="0">
              <a:spcBef>
                <a:spcPct val="20000"/>
              </a:spcBef>
              <a:buClr>
                <a:schemeClr val="tx2"/>
              </a:buClr>
              <a:buSzPct val="75000"/>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“Most of those today, including evangelical leaders who hold Calvin in great esteem, are not aware that they have been captivated by the writings of a devout Roman Catholic, newly converted to Luther’s Protestantism, who had broken with Rome only a year before. Oddly, Calvin kept himself on the payroll of the Roman Catholic Church for nearly a year after he claimed to have been miraculously delivered from the ‘deep slough’ of ‘obstinate addiction to the superstitions of the papacy.’”</a:t>
            </a:r>
          </a:p>
        </p:txBody>
      </p:sp>
      <p:sp>
        <p:nvSpPr>
          <p:cNvPr id="6" name="Rectangle 2"/>
          <p:cNvSpPr>
            <a:spLocks noChangeArrowheads="1"/>
          </p:cNvSpPr>
          <p:nvPr/>
        </p:nvSpPr>
        <p:spPr bwMode="auto">
          <a:xfrm>
            <a:off x="2625013" y="228601"/>
            <a:ext cx="6941975" cy="908706"/>
          </a:xfrm>
          <a:prstGeom prst="rect">
            <a:avLst/>
          </a:prstGeom>
          <a:noFill/>
          <a:ln w="9525">
            <a:noFill/>
            <a:miter lim="800000"/>
            <a:headEnd/>
            <a:tailEnd/>
          </a:ln>
          <a:effectLst/>
        </p:spPr>
        <p:txBody>
          <a:bodyPr anchor="ctr"/>
          <a:lstStyle/>
          <a:p>
            <a:pPr algn="ctr" eaLnBrk="0" hangingPunct="0">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Dave Hunt </a:t>
            </a:r>
          </a:p>
        </p:txBody>
      </p:sp>
      <p:sp>
        <p:nvSpPr>
          <p:cNvPr id="3" name="TextBox 2">
            <a:extLst>
              <a:ext uri="{FF2B5EF4-FFF2-40B4-BE49-F238E27FC236}">
                <a16:creationId xmlns:a16="http://schemas.microsoft.com/office/drawing/2014/main" id="{8EE002FD-3B48-499C-A419-5390C6A53357}"/>
              </a:ext>
            </a:extLst>
          </p:cNvPr>
          <p:cNvSpPr txBox="1"/>
          <p:nvPr/>
        </p:nvSpPr>
        <p:spPr>
          <a:xfrm>
            <a:off x="1409700" y="6400800"/>
            <a:ext cx="93726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Dave Hunt, </a:t>
            </a:r>
            <a:r>
              <a:rPr lang="en-US" sz="1600" i="1" dirty="0">
                <a:latin typeface="Calibri" panose="020F0502020204030204" pitchFamily="34" charset="0"/>
                <a:cs typeface="Calibri" panose="020F0502020204030204" pitchFamily="34" charset="0"/>
              </a:rPr>
              <a:t>What Love Is This? Calvinism's Misrepresentation of God</a:t>
            </a:r>
            <a:r>
              <a:rPr lang="en-US" sz="1600" dirty="0">
                <a:latin typeface="Calibri" panose="020F0502020204030204" pitchFamily="34" charset="0"/>
                <a:cs typeface="Calibri" panose="020F0502020204030204" pitchFamily="34" charset="0"/>
              </a:rPr>
              <a:t>, 4th ed. (Bend, OR: Berean Call, 2013), 42.</a:t>
            </a:r>
          </a:p>
        </p:txBody>
      </p:sp>
    </p:spTree>
    <p:extLst>
      <p:ext uri="{BB962C8B-B14F-4D97-AF65-F5344CB8AC3E}">
        <p14:creationId xmlns:p14="http://schemas.microsoft.com/office/powerpoint/2010/main" val="3148875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609599" y="228600"/>
            <a:ext cx="10929257" cy="1143000"/>
          </a:xfrm>
        </p:spPr>
        <p:txBody>
          <a:bodyPr/>
          <a:lstStyle/>
          <a:p>
            <a:pPr algn="ctr"/>
            <a:r>
              <a:rPr lang="en-US" sz="4000" dirty="0"/>
              <a:t>Irresistible Grace = Regeneration </a:t>
            </a:r>
            <a:br>
              <a:rPr lang="en-US" sz="4000" dirty="0"/>
            </a:br>
            <a:r>
              <a:rPr lang="en-US" sz="4000" dirty="0"/>
              <a:t>Precedes Faith &amp; Faith is a Gift</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09599" y="1905000"/>
            <a:ext cx="10929257" cy="2971800"/>
          </a:xfrm>
        </p:spPr>
        <p:txBody>
          <a:bodyPr/>
          <a:lstStyle/>
          <a:p>
            <a:pPr marL="0" indent="0" algn="just">
              <a:buNone/>
            </a:pPr>
            <a:r>
              <a:rPr lang="en-US" dirty="0">
                <a:effectLst/>
              </a:rPr>
              <a:t>“I” stands for “Irresistible Grace.” Faith is something “God irresistibly bestowed upon the elect without their having believed anything…By such reasoning, man…can’t even hear the gospel—much less respond to the pleadings of Christ.” </a:t>
            </a:r>
          </a:p>
        </p:txBody>
      </p:sp>
      <p:sp>
        <p:nvSpPr>
          <p:cNvPr id="4" name="TextBox 3">
            <a:extLst>
              <a:ext uri="{FF2B5EF4-FFF2-40B4-BE49-F238E27FC236}">
                <a16:creationId xmlns:a16="http://schemas.microsoft.com/office/drawing/2014/main" id="{7DAA45AA-E297-4E3F-AA25-FDEFDE9A0D88}"/>
              </a:ext>
            </a:extLst>
          </p:cNvPr>
          <p:cNvSpPr txBox="1"/>
          <p:nvPr/>
        </p:nvSpPr>
        <p:spPr>
          <a:xfrm>
            <a:off x="1333500" y="5943600"/>
            <a:ext cx="9525000" cy="83099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Bob Kirkland, </a:t>
            </a:r>
            <a:r>
              <a:rPr lang="en-US" i="1" dirty="0">
                <a:latin typeface="Calibri" panose="020F0502020204030204" pitchFamily="34" charset="0"/>
                <a:cs typeface="Calibri" panose="020F0502020204030204" pitchFamily="34" charset="0"/>
              </a:rPr>
              <a:t>Calvinism: None Dare Call It Heresy; Spotlight on the Life and Teachings of John Calvin</a:t>
            </a:r>
            <a:r>
              <a:rPr lang="en-US" dirty="0">
                <a:latin typeface="Calibri" panose="020F0502020204030204" pitchFamily="34" charset="0"/>
                <a:cs typeface="Calibri" panose="020F0502020204030204" pitchFamily="34" charset="0"/>
              </a:rPr>
              <a:t> (Eureka, MT: Lighthouse Trails, 2018), 34.</a:t>
            </a:r>
          </a:p>
        </p:txBody>
      </p:sp>
    </p:spTree>
    <p:extLst>
      <p:ext uri="{BB962C8B-B14F-4D97-AF65-F5344CB8AC3E}">
        <p14:creationId xmlns:p14="http://schemas.microsoft.com/office/powerpoint/2010/main" val="1978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C0299-20BE-86F4-0035-2BA02E6996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586EE5-BCE0-2142-DAEC-A6C0BF015B10}"/>
              </a:ext>
            </a:extLst>
          </p:cNvPr>
          <p:cNvSpPr>
            <a:spLocks noGrp="1"/>
          </p:cNvSpPr>
          <p:nvPr>
            <p:ph idx="1"/>
          </p:nvPr>
        </p:nvSpPr>
        <p:spPr>
          <a:xfrm>
            <a:off x="609600" y="1600200"/>
            <a:ext cx="7620000" cy="5029200"/>
          </a:xfrm>
        </p:spPr>
        <p:txBody>
          <a:bodyPr/>
          <a:lstStyle/>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Calvinistic definition</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Calvinistic arguments</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Man can resist God’s grace</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Man can resist God by disbelieving</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John 6:44?</a:t>
            </a:r>
          </a:p>
        </p:txBody>
      </p:sp>
      <p:sp>
        <p:nvSpPr>
          <p:cNvPr id="4" name="Title 1">
            <a:extLst>
              <a:ext uri="{FF2B5EF4-FFF2-40B4-BE49-F238E27FC236}">
                <a16:creationId xmlns:a16="http://schemas.microsoft.com/office/drawing/2014/main" id="{42F5CE23-B06F-6B4D-8EEE-1B870FE25695}"/>
              </a:ext>
            </a:extLst>
          </p:cNvPr>
          <p:cNvSpPr>
            <a:spLocks noGrp="1"/>
          </p:cNvSpPr>
          <p:nvPr>
            <p:ph type="title"/>
          </p:nvPr>
        </p:nvSpPr>
        <p:spPr>
          <a:xfrm>
            <a:off x="1143000" y="228600"/>
            <a:ext cx="9220200" cy="914400"/>
          </a:xfrm>
        </p:spPr>
        <p:txBody>
          <a:bodyPr/>
          <a:lstStyle/>
          <a:p>
            <a:pPr marL="742950" indent="-742950" algn="ctr">
              <a:buClr>
                <a:srgbClr val="CC66FF"/>
              </a:buClr>
              <a:buFont typeface="+mj-lt"/>
              <a:buAutoNum type="alphaUcPeriod" startAt="4"/>
            </a:pPr>
            <a:r>
              <a:rPr lang="en-US" sz="3600" dirty="0">
                <a:effectLst>
                  <a:outerShdw blurRad="38100" dist="38100" dir="2700000" algn="tl">
                    <a:srgbClr val="000000">
                      <a:alpha val="43137"/>
                    </a:srgbClr>
                  </a:outerShdw>
                </a:effectLst>
              </a:rPr>
              <a:t>Irresistible Grace</a:t>
            </a:r>
          </a:p>
        </p:txBody>
      </p:sp>
      <p:pic>
        <p:nvPicPr>
          <p:cNvPr id="2" name="Picture 2">
            <a:extLst>
              <a:ext uri="{FF2B5EF4-FFF2-40B4-BE49-F238E27FC236}">
                <a16:creationId xmlns:a16="http://schemas.microsoft.com/office/drawing/2014/main" id="{4332EE08-53FE-6642-DEDB-7284EA8739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455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8700" y="228600"/>
            <a:ext cx="10134600" cy="914400"/>
          </a:xfrm>
        </p:spPr>
        <p:txBody>
          <a:bodyPr/>
          <a:lstStyle/>
          <a:p>
            <a:pPr marL="742950" indent="-742950" algn="ctr">
              <a:buClr>
                <a:srgbClr val="66FF66"/>
              </a:buClr>
              <a:buFont typeface="+mj-lt"/>
              <a:buAutoNum type="arabicPeriod" startAt="2"/>
            </a:pPr>
            <a:r>
              <a:rPr lang="en-US" sz="3600" dirty="0">
                <a:effectLst>
                  <a:outerShdw blurRad="38100" dist="38100" dir="2700000" algn="tl">
                    <a:srgbClr val="000000">
                      <a:alpha val="43137"/>
                    </a:srgbClr>
                  </a:outerShdw>
                </a:effectLst>
              </a:rPr>
              <a:t>Calvinistic Arguments</a:t>
            </a:r>
          </a:p>
        </p:txBody>
      </p:sp>
      <p:sp>
        <p:nvSpPr>
          <p:cNvPr id="3" name="Content Placeholder 2"/>
          <p:cNvSpPr>
            <a:spLocks noGrp="1"/>
          </p:cNvSpPr>
          <p:nvPr>
            <p:ph idx="1"/>
          </p:nvPr>
        </p:nvSpPr>
        <p:spPr>
          <a:xfrm>
            <a:off x="609600" y="1600200"/>
            <a:ext cx="8229600" cy="2819400"/>
          </a:xfrm>
        </p:spPr>
        <p:txBody>
          <a:bodyPr/>
          <a:lstStyle/>
          <a:p>
            <a:pPr marL="742950" indent="-742950" algn="just">
              <a:spcBef>
                <a:spcPts val="0"/>
              </a:spcBef>
              <a:spcAft>
                <a:spcPts val="24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cs typeface="Calibri" pitchFamily="34" charset="0"/>
              </a:rPr>
              <a:t>Faith is a gift</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Regeneration precedes faith</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Lost man cannot seek God (Rom. 3:11)</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986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3C90F-4023-584D-9C79-72430737E5A7}"/>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B6CF12E0-90C0-FBD5-0830-720526CE1392}"/>
              </a:ext>
            </a:extLst>
          </p:cNvPr>
          <p:cNvSpPr>
            <a:spLocks noGrp="1"/>
          </p:cNvSpPr>
          <p:nvPr>
            <p:ph type="title"/>
          </p:nvPr>
        </p:nvSpPr>
        <p:spPr>
          <a:xfrm>
            <a:off x="266700" y="228600"/>
            <a:ext cx="11658600" cy="914400"/>
          </a:xfrm>
        </p:spPr>
        <p:txBody>
          <a:bodyPr/>
          <a:lstStyle/>
          <a:p>
            <a:pPr marL="742950" indent="-742950" algn="ctr">
              <a:spcBef>
                <a:spcPts val="0"/>
              </a:spcBef>
              <a:spcAft>
                <a:spcPts val="2400"/>
              </a:spcAft>
              <a:buClr>
                <a:srgbClr val="FFC000"/>
              </a:buClr>
              <a:buSzPct val="100000"/>
              <a:buFont typeface="+mj-lt"/>
              <a:buAutoNum type="alphaLcParenR"/>
              <a:defRPr/>
            </a:pPr>
            <a:r>
              <a:rPr lang="en-US" sz="3600" dirty="0">
                <a:effectLst>
                  <a:outerShdw blurRad="38100" dist="38100" dir="2700000" algn="tl">
                    <a:srgbClr val="000000">
                      <a:alpha val="43137"/>
                    </a:srgbClr>
                  </a:outerShdw>
                </a:effectLst>
              </a:rPr>
              <a:t>Faith is a Gift?</a:t>
            </a:r>
          </a:p>
        </p:txBody>
      </p:sp>
      <p:sp>
        <p:nvSpPr>
          <p:cNvPr id="3" name="Content Placeholder 2">
            <a:extLst>
              <a:ext uri="{FF2B5EF4-FFF2-40B4-BE49-F238E27FC236}">
                <a16:creationId xmlns:a16="http://schemas.microsoft.com/office/drawing/2014/main" id="{70E8D944-E82E-765D-15C3-D688A04D954A}"/>
              </a:ext>
            </a:extLst>
          </p:cNvPr>
          <p:cNvSpPr>
            <a:spLocks noGrp="1"/>
          </p:cNvSpPr>
          <p:nvPr>
            <p:ph idx="1"/>
          </p:nvPr>
        </p:nvSpPr>
        <p:spPr>
          <a:xfrm>
            <a:off x="1524000" y="1600200"/>
            <a:ext cx="5943600" cy="4956980"/>
          </a:xfrm>
        </p:spPr>
        <p:txBody>
          <a:bodyPr/>
          <a:lstStyle/>
          <a:p>
            <a:pPr marL="685800" lvl="1" indent="-681038" algn="just">
              <a:spcBef>
                <a:spcPts val="0"/>
              </a:spcBef>
              <a:spcAft>
                <a:spcPts val="3000"/>
              </a:spcAft>
              <a:buClr>
                <a:schemeClr val="tx2"/>
              </a:buClr>
              <a:buSzPct val="100000"/>
              <a:buFont typeface="+mj-lt"/>
              <a:buAutoNum type="romanLcPeriod"/>
              <a:defRPr/>
            </a:pPr>
            <a:r>
              <a:rPr lang="en-US" dirty="0">
                <a:effectLst/>
                <a:cs typeface="Calibri" pitchFamily="34" charset="0"/>
              </a:rPr>
              <a:t>Calvinist Examples</a:t>
            </a:r>
          </a:p>
          <a:p>
            <a:pPr marL="685800" lvl="1" indent="-681038" algn="just">
              <a:spcBef>
                <a:spcPts val="0"/>
              </a:spcBef>
              <a:spcAft>
                <a:spcPts val="3000"/>
              </a:spcAft>
              <a:buClr>
                <a:schemeClr val="tx2"/>
              </a:buClr>
              <a:buSzPct val="100000"/>
              <a:buFont typeface="+mj-lt"/>
              <a:buAutoNum type="romanLcPeriod"/>
              <a:defRPr/>
            </a:pPr>
            <a:r>
              <a:rPr lang="en-US" dirty="0">
                <a:effectLst/>
                <a:cs typeface="Calibri" pitchFamily="34" charset="0"/>
              </a:rPr>
              <a:t>Faith is a work? </a:t>
            </a:r>
          </a:p>
          <a:p>
            <a:pPr marL="685800" lvl="1" indent="-681038" algn="just">
              <a:spcBef>
                <a:spcPts val="0"/>
              </a:spcBef>
              <a:spcAft>
                <a:spcPts val="3000"/>
              </a:spcAft>
              <a:buClr>
                <a:schemeClr val="tx2"/>
              </a:buClr>
              <a:buSzPct val="100000"/>
              <a:buFont typeface="+mj-lt"/>
              <a:buAutoNum type="romanLcPeriod"/>
              <a:defRPr/>
            </a:pPr>
            <a:r>
              <a:rPr lang="en-US" b="1" u="sng" dirty="0">
                <a:solidFill>
                  <a:srgbClr val="FFFFCC"/>
                </a:solidFill>
                <a:effectLst/>
                <a:cs typeface="Calibri" pitchFamily="34" charset="0"/>
              </a:rPr>
              <a:t>Calvinist Proof texts</a:t>
            </a:r>
          </a:p>
          <a:p>
            <a:pPr marL="685800" lvl="1" indent="-681038" algn="just">
              <a:spcBef>
                <a:spcPts val="0"/>
              </a:spcBef>
              <a:spcAft>
                <a:spcPts val="3000"/>
              </a:spcAft>
              <a:buClr>
                <a:schemeClr val="tx2"/>
              </a:buClr>
              <a:buSzPct val="100000"/>
              <a:buFont typeface="+mj-lt"/>
              <a:buAutoNum type="romanLcPeriod"/>
              <a:defRPr/>
            </a:pPr>
            <a:r>
              <a:rPr lang="en-US" dirty="0">
                <a:effectLst/>
                <a:cs typeface="Calibri" pitchFamily="34" charset="0"/>
              </a:rPr>
              <a:t>Miscellaneous problems</a:t>
            </a:r>
            <a:endParaRPr lang="en-US" dirty="0">
              <a:cs typeface="Calibri" pitchFamily="34" charset="0"/>
            </a:endParaRPr>
          </a:p>
        </p:txBody>
      </p:sp>
      <p:pic>
        <p:nvPicPr>
          <p:cNvPr id="2" name="Picture 2">
            <a:extLst>
              <a:ext uri="{FF2B5EF4-FFF2-40B4-BE49-F238E27FC236}">
                <a16:creationId xmlns:a16="http://schemas.microsoft.com/office/drawing/2014/main" id="{7423246C-46C1-2823-0AC5-C84F1C14165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394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169C-5CFD-5382-7CD3-92595FF43EAD}"/>
            </a:ext>
          </a:extLst>
        </p:cNvPr>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7E64BEA9-2F48-9F5A-2580-F425CA57EFBB}"/>
              </a:ext>
            </a:extLst>
          </p:cNvPr>
          <p:cNvGraphicFramePr>
            <a:graphicFrameLocks noGrp="1"/>
          </p:cNvGraphicFramePr>
          <p:nvPr>
            <p:extLst>
              <p:ext uri="{D42A27DB-BD31-4B8C-83A1-F6EECF244321}">
                <p14:modId xmlns:p14="http://schemas.microsoft.com/office/powerpoint/2010/main" val="562118236"/>
              </p:ext>
            </p:extLst>
          </p:nvPr>
        </p:nvGraphicFramePr>
        <p:xfrm>
          <a:off x="589073" y="1524000"/>
          <a:ext cx="11013855" cy="4328160"/>
        </p:xfrm>
        <a:graphic>
          <a:graphicData uri="http://schemas.openxmlformats.org/drawingml/2006/table">
            <a:tbl>
              <a:tblPr firstRow="1" bandRow="1">
                <a:tableStyleId>{5940675A-B579-460E-94D1-54222C63F5DA}</a:tableStyleId>
              </a:tblPr>
              <a:tblGrid>
                <a:gridCol w="3671285">
                  <a:extLst>
                    <a:ext uri="{9D8B030D-6E8A-4147-A177-3AD203B41FA5}">
                      <a16:colId xmlns:a16="http://schemas.microsoft.com/office/drawing/2014/main" val="2534164779"/>
                    </a:ext>
                  </a:extLst>
                </a:gridCol>
                <a:gridCol w="4350242">
                  <a:extLst>
                    <a:ext uri="{9D8B030D-6E8A-4147-A177-3AD203B41FA5}">
                      <a16:colId xmlns:a16="http://schemas.microsoft.com/office/drawing/2014/main" val="106515012"/>
                    </a:ext>
                  </a:extLst>
                </a:gridCol>
                <a:gridCol w="2992328">
                  <a:extLst>
                    <a:ext uri="{9D8B030D-6E8A-4147-A177-3AD203B41FA5}">
                      <a16:colId xmlns:a16="http://schemas.microsoft.com/office/drawing/2014/main" val="2435450396"/>
                    </a:ext>
                  </a:extLst>
                </a:gridCol>
              </a:tblGrid>
              <a:tr h="4251960">
                <a:tc>
                  <a:txBody>
                    <a:bodyPr/>
                    <a:lstStyle/>
                    <a:p>
                      <a:pPr marL="685800" marR="0" lvl="0" indent="-685800" algn="l" defTabSz="914400" rtl="0" eaLnBrk="0" fontAlgn="base" latinLnBrk="0" hangingPunct="0">
                        <a:lnSpc>
                          <a:spcPct val="100000"/>
                        </a:lnSpc>
                        <a:spcBef>
                          <a:spcPts val="0"/>
                        </a:spcBef>
                        <a:spcAft>
                          <a:spcPts val="2400"/>
                        </a:spcAft>
                        <a:buClr>
                          <a:srgbClr val="00FFFF"/>
                        </a:buClr>
                        <a:buSzPct val="100000"/>
                        <a:buFont typeface="+mj-lt"/>
                        <a:buAutoNum type="alphaLcParenBoth"/>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John 6:27-29</a:t>
                      </a:r>
                    </a:p>
                    <a:p>
                      <a:pPr marL="685800" marR="0" lvl="0" indent="-685800" algn="l" defTabSz="914400" rtl="0" eaLnBrk="0" fontAlgn="base" latinLnBrk="0" hangingPunct="0">
                        <a:lnSpc>
                          <a:spcPct val="100000"/>
                        </a:lnSpc>
                        <a:spcBef>
                          <a:spcPts val="0"/>
                        </a:spcBef>
                        <a:spcAft>
                          <a:spcPts val="2400"/>
                        </a:spcAft>
                        <a:buClr>
                          <a:srgbClr val="00FFFF"/>
                        </a:buClr>
                        <a:buSzPct val="100000"/>
                        <a:buFont typeface="+mj-lt"/>
                        <a:buAutoNum type="alphaLcParenBoth"/>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John 6:44-45 </a:t>
                      </a:r>
                    </a:p>
                    <a:p>
                      <a:pPr marL="685800" marR="0" lvl="0" indent="-685800" algn="l" defTabSz="914400" rtl="0" eaLnBrk="0" fontAlgn="base" latinLnBrk="0" hangingPunct="0">
                        <a:lnSpc>
                          <a:spcPct val="100000"/>
                        </a:lnSpc>
                        <a:spcBef>
                          <a:spcPts val="0"/>
                        </a:spcBef>
                        <a:spcAft>
                          <a:spcPts val="2400"/>
                        </a:spcAft>
                        <a:buClr>
                          <a:srgbClr val="00FFFF"/>
                        </a:buClr>
                        <a:buSzPct val="100000"/>
                        <a:buFont typeface="+mj-lt"/>
                        <a:buAutoNum type="alphaLcParenBoth"/>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Acts 3:16</a:t>
                      </a:r>
                    </a:p>
                    <a:p>
                      <a:pPr marL="685800" marR="0" lvl="0" indent="-685800" algn="l" defTabSz="914400" rtl="0" eaLnBrk="0" fontAlgn="base" latinLnBrk="0" hangingPunct="0">
                        <a:lnSpc>
                          <a:spcPct val="100000"/>
                        </a:lnSpc>
                        <a:spcBef>
                          <a:spcPts val="0"/>
                        </a:spcBef>
                        <a:spcAft>
                          <a:spcPts val="2400"/>
                        </a:spcAft>
                        <a:buClr>
                          <a:srgbClr val="00FFFF"/>
                        </a:buClr>
                        <a:buSzPct val="100000"/>
                        <a:buFont typeface="+mj-lt"/>
                        <a:buAutoNum type="alphaLcParenBoth"/>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Acts 11:18</a:t>
                      </a:r>
                    </a:p>
                    <a:p>
                      <a:pPr marL="685800" marR="0" lvl="0" indent="-685800" algn="l" defTabSz="914400" rtl="0" eaLnBrk="0" fontAlgn="base" latinLnBrk="0" hangingPunct="0">
                        <a:lnSpc>
                          <a:spcPct val="100000"/>
                        </a:lnSpc>
                        <a:spcBef>
                          <a:spcPts val="0"/>
                        </a:spcBef>
                        <a:spcAft>
                          <a:spcPts val="2400"/>
                        </a:spcAft>
                        <a:buClr>
                          <a:srgbClr val="00FFFF"/>
                        </a:buClr>
                        <a:buSzPct val="100000"/>
                        <a:buFont typeface="+mj-lt"/>
                        <a:buAutoNum type="alphaLcParenBoth"/>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Acts 16:14</a:t>
                      </a:r>
                    </a:p>
                    <a:p>
                      <a:pPr>
                        <a:spcAft>
                          <a:spcPts val="2400"/>
                        </a:spcAft>
                      </a:pPr>
                      <a:endParaRPr lang="en-US"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2400"/>
                        </a:spcAft>
                      </a:pPr>
                      <a:endParaRPr lang="en-US"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685800" marR="0" lvl="0" indent="-685800" algn="l" defTabSz="914400" rtl="0" eaLnBrk="0" fontAlgn="base" latinLnBrk="0" hangingPunct="0">
                        <a:lnSpc>
                          <a:spcPct val="100000"/>
                        </a:lnSpc>
                        <a:spcBef>
                          <a:spcPts val="0"/>
                        </a:spcBef>
                        <a:spcAft>
                          <a:spcPts val="2400"/>
                        </a:spcAft>
                        <a:buClr>
                          <a:srgbClr val="00FFFF"/>
                        </a:buClr>
                        <a:buSzPct val="100000"/>
                        <a:buFont typeface="+mj-lt"/>
                        <a:buNone/>
                        <a:tabLst/>
                        <a:defRPr/>
                      </a:pPr>
                      <a:r>
                        <a:rPr kumimoji="0" lang="en-US" sz="3200" b="0" i="0" u="none" strike="noStrike" kern="0" cap="none" spc="0" normalizeH="0" baseline="0" noProof="0" dirty="0">
                          <a:ln>
                            <a:noFill/>
                          </a:ln>
                          <a:solidFill>
                            <a:schemeClr val="tx2"/>
                          </a:solidFill>
                          <a:effectLst>
                            <a:outerShdw blurRad="38100" dist="38100" dir="2700000" algn="tl">
                              <a:srgbClr val="000000"/>
                            </a:outerShdw>
                          </a:effectLst>
                          <a:uLnTx/>
                          <a:uFillTx/>
                          <a:latin typeface="Calibri" panose="020F0502020204030204" pitchFamily="34" charset="0"/>
                          <a:ea typeface="+mn-ea"/>
                          <a:cs typeface="Calibri" pitchFamily="34" charset="0"/>
                        </a:rPr>
                        <a:t>(f)	</a:t>
                      </a: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1 Cor. 12:9</a:t>
                      </a:r>
                    </a:p>
                    <a:p>
                      <a:pPr marL="685800" marR="0" lvl="0" indent="-685800" algn="l" defTabSz="914400" rtl="0" eaLnBrk="0" fontAlgn="base" latinLnBrk="0" hangingPunct="0">
                        <a:lnSpc>
                          <a:spcPct val="100000"/>
                        </a:lnSpc>
                        <a:spcBef>
                          <a:spcPts val="0"/>
                        </a:spcBef>
                        <a:spcAft>
                          <a:spcPts val="2400"/>
                        </a:spcAft>
                        <a:buClr>
                          <a:srgbClr val="00FFFF"/>
                        </a:buClr>
                        <a:buSzPct val="100000"/>
                        <a:buFont typeface="Wingdings" panose="05000000000000000000" pitchFamily="2" charset="2"/>
                        <a:buNone/>
                        <a:tabLst/>
                        <a:defRPr/>
                      </a:pPr>
                      <a:r>
                        <a:rPr kumimoji="0" lang="en-US" sz="3200" b="0" i="0" u="none" strike="noStrike" kern="0" cap="none" spc="0" normalizeH="0" baseline="0" noProof="0" dirty="0">
                          <a:ln>
                            <a:noFill/>
                          </a:ln>
                          <a:solidFill>
                            <a:schemeClr val="tx2"/>
                          </a:solidFill>
                          <a:effectLst>
                            <a:outerShdw blurRad="38100" dist="38100" dir="2700000" algn="tl">
                              <a:srgbClr val="000000"/>
                            </a:outerShdw>
                          </a:effectLst>
                          <a:uLnTx/>
                          <a:uFillTx/>
                          <a:latin typeface="Calibri" panose="020F0502020204030204" pitchFamily="34" charset="0"/>
                          <a:ea typeface="+mn-ea"/>
                          <a:cs typeface="Calibri" pitchFamily="34" charset="0"/>
                        </a:rPr>
                        <a:t>(g)	</a:t>
                      </a: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Rom. 12:3</a:t>
                      </a:r>
                    </a:p>
                    <a:p>
                      <a:pPr marL="685800" marR="0" lvl="0" indent="-685800" algn="l" defTabSz="914400" rtl="0" eaLnBrk="0" fontAlgn="base" latinLnBrk="0" hangingPunct="0">
                        <a:lnSpc>
                          <a:spcPct val="100000"/>
                        </a:lnSpc>
                        <a:spcBef>
                          <a:spcPts val="0"/>
                        </a:spcBef>
                        <a:spcAft>
                          <a:spcPts val="2400"/>
                        </a:spcAft>
                        <a:buClr>
                          <a:srgbClr val="00FFFF"/>
                        </a:buClr>
                        <a:buSzPct val="100000"/>
                        <a:buFont typeface="Wingdings" panose="05000000000000000000" pitchFamily="2" charset="2"/>
                        <a:buNone/>
                        <a:tabLst/>
                        <a:defRPr/>
                      </a:pPr>
                      <a:r>
                        <a:rPr kumimoji="0" lang="en-US" sz="3200" b="0" i="0" u="none" strike="noStrike" kern="0" cap="none" spc="0" normalizeH="0" baseline="0" noProof="0" dirty="0">
                          <a:ln>
                            <a:noFill/>
                          </a:ln>
                          <a:solidFill>
                            <a:schemeClr val="tx2"/>
                          </a:solidFill>
                          <a:effectLst>
                            <a:outerShdw blurRad="38100" dist="38100" dir="2700000" algn="tl">
                              <a:srgbClr val="000000"/>
                            </a:outerShdw>
                          </a:effectLst>
                          <a:uLnTx/>
                          <a:uFillTx/>
                          <a:latin typeface="Calibri" panose="020F0502020204030204" pitchFamily="34" charset="0"/>
                          <a:ea typeface="+mn-ea"/>
                          <a:cs typeface="Calibri" pitchFamily="34" charset="0"/>
                        </a:rPr>
                        <a:t>(h)	</a:t>
                      </a: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Eph. 2:8-9</a:t>
                      </a:r>
                    </a:p>
                    <a:p>
                      <a:pPr marL="685800" marR="0" lvl="0" indent="-685800" algn="l" defTabSz="914400" rtl="0" eaLnBrk="0" fontAlgn="base" latinLnBrk="0" hangingPunct="0">
                        <a:lnSpc>
                          <a:spcPct val="100000"/>
                        </a:lnSpc>
                        <a:spcBef>
                          <a:spcPts val="0"/>
                        </a:spcBef>
                        <a:spcAft>
                          <a:spcPts val="2400"/>
                        </a:spcAft>
                        <a:buClr>
                          <a:srgbClr val="00FFFF"/>
                        </a:buClr>
                        <a:buSzPct val="100000"/>
                        <a:buFont typeface="Wingdings" panose="05000000000000000000" pitchFamily="2" charset="2"/>
                        <a:buNone/>
                        <a:tabLst/>
                        <a:defRPr/>
                      </a:pPr>
                      <a:r>
                        <a:rPr kumimoji="0" lang="en-US" sz="3200" b="0" i="0" u="none" strike="noStrike" kern="0" cap="none" spc="0" normalizeH="0" baseline="0" noProof="0" dirty="0">
                          <a:ln>
                            <a:noFill/>
                          </a:ln>
                          <a:solidFill>
                            <a:schemeClr val="tx2"/>
                          </a:solidFill>
                          <a:effectLst>
                            <a:outerShdw blurRad="38100" dist="38100" dir="2700000" algn="tl">
                              <a:srgbClr val="000000"/>
                            </a:outerShdw>
                          </a:effectLst>
                          <a:uLnTx/>
                          <a:uFillTx/>
                          <a:latin typeface="Calibri" panose="020F0502020204030204" pitchFamily="34" charset="0"/>
                          <a:ea typeface="+mn-ea"/>
                          <a:cs typeface="Calibri" pitchFamily="34" charset="0"/>
                        </a:rPr>
                        <a:t>(</a:t>
                      </a:r>
                      <a:r>
                        <a:rPr kumimoji="0" lang="en-US" sz="3200" b="0" i="0" u="none" strike="noStrike" kern="0" cap="none" spc="0" normalizeH="0" baseline="0" noProof="0" dirty="0" err="1">
                          <a:ln>
                            <a:noFill/>
                          </a:ln>
                          <a:solidFill>
                            <a:schemeClr val="tx2"/>
                          </a:solidFill>
                          <a:effectLst>
                            <a:outerShdw blurRad="38100" dist="38100" dir="2700000" algn="tl">
                              <a:srgbClr val="000000"/>
                            </a:outerShdw>
                          </a:effectLst>
                          <a:uLnTx/>
                          <a:uFillTx/>
                          <a:latin typeface="Calibri" panose="020F0502020204030204" pitchFamily="34" charset="0"/>
                          <a:ea typeface="+mn-ea"/>
                          <a:cs typeface="Calibri" pitchFamily="34" charset="0"/>
                        </a:rPr>
                        <a:t>i</a:t>
                      </a:r>
                      <a:r>
                        <a:rPr kumimoji="0" lang="en-US" sz="3200" b="0" i="0" u="none" strike="noStrike" kern="0" cap="none" spc="0" normalizeH="0" baseline="0" noProof="0" dirty="0">
                          <a:ln>
                            <a:noFill/>
                          </a:ln>
                          <a:solidFill>
                            <a:schemeClr val="tx2"/>
                          </a:solidFill>
                          <a:effectLst>
                            <a:outerShdw blurRad="38100" dist="38100" dir="2700000" algn="tl">
                              <a:srgbClr val="000000"/>
                            </a:outerShdw>
                          </a:effectLst>
                          <a:uLnTx/>
                          <a:uFillTx/>
                          <a:latin typeface="Calibri" panose="020F0502020204030204" pitchFamily="34" charset="0"/>
                          <a:ea typeface="+mn-ea"/>
                          <a:cs typeface="Calibri" pitchFamily="34" charset="0"/>
                        </a:rPr>
                        <a:t>)	</a:t>
                      </a:r>
                      <a:r>
                        <a:rPr lang="en-US" sz="3200" b="1" u="sng" kern="1200" noProof="0" dirty="0">
                          <a:solidFill>
                            <a:srgbClr val="FFFFCC"/>
                          </a:solidFill>
                          <a:effectLst>
                            <a:outerShdw blurRad="38100" dist="38100" dir="2700000" algn="tl">
                              <a:srgbClr val="000000"/>
                            </a:outerShdw>
                          </a:effectLst>
                          <a:latin typeface="Calibri" panose="020F0502020204030204" pitchFamily="34" charset="0"/>
                          <a:ea typeface="+mn-ea"/>
                          <a:cs typeface="Calibri" pitchFamily="34" charset="0"/>
                        </a:rPr>
                        <a:t>Philip. 1:29 </a:t>
                      </a:r>
                    </a:p>
                    <a:p>
                      <a:pPr marL="685800" marR="0" lvl="0" indent="-685800" algn="l" defTabSz="914400" rtl="0" eaLnBrk="0" fontAlgn="base" latinLnBrk="0" hangingPunct="0">
                        <a:lnSpc>
                          <a:spcPct val="100000"/>
                        </a:lnSpc>
                        <a:spcBef>
                          <a:spcPts val="0"/>
                        </a:spcBef>
                        <a:spcAft>
                          <a:spcPts val="2400"/>
                        </a:spcAft>
                        <a:buClr>
                          <a:srgbClr val="00FFFF"/>
                        </a:buClr>
                        <a:buSzPct val="100000"/>
                        <a:buFont typeface="Wingdings" panose="05000000000000000000" pitchFamily="2" charset="2"/>
                        <a:buNone/>
                        <a:tabLst/>
                        <a:defRPr/>
                      </a:pPr>
                      <a:r>
                        <a:rPr kumimoji="0" lang="en-US" sz="3200" b="0" i="0" u="none" strike="noStrike" kern="0" cap="none" spc="0" normalizeH="0" baseline="0" noProof="0" dirty="0">
                          <a:ln>
                            <a:noFill/>
                          </a:ln>
                          <a:solidFill>
                            <a:schemeClr val="tx2"/>
                          </a:solidFill>
                          <a:effectLst>
                            <a:outerShdw blurRad="38100" dist="38100" dir="2700000" algn="tl">
                              <a:srgbClr val="000000"/>
                            </a:outerShdw>
                          </a:effectLst>
                          <a:uLnTx/>
                          <a:uFillTx/>
                          <a:latin typeface="Calibri" panose="020F0502020204030204" pitchFamily="34" charset="0"/>
                          <a:ea typeface="+mn-ea"/>
                          <a:cs typeface="Calibri" pitchFamily="34" charset="0"/>
                        </a:rPr>
                        <a:t>(j)	</a:t>
                      </a: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2 Pet. 1:1</a:t>
                      </a:r>
                      <a:endParaRPr kumimoji="0" lang="en-US" sz="36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2782245"/>
                  </a:ext>
                </a:extLst>
              </a:tr>
            </a:tbl>
          </a:graphicData>
        </a:graphic>
      </p:graphicFrame>
      <p:pic>
        <p:nvPicPr>
          <p:cNvPr id="3074" name="Picture 2">
            <a:extLst>
              <a:ext uri="{FF2B5EF4-FFF2-40B4-BE49-F238E27FC236}">
                <a16:creationId xmlns:a16="http://schemas.microsoft.com/office/drawing/2014/main" id="{B2A0C764-C194-BDAF-78CB-17C83FE133F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42737" y="2057400"/>
            <a:ext cx="2306527"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190F258-B880-625A-6A3F-E3CE0E5D1518}"/>
              </a:ext>
            </a:extLst>
          </p:cNvPr>
          <p:cNvSpPr txBox="1">
            <a:spLocks/>
          </p:cNvSpPr>
          <p:nvPr/>
        </p:nvSpPr>
        <p:spPr bwMode="auto">
          <a:xfrm>
            <a:off x="3405923" y="228600"/>
            <a:ext cx="538015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857250" indent="-857250" algn="ctr">
              <a:buFont typeface="+mj-lt"/>
              <a:buAutoNum type="romanLcPeriod" startAt="3"/>
            </a:pPr>
            <a:r>
              <a:rPr lang="en-US" sz="3600" kern="0">
                <a:effectLst>
                  <a:outerShdw blurRad="38100" dist="38100" dir="2700000" algn="tl">
                    <a:srgbClr val="000000">
                      <a:alpha val="43137"/>
                    </a:srgbClr>
                  </a:outerShdw>
                </a:effectLst>
              </a:rPr>
              <a:t>Calvinist Proof-Texts</a:t>
            </a:r>
            <a:endParaRPr lang="en-US" sz="4000" kern="0" dirty="0">
              <a:effectLst>
                <a:outerShdw blurRad="38100" dist="38100" dir="2700000" algn="tl">
                  <a:srgbClr val="000000">
                    <a:alpha val="43137"/>
                  </a:srgbClr>
                </a:outerShdw>
              </a:effectLst>
              <a:ea typeface="Calibri" pitchFamily="34" charset="0"/>
              <a:cs typeface="Calibri" pitchFamily="34" charset="0"/>
            </a:endParaRPr>
          </a:p>
        </p:txBody>
      </p:sp>
    </p:spTree>
    <p:extLst>
      <p:ext uri="{BB962C8B-B14F-4D97-AF65-F5344CB8AC3E}">
        <p14:creationId xmlns:p14="http://schemas.microsoft.com/office/powerpoint/2010/main" val="4001214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11071"/>
</p:tagLst>
</file>

<file path=ppt/theme/theme1.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16492</TotalTime>
  <Words>2830</Words>
  <Application>Microsoft Office PowerPoint</Application>
  <PresentationFormat>Widescreen</PresentationFormat>
  <Paragraphs>239</Paragraphs>
  <Slides>42</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Calibri</vt:lpstr>
      <vt:lpstr>Calibri Light</vt:lpstr>
      <vt:lpstr>Times New Roman</vt:lpstr>
      <vt:lpstr>Wingdings</vt:lpstr>
      <vt:lpstr>1_Azure</vt:lpstr>
      <vt:lpstr>2_Azure</vt:lpstr>
      <vt:lpstr>Office Theme</vt:lpstr>
      <vt:lpstr>PowerPoint Presentation</vt:lpstr>
      <vt:lpstr>Neo-Calvinism vs. The Bible</vt:lpstr>
      <vt:lpstr>V. Running TULIP Through the Grid of Scripture</vt:lpstr>
      <vt:lpstr>Irresistible Grace</vt:lpstr>
      <vt:lpstr>Irresistible Grace = Regeneration  Precedes Faith &amp; Faith is a Gift</vt:lpstr>
      <vt:lpstr>Irresistible Grace</vt:lpstr>
      <vt:lpstr>Calvinistic Arguments</vt:lpstr>
      <vt:lpstr>Faith is a Gift?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Faith is a Gift?</vt:lpstr>
      <vt:lpstr>iv. Miscellaneous Problems</vt:lpstr>
      <vt:lpstr>iv. Miscellaneous Problems</vt:lpstr>
      <vt:lpstr>PowerPoint Presentation</vt:lpstr>
      <vt:lpstr>PowerPoint Presentation</vt:lpstr>
      <vt:lpstr>iv. Miscellaneous Problems</vt:lpstr>
      <vt:lpstr>The Responsibility to Believe</vt:lpstr>
      <vt:lpstr>iv. Miscellaneous Problems</vt:lpstr>
      <vt:lpstr>PowerPoint Presentation</vt:lpstr>
      <vt:lpstr>iv. Miscellaneous Problems</vt:lpstr>
      <vt:lpstr>PowerPoint Presentation</vt:lpstr>
      <vt:lpstr>iv. Miscellaneous Problems</vt:lpstr>
      <vt:lpstr>PowerPoint Presentation</vt:lpstr>
      <vt:lpstr>iv. Miscellaneous Problems</vt:lpstr>
      <vt:lpstr>PowerPoint Presentation</vt:lpstr>
      <vt:lpstr>iv. Miscellaneous Problems</vt:lpstr>
      <vt:lpstr>Passages Conditioning Salvation  on Faith Alone (Sola Fide)</vt:lpstr>
      <vt:lpstr>PowerPoint Presentation</vt:lpstr>
      <vt:lpstr>Lewis Sperry Chafer, vol. 7, Systematic Theologyb  (Grand Rapids, MI: Kregel Publications, 1993), 265-66.</vt:lpstr>
      <vt:lpstr>PowerPoint Presentation</vt:lpstr>
      <vt:lpstr>PowerPoint Presentation</vt:lpstr>
      <vt:lpstr>iv. Miscellaneous Problems</vt:lpstr>
      <vt:lpstr>PowerPoint Presentation</vt:lpstr>
      <vt:lpstr>PowerPoint Presentation</vt:lpstr>
      <vt:lpstr>iv. Miscellaneous Problems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Neo-Calvinism vs the Bible - 028</dc:title>
  <dc:subject>Neo Calvinism vs the Bible</dc:subject>
  <dc:creator>A. Woods</dc:creator>
  <dc:description>Modified by Jim McGowan</dc:description>
  <cp:lastModifiedBy>Jim McGowan</cp:lastModifiedBy>
  <cp:revision>1916</cp:revision>
  <cp:lastPrinted>2025-05-09T14:29:48Z</cp:lastPrinted>
  <dcterms:created xsi:type="dcterms:W3CDTF">2009-03-17T12:21:13Z</dcterms:created>
  <dcterms:modified xsi:type="dcterms:W3CDTF">2025-05-30T12:46:58Z</dcterms:modified>
</cp:coreProperties>
</file>