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88"/>
  </p:notesMasterIdLst>
  <p:handoutMasterIdLst>
    <p:handoutMasterId r:id="rId89"/>
  </p:handoutMasterIdLst>
  <p:sldIdLst>
    <p:sldId id="11071" r:id="rId4"/>
    <p:sldId id="28008" r:id="rId5"/>
    <p:sldId id="27970" r:id="rId6"/>
    <p:sldId id="6380" r:id="rId7"/>
    <p:sldId id="6381" r:id="rId8"/>
    <p:sldId id="28007" r:id="rId9"/>
    <p:sldId id="6404" r:id="rId10"/>
    <p:sldId id="27972" r:id="rId11"/>
    <p:sldId id="6410" r:id="rId12"/>
    <p:sldId id="8818" r:id="rId13"/>
    <p:sldId id="27974" r:id="rId14"/>
    <p:sldId id="6418" r:id="rId15"/>
    <p:sldId id="6420" r:id="rId16"/>
    <p:sldId id="6423" r:id="rId17"/>
    <p:sldId id="27973" r:id="rId18"/>
    <p:sldId id="27992" r:id="rId19"/>
    <p:sldId id="11108" r:id="rId20"/>
    <p:sldId id="28003" r:id="rId21"/>
    <p:sldId id="11109" r:id="rId22"/>
    <p:sldId id="11110" r:id="rId23"/>
    <p:sldId id="27993" r:id="rId24"/>
    <p:sldId id="11111" r:id="rId25"/>
    <p:sldId id="11114" r:id="rId26"/>
    <p:sldId id="8842" r:id="rId27"/>
    <p:sldId id="8813" r:id="rId28"/>
    <p:sldId id="11113" r:id="rId29"/>
    <p:sldId id="11112" r:id="rId30"/>
    <p:sldId id="28004" r:id="rId31"/>
    <p:sldId id="27994" r:id="rId32"/>
    <p:sldId id="11115" r:id="rId33"/>
    <p:sldId id="6430" r:id="rId34"/>
    <p:sldId id="6431" r:id="rId35"/>
    <p:sldId id="11116" r:id="rId36"/>
    <p:sldId id="11117" r:id="rId37"/>
    <p:sldId id="6432" r:id="rId38"/>
    <p:sldId id="27995" r:id="rId39"/>
    <p:sldId id="11118" r:id="rId40"/>
    <p:sldId id="27996" r:id="rId41"/>
    <p:sldId id="11119" r:id="rId42"/>
    <p:sldId id="27997" r:id="rId43"/>
    <p:sldId id="11120" r:id="rId44"/>
    <p:sldId id="6449" r:id="rId45"/>
    <p:sldId id="6436" r:id="rId46"/>
    <p:sldId id="8824" r:id="rId47"/>
    <p:sldId id="8825" r:id="rId48"/>
    <p:sldId id="11122" r:id="rId49"/>
    <p:sldId id="6437" r:id="rId50"/>
    <p:sldId id="11121" r:id="rId51"/>
    <p:sldId id="6438" r:id="rId52"/>
    <p:sldId id="8823" r:id="rId53"/>
    <p:sldId id="27998" r:id="rId54"/>
    <p:sldId id="11123" r:id="rId55"/>
    <p:sldId id="6440" r:id="rId56"/>
    <p:sldId id="11126" r:id="rId57"/>
    <p:sldId id="11125" r:id="rId58"/>
    <p:sldId id="27999" r:id="rId59"/>
    <p:sldId id="11124" r:id="rId60"/>
    <p:sldId id="27975" r:id="rId61"/>
    <p:sldId id="6443" r:id="rId62"/>
    <p:sldId id="8843" r:id="rId63"/>
    <p:sldId id="6445" r:id="rId64"/>
    <p:sldId id="11127" r:id="rId65"/>
    <p:sldId id="8844" r:id="rId66"/>
    <p:sldId id="6447" r:id="rId67"/>
    <p:sldId id="8845" r:id="rId68"/>
    <p:sldId id="6454" r:id="rId69"/>
    <p:sldId id="8846" r:id="rId70"/>
    <p:sldId id="6456" r:id="rId71"/>
    <p:sldId id="8847" r:id="rId72"/>
    <p:sldId id="6471" r:id="rId73"/>
    <p:sldId id="8848" r:id="rId74"/>
    <p:sldId id="6459" r:id="rId75"/>
    <p:sldId id="8849" r:id="rId76"/>
    <p:sldId id="27967" r:id="rId77"/>
    <p:sldId id="6461" r:id="rId78"/>
    <p:sldId id="28001" r:id="rId79"/>
    <p:sldId id="6462" r:id="rId80"/>
    <p:sldId id="6363" r:id="rId81"/>
    <p:sldId id="8850" r:id="rId82"/>
    <p:sldId id="6472" r:id="rId83"/>
    <p:sldId id="6464" r:id="rId84"/>
    <p:sldId id="8851" r:id="rId85"/>
    <p:sldId id="6466" r:id="rId86"/>
    <p:sldId id="6148" r:id="rId87"/>
  </p:sldIdLst>
  <p:sldSz cx="12192000" cy="6858000"/>
  <p:notesSz cx="7315200" cy="9601200"/>
  <p:custDataLst>
    <p:tags r:id="rId9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00FF"/>
    <a:srgbClr val="FFFF99"/>
    <a:srgbClr val="66FF66"/>
    <a:srgbClr val="0000CC"/>
    <a:srgbClr val="000066"/>
    <a:srgbClr val="006600"/>
    <a:srgbClr val="0000FF"/>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98" d="100"/>
          <a:sy n="98" d="100"/>
        </p:scale>
        <p:origin x="1026" y="3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36" y="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gs" Target="tags/tag1.xml"/><Relationship Id="rId95"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C7F967F-B4A5-4EF1-A235-1F457D7E3BA4}"/>
    <pc:docChg chg="custSel modSld">
      <pc:chgData name="Jim McGowan" userId="e2c7446dd3aca506" providerId="LiveId" clId="{AC7F967F-B4A5-4EF1-A235-1F457D7E3BA4}" dt="2025-05-10T20:20:03.440" v="2"/>
      <pc:docMkLst>
        <pc:docMk/>
      </pc:docMkLst>
      <pc:sldChg chg="addSp modSp">
        <pc:chgData name="Jim McGowan" userId="e2c7446dd3aca506" providerId="LiveId" clId="{AC7F967F-B4A5-4EF1-A235-1F457D7E3BA4}" dt="2025-05-10T20:20:03.440" v="2"/>
        <pc:sldMkLst>
          <pc:docMk/>
          <pc:sldMk cId="1176981486" sldId="11111"/>
        </pc:sldMkLst>
        <pc:picChg chg="add mod">
          <ac:chgData name="Jim McGowan" userId="e2c7446dd3aca506" providerId="LiveId" clId="{AC7F967F-B4A5-4EF1-A235-1F457D7E3BA4}" dt="2025-05-10T20:20:03.440" v="2"/>
          <ac:picMkLst>
            <pc:docMk/>
            <pc:sldMk cId="1176981486" sldId="11111"/>
            <ac:picMk id="2" creationId="{2A6AF2BB-2E8F-B31D-5EB2-0FC1C9C71F52}"/>
          </ac:picMkLst>
        </pc:picChg>
      </pc:sldChg>
      <pc:sldChg chg="addSp delSp modSp mod">
        <pc:chgData name="Jim McGowan" userId="e2c7446dd3aca506" providerId="LiveId" clId="{AC7F967F-B4A5-4EF1-A235-1F457D7E3BA4}" dt="2025-05-10T20:19:11.429" v="1"/>
        <pc:sldMkLst>
          <pc:docMk/>
          <pc:sldMk cId="80473728" sldId="28008"/>
        </pc:sldMkLst>
        <pc:picChg chg="add mod">
          <ac:chgData name="Jim McGowan" userId="e2c7446dd3aca506" providerId="LiveId" clId="{AC7F967F-B4A5-4EF1-A235-1F457D7E3BA4}" dt="2025-05-10T20:19:11.429" v="1"/>
          <ac:picMkLst>
            <pc:docMk/>
            <pc:sldMk cId="80473728" sldId="28008"/>
            <ac:picMk id="4" creationId="{8AF4AC11-FCEA-8C78-B5BA-DA6151C84594}"/>
          </ac:picMkLst>
        </pc:picChg>
      </pc:sldChg>
    </pc:docChg>
  </pc:docChgLst>
  <pc:docChgLst>
    <pc:chgData name="Jim McGowan" userId="e2c7446dd3aca506" providerId="LiveId" clId="{7F5062D4-5B7F-46C5-8840-140B42F52188}"/>
    <pc:docChg chg="undo redo custSel addSld delSld modSld sldOrd modHandout">
      <pc:chgData name="Jim McGowan" userId="e2c7446dd3aca506" providerId="LiveId" clId="{7F5062D4-5B7F-46C5-8840-140B42F52188}" dt="2025-05-02T03:26:02.956" v="642" actId="108"/>
      <pc:docMkLst>
        <pc:docMk/>
      </pc:docMkLst>
      <pc:sldChg chg="modTransition">
        <pc:chgData name="Jim McGowan" userId="e2c7446dd3aca506" providerId="LiveId" clId="{7F5062D4-5B7F-46C5-8840-140B42F52188}" dt="2025-05-02T03:04:31.957" v="521"/>
        <pc:sldMkLst>
          <pc:docMk/>
          <pc:sldMk cId="4184482651" sldId="559"/>
        </pc:sldMkLst>
      </pc:sldChg>
      <pc:sldChg chg="modTransition">
        <pc:chgData name="Jim McGowan" userId="e2c7446dd3aca506" providerId="LiveId" clId="{7F5062D4-5B7F-46C5-8840-140B42F52188}" dt="2025-05-02T03:04:31.957" v="521"/>
        <pc:sldMkLst>
          <pc:docMk/>
          <pc:sldMk cId="988243314" sldId="560"/>
        </pc:sldMkLst>
      </pc:sldChg>
      <pc:sldChg chg="modTransition">
        <pc:chgData name="Jim McGowan" userId="e2c7446dd3aca506" providerId="LiveId" clId="{7F5062D4-5B7F-46C5-8840-140B42F52188}" dt="2025-05-02T03:04:31.957" v="521"/>
        <pc:sldMkLst>
          <pc:docMk/>
          <pc:sldMk cId="3197002964" sldId="561"/>
        </pc:sldMkLst>
      </pc:sldChg>
      <pc:sldChg chg="modTransition">
        <pc:chgData name="Jim McGowan" userId="e2c7446dd3aca506" providerId="LiveId" clId="{7F5062D4-5B7F-46C5-8840-140B42F52188}" dt="2025-05-02T03:04:31.957" v="521"/>
        <pc:sldMkLst>
          <pc:docMk/>
          <pc:sldMk cId="1035929803" sldId="563"/>
        </pc:sldMkLst>
      </pc:sldChg>
      <pc:sldChg chg="modTransition">
        <pc:chgData name="Jim McGowan" userId="e2c7446dd3aca506" providerId="LiveId" clId="{7F5062D4-5B7F-46C5-8840-140B42F52188}" dt="2025-05-02T03:04:31.957" v="521"/>
        <pc:sldMkLst>
          <pc:docMk/>
          <pc:sldMk cId="561017348" sldId="564"/>
        </pc:sldMkLst>
      </pc:sldChg>
      <pc:sldChg chg="modTransition">
        <pc:chgData name="Jim McGowan" userId="e2c7446dd3aca506" providerId="LiveId" clId="{7F5062D4-5B7F-46C5-8840-140B42F52188}" dt="2025-05-02T03:04:31.957" v="521"/>
        <pc:sldMkLst>
          <pc:docMk/>
          <pc:sldMk cId="673150936" sldId="565"/>
        </pc:sldMkLst>
      </pc:sldChg>
      <pc:sldChg chg="modTransition">
        <pc:chgData name="Jim McGowan" userId="e2c7446dd3aca506" providerId="LiveId" clId="{7F5062D4-5B7F-46C5-8840-140B42F52188}" dt="2025-05-02T03:04:31.957" v="521"/>
        <pc:sldMkLst>
          <pc:docMk/>
          <pc:sldMk cId="3802519958" sldId="566"/>
        </pc:sldMkLst>
      </pc:sldChg>
      <pc:sldChg chg="modTransition">
        <pc:chgData name="Jim McGowan" userId="e2c7446dd3aca506" providerId="LiveId" clId="{7F5062D4-5B7F-46C5-8840-140B42F52188}" dt="2025-05-02T03:04:31.957" v="521"/>
        <pc:sldMkLst>
          <pc:docMk/>
          <pc:sldMk cId="1876999119" sldId="569"/>
        </pc:sldMkLst>
      </pc:sldChg>
      <pc:sldChg chg="modTransition">
        <pc:chgData name="Jim McGowan" userId="e2c7446dd3aca506" providerId="LiveId" clId="{7F5062D4-5B7F-46C5-8840-140B42F52188}" dt="2025-05-02T03:04:31.957" v="521"/>
        <pc:sldMkLst>
          <pc:docMk/>
          <pc:sldMk cId="2684222196" sldId="2083"/>
        </pc:sldMkLst>
      </pc:sldChg>
      <pc:sldChg chg="modTransition">
        <pc:chgData name="Jim McGowan" userId="e2c7446dd3aca506" providerId="LiveId" clId="{7F5062D4-5B7F-46C5-8840-140B42F52188}" dt="2025-05-02T03:04:31.957" v="521"/>
        <pc:sldMkLst>
          <pc:docMk/>
          <pc:sldMk cId="3032829150" sldId="2308"/>
        </pc:sldMkLst>
      </pc:sldChg>
      <pc:sldChg chg="modTransition">
        <pc:chgData name="Jim McGowan" userId="e2c7446dd3aca506" providerId="LiveId" clId="{7F5062D4-5B7F-46C5-8840-140B42F52188}" dt="2025-05-02T03:04:31.957" v="521"/>
        <pc:sldMkLst>
          <pc:docMk/>
          <pc:sldMk cId="3915842696" sldId="2901"/>
        </pc:sldMkLst>
      </pc:sldChg>
      <pc:sldChg chg="modTransition">
        <pc:chgData name="Jim McGowan" userId="e2c7446dd3aca506" providerId="LiveId" clId="{7F5062D4-5B7F-46C5-8840-140B42F52188}" dt="2025-05-02T03:04:31.957" v="521"/>
        <pc:sldMkLst>
          <pc:docMk/>
          <pc:sldMk cId="189378293" sldId="3677"/>
        </pc:sldMkLst>
      </pc:sldChg>
      <pc:sldChg chg="modTransition">
        <pc:chgData name="Jim McGowan" userId="e2c7446dd3aca506" providerId="LiveId" clId="{7F5062D4-5B7F-46C5-8840-140B42F52188}" dt="2025-05-02T03:04:31.957" v="521"/>
        <pc:sldMkLst>
          <pc:docMk/>
          <pc:sldMk cId="1887032170" sldId="5689"/>
        </pc:sldMkLst>
      </pc:sldChg>
      <pc:sldChg chg="modTransition">
        <pc:chgData name="Jim McGowan" userId="e2c7446dd3aca506" providerId="LiveId" clId="{7F5062D4-5B7F-46C5-8840-140B42F52188}" dt="2025-05-02T03:04:31.957" v="521"/>
        <pc:sldMkLst>
          <pc:docMk/>
          <pc:sldMk cId="4001052525" sldId="5690"/>
        </pc:sldMkLst>
      </pc:sldChg>
      <pc:sldChg chg="modTransition">
        <pc:chgData name="Jim McGowan" userId="e2c7446dd3aca506" providerId="LiveId" clId="{7F5062D4-5B7F-46C5-8840-140B42F52188}" dt="2025-05-02T03:04:31.957" v="521"/>
        <pc:sldMkLst>
          <pc:docMk/>
          <pc:sldMk cId="1712913651" sldId="5691"/>
        </pc:sldMkLst>
      </pc:sldChg>
      <pc:sldChg chg="modTransition">
        <pc:chgData name="Jim McGowan" userId="e2c7446dd3aca506" providerId="LiveId" clId="{7F5062D4-5B7F-46C5-8840-140B42F52188}" dt="2025-05-02T03:04:31.957" v="521"/>
        <pc:sldMkLst>
          <pc:docMk/>
          <pc:sldMk cId="3881994185" sldId="5693"/>
        </pc:sldMkLst>
      </pc:sldChg>
      <pc:sldChg chg="modTransition">
        <pc:chgData name="Jim McGowan" userId="e2c7446dd3aca506" providerId="LiveId" clId="{7F5062D4-5B7F-46C5-8840-140B42F52188}" dt="2025-05-02T03:04:31.957" v="521"/>
        <pc:sldMkLst>
          <pc:docMk/>
          <pc:sldMk cId="1557203511" sldId="5694"/>
        </pc:sldMkLst>
      </pc:sldChg>
      <pc:sldChg chg="modTransition">
        <pc:chgData name="Jim McGowan" userId="e2c7446dd3aca506" providerId="LiveId" clId="{7F5062D4-5B7F-46C5-8840-140B42F52188}" dt="2025-05-02T03:04:31.957" v="521"/>
        <pc:sldMkLst>
          <pc:docMk/>
          <pc:sldMk cId="2939228335" sldId="5695"/>
        </pc:sldMkLst>
      </pc:sldChg>
      <pc:sldChg chg="modTransition">
        <pc:chgData name="Jim McGowan" userId="e2c7446dd3aca506" providerId="LiveId" clId="{7F5062D4-5B7F-46C5-8840-140B42F52188}" dt="2025-05-02T03:04:31.957" v="521"/>
        <pc:sldMkLst>
          <pc:docMk/>
          <pc:sldMk cId="795401344" sldId="5696"/>
        </pc:sldMkLst>
      </pc:sldChg>
      <pc:sldChg chg="modTransition">
        <pc:chgData name="Jim McGowan" userId="e2c7446dd3aca506" providerId="LiveId" clId="{7F5062D4-5B7F-46C5-8840-140B42F52188}" dt="2025-05-02T03:04:31.957" v="521"/>
        <pc:sldMkLst>
          <pc:docMk/>
          <pc:sldMk cId="4266913670" sldId="5697"/>
        </pc:sldMkLst>
      </pc:sldChg>
      <pc:sldChg chg="addSp delSp modSp modTransition">
        <pc:chgData name="Jim McGowan" userId="e2c7446dd3aca506" providerId="LiveId" clId="{7F5062D4-5B7F-46C5-8840-140B42F52188}" dt="2025-05-02T03:24:07.316" v="617" actId="478"/>
        <pc:sldMkLst>
          <pc:docMk/>
          <pc:sldMk cId="3865161507" sldId="5698"/>
        </pc:sldMkLst>
        <pc:picChg chg="add mod">
          <ac:chgData name="Jim McGowan" userId="e2c7446dd3aca506" providerId="LiveId" clId="{7F5062D4-5B7F-46C5-8840-140B42F52188}" dt="2025-05-02T03:24:03.356" v="616"/>
          <ac:picMkLst>
            <pc:docMk/>
            <pc:sldMk cId="3865161507" sldId="5698"/>
            <ac:picMk id="2" creationId="{2F6B1A6B-E7DB-26A4-10D3-F9F048354507}"/>
          </ac:picMkLst>
        </pc:picChg>
      </pc:sldChg>
      <pc:sldChg chg="addSp delSp modSp mod modTransition">
        <pc:chgData name="Jim McGowan" userId="e2c7446dd3aca506" providerId="LiveId" clId="{7F5062D4-5B7F-46C5-8840-140B42F52188}" dt="2025-05-02T03:09:29.571" v="561" actId="14100"/>
        <pc:sldMkLst>
          <pc:docMk/>
          <pc:sldMk cId="0" sldId="5702"/>
        </pc:sldMkLst>
        <pc:spChg chg="mod">
          <ac:chgData name="Jim McGowan" userId="e2c7446dd3aca506" providerId="LiveId" clId="{7F5062D4-5B7F-46C5-8840-140B42F52188}" dt="2025-05-02T03:09:29.571" v="561" actId="14100"/>
          <ac:spMkLst>
            <pc:docMk/>
            <pc:sldMk cId="0" sldId="5702"/>
            <ac:spMk id="105475" creationId="{00000000-0000-0000-0000-000000000000}"/>
          </ac:spMkLst>
        </pc:spChg>
        <pc:picChg chg="mod">
          <ac:chgData name="Jim McGowan" userId="e2c7446dd3aca506" providerId="LiveId" clId="{7F5062D4-5B7F-46C5-8840-140B42F52188}" dt="2025-05-02T03:07:29.914" v="551" actId="14100"/>
          <ac:picMkLst>
            <pc:docMk/>
            <pc:sldMk cId="0" sldId="5702"/>
            <ac:picMk id="47108" creationId="{00000000-0000-0000-0000-000000000000}"/>
          </ac:picMkLst>
        </pc:picChg>
      </pc:sldChg>
      <pc:sldChg chg="modTransition">
        <pc:chgData name="Jim McGowan" userId="e2c7446dd3aca506" providerId="LiveId" clId="{7F5062D4-5B7F-46C5-8840-140B42F52188}" dt="2025-05-02T03:04:31.957" v="521"/>
        <pc:sldMkLst>
          <pc:docMk/>
          <pc:sldMk cId="567789580" sldId="5703"/>
        </pc:sldMkLst>
      </pc:sldChg>
      <pc:sldChg chg="addSp delSp modSp mod modTransition">
        <pc:chgData name="Jim McGowan" userId="e2c7446dd3aca506" providerId="LiveId" clId="{7F5062D4-5B7F-46C5-8840-140B42F52188}" dt="2025-05-02T03:24:46.969" v="627"/>
        <pc:sldMkLst>
          <pc:docMk/>
          <pc:sldMk cId="3719673528" sldId="5704"/>
        </pc:sldMkLst>
        <pc:spChg chg="mod">
          <ac:chgData name="Jim McGowan" userId="e2c7446dd3aca506" providerId="LiveId" clId="{7F5062D4-5B7F-46C5-8840-140B42F52188}" dt="2025-05-01T21:29:37.457" v="151" actId="115"/>
          <ac:spMkLst>
            <pc:docMk/>
            <pc:sldMk cId="3719673528" sldId="5704"/>
            <ac:spMk id="3" creationId="{00000000-0000-0000-0000-000000000000}"/>
          </ac:spMkLst>
        </pc:spChg>
        <pc:spChg chg="mod">
          <ac:chgData name="Jim McGowan" userId="e2c7446dd3aca506" providerId="LiveId" clId="{7F5062D4-5B7F-46C5-8840-140B42F52188}" dt="2025-05-01T21:28:32.052" v="147" actId="113"/>
          <ac:spMkLst>
            <pc:docMk/>
            <pc:sldMk cId="3719673528" sldId="5704"/>
            <ac:spMk id="14338" creationId="{00000000-0000-0000-0000-000000000000}"/>
          </ac:spMkLst>
        </pc:spChg>
        <pc:picChg chg="add mod">
          <ac:chgData name="Jim McGowan" userId="e2c7446dd3aca506" providerId="LiveId" clId="{7F5062D4-5B7F-46C5-8840-140B42F52188}" dt="2025-05-02T03:24:46.969" v="627"/>
          <ac:picMkLst>
            <pc:docMk/>
            <pc:sldMk cId="3719673528" sldId="5704"/>
            <ac:picMk id="2" creationId="{C4E146E2-1690-B9BD-39C6-7818F5034331}"/>
          </ac:picMkLst>
        </pc:picChg>
      </pc:sldChg>
      <pc:sldChg chg="addSp delSp modSp mod modTransition">
        <pc:chgData name="Jim McGowan" userId="e2c7446dd3aca506" providerId="LiveId" clId="{7F5062D4-5B7F-46C5-8840-140B42F52188}" dt="2025-05-02T03:25:27.662" v="639" actId="478"/>
        <pc:sldMkLst>
          <pc:docMk/>
          <pc:sldMk cId="75053048" sldId="5706"/>
        </pc:sldMkLst>
        <pc:spChg chg="mod">
          <ac:chgData name="Jim McGowan" userId="e2c7446dd3aca506" providerId="LiveId" clId="{7F5062D4-5B7F-46C5-8840-140B42F52188}" dt="2025-05-01T21:35:01.854" v="168" actId="108"/>
          <ac:spMkLst>
            <pc:docMk/>
            <pc:sldMk cId="75053048" sldId="5706"/>
            <ac:spMk id="3" creationId="{00000000-0000-0000-0000-000000000000}"/>
          </ac:spMkLst>
        </pc:spChg>
        <pc:spChg chg="mod">
          <ac:chgData name="Jim McGowan" userId="e2c7446dd3aca506" providerId="LiveId" clId="{7F5062D4-5B7F-46C5-8840-140B42F52188}" dt="2025-05-01T21:35:07.503" v="171" actId="6549"/>
          <ac:spMkLst>
            <pc:docMk/>
            <pc:sldMk cId="75053048" sldId="5706"/>
            <ac:spMk id="14338" creationId="{00000000-0000-0000-0000-000000000000}"/>
          </ac:spMkLst>
        </pc:spChg>
        <pc:picChg chg="add mod">
          <ac:chgData name="Jim McGowan" userId="e2c7446dd3aca506" providerId="LiveId" clId="{7F5062D4-5B7F-46C5-8840-140B42F52188}" dt="2025-05-02T03:25:26.428" v="638"/>
          <ac:picMkLst>
            <pc:docMk/>
            <pc:sldMk cId="75053048" sldId="5706"/>
            <ac:picMk id="2" creationId="{2DDC5891-E862-A04C-E004-1DB20F8A0C11}"/>
          </ac:picMkLst>
        </pc:picChg>
      </pc:sldChg>
      <pc:sldChg chg="modTransition">
        <pc:chgData name="Jim McGowan" userId="e2c7446dd3aca506" providerId="LiveId" clId="{7F5062D4-5B7F-46C5-8840-140B42F52188}" dt="2025-05-02T03:04:31.957" v="521"/>
        <pc:sldMkLst>
          <pc:docMk/>
          <pc:sldMk cId="3646983782" sldId="5708"/>
        </pc:sldMkLst>
      </pc:sldChg>
      <pc:sldChg chg="modSp mod modTransition">
        <pc:chgData name="Jim McGowan" userId="e2c7446dd3aca506" providerId="LiveId" clId="{7F5062D4-5B7F-46C5-8840-140B42F52188}" dt="2025-05-02T03:04:31.957" v="521"/>
        <pc:sldMkLst>
          <pc:docMk/>
          <pc:sldMk cId="953297252" sldId="5709"/>
        </pc:sldMkLst>
        <pc:spChg chg="mod">
          <ac:chgData name="Jim McGowan" userId="e2c7446dd3aca506" providerId="LiveId" clId="{7F5062D4-5B7F-46C5-8840-140B42F52188}" dt="2025-05-01T21:37:32.525" v="188" actId="12788"/>
          <ac:spMkLst>
            <pc:docMk/>
            <pc:sldMk cId="953297252" sldId="5709"/>
            <ac:spMk id="3" creationId="{00000000-0000-0000-0000-000000000000}"/>
          </ac:spMkLst>
        </pc:spChg>
        <pc:spChg chg="mod">
          <ac:chgData name="Jim McGowan" userId="e2c7446dd3aca506" providerId="LiveId" clId="{7F5062D4-5B7F-46C5-8840-140B42F52188}" dt="2025-05-01T21:35:55.765" v="179" actId="6549"/>
          <ac:spMkLst>
            <pc:docMk/>
            <pc:sldMk cId="953297252" sldId="5709"/>
            <ac:spMk id="14338" creationId="{00000000-0000-0000-0000-000000000000}"/>
          </ac:spMkLst>
        </pc:spChg>
      </pc:sldChg>
      <pc:sldChg chg="modTransition">
        <pc:chgData name="Jim McGowan" userId="e2c7446dd3aca506" providerId="LiveId" clId="{7F5062D4-5B7F-46C5-8840-140B42F52188}" dt="2025-05-02T03:04:31.957" v="521"/>
        <pc:sldMkLst>
          <pc:docMk/>
          <pc:sldMk cId="25316969" sldId="5714"/>
        </pc:sldMkLst>
      </pc:sldChg>
      <pc:sldChg chg="modTransition">
        <pc:chgData name="Jim McGowan" userId="e2c7446dd3aca506" providerId="LiveId" clId="{7F5062D4-5B7F-46C5-8840-140B42F52188}" dt="2025-05-02T03:04:31.957" v="521"/>
        <pc:sldMkLst>
          <pc:docMk/>
          <pc:sldMk cId="214657553" sldId="5715"/>
        </pc:sldMkLst>
      </pc:sldChg>
      <pc:sldChg chg="modTransition">
        <pc:chgData name="Jim McGowan" userId="e2c7446dd3aca506" providerId="LiveId" clId="{7F5062D4-5B7F-46C5-8840-140B42F52188}" dt="2025-05-02T03:04:31.957" v="521"/>
        <pc:sldMkLst>
          <pc:docMk/>
          <pc:sldMk cId="4127943457" sldId="5716"/>
        </pc:sldMkLst>
      </pc:sldChg>
      <pc:sldChg chg="modTransition">
        <pc:chgData name="Jim McGowan" userId="e2c7446dd3aca506" providerId="LiveId" clId="{7F5062D4-5B7F-46C5-8840-140B42F52188}" dt="2025-05-02T03:04:31.957" v="521"/>
        <pc:sldMkLst>
          <pc:docMk/>
          <pc:sldMk cId="1451123617" sldId="5747"/>
        </pc:sldMkLst>
      </pc:sldChg>
      <pc:sldChg chg="del">
        <pc:chgData name="Jim McGowan" userId="e2c7446dd3aca506" providerId="LiveId" clId="{7F5062D4-5B7F-46C5-8840-140B42F52188}" dt="2025-05-01T21:27:21.613" v="137" actId="47"/>
        <pc:sldMkLst>
          <pc:docMk/>
          <pc:sldMk cId="2854414148" sldId="5748"/>
        </pc:sldMkLst>
      </pc:sldChg>
      <pc:sldChg chg="addSp delSp modSp modTransition">
        <pc:chgData name="Jim McGowan" userId="e2c7446dd3aca506" providerId="LiveId" clId="{7F5062D4-5B7F-46C5-8840-140B42F52188}" dt="2025-05-02T03:24:13.767" v="619" actId="478"/>
        <pc:sldMkLst>
          <pc:docMk/>
          <pc:sldMk cId="254646236" sldId="5749"/>
        </pc:sldMkLst>
        <pc:picChg chg="add mod">
          <ac:chgData name="Jim McGowan" userId="e2c7446dd3aca506" providerId="LiveId" clId="{7F5062D4-5B7F-46C5-8840-140B42F52188}" dt="2025-05-02T03:24:11.551" v="618"/>
          <ac:picMkLst>
            <pc:docMk/>
            <pc:sldMk cId="254646236" sldId="5749"/>
            <ac:picMk id="2" creationId="{AE7354FC-C316-FA57-FE86-0EECF9D806EB}"/>
          </ac:picMkLst>
        </pc:picChg>
      </pc:sldChg>
      <pc:sldChg chg="addSp delSp modSp modTransition">
        <pc:chgData name="Jim McGowan" userId="e2c7446dd3aca506" providerId="LiveId" clId="{7F5062D4-5B7F-46C5-8840-140B42F52188}" dt="2025-05-02T03:24:27.547" v="621" actId="478"/>
        <pc:sldMkLst>
          <pc:docMk/>
          <pc:sldMk cId="2335211010" sldId="5750"/>
        </pc:sldMkLst>
        <pc:picChg chg="add mod">
          <ac:chgData name="Jim McGowan" userId="e2c7446dd3aca506" providerId="LiveId" clId="{7F5062D4-5B7F-46C5-8840-140B42F52188}" dt="2025-05-02T03:24:25.562" v="620"/>
          <ac:picMkLst>
            <pc:docMk/>
            <pc:sldMk cId="2335211010" sldId="5750"/>
            <ac:picMk id="2" creationId="{EBCAE077-1A74-28F3-02D4-257C422A4ED1}"/>
          </ac:picMkLst>
        </pc:picChg>
      </pc:sldChg>
      <pc:sldChg chg="addSp delSp modSp modTransition">
        <pc:chgData name="Jim McGowan" userId="e2c7446dd3aca506" providerId="LiveId" clId="{7F5062D4-5B7F-46C5-8840-140B42F52188}" dt="2025-05-02T03:24:33.663" v="623" actId="478"/>
        <pc:sldMkLst>
          <pc:docMk/>
          <pc:sldMk cId="880940569" sldId="5751"/>
        </pc:sldMkLst>
        <pc:picChg chg="add mod">
          <ac:chgData name="Jim McGowan" userId="e2c7446dd3aca506" providerId="LiveId" clId="{7F5062D4-5B7F-46C5-8840-140B42F52188}" dt="2025-05-02T03:24:31.480" v="622"/>
          <ac:picMkLst>
            <pc:docMk/>
            <pc:sldMk cId="880940569" sldId="5751"/>
            <ac:picMk id="2" creationId="{29B30405-C6DE-98BF-D3E5-9CCEE675F2E1}"/>
          </ac:picMkLst>
        </pc:picChg>
      </pc:sldChg>
      <pc:sldChg chg="del">
        <pc:chgData name="Jim McGowan" userId="e2c7446dd3aca506" providerId="LiveId" clId="{7F5062D4-5B7F-46C5-8840-140B42F52188}" dt="2025-05-01T21:24:22.983" v="121" actId="47"/>
        <pc:sldMkLst>
          <pc:docMk/>
          <pc:sldMk cId="2572215595" sldId="5752"/>
        </pc:sldMkLst>
      </pc:sldChg>
      <pc:sldChg chg="del">
        <pc:chgData name="Jim McGowan" userId="e2c7446dd3aca506" providerId="LiveId" clId="{7F5062D4-5B7F-46C5-8840-140B42F52188}" dt="2025-05-01T21:25:05.087" v="125" actId="47"/>
        <pc:sldMkLst>
          <pc:docMk/>
          <pc:sldMk cId="433118308" sldId="5753"/>
        </pc:sldMkLst>
      </pc:sldChg>
      <pc:sldChg chg="del">
        <pc:chgData name="Jim McGowan" userId="e2c7446dd3aca506" providerId="LiveId" clId="{7F5062D4-5B7F-46C5-8840-140B42F52188}" dt="2025-05-01T21:25:27.720" v="129" actId="47"/>
        <pc:sldMkLst>
          <pc:docMk/>
          <pc:sldMk cId="2078876238" sldId="5754"/>
        </pc:sldMkLst>
      </pc:sldChg>
      <pc:sldChg chg="add del">
        <pc:chgData name="Jim McGowan" userId="e2c7446dd3aca506" providerId="LiveId" clId="{7F5062D4-5B7F-46C5-8840-140B42F52188}" dt="2025-05-01T21:38:11.581" v="191" actId="47"/>
        <pc:sldMkLst>
          <pc:docMk/>
          <pc:sldMk cId="4248618290" sldId="5755"/>
        </pc:sldMkLst>
      </pc:sldChg>
      <pc:sldChg chg="del">
        <pc:chgData name="Jim McGowan" userId="e2c7446dd3aca506" providerId="LiveId" clId="{7F5062D4-5B7F-46C5-8840-140B42F52188}" dt="2025-05-01T21:38:47.301" v="196" actId="47"/>
        <pc:sldMkLst>
          <pc:docMk/>
          <pc:sldMk cId="696236437" sldId="5756"/>
        </pc:sldMkLst>
      </pc:sldChg>
      <pc:sldChg chg="del">
        <pc:chgData name="Jim McGowan" userId="e2c7446dd3aca506" providerId="LiveId" clId="{7F5062D4-5B7F-46C5-8840-140B42F52188}" dt="2025-05-01T21:39:19.361" v="201" actId="47"/>
        <pc:sldMkLst>
          <pc:docMk/>
          <pc:sldMk cId="4053109012" sldId="5757"/>
        </pc:sldMkLst>
      </pc:sldChg>
      <pc:sldChg chg="del">
        <pc:chgData name="Jim McGowan" userId="e2c7446dd3aca506" providerId="LiveId" clId="{7F5062D4-5B7F-46C5-8840-140B42F52188}" dt="2025-05-01T21:39:46.178" v="207" actId="47"/>
        <pc:sldMkLst>
          <pc:docMk/>
          <pc:sldMk cId="1883661793" sldId="5758"/>
        </pc:sldMkLst>
      </pc:sldChg>
      <pc:sldChg chg="del">
        <pc:chgData name="Jim McGowan" userId="e2c7446dd3aca506" providerId="LiveId" clId="{7F5062D4-5B7F-46C5-8840-140B42F52188}" dt="2025-05-01T21:40:38.077" v="213" actId="47"/>
        <pc:sldMkLst>
          <pc:docMk/>
          <pc:sldMk cId="213474054" sldId="5759"/>
        </pc:sldMkLst>
      </pc:sldChg>
      <pc:sldChg chg="del">
        <pc:chgData name="Jim McGowan" userId="e2c7446dd3aca506" providerId="LiveId" clId="{7F5062D4-5B7F-46C5-8840-140B42F52188}" dt="2025-05-02T02:47:05.872" v="468" actId="47"/>
        <pc:sldMkLst>
          <pc:docMk/>
          <pc:sldMk cId="937193527" sldId="5760"/>
        </pc:sldMkLst>
      </pc:sldChg>
      <pc:sldChg chg="modTransition">
        <pc:chgData name="Jim McGowan" userId="e2c7446dd3aca506" providerId="LiveId" clId="{7F5062D4-5B7F-46C5-8840-140B42F52188}" dt="2025-05-02T03:04:31.957" v="521"/>
        <pc:sldMkLst>
          <pc:docMk/>
          <pc:sldMk cId="2361283975" sldId="5821"/>
        </pc:sldMkLst>
      </pc:sldChg>
      <pc:sldChg chg="modTransition">
        <pc:chgData name="Jim McGowan" userId="e2c7446dd3aca506" providerId="LiveId" clId="{7F5062D4-5B7F-46C5-8840-140B42F52188}" dt="2025-05-02T03:04:31.957" v="521"/>
        <pc:sldMkLst>
          <pc:docMk/>
          <pc:sldMk cId="3633603923" sldId="5836"/>
        </pc:sldMkLst>
      </pc:sldChg>
      <pc:sldChg chg="modSp mod modTransition">
        <pc:chgData name="Jim McGowan" userId="e2c7446dd3aca506" providerId="LiveId" clId="{7F5062D4-5B7F-46C5-8840-140B42F52188}" dt="2025-05-02T03:16:45.914" v="574" actId="1440"/>
        <pc:sldMkLst>
          <pc:docMk/>
          <pc:sldMk cId="3464967189" sldId="5865"/>
        </pc:sldMkLst>
      </pc:sldChg>
      <pc:sldChg chg="modTransition">
        <pc:chgData name="Jim McGowan" userId="e2c7446dd3aca506" providerId="LiveId" clId="{7F5062D4-5B7F-46C5-8840-140B42F52188}" dt="2025-05-02T03:04:31.957" v="521"/>
        <pc:sldMkLst>
          <pc:docMk/>
          <pc:sldMk cId="2171246617" sldId="6012"/>
        </pc:sldMkLst>
      </pc:sldChg>
      <pc:sldChg chg="modTransition">
        <pc:chgData name="Jim McGowan" userId="e2c7446dd3aca506" providerId="LiveId" clId="{7F5062D4-5B7F-46C5-8840-140B42F52188}" dt="2025-05-02T03:04:31.957" v="521"/>
        <pc:sldMkLst>
          <pc:docMk/>
          <pc:sldMk cId="4283508381" sldId="6013"/>
        </pc:sldMkLst>
      </pc:sldChg>
      <pc:sldChg chg="modTransition">
        <pc:chgData name="Jim McGowan" userId="e2c7446dd3aca506" providerId="LiveId" clId="{7F5062D4-5B7F-46C5-8840-140B42F52188}" dt="2025-05-02T03:04:31.957" v="521"/>
        <pc:sldMkLst>
          <pc:docMk/>
          <pc:sldMk cId="4250182875" sldId="6014"/>
        </pc:sldMkLst>
      </pc:sldChg>
      <pc:sldChg chg="modTransition">
        <pc:chgData name="Jim McGowan" userId="e2c7446dd3aca506" providerId="LiveId" clId="{7F5062D4-5B7F-46C5-8840-140B42F52188}" dt="2025-05-02T03:04:31.957" v="521"/>
        <pc:sldMkLst>
          <pc:docMk/>
          <pc:sldMk cId="759463108" sldId="6015"/>
        </pc:sldMkLst>
      </pc:sldChg>
      <pc:sldChg chg="modTransition">
        <pc:chgData name="Jim McGowan" userId="e2c7446dd3aca506" providerId="LiveId" clId="{7F5062D4-5B7F-46C5-8840-140B42F52188}" dt="2025-05-02T03:04:31.957" v="521"/>
        <pc:sldMkLst>
          <pc:docMk/>
          <pc:sldMk cId="1803355509" sldId="6363"/>
        </pc:sldMkLst>
      </pc:sldChg>
      <pc:sldChg chg="del">
        <pc:chgData name="Jim McGowan" userId="e2c7446dd3aca506" providerId="LiveId" clId="{7F5062D4-5B7F-46C5-8840-140B42F52188}" dt="2025-05-01T21:06:19.453" v="46" actId="47"/>
        <pc:sldMkLst>
          <pc:docMk/>
          <pc:sldMk cId="1859450682" sldId="6378"/>
        </pc:sldMkLst>
      </pc:sldChg>
      <pc:sldChg chg="modSp mod modTransition">
        <pc:chgData name="Jim McGowan" userId="e2c7446dd3aca506" providerId="LiveId" clId="{7F5062D4-5B7F-46C5-8840-140B42F52188}" dt="2025-05-02T03:04:31.957" v="521"/>
        <pc:sldMkLst>
          <pc:docMk/>
          <pc:sldMk cId="2791948738" sldId="6379"/>
        </pc:sldMkLst>
      </pc:sldChg>
      <pc:sldChg chg="addSp delSp modSp mod modTransition">
        <pc:chgData name="Jim McGowan" userId="e2c7446dd3aca506" providerId="LiveId" clId="{7F5062D4-5B7F-46C5-8840-140B42F52188}" dt="2025-05-02T03:04:31.957" v="521"/>
        <pc:sldMkLst>
          <pc:docMk/>
          <pc:sldMk cId="2536041134" sldId="6380"/>
        </pc:sldMkLst>
        <pc:spChg chg="mod">
          <ac:chgData name="Jim McGowan" userId="e2c7446dd3aca506" providerId="LiveId" clId="{7F5062D4-5B7F-46C5-8840-140B42F52188}" dt="2025-05-01T21:19:19.260" v="110" actId="207"/>
          <ac:spMkLst>
            <pc:docMk/>
            <pc:sldMk cId="2536041134" sldId="6380"/>
            <ac:spMk id="3" creationId="{00000000-0000-0000-0000-000000000000}"/>
          </ac:spMkLst>
        </pc:spChg>
        <pc:spChg chg="add mod">
          <ac:chgData name="Jim McGowan" userId="e2c7446dd3aca506" providerId="LiveId" clId="{7F5062D4-5B7F-46C5-8840-140B42F52188}" dt="2025-05-01T21:44:31.236" v="216" actId="108"/>
          <ac:spMkLst>
            <pc:docMk/>
            <pc:sldMk cId="2536041134" sldId="6380"/>
            <ac:spMk id="4" creationId="{300B0536-D0BE-A8F7-6626-A84C79EA5990}"/>
          </ac:spMkLst>
        </pc:spChg>
      </pc:sldChg>
      <pc:sldChg chg="modTransition">
        <pc:chgData name="Jim McGowan" userId="e2c7446dd3aca506" providerId="LiveId" clId="{7F5062D4-5B7F-46C5-8840-140B42F52188}" dt="2025-05-02T03:04:31.957" v="521"/>
        <pc:sldMkLst>
          <pc:docMk/>
          <pc:sldMk cId="1978456" sldId="6381"/>
        </pc:sldMkLst>
      </pc:sldChg>
      <pc:sldChg chg="modTransition">
        <pc:chgData name="Jim McGowan" userId="e2c7446dd3aca506" providerId="LiveId" clId="{7F5062D4-5B7F-46C5-8840-140B42F52188}" dt="2025-05-02T03:04:31.957" v="521"/>
        <pc:sldMkLst>
          <pc:docMk/>
          <pc:sldMk cId="227740979" sldId="6382"/>
        </pc:sldMkLst>
      </pc:sldChg>
      <pc:sldChg chg="modTransition">
        <pc:chgData name="Jim McGowan" userId="e2c7446dd3aca506" providerId="LiveId" clId="{7F5062D4-5B7F-46C5-8840-140B42F52188}" dt="2025-05-02T03:04:31.957" v="521"/>
        <pc:sldMkLst>
          <pc:docMk/>
          <pc:sldMk cId="4269532070" sldId="6383"/>
        </pc:sldMkLst>
      </pc:sldChg>
      <pc:sldChg chg="modTransition">
        <pc:chgData name="Jim McGowan" userId="e2c7446dd3aca506" providerId="LiveId" clId="{7F5062D4-5B7F-46C5-8840-140B42F52188}" dt="2025-05-02T03:04:31.957" v="521"/>
        <pc:sldMkLst>
          <pc:docMk/>
          <pc:sldMk cId="2563055459" sldId="6384"/>
        </pc:sldMkLst>
      </pc:sldChg>
      <pc:sldChg chg="modTransition">
        <pc:chgData name="Jim McGowan" userId="e2c7446dd3aca506" providerId="LiveId" clId="{7F5062D4-5B7F-46C5-8840-140B42F52188}" dt="2025-05-02T03:04:31.957" v="521"/>
        <pc:sldMkLst>
          <pc:docMk/>
          <pc:sldMk cId="1948737995" sldId="6385"/>
        </pc:sldMkLst>
      </pc:sldChg>
      <pc:sldChg chg="modTransition">
        <pc:chgData name="Jim McGowan" userId="e2c7446dd3aca506" providerId="LiveId" clId="{7F5062D4-5B7F-46C5-8840-140B42F52188}" dt="2025-05-02T03:04:31.957" v="521"/>
        <pc:sldMkLst>
          <pc:docMk/>
          <pc:sldMk cId="3082329064" sldId="6386"/>
        </pc:sldMkLst>
      </pc:sldChg>
      <pc:sldChg chg="delSp modSp mod modTransition">
        <pc:chgData name="Jim McGowan" userId="e2c7446dd3aca506" providerId="LiveId" clId="{7F5062D4-5B7F-46C5-8840-140B42F52188}" dt="2025-05-02T03:04:31.957" v="521"/>
        <pc:sldMkLst>
          <pc:docMk/>
          <pc:sldMk cId="3568270433" sldId="6387"/>
        </pc:sldMkLst>
      </pc:sldChg>
      <pc:sldChg chg="modTransition">
        <pc:chgData name="Jim McGowan" userId="e2c7446dd3aca506" providerId="LiveId" clId="{7F5062D4-5B7F-46C5-8840-140B42F52188}" dt="2025-05-02T03:04:31.957" v="521"/>
        <pc:sldMkLst>
          <pc:docMk/>
          <pc:sldMk cId="3306676209" sldId="6388"/>
        </pc:sldMkLst>
      </pc:sldChg>
      <pc:sldChg chg="modSp mod modTransition">
        <pc:chgData name="Jim McGowan" userId="e2c7446dd3aca506" providerId="LiveId" clId="{7F5062D4-5B7F-46C5-8840-140B42F52188}" dt="2025-05-02T03:04:31.957" v="521"/>
        <pc:sldMkLst>
          <pc:docMk/>
          <pc:sldMk cId="2349148745" sldId="6389"/>
        </pc:sldMkLst>
      </pc:sldChg>
      <pc:sldChg chg="modSp mod modTransition">
        <pc:chgData name="Jim McGowan" userId="e2c7446dd3aca506" providerId="LiveId" clId="{7F5062D4-5B7F-46C5-8840-140B42F52188}" dt="2025-05-02T03:16:37.414" v="573" actId="1440"/>
        <pc:sldMkLst>
          <pc:docMk/>
          <pc:sldMk cId="251871498" sldId="6390"/>
        </pc:sldMkLst>
      </pc:sldChg>
      <pc:sldChg chg="del">
        <pc:chgData name="Jim McGowan" userId="e2c7446dd3aca506" providerId="LiveId" clId="{7F5062D4-5B7F-46C5-8840-140B42F52188}" dt="2025-05-01T21:09:54.130" v="63" actId="47"/>
        <pc:sldMkLst>
          <pc:docMk/>
          <pc:sldMk cId="3846731776" sldId="6403"/>
        </pc:sldMkLst>
      </pc:sldChg>
      <pc:sldChg chg="modSp mod modTransition">
        <pc:chgData name="Jim McGowan" userId="e2c7446dd3aca506" providerId="LiveId" clId="{7F5062D4-5B7F-46C5-8840-140B42F52188}" dt="2025-05-02T03:18:01.599" v="577" actId="108"/>
        <pc:sldMkLst>
          <pc:docMk/>
          <pc:sldMk cId="2142986547" sldId="6404"/>
        </pc:sldMkLst>
        <pc:spChg chg="mod">
          <ac:chgData name="Jim McGowan" userId="e2c7446dd3aca506" providerId="LiveId" clId="{7F5062D4-5B7F-46C5-8840-140B42F52188}" dt="2025-05-02T03:18:01.599" v="577" actId="108"/>
          <ac:spMkLst>
            <pc:docMk/>
            <pc:sldMk cId="2142986547" sldId="6404"/>
            <ac:spMk id="3" creationId="{00000000-0000-0000-0000-000000000000}"/>
          </ac:spMkLst>
        </pc:spChg>
        <pc:spChg chg="mod">
          <ac:chgData name="Jim McGowan" userId="e2c7446dd3aca506" providerId="LiveId" clId="{7F5062D4-5B7F-46C5-8840-140B42F52188}" dt="2025-05-01T21:10:54.818" v="70" actId="6549"/>
          <ac:spMkLst>
            <pc:docMk/>
            <pc:sldMk cId="2142986547" sldId="6404"/>
            <ac:spMk id="14338" creationId="{00000000-0000-0000-0000-000000000000}"/>
          </ac:spMkLst>
        </pc:spChg>
      </pc:sldChg>
      <pc:sldChg chg="del">
        <pc:chgData name="Jim McGowan" userId="e2c7446dd3aca506" providerId="LiveId" clId="{7F5062D4-5B7F-46C5-8840-140B42F52188}" dt="2025-05-01T21:11:32.627" v="75" actId="47"/>
        <pc:sldMkLst>
          <pc:docMk/>
          <pc:sldMk cId="10613854" sldId="6405"/>
        </pc:sldMkLst>
      </pc:sldChg>
      <pc:sldChg chg="del">
        <pc:chgData name="Jim McGowan" userId="e2c7446dd3aca506" providerId="LiveId" clId="{7F5062D4-5B7F-46C5-8840-140B42F52188}" dt="2025-05-01T21:15:22.207" v="87" actId="47"/>
        <pc:sldMkLst>
          <pc:docMk/>
          <pc:sldMk cId="2125904635" sldId="6406"/>
        </pc:sldMkLst>
      </pc:sldChg>
      <pc:sldChg chg="modTransition">
        <pc:chgData name="Jim McGowan" userId="e2c7446dd3aca506" providerId="LiveId" clId="{7F5062D4-5B7F-46C5-8840-140B42F52188}" dt="2025-05-02T03:04:31.957" v="521"/>
        <pc:sldMkLst>
          <pc:docMk/>
          <pc:sldMk cId="2946265201" sldId="6408"/>
        </pc:sldMkLst>
      </pc:sldChg>
      <pc:sldChg chg="modTransition">
        <pc:chgData name="Jim McGowan" userId="e2c7446dd3aca506" providerId="LiveId" clId="{7F5062D4-5B7F-46C5-8840-140B42F52188}" dt="2025-05-02T03:04:31.957" v="521"/>
        <pc:sldMkLst>
          <pc:docMk/>
          <pc:sldMk cId="831722626" sldId="6409"/>
        </pc:sldMkLst>
      </pc:sldChg>
      <pc:sldChg chg="modTransition">
        <pc:chgData name="Jim McGowan" userId="e2c7446dd3aca506" providerId="LiveId" clId="{7F5062D4-5B7F-46C5-8840-140B42F52188}" dt="2025-05-02T03:04:31.957" v="521"/>
        <pc:sldMkLst>
          <pc:docMk/>
          <pc:sldMk cId="3260388554" sldId="6410"/>
        </pc:sldMkLst>
      </pc:sldChg>
      <pc:sldChg chg="modTransition">
        <pc:chgData name="Jim McGowan" userId="e2c7446dd3aca506" providerId="LiveId" clId="{7F5062D4-5B7F-46C5-8840-140B42F52188}" dt="2025-05-02T03:04:31.957" v="521"/>
        <pc:sldMkLst>
          <pc:docMk/>
          <pc:sldMk cId="3805376630" sldId="6411"/>
        </pc:sldMkLst>
      </pc:sldChg>
      <pc:sldChg chg="modTransition">
        <pc:chgData name="Jim McGowan" userId="e2c7446dd3aca506" providerId="LiveId" clId="{7F5062D4-5B7F-46C5-8840-140B42F52188}" dt="2025-05-02T03:04:31.957" v="521"/>
        <pc:sldMkLst>
          <pc:docMk/>
          <pc:sldMk cId="2833978536" sldId="6412"/>
        </pc:sldMkLst>
      </pc:sldChg>
      <pc:sldChg chg="modTransition">
        <pc:chgData name="Jim McGowan" userId="e2c7446dd3aca506" providerId="LiveId" clId="{7F5062D4-5B7F-46C5-8840-140B42F52188}" dt="2025-05-02T03:04:31.957" v="521"/>
        <pc:sldMkLst>
          <pc:docMk/>
          <pc:sldMk cId="3030737674" sldId="6413"/>
        </pc:sldMkLst>
      </pc:sldChg>
      <pc:sldChg chg="modTransition">
        <pc:chgData name="Jim McGowan" userId="e2c7446dd3aca506" providerId="LiveId" clId="{7F5062D4-5B7F-46C5-8840-140B42F52188}" dt="2025-05-02T03:04:31.957" v="521"/>
        <pc:sldMkLst>
          <pc:docMk/>
          <pc:sldMk cId="66079838" sldId="6414"/>
        </pc:sldMkLst>
      </pc:sldChg>
      <pc:sldChg chg="modTransition">
        <pc:chgData name="Jim McGowan" userId="e2c7446dd3aca506" providerId="LiveId" clId="{7F5062D4-5B7F-46C5-8840-140B42F52188}" dt="2025-05-02T03:04:31.957" v="521"/>
        <pc:sldMkLst>
          <pc:docMk/>
          <pc:sldMk cId="1902359801" sldId="6415"/>
        </pc:sldMkLst>
      </pc:sldChg>
      <pc:sldChg chg="modTransition">
        <pc:chgData name="Jim McGowan" userId="e2c7446dd3aca506" providerId="LiveId" clId="{7F5062D4-5B7F-46C5-8840-140B42F52188}" dt="2025-05-02T03:04:31.957" v="521"/>
        <pc:sldMkLst>
          <pc:docMk/>
          <pc:sldMk cId="1330337578" sldId="6417"/>
        </pc:sldMkLst>
      </pc:sldChg>
      <pc:sldChg chg="modTransition">
        <pc:chgData name="Jim McGowan" userId="e2c7446dd3aca506" providerId="LiveId" clId="{7F5062D4-5B7F-46C5-8840-140B42F52188}" dt="2025-05-02T03:04:31.957" v="521"/>
        <pc:sldMkLst>
          <pc:docMk/>
          <pc:sldMk cId="2960459833" sldId="6418"/>
        </pc:sldMkLst>
      </pc:sldChg>
      <pc:sldChg chg="modTransition">
        <pc:chgData name="Jim McGowan" userId="e2c7446dd3aca506" providerId="LiveId" clId="{7F5062D4-5B7F-46C5-8840-140B42F52188}" dt="2025-05-02T03:04:31.957" v="521"/>
        <pc:sldMkLst>
          <pc:docMk/>
          <pc:sldMk cId="1417241827" sldId="6419"/>
        </pc:sldMkLst>
      </pc:sldChg>
      <pc:sldChg chg="modTransition">
        <pc:chgData name="Jim McGowan" userId="e2c7446dd3aca506" providerId="LiveId" clId="{7F5062D4-5B7F-46C5-8840-140B42F52188}" dt="2025-05-02T03:04:31.957" v="521"/>
        <pc:sldMkLst>
          <pc:docMk/>
          <pc:sldMk cId="701059828" sldId="6420"/>
        </pc:sldMkLst>
      </pc:sldChg>
      <pc:sldChg chg="modTransition">
        <pc:chgData name="Jim McGowan" userId="e2c7446dd3aca506" providerId="LiveId" clId="{7F5062D4-5B7F-46C5-8840-140B42F52188}" dt="2025-05-02T03:04:31.957" v="521"/>
        <pc:sldMkLst>
          <pc:docMk/>
          <pc:sldMk cId="2417126784" sldId="6421"/>
        </pc:sldMkLst>
      </pc:sldChg>
      <pc:sldChg chg="modTransition">
        <pc:chgData name="Jim McGowan" userId="e2c7446dd3aca506" providerId="LiveId" clId="{7F5062D4-5B7F-46C5-8840-140B42F52188}" dt="2025-05-02T03:04:31.957" v="521"/>
        <pc:sldMkLst>
          <pc:docMk/>
          <pc:sldMk cId="3788811411" sldId="6422"/>
        </pc:sldMkLst>
      </pc:sldChg>
      <pc:sldChg chg="modTransition">
        <pc:chgData name="Jim McGowan" userId="e2c7446dd3aca506" providerId="LiveId" clId="{7F5062D4-5B7F-46C5-8840-140B42F52188}" dt="2025-05-02T03:04:31.957" v="521"/>
        <pc:sldMkLst>
          <pc:docMk/>
          <pc:sldMk cId="2724921200" sldId="6423"/>
        </pc:sldMkLst>
      </pc:sldChg>
      <pc:sldChg chg="modSp mod modTransition">
        <pc:chgData name="Jim McGowan" userId="e2c7446dd3aca506" providerId="LiveId" clId="{7F5062D4-5B7F-46C5-8840-140B42F52188}" dt="2025-05-02T03:04:31.957" v="521"/>
        <pc:sldMkLst>
          <pc:docMk/>
          <pc:sldMk cId="645810720" sldId="6425"/>
        </pc:sldMkLst>
        <pc:spChg chg="mod">
          <ac:chgData name="Jim McGowan" userId="e2c7446dd3aca506" providerId="LiveId" clId="{7F5062D4-5B7F-46C5-8840-140B42F52188}" dt="2025-05-01T21:48:37.572" v="225" actId="6549"/>
          <ac:spMkLst>
            <pc:docMk/>
            <pc:sldMk cId="645810720" sldId="6425"/>
            <ac:spMk id="14338" creationId="{00000000-0000-0000-0000-000000000000}"/>
          </ac:spMkLst>
        </pc:spChg>
        <pc:graphicFrameChg chg="mod modGraphic">
          <ac:chgData name="Jim McGowan" userId="e2c7446dd3aca506" providerId="LiveId" clId="{7F5062D4-5B7F-46C5-8840-140B42F52188}" dt="2025-05-02T02:49:16.923" v="471" actId="14734"/>
          <ac:graphicFrameMkLst>
            <pc:docMk/>
            <pc:sldMk cId="645810720" sldId="6425"/>
            <ac:graphicFrameMk id="2" creationId="{05346782-55FB-41A9-9C27-13B266BC1410}"/>
          </ac:graphicFrameMkLst>
        </pc:graphicFrameChg>
      </pc:sldChg>
      <pc:sldChg chg="modSp del">
        <pc:chgData name="Jim McGowan" userId="e2c7446dd3aca506" providerId="LiveId" clId="{7F5062D4-5B7F-46C5-8840-140B42F52188}" dt="2025-05-01T21:56:23.387" v="292" actId="47"/>
        <pc:sldMkLst>
          <pc:docMk/>
          <pc:sldMk cId="1572001579" sldId="6426"/>
        </pc:sldMkLst>
      </pc:sldChg>
      <pc:sldChg chg="del">
        <pc:chgData name="Jim McGowan" userId="e2c7446dd3aca506" providerId="LiveId" clId="{7F5062D4-5B7F-46C5-8840-140B42F52188}" dt="2025-05-01T21:56:46.443" v="298" actId="47"/>
        <pc:sldMkLst>
          <pc:docMk/>
          <pc:sldMk cId="289420048" sldId="6427"/>
        </pc:sldMkLst>
      </pc:sldChg>
      <pc:sldChg chg="del">
        <pc:chgData name="Jim McGowan" userId="e2c7446dd3aca506" providerId="LiveId" clId="{7F5062D4-5B7F-46C5-8840-140B42F52188}" dt="2025-05-01T21:57:16.110" v="304" actId="47"/>
        <pc:sldMkLst>
          <pc:docMk/>
          <pc:sldMk cId="1100331758" sldId="6428"/>
        </pc:sldMkLst>
      </pc:sldChg>
      <pc:sldChg chg="del">
        <pc:chgData name="Jim McGowan" userId="e2c7446dd3aca506" providerId="LiveId" clId="{7F5062D4-5B7F-46C5-8840-140B42F52188}" dt="2025-05-01T21:57:40.180" v="310" actId="47"/>
        <pc:sldMkLst>
          <pc:docMk/>
          <pc:sldMk cId="1393490698" sldId="6429"/>
        </pc:sldMkLst>
      </pc:sldChg>
      <pc:sldChg chg="modTransition">
        <pc:chgData name="Jim McGowan" userId="e2c7446dd3aca506" providerId="LiveId" clId="{7F5062D4-5B7F-46C5-8840-140B42F52188}" dt="2025-05-02T03:04:31.957" v="521"/>
        <pc:sldMkLst>
          <pc:docMk/>
          <pc:sldMk cId="3229469348" sldId="6430"/>
        </pc:sldMkLst>
      </pc:sldChg>
      <pc:sldChg chg="addSp delSp modSp mod modTransition">
        <pc:chgData name="Jim McGowan" userId="e2c7446dd3aca506" providerId="LiveId" clId="{7F5062D4-5B7F-46C5-8840-140B42F52188}" dt="2025-05-02T03:04:31.957" v="521"/>
        <pc:sldMkLst>
          <pc:docMk/>
          <pc:sldMk cId="2457916034" sldId="6431"/>
        </pc:sldMkLst>
        <pc:spChg chg="add mod">
          <ac:chgData name="Jim McGowan" userId="e2c7446dd3aca506" providerId="LiveId" clId="{7F5062D4-5B7F-46C5-8840-140B42F52188}" dt="2025-05-01T22:08:26.624" v="381"/>
          <ac:spMkLst>
            <pc:docMk/>
            <pc:sldMk cId="2457916034" sldId="6431"/>
            <ac:spMk id="4" creationId="{66D66E0D-F6C0-79A6-8825-7A5DD057A912}"/>
          </ac:spMkLst>
        </pc:spChg>
        <pc:graphicFrameChg chg="mod modGraphic">
          <ac:chgData name="Jim McGowan" userId="e2c7446dd3aca506" providerId="LiveId" clId="{7F5062D4-5B7F-46C5-8840-140B42F52188}" dt="2025-05-02T02:53:15.936" v="483" actId="179"/>
          <ac:graphicFrameMkLst>
            <pc:docMk/>
            <pc:sldMk cId="2457916034" sldId="6431"/>
            <ac:graphicFrameMk id="2" creationId="{05346782-55FB-41A9-9C27-13B266BC1410}"/>
          </ac:graphicFrameMkLst>
        </pc:graphicFrameChg>
      </pc:sldChg>
      <pc:sldChg chg="modTransition">
        <pc:chgData name="Jim McGowan" userId="e2c7446dd3aca506" providerId="LiveId" clId="{7F5062D4-5B7F-46C5-8840-140B42F52188}" dt="2025-05-02T03:04:31.957" v="521"/>
        <pc:sldMkLst>
          <pc:docMk/>
          <pc:sldMk cId="3139493748" sldId="6432"/>
        </pc:sldMkLst>
      </pc:sldChg>
      <pc:sldChg chg="del">
        <pc:chgData name="Jim McGowan" userId="e2c7446dd3aca506" providerId="LiveId" clId="{7F5062D4-5B7F-46C5-8840-140B42F52188}" dt="2025-05-01T22:10:23.968" v="399" actId="47"/>
        <pc:sldMkLst>
          <pc:docMk/>
          <pc:sldMk cId="3881174140" sldId="6433"/>
        </pc:sldMkLst>
      </pc:sldChg>
      <pc:sldChg chg="del">
        <pc:chgData name="Jim McGowan" userId="e2c7446dd3aca506" providerId="LiveId" clId="{7F5062D4-5B7F-46C5-8840-140B42F52188}" dt="2025-05-01T22:10:44.934" v="405" actId="47"/>
        <pc:sldMkLst>
          <pc:docMk/>
          <pc:sldMk cId="2935604543" sldId="6434"/>
        </pc:sldMkLst>
      </pc:sldChg>
      <pc:sldChg chg="del">
        <pc:chgData name="Jim McGowan" userId="e2c7446dd3aca506" providerId="LiveId" clId="{7F5062D4-5B7F-46C5-8840-140B42F52188}" dt="2025-05-01T22:11:05.044" v="413" actId="47"/>
        <pc:sldMkLst>
          <pc:docMk/>
          <pc:sldMk cId="3793609079" sldId="6435"/>
        </pc:sldMkLst>
      </pc:sldChg>
      <pc:sldChg chg="modTransition">
        <pc:chgData name="Jim McGowan" userId="e2c7446dd3aca506" providerId="LiveId" clId="{7F5062D4-5B7F-46C5-8840-140B42F52188}" dt="2025-05-02T03:04:31.957" v="521"/>
        <pc:sldMkLst>
          <pc:docMk/>
          <pc:sldMk cId="1526064827" sldId="6436"/>
        </pc:sldMkLst>
      </pc:sldChg>
      <pc:sldChg chg="addSp delSp modSp mod modTransition">
        <pc:chgData name="Jim McGowan" userId="e2c7446dd3aca506" providerId="LiveId" clId="{7F5062D4-5B7F-46C5-8840-140B42F52188}" dt="2025-05-02T03:21:46.296" v="592" actId="255"/>
        <pc:sldMkLst>
          <pc:docMk/>
          <pc:sldMk cId="2580162722" sldId="6437"/>
        </pc:sldMkLst>
        <pc:spChg chg="mod">
          <ac:chgData name="Jim McGowan" userId="e2c7446dd3aca506" providerId="LiveId" clId="{7F5062D4-5B7F-46C5-8840-140B42F52188}" dt="2025-05-02T03:21:46.296" v="592" actId="255"/>
          <ac:spMkLst>
            <pc:docMk/>
            <pc:sldMk cId="2580162722" sldId="6437"/>
            <ac:spMk id="3" creationId="{00000000-0000-0000-0000-000000000000}"/>
          </ac:spMkLst>
        </pc:spChg>
        <pc:picChg chg="add mod">
          <ac:chgData name="Jim McGowan" userId="e2c7446dd3aca506" providerId="LiveId" clId="{7F5062D4-5B7F-46C5-8840-140B42F52188}" dt="2025-05-02T03:20:50.672" v="588"/>
          <ac:picMkLst>
            <pc:docMk/>
            <pc:sldMk cId="2580162722" sldId="6437"/>
            <ac:picMk id="4" creationId="{03BC2D75-E861-B627-5489-3763C2627D79}"/>
          </ac:picMkLst>
        </pc:picChg>
      </pc:sldChg>
      <pc:sldChg chg="addSp delSp modSp mod modTransition">
        <pc:chgData name="Jim McGowan" userId="e2c7446dd3aca506" providerId="LiveId" clId="{7F5062D4-5B7F-46C5-8840-140B42F52188}" dt="2025-05-02T03:21:53.743" v="593" actId="255"/>
        <pc:sldMkLst>
          <pc:docMk/>
          <pc:sldMk cId="3457360299" sldId="6438"/>
        </pc:sldMkLst>
        <pc:spChg chg="mod">
          <ac:chgData name="Jim McGowan" userId="e2c7446dd3aca506" providerId="LiveId" clId="{7F5062D4-5B7F-46C5-8840-140B42F52188}" dt="2025-05-02T03:21:53.743" v="593" actId="255"/>
          <ac:spMkLst>
            <pc:docMk/>
            <pc:sldMk cId="3457360299" sldId="6438"/>
            <ac:spMk id="3" creationId="{00000000-0000-0000-0000-000000000000}"/>
          </ac:spMkLst>
        </pc:spChg>
        <pc:picChg chg="add mod">
          <ac:chgData name="Jim McGowan" userId="e2c7446dd3aca506" providerId="LiveId" clId="{7F5062D4-5B7F-46C5-8840-140B42F52188}" dt="2025-05-02T03:21:09.081" v="591"/>
          <ac:picMkLst>
            <pc:docMk/>
            <pc:sldMk cId="3457360299" sldId="6438"/>
            <ac:picMk id="5" creationId="{6D808C1C-E36C-AFFB-D38C-96A0CD5B64B8}"/>
          </ac:picMkLst>
        </pc:picChg>
      </pc:sldChg>
      <pc:sldChg chg="del">
        <pc:chgData name="Jim McGowan" userId="e2c7446dd3aca506" providerId="LiveId" clId="{7F5062D4-5B7F-46C5-8840-140B42F52188}" dt="2025-05-01T22:11:30.601" v="419" actId="47"/>
        <pc:sldMkLst>
          <pc:docMk/>
          <pc:sldMk cId="3167692130" sldId="6439"/>
        </pc:sldMkLst>
      </pc:sldChg>
      <pc:sldChg chg="modTransition">
        <pc:chgData name="Jim McGowan" userId="e2c7446dd3aca506" providerId="LiveId" clId="{7F5062D4-5B7F-46C5-8840-140B42F52188}" dt="2025-05-02T03:04:31.957" v="521"/>
        <pc:sldMkLst>
          <pc:docMk/>
          <pc:sldMk cId="1974468657" sldId="6440"/>
        </pc:sldMkLst>
      </pc:sldChg>
      <pc:sldChg chg="del">
        <pc:chgData name="Jim McGowan" userId="e2c7446dd3aca506" providerId="LiveId" clId="{7F5062D4-5B7F-46C5-8840-140B42F52188}" dt="2025-05-01T22:11:52.179" v="425" actId="47"/>
        <pc:sldMkLst>
          <pc:docMk/>
          <pc:sldMk cId="1586601417" sldId="6441"/>
        </pc:sldMkLst>
      </pc:sldChg>
      <pc:sldChg chg="del">
        <pc:chgData name="Jim McGowan" userId="e2c7446dd3aca506" providerId="LiveId" clId="{7F5062D4-5B7F-46C5-8840-140B42F52188}" dt="2025-05-01T21:17:27.406" v="101" actId="47"/>
        <pc:sldMkLst>
          <pc:docMk/>
          <pc:sldMk cId="1550280443" sldId="6442"/>
        </pc:sldMkLst>
      </pc:sldChg>
      <pc:sldChg chg="modTransition">
        <pc:chgData name="Jim McGowan" userId="e2c7446dd3aca506" providerId="LiveId" clId="{7F5062D4-5B7F-46C5-8840-140B42F52188}" dt="2025-05-02T03:04:31.957" v="521"/>
        <pc:sldMkLst>
          <pc:docMk/>
          <pc:sldMk cId="1224402879" sldId="6443"/>
        </pc:sldMkLst>
      </pc:sldChg>
      <pc:sldChg chg="modTransition">
        <pc:chgData name="Jim McGowan" userId="e2c7446dd3aca506" providerId="LiveId" clId="{7F5062D4-5B7F-46C5-8840-140B42F52188}" dt="2025-05-02T03:04:31.957" v="521"/>
        <pc:sldMkLst>
          <pc:docMk/>
          <pc:sldMk cId="967272440" sldId="6445"/>
        </pc:sldMkLst>
      </pc:sldChg>
      <pc:sldChg chg="modTransition">
        <pc:chgData name="Jim McGowan" userId="e2c7446dd3aca506" providerId="LiveId" clId="{7F5062D4-5B7F-46C5-8840-140B42F52188}" dt="2025-05-02T03:04:31.957" v="521"/>
        <pc:sldMkLst>
          <pc:docMk/>
          <pc:sldMk cId="4106522747" sldId="6447"/>
        </pc:sldMkLst>
      </pc:sldChg>
      <pc:sldChg chg="modTransition">
        <pc:chgData name="Jim McGowan" userId="e2c7446dd3aca506" providerId="LiveId" clId="{7F5062D4-5B7F-46C5-8840-140B42F52188}" dt="2025-05-02T03:04:31.957" v="521"/>
        <pc:sldMkLst>
          <pc:docMk/>
          <pc:sldMk cId="1613463242" sldId="6449"/>
        </pc:sldMkLst>
      </pc:sldChg>
      <pc:sldChg chg="addSp delSp modSp mod modTransition">
        <pc:chgData name="Jim McGowan" userId="e2c7446dd3aca506" providerId="LiveId" clId="{7F5062D4-5B7F-46C5-8840-140B42F52188}" dt="2025-05-02T03:19:41.211" v="581"/>
        <pc:sldMkLst>
          <pc:docMk/>
          <pc:sldMk cId="1678034462" sldId="6450"/>
        </pc:sldMkLst>
      </pc:sldChg>
      <pc:sldChg chg="del">
        <pc:chgData name="Jim McGowan" userId="e2c7446dd3aca506" providerId="LiveId" clId="{7F5062D4-5B7F-46C5-8840-140B42F52188}" dt="2025-05-01T21:16:49.441" v="97" actId="47"/>
        <pc:sldMkLst>
          <pc:docMk/>
          <pc:sldMk cId="3477355187" sldId="6451"/>
        </pc:sldMkLst>
      </pc:sldChg>
      <pc:sldChg chg="del">
        <pc:chgData name="Jim McGowan" userId="e2c7446dd3aca506" providerId="LiveId" clId="{7F5062D4-5B7F-46C5-8840-140B42F52188}" dt="2025-05-01T21:16:20.225" v="93" actId="47"/>
        <pc:sldMkLst>
          <pc:docMk/>
          <pc:sldMk cId="1377650837" sldId="6452"/>
        </pc:sldMkLst>
      </pc:sldChg>
      <pc:sldChg chg="modTransition">
        <pc:chgData name="Jim McGowan" userId="e2c7446dd3aca506" providerId="LiveId" clId="{7F5062D4-5B7F-46C5-8840-140B42F52188}" dt="2025-05-02T03:04:31.957" v="521"/>
        <pc:sldMkLst>
          <pc:docMk/>
          <pc:sldMk cId="1153587314" sldId="6454"/>
        </pc:sldMkLst>
      </pc:sldChg>
      <pc:sldChg chg="modTransition">
        <pc:chgData name="Jim McGowan" userId="e2c7446dd3aca506" providerId="LiveId" clId="{7F5062D4-5B7F-46C5-8840-140B42F52188}" dt="2025-05-02T03:04:31.957" v="521"/>
        <pc:sldMkLst>
          <pc:docMk/>
          <pc:sldMk cId="480793620" sldId="6456"/>
        </pc:sldMkLst>
      </pc:sldChg>
      <pc:sldChg chg="modTransition">
        <pc:chgData name="Jim McGowan" userId="e2c7446dd3aca506" providerId="LiveId" clId="{7F5062D4-5B7F-46C5-8840-140B42F52188}" dt="2025-05-02T03:04:31.957" v="521"/>
        <pc:sldMkLst>
          <pc:docMk/>
          <pc:sldMk cId="3948854698" sldId="6459"/>
        </pc:sldMkLst>
      </pc:sldChg>
      <pc:sldChg chg="modTransition">
        <pc:chgData name="Jim McGowan" userId="e2c7446dd3aca506" providerId="LiveId" clId="{7F5062D4-5B7F-46C5-8840-140B42F52188}" dt="2025-05-02T03:04:31.957" v="521"/>
        <pc:sldMkLst>
          <pc:docMk/>
          <pc:sldMk cId="3921308518" sldId="6461"/>
        </pc:sldMkLst>
      </pc:sldChg>
      <pc:sldChg chg="modTransition">
        <pc:chgData name="Jim McGowan" userId="e2c7446dd3aca506" providerId="LiveId" clId="{7F5062D4-5B7F-46C5-8840-140B42F52188}" dt="2025-05-02T03:04:31.957" v="521"/>
        <pc:sldMkLst>
          <pc:docMk/>
          <pc:sldMk cId="1322072278" sldId="6462"/>
        </pc:sldMkLst>
      </pc:sldChg>
      <pc:sldChg chg="modTransition">
        <pc:chgData name="Jim McGowan" userId="e2c7446dd3aca506" providerId="LiveId" clId="{7F5062D4-5B7F-46C5-8840-140B42F52188}" dt="2025-05-02T03:04:31.957" v="521"/>
        <pc:sldMkLst>
          <pc:docMk/>
          <pc:sldMk cId="519672699" sldId="6464"/>
        </pc:sldMkLst>
      </pc:sldChg>
      <pc:sldChg chg="modTransition">
        <pc:chgData name="Jim McGowan" userId="e2c7446dd3aca506" providerId="LiveId" clId="{7F5062D4-5B7F-46C5-8840-140B42F52188}" dt="2025-05-02T03:04:31.957" v="521"/>
        <pc:sldMkLst>
          <pc:docMk/>
          <pc:sldMk cId="1772210374" sldId="6466"/>
        </pc:sldMkLst>
      </pc:sldChg>
      <pc:sldChg chg="del">
        <pc:chgData name="Jim McGowan" userId="e2c7446dd3aca506" providerId="LiveId" clId="{7F5062D4-5B7F-46C5-8840-140B42F52188}" dt="2025-05-01T21:26:57.052" v="133" actId="47"/>
        <pc:sldMkLst>
          <pc:docMk/>
          <pc:sldMk cId="2208098952" sldId="6467"/>
        </pc:sldMkLst>
      </pc:sldChg>
      <pc:sldChg chg="modTransition">
        <pc:chgData name="Jim McGowan" userId="e2c7446dd3aca506" providerId="LiveId" clId="{7F5062D4-5B7F-46C5-8840-140B42F52188}" dt="2025-05-02T03:04:31.957" v="521"/>
        <pc:sldMkLst>
          <pc:docMk/>
          <pc:sldMk cId="3905605041" sldId="6470"/>
        </pc:sldMkLst>
      </pc:sldChg>
      <pc:sldChg chg="modTransition">
        <pc:chgData name="Jim McGowan" userId="e2c7446dd3aca506" providerId="LiveId" clId="{7F5062D4-5B7F-46C5-8840-140B42F52188}" dt="2025-05-02T03:04:31.957" v="521"/>
        <pc:sldMkLst>
          <pc:docMk/>
          <pc:sldMk cId="1314735554" sldId="6471"/>
        </pc:sldMkLst>
      </pc:sldChg>
      <pc:sldChg chg="modTransition">
        <pc:chgData name="Jim McGowan" userId="e2c7446dd3aca506" providerId="LiveId" clId="{7F5062D4-5B7F-46C5-8840-140B42F52188}" dt="2025-05-02T03:04:31.957" v="521"/>
        <pc:sldMkLst>
          <pc:docMk/>
          <pc:sldMk cId="1670389994" sldId="6472"/>
        </pc:sldMkLst>
      </pc:sldChg>
      <pc:sldChg chg="addSp delSp modSp mod modTransition">
        <pc:chgData name="Jim McGowan" userId="e2c7446dd3aca506" providerId="LiveId" clId="{7F5062D4-5B7F-46C5-8840-140B42F52188}" dt="2025-05-02T03:22:55.704" v="599" actId="478"/>
        <pc:sldMkLst>
          <pc:docMk/>
          <pc:sldMk cId="2111826438" sldId="6473"/>
        </pc:sldMkLst>
        <pc:spChg chg="mod">
          <ac:chgData name="Jim McGowan" userId="e2c7446dd3aca506" providerId="LiveId" clId="{7F5062D4-5B7F-46C5-8840-140B42F52188}" dt="2025-05-02T03:01:00.471" v="498" actId="948"/>
          <ac:spMkLst>
            <pc:docMk/>
            <pc:sldMk cId="2111826438" sldId="6473"/>
            <ac:spMk id="3" creationId="{00000000-0000-0000-0000-000000000000}"/>
          </ac:spMkLst>
        </pc:spChg>
        <pc:spChg chg="mod">
          <ac:chgData name="Jim McGowan" userId="e2c7446dd3aca506" providerId="LiveId" clId="{7F5062D4-5B7F-46C5-8840-140B42F52188}" dt="2025-05-01T22:14:33.880" v="437" actId="12788"/>
          <ac:spMkLst>
            <pc:docMk/>
            <pc:sldMk cId="2111826438" sldId="6473"/>
            <ac:spMk id="14338" creationId="{00000000-0000-0000-0000-000000000000}"/>
          </ac:spMkLst>
        </pc:spChg>
        <pc:picChg chg="add mod">
          <ac:chgData name="Jim McGowan" userId="e2c7446dd3aca506" providerId="LiveId" clId="{7F5062D4-5B7F-46C5-8840-140B42F52188}" dt="2025-05-02T03:22:54.030" v="598"/>
          <ac:picMkLst>
            <pc:docMk/>
            <pc:sldMk cId="2111826438" sldId="6473"/>
            <ac:picMk id="2" creationId="{9069F37E-F246-0E73-1518-02B8FEF26925}"/>
          </ac:picMkLst>
        </pc:picChg>
      </pc:sldChg>
      <pc:sldChg chg="addSp delSp modSp mod modTransition">
        <pc:chgData name="Jim McGowan" userId="e2c7446dd3aca506" providerId="LiveId" clId="{7F5062D4-5B7F-46C5-8840-140B42F52188}" dt="2025-05-02T03:23:00.924" v="601"/>
        <pc:sldMkLst>
          <pc:docMk/>
          <pc:sldMk cId="932612540" sldId="6474"/>
        </pc:sldMkLst>
        <pc:spChg chg="mod">
          <ac:chgData name="Jim McGowan" userId="e2c7446dd3aca506" providerId="LiveId" clId="{7F5062D4-5B7F-46C5-8840-140B42F52188}" dt="2025-05-02T03:01:23.282" v="502" actId="207"/>
          <ac:spMkLst>
            <pc:docMk/>
            <pc:sldMk cId="932612540" sldId="6474"/>
            <ac:spMk id="3" creationId="{00000000-0000-0000-0000-000000000000}"/>
          </ac:spMkLst>
        </pc:spChg>
        <pc:spChg chg="mod">
          <ac:chgData name="Jim McGowan" userId="e2c7446dd3aca506" providerId="LiveId" clId="{7F5062D4-5B7F-46C5-8840-140B42F52188}" dt="2025-05-01T22:15:18.059" v="444" actId="108"/>
          <ac:spMkLst>
            <pc:docMk/>
            <pc:sldMk cId="932612540" sldId="6474"/>
            <ac:spMk id="14338" creationId="{00000000-0000-0000-0000-000000000000}"/>
          </ac:spMkLst>
        </pc:spChg>
        <pc:picChg chg="add mod">
          <ac:chgData name="Jim McGowan" userId="e2c7446dd3aca506" providerId="LiveId" clId="{7F5062D4-5B7F-46C5-8840-140B42F52188}" dt="2025-05-02T03:23:00.924" v="601"/>
          <ac:picMkLst>
            <pc:docMk/>
            <pc:sldMk cId="932612540" sldId="6474"/>
            <ac:picMk id="2" creationId="{0883C067-932F-651E-C518-0CB4E7AE9F98}"/>
          </ac:picMkLst>
        </pc:picChg>
      </pc:sldChg>
      <pc:sldChg chg="addSp delSp modSp mod modTransition">
        <pc:chgData name="Jim McGowan" userId="e2c7446dd3aca506" providerId="LiveId" clId="{7F5062D4-5B7F-46C5-8840-140B42F52188}" dt="2025-05-02T03:23:08.643" v="603" actId="478"/>
        <pc:sldMkLst>
          <pc:docMk/>
          <pc:sldMk cId="3744876633" sldId="6475"/>
        </pc:sldMkLst>
        <pc:spChg chg="mod">
          <ac:chgData name="Jim McGowan" userId="e2c7446dd3aca506" providerId="LiveId" clId="{7F5062D4-5B7F-46C5-8840-140B42F52188}" dt="2025-05-02T03:01:48.539" v="508" actId="207"/>
          <ac:spMkLst>
            <pc:docMk/>
            <pc:sldMk cId="3744876633" sldId="6475"/>
            <ac:spMk id="3" creationId="{00000000-0000-0000-0000-000000000000}"/>
          </ac:spMkLst>
        </pc:spChg>
        <pc:spChg chg="add mod">
          <ac:chgData name="Jim McGowan" userId="e2c7446dd3aca506" providerId="LiveId" clId="{7F5062D4-5B7F-46C5-8840-140B42F52188}" dt="2025-05-01T22:15:38.363" v="446"/>
          <ac:spMkLst>
            <pc:docMk/>
            <pc:sldMk cId="3744876633" sldId="6475"/>
            <ac:spMk id="4" creationId="{87B4A420-1575-7E45-73D7-CEC4FE86B40F}"/>
          </ac:spMkLst>
        </pc:spChg>
        <pc:picChg chg="add mod">
          <ac:chgData name="Jim McGowan" userId="e2c7446dd3aca506" providerId="LiveId" clId="{7F5062D4-5B7F-46C5-8840-140B42F52188}" dt="2025-05-02T03:23:06.882" v="602"/>
          <ac:picMkLst>
            <pc:docMk/>
            <pc:sldMk cId="3744876633" sldId="6475"/>
            <ac:picMk id="2" creationId="{DDDB3C63-CB4C-D02C-7D5F-AC75DAD190C3}"/>
          </ac:picMkLst>
        </pc:picChg>
      </pc:sldChg>
      <pc:sldChg chg="addSp delSp modSp mod modTransition">
        <pc:chgData name="Jim McGowan" userId="e2c7446dd3aca506" providerId="LiveId" clId="{7F5062D4-5B7F-46C5-8840-140B42F52188}" dt="2025-05-02T03:23:19.580" v="605" actId="478"/>
        <pc:sldMkLst>
          <pc:docMk/>
          <pc:sldMk cId="229174396" sldId="6476"/>
        </pc:sldMkLst>
        <pc:spChg chg="mod">
          <ac:chgData name="Jim McGowan" userId="e2c7446dd3aca506" providerId="LiveId" clId="{7F5062D4-5B7F-46C5-8840-140B42F52188}" dt="2025-05-02T03:03:29.121" v="516" actId="207"/>
          <ac:spMkLst>
            <pc:docMk/>
            <pc:sldMk cId="229174396" sldId="6476"/>
            <ac:spMk id="3" creationId="{00000000-0000-0000-0000-000000000000}"/>
          </ac:spMkLst>
        </pc:spChg>
        <pc:spChg chg="add mod">
          <ac:chgData name="Jim McGowan" userId="e2c7446dd3aca506" providerId="LiveId" clId="{7F5062D4-5B7F-46C5-8840-140B42F52188}" dt="2025-05-01T22:15:54.455" v="449"/>
          <ac:spMkLst>
            <pc:docMk/>
            <pc:sldMk cId="229174396" sldId="6476"/>
            <ac:spMk id="4" creationId="{41076740-C813-20B1-BEC0-8878C4FDE71D}"/>
          </ac:spMkLst>
        </pc:spChg>
        <pc:picChg chg="add mod">
          <ac:chgData name="Jim McGowan" userId="e2c7446dd3aca506" providerId="LiveId" clId="{7F5062D4-5B7F-46C5-8840-140B42F52188}" dt="2025-05-02T03:23:18.052" v="604"/>
          <ac:picMkLst>
            <pc:docMk/>
            <pc:sldMk cId="229174396" sldId="6476"/>
            <ac:picMk id="2" creationId="{89B3B282-3670-D6B1-2417-D976610EA568}"/>
          </ac:picMkLst>
        </pc:picChg>
      </pc:sldChg>
      <pc:sldChg chg="addSp delSp modSp mod modTransition">
        <pc:chgData name="Jim McGowan" userId="e2c7446dd3aca506" providerId="LiveId" clId="{7F5062D4-5B7F-46C5-8840-140B42F52188}" dt="2025-05-02T03:23:27.044" v="607" actId="478"/>
        <pc:sldMkLst>
          <pc:docMk/>
          <pc:sldMk cId="2608152983" sldId="6477"/>
        </pc:sldMkLst>
        <pc:spChg chg="mod">
          <ac:chgData name="Jim McGowan" userId="e2c7446dd3aca506" providerId="LiveId" clId="{7F5062D4-5B7F-46C5-8840-140B42F52188}" dt="2025-05-02T03:04:12.346" v="520" actId="207"/>
          <ac:spMkLst>
            <pc:docMk/>
            <pc:sldMk cId="2608152983" sldId="6477"/>
            <ac:spMk id="3" creationId="{00000000-0000-0000-0000-000000000000}"/>
          </ac:spMkLst>
        </pc:spChg>
        <pc:spChg chg="add mod">
          <ac:chgData name="Jim McGowan" userId="e2c7446dd3aca506" providerId="LiveId" clId="{7F5062D4-5B7F-46C5-8840-140B42F52188}" dt="2025-05-01T22:16:05.482" v="452"/>
          <ac:spMkLst>
            <pc:docMk/>
            <pc:sldMk cId="2608152983" sldId="6477"/>
            <ac:spMk id="4" creationId="{465766FA-1D49-07BB-F9BB-2C02A0B43D94}"/>
          </ac:spMkLst>
        </pc:spChg>
        <pc:picChg chg="add mod">
          <ac:chgData name="Jim McGowan" userId="e2c7446dd3aca506" providerId="LiveId" clId="{7F5062D4-5B7F-46C5-8840-140B42F52188}" dt="2025-05-02T03:23:25.804" v="606"/>
          <ac:picMkLst>
            <pc:docMk/>
            <pc:sldMk cId="2608152983" sldId="6477"/>
            <ac:picMk id="2" creationId="{C526A311-DB2D-940C-06C3-5DEF7C0C93E5}"/>
          </ac:picMkLst>
        </pc:picChg>
      </pc:sldChg>
      <pc:sldChg chg="addSp delSp modSp mod modTransition">
        <pc:chgData name="Jim McGowan" userId="e2c7446dd3aca506" providerId="LiveId" clId="{7F5062D4-5B7F-46C5-8840-140B42F52188}" dt="2025-05-02T03:23:35.919" v="609" actId="478"/>
        <pc:sldMkLst>
          <pc:docMk/>
          <pc:sldMk cId="2970970155" sldId="6478"/>
        </pc:sldMkLst>
        <pc:spChg chg="mod">
          <ac:chgData name="Jim McGowan" userId="e2c7446dd3aca506" providerId="LiveId" clId="{7F5062D4-5B7F-46C5-8840-140B42F52188}" dt="2025-05-02T03:05:08.530" v="527" actId="207"/>
          <ac:spMkLst>
            <pc:docMk/>
            <pc:sldMk cId="2970970155" sldId="6478"/>
            <ac:spMk id="3" creationId="{00000000-0000-0000-0000-000000000000}"/>
          </ac:spMkLst>
        </pc:spChg>
        <pc:spChg chg="add mod">
          <ac:chgData name="Jim McGowan" userId="e2c7446dd3aca506" providerId="LiveId" clId="{7F5062D4-5B7F-46C5-8840-140B42F52188}" dt="2025-05-01T22:16:17.379" v="455"/>
          <ac:spMkLst>
            <pc:docMk/>
            <pc:sldMk cId="2970970155" sldId="6478"/>
            <ac:spMk id="4" creationId="{0EA7726E-4DC1-5036-1A32-3D588E4605FA}"/>
          </ac:spMkLst>
        </pc:spChg>
        <pc:picChg chg="add mod">
          <ac:chgData name="Jim McGowan" userId="e2c7446dd3aca506" providerId="LiveId" clId="{7F5062D4-5B7F-46C5-8840-140B42F52188}" dt="2025-05-02T03:23:34.632" v="608"/>
          <ac:picMkLst>
            <pc:docMk/>
            <pc:sldMk cId="2970970155" sldId="6478"/>
            <ac:picMk id="2" creationId="{A11E7D88-8A16-8256-18FC-52C9F0E4539C}"/>
          </ac:picMkLst>
        </pc:picChg>
      </pc:sldChg>
      <pc:sldChg chg="addSp delSp modSp mod modTransition">
        <pc:chgData name="Jim McGowan" userId="e2c7446dd3aca506" providerId="LiveId" clId="{7F5062D4-5B7F-46C5-8840-140B42F52188}" dt="2025-05-02T03:23:42.795" v="611" actId="478"/>
        <pc:sldMkLst>
          <pc:docMk/>
          <pc:sldMk cId="975800179" sldId="6479"/>
        </pc:sldMkLst>
        <pc:spChg chg="mod">
          <ac:chgData name="Jim McGowan" userId="e2c7446dd3aca506" providerId="LiveId" clId="{7F5062D4-5B7F-46C5-8840-140B42F52188}" dt="2025-05-02T03:05:34.558" v="531" actId="207"/>
          <ac:spMkLst>
            <pc:docMk/>
            <pc:sldMk cId="975800179" sldId="6479"/>
            <ac:spMk id="3" creationId="{00000000-0000-0000-0000-000000000000}"/>
          </ac:spMkLst>
        </pc:spChg>
        <pc:spChg chg="add mod">
          <ac:chgData name="Jim McGowan" userId="e2c7446dd3aca506" providerId="LiveId" clId="{7F5062D4-5B7F-46C5-8840-140B42F52188}" dt="2025-05-01T22:16:29.485" v="458"/>
          <ac:spMkLst>
            <pc:docMk/>
            <pc:sldMk cId="975800179" sldId="6479"/>
            <ac:spMk id="4" creationId="{32DF1AB7-2417-17C9-00F7-00A9973B39E4}"/>
          </ac:spMkLst>
        </pc:spChg>
        <pc:picChg chg="add mod">
          <ac:chgData name="Jim McGowan" userId="e2c7446dd3aca506" providerId="LiveId" clId="{7F5062D4-5B7F-46C5-8840-140B42F52188}" dt="2025-05-02T03:23:41.410" v="610"/>
          <ac:picMkLst>
            <pc:docMk/>
            <pc:sldMk cId="975800179" sldId="6479"/>
            <ac:picMk id="2" creationId="{AD72096E-6E88-6DE6-51FD-0F94679AAEC4}"/>
          </ac:picMkLst>
        </pc:picChg>
      </pc:sldChg>
      <pc:sldChg chg="addSp delSp modSp mod modTransition">
        <pc:chgData name="Jim McGowan" userId="e2c7446dd3aca506" providerId="LiveId" clId="{7F5062D4-5B7F-46C5-8840-140B42F52188}" dt="2025-05-02T03:23:48.323" v="613" actId="478"/>
        <pc:sldMkLst>
          <pc:docMk/>
          <pc:sldMk cId="3588186442" sldId="6480"/>
        </pc:sldMkLst>
        <pc:spChg chg="mod">
          <ac:chgData name="Jim McGowan" userId="e2c7446dd3aca506" providerId="LiveId" clId="{7F5062D4-5B7F-46C5-8840-140B42F52188}" dt="2025-05-02T03:05:55.620" v="535" actId="207"/>
          <ac:spMkLst>
            <pc:docMk/>
            <pc:sldMk cId="3588186442" sldId="6480"/>
            <ac:spMk id="3" creationId="{00000000-0000-0000-0000-000000000000}"/>
          </ac:spMkLst>
        </pc:spChg>
        <pc:spChg chg="add mod">
          <ac:chgData name="Jim McGowan" userId="e2c7446dd3aca506" providerId="LiveId" clId="{7F5062D4-5B7F-46C5-8840-140B42F52188}" dt="2025-05-01T22:16:38.618" v="461"/>
          <ac:spMkLst>
            <pc:docMk/>
            <pc:sldMk cId="3588186442" sldId="6480"/>
            <ac:spMk id="4" creationId="{43999374-27D1-DC02-0885-BCFF4B5D04BC}"/>
          </ac:spMkLst>
        </pc:spChg>
        <pc:picChg chg="add mod">
          <ac:chgData name="Jim McGowan" userId="e2c7446dd3aca506" providerId="LiveId" clId="{7F5062D4-5B7F-46C5-8840-140B42F52188}" dt="2025-05-02T03:23:46.969" v="612"/>
          <ac:picMkLst>
            <pc:docMk/>
            <pc:sldMk cId="3588186442" sldId="6480"/>
            <ac:picMk id="2" creationId="{6DF16DE2-4000-FCC2-2D4D-D63E0E7A63DB}"/>
          </ac:picMkLst>
        </pc:picChg>
      </pc:sldChg>
      <pc:sldChg chg="modTransition">
        <pc:chgData name="Jim McGowan" userId="e2c7446dd3aca506" providerId="LiveId" clId="{7F5062D4-5B7F-46C5-8840-140B42F52188}" dt="2025-05-02T03:04:31.957" v="521"/>
        <pc:sldMkLst>
          <pc:docMk/>
          <pc:sldMk cId="456013626" sldId="6481"/>
        </pc:sldMkLst>
      </pc:sldChg>
      <pc:sldChg chg="modTransition">
        <pc:chgData name="Jim McGowan" userId="e2c7446dd3aca506" providerId="LiveId" clId="{7F5062D4-5B7F-46C5-8840-140B42F52188}" dt="2025-05-02T03:04:31.957" v="521"/>
        <pc:sldMkLst>
          <pc:docMk/>
          <pc:sldMk cId="2403336696" sldId="6485"/>
        </pc:sldMkLst>
      </pc:sldChg>
      <pc:sldChg chg="modTransition">
        <pc:chgData name="Jim McGowan" userId="e2c7446dd3aca506" providerId="LiveId" clId="{7F5062D4-5B7F-46C5-8840-140B42F52188}" dt="2025-05-02T03:04:31.957" v="521"/>
        <pc:sldMkLst>
          <pc:docMk/>
          <pc:sldMk cId="4148273941" sldId="6488"/>
        </pc:sldMkLst>
      </pc:sldChg>
      <pc:sldChg chg="modTransition">
        <pc:chgData name="Jim McGowan" userId="e2c7446dd3aca506" providerId="LiveId" clId="{7F5062D4-5B7F-46C5-8840-140B42F52188}" dt="2025-05-02T03:04:31.957" v="521"/>
        <pc:sldMkLst>
          <pc:docMk/>
          <pc:sldMk cId="139925636" sldId="6489"/>
        </pc:sldMkLst>
      </pc:sldChg>
      <pc:sldChg chg="modTransition">
        <pc:chgData name="Jim McGowan" userId="e2c7446dd3aca506" providerId="LiveId" clId="{7F5062D4-5B7F-46C5-8840-140B42F52188}" dt="2025-05-02T03:04:31.957" v="521"/>
        <pc:sldMkLst>
          <pc:docMk/>
          <pc:sldMk cId="4264743479" sldId="6490"/>
        </pc:sldMkLst>
      </pc:sldChg>
      <pc:sldChg chg="modTransition">
        <pc:chgData name="Jim McGowan" userId="e2c7446dd3aca506" providerId="LiveId" clId="{7F5062D4-5B7F-46C5-8840-140B42F52188}" dt="2025-05-02T03:04:31.957" v="521"/>
        <pc:sldMkLst>
          <pc:docMk/>
          <pc:sldMk cId="533151402" sldId="6492"/>
        </pc:sldMkLst>
      </pc:sldChg>
      <pc:sldChg chg="modTransition">
        <pc:chgData name="Jim McGowan" userId="e2c7446dd3aca506" providerId="LiveId" clId="{7F5062D4-5B7F-46C5-8840-140B42F52188}" dt="2025-05-02T03:04:31.957" v="521"/>
        <pc:sldMkLst>
          <pc:docMk/>
          <pc:sldMk cId="2795151059" sldId="6493"/>
        </pc:sldMkLst>
      </pc:sldChg>
      <pc:sldChg chg="modTransition">
        <pc:chgData name="Jim McGowan" userId="e2c7446dd3aca506" providerId="LiveId" clId="{7F5062D4-5B7F-46C5-8840-140B42F52188}" dt="2025-05-02T03:04:31.957" v="521"/>
        <pc:sldMkLst>
          <pc:docMk/>
          <pc:sldMk cId="12045310" sldId="6494"/>
        </pc:sldMkLst>
      </pc:sldChg>
      <pc:sldChg chg="modTransition">
        <pc:chgData name="Jim McGowan" userId="e2c7446dd3aca506" providerId="LiveId" clId="{7F5062D4-5B7F-46C5-8840-140B42F52188}" dt="2025-05-02T03:04:31.957" v="521"/>
        <pc:sldMkLst>
          <pc:docMk/>
          <pc:sldMk cId="1781469548" sldId="6495"/>
        </pc:sldMkLst>
      </pc:sldChg>
      <pc:sldChg chg="modTransition">
        <pc:chgData name="Jim McGowan" userId="e2c7446dd3aca506" providerId="LiveId" clId="{7F5062D4-5B7F-46C5-8840-140B42F52188}" dt="2025-05-02T03:04:31.957" v="521"/>
        <pc:sldMkLst>
          <pc:docMk/>
          <pc:sldMk cId="2988595852" sldId="6496"/>
        </pc:sldMkLst>
      </pc:sldChg>
      <pc:sldChg chg="modTransition">
        <pc:chgData name="Jim McGowan" userId="e2c7446dd3aca506" providerId="LiveId" clId="{7F5062D4-5B7F-46C5-8840-140B42F52188}" dt="2025-05-02T03:04:31.957" v="521"/>
        <pc:sldMkLst>
          <pc:docMk/>
          <pc:sldMk cId="2698670350" sldId="6497"/>
        </pc:sldMkLst>
      </pc:sldChg>
      <pc:sldChg chg="del">
        <pc:chgData name="Jim McGowan" userId="e2c7446dd3aca506" providerId="LiveId" clId="{7F5062D4-5B7F-46C5-8840-140B42F52188}" dt="2025-05-01T21:33:39.793" v="165" actId="47"/>
        <pc:sldMkLst>
          <pc:docMk/>
          <pc:sldMk cId="2686666742" sldId="6501"/>
        </pc:sldMkLst>
      </pc:sldChg>
      <pc:sldChg chg="modTransition">
        <pc:chgData name="Jim McGowan" userId="e2c7446dd3aca506" providerId="LiveId" clId="{7F5062D4-5B7F-46C5-8840-140B42F52188}" dt="2025-05-02T03:04:31.957" v="521"/>
        <pc:sldMkLst>
          <pc:docMk/>
          <pc:sldMk cId="1046661829" sldId="6502"/>
        </pc:sldMkLst>
      </pc:sldChg>
      <pc:sldChg chg="modTransition">
        <pc:chgData name="Jim McGowan" userId="e2c7446dd3aca506" providerId="LiveId" clId="{7F5062D4-5B7F-46C5-8840-140B42F52188}" dt="2025-05-02T03:04:31.957" v="521"/>
        <pc:sldMkLst>
          <pc:docMk/>
          <pc:sldMk cId="3586822599" sldId="6522"/>
        </pc:sldMkLst>
      </pc:sldChg>
      <pc:sldChg chg="modSp mod modTransition">
        <pc:chgData name="Jim McGowan" userId="e2c7446dd3aca506" providerId="LiveId" clId="{7F5062D4-5B7F-46C5-8840-140B42F52188}" dt="2025-05-02T03:10:06.403" v="562" actId="12788"/>
        <pc:sldMkLst>
          <pc:docMk/>
          <pc:sldMk cId="2341257646" sldId="6903"/>
        </pc:sldMkLst>
        <pc:spChg chg="mod">
          <ac:chgData name="Jim McGowan" userId="e2c7446dd3aca506" providerId="LiveId" clId="{7F5062D4-5B7F-46C5-8840-140B42F52188}" dt="2025-05-02T03:10:06.403" v="562" actId="12788"/>
          <ac:spMkLst>
            <pc:docMk/>
            <pc:sldMk cId="2341257646" sldId="6903"/>
            <ac:spMk id="3" creationId="{00000000-0000-0000-0000-000000000000}"/>
          </ac:spMkLst>
        </pc:spChg>
      </pc:sldChg>
      <pc:sldChg chg="del">
        <pc:chgData name="Jim McGowan" userId="e2c7446dd3aca506" providerId="LiveId" clId="{7F5062D4-5B7F-46C5-8840-140B42F52188}" dt="2025-05-01T21:30:02.054" v="154" actId="47"/>
        <pc:sldMkLst>
          <pc:docMk/>
          <pc:sldMk cId="1273600962" sldId="6904"/>
        </pc:sldMkLst>
      </pc:sldChg>
      <pc:sldChg chg="modTransition">
        <pc:chgData name="Jim McGowan" userId="e2c7446dd3aca506" providerId="LiveId" clId="{7F5062D4-5B7F-46C5-8840-140B42F52188}" dt="2025-05-02T03:04:31.957" v="521"/>
        <pc:sldMkLst>
          <pc:docMk/>
          <pc:sldMk cId="1589003434" sldId="8813"/>
        </pc:sldMkLst>
      </pc:sldChg>
      <pc:sldChg chg="modTransition">
        <pc:chgData name="Jim McGowan" userId="e2c7446dd3aca506" providerId="LiveId" clId="{7F5062D4-5B7F-46C5-8840-140B42F52188}" dt="2025-05-02T03:04:31.957" v="521"/>
        <pc:sldMkLst>
          <pc:docMk/>
          <pc:sldMk cId="699438483" sldId="8816"/>
        </pc:sldMkLst>
      </pc:sldChg>
      <pc:sldChg chg="modTransition">
        <pc:chgData name="Jim McGowan" userId="e2c7446dd3aca506" providerId="LiveId" clId="{7F5062D4-5B7F-46C5-8840-140B42F52188}" dt="2025-05-02T03:04:31.957" v="521"/>
        <pc:sldMkLst>
          <pc:docMk/>
          <pc:sldMk cId="3821865716" sldId="8817"/>
        </pc:sldMkLst>
      </pc:sldChg>
      <pc:sldChg chg="modTransition">
        <pc:chgData name="Jim McGowan" userId="e2c7446dd3aca506" providerId="LiveId" clId="{7F5062D4-5B7F-46C5-8840-140B42F52188}" dt="2025-05-02T03:04:31.957" v="521"/>
        <pc:sldMkLst>
          <pc:docMk/>
          <pc:sldMk cId="1192839851" sldId="8818"/>
        </pc:sldMkLst>
      </pc:sldChg>
      <pc:sldChg chg="modTransition">
        <pc:chgData name="Jim McGowan" userId="e2c7446dd3aca506" providerId="LiveId" clId="{7F5062D4-5B7F-46C5-8840-140B42F52188}" dt="2025-05-02T03:04:31.957" v="521"/>
        <pc:sldMkLst>
          <pc:docMk/>
          <pc:sldMk cId="4267381110" sldId="8819"/>
        </pc:sldMkLst>
      </pc:sldChg>
      <pc:sldChg chg="modTransition">
        <pc:chgData name="Jim McGowan" userId="e2c7446dd3aca506" providerId="LiveId" clId="{7F5062D4-5B7F-46C5-8840-140B42F52188}" dt="2025-05-02T03:04:31.957" v="521"/>
        <pc:sldMkLst>
          <pc:docMk/>
          <pc:sldMk cId="3458342668" sldId="8823"/>
        </pc:sldMkLst>
      </pc:sldChg>
      <pc:sldChg chg="modTransition">
        <pc:chgData name="Jim McGowan" userId="e2c7446dd3aca506" providerId="LiveId" clId="{7F5062D4-5B7F-46C5-8840-140B42F52188}" dt="2025-05-02T03:04:31.957" v="521"/>
        <pc:sldMkLst>
          <pc:docMk/>
          <pc:sldMk cId="208947072" sldId="8824"/>
        </pc:sldMkLst>
      </pc:sldChg>
      <pc:sldChg chg="modTransition">
        <pc:chgData name="Jim McGowan" userId="e2c7446dd3aca506" providerId="LiveId" clId="{7F5062D4-5B7F-46C5-8840-140B42F52188}" dt="2025-05-02T03:04:31.957" v="521"/>
        <pc:sldMkLst>
          <pc:docMk/>
          <pc:sldMk cId="3919916256" sldId="8825"/>
        </pc:sldMkLst>
      </pc:sldChg>
      <pc:sldChg chg="modTransition">
        <pc:chgData name="Jim McGowan" userId="e2c7446dd3aca506" providerId="LiveId" clId="{7F5062D4-5B7F-46C5-8840-140B42F52188}" dt="2025-05-02T03:04:31.957" v="521"/>
        <pc:sldMkLst>
          <pc:docMk/>
          <pc:sldMk cId="148641021" sldId="8842"/>
        </pc:sldMkLst>
      </pc:sldChg>
      <pc:sldChg chg="modTransition">
        <pc:chgData name="Jim McGowan" userId="e2c7446dd3aca506" providerId="LiveId" clId="{7F5062D4-5B7F-46C5-8840-140B42F52188}" dt="2025-05-02T03:04:31.957" v="521"/>
        <pc:sldMkLst>
          <pc:docMk/>
          <pc:sldMk cId="3310871280" sldId="8843"/>
        </pc:sldMkLst>
      </pc:sldChg>
      <pc:sldChg chg="modTransition">
        <pc:chgData name="Jim McGowan" userId="e2c7446dd3aca506" providerId="LiveId" clId="{7F5062D4-5B7F-46C5-8840-140B42F52188}" dt="2025-05-02T03:04:31.957" v="521"/>
        <pc:sldMkLst>
          <pc:docMk/>
          <pc:sldMk cId="3257125351" sldId="8844"/>
        </pc:sldMkLst>
      </pc:sldChg>
      <pc:sldChg chg="modTransition">
        <pc:chgData name="Jim McGowan" userId="e2c7446dd3aca506" providerId="LiveId" clId="{7F5062D4-5B7F-46C5-8840-140B42F52188}" dt="2025-05-02T03:04:31.957" v="521"/>
        <pc:sldMkLst>
          <pc:docMk/>
          <pc:sldMk cId="4115021482" sldId="8845"/>
        </pc:sldMkLst>
      </pc:sldChg>
      <pc:sldChg chg="modTransition">
        <pc:chgData name="Jim McGowan" userId="e2c7446dd3aca506" providerId="LiveId" clId="{7F5062D4-5B7F-46C5-8840-140B42F52188}" dt="2025-05-02T03:04:31.957" v="521"/>
        <pc:sldMkLst>
          <pc:docMk/>
          <pc:sldMk cId="1046881559" sldId="8846"/>
        </pc:sldMkLst>
      </pc:sldChg>
      <pc:sldChg chg="modTransition">
        <pc:chgData name="Jim McGowan" userId="e2c7446dd3aca506" providerId="LiveId" clId="{7F5062D4-5B7F-46C5-8840-140B42F52188}" dt="2025-05-02T03:04:31.957" v="521"/>
        <pc:sldMkLst>
          <pc:docMk/>
          <pc:sldMk cId="229765336" sldId="8847"/>
        </pc:sldMkLst>
      </pc:sldChg>
      <pc:sldChg chg="modTransition">
        <pc:chgData name="Jim McGowan" userId="e2c7446dd3aca506" providerId="LiveId" clId="{7F5062D4-5B7F-46C5-8840-140B42F52188}" dt="2025-05-02T03:04:31.957" v="521"/>
        <pc:sldMkLst>
          <pc:docMk/>
          <pc:sldMk cId="1501925619" sldId="8848"/>
        </pc:sldMkLst>
      </pc:sldChg>
      <pc:sldChg chg="modTransition">
        <pc:chgData name="Jim McGowan" userId="e2c7446dd3aca506" providerId="LiveId" clId="{7F5062D4-5B7F-46C5-8840-140B42F52188}" dt="2025-05-02T03:04:31.957" v="521"/>
        <pc:sldMkLst>
          <pc:docMk/>
          <pc:sldMk cId="3155482707" sldId="8849"/>
        </pc:sldMkLst>
      </pc:sldChg>
      <pc:sldChg chg="modTransition">
        <pc:chgData name="Jim McGowan" userId="e2c7446dd3aca506" providerId="LiveId" clId="{7F5062D4-5B7F-46C5-8840-140B42F52188}" dt="2025-05-02T03:04:31.957" v="521"/>
        <pc:sldMkLst>
          <pc:docMk/>
          <pc:sldMk cId="638811893" sldId="8850"/>
        </pc:sldMkLst>
      </pc:sldChg>
      <pc:sldChg chg="modTransition">
        <pc:chgData name="Jim McGowan" userId="e2c7446dd3aca506" providerId="LiveId" clId="{7F5062D4-5B7F-46C5-8840-140B42F52188}" dt="2025-05-02T03:04:31.957" v="521"/>
        <pc:sldMkLst>
          <pc:docMk/>
          <pc:sldMk cId="3253155973" sldId="8851"/>
        </pc:sldMkLst>
      </pc:sldChg>
      <pc:sldChg chg="modTransition">
        <pc:chgData name="Jim McGowan" userId="e2c7446dd3aca506" providerId="LiveId" clId="{7F5062D4-5B7F-46C5-8840-140B42F52188}" dt="2025-05-02T03:04:31.957" v="521"/>
        <pc:sldMkLst>
          <pc:docMk/>
          <pc:sldMk cId="3013771147" sldId="8852"/>
        </pc:sldMkLst>
      </pc:sldChg>
      <pc:sldChg chg="del">
        <pc:chgData name="Jim McGowan" userId="e2c7446dd3aca506" providerId="LiveId" clId="{7F5062D4-5B7F-46C5-8840-140B42F52188}" dt="2025-05-01T21:31:35.338" v="158" actId="47"/>
        <pc:sldMkLst>
          <pc:docMk/>
          <pc:sldMk cId="889217039" sldId="8853"/>
        </pc:sldMkLst>
      </pc:sldChg>
      <pc:sldChg chg="del">
        <pc:chgData name="Jim McGowan" userId="e2c7446dd3aca506" providerId="LiveId" clId="{7F5062D4-5B7F-46C5-8840-140B42F52188}" dt="2025-05-01T21:32:12.324" v="162" actId="47"/>
        <pc:sldMkLst>
          <pc:docMk/>
          <pc:sldMk cId="1883521437" sldId="8854"/>
        </pc:sldMkLst>
      </pc:sldChg>
      <pc:sldChg chg="modTransition">
        <pc:chgData name="Jim McGowan" userId="e2c7446dd3aca506" providerId="LiveId" clId="{7F5062D4-5B7F-46C5-8840-140B42F52188}" dt="2025-05-02T03:04:31.957" v="521"/>
        <pc:sldMkLst>
          <pc:docMk/>
          <pc:sldMk cId="3096396525" sldId="8855"/>
        </pc:sldMkLst>
      </pc:sldChg>
      <pc:sldChg chg="ord modTransition">
        <pc:chgData name="Jim McGowan" userId="e2c7446dd3aca506" providerId="LiveId" clId="{7F5062D4-5B7F-46C5-8840-140B42F52188}" dt="2025-05-02T03:04:31.957" v="521"/>
        <pc:sldMkLst>
          <pc:docMk/>
          <pc:sldMk cId="1483557768" sldId="8856"/>
        </pc:sldMkLst>
      </pc:sldChg>
      <pc:sldChg chg="modTransition">
        <pc:chgData name="Jim McGowan" userId="e2c7446dd3aca506" providerId="LiveId" clId="{7F5062D4-5B7F-46C5-8840-140B42F52188}" dt="2025-05-02T03:04:31.957" v="521"/>
        <pc:sldMkLst>
          <pc:docMk/>
          <pc:sldMk cId="4274650686" sldId="11071"/>
        </pc:sldMkLst>
      </pc:sldChg>
      <pc:sldChg chg="modSp mod modTransition">
        <pc:chgData name="Jim McGowan" userId="e2c7446dd3aca506" providerId="LiveId" clId="{7F5062D4-5B7F-46C5-8840-140B42F52188}" dt="2025-05-02T03:11:27.501" v="572" actId="20577"/>
        <pc:sldMkLst>
          <pc:docMk/>
          <pc:sldMk cId="1169847031" sldId="11101"/>
        </pc:sldMkLst>
      </pc:sldChg>
      <pc:sldChg chg="modTransition">
        <pc:chgData name="Jim McGowan" userId="e2c7446dd3aca506" providerId="LiveId" clId="{7F5062D4-5B7F-46C5-8840-140B42F52188}" dt="2025-05-02T03:04:31.957" v="521"/>
        <pc:sldMkLst>
          <pc:docMk/>
          <pc:sldMk cId="22197450" sldId="11102"/>
        </pc:sldMkLst>
      </pc:sldChg>
      <pc:sldChg chg="modTransition">
        <pc:chgData name="Jim McGowan" userId="e2c7446dd3aca506" providerId="LiveId" clId="{7F5062D4-5B7F-46C5-8840-140B42F52188}" dt="2025-05-02T03:04:31.957" v="521"/>
        <pc:sldMkLst>
          <pc:docMk/>
          <pc:sldMk cId="1506806047" sldId="11103"/>
        </pc:sldMkLst>
      </pc:sldChg>
      <pc:sldChg chg="modTransition">
        <pc:chgData name="Jim McGowan" userId="e2c7446dd3aca506" providerId="LiveId" clId="{7F5062D4-5B7F-46C5-8840-140B42F52188}" dt="2025-05-02T03:04:31.957" v="521"/>
        <pc:sldMkLst>
          <pc:docMk/>
          <pc:sldMk cId="1046254186" sldId="11104"/>
        </pc:sldMkLst>
      </pc:sldChg>
      <pc:sldChg chg="modTransition">
        <pc:chgData name="Jim McGowan" userId="e2c7446dd3aca506" providerId="LiveId" clId="{7F5062D4-5B7F-46C5-8840-140B42F52188}" dt="2025-05-02T03:04:31.957" v="521"/>
        <pc:sldMkLst>
          <pc:docMk/>
          <pc:sldMk cId="2053185661" sldId="11105"/>
        </pc:sldMkLst>
      </pc:sldChg>
      <pc:sldChg chg="modTransition">
        <pc:chgData name="Jim McGowan" userId="e2c7446dd3aca506" providerId="LiveId" clId="{7F5062D4-5B7F-46C5-8840-140B42F52188}" dt="2025-05-02T03:04:31.957" v="521"/>
        <pc:sldMkLst>
          <pc:docMk/>
          <pc:sldMk cId="203162872" sldId="11106"/>
        </pc:sldMkLst>
      </pc:sldChg>
      <pc:sldChg chg="modTransition">
        <pc:chgData name="Jim McGowan" userId="e2c7446dd3aca506" providerId="LiveId" clId="{7F5062D4-5B7F-46C5-8840-140B42F52188}" dt="2025-05-02T03:04:31.957" v="521"/>
        <pc:sldMkLst>
          <pc:docMk/>
          <pc:sldMk cId="463668697" sldId="11107"/>
        </pc:sldMkLst>
      </pc:sldChg>
      <pc:sldChg chg="modTransition">
        <pc:chgData name="Jim McGowan" userId="e2c7446dd3aca506" providerId="LiveId" clId="{7F5062D4-5B7F-46C5-8840-140B42F52188}" dt="2025-05-02T03:04:31.957" v="521"/>
        <pc:sldMkLst>
          <pc:docMk/>
          <pc:sldMk cId="1285286425" sldId="11108"/>
        </pc:sldMkLst>
      </pc:sldChg>
      <pc:sldChg chg="modTransition">
        <pc:chgData name="Jim McGowan" userId="e2c7446dd3aca506" providerId="LiveId" clId="{7F5062D4-5B7F-46C5-8840-140B42F52188}" dt="2025-05-02T03:04:31.957" v="521"/>
        <pc:sldMkLst>
          <pc:docMk/>
          <pc:sldMk cId="3732959076" sldId="11109"/>
        </pc:sldMkLst>
      </pc:sldChg>
      <pc:sldChg chg="modTransition">
        <pc:chgData name="Jim McGowan" userId="e2c7446dd3aca506" providerId="LiveId" clId="{7F5062D4-5B7F-46C5-8840-140B42F52188}" dt="2025-05-02T03:04:31.957" v="521"/>
        <pc:sldMkLst>
          <pc:docMk/>
          <pc:sldMk cId="3807377755" sldId="11110"/>
        </pc:sldMkLst>
      </pc:sldChg>
      <pc:sldChg chg="modTransition">
        <pc:chgData name="Jim McGowan" userId="e2c7446dd3aca506" providerId="LiveId" clId="{7F5062D4-5B7F-46C5-8840-140B42F52188}" dt="2025-05-02T03:04:31.957" v="521"/>
        <pc:sldMkLst>
          <pc:docMk/>
          <pc:sldMk cId="1176981486" sldId="11111"/>
        </pc:sldMkLst>
      </pc:sldChg>
      <pc:sldChg chg="modTransition">
        <pc:chgData name="Jim McGowan" userId="e2c7446dd3aca506" providerId="LiveId" clId="{7F5062D4-5B7F-46C5-8840-140B42F52188}" dt="2025-05-02T03:04:31.957" v="521"/>
        <pc:sldMkLst>
          <pc:docMk/>
          <pc:sldMk cId="1338479589" sldId="11112"/>
        </pc:sldMkLst>
      </pc:sldChg>
      <pc:sldChg chg="modTransition">
        <pc:chgData name="Jim McGowan" userId="e2c7446dd3aca506" providerId="LiveId" clId="{7F5062D4-5B7F-46C5-8840-140B42F52188}" dt="2025-05-02T03:04:31.957" v="521"/>
        <pc:sldMkLst>
          <pc:docMk/>
          <pc:sldMk cId="3557917050" sldId="11113"/>
        </pc:sldMkLst>
      </pc:sldChg>
      <pc:sldChg chg="modTransition">
        <pc:chgData name="Jim McGowan" userId="e2c7446dd3aca506" providerId="LiveId" clId="{7F5062D4-5B7F-46C5-8840-140B42F52188}" dt="2025-05-02T03:04:31.957" v="521"/>
        <pc:sldMkLst>
          <pc:docMk/>
          <pc:sldMk cId="2374499501" sldId="11114"/>
        </pc:sldMkLst>
      </pc:sldChg>
      <pc:sldChg chg="modTransition">
        <pc:chgData name="Jim McGowan" userId="e2c7446dd3aca506" providerId="LiveId" clId="{7F5062D4-5B7F-46C5-8840-140B42F52188}" dt="2025-05-02T03:04:31.957" v="521"/>
        <pc:sldMkLst>
          <pc:docMk/>
          <pc:sldMk cId="2077761094" sldId="11115"/>
        </pc:sldMkLst>
      </pc:sldChg>
      <pc:sldChg chg="modTransition">
        <pc:chgData name="Jim McGowan" userId="e2c7446dd3aca506" providerId="LiveId" clId="{7F5062D4-5B7F-46C5-8840-140B42F52188}" dt="2025-05-02T03:04:31.957" v="521"/>
        <pc:sldMkLst>
          <pc:docMk/>
          <pc:sldMk cId="936991082" sldId="11116"/>
        </pc:sldMkLst>
      </pc:sldChg>
      <pc:sldChg chg="modTransition">
        <pc:chgData name="Jim McGowan" userId="e2c7446dd3aca506" providerId="LiveId" clId="{7F5062D4-5B7F-46C5-8840-140B42F52188}" dt="2025-05-02T03:04:31.957" v="521"/>
        <pc:sldMkLst>
          <pc:docMk/>
          <pc:sldMk cId="455555032" sldId="11117"/>
        </pc:sldMkLst>
      </pc:sldChg>
      <pc:sldChg chg="modTransition">
        <pc:chgData name="Jim McGowan" userId="e2c7446dd3aca506" providerId="LiveId" clId="{7F5062D4-5B7F-46C5-8840-140B42F52188}" dt="2025-05-02T03:04:31.957" v="521"/>
        <pc:sldMkLst>
          <pc:docMk/>
          <pc:sldMk cId="1416106159" sldId="11118"/>
        </pc:sldMkLst>
      </pc:sldChg>
      <pc:sldChg chg="ord modTransition">
        <pc:chgData name="Jim McGowan" userId="e2c7446dd3aca506" providerId="LiveId" clId="{7F5062D4-5B7F-46C5-8840-140B42F52188}" dt="2025-05-02T03:04:31.957" v="521"/>
        <pc:sldMkLst>
          <pc:docMk/>
          <pc:sldMk cId="616822216" sldId="11119"/>
        </pc:sldMkLst>
      </pc:sldChg>
      <pc:sldChg chg="modTransition">
        <pc:chgData name="Jim McGowan" userId="e2c7446dd3aca506" providerId="LiveId" clId="{7F5062D4-5B7F-46C5-8840-140B42F52188}" dt="2025-05-02T03:04:31.957" v="521"/>
        <pc:sldMkLst>
          <pc:docMk/>
          <pc:sldMk cId="4239698700" sldId="11120"/>
        </pc:sldMkLst>
      </pc:sldChg>
      <pc:sldChg chg="modTransition">
        <pc:chgData name="Jim McGowan" userId="e2c7446dd3aca506" providerId="LiveId" clId="{7F5062D4-5B7F-46C5-8840-140B42F52188}" dt="2025-05-02T03:04:31.957" v="521"/>
        <pc:sldMkLst>
          <pc:docMk/>
          <pc:sldMk cId="3044587410" sldId="11121"/>
        </pc:sldMkLst>
      </pc:sldChg>
      <pc:sldChg chg="modTransition">
        <pc:chgData name="Jim McGowan" userId="e2c7446dd3aca506" providerId="LiveId" clId="{7F5062D4-5B7F-46C5-8840-140B42F52188}" dt="2025-05-02T03:04:31.957" v="521"/>
        <pc:sldMkLst>
          <pc:docMk/>
          <pc:sldMk cId="1688222823" sldId="11122"/>
        </pc:sldMkLst>
      </pc:sldChg>
      <pc:sldChg chg="modTransition">
        <pc:chgData name="Jim McGowan" userId="e2c7446dd3aca506" providerId="LiveId" clId="{7F5062D4-5B7F-46C5-8840-140B42F52188}" dt="2025-05-02T03:04:31.957" v="521"/>
        <pc:sldMkLst>
          <pc:docMk/>
          <pc:sldMk cId="293185705" sldId="11123"/>
        </pc:sldMkLst>
      </pc:sldChg>
      <pc:sldChg chg="modTransition">
        <pc:chgData name="Jim McGowan" userId="e2c7446dd3aca506" providerId="LiveId" clId="{7F5062D4-5B7F-46C5-8840-140B42F52188}" dt="2025-05-02T03:04:31.957" v="521"/>
        <pc:sldMkLst>
          <pc:docMk/>
          <pc:sldMk cId="461407556" sldId="11124"/>
        </pc:sldMkLst>
      </pc:sldChg>
      <pc:sldChg chg="modTransition">
        <pc:chgData name="Jim McGowan" userId="e2c7446dd3aca506" providerId="LiveId" clId="{7F5062D4-5B7F-46C5-8840-140B42F52188}" dt="2025-05-02T03:04:31.957" v="521"/>
        <pc:sldMkLst>
          <pc:docMk/>
          <pc:sldMk cId="321777711" sldId="11125"/>
        </pc:sldMkLst>
      </pc:sldChg>
      <pc:sldChg chg="modTransition">
        <pc:chgData name="Jim McGowan" userId="e2c7446dd3aca506" providerId="LiveId" clId="{7F5062D4-5B7F-46C5-8840-140B42F52188}" dt="2025-05-02T03:04:31.957" v="521"/>
        <pc:sldMkLst>
          <pc:docMk/>
          <pc:sldMk cId="314159990" sldId="11126"/>
        </pc:sldMkLst>
      </pc:sldChg>
      <pc:sldChg chg="modTransition">
        <pc:chgData name="Jim McGowan" userId="e2c7446dd3aca506" providerId="LiveId" clId="{7F5062D4-5B7F-46C5-8840-140B42F52188}" dt="2025-05-02T03:04:31.957" v="521"/>
        <pc:sldMkLst>
          <pc:docMk/>
          <pc:sldMk cId="231244018" sldId="11127"/>
        </pc:sldMkLst>
      </pc:sldChg>
      <pc:sldChg chg="modSp mod modTransition">
        <pc:chgData name="Jim McGowan" userId="e2c7446dd3aca506" providerId="LiveId" clId="{7F5062D4-5B7F-46C5-8840-140B42F52188}" dt="2025-05-02T03:04:31.957" v="521"/>
        <pc:sldMkLst>
          <pc:docMk/>
          <pc:sldMk cId="1458993971" sldId="27967"/>
        </pc:sldMkLst>
        <pc:spChg chg="mod">
          <ac:chgData name="Jim McGowan" userId="e2c7446dd3aca506" providerId="LiveId" clId="{7F5062D4-5B7F-46C5-8840-140B42F52188}" dt="2025-05-02T02:56:52.157" v="494" actId="2711"/>
          <ac:spMkLst>
            <pc:docMk/>
            <pc:sldMk cId="1458993971" sldId="27967"/>
            <ac:spMk id="2" creationId="{4D231FA8-2FE2-90CF-38F8-28581FC8A5DB}"/>
          </ac:spMkLst>
        </pc:spChg>
      </pc:sldChg>
      <pc:sldChg chg="modSp del mod modTransition">
        <pc:chgData name="Jim McGowan" userId="e2c7446dd3aca506" providerId="LiveId" clId="{7F5062D4-5B7F-46C5-8840-140B42F52188}" dt="2025-05-02T03:08:57.047" v="558" actId="47"/>
        <pc:sldMkLst>
          <pc:docMk/>
          <pc:sldMk cId="3104401360" sldId="27969"/>
        </pc:sldMkLst>
      </pc:sldChg>
      <pc:sldChg chg="modSp add mod modTransition">
        <pc:chgData name="Jim McGowan" userId="e2c7446dd3aca506" providerId="LiveId" clId="{7F5062D4-5B7F-46C5-8840-140B42F52188}" dt="2025-05-02T03:04:31.957" v="521"/>
        <pc:sldMkLst>
          <pc:docMk/>
          <pc:sldMk cId="3681912821" sldId="27970"/>
        </pc:sldMkLst>
        <pc:spChg chg="mod">
          <ac:chgData name="Jim McGowan" userId="e2c7446dd3aca506" providerId="LiveId" clId="{7F5062D4-5B7F-46C5-8840-140B42F52188}" dt="2025-05-01T21:43:56.238" v="214" actId="11"/>
          <ac:spMkLst>
            <pc:docMk/>
            <pc:sldMk cId="3681912821" sldId="27970"/>
            <ac:spMk id="3" creationId="{D131DF97-FF4A-FF0D-9046-9209F8F006D0}"/>
          </ac:spMkLst>
        </pc:spChg>
      </pc:sldChg>
      <pc:sldChg chg="modSp add del mod">
        <pc:chgData name="Jim McGowan" userId="e2c7446dd3aca506" providerId="LiveId" clId="{7F5062D4-5B7F-46C5-8840-140B42F52188}" dt="2025-05-01T21:20:15.087" v="115" actId="47"/>
        <pc:sldMkLst>
          <pc:docMk/>
          <pc:sldMk cId="2230643783" sldId="27971"/>
        </pc:sldMkLst>
      </pc:sldChg>
      <pc:sldChg chg="addSp delSp modSp add mod modTransition">
        <pc:chgData name="Jim McGowan" userId="e2c7446dd3aca506" providerId="LiveId" clId="{7F5062D4-5B7F-46C5-8840-140B42F52188}" dt="2025-05-02T03:19:49.924" v="583" actId="478"/>
        <pc:sldMkLst>
          <pc:docMk/>
          <pc:sldMk cId="2778011370" sldId="27972"/>
        </pc:sldMkLst>
        <pc:spChg chg="mod">
          <ac:chgData name="Jim McGowan" userId="e2c7446dd3aca506" providerId="LiveId" clId="{7F5062D4-5B7F-46C5-8840-140B42F52188}" dt="2025-05-01T21:15:14.154" v="86" actId="108"/>
          <ac:spMkLst>
            <pc:docMk/>
            <pc:sldMk cId="2778011370" sldId="27972"/>
            <ac:spMk id="3" creationId="{453C8334-B329-70B4-6AC2-F72E3A220303}"/>
          </ac:spMkLst>
        </pc:spChg>
        <pc:picChg chg="add mod">
          <ac:chgData name="Jim McGowan" userId="e2c7446dd3aca506" providerId="LiveId" clId="{7F5062D4-5B7F-46C5-8840-140B42F52188}" dt="2025-05-02T03:19:47.925" v="582"/>
          <ac:picMkLst>
            <pc:docMk/>
            <pc:sldMk cId="2778011370" sldId="27972"/>
            <ac:picMk id="2" creationId="{A49EC2EB-2464-BC2E-42AB-790E3C380156}"/>
          </ac:picMkLst>
        </pc:picChg>
      </pc:sldChg>
      <pc:sldChg chg="addSp delSp modSp add mod modTransition">
        <pc:chgData name="Jim McGowan" userId="e2c7446dd3aca506" providerId="LiveId" clId="{7F5062D4-5B7F-46C5-8840-140B42F52188}" dt="2025-05-02T03:20:11.931" v="587" actId="478"/>
        <pc:sldMkLst>
          <pc:docMk/>
          <pc:sldMk cId="2271394816" sldId="27973"/>
        </pc:sldMkLst>
        <pc:spChg chg="mod">
          <ac:chgData name="Jim McGowan" userId="e2c7446dd3aca506" providerId="LiveId" clId="{7F5062D4-5B7F-46C5-8840-140B42F52188}" dt="2025-05-01T21:16:17.250" v="92" actId="108"/>
          <ac:spMkLst>
            <pc:docMk/>
            <pc:sldMk cId="2271394816" sldId="27973"/>
            <ac:spMk id="3" creationId="{70E8D944-E82E-765D-15C3-D688A04D954A}"/>
          </ac:spMkLst>
        </pc:spChg>
        <pc:picChg chg="add mod">
          <ac:chgData name="Jim McGowan" userId="e2c7446dd3aca506" providerId="LiveId" clId="{7F5062D4-5B7F-46C5-8840-140B42F52188}" dt="2025-05-02T03:20:10.530" v="586"/>
          <ac:picMkLst>
            <pc:docMk/>
            <pc:sldMk cId="2271394816" sldId="27973"/>
            <ac:picMk id="2" creationId="{7423246C-46C1-2823-0AC5-C84F1C14165F}"/>
          </ac:picMkLst>
        </pc:picChg>
      </pc:sldChg>
      <pc:sldChg chg="addSp delSp modSp add mod modTransition">
        <pc:chgData name="Jim McGowan" userId="e2c7446dd3aca506" providerId="LiveId" clId="{7F5062D4-5B7F-46C5-8840-140B42F52188}" dt="2025-05-02T03:20:02.247" v="585" actId="478"/>
        <pc:sldMkLst>
          <pc:docMk/>
          <pc:sldMk cId="3835704624" sldId="27974"/>
        </pc:sldMkLst>
        <pc:spChg chg="mod">
          <ac:chgData name="Jim McGowan" userId="e2c7446dd3aca506" providerId="LiveId" clId="{7F5062D4-5B7F-46C5-8840-140B42F52188}" dt="2025-05-01T21:16:45.549" v="96" actId="108"/>
          <ac:spMkLst>
            <pc:docMk/>
            <pc:sldMk cId="3835704624" sldId="27974"/>
            <ac:spMk id="3" creationId="{55EE223E-2BA9-51E9-4CBD-30EC63EA60C7}"/>
          </ac:spMkLst>
        </pc:spChg>
        <pc:picChg chg="add mod">
          <ac:chgData name="Jim McGowan" userId="e2c7446dd3aca506" providerId="LiveId" clId="{7F5062D4-5B7F-46C5-8840-140B42F52188}" dt="2025-05-02T03:20:00.818" v="584"/>
          <ac:picMkLst>
            <pc:docMk/>
            <pc:sldMk cId="3835704624" sldId="27974"/>
            <ac:picMk id="2" creationId="{49AAAEF0-1A69-A0F3-073E-80F7C2CF7B22}"/>
          </ac:picMkLst>
        </pc:picChg>
      </pc:sldChg>
      <pc:sldChg chg="addSp delSp modSp add mod modTransition">
        <pc:chgData name="Jim McGowan" userId="e2c7446dd3aca506" providerId="LiveId" clId="{7F5062D4-5B7F-46C5-8840-140B42F52188}" dt="2025-05-02T03:22:15.300" v="595"/>
        <pc:sldMkLst>
          <pc:docMk/>
          <pc:sldMk cId="203324940" sldId="27975"/>
        </pc:sldMkLst>
        <pc:spChg chg="mod">
          <ac:chgData name="Jim McGowan" userId="e2c7446dd3aca506" providerId="LiveId" clId="{7F5062D4-5B7F-46C5-8840-140B42F52188}" dt="2025-05-01T21:17:20.746" v="100" actId="108"/>
          <ac:spMkLst>
            <pc:docMk/>
            <pc:sldMk cId="203324940" sldId="27975"/>
            <ac:spMk id="3" creationId="{AF7F678D-02D1-9802-5551-43432D43E1F9}"/>
          </ac:spMkLst>
        </pc:spChg>
        <pc:picChg chg="add mod">
          <ac:chgData name="Jim McGowan" userId="e2c7446dd3aca506" providerId="LiveId" clId="{7F5062D4-5B7F-46C5-8840-140B42F52188}" dt="2025-05-02T03:22:15.300" v="595"/>
          <ac:picMkLst>
            <pc:docMk/>
            <pc:sldMk cId="203324940" sldId="27975"/>
            <ac:picMk id="2" creationId="{2293A932-DE81-E6DC-3FB8-9EAA39FB1F13}"/>
          </ac:picMkLst>
        </pc:picChg>
      </pc:sldChg>
      <pc:sldChg chg="addSp delSp modSp add mod modTransition">
        <pc:chgData name="Jim McGowan" userId="e2c7446dd3aca506" providerId="LiveId" clId="{7F5062D4-5B7F-46C5-8840-140B42F52188}" dt="2025-05-02T03:17:17.136" v="576"/>
        <pc:sldMkLst>
          <pc:docMk/>
          <pc:sldMk cId="274068897" sldId="27976"/>
        </pc:sldMkLst>
      </pc:sldChg>
      <pc:sldChg chg="addSp delSp modSp add mod modTransition">
        <pc:chgData name="Jim McGowan" userId="e2c7446dd3aca506" providerId="LiveId" clId="{7F5062D4-5B7F-46C5-8840-140B42F52188}" dt="2025-05-02T03:24:42.206" v="625" actId="478"/>
        <pc:sldMkLst>
          <pc:docMk/>
          <pc:sldMk cId="1517833978" sldId="27977"/>
        </pc:sldMkLst>
        <pc:spChg chg="mod">
          <ac:chgData name="Jim McGowan" userId="e2c7446dd3aca506" providerId="LiveId" clId="{7F5062D4-5B7F-46C5-8840-140B42F52188}" dt="2025-05-01T21:24:14.700" v="120" actId="108"/>
          <ac:spMkLst>
            <pc:docMk/>
            <pc:sldMk cId="1517833978" sldId="27977"/>
            <ac:spMk id="3" creationId="{4DEE9C69-2BB5-BB2F-1F5D-7080EE5B5927}"/>
          </ac:spMkLst>
        </pc:spChg>
        <pc:spChg chg="mod">
          <ac:chgData name="Jim McGowan" userId="e2c7446dd3aca506" providerId="LiveId" clId="{7F5062D4-5B7F-46C5-8840-140B42F52188}" dt="2025-05-01T21:46:27.167" v="218" actId="108"/>
          <ac:spMkLst>
            <pc:docMk/>
            <pc:sldMk cId="1517833978" sldId="27977"/>
            <ac:spMk id="4" creationId="{644B6F66-817B-C38D-CFC2-0F0B8547C650}"/>
          </ac:spMkLst>
        </pc:spChg>
        <pc:picChg chg="add mod">
          <ac:chgData name="Jim McGowan" userId="e2c7446dd3aca506" providerId="LiveId" clId="{7F5062D4-5B7F-46C5-8840-140B42F52188}" dt="2025-05-02T03:24:40.408" v="624"/>
          <ac:picMkLst>
            <pc:docMk/>
            <pc:sldMk cId="1517833978" sldId="27977"/>
            <ac:picMk id="2" creationId="{B75909B4-425E-0AF5-D0CC-FF509F5EDC19}"/>
          </ac:picMkLst>
        </pc:picChg>
      </pc:sldChg>
      <pc:sldChg chg="addSp delSp modSp add mod modTransition">
        <pc:chgData name="Jim McGowan" userId="e2c7446dd3aca506" providerId="LiveId" clId="{7F5062D4-5B7F-46C5-8840-140B42F52188}" dt="2025-05-02T03:25:20.423" v="637" actId="478"/>
        <pc:sldMkLst>
          <pc:docMk/>
          <pc:sldMk cId="1839954156" sldId="27978"/>
        </pc:sldMkLst>
        <pc:spChg chg="mod">
          <ac:chgData name="Jim McGowan" userId="e2c7446dd3aca506" providerId="LiveId" clId="{7F5062D4-5B7F-46C5-8840-140B42F52188}" dt="2025-05-01T21:24:59.116" v="124" actId="108"/>
          <ac:spMkLst>
            <pc:docMk/>
            <pc:sldMk cId="1839954156" sldId="27978"/>
            <ac:spMk id="3" creationId="{AA39102C-843A-4E6C-282F-8C7C0F2E2FD2}"/>
          </ac:spMkLst>
        </pc:spChg>
        <pc:spChg chg="mod">
          <ac:chgData name="Jim McGowan" userId="e2c7446dd3aca506" providerId="LiveId" clId="{7F5062D4-5B7F-46C5-8840-140B42F52188}" dt="2025-05-01T21:46:42.641" v="219" actId="108"/>
          <ac:spMkLst>
            <pc:docMk/>
            <pc:sldMk cId="1839954156" sldId="27978"/>
            <ac:spMk id="4" creationId="{F33053EA-32AA-D559-444F-8BFDCE8BC0B9}"/>
          </ac:spMkLst>
        </pc:spChg>
        <pc:picChg chg="add mod">
          <ac:chgData name="Jim McGowan" userId="e2c7446dd3aca506" providerId="LiveId" clId="{7F5062D4-5B7F-46C5-8840-140B42F52188}" dt="2025-05-02T03:25:18.923" v="636"/>
          <ac:picMkLst>
            <pc:docMk/>
            <pc:sldMk cId="1839954156" sldId="27978"/>
            <ac:picMk id="2" creationId="{64FD4284-ACCA-F898-12EB-9D2FB2A4C1CA}"/>
          </ac:picMkLst>
        </pc:picChg>
      </pc:sldChg>
      <pc:sldChg chg="addSp delSp modSp add mod modTransition">
        <pc:chgData name="Jim McGowan" userId="e2c7446dd3aca506" providerId="LiveId" clId="{7F5062D4-5B7F-46C5-8840-140B42F52188}" dt="2025-05-02T03:25:32.148" v="641" actId="478"/>
        <pc:sldMkLst>
          <pc:docMk/>
          <pc:sldMk cId="3194561648" sldId="27979"/>
        </pc:sldMkLst>
        <pc:spChg chg="mod">
          <ac:chgData name="Jim McGowan" userId="e2c7446dd3aca506" providerId="LiveId" clId="{7F5062D4-5B7F-46C5-8840-140B42F52188}" dt="2025-05-01T21:25:25.679" v="128" actId="108"/>
          <ac:spMkLst>
            <pc:docMk/>
            <pc:sldMk cId="3194561648" sldId="27979"/>
            <ac:spMk id="3" creationId="{D290A999-CAB7-8D58-57B4-D7825BBF1440}"/>
          </ac:spMkLst>
        </pc:spChg>
        <pc:spChg chg="mod">
          <ac:chgData name="Jim McGowan" userId="e2c7446dd3aca506" providerId="LiveId" clId="{7F5062D4-5B7F-46C5-8840-140B42F52188}" dt="2025-05-01T21:46:49.915" v="220" actId="108"/>
          <ac:spMkLst>
            <pc:docMk/>
            <pc:sldMk cId="3194561648" sldId="27979"/>
            <ac:spMk id="4" creationId="{773DAA40-A83E-941F-30BE-63BAE52BD750}"/>
          </ac:spMkLst>
        </pc:spChg>
        <pc:picChg chg="add mod">
          <ac:chgData name="Jim McGowan" userId="e2c7446dd3aca506" providerId="LiveId" clId="{7F5062D4-5B7F-46C5-8840-140B42F52188}" dt="2025-05-02T03:25:30.924" v="640"/>
          <ac:picMkLst>
            <pc:docMk/>
            <pc:sldMk cId="3194561648" sldId="27979"/>
            <ac:picMk id="2" creationId="{8E7DD8D7-A455-855E-9D49-EAC4D0A43318}"/>
          </ac:picMkLst>
        </pc:picChg>
      </pc:sldChg>
      <pc:sldChg chg="addSp delSp modSp add mod modTransition">
        <pc:chgData name="Jim McGowan" userId="e2c7446dd3aca506" providerId="LiveId" clId="{7F5062D4-5B7F-46C5-8840-140B42F52188}" dt="2025-05-02T03:22:45.536" v="597" actId="478"/>
        <pc:sldMkLst>
          <pc:docMk/>
          <pc:sldMk cId="839505369" sldId="27980"/>
        </pc:sldMkLst>
        <pc:spChg chg="mod">
          <ac:chgData name="Jim McGowan" userId="e2c7446dd3aca506" providerId="LiveId" clId="{7F5062D4-5B7F-46C5-8840-140B42F52188}" dt="2025-05-01T21:26:50.656" v="132" actId="108"/>
          <ac:spMkLst>
            <pc:docMk/>
            <pc:sldMk cId="839505369" sldId="27980"/>
            <ac:spMk id="3" creationId="{6C3F9BED-5147-71D6-03EF-C18FB128C8F9}"/>
          </ac:spMkLst>
        </pc:spChg>
      </pc:sldChg>
      <pc:sldChg chg="addSp delSp modSp add mod modTransition">
        <pc:chgData name="Jim McGowan" userId="e2c7446dd3aca506" providerId="LiveId" clId="{7F5062D4-5B7F-46C5-8840-140B42F52188}" dt="2025-05-02T03:23:57.493" v="615" actId="478"/>
        <pc:sldMkLst>
          <pc:docMk/>
          <pc:sldMk cId="3331962748" sldId="27981"/>
        </pc:sldMkLst>
        <pc:spChg chg="mod">
          <ac:chgData name="Jim McGowan" userId="e2c7446dd3aca506" providerId="LiveId" clId="{7F5062D4-5B7F-46C5-8840-140B42F52188}" dt="2025-05-01T21:27:16.834" v="136" actId="108"/>
          <ac:spMkLst>
            <pc:docMk/>
            <pc:sldMk cId="3331962748" sldId="27981"/>
            <ac:spMk id="3" creationId="{3C0626CA-D127-3C20-04FB-6172991682E2}"/>
          </ac:spMkLst>
        </pc:spChg>
      </pc:sldChg>
      <pc:sldChg chg="addSp delSp modSp add mod modTransition">
        <pc:chgData name="Jim McGowan" userId="e2c7446dd3aca506" providerId="LiveId" clId="{7F5062D4-5B7F-46C5-8840-140B42F52188}" dt="2025-05-02T03:24:53.290" v="629"/>
        <pc:sldMkLst>
          <pc:docMk/>
          <pc:sldMk cId="452539505" sldId="27982"/>
        </pc:sldMkLst>
        <pc:spChg chg="mod">
          <ac:chgData name="Jim McGowan" userId="e2c7446dd3aca506" providerId="LiveId" clId="{7F5062D4-5B7F-46C5-8840-140B42F52188}" dt="2025-05-01T21:29:56.187" v="153" actId="108"/>
          <ac:spMkLst>
            <pc:docMk/>
            <pc:sldMk cId="452539505" sldId="27982"/>
            <ac:spMk id="3" creationId="{BEA479A4-8B30-F40C-D191-BD0841482F5F}"/>
          </ac:spMkLst>
        </pc:spChg>
        <pc:picChg chg="add mod">
          <ac:chgData name="Jim McGowan" userId="e2c7446dd3aca506" providerId="LiveId" clId="{7F5062D4-5B7F-46C5-8840-140B42F52188}" dt="2025-05-02T03:24:53.290" v="629"/>
          <ac:picMkLst>
            <pc:docMk/>
            <pc:sldMk cId="452539505" sldId="27982"/>
            <ac:picMk id="2" creationId="{3CE96E3F-717D-6689-872D-AB62067B1576}"/>
          </ac:picMkLst>
        </pc:picChg>
      </pc:sldChg>
      <pc:sldChg chg="addSp delSp modSp add mod modTransition">
        <pc:chgData name="Jim McGowan" userId="e2c7446dd3aca506" providerId="LiveId" clId="{7F5062D4-5B7F-46C5-8840-140B42F52188}" dt="2025-05-02T03:25:04.341" v="631" actId="478"/>
        <pc:sldMkLst>
          <pc:docMk/>
          <pc:sldMk cId="3759304741" sldId="27983"/>
        </pc:sldMkLst>
        <pc:spChg chg="mod">
          <ac:chgData name="Jim McGowan" userId="e2c7446dd3aca506" providerId="LiveId" clId="{7F5062D4-5B7F-46C5-8840-140B42F52188}" dt="2025-05-01T21:30:44.597" v="157" actId="108"/>
          <ac:spMkLst>
            <pc:docMk/>
            <pc:sldMk cId="3759304741" sldId="27983"/>
            <ac:spMk id="3" creationId="{AA33C19E-3561-FC31-EFCF-758E66AD9B59}"/>
          </ac:spMkLst>
        </pc:spChg>
        <pc:picChg chg="add mod">
          <ac:chgData name="Jim McGowan" userId="e2c7446dd3aca506" providerId="LiveId" clId="{7F5062D4-5B7F-46C5-8840-140B42F52188}" dt="2025-05-02T03:25:02.183" v="630"/>
          <ac:picMkLst>
            <pc:docMk/>
            <pc:sldMk cId="3759304741" sldId="27983"/>
            <ac:picMk id="2" creationId="{6475BCBE-2FDF-5C5A-1663-0A566119207D}"/>
          </ac:picMkLst>
        </pc:picChg>
      </pc:sldChg>
      <pc:sldChg chg="addSp delSp modSp add mod modTransition">
        <pc:chgData name="Jim McGowan" userId="e2c7446dd3aca506" providerId="LiveId" clId="{7F5062D4-5B7F-46C5-8840-140B42F52188}" dt="2025-05-02T03:25:10.363" v="633" actId="478"/>
        <pc:sldMkLst>
          <pc:docMk/>
          <pc:sldMk cId="3186510387" sldId="27984"/>
        </pc:sldMkLst>
        <pc:spChg chg="mod">
          <ac:chgData name="Jim McGowan" userId="e2c7446dd3aca506" providerId="LiveId" clId="{7F5062D4-5B7F-46C5-8840-140B42F52188}" dt="2025-05-01T21:32:08.964" v="161" actId="108"/>
          <ac:spMkLst>
            <pc:docMk/>
            <pc:sldMk cId="3186510387" sldId="27984"/>
            <ac:spMk id="3" creationId="{33C6D71B-120C-1419-AE80-0B2BE3FC233D}"/>
          </ac:spMkLst>
        </pc:spChg>
        <pc:picChg chg="add mod">
          <ac:chgData name="Jim McGowan" userId="e2c7446dd3aca506" providerId="LiveId" clId="{7F5062D4-5B7F-46C5-8840-140B42F52188}" dt="2025-05-02T03:25:08.970" v="632"/>
          <ac:picMkLst>
            <pc:docMk/>
            <pc:sldMk cId="3186510387" sldId="27984"/>
            <ac:picMk id="2" creationId="{7FDEE420-18A8-39B1-F883-917B825CE8F9}"/>
          </ac:picMkLst>
        </pc:picChg>
      </pc:sldChg>
      <pc:sldChg chg="addSp delSp modSp add mod modTransition">
        <pc:chgData name="Jim McGowan" userId="e2c7446dd3aca506" providerId="LiveId" clId="{7F5062D4-5B7F-46C5-8840-140B42F52188}" dt="2025-05-02T03:25:15.805" v="635" actId="478"/>
        <pc:sldMkLst>
          <pc:docMk/>
          <pc:sldMk cId="759960125" sldId="27985"/>
        </pc:sldMkLst>
        <pc:spChg chg="mod">
          <ac:chgData name="Jim McGowan" userId="e2c7446dd3aca506" providerId="LiveId" clId="{7F5062D4-5B7F-46C5-8840-140B42F52188}" dt="2025-05-01T21:33:20.497" v="164" actId="108"/>
          <ac:spMkLst>
            <pc:docMk/>
            <pc:sldMk cId="759960125" sldId="27985"/>
            <ac:spMk id="3" creationId="{EE6DF79F-6273-03CF-C6B3-CBA763A193DE}"/>
          </ac:spMkLst>
        </pc:spChg>
        <pc:picChg chg="add mod">
          <ac:chgData name="Jim McGowan" userId="e2c7446dd3aca506" providerId="LiveId" clId="{7F5062D4-5B7F-46C5-8840-140B42F52188}" dt="2025-05-02T03:25:14.314" v="634"/>
          <ac:picMkLst>
            <pc:docMk/>
            <pc:sldMk cId="759960125" sldId="27985"/>
            <ac:picMk id="2" creationId="{16FF9C52-2991-061E-32DD-A81F33F120DC}"/>
          </ac:picMkLst>
        </pc:picChg>
      </pc:sldChg>
      <pc:sldChg chg="modSp add mod modTransition">
        <pc:chgData name="Jim McGowan" userId="e2c7446dd3aca506" providerId="LiveId" clId="{7F5062D4-5B7F-46C5-8840-140B42F52188}" dt="2025-05-02T03:04:31.957" v="521"/>
        <pc:sldMkLst>
          <pc:docMk/>
          <pc:sldMk cId="832119444" sldId="27986"/>
        </pc:sldMkLst>
        <pc:spChg chg="mod">
          <ac:chgData name="Jim McGowan" userId="e2c7446dd3aca506" providerId="LiveId" clId="{7F5062D4-5B7F-46C5-8840-140B42F52188}" dt="2025-05-01T21:37:19.729" v="187" actId="115"/>
          <ac:spMkLst>
            <pc:docMk/>
            <pc:sldMk cId="832119444" sldId="27986"/>
            <ac:spMk id="3" creationId="{579C7261-5BFE-624F-689D-A3BD3DF19E11}"/>
          </ac:spMkLst>
        </pc:spChg>
      </pc:sldChg>
      <pc:sldChg chg="modSp add mod modTransition">
        <pc:chgData name="Jim McGowan" userId="e2c7446dd3aca506" providerId="LiveId" clId="{7F5062D4-5B7F-46C5-8840-140B42F52188}" dt="2025-05-02T03:04:31.957" v="521"/>
        <pc:sldMkLst>
          <pc:docMk/>
          <pc:sldMk cId="1515094158" sldId="27987"/>
        </pc:sldMkLst>
        <pc:spChg chg="mod">
          <ac:chgData name="Jim McGowan" userId="e2c7446dd3aca506" providerId="LiveId" clId="{7F5062D4-5B7F-46C5-8840-140B42F52188}" dt="2025-05-01T21:39:11.576" v="200" actId="115"/>
          <ac:spMkLst>
            <pc:docMk/>
            <pc:sldMk cId="1515094158" sldId="27987"/>
            <ac:spMk id="3" creationId="{4B278947-9D85-7728-19FD-7F25B0445C41}"/>
          </ac:spMkLst>
        </pc:spChg>
      </pc:sldChg>
      <pc:sldChg chg="modSp add mod modTransition">
        <pc:chgData name="Jim McGowan" userId="e2c7446dd3aca506" providerId="LiveId" clId="{7F5062D4-5B7F-46C5-8840-140B42F52188}" dt="2025-05-02T03:04:31.957" v="521"/>
        <pc:sldMkLst>
          <pc:docMk/>
          <pc:sldMk cId="1497111281" sldId="27988"/>
        </pc:sldMkLst>
        <pc:spChg chg="mod">
          <ac:chgData name="Jim McGowan" userId="e2c7446dd3aca506" providerId="LiveId" clId="{7F5062D4-5B7F-46C5-8840-140B42F52188}" dt="2025-05-01T21:39:07.092" v="199" actId="115"/>
          <ac:spMkLst>
            <pc:docMk/>
            <pc:sldMk cId="1497111281" sldId="27988"/>
            <ac:spMk id="3" creationId="{A504A500-F5DF-5A47-E584-CA3982E359D7}"/>
          </ac:spMkLst>
        </pc:spChg>
      </pc:sldChg>
      <pc:sldChg chg="modSp add mod modTransition">
        <pc:chgData name="Jim McGowan" userId="e2c7446dd3aca506" providerId="LiveId" clId="{7F5062D4-5B7F-46C5-8840-140B42F52188}" dt="2025-05-02T03:04:31.957" v="521"/>
        <pc:sldMkLst>
          <pc:docMk/>
          <pc:sldMk cId="898533493" sldId="27989"/>
        </pc:sldMkLst>
        <pc:spChg chg="mod">
          <ac:chgData name="Jim McGowan" userId="e2c7446dd3aca506" providerId="LiveId" clId="{7F5062D4-5B7F-46C5-8840-140B42F52188}" dt="2025-05-01T21:39:40.860" v="206" actId="108"/>
          <ac:spMkLst>
            <pc:docMk/>
            <pc:sldMk cId="898533493" sldId="27989"/>
            <ac:spMk id="3" creationId="{91687C7E-580D-C3F5-25EB-67C8CEC3AE4B}"/>
          </ac:spMkLst>
        </pc:spChg>
      </pc:sldChg>
      <pc:sldChg chg="modSp add mod modTransition">
        <pc:chgData name="Jim McGowan" userId="e2c7446dd3aca506" providerId="LiveId" clId="{7F5062D4-5B7F-46C5-8840-140B42F52188}" dt="2025-05-02T03:04:31.957" v="521"/>
        <pc:sldMkLst>
          <pc:docMk/>
          <pc:sldMk cId="2367537715" sldId="27990"/>
        </pc:sldMkLst>
        <pc:spChg chg="mod">
          <ac:chgData name="Jim McGowan" userId="e2c7446dd3aca506" providerId="LiveId" clId="{7F5062D4-5B7F-46C5-8840-140B42F52188}" dt="2025-05-01T21:40:33.247" v="212" actId="108"/>
          <ac:spMkLst>
            <pc:docMk/>
            <pc:sldMk cId="2367537715" sldId="27990"/>
            <ac:spMk id="3" creationId="{D5314572-C7F3-FD59-0D13-BCCEA148E214}"/>
          </ac:spMkLst>
        </pc:spChg>
      </pc:sldChg>
      <pc:sldChg chg="modSp add mod modTransition">
        <pc:chgData name="Jim McGowan" userId="e2c7446dd3aca506" providerId="LiveId" clId="{7F5062D4-5B7F-46C5-8840-140B42F52188}" dt="2025-05-02T03:04:31.957" v="521"/>
        <pc:sldMkLst>
          <pc:docMk/>
          <pc:sldMk cId="1440599188" sldId="27991"/>
        </pc:sldMkLst>
        <pc:graphicFrameChg chg="modGraphic">
          <ac:chgData name="Jim McGowan" userId="e2c7446dd3aca506" providerId="LiveId" clId="{7F5062D4-5B7F-46C5-8840-140B42F52188}" dt="2025-05-02T02:50:49.067" v="474" actId="179"/>
          <ac:graphicFrameMkLst>
            <pc:docMk/>
            <pc:sldMk cId="1440599188" sldId="27991"/>
            <ac:graphicFrameMk id="2" creationId="{AA0C791F-0D99-A0DF-8EBF-4C12BB41A2CF}"/>
          </ac:graphicFrameMkLst>
        </pc:graphicFrameChg>
      </pc:sldChg>
      <pc:sldChg chg="modSp add mod modTransition">
        <pc:chgData name="Jim McGowan" userId="e2c7446dd3aca506" providerId="LiveId" clId="{7F5062D4-5B7F-46C5-8840-140B42F52188}" dt="2025-05-02T03:04:31.957" v="521"/>
        <pc:sldMkLst>
          <pc:docMk/>
          <pc:sldMk cId="4205646221" sldId="27992"/>
        </pc:sldMkLst>
        <pc:graphicFrameChg chg="mod modGraphic">
          <ac:chgData name="Jim McGowan" userId="e2c7446dd3aca506" providerId="LiveId" clId="{7F5062D4-5B7F-46C5-8840-140B42F52188}" dt="2025-05-02T02:51:33.161" v="476" actId="179"/>
          <ac:graphicFrameMkLst>
            <pc:docMk/>
            <pc:sldMk cId="4205646221" sldId="27992"/>
            <ac:graphicFrameMk id="2" creationId="{9BE6C8DB-37F1-65F0-048A-F230EF1CB7B1}"/>
          </ac:graphicFrameMkLst>
        </pc:graphicFrameChg>
      </pc:sldChg>
      <pc:sldChg chg="modSp add mod modTransition">
        <pc:chgData name="Jim McGowan" userId="e2c7446dd3aca506" providerId="LiveId" clId="{7F5062D4-5B7F-46C5-8840-140B42F52188}" dt="2025-05-02T03:04:31.957" v="521"/>
        <pc:sldMkLst>
          <pc:docMk/>
          <pc:sldMk cId="4195131529" sldId="27993"/>
        </pc:sldMkLst>
        <pc:graphicFrameChg chg="mod modGraphic">
          <ac:chgData name="Jim McGowan" userId="e2c7446dd3aca506" providerId="LiveId" clId="{7F5062D4-5B7F-46C5-8840-140B42F52188}" dt="2025-05-02T02:52:07.307" v="478" actId="179"/>
          <ac:graphicFrameMkLst>
            <pc:docMk/>
            <pc:sldMk cId="4195131529" sldId="27993"/>
            <ac:graphicFrameMk id="2" creationId="{D8EEB99C-5396-E313-C0DA-000FAFA1416D}"/>
          </ac:graphicFrameMkLst>
        </pc:graphicFrameChg>
      </pc:sldChg>
      <pc:sldChg chg="modSp add mod modTransition">
        <pc:chgData name="Jim McGowan" userId="e2c7446dd3aca506" providerId="LiveId" clId="{7F5062D4-5B7F-46C5-8840-140B42F52188}" dt="2025-05-02T03:04:31.957" v="521"/>
        <pc:sldMkLst>
          <pc:docMk/>
          <pc:sldMk cId="3677340153" sldId="27994"/>
        </pc:sldMkLst>
        <pc:graphicFrameChg chg="mod modGraphic">
          <ac:chgData name="Jim McGowan" userId="e2c7446dd3aca506" providerId="LiveId" clId="{7F5062D4-5B7F-46C5-8840-140B42F52188}" dt="2025-05-02T02:52:38.780" v="480" actId="179"/>
          <ac:graphicFrameMkLst>
            <pc:docMk/>
            <pc:sldMk cId="3677340153" sldId="27994"/>
            <ac:graphicFrameMk id="2" creationId="{1AAFE7BC-7A9C-CF83-CAEE-A93EC2247636}"/>
          </ac:graphicFrameMkLst>
        </pc:graphicFrameChg>
      </pc:sldChg>
      <pc:sldChg chg="modSp add mod modTransition">
        <pc:chgData name="Jim McGowan" userId="e2c7446dd3aca506" providerId="LiveId" clId="{7F5062D4-5B7F-46C5-8840-140B42F52188}" dt="2025-05-02T03:04:31.957" v="521"/>
        <pc:sldMkLst>
          <pc:docMk/>
          <pc:sldMk cId="103546820" sldId="27995"/>
        </pc:sldMkLst>
        <pc:graphicFrameChg chg="mod modGraphic">
          <ac:chgData name="Jim McGowan" userId="e2c7446dd3aca506" providerId="LiveId" clId="{7F5062D4-5B7F-46C5-8840-140B42F52188}" dt="2025-05-02T02:53:45.208" v="485" actId="179"/>
          <ac:graphicFrameMkLst>
            <pc:docMk/>
            <pc:sldMk cId="103546820" sldId="27995"/>
            <ac:graphicFrameMk id="2" creationId="{0FE9339A-450E-A616-B4F3-69E754803590}"/>
          </ac:graphicFrameMkLst>
        </pc:graphicFrameChg>
      </pc:sldChg>
      <pc:sldChg chg="modSp add mod modTransition">
        <pc:chgData name="Jim McGowan" userId="e2c7446dd3aca506" providerId="LiveId" clId="{7F5062D4-5B7F-46C5-8840-140B42F52188}" dt="2025-05-02T03:04:31.957" v="521"/>
        <pc:sldMkLst>
          <pc:docMk/>
          <pc:sldMk cId="3156443446" sldId="27996"/>
        </pc:sldMkLst>
        <pc:graphicFrameChg chg="mod modGraphic">
          <ac:chgData name="Jim McGowan" userId="e2c7446dd3aca506" providerId="LiveId" clId="{7F5062D4-5B7F-46C5-8840-140B42F52188}" dt="2025-05-02T02:54:10.550" v="487" actId="179"/>
          <ac:graphicFrameMkLst>
            <pc:docMk/>
            <pc:sldMk cId="3156443446" sldId="27996"/>
            <ac:graphicFrameMk id="2" creationId="{98B603AA-789D-1C0E-FB41-C16985D17FA5}"/>
          </ac:graphicFrameMkLst>
        </pc:graphicFrameChg>
      </pc:sldChg>
      <pc:sldChg chg="modSp add mod modTransition">
        <pc:chgData name="Jim McGowan" userId="e2c7446dd3aca506" providerId="LiveId" clId="{7F5062D4-5B7F-46C5-8840-140B42F52188}" dt="2025-05-02T03:04:31.957" v="521"/>
        <pc:sldMkLst>
          <pc:docMk/>
          <pc:sldMk cId="1084938230" sldId="27997"/>
        </pc:sldMkLst>
        <pc:graphicFrameChg chg="mod modGraphic">
          <ac:chgData name="Jim McGowan" userId="e2c7446dd3aca506" providerId="LiveId" clId="{7F5062D4-5B7F-46C5-8840-140B42F52188}" dt="2025-05-02T02:54:32.204" v="489" actId="179"/>
          <ac:graphicFrameMkLst>
            <pc:docMk/>
            <pc:sldMk cId="1084938230" sldId="27997"/>
            <ac:graphicFrameMk id="2" creationId="{733ECD10-EC9E-C311-08EA-9CA4FD438470}"/>
          </ac:graphicFrameMkLst>
        </pc:graphicFrameChg>
      </pc:sldChg>
      <pc:sldChg chg="modSp add mod modTransition">
        <pc:chgData name="Jim McGowan" userId="e2c7446dd3aca506" providerId="LiveId" clId="{7F5062D4-5B7F-46C5-8840-140B42F52188}" dt="2025-05-02T03:04:31.957" v="521"/>
        <pc:sldMkLst>
          <pc:docMk/>
          <pc:sldMk cId="4001214783" sldId="27998"/>
        </pc:sldMkLst>
        <pc:graphicFrameChg chg="mod modGraphic">
          <ac:chgData name="Jim McGowan" userId="e2c7446dd3aca506" providerId="LiveId" clId="{7F5062D4-5B7F-46C5-8840-140B42F52188}" dt="2025-05-02T02:55:06.016" v="491" actId="179"/>
          <ac:graphicFrameMkLst>
            <pc:docMk/>
            <pc:sldMk cId="4001214783" sldId="27998"/>
            <ac:graphicFrameMk id="2" creationId="{7E64BEA9-2F48-9F5A-2580-F425CA57EFBB}"/>
          </ac:graphicFrameMkLst>
        </pc:graphicFrameChg>
      </pc:sldChg>
      <pc:sldChg chg="modSp add mod modTransition">
        <pc:chgData name="Jim McGowan" userId="e2c7446dd3aca506" providerId="LiveId" clId="{7F5062D4-5B7F-46C5-8840-140B42F52188}" dt="2025-05-02T03:04:31.957" v="521"/>
        <pc:sldMkLst>
          <pc:docMk/>
          <pc:sldMk cId="2786534870" sldId="27999"/>
        </pc:sldMkLst>
        <pc:graphicFrameChg chg="mod modGraphic">
          <ac:chgData name="Jim McGowan" userId="e2c7446dd3aca506" providerId="LiveId" clId="{7F5062D4-5B7F-46C5-8840-140B42F52188}" dt="2025-05-02T02:55:32.100" v="493" actId="179"/>
          <ac:graphicFrameMkLst>
            <pc:docMk/>
            <pc:sldMk cId="2786534870" sldId="27999"/>
            <ac:graphicFrameMk id="2" creationId="{142CA19A-8653-DF3F-0214-6386AED32D11}"/>
          </ac:graphicFrameMkLst>
        </pc:graphicFrameChg>
      </pc:sldChg>
      <pc:sldChg chg="modSp add mod modTransition">
        <pc:chgData name="Jim McGowan" userId="e2c7446dd3aca506" providerId="LiveId" clId="{7F5062D4-5B7F-46C5-8840-140B42F52188}" dt="2025-05-02T03:26:02.956" v="642" actId="108"/>
        <pc:sldMkLst>
          <pc:docMk/>
          <pc:sldMk cId="1260169336" sldId="28000"/>
        </pc:sldMkLst>
        <pc:spChg chg="mod">
          <ac:chgData name="Jim McGowan" userId="e2c7446dd3aca506" providerId="LiveId" clId="{7F5062D4-5B7F-46C5-8840-140B42F52188}" dt="2025-05-02T03:26:02.956" v="642" actId="108"/>
          <ac:spMkLst>
            <pc:docMk/>
            <pc:sldMk cId="1260169336" sldId="28000"/>
            <ac:spMk id="3" creationId="{D8E76888-D064-66BA-A6C1-0180AE14F1DC}"/>
          </ac:spMkLst>
        </pc:spChg>
      </pc:sldChg>
      <pc:sldChg chg="modSp add mod">
        <pc:chgData name="Jim McGowan" userId="e2c7446dd3aca506" providerId="LiveId" clId="{7F5062D4-5B7F-46C5-8840-140B42F52188}" dt="2025-05-02T03:08:49.367" v="557" actId="207"/>
        <pc:sldMkLst>
          <pc:docMk/>
          <pc:sldMk cId="4137900337" sldId="28001"/>
        </pc:sldMkLst>
        <pc:spChg chg="mod">
          <ac:chgData name="Jim McGowan" userId="e2c7446dd3aca506" providerId="LiveId" clId="{7F5062D4-5B7F-46C5-8840-140B42F52188}" dt="2025-05-02T03:08:49.367" v="557" actId="207"/>
          <ac:spMkLst>
            <pc:docMk/>
            <pc:sldMk cId="4137900337" sldId="28001"/>
            <ac:spMk id="105475" creationId="{02046EA3-33CB-9044-F0B5-A56596494908}"/>
          </ac:spMkLst>
        </pc:spChg>
      </pc:sldChg>
      <pc:sldChg chg="modSp add mod">
        <pc:chgData name="Jim McGowan" userId="e2c7446dd3aca506" providerId="LiveId" clId="{7F5062D4-5B7F-46C5-8840-140B42F52188}" dt="2025-05-02T03:18:23.914" v="579" actId="108"/>
        <pc:sldMkLst>
          <pc:docMk/>
          <pc:sldMk cId="2195591414" sldId="28002"/>
        </pc:sldMkLst>
      </pc:sldChg>
      <pc:sldChg chg="add del">
        <pc:chgData name="Jim McGowan" userId="e2c7446dd3aca506" providerId="LiveId" clId="{7F5062D4-5B7F-46C5-8840-140B42F52188}" dt="2025-05-02T03:09:22.526" v="560" actId="47"/>
        <pc:sldMkLst>
          <pc:docMk/>
          <pc:sldMk cId="2928728806" sldId="280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- 027</a:t>
            </a:r>
          </a:p>
          <a:p>
            <a:pPr>
              <a:defRPr/>
            </a:pPr>
            <a:r>
              <a:rPr lang="en-US" sz="1500" dirty="0"/>
              <a:t>05-11-2025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5/24/2025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13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03391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41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43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92774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46</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48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72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802961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5/24/2025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5/24/2025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5/24/2025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5/24/2025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7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spiritandtruth.org/questions/151.htm" TargetMode="Externa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4154D-2677-F580-8A77-0A61A9EA825E}"/>
              </a:ext>
            </a:extLst>
          </p:cNvPr>
          <p:cNvPicPr>
            <a:picLocks noChangeAspect="1"/>
          </p:cNvPicPr>
          <p:nvPr/>
        </p:nvPicPr>
        <p:blipFill>
          <a:blip r:embed="rId2"/>
          <a:stretch>
            <a:fillRect/>
          </a:stretch>
        </p:blipFill>
        <p:spPr>
          <a:xfrm>
            <a:off x="3124200" y="457200"/>
            <a:ext cx="59436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2839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A8E52-2735-FF07-8685-0EF253F231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54C93FC-362E-AA78-2DE1-AB43D60E5086}"/>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55EE223E-2BA9-51E9-4CBD-30EC63EA60C7}"/>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49AAAEF0-1A69-A0F3-073E-80F7C2CF7B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70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057400"/>
            <a:ext cx="10874829" cy="1767428"/>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“..even if what he or she does is simply to repent and believe the gospel, God’s grace is seriously, albeit unwittingly, compromised.”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Sam Storms </a:t>
            </a:r>
          </a:p>
        </p:txBody>
      </p:sp>
      <p:sp>
        <p:nvSpPr>
          <p:cNvPr id="3" name="TextBox 2">
            <a:extLst>
              <a:ext uri="{FF2B5EF4-FFF2-40B4-BE49-F238E27FC236}">
                <a16:creationId xmlns:a16="http://schemas.microsoft.com/office/drawing/2014/main" id="{8EE002FD-3B48-499C-A419-5390C6A53357}"/>
              </a:ext>
            </a:extLst>
          </p:cNvPr>
          <p:cNvSpPr txBox="1"/>
          <p:nvPr/>
        </p:nvSpPr>
        <p:spPr>
          <a:xfrm>
            <a:off x="595993" y="5867400"/>
            <a:ext cx="110000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Sam Storms, </a:t>
            </a:r>
            <a:r>
              <a:rPr lang="en-US" i="1" dirty="0">
                <a:latin typeface="Calibri" panose="020F0502020204030204" pitchFamily="34" charset="0"/>
                <a:cs typeface="Calibri" panose="020F0502020204030204" pitchFamily="34" charset="0"/>
              </a:rPr>
              <a:t>Chosen for Life: The Case for Divine Election</a:t>
            </a:r>
            <a:r>
              <a:rPr lang="en-US" dirty="0">
                <a:latin typeface="Calibri" panose="020F0502020204030204" pitchFamily="34" charset="0"/>
                <a:cs typeface="Calibri" panose="020F0502020204030204" pitchFamily="34" charset="0"/>
              </a:rPr>
              <a:t> (Wheaton, IL: Crossway Books, a ministry of Good News Publishers, revised and expanded edition, 2007), p. 77.</a:t>
            </a:r>
          </a:p>
        </p:txBody>
      </p:sp>
    </p:spTree>
    <p:extLst>
      <p:ext uri="{BB962C8B-B14F-4D97-AF65-F5344CB8AC3E}">
        <p14:creationId xmlns:p14="http://schemas.microsoft.com/office/powerpoint/2010/main" val="296045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4:4-5</a:t>
            </a:r>
          </a:p>
          <a:p>
            <a:pPr marL="0" indent="0" algn="just">
              <a:spcBef>
                <a:spcPts val="0"/>
              </a:spcBef>
              <a:spcAft>
                <a:spcPts val="1200"/>
              </a:spcAft>
              <a:buNone/>
            </a:pPr>
            <a:r>
              <a:rPr lang="en-US" sz="3600" baseline="30000" dirty="0">
                <a:latin typeface="Calibri" panose="020F0502020204030204" pitchFamily="34" charset="0"/>
              </a:rPr>
              <a:t>4</a:t>
            </a:r>
            <a:r>
              <a:rPr lang="en-US" sz="3600"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“Now to the one who works, his wage is not credited as a favor, but as what is due. </a:t>
            </a:r>
            <a:r>
              <a:rPr lang="en-US" sz="3600" baseline="30000" dirty="0">
                <a:latin typeface="Calibri" panose="020F0502020204030204" pitchFamily="34" charset="0"/>
              </a:rPr>
              <a:t>5</a:t>
            </a:r>
            <a:r>
              <a:rPr lang="en-US" sz="3600"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But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who does not work, but believes</a:t>
            </a:r>
            <a:r>
              <a:rPr lang="en-US" sz="3600" dirty="0">
                <a:effectLst>
                  <a:outerShdw blurRad="38100" dist="38100" dir="2700000" algn="tl">
                    <a:srgbClr val="000000">
                      <a:alpha val="43137"/>
                    </a:srgbClr>
                  </a:outerShdw>
                </a:effectLst>
                <a:latin typeface="Calibri" panose="020F0502020204030204" pitchFamily="34" charset="0"/>
              </a:rPr>
              <a:t> in Him who justifies the ungodly, his faith is credited as righteousness.”</a:t>
            </a: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1886" y="3048000"/>
            <a:ext cx="124822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05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1600200"/>
            <a:ext cx="10874829" cy="3810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“Scripture never considers faith a work. Instead faith is always juxtaposed to works, as Paul stated in Romans 4:3–5. Human faith is but a passive response that receives God‘s free gift of eternal life. Who would accuse a beggar of working by holding out his hand to receive a dollar bill? No one!”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 </a:t>
            </a:r>
          </a:p>
        </p:txBody>
      </p:sp>
      <p:sp>
        <p:nvSpPr>
          <p:cNvPr id="3" name="TextBox 2">
            <a:extLst>
              <a:ext uri="{FF2B5EF4-FFF2-40B4-BE49-F238E27FC236}">
                <a16:creationId xmlns:a16="http://schemas.microsoft.com/office/drawing/2014/main" id="{8EE002FD-3B48-499C-A419-5390C6A53357}"/>
              </a:ext>
            </a:extLst>
          </p:cNvPr>
          <p:cNvSpPr txBox="1"/>
          <p:nvPr/>
        </p:nvSpPr>
        <p:spPr>
          <a:xfrm>
            <a:off x="2057400" y="5867400"/>
            <a:ext cx="80772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Rene A. Lopez, “Is Faith a Gift From God or a Human Exercise?,” Bibliotheca Sacra 164 (July–September 2007): 266.</a:t>
            </a:r>
          </a:p>
        </p:txBody>
      </p:sp>
    </p:spTree>
    <p:extLst>
      <p:ext uri="{BB962C8B-B14F-4D97-AF65-F5344CB8AC3E}">
        <p14:creationId xmlns:p14="http://schemas.microsoft.com/office/powerpoint/2010/main" val="272492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3C90F-4023-584D-9C79-72430737E5A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6CF12E0-90C0-FBD5-0830-720526CE1392}"/>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70E8D944-E82E-765D-15C3-D688A04D954A}"/>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7423246C-46C1-2823-0AC5-C84F1C1416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394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07A79-0871-664D-B3A4-7B591835DD7C}"/>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BE6C8DB-37F1-65F0-048A-F230EF1CB7B1}"/>
              </a:ext>
            </a:extLst>
          </p:cNvPr>
          <p:cNvGraphicFramePr>
            <a:graphicFrameLocks noGrp="1"/>
          </p:cNvGraphicFramePr>
          <p:nvPr>
            <p:extLst>
              <p:ext uri="{D42A27DB-BD31-4B8C-83A1-F6EECF244321}">
                <p14:modId xmlns:p14="http://schemas.microsoft.com/office/powerpoint/2010/main" val="770830442"/>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15FD738F-E896-F846-3028-F99C2F6D613F}"/>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E145A208-A4FE-440E-12BA-8B4CA82F06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46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cs typeface="Calibri" panose="020F0502020204030204" pitchFamily="34" charset="0"/>
              </a:rPr>
              <a:t>44 </a:t>
            </a:r>
            <a:r>
              <a:rPr lang="en-US" sz="3600" i="0" u="none" strike="noStrike" dirty="0">
                <a:effectLst/>
                <a:latin typeface="Calibri" panose="020F0502020204030204" pitchFamily="34" charset="0"/>
                <a:cs typeface="Calibri" panose="020F0502020204030204" pitchFamily="34" charset="0"/>
              </a:rPr>
              <a:t>No one can come to Me unless the Father who sent Me draws him; and I will raise him up on the last day. </a:t>
            </a:r>
            <a:r>
              <a:rPr lang="en-US" sz="3600" i="0" u="none" strike="noStrike" baseline="30000" dirty="0">
                <a:effectLst/>
                <a:latin typeface="Calibri" panose="020F0502020204030204" pitchFamily="34" charset="0"/>
                <a:cs typeface="Calibri" panose="020F0502020204030204" pitchFamily="34" charset="0"/>
              </a:rPr>
              <a:t>45 </a:t>
            </a:r>
            <a:r>
              <a:rPr lang="en-US" sz="3600" i="0" u="none" strike="noStrike" dirty="0">
                <a:effectLst/>
                <a:latin typeface="Calibri" panose="020F0502020204030204" pitchFamily="34" charset="0"/>
                <a:cs typeface="Calibri" panose="020F0502020204030204" pitchFamily="34" charset="0"/>
              </a:rPr>
              <a:t>It is written in the prophets, ‘And they shall all be taught of God.’ Everyone who has heard and learned from the Father, comes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5286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cs typeface="Calibri" panose="020F0502020204030204" pitchFamily="34" charset="0"/>
              </a:rPr>
              <a:t>44 </a:t>
            </a:r>
            <a:r>
              <a:rPr lang="en-US" sz="3600" b="1" i="0" u="sng" strike="noStrike" dirty="0">
                <a:solidFill>
                  <a:srgbClr val="FFFFCC"/>
                </a:solidFill>
                <a:effectLst/>
                <a:latin typeface="Calibri" panose="020F0502020204030204" pitchFamily="34" charset="0"/>
                <a:cs typeface="Calibri" panose="020F0502020204030204" pitchFamily="34" charset="0"/>
              </a:rPr>
              <a:t>No one can come to Me unless the Father who sent Me draws him</a:t>
            </a:r>
            <a:r>
              <a:rPr lang="en-US" sz="3600" i="0" u="none" strike="noStrike" dirty="0">
                <a:effectLst/>
                <a:latin typeface="Calibri" panose="020F0502020204030204" pitchFamily="34" charset="0"/>
                <a:cs typeface="Calibri" panose="020F0502020204030204" pitchFamily="34" charset="0"/>
              </a:rPr>
              <a:t>; and I will raise him up on the last day. </a:t>
            </a:r>
            <a:r>
              <a:rPr lang="en-US" sz="3600" i="0" u="none" strike="noStrike" baseline="30000" dirty="0">
                <a:effectLst/>
                <a:latin typeface="Calibri" panose="020F0502020204030204" pitchFamily="34" charset="0"/>
                <a:cs typeface="Calibri" panose="020F0502020204030204" pitchFamily="34" charset="0"/>
              </a:rPr>
              <a:t>45 </a:t>
            </a:r>
            <a:r>
              <a:rPr lang="en-US" sz="3600" i="0" u="none" strike="noStrike" dirty="0">
                <a:effectLst/>
                <a:latin typeface="Calibri" panose="020F0502020204030204" pitchFamily="34" charset="0"/>
                <a:cs typeface="Calibri" panose="020F0502020204030204" pitchFamily="34" charset="0"/>
              </a:rPr>
              <a:t>It is written in the prophets, ‘And they shall all be taught of God.’ Everyone who has heard and learned from the Father, comes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0750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cs typeface="Calibri" panose="020F0502020204030204" pitchFamily="34" charset="0"/>
              </a:rPr>
              <a:t>44 </a:t>
            </a:r>
            <a:r>
              <a:rPr lang="en-US" sz="3600" i="0" u="none" strike="noStrike" dirty="0">
                <a:effectLst/>
                <a:latin typeface="Calibri" panose="020F0502020204030204" pitchFamily="34" charset="0"/>
                <a:cs typeface="Calibri" panose="020F0502020204030204" pitchFamily="34" charset="0"/>
              </a:rPr>
              <a:t>No one can </a:t>
            </a:r>
            <a:r>
              <a:rPr lang="en-US" sz="3600" b="1" i="0" u="sng" strike="noStrike" dirty="0">
                <a:solidFill>
                  <a:srgbClr val="FFFFCC"/>
                </a:solidFill>
                <a:effectLst/>
                <a:latin typeface="Calibri" panose="020F0502020204030204" pitchFamily="34" charset="0"/>
                <a:cs typeface="Calibri" panose="020F0502020204030204" pitchFamily="34" charset="0"/>
              </a:rPr>
              <a:t>come</a:t>
            </a:r>
            <a:r>
              <a:rPr lang="en-US" sz="3600" i="0" u="none" strike="noStrike" dirty="0">
                <a:effectLst/>
                <a:latin typeface="Calibri" panose="020F0502020204030204" pitchFamily="34" charset="0"/>
                <a:cs typeface="Calibri" panose="020F0502020204030204" pitchFamily="34" charset="0"/>
              </a:rPr>
              <a:t> to Me unless the Father who sent Me draws him; and I will raise him up on the last day. </a:t>
            </a:r>
            <a:r>
              <a:rPr lang="en-US" sz="3600" i="0" u="none" strike="noStrike" baseline="30000" dirty="0">
                <a:effectLst/>
                <a:latin typeface="Calibri" panose="020F0502020204030204" pitchFamily="34" charset="0"/>
                <a:cs typeface="Calibri" panose="020F0502020204030204" pitchFamily="34" charset="0"/>
              </a:rPr>
              <a:t>45 </a:t>
            </a:r>
            <a:r>
              <a:rPr lang="en-US" sz="3600" i="0" u="none" strike="noStrike" dirty="0">
                <a:effectLst/>
                <a:latin typeface="Calibri" panose="020F0502020204030204" pitchFamily="34" charset="0"/>
                <a:cs typeface="Calibri" panose="020F0502020204030204" pitchFamily="34" charset="0"/>
              </a:rPr>
              <a:t>It is written in the prophets, ‘And they shall all be taught of God.’ Everyone who has heard and learned from the Father, </a:t>
            </a:r>
            <a:r>
              <a:rPr lang="en-US" sz="3600" b="1" i="0" u="sng" strike="noStrike" dirty="0">
                <a:solidFill>
                  <a:srgbClr val="FFFFCC"/>
                </a:solidFill>
                <a:effectLst/>
                <a:latin typeface="Calibri" panose="020F0502020204030204" pitchFamily="34" charset="0"/>
                <a:cs typeface="Calibri" panose="020F0502020204030204" pitchFamily="34" charset="0"/>
              </a:rPr>
              <a:t>comes</a:t>
            </a:r>
            <a:r>
              <a:rPr lang="en-US" sz="3600" i="0" u="none" strike="noStrike" dirty="0">
                <a:effectLst/>
                <a:latin typeface="Calibri" panose="020F0502020204030204" pitchFamily="34" charset="0"/>
                <a:cs typeface="Calibri" panose="020F0502020204030204" pitchFamily="34" charset="0"/>
              </a:rPr>
              <a:t>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295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cs typeface="Calibri" panose="020F0502020204030204" pitchFamily="34" charset="0"/>
              </a:rPr>
              <a:t>44 </a:t>
            </a:r>
            <a:r>
              <a:rPr lang="en-US" sz="3600" i="0" u="none" strike="noStrike" dirty="0">
                <a:effectLst/>
                <a:latin typeface="Calibri" panose="020F0502020204030204" pitchFamily="34" charset="0"/>
                <a:cs typeface="Calibri" panose="020F0502020204030204" pitchFamily="34" charset="0"/>
              </a:rPr>
              <a:t>No one can come to Me unless the Father who sent Me draws him; and I will raise him up on the last day. </a:t>
            </a:r>
            <a:r>
              <a:rPr lang="en-US" sz="3600" i="0" u="none" strike="noStrike" baseline="30000" dirty="0">
                <a:effectLst/>
                <a:latin typeface="Calibri" panose="020F0502020204030204" pitchFamily="34" charset="0"/>
                <a:cs typeface="Calibri" panose="020F0502020204030204" pitchFamily="34" charset="0"/>
              </a:rPr>
              <a:t>45 </a:t>
            </a:r>
            <a:r>
              <a:rPr lang="en-US" sz="3600" i="0" u="none" strike="noStrike" dirty="0">
                <a:effectLst/>
                <a:latin typeface="Calibri" panose="020F0502020204030204" pitchFamily="34" charset="0"/>
                <a:cs typeface="Calibri" panose="020F0502020204030204" pitchFamily="34" charset="0"/>
              </a:rPr>
              <a:t>It is written in the prophets, ‘And they shall all be </a:t>
            </a:r>
            <a:r>
              <a:rPr lang="en-US" sz="3600" b="1" i="0" u="sng" strike="noStrike" dirty="0">
                <a:solidFill>
                  <a:srgbClr val="FFFFCC"/>
                </a:solidFill>
                <a:effectLst/>
                <a:latin typeface="Calibri" panose="020F0502020204030204" pitchFamily="34" charset="0"/>
                <a:cs typeface="Calibri" panose="020F0502020204030204" pitchFamily="34" charset="0"/>
              </a:rPr>
              <a:t>taught of God</a:t>
            </a:r>
            <a:r>
              <a:rPr lang="en-US" sz="3600" i="0" u="none" strike="noStrike" dirty="0">
                <a:effectLst/>
                <a:latin typeface="Calibri" panose="020F0502020204030204" pitchFamily="34" charset="0"/>
                <a:cs typeface="Calibri" panose="020F0502020204030204" pitchFamily="34" charset="0"/>
              </a:rPr>
              <a:t>.’ Everyone who has </a:t>
            </a:r>
            <a:r>
              <a:rPr lang="en-US" sz="3600" b="1" i="0" u="sng" strike="noStrike" dirty="0">
                <a:solidFill>
                  <a:srgbClr val="FFFFCC"/>
                </a:solidFill>
                <a:effectLst/>
                <a:latin typeface="Calibri" panose="020F0502020204030204" pitchFamily="34" charset="0"/>
                <a:cs typeface="Calibri" panose="020F0502020204030204" pitchFamily="34" charset="0"/>
              </a:rPr>
              <a:t>heard and learned from the Father</a:t>
            </a:r>
            <a:r>
              <a:rPr lang="en-US" sz="3600" i="0" u="none" strike="noStrike" dirty="0">
                <a:effectLst/>
                <a:latin typeface="Calibri" panose="020F0502020204030204" pitchFamily="34" charset="0"/>
                <a:cs typeface="Calibri" panose="020F0502020204030204" pitchFamily="34" charset="0"/>
              </a:rPr>
              <a:t>, comes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7377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FD62-512F-45A3-05B3-B1E60C94F061}"/>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8EEB99C-5396-E313-C0DA-000FAFA1416D}"/>
              </a:ext>
            </a:extLst>
          </p:cNvPr>
          <p:cNvGraphicFramePr>
            <a:graphicFrameLocks noGrp="1"/>
          </p:cNvGraphicFramePr>
          <p:nvPr>
            <p:extLst>
              <p:ext uri="{D42A27DB-BD31-4B8C-83A1-F6EECF244321}">
                <p14:modId xmlns:p14="http://schemas.microsoft.com/office/powerpoint/2010/main" val="1371657663"/>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2E253EC3-1055-46E6-2BA5-BB8A012EDAD8}"/>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3182F081-5F9F-CE08-A3A3-302E3D40C1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13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And on the basis of faith in His name, </a:t>
            </a:r>
            <a:r>
              <a:rPr lang="en-US" sz="3600" b="0" i="1" u="none" strike="noStrike" dirty="0">
                <a:effectLst/>
                <a:latin typeface="Calibri" panose="020F0502020204030204" pitchFamily="34" charset="0"/>
                <a:cs typeface="Calibri" panose="020F0502020204030204" pitchFamily="34" charset="0"/>
              </a:rPr>
              <a:t>it is</a:t>
            </a:r>
            <a:r>
              <a:rPr lang="en-US" sz="3600" b="0" i="0" u="none" strike="noStrike" dirty="0">
                <a:effectLst/>
                <a:latin typeface="Calibri" panose="020F0502020204030204" pitchFamily="34" charset="0"/>
                <a:cs typeface="Calibri" panose="020F0502020204030204" pitchFamily="34" charset="0"/>
              </a:rPr>
              <a:t> the name of Jesus which has strengthened this man whom you see and know; and the faith which </a:t>
            </a:r>
            <a:r>
              <a:rPr lang="en-US" sz="3600" b="0" i="1" u="none" strike="noStrike" dirty="0">
                <a:effectLst/>
                <a:latin typeface="Calibri" panose="020F0502020204030204" pitchFamily="34" charset="0"/>
                <a:cs typeface="Calibri" panose="020F0502020204030204" pitchFamily="34" charset="0"/>
              </a:rPr>
              <a:t>comes</a:t>
            </a:r>
            <a:r>
              <a:rPr lang="en-US" sz="3600" b="0" i="0" u="none" strike="noStrike" dirty="0">
                <a:effectLst/>
                <a:latin typeface="Calibri" panose="020F0502020204030204" pitchFamily="34" charset="0"/>
                <a:cs typeface="Calibri" panose="020F0502020204030204" pitchFamily="34" charset="0"/>
              </a:rPr>
              <a:t> through Him has given him this perfect health in the presence of you all.</a:t>
            </a:r>
            <a:r>
              <a:rPr lang="en-US" sz="3600" b="0" dirty="0">
                <a:latin typeface="Calibri" panose="020F0502020204030204" pitchFamily="34" charset="0"/>
                <a:cs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2" descr="Look: Peter and John heal a lame man (Acts 3:1-10) | The Left Hand of Ehud:  Matt's Bible Blog">
            <a:extLst>
              <a:ext uri="{FF2B5EF4-FFF2-40B4-BE49-F238E27FC236}">
                <a16:creationId xmlns:a16="http://schemas.microsoft.com/office/drawing/2014/main" id="{2A6AF2BB-2E8F-B31D-5EB2-0FC1C9C71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288" y="3048000"/>
            <a:ext cx="148742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98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And on the basis of faith in His name, </a:t>
            </a:r>
            <a:r>
              <a:rPr lang="en-US" sz="3600" b="0" i="1" u="none" strike="noStrike" dirty="0">
                <a:effectLst/>
                <a:latin typeface="Calibri" panose="020F0502020204030204" pitchFamily="34" charset="0"/>
                <a:cs typeface="Calibri" panose="020F0502020204030204" pitchFamily="34" charset="0"/>
              </a:rPr>
              <a:t>it is</a:t>
            </a:r>
            <a:r>
              <a:rPr lang="en-US" sz="3600" b="0" i="0" u="none" strike="noStrike" dirty="0">
                <a:effectLst/>
                <a:latin typeface="Calibri" panose="020F0502020204030204" pitchFamily="34" charset="0"/>
                <a:cs typeface="Calibri" panose="020F0502020204030204" pitchFamily="34" charset="0"/>
              </a:rPr>
              <a:t> the name of Jesus which has strengthened this man whom you see and know; and </a:t>
            </a:r>
            <a:r>
              <a:rPr lang="en-US" sz="3600" b="1" i="0" u="sng" strike="noStrike" dirty="0">
                <a:solidFill>
                  <a:srgbClr val="FFFFCC"/>
                </a:solidFill>
                <a:effectLst/>
                <a:latin typeface="Calibri" panose="020F0502020204030204" pitchFamily="34" charset="0"/>
                <a:cs typeface="Calibri" panose="020F0502020204030204" pitchFamily="34" charset="0"/>
              </a:rPr>
              <a:t>the faith which </a:t>
            </a:r>
            <a:r>
              <a:rPr lang="en-US" sz="3600" b="1" i="1" u="sng" strike="noStrike" dirty="0">
                <a:solidFill>
                  <a:srgbClr val="FFFFCC"/>
                </a:solidFill>
                <a:effectLst/>
                <a:latin typeface="Calibri" panose="020F0502020204030204" pitchFamily="34" charset="0"/>
                <a:cs typeface="Calibri" panose="020F0502020204030204" pitchFamily="34" charset="0"/>
              </a:rPr>
              <a:t>comes</a:t>
            </a:r>
            <a:r>
              <a:rPr lang="en-US" sz="3600" b="1" i="0" u="sng" strike="noStrike" dirty="0">
                <a:solidFill>
                  <a:srgbClr val="FFFFCC"/>
                </a:solidFill>
                <a:effectLst/>
                <a:latin typeface="Calibri" panose="020F0502020204030204" pitchFamily="34" charset="0"/>
                <a:cs typeface="Calibri" panose="020F0502020204030204" pitchFamily="34" charset="0"/>
              </a:rPr>
              <a:t> through Him has given him</a:t>
            </a:r>
            <a:r>
              <a:rPr lang="en-US" sz="3600" b="0" i="0" u="none" strike="noStrike" dirty="0">
                <a:effectLst/>
                <a:latin typeface="Calibri" panose="020F0502020204030204" pitchFamily="34" charset="0"/>
                <a:cs typeface="Calibri" panose="020F0502020204030204" pitchFamily="34" charset="0"/>
              </a:rPr>
              <a:t> this perfect health in the presence of you all.</a:t>
            </a:r>
            <a:r>
              <a:rPr lang="en-US" sz="3600" b="0" dirty="0">
                <a:latin typeface="Calibri" panose="020F0502020204030204" pitchFamily="34" charset="0"/>
                <a:cs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1026" name="Picture 2" descr="Look: Peter and John heal a lame man (Acts 3:1-10) | The Left Hand of Ehud:  Matt's Bible Blog">
            <a:extLst>
              <a:ext uri="{FF2B5EF4-FFF2-40B4-BE49-F238E27FC236}">
                <a16:creationId xmlns:a16="http://schemas.microsoft.com/office/drawing/2014/main" id="{424A5789-ED29-826D-3A61-249F4ECFB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288" y="3048000"/>
            <a:ext cx="148742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449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538924"/>
            <a:ext cx="10972800"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“Either way, the meaning is inescapable: Faith is God’s gracious gift. Jesus explicitly affirmed this truth: ‘No one can come to Me, unless it has been granted him from the Father’ (John 6:65).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Faith is also spoken of as a divine gift in Acts 3:16 (‘The faith which comes through Him has given him this perfect health in the presence of you all’)</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Philippians 1:29 (‘To you it has been granted for Christ’s sake, not only to believe in Him, but also to suffer for His sake’), and 2 Peter 1:1 (‘Simon Peter, a bond-servant and apostle of Jesus Christ, to those who have received a faith of the same kind as ours’).”</a:t>
            </a:r>
            <a:endParaRPr lang="en-US" altLang="zh-CN" sz="32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EBC74B9-5455-B8F2-2692-2CA6573786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879806" cy="1097280"/>
          </a:xfrm>
          <a:prstGeom prst="rect">
            <a:avLst/>
          </a:prstGeom>
          <a:ln>
            <a:solidFill>
              <a:schemeClr val="tx1"/>
            </a:solidFill>
          </a:ln>
        </p:spPr>
      </p:pic>
      <p:sp>
        <p:nvSpPr>
          <p:cNvPr id="3" name="Rectangle 2">
            <a:extLst>
              <a:ext uri="{FF2B5EF4-FFF2-40B4-BE49-F238E27FC236}">
                <a16:creationId xmlns:a16="http://schemas.microsoft.com/office/drawing/2014/main" id="{D5B405C1-0CCF-D34A-2427-33EA0F869762}"/>
              </a:ext>
            </a:extLst>
          </p:cNvPr>
          <p:cNvSpPr>
            <a:spLocks noChangeArrowheads="1"/>
          </p:cNvSpPr>
          <p:nvPr/>
        </p:nvSpPr>
        <p:spPr bwMode="auto">
          <a:xfrm>
            <a:off x="3505200" y="152400"/>
            <a:ext cx="5714999" cy="956885"/>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69</a:t>
            </a:r>
          </a:p>
        </p:txBody>
      </p:sp>
    </p:spTree>
    <p:extLst>
      <p:ext uri="{BB962C8B-B14F-4D97-AF65-F5344CB8AC3E}">
        <p14:creationId xmlns:p14="http://schemas.microsoft.com/office/powerpoint/2010/main" val="148641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ea typeface="Calibri" panose="020F0502020204030204" pitchFamily="34" charset="0"/>
                <a:cs typeface="Calibri" panose="020F0502020204030204" pitchFamily="34" charset="0"/>
              </a:rPr>
              <a:t>“MacArthur says that the phrase ‘faith which comes through Him’ means that faith is a divine gift. However, in the first part of this verse faith is the </a:t>
            </a:r>
            <a:r>
              <a:rPr lang="en-US" sz="3200" i="1" dirty="0">
                <a:latin typeface="Calibri" panose="020F0502020204030204" pitchFamily="34" charset="0"/>
                <a:ea typeface="Calibri" panose="020F0502020204030204" pitchFamily="34" charset="0"/>
                <a:cs typeface="Calibri" panose="020F0502020204030204" pitchFamily="34" charset="0"/>
              </a:rPr>
              <a:t>means</a:t>
            </a:r>
            <a:r>
              <a:rPr lang="en-US" sz="3200" dirty="0">
                <a:latin typeface="Calibri" panose="020F0502020204030204" pitchFamily="34" charset="0"/>
                <a:ea typeface="Calibri" panose="020F0502020204030204" pitchFamily="34" charset="0"/>
                <a:cs typeface="Calibri" panose="020F0502020204030204" pitchFamily="34" charset="0"/>
              </a:rPr>
              <a:t> by which the healing took place, and ‘in His name’ stresses the object (God) of that faith. The latter half of the passage is repetitious in order to rule out anything magical about the source of the healing. The man’s faith in Peter’s words resulted in healing through Jesus. ‘Such faith was possible through Jesus: the proclamation of his power made it possible for people to believe.’ Therefore, nothing in Acts 3:16 supports the gift-of-faith view.”</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268-69.</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9003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sng" strike="noStrike" dirty="0">
                <a:solidFill>
                  <a:srgbClr val="FFFFCC"/>
                </a:solidFill>
                <a:effectLst/>
                <a:latin typeface="Calibri" panose="020F0502020204030204" pitchFamily="34" charset="0"/>
                <a:cs typeface="Calibri" panose="020F0502020204030204" pitchFamily="34" charset="0"/>
              </a:rPr>
              <a:t>And on the basis of faith in His name, </a:t>
            </a:r>
            <a:r>
              <a:rPr lang="en-US" sz="3600" b="1" i="1" u="sng" strike="noStrike" dirty="0">
                <a:solidFill>
                  <a:srgbClr val="FFFFCC"/>
                </a:solidFill>
                <a:effectLst/>
                <a:latin typeface="Calibri" panose="020F0502020204030204" pitchFamily="34" charset="0"/>
                <a:cs typeface="Calibri" panose="020F0502020204030204" pitchFamily="34" charset="0"/>
              </a:rPr>
              <a:t>it is</a:t>
            </a:r>
            <a:r>
              <a:rPr lang="en-US" sz="3600" b="1" i="0" u="sng" strike="noStrike" dirty="0">
                <a:solidFill>
                  <a:srgbClr val="FFFFCC"/>
                </a:solidFill>
                <a:effectLst/>
                <a:latin typeface="Calibri" panose="020F0502020204030204" pitchFamily="34" charset="0"/>
                <a:cs typeface="Calibri" panose="020F0502020204030204" pitchFamily="34" charset="0"/>
              </a:rPr>
              <a:t> the name of Jesus which has strengthened this man</a:t>
            </a:r>
            <a:r>
              <a:rPr lang="en-US" sz="3600" b="0" i="0" u="none" strike="noStrike" dirty="0">
                <a:effectLst/>
                <a:latin typeface="Calibri" panose="020F0502020204030204" pitchFamily="34" charset="0"/>
                <a:cs typeface="Calibri" panose="020F0502020204030204" pitchFamily="34" charset="0"/>
              </a:rPr>
              <a:t> whom you see and know; and </a:t>
            </a:r>
            <a:r>
              <a:rPr lang="en-US" sz="3600" i="0" strike="noStrike" dirty="0">
                <a:effectLst/>
                <a:latin typeface="Calibri" panose="020F0502020204030204" pitchFamily="34" charset="0"/>
                <a:cs typeface="Calibri" panose="020F0502020204030204" pitchFamily="34" charset="0"/>
              </a:rPr>
              <a:t>the faith which </a:t>
            </a:r>
            <a:r>
              <a:rPr lang="en-US" sz="3600" i="1" strike="noStrike" dirty="0">
                <a:effectLst/>
                <a:latin typeface="Calibri" panose="020F0502020204030204" pitchFamily="34" charset="0"/>
                <a:cs typeface="Calibri" panose="020F0502020204030204" pitchFamily="34" charset="0"/>
              </a:rPr>
              <a:t>comes</a:t>
            </a:r>
            <a:r>
              <a:rPr lang="en-US" sz="3600" i="0" strike="noStrike" dirty="0">
                <a:effectLst/>
                <a:latin typeface="Calibri" panose="020F0502020204030204" pitchFamily="34" charset="0"/>
                <a:cs typeface="Calibri" panose="020F0502020204030204" pitchFamily="34" charset="0"/>
              </a:rPr>
              <a:t> through Him has given him </a:t>
            </a:r>
            <a:r>
              <a:rPr lang="en-US" sz="3600" b="0" i="0" u="none" strike="noStrike" dirty="0">
                <a:effectLst/>
                <a:latin typeface="Calibri" panose="020F0502020204030204" pitchFamily="34" charset="0"/>
                <a:cs typeface="Calibri" panose="020F0502020204030204" pitchFamily="34" charset="0"/>
              </a:rPr>
              <a:t>this perfect health in the presence of you all.</a:t>
            </a:r>
            <a:r>
              <a:rPr lang="en-US" sz="3600" b="0" dirty="0">
                <a:latin typeface="Calibri" panose="020F0502020204030204" pitchFamily="34" charset="0"/>
                <a:cs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2" descr="Look: Peter and John heal a lame man (Acts 3:1-10) | The Left Hand of Ehud:  Matt's Bible Blog">
            <a:extLst>
              <a:ext uri="{FF2B5EF4-FFF2-40B4-BE49-F238E27FC236}">
                <a16:creationId xmlns:a16="http://schemas.microsoft.com/office/drawing/2014/main" id="{10EC7A1B-3A51-E37B-178A-31B0F49F3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288" y="3048000"/>
            <a:ext cx="148742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7917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And on the basis of faith in His name, </a:t>
            </a:r>
            <a:r>
              <a:rPr lang="en-US" sz="3600" b="0" i="1" u="none" strike="noStrike" dirty="0">
                <a:effectLst/>
                <a:latin typeface="Calibri" panose="020F0502020204030204" pitchFamily="34" charset="0"/>
                <a:cs typeface="Calibri" panose="020F0502020204030204" pitchFamily="34" charset="0"/>
              </a:rPr>
              <a:t>it is</a:t>
            </a:r>
            <a:r>
              <a:rPr lang="en-US" sz="3600" b="0" i="0" u="none" strike="noStrike" dirty="0">
                <a:effectLst/>
                <a:latin typeface="Calibri" panose="020F0502020204030204" pitchFamily="34" charset="0"/>
                <a:cs typeface="Calibri" panose="020F0502020204030204" pitchFamily="34" charset="0"/>
              </a:rPr>
              <a:t> the name of Jesus which has strengthened this man whom you see and know; and </a:t>
            </a:r>
            <a:r>
              <a:rPr lang="en-US" sz="3600" b="1" i="0" u="sng" strike="noStrike" dirty="0">
                <a:solidFill>
                  <a:srgbClr val="FFFFCC"/>
                </a:solidFill>
                <a:effectLst/>
                <a:latin typeface="Calibri" panose="020F0502020204030204" pitchFamily="34" charset="0"/>
                <a:cs typeface="Calibri" panose="020F0502020204030204" pitchFamily="34" charset="0"/>
              </a:rPr>
              <a:t>the faith which </a:t>
            </a:r>
            <a:r>
              <a:rPr lang="en-US" sz="3600" b="1" i="1" u="sng" strike="noStrike" dirty="0">
                <a:solidFill>
                  <a:srgbClr val="FFFFCC"/>
                </a:solidFill>
                <a:effectLst/>
                <a:latin typeface="Calibri" panose="020F0502020204030204" pitchFamily="34" charset="0"/>
                <a:cs typeface="Calibri" panose="020F0502020204030204" pitchFamily="34" charset="0"/>
              </a:rPr>
              <a:t>comes</a:t>
            </a:r>
            <a:r>
              <a:rPr lang="en-US" sz="3600" b="1" i="0" u="sng" strike="noStrike" dirty="0">
                <a:solidFill>
                  <a:srgbClr val="FFFFCC"/>
                </a:solidFill>
                <a:effectLst/>
                <a:latin typeface="Calibri" panose="020F0502020204030204" pitchFamily="34" charset="0"/>
                <a:cs typeface="Calibri" panose="020F0502020204030204" pitchFamily="34" charset="0"/>
              </a:rPr>
              <a:t> through Him has given him</a:t>
            </a:r>
            <a:r>
              <a:rPr lang="en-US" sz="3600" b="0" i="0" u="none" strike="noStrike" dirty="0">
                <a:effectLst/>
                <a:latin typeface="Calibri" panose="020F0502020204030204" pitchFamily="34" charset="0"/>
                <a:cs typeface="Calibri" panose="020F0502020204030204" pitchFamily="34" charset="0"/>
              </a:rPr>
              <a:t> this perfect health in the presence of you all.</a:t>
            </a:r>
            <a:r>
              <a:rPr lang="en-US" sz="3600" b="0" dirty="0">
                <a:latin typeface="Calibri" panose="020F0502020204030204" pitchFamily="34" charset="0"/>
                <a:cs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2" descr="Look: Peter and John heal a lame man (Acts 3:1-10) | The Left Hand of Ehud:  Matt's Bible Blog">
            <a:extLst>
              <a:ext uri="{FF2B5EF4-FFF2-40B4-BE49-F238E27FC236}">
                <a16:creationId xmlns:a16="http://schemas.microsoft.com/office/drawing/2014/main" id="{F4B866F0-6787-BC45-AEEC-B03EF1FCE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288" y="3048000"/>
            <a:ext cx="148742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847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185761"/>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3:6, 12</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cs typeface="Calibri" panose="020F0502020204030204" pitchFamily="34" charset="0"/>
              </a:rPr>
              <a:t>6 </a:t>
            </a:r>
            <a:r>
              <a:rPr lang="en-US" sz="3600" b="0" i="0" u="none" strike="noStrike" dirty="0">
                <a:effectLst/>
                <a:latin typeface="Calibri" panose="020F0502020204030204" pitchFamily="34" charset="0"/>
                <a:cs typeface="Calibri" panose="020F0502020204030204" pitchFamily="34" charset="0"/>
              </a:rPr>
              <a:t>But Peter said, “I do not possess silver and gold, but what I do have I give to you: In the name of Jesus Christ the Nazarene—walk!”…</a:t>
            </a:r>
            <a:r>
              <a:rPr lang="en-US" sz="3600" b="1" baseline="30000" dirty="0">
                <a:latin typeface="Calibri" panose="020F0502020204030204" pitchFamily="34" charset="0"/>
                <a:cs typeface="Calibri" panose="020F0502020204030204" pitchFamily="34" charset="0"/>
              </a:rPr>
              <a:t>12 </a:t>
            </a:r>
            <a:r>
              <a:rPr lang="en-US" sz="3600" b="0" i="0" u="none" strike="noStrike" dirty="0">
                <a:effectLst/>
                <a:latin typeface="Calibri" panose="020F0502020204030204" pitchFamily="34" charset="0"/>
                <a:cs typeface="Calibri" panose="020F0502020204030204" pitchFamily="34" charset="0"/>
              </a:rPr>
              <a:t>But when Peter saw </a:t>
            </a:r>
            <a:r>
              <a:rPr lang="en-US" sz="3600" b="0" i="1" u="none" strike="noStrike" dirty="0">
                <a:effectLst/>
                <a:latin typeface="Calibri" panose="020F0502020204030204" pitchFamily="34" charset="0"/>
                <a:cs typeface="Calibri" panose="020F0502020204030204" pitchFamily="34" charset="0"/>
              </a:rPr>
              <a:t>this</a:t>
            </a:r>
            <a:r>
              <a:rPr lang="en-US" sz="3600" b="0" i="0" u="none" strike="noStrike" dirty="0">
                <a:effectLst/>
                <a:latin typeface="Calibri" panose="020F0502020204030204" pitchFamily="34" charset="0"/>
                <a:cs typeface="Calibri" panose="020F0502020204030204" pitchFamily="34" charset="0"/>
              </a:rPr>
              <a:t>, he replied to the people, ‘Men of Israel, why are you amazed at this, or why do you gaze at us, as if by our own power or piety we had made him walk?’”</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75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E9B3D-DFA5-A69F-E8F6-F30C5B5F64F6}"/>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1AAFE7BC-7A9C-CF83-CAEE-A93EC2247636}"/>
              </a:ext>
            </a:extLst>
          </p:cNvPr>
          <p:cNvGraphicFramePr>
            <a:graphicFrameLocks noGrp="1"/>
          </p:cNvGraphicFramePr>
          <p:nvPr>
            <p:extLst>
              <p:ext uri="{D42A27DB-BD31-4B8C-83A1-F6EECF244321}">
                <p14:modId xmlns:p14="http://schemas.microsoft.com/office/powerpoint/2010/main" val="373008819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4AE4F947-7967-AF92-CBD1-F1B826EE4AAC}"/>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04C85E69-34E0-C495-8163-73EFC422F3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340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a:t>
            </a:r>
            <a:r>
              <a:rPr lang="en-US" dirty="0">
                <a:cs typeface="Calibri" pitchFamily="34" charset="0"/>
              </a:rPr>
              <a:t>erseverance of the Saints</a:t>
            </a:r>
            <a:endParaRPr lang="en-US"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11:18</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When they heard this, they quieted down and glorified God, saying, ‘Well then, God has </a:t>
            </a:r>
            <a:r>
              <a:rPr lang="en-US" sz="3600" b="1" i="0" u="sng" strike="noStrike" dirty="0">
                <a:solidFill>
                  <a:srgbClr val="FFFFCC"/>
                </a:solidFill>
                <a:effectLst/>
                <a:latin typeface="Calibri" panose="020F0502020204030204" pitchFamily="34" charset="0"/>
                <a:cs typeface="Calibri" panose="020F0502020204030204" pitchFamily="34" charset="0"/>
              </a:rPr>
              <a:t>granted</a:t>
            </a:r>
            <a:r>
              <a:rPr lang="en-US" sz="3600" b="0" i="0" u="none" strike="noStrike" dirty="0">
                <a:effectLst/>
                <a:latin typeface="Calibri" panose="020F0502020204030204" pitchFamily="34" charset="0"/>
                <a:cs typeface="Calibri" panose="020F0502020204030204" pitchFamily="34" charset="0"/>
              </a:rPr>
              <a:t> to the Gentiles also the </a:t>
            </a:r>
            <a:r>
              <a:rPr lang="en-US" sz="3600" b="1" i="0" u="sng" strike="noStrike" dirty="0">
                <a:solidFill>
                  <a:srgbClr val="FFFFCC"/>
                </a:solidFill>
                <a:effectLst/>
                <a:latin typeface="Calibri" panose="020F0502020204030204" pitchFamily="34" charset="0"/>
                <a:cs typeface="Calibri" panose="020F0502020204030204" pitchFamily="34" charset="0"/>
              </a:rPr>
              <a:t>repentance</a:t>
            </a:r>
            <a:r>
              <a:rPr lang="en-US" sz="3600" b="0" i="0" u="none" strike="noStrike" dirty="0">
                <a:effectLst/>
                <a:latin typeface="Calibri" panose="020F0502020204030204" pitchFamily="34" charset="0"/>
                <a:cs typeface="Calibri" panose="020F0502020204030204" pitchFamily="34" charset="0"/>
              </a:rPr>
              <a:t> </a:t>
            </a:r>
            <a:r>
              <a:rPr lang="en-US" sz="3600" b="0" i="1" u="none" strike="noStrike" dirty="0">
                <a:effectLst/>
                <a:latin typeface="Calibri" panose="020F0502020204030204" pitchFamily="34" charset="0"/>
                <a:cs typeface="Calibri" panose="020F0502020204030204" pitchFamily="34" charset="0"/>
              </a:rPr>
              <a:t>that leads</a:t>
            </a:r>
            <a:r>
              <a:rPr lang="en-US" sz="3600" b="0" i="0" u="none" strike="noStrike" dirty="0">
                <a:effectLst/>
                <a:latin typeface="Calibri" panose="020F0502020204030204" pitchFamily="34" charset="0"/>
                <a:cs typeface="Calibri" panose="020F0502020204030204" pitchFamily="34" charset="0"/>
              </a:rPr>
              <a:t> to life.’”</a:t>
            </a:r>
          </a:p>
        </p:txBody>
      </p:sp>
      <p:pic>
        <p:nvPicPr>
          <p:cNvPr id="8" name="Picture 7">
            <a:extLst>
              <a:ext uri="{FF2B5EF4-FFF2-40B4-BE49-F238E27FC236}">
                <a16:creationId xmlns:a16="http://schemas.microsoft.com/office/drawing/2014/main" id="{2A6D9A91-CE23-B6F7-5275-1196C0BC188C}"/>
              </a:ext>
            </a:extLst>
          </p:cNvPr>
          <p:cNvPicPr>
            <a:picLocks noChangeAspect="1"/>
          </p:cNvPicPr>
          <p:nvPr/>
        </p:nvPicPr>
        <p:blipFill>
          <a:blip r:embed="rId3"/>
          <a:stretch>
            <a:fillRect/>
          </a:stretch>
        </p:blipFill>
        <p:spPr>
          <a:xfrm>
            <a:off x="3334272" y="2895441"/>
            <a:ext cx="5523455" cy="182895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776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2946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5346782-55FB-41A9-9C27-13B266BC1410}"/>
              </a:ext>
            </a:extLst>
          </p:cNvPr>
          <p:cNvGraphicFramePr>
            <a:graphicFrameLocks noGrp="1"/>
          </p:cNvGraphicFramePr>
          <p:nvPr>
            <p:extLst>
              <p:ext uri="{D42A27DB-BD31-4B8C-83A1-F6EECF244321}">
                <p14:modId xmlns:p14="http://schemas.microsoft.com/office/powerpoint/2010/main" val="3957390951"/>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6D66E0D-F6C0-79A6-8825-7A5DD057A912}"/>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2457916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16:14</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strike="noStrike" dirty="0">
                <a:effectLst/>
                <a:latin typeface="Calibri" panose="020F0502020204030204" pitchFamily="34" charset="0"/>
                <a:cs typeface="Calibri" panose="020F0502020204030204" pitchFamily="34" charset="0"/>
              </a:rPr>
              <a:t>A woman named Lydia, from the city of Thyatira, a seller of purple fabrics, a worshiper of God, was listening; and </a:t>
            </a:r>
            <a:r>
              <a:rPr lang="en-US" sz="3600" b="1" i="0" u="sng" strike="noStrike" dirty="0">
                <a:solidFill>
                  <a:srgbClr val="FFFFCC"/>
                </a:solidFill>
                <a:effectLst/>
                <a:latin typeface="Calibri" panose="020F0502020204030204" pitchFamily="34" charset="0"/>
                <a:cs typeface="Calibri" panose="020F0502020204030204" pitchFamily="34" charset="0"/>
              </a:rPr>
              <a:t>the Lord opened her heart to respond to the things spoken by Paul</a:t>
            </a:r>
            <a:r>
              <a:rPr lang="en-US" sz="3600" b="0" i="0" u="none" strike="noStrike" dirty="0">
                <a:effectLst/>
                <a:latin typeface="Calibri" panose="020F0502020204030204" pitchFamily="34" charset="0"/>
                <a:cs typeface="Calibri" panose="020F0502020204030204" pitchFamily="34" charset="0"/>
              </a:rPr>
              <a:t>.”</a:t>
            </a:r>
          </a:p>
        </p:txBody>
      </p:sp>
      <p:pic>
        <p:nvPicPr>
          <p:cNvPr id="2050" name="Picture 2" descr="Lydia Bible Study Lesson">
            <a:extLst>
              <a:ext uri="{FF2B5EF4-FFF2-40B4-BE49-F238E27FC236}">
                <a16:creationId xmlns:a16="http://schemas.microsoft.com/office/drawing/2014/main" id="{AB441A65-393E-A586-39BF-916EFC1D9E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400" y="3048000"/>
            <a:ext cx="325120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6991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5555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990600"/>
            <a:ext cx="10972800" cy="5257800"/>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“The Greek…(‘opened’) refers to ‘opening of the eyes to make understanding possible and enable perception.’ Many of the New Testament occurrences of…(‘heart’) refer to the mind, as it does here; God opened Lydia’s ‘eyes of the heart,’ as if removing a mental veil (2 Cor. 4:3–4), so that she would understand and respond. God enabled her to understand Paul’s message so that she could believe and be saved. But opening her heart (or understanding) is not the same as giving her faith. </a:t>
            </a:r>
            <a:r>
              <a:rPr lang="en-US" sz="2600" b="1" u="sng" dirty="0">
                <a:solidFill>
                  <a:srgbClr val="FFFFCC"/>
                </a:solidFill>
                <a:latin typeface="Calibri" panose="020F0502020204030204" pitchFamily="34" charset="0"/>
                <a:cs typeface="Calibri" panose="020F0502020204030204" pitchFamily="34" charset="0"/>
              </a:rPr>
              <a:t>Acts 16 does not say God gave her faith. Instead He enabled her to understand so that she could exercise faith</a:t>
            </a:r>
            <a:r>
              <a:rPr lang="en-US" sz="2600" dirty="0">
                <a:latin typeface="Calibri" panose="020F0502020204030204" pitchFamily="34" charset="0"/>
                <a:cs typeface="Calibri" panose="020F0502020204030204" pitchFamily="34" charset="0"/>
              </a:rPr>
              <a:t>…Paul wrote in Romans 3:11, ‘There is none who understands, there is none who seeks for God.’ However, God was drawing (cf. John 6:44–45) Lydia to Himself before Paul arrived. Nevertheless giving a person the ability to understand differs from giving him or her faith to believe. God enlightened (a type of drawing) Lydia so that she could believe, but </a:t>
            </a:r>
            <a:r>
              <a:rPr lang="en-US" sz="2600" b="1" u="sng" dirty="0">
                <a:solidFill>
                  <a:srgbClr val="FFFFCC"/>
                </a:solidFill>
                <a:latin typeface="Calibri" panose="020F0502020204030204" pitchFamily="34" charset="0"/>
                <a:cs typeface="Calibri" panose="020F0502020204030204" pitchFamily="34" charset="0"/>
              </a:rPr>
              <a:t>it was still her faith, not God’s gift of faith</a:t>
            </a:r>
            <a:r>
              <a:rPr lang="en-US" sz="26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é</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264 and n. 20.</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949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E3D4A-6793-FA79-69D2-F20591E8912A}"/>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FE9339A-450E-A616-B4F3-69E754803590}"/>
              </a:ext>
            </a:extLst>
          </p:cNvPr>
          <p:cNvGraphicFramePr>
            <a:graphicFrameLocks noGrp="1"/>
          </p:cNvGraphicFramePr>
          <p:nvPr>
            <p:extLst>
              <p:ext uri="{D42A27DB-BD31-4B8C-83A1-F6EECF244321}">
                <p14:modId xmlns:p14="http://schemas.microsoft.com/office/powerpoint/2010/main" val="2151416828"/>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8BBEBF21-367D-5DED-4D76-94F7D0D917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CAFD297-5FCA-998D-C46B-AAE5AE921B99}"/>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10354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524000" y="0"/>
            <a:ext cx="9144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strike="noStrike" dirty="0">
                <a:effectLst/>
                <a:latin typeface="Calibri" panose="020F0502020204030204" pitchFamily="34" charset="0"/>
                <a:cs typeface="Calibri" panose="020F0502020204030204" pitchFamily="34" charset="0"/>
              </a:rPr>
              <a:t>to another </a:t>
            </a:r>
            <a:r>
              <a:rPr lang="en-US" sz="3600" b="1" i="0" u="sng" strike="noStrike" dirty="0">
                <a:solidFill>
                  <a:srgbClr val="FFFFCC"/>
                </a:solidFill>
                <a:effectLst/>
                <a:latin typeface="Calibri" panose="020F0502020204030204" pitchFamily="34" charset="0"/>
                <a:cs typeface="Calibri" panose="020F0502020204030204" pitchFamily="34" charset="0"/>
              </a:rPr>
              <a:t>faith</a:t>
            </a:r>
            <a:r>
              <a:rPr lang="en-US" sz="3600" i="0" strike="noStrike" dirty="0">
                <a:effectLst/>
                <a:latin typeface="Calibri" panose="020F0502020204030204" pitchFamily="34" charset="0"/>
                <a:cs typeface="Calibri" panose="020F0502020204030204" pitchFamily="34" charset="0"/>
              </a:rPr>
              <a:t> by the same Spirit, and to another gifts of healing by the one Spirit</a:t>
            </a:r>
            <a:r>
              <a:rPr lang="en-US" sz="3600" b="0" i="0" u="none" strike="noStrike" dirty="0">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269E62DD-6395-6A3B-352C-CF644FB3C707}"/>
              </a:ext>
            </a:extLst>
          </p:cNvPr>
          <p:cNvPicPr>
            <a:picLocks noChangeAspect="1"/>
          </p:cNvPicPr>
          <p:nvPr/>
        </p:nvPicPr>
        <p:blipFill>
          <a:blip r:embed="rId3"/>
          <a:stretch>
            <a:fillRect/>
          </a:stretch>
        </p:blipFill>
        <p:spPr>
          <a:xfrm>
            <a:off x="4724400" y="2895600"/>
            <a:ext cx="274320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610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5ACE-31DD-2C92-9DAC-E5610753F757}"/>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8B603AA-789D-1C0E-FB41-C16985D17FA5}"/>
              </a:ext>
            </a:extLst>
          </p:cNvPr>
          <p:cNvGraphicFramePr>
            <a:graphicFrameLocks noGrp="1"/>
          </p:cNvGraphicFramePr>
          <p:nvPr>
            <p:extLst>
              <p:ext uri="{D42A27DB-BD31-4B8C-83A1-F6EECF244321}">
                <p14:modId xmlns:p14="http://schemas.microsoft.com/office/powerpoint/2010/main" val="4096281948"/>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3ADFD157-3DDB-6C9D-8109-9B50C14580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B175E1B-A62B-451A-6432-E5B0FA76D171}"/>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3156443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12:3</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dirty="0">
                <a:effectLst/>
                <a:latin typeface="Calibri" panose="020F0502020204030204" pitchFamily="34" charset="0"/>
                <a:cs typeface="Calibri" panose="020F0502020204030204" pitchFamily="34" charset="0"/>
              </a:rPr>
              <a:t>For through the grace given to me I say to everyone among you not to think more highly of himself than he ought to think; but to think so as to have sound judgment, as </a:t>
            </a:r>
            <a:r>
              <a:rPr lang="en-US" sz="3600" b="1" i="0" u="sng" strike="noStrike" dirty="0">
                <a:solidFill>
                  <a:srgbClr val="FFFFCC"/>
                </a:solidFill>
                <a:effectLst/>
                <a:latin typeface="Calibri" panose="020F0502020204030204" pitchFamily="34" charset="0"/>
                <a:cs typeface="Calibri" panose="020F0502020204030204" pitchFamily="34" charset="0"/>
              </a:rPr>
              <a:t>God has allotted to each a measure of faith</a:t>
            </a:r>
            <a:r>
              <a:rPr lang="en-US" sz="3600" b="0" i="0" u="none" strike="noStrike" dirty="0">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90E2478-5650-7697-A743-1279E50EC340}"/>
              </a:ext>
            </a:extLst>
          </p:cNvPr>
          <p:cNvPicPr>
            <a:picLocks noChangeAspect="1"/>
          </p:cNvPicPr>
          <p:nvPr/>
        </p:nvPicPr>
        <p:blipFill>
          <a:blip r:embed="rId3"/>
          <a:stretch>
            <a:fillRect/>
          </a:stretch>
        </p:blipFill>
        <p:spPr>
          <a:xfrm>
            <a:off x="4267200" y="3048000"/>
            <a:ext cx="365760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6822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300B0536-D0BE-A8F7-6626-A84C79EA599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306DC746-3A6A-3FB4-08E3-C27BB7F268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4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CFC7-20DD-24BA-F462-50D3434A89BF}"/>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33ECD10-EC9E-C311-08EA-9CA4FD438470}"/>
              </a:ext>
            </a:extLst>
          </p:cNvPr>
          <p:cNvGraphicFramePr>
            <a:graphicFrameLocks noGrp="1"/>
          </p:cNvGraphicFramePr>
          <p:nvPr>
            <p:extLst>
              <p:ext uri="{D42A27DB-BD31-4B8C-83A1-F6EECF244321}">
                <p14:modId xmlns:p14="http://schemas.microsoft.com/office/powerpoint/2010/main" val="197162894"/>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26753B23-391D-6C8B-926E-C4EEEEC675B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F2EB01B-D9C2-99AB-4BC3-C54633ECF920}"/>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1084938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a:t>
            </a:r>
            <a:r>
              <a:rPr lang="en-US" sz="3400" b="1" u="sng" dirty="0">
                <a:solidFill>
                  <a:srgbClr val="FFFFCC"/>
                </a:solidFill>
                <a:latin typeface="Calibri" panose="020F0502020204030204" pitchFamily="34" charset="0"/>
              </a:rPr>
              <a:t>faith</a:t>
            </a:r>
            <a:r>
              <a:rPr lang="en-US" sz="3400" dirty="0">
                <a:latin typeface="Calibri" panose="020F0502020204030204" pitchFamily="34" charset="0"/>
              </a:rPr>
              <a:t>; and </a:t>
            </a:r>
            <a:r>
              <a:rPr lang="en-US" sz="3400" b="1" u="sng" dirty="0">
                <a:solidFill>
                  <a:srgbClr val="FFFFCC"/>
                </a:solidFill>
                <a:latin typeface="Calibri" panose="020F0502020204030204" pitchFamily="34" charset="0"/>
              </a:rPr>
              <a:t>that</a:t>
            </a:r>
            <a:r>
              <a:rPr lang="en-US" sz="3400" dirty="0">
                <a:latin typeface="Calibri" panose="020F0502020204030204" pitchFamily="34" charset="0"/>
              </a:rPr>
              <a:t> not of yourselves, </a:t>
            </a:r>
            <a:r>
              <a:rPr lang="en-US" sz="3400" i="1" dirty="0">
                <a:latin typeface="Calibri" panose="020F0502020204030204" pitchFamily="34" charset="0"/>
              </a:rPr>
              <a:t>it is</a:t>
            </a:r>
            <a:r>
              <a:rPr lang="en-US" sz="3400" dirty="0">
                <a:latin typeface="Calibri" panose="020F0502020204030204" pitchFamily="34" charset="0"/>
              </a:rPr>
              <a:t> </a:t>
            </a:r>
            <a:r>
              <a:rPr lang="en-US" sz="3400" b="1" u="sng" dirty="0">
                <a:solidFill>
                  <a:srgbClr val="FFFFCC"/>
                </a:solidFill>
                <a:latin typeface="Calibri" panose="020F0502020204030204" pitchFamily="34" charset="0"/>
              </a:rPr>
              <a:t>the gift of God</a:t>
            </a:r>
            <a:r>
              <a:rPr lang="en-US" sz="3400" dirty="0">
                <a:latin typeface="Calibri" panose="020F0502020204030204" pitchFamily="34" charset="0"/>
              </a:rPr>
              <a:t>;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dirty="0">
                <a:latin typeface="Calibri" panose="020F0502020204030204" pitchFamily="34" charset="0"/>
              </a:rPr>
              <a:t>not as a result of works,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698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13818"/>
            <a:ext cx="10972800" cy="417258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dead man cannot…exercise faith in Jesus Christ. Faith is an activity of spiritual life, and without the life there can be no activity. Furthermore, faith… does not come by any independent decision. The Scripture is explicit, plain, and unmistakable: ‘for by grace are you saved through faith, and that is not of yourselves, it is the gift of God’ (Ephesians 2:8). Look at the words again, ‘it is the gift of God.’ If God does not give a man faith no amount of willpower and decision can manufacture it for him.”</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Gordon H. Clark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11333"/>
            <a:ext cx="962841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Gordon H. Clark, </a:t>
            </a:r>
            <a:r>
              <a:rPr lang="en-US" sz="1600" i="1" dirty="0">
                <a:latin typeface="Calibri" panose="020F0502020204030204" pitchFamily="34" charset="0"/>
                <a:cs typeface="Calibri" panose="020F0502020204030204" pitchFamily="34" charset="0"/>
              </a:rPr>
              <a:t>Predestination</a:t>
            </a:r>
            <a:r>
              <a:rPr lang="en-US" sz="1600" dirty="0">
                <a:latin typeface="Calibri" panose="020F0502020204030204" pitchFamily="34" charset="0"/>
                <a:cs typeface="Calibri" panose="020F0502020204030204" pitchFamily="34" charset="0"/>
              </a:rPr>
              <a:t> (Phillipsburg, NJ: Presbyterian and Reformed Publishing, 1987), 102.</a:t>
            </a:r>
          </a:p>
        </p:txBody>
      </p:sp>
    </p:spTree>
    <p:extLst>
      <p:ext uri="{BB962C8B-B14F-4D97-AF65-F5344CB8AC3E}">
        <p14:creationId xmlns:p14="http://schemas.microsoft.com/office/powerpoint/2010/main" val="161346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2:8-9</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a:t>
            </a:r>
            <a:r>
              <a:rPr lang="en-US" sz="3600" b="1" u="sng" dirty="0">
                <a:solidFill>
                  <a:srgbClr val="FFFFCC"/>
                </a:solidFill>
                <a:latin typeface="Calibri" panose="020F0502020204030204" pitchFamily="34" charset="0"/>
              </a:rPr>
              <a:t>faith [</a:t>
            </a:r>
            <a:r>
              <a:rPr lang="en-US" sz="3600" b="1" i="1" u="sng" dirty="0" err="1">
                <a:solidFill>
                  <a:srgbClr val="FFFFCC"/>
                </a:solidFill>
                <a:latin typeface="Calibri" panose="020F0502020204030204" pitchFamily="34" charset="0"/>
              </a:rPr>
              <a:t>pistis</a:t>
            </a:r>
            <a:r>
              <a:rPr lang="en-US" sz="3600" b="1" u="sng" dirty="0">
                <a:solidFill>
                  <a:srgbClr val="FFFFCC"/>
                </a:solidFill>
                <a:latin typeface="Calibri" panose="020F0502020204030204" pitchFamily="34" charset="0"/>
              </a:rPr>
              <a:t>, feminine noun]</a:t>
            </a:r>
            <a:r>
              <a:rPr lang="en-US" sz="3600" dirty="0">
                <a:latin typeface="Calibri" panose="020F0502020204030204" pitchFamily="34" charset="0"/>
              </a:rPr>
              <a:t>; and that </a:t>
            </a:r>
            <a:r>
              <a:rPr lang="en-US" sz="3600" b="1" u="sng" dirty="0">
                <a:solidFill>
                  <a:srgbClr val="FFFFCC"/>
                </a:solidFill>
                <a:latin typeface="Calibri" panose="020F0502020204030204" pitchFamily="34" charset="0"/>
              </a:rPr>
              <a:t>[</a:t>
            </a:r>
            <a:r>
              <a:rPr lang="en-US" sz="3600" b="1" i="1" u="sng" dirty="0" err="1">
                <a:solidFill>
                  <a:srgbClr val="FFFFCC"/>
                </a:solidFill>
                <a:latin typeface="Calibri" panose="020F0502020204030204" pitchFamily="34" charset="0"/>
              </a:rPr>
              <a:t>touto</a:t>
            </a:r>
            <a:r>
              <a:rPr lang="en-US" sz="3600" b="1" u="sng" dirty="0">
                <a:solidFill>
                  <a:srgbClr val="FFFFCC"/>
                </a:solidFill>
                <a:latin typeface="Calibri" panose="020F0502020204030204" pitchFamily="34" charset="0"/>
              </a:rPr>
              <a:t>, neuter demonstrative pronoun]</a:t>
            </a:r>
            <a:r>
              <a:rPr lang="en-US" sz="3600" dirty="0">
                <a:latin typeface="Calibri" panose="020F0502020204030204" pitchFamily="34" charset="0"/>
              </a:rPr>
              <a:t> not of yourselves, </a:t>
            </a:r>
            <a:r>
              <a:rPr lang="en-US" sz="3600" i="1" dirty="0">
                <a:latin typeface="Calibri" panose="020F0502020204030204" pitchFamily="34" charset="0"/>
              </a:rPr>
              <a:t>it is</a:t>
            </a:r>
            <a:r>
              <a:rPr lang="en-US" sz="3600" dirty="0">
                <a:latin typeface="Calibri" panose="020F0502020204030204" pitchFamily="34" charset="0"/>
              </a:rPr>
              <a:t> the gift </a:t>
            </a:r>
            <a:r>
              <a:rPr lang="en-US" sz="3600" b="1" u="sng" dirty="0">
                <a:solidFill>
                  <a:srgbClr val="FFFFCC"/>
                </a:solidFill>
                <a:latin typeface="Calibri" panose="020F0502020204030204" pitchFamily="34" charset="0"/>
              </a:rPr>
              <a:t>[</a:t>
            </a:r>
            <a:r>
              <a:rPr lang="en-US" sz="3600" b="1" i="1" u="sng" dirty="0">
                <a:solidFill>
                  <a:srgbClr val="FFFFCC"/>
                </a:solidFill>
                <a:latin typeface="Calibri" panose="020F0502020204030204" pitchFamily="34" charset="0"/>
              </a:rPr>
              <a:t>dōron</a:t>
            </a:r>
            <a:r>
              <a:rPr lang="en-US" sz="3600" b="1" u="sng" dirty="0">
                <a:solidFill>
                  <a:srgbClr val="FFFFCC"/>
                </a:solidFill>
                <a:latin typeface="Calibri" panose="020F0502020204030204" pitchFamily="34" charset="0"/>
              </a:rPr>
              <a:t>, neuter noun]</a:t>
            </a:r>
            <a:r>
              <a:rPr lang="en-US" sz="3600" dirty="0">
                <a:latin typeface="Calibri" panose="020F0502020204030204" pitchFamily="34" charset="0"/>
              </a:rPr>
              <a: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27F9A282-CC81-4B54-A379-28EC329680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4458" y="3200400"/>
            <a:ext cx="1103084" cy="16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064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real problem is with the demonstrative pronoun τοῦτο, ‘this.’ Barth states, “The neuter pronoun ‘this’ may refer to…the noun ‘faith.’” Some commentators think that it refers to πίστεως, the nearest preceding noun. A serious objection to this is that the feminine noun does not match the neuter gender of the pronoun…Furthermore, to refer back to any one of these words seems to be redundant.”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Harold Hoehner</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Harold W. Hoehner,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Ephesians: An Exegetical Commentary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Baker, 2002), 342-43.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“Rather than any particular word it is best to conclude that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refers back to the preceding section. This is common and there are numerous illustrations of such in Ephesians. For example, in 1:15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refers back to the contents of 1:3–14, in 3:1 it refers back to 2:11–22, and in 3:14 it refers back to 3:1–13. Therefore, in the present context,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refers back to 2:4–8a and more specifically 2:8a, the concept of salvation by grace through faith.”</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Harold Hoehner</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Harold W. Hoehner,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Ephesians: An Exegetical Commentary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Baker, 2002), 342-43.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91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a:t>
            </a:r>
            <a:r>
              <a:rPr lang="en-US" sz="3400" b="1" u="sng" dirty="0">
                <a:solidFill>
                  <a:srgbClr val="FFFFCC"/>
                </a:solidFill>
                <a:latin typeface="Calibri" panose="020F0502020204030204" pitchFamily="34" charset="0"/>
              </a:rPr>
              <a:t>faith</a:t>
            </a:r>
            <a:r>
              <a:rPr lang="en-US" sz="3400" dirty="0">
                <a:latin typeface="Calibri" panose="020F0502020204030204" pitchFamily="34" charset="0"/>
              </a:rPr>
              <a:t>; and that not of yourselves, </a:t>
            </a:r>
            <a:r>
              <a:rPr lang="en-US" sz="3400" i="1" dirty="0">
                <a:latin typeface="Calibri" panose="020F0502020204030204" pitchFamily="34" charset="0"/>
              </a:rPr>
              <a:t>it is</a:t>
            </a:r>
            <a:r>
              <a:rPr lang="en-US" sz="3400" dirty="0">
                <a:latin typeface="Calibri" panose="020F0502020204030204" pitchFamily="34" charset="0"/>
              </a:rPr>
              <a:t> </a:t>
            </a:r>
            <a:r>
              <a:rPr lang="en-US" sz="3400" b="1" u="sng" dirty="0">
                <a:solidFill>
                  <a:srgbClr val="FFFFCC"/>
                </a:solidFill>
                <a:latin typeface="Calibri" panose="020F0502020204030204" pitchFamily="34" charset="0"/>
              </a:rPr>
              <a:t>the gift of God</a:t>
            </a:r>
            <a:r>
              <a:rPr lang="en-US" sz="3400" dirty="0">
                <a:latin typeface="Calibri" panose="020F0502020204030204" pitchFamily="34" charset="0"/>
              </a:rPr>
              <a:t>;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dirty="0">
                <a:latin typeface="Calibri" panose="020F0502020204030204" pitchFamily="34" charset="0"/>
              </a:rPr>
              <a:t>not as a result of works,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222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algn="ctr"/>
            <a:r>
              <a:rPr lang="en-US" sz="3600" dirty="0">
                <a:effectLst>
                  <a:outerShdw blurRad="38100" dist="38100" dir="2700000" algn="tl">
                    <a:srgbClr val="000000">
                      <a:alpha val="43137"/>
                    </a:srgbClr>
                  </a:outerShdw>
                </a:effectLst>
                <a:cs typeface="Calibri" pitchFamily="34" charset="0"/>
              </a:rPr>
              <a:t>What “Gift” and “Not by Works” Do Refer To</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8407400" cy="4419600"/>
          </a:xfrm>
        </p:spPr>
        <p:txBody>
          <a:bodyPr/>
          <a:lstStyle/>
          <a:p>
            <a:pPr marL="457200" indent="-457200">
              <a:spcBef>
                <a:spcPts val="0"/>
              </a:spcBef>
              <a:spcAft>
                <a:spcPts val="2400"/>
              </a:spcAft>
              <a:buSzPct val="90000"/>
              <a:defRPr/>
            </a:pPr>
            <a:r>
              <a:rPr lang="en-US" sz="2900" dirty="0">
                <a:effectLst>
                  <a:outerShdw blurRad="38100" dist="38100" dir="2700000" algn="tl">
                    <a:srgbClr val="000000">
                      <a:alpha val="43137"/>
                    </a:srgbClr>
                  </a:outerShdw>
                </a:effectLst>
                <a:latin typeface="Calibri" pitchFamily="34" charset="0"/>
                <a:cs typeface="Calibri" pitchFamily="34" charset="0"/>
              </a:rPr>
              <a:t>“Gift” (</a:t>
            </a:r>
            <a:r>
              <a:rPr lang="en-US" sz="2900" i="1" dirty="0">
                <a:latin typeface="Calibri" panose="020F0502020204030204" pitchFamily="34" charset="0"/>
              </a:rPr>
              <a:t>dōron</a:t>
            </a:r>
            <a:r>
              <a:rPr lang="en-US" sz="2900" dirty="0">
                <a:latin typeface="Calibri" panose="020F0502020204030204" pitchFamily="34" charset="0"/>
              </a:rPr>
              <a:t>)</a:t>
            </a:r>
            <a:r>
              <a:rPr lang="en-US" sz="2900" dirty="0">
                <a:effectLst>
                  <a:outerShdw blurRad="38100" dist="38100" dir="2700000" algn="tl">
                    <a:srgbClr val="000000">
                      <a:alpha val="43137"/>
                    </a:srgbClr>
                  </a:outerShdw>
                </a:effectLst>
                <a:latin typeface="Calibri" pitchFamily="34" charset="0"/>
                <a:cs typeface="Calibri" pitchFamily="34" charset="0"/>
              </a:rPr>
              <a:t> never refers to </a:t>
            </a:r>
            <a:r>
              <a:rPr lang="en-US" sz="2900" dirty="0">
                <a:effectLst>
                  <a:outerShdw blurRad="38100" dist="38100" dir="2700000" algn="tl">
                    <a:srgbClr val="000000">
                      <a:alpha val="43137"/>
                    </a:srgbClr>
                  </a:outerShdw>
                </a:effectLst>
                <a:cs typeface="Calibri" pitchFamily="34" charset="0"/>
              </a:rPr>
              <a:t>“</a:t>
            </a:r>
            <a:r>
              <a:rPr lang="en-US" sz="2900" dirty="0">
                <a:effectLst>
                  <a:outerShdw blurRad="38100" dist="38100" dir="2700000" algn="tl">
                    <a:srgbClr val="000000">
                      <a:alpha val="43137"/>
                    </a:srgbClr>
                  </a:outerShdw>
                </a:effectLst>
                <a:latin typeface="Calibri" pitchFamily="34" charset="0"/>
                <a:cs typeface="Calibri" pitchFamily="34" charset="0"/>
              </a:rPr>
              <a:t>faith” (</a:t>
            </a:r>
            <a:r>
              <a:rPr lang="en-US" sz="2900" i="1" dirty="0" err="1">
                <a:effectLst>
                  <a:outerShdw blurRad="38100" dist="38100" dir="2700000" algn="tl">
                    <a:srgbClr val="000000">
                      <a:alpha val="43137"/>
                    </a:srgbClr>
                  </a:outerShdw>
                </a:effectLst>
                <a:latin typeface="Calibri" pitchFamily="34" charset="0"/>
                <a:cs typeface="Calibri" pitchFamily="34" charset="0"/>
              </a:rPr>
              <a:t>pistis</a:t>
            </a:r>
            <a:r>
              <a:rPr lang="en-US" sz="2900" dirty="0">
                <a:effectLst>
                  <a:outerShdw blurRad="38100" dist="38100" dir="2700000" algn="tl">
                    <a:srgbClr val="000000">
                      <a:alpha val="43137"/>
                    </a:srgbClr>
                  </a:outerShdw>
                </a:effectLst>
                <a:latin typeface="Calibri" pitchFamily="34" charset="0"/>
                <a:cs typeface="Calibri" pitchFamily="34" charset="0"/>
              </a:rPr>
              <a:t>) but…</a:t>
            </a:r>
          </a:p>
          <a:p>
            <a:pPr marL="914400" lvl="1" indent="-457200">
              <a:spcBef>
                <a:spcPts val="0"/>
              </a:spcBef>
              <a:spcAft>
                <a:spcPts val="2400"/>
              </a:spcAft>
              <a:buSzPct val="100000"/>
              <a:buAutoNum type="arabicPeriod"/>
              <a:defRPr/>
            </a:pPr>
            <a:r>
              <a:rPr lang="en-US" sz="2900" dirty="0">
                <a:effectLst>
                  <a:outerShdw blurRad="38100" dist="38100" dir="2700000" algn="tl">
                    <a:srgbClr val="000000">
                      <a:alpha val="43137"/>
                    </a:srgbClr>
                  </a:outerShdw>
                </a:effectLst>
                <a:latin typeface="Calibri" pitchFamily="34" charset="0"/>
                <a:cs typeface="Calibri" pitchFamily="34" charset="0"/>
              </a:rPr>
              <a:t>Everlasting life (John 4:10)</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Eternal life (Rom. 6:23) </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Holy Spirit (Acts 2:38; 8:20; 10:45; 11:17)</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Justification (Rom. 5:15, 17)</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Jesus Christ (2 Cor. 9:15)</a:t>
            </a:r>
          </a:p>
        </p:txBody>
      </p:sp>
      <p:sp>
        <p:nvSpPr>
          <p:cNvPr id="2" name="TextBox 1">
            <a:extLst>
              <a:ext uri="{FF2B5EF4-FFF2-40B4-BE49-F238E27FC236}">
                <a16:creationId xmlns:a16="http://schemas.microsoft.com/office/drawing/2014/main" id="{2FE48D99-5FC0-486A-8050-365CF9AD3FBC}"/>
              </a:ext>
            </a:extLst>
          </p:cNvPr>
          <p:cNvSpPr txBox="1"/>
          <p:nvPr/>
        </p:nvSpPr>
        <p:spPr>
          <a:xfrm>
            <a:off x="266700" y="6477000"/>
            <a:ext cx="116586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Zeller, “What Is The Gift of God? A Study of Ephesians 2:8-9,” online: http://www.middletownbiblechurch.org/reformed/godgift.htm, accessed 04 November 2019.</a:t>
            </a:r>
          </a:p>
        </p:txBody>
      </p:sp>
      <p:pic>
        <p:nvPicPr>
          <p:cNvPr id="4" name="Picture 2">
            <a:extLst>
              <a:ext uri="{FF2B5EF4-FFF2-40B4-BE49-F238E27FC236}">
                <a16:creationId xmlns:a16="http://schemas.microsoft.com/office/drawing/2014/main" id="{03BC2D75-E861-B627-5489-3763C2627D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62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a:t>
            </a:r>
            <a:r>
              <a:rPr lang="en-US" sz="3400" b="1" u="sng" dirty="0">
                <a:solidFill>
                  <a:srgbClr val="FFFFCC"/>
                </a:solidFill>
                <a:latin typeface="Calibri" panose="020F0502020204030204" pitchFamily="34" charset="0"/>
              </a:rPr>
              <a:t>faith</a:t>
            </a:r>
            <a:r>
              <a:rPr lang="en-US" sz="3400" dirty="0">
                <a:latin typeface="Calibri" panose="020F0502020204030204" pitchFamily="34" charset="0"/>
              </a:rPr>
              <a:t>; and that not of yourselves, </a:t>
            </a:r>
            <a:r>
              <a:rPr lang="en-US" sz="3400" i="1" dirty="0">
                <a:latin typeface="Calibri" panose="020F0502020204030204" pitchFamily="34" charset="0"/>
              </a:rPr>
              <a:t>it is</a:t>
            </a:r>
            <a:r>
              <a:rPr lang="en-US" sz="3400" dirty="0">
                <a:latin typeface="Calibri" panose="020F0502020204030204" pitchFamily="34" charset="0"/>
              </a:rPr>
              <a:t> </a:t>
            </a:r>
            <a:r>
              <a:rPr lang="en-US" sz="3400" b="1" u="sng" dirty="0">
                <a:solidFill>
                  <a:srgbClr val="FFFFCC"/>
                </a:solidFill>
                <a:latin typeface="Calibri" panose="020F0502020204030204" pitchFamily="34" charset="0"/>
              </a:rPr>
              <a:t>the gift of God</a:t>
            </a:r>
            <a:r>
              <a:rPr lang="en-US" sz="3400" dirty="0">
                <a:latin typeface="Calibri" panose="020F0502020204030204" pitchFamily="34" charset="0"/>
              </a:rPr>
              <a:t>;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b="1" u="sng" dirty="0">
                <a:solidFill>
                  <a:srgbClr val="FFFFCC"/>
                </a:solidFill>
                <a:latin typeface="Calibri" panose="020F0502020204030204" pitchFamily="34" charset="0"/>
              </a:rPr>
              <a:t>not as a result of works</a:t>
            </a:r>
            <a:r>
              <a:rPr lang="en-US" sz="3400" dirty="0">
                <a:latin typeface="Calibri" panose="020F0502020204030204" pitchFamily="34" charset="0"/>
              </a:rPr>
              <a:t>,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587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algn="ctr"/>
            <a:r>
              <a:rPr lang="en-US" sz="3600" dirty="0">
                <a:effectLst>
                  <a:outerShdw blurRad="38100" dist="38100" dir="2700000" algn="tl">
                    <a:srgbClr val="000000">
                      <a:alpha val="43137"/>
                    </a:srgbClr>
                  </a:outerShdw>
                </a:effectLst>
                <a:cs typeface="Calibri" pitchFamily="34" charset="0"/>
              </a:rPr>
              <a:t>What “Gift” and “Not by Works” Do Refer To</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9144000" cy="4419600"/>
          </a:xfrm>
        </p:spPr>
        <p:txBody>
          <a:bodyPr/>
          <a:lstStyle/>
          <a:p>
            <a:pPr marL="457200" indent="-457200">
              <a:spcBef>
                <a:spcPts val="0"/>
              </a:spcBef>
              <a:spcAft>
                <a:spcPts val="2400"/>
              </a:spcAft>
              <a:buSzPct val="90000"/>
              <a:defRPr/>
            </a:pPr>
            <a:r>
              <a:rPr lang="en-US" sz="2900" dirty="0">
                <a:effectLst>
                  <a:outerShdw blurRad="38100" dist="38100" dir="2700000" algn="tl">
                    <a:srgbClr val="000000">
                      <a:alpha val="43137"/>
                    </a:srgbClr>
                  </a:outerShdw>
                </a:effectLst>
                <a:cs typeface="Calibri" pitchFamily="34" charset="0"/>
              </a:rPr>
              <a:t>“Not by works” never refers to “faith” (</a:t>
            </a:r>
            <a:r>
              <a:rPr lang="en-US" sz="2900" i="1" dirty="0" err="1">
                <a:effectLst>
                  <a:outerShdw blurRad="38100" dist="38100" dir="2700000" algn="tl">
                    <a:srgbClr val="000000">
                      <a:alpha val="43137"/>
                    </a:srgbClr>
                  </a:outerShdw>
                </a:effectLst>
                <a:cs typeface="Calibri" pitchFamily="34" charset="0"/>
              </a:rPr>
              <a:t>pistis</a:t>
            </a:r>
            <a:r>
              <a:rPr lang="en-US" sz="2900" dirty="0">
                <a:effectLst>
                  <a:outerShdw blurRad="38100" dist="38100" dir="2700000" algn="tl">
                    <a:srgbClr val="000000">
                      <a:alpha val="43137"/>
                    </a:srgbClr>
                  </a:outerShdw>
                </a:effectLst>
                <a:cs typeface="Calibri" pitchFamily="34" charset="0"/>
              </a:rPr>
              <a:t>) but…</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Justification (Rom. 3:20, 27, 28; 4:2, 6; Gal. 2:16)</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Election (Rom. 9:11; 11:6)</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Righteousness (Rom. 9:32)</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Salvation (Titus 3:5; 2 Tim. 1:9)</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Calling (2 Tim. 1:9)</a:t>
            </a:r>
          </a:p>
        </p:txBody>
      </p:sp>
      <p:sp>
        <p:nvSpPr>
          <p:cNvPr id="2" name="TextBox 1">
            <a:extLst>
              <a:ext uri="{FF2B5EF4-FFF2-40B4-BE49-F238E27FC236}">
                <a16:creationId xmlns:a16="http://schemas.microsoft.com/office/drawing/2014/main" id="{2FE48D99-5FC0-486A-8050-365CF9AD3FBC}"/>
              </a:ext>
            </a:extLst>
          </p:cNvPr>
          <p:cNvSpPr txBox="1"/>
          <p:nvPr/>
        </p:nvSpPr>
        <p:spPr>
          <a:xfrm>
            <a:off x="496824" y="6477000"/>
            <a:ext cx="116586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Zeller, “What Is The Gift of God? A Study of Ephesians 2:8-9,” online: http://www.middletownbiblechurch.org/reformed/godgift.htm, accessed 04 November 2019.</a:t>
            </a:r>
          </a:p>
        </p:txBody>
      </p:sp>
      <p:pic>
        <p:nvPicPr>
          <p:cNvPr id="5" name="Picture 2">
            <a:extLst>
              <a:ext uri="{FF2B5EF4-FFF2-40B4-BE49-F238E27FC236}">
                <a16:creationId xmlns:a16="http://schemas.microsoft.com/office/drawing/2014/main" id="{6D808C1C-E36C-AFFB-D38C-96A0CD5B64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36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4000" dirty="0"/>
              <a:t>Irresistible Grace = Regeneration </a:t>
            </a:r>
            <a:br>
              <a:rPr lang="en-US" sz="4000" dirty="0"/>
            </a:br>
            <a:r>
              <a:rPr lang="en-US" sz="4000" dirty="0"/>
              <a:t>Precedes Faith &amp; Faith is a Gift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905000"/>
            <a:ext cx="10929257" cy="2971800"/>
          </a:xfrm>
        </p:spPr>
        <p:txBody>
          <a:bodyPr/>
          <a:lstStyle/>
          <a:p>
            <a:pPr marL="0" indent="0" algn="just">
              <a:buNone/>
            </a:pPr>
            <a:r>
              <a:rPr lang="en-US" dirty="0">
                <a:effectLst/>
              </a:rPr>
              <a:t>“I” stands for “Irresistible Grace.” Faith is something “God irresistibly bestowed upon the elect without their having believed anything…By such reasoning, man…can’t even hear the gospel—much less respond to the pleadings of Christ.”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9436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197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genitive could be possessive, ‘God’s gift,’ or more likely a genitive of origin, ‘gift from God.’ In the present passage, the gift of God does not refer to ‘faith’ but rather it refers to whole concept of salvation. The contrast is stark not only in the words themselves but also in their position in the sentence. The words καὶ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οὐκ</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ἐξ</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ὑμῶν</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θεοῦ</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τὸ</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δῶρον</a:t>
            </a:r>
            <a:r>
              <a:rPr lang="en-US" sz="3200" dirty="0">
                <a:latin typeface="Calibri" panose="020F0502020204030204" pitchFamily="34" charset="0"/>
                <a:cs typeface="Calibri" panose="020F0502020204030204" pitchFamily="34" charset="0"/>
              </a:rPr>
              <a:t> are literally ‘and this is not of yourselves, of God is the gift.’ In conclusion, the ‘gift’ is that which is outside of ourselves and is to be received. </a:t>
            </a:r>
            <a:r>
              <a:rPr lang="en-US" sz="3200" b="1" u="sng" dirty="0">
                <a:solidFill>
                  <a:srgbClr val="FFFFCC"/>
                </a:solidFill>
                <a:latin typeface="Calibri" panose="020F0502020204030204" pitchFamily="34" charset="0"/>
                <a:cs typeface="Calibri" panose="020F0502020204030204" pitchFamily="34" charset="0"/>
              </a:rPr>
              <a:t>Therefore, the gift of salvation has its origin in God, its basis is grace, and it is received by means of faith</a:t>
            </a:r>
            <a:r>
              <a:rPr lang="en-US" sz="32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Harold Hoehner</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Harold W. Hoehner,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Ephesians: An Exegetical Commentary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Baker, 2002), 343-44.</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34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7169C-5CFD-5382-7CD3-92595FF43EAD}"/>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E64BEA9-2F48-9F5A-2580-F425CA57EFBB}"/>
              </a:ext>
            </a:extLst>
          </p:cNvPr>
          <p:cNvGraphicFramePr>
            <a:graphicFrameLocks noGrp="1"/>
          </p:cNvGraphicFramePr>
          <p:nvPr>
            <p:extLst>
              <p:ext uri="{D42A27DB-BD31-4B8C-83A1-F6EECF244321}">
                <p14:modId xmlns:p14="http://schemas.microsoft.com/office/powerpoint/2010/main" val="562118236"/>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B2A0C764-C194-BDAF-78CB-17C83FE133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190F258-B880-625A-6A3F-E3CE0E5D1518}"/>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4001214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For to you it has been </a:t>
            </a:r>
            <a:r>
              <a:rPr lang="en-US" sz="3600" b="1" i="0" u="sng" strike="noStrike" dirty="0">
                <a:solidFill>
                  <a:srgbClr val="FFFFCC"/>
                </a:solidFill>
                <a:effectLst/>
                <a:latin typeface="Calibri" panose="020F0502020204030204" pitchFamily="34" charset="0"/>
                <a:cs typeface="Calibri" panose="020F0502020204030204" pitchFamily="34" charset="0"/>
              </a:rPr>
              <a:t>granted</a:t>
            </a:r>
            <a:r>
              <a:rPr lang="en-US" sz="3600" b="0" i="0" u="none" strike="noStrike" dirty="0">
                <a:effectLst/>
                <a:latin typeface="Calibri" panose="020F0502020204030204" pitchFamily="34" charset="0"/>
                <a:cs typeface="Calibri" panose="020F0502020204030204" pitchFamily="34" charset="0"/>
              </a:rPr>
              <a:t> for Christ’s sake, not only </a:t>
            </a:r>
            <a:r>
              <a:rPr lang="en-US" sz="3600" b="1" i="0" u="sng" strike="noStrike" dirty="0">
                <a:solidFill>
                  <a:srgbClr val="FFFFCC"/>
                </a:solidFill>
                <a:effectLst/>
                <a:latin typeface="Calibri" panose="020F0502020204030204" pitchFamily="34" charset="0"/>
                <a:cs typeface="Calibri" panose="020F0502020204030204" pitchFamily="34" charset="0"/>
              </a:rPr>
              <a:t>to believe in Him</a:t>
            </a:r>
            <a:r>
              <a:rPr lang="en-US" sz="3600" b="0" i="0" u="none" strike="noStrike" dirty="0">
                <a:effectLst/>
                <a:latin typeface="Calibri" panose="020F0502020204030204" pitchFamily="34" charset="0"/>
                <a:cs typeface="Calibri" panose="020F0502020204030204" pitchFamily="34" charset="0"/>
              </a:rPr>
              <a:t>, but also to suffer for His sake.”</a:t>
            </a:r>
          </a:p>
        </p:txBody>
      </p:sp>
      <p:pic>
        <p:nvPicPr>
          <p:cNvPr id="5" name="Picture 4">
            <a:extLst>
              <a:ext uri="{FF2B5EF4-FFF2-40B4-BE49-F238E27FC236}">
                <a16:creationId xmlns:a16="http://schemas.microsoft.com/office/drawing/2014/main" id="{4C1336AC-07B3-075E-02D0-7CEA0F9407FB}"/>
              </a:ext>
            </a:extLst>
          </p:cNvPr>
          <p:cNvPicPr>
            <a:picLocks noChangeAspect="1"/>
          </p:cNvPicPr>
          <p:nvPr/>
        </p:nvPicPr>
        <p:blipFill>
          <a:blip r:embed="rId3"/>
          <a:stretch>
            <a:fillRect/>
          </a:stretch>
        </p:blipFill>
        <p:spPr>
          <a:xfrm>
            <a:off x="4292390" y="2971800"/>
            <a:ext cx="3607221" cy="1828800"/>
          </a:xfrm>
          <a:prstGeom prst="rect">
            <a:avLst/>
          </a:prstGeom>
          <a:ln w="38100">
            <a:solidFill>
              <a:schemeClr val="tx1"/>
            </a:solidFill>
          </a:ln>
        </p:spPr>
      </p:pic>
    </p:spTree>
    <p:extLst>
      <p:ext uri="{BB962C8B-B14F-4D97-AF65-F5344CB8AC3E}">
        <p14:creationId xmlns:p14="http://schemas.microsoft.com/office/powerpoint/2010/main" val="293185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“However, the gift of faith is not the topic of the verse. In fact the word ‘granted’ (…‘give graciously’) should be understood here as conveying a privilege. It is a graciously granted privilege that God allows a person to believe in Christ and to suffer for Him. Since ‘to believe’ and ‘to suffer’ are parallel, it follows that if faith is a gift then so is suffering. But the Bible nowhere speaks of suffering as a divine gift. Furthermore, ‘it is not God who suffers but man. Likewise, it is not God who believes but man. Both believing and suffering are actions of people.’”</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269-70.</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46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415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For to you it has been </a:t>
            </a:r>
            <a:r>
              <a:rPr lang="en-US" sz="3600" b="1" i="0" u="sng" strike="noStrike" dirty="0">
                <a:solidFill>
                  <a:srgbClr val="FFFFCC"/>
                </a:solidFill>
                <a:effectLst/>
                <a:latin typeface="Calibri" panose="020F0502020204030204" pitchFamily="34" charset="0"/>
                <a:cs typeface="Calibri" panose="020F0502020204030204" pitchFamily="34" charset="0"/>
              </a:rPr>
              <a:t>granted</a:t>
            </a:r>
            <a:r>
              <a:rPr lang="en-US" sz="3600" b="0" i="0" u="none" strike="noStrike" dirty="0">
                <a:effectLst/>
                <a:latin typeface="Calibri" panose="020F0502020204030204" pitchFamily="34" charset="0"/>
                <a:cs typeface="Calibri" panose="020F0502020204030204" pitchFamily="34" charset="0"/>
              </a:rPr>
              <a:t> for Christ’s sake, not only </a:t>
            </a:r>
            <a:r>
              <a:rPr lang="en-US" sz="3600" b="1" i="0" u="sng" strike="noStrike" dirty="0">
                <a:solidFill>
                  <a:srgbClr val="FFFFCC"/>
                </a:solidFill>
                <a:effectLst/>
                <a:latin typeface="Calibri" panose="020F0502020204030204" pitchFamily="34" charset="0"/>
                <a:cs typeface="Calibri" panose="020F0502020204030204" pitchFamily="34" charset="0"/>
              </a:rPr>
              <a:t>to believe in Him</a:t>
            </a:r>
            <a:r>
              <a:rPr lang="en-US" sz="3600" b="0" i="0" u="none" strike="noStrike" dirty="0">
                <a:effectLst/>
                <a:latin typeface="Calibri" panose="020F0502020204030204" pitchFamily="34" charset="0"/>
                <a:cs typeface="Calibri" panose="020F0502020204030204" pitchFamily="34" charset="0"/>
              </a:rPr>
              <a:t>, but </a:t>
            </a:r>
            <a:r>
              <a:rPr lang="en-US" sz="3600" b="1" i="0" u="sng" strike="noStrike" dirty="0">
                <a:solidFill>
                  <a:srgbClr val="FFFFCC"/>
                </a:solidFill>
                <a:effectLst/>
                <a:latin typeface="Calibri" panose="020F0502020204030204" pitchFamily="34" charset="0"/>
                <a:cs typeface="Calibri" panose="020F0502020204030204" pitchFamily="34" charset="0"/>
              </a:rPr>
              <a:t>also to suffer</a:t>
            </a:r>
            <a:r>
              <a:rPr lang="en-US" sz="3600" b="0" i="0" u="none" strike="noStrike" dirty="0">
                <a:effectLst/>
                <a:latin typeface="Calibri" panose="020F0502020204030204" pitchFamily="34" charset="0"/>
                <a:cs typeface="Calibri" panose="020F0502020204030204" pitchFamily="34" charset="0"/>
              </a:rPr>
              <a:t> for His sake.”</a:t>
            </a:r>
          </a:p>
        </p:txBody>
      </p:sp>
      <p:pic>
        <p:nvPicPr>
          <p:cNvPr id="3" name="Picture 2">
            <a:extLst>
              <a:ext uri="{FF2B5EF4-FFF2-40B4-BE49-F238E27FC236}">
                <a16:creationId xmlns:a16="http://schemas.microsoft.com/office/drawing/2014/main" id="{065D0E52-92E5-3109-2635-D9F164DECC16}"/>
              </a:ext>
            </a:extLst>
          </p:cNvPr>
          <p:cNvPicPr>
            <a:picLocks noChangeAspect="1"/>
          </p:cNvPicPr>
          <p:nvPr/>
        </p:nvPicPr>
        <p:blipFill>
          <a:blip r:embed="rId3"/>
          <a:stretch>
            <a:fillRect/>
          </a:stretch>
        </p:blipFill>
        <p:spPr>
          <a:xfrm>
            <a:off x="4337539" y="3048000"/>
            <a:ext cx="3516923"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77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0A177-2E26-AD50-AEC4-08F3CF01421B}"/>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142CA19A-8653-DF3F-0214-6386AED32D11}"/>
              </a:ext>
            </a:extLst>
          </p:cNvPr>
          <p:cNvGraphicFramePr>
            <a:graphicFrameLocks noGrp="1"/>
          </p:cNvGraphicFramePr>
          <p:nvPr>
            <p:extLst>
              <p:ext uri="{D42A27DB-BD31-4B8C-83A1-F6EECF244321}">
                <p14:modId xmlns:p14="http://schemas.microsoft.com/office/powerpoint/2010/main" val="1312334521"/>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2 Pet. 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5F1496E4-94EC-0D0B-52BF-A17FABE17A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3BD27DA-7870-0732-EB86-4A65CB571FD5}"/>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2786534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3852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a:t>
            </a:r>
          </a:p>
          <a:p>
            <a:pPr algn="just"/>
            <a:r>
              <a:rPr lang="en-US" altLang="en-US" sz="3300" kern="0" dirty="0">
                <a:latin typeface="Calibri" panose="020F0502020204030204" pitchFamily="34" charset="0"/>
                <a:cs typeface="Calibri" panose="020F0502020204030204" pitchFamily="34" charset="0"/>
              </a:rPr>
              <a:t>“</a:t>
            </a:r>
            <a:r>
              <a:rPr lang="en-US" sz="3300" b="0" i="0" u="none" strike="noStrike" dirty="0">
                <a:effectLst/>
                <a:latin typeface="Calibri" panose="020F0502020204030204" pitchFamily="34" charset="0"/>
                <a:cs typeface="Calibri" panose="020F0502020204030204" pitchFamily="34" charset="0"/>
              </a:rPr>
              <a:t>Simon Peter, a bond-servant and apostle of Jesus Christ, To those who have </a:t>
            </a:r>
            <a:r>
              <a:rPr lang="en-US" sz="3300" b="1" i="0" u="sng" strike="noStrike" dirty="0">
                <a:solidFill>
                  <a:srgbClr val="FFFFCC"/>
                </a:solidFill>
                <a:effectLst/>
                <a:latin typeface="Calibri" panose="020F0502020204030204" pitchFamily="34" charset="0"/>
                <a:cs typeface="Calibri" panose="020F0502020204030204" pitchFamily="34" charset="0"/>
              </a:rPr>
              <a:t>received a faith</a:t>
            </a:r>
            <a:r>
              <a:rPr lang="en-US" sz="3300" b="0" i="0" u="none" strike="noStrike" dirty="0">
                <a:effectLst/>
                <a:latin typeface="Calibri" panose="020F0502020204030204" pitchFamily="34" charset="0"/>
                <a:cs typeface="Calibri" panose="020F0502020204030204" pitchFamily="34" charset="0"/>
              </a:rPr>
              <a:t> of the same kind as ours, by the righteousness of our God and Savior, Jesus Christ.”</a:t>
            </a:r>
          </a:p>
        </p:txBody>
      </p:sp>
      <p:pic>
        <p:nvPicPr>
          <p:cNvPr id="2" name="Picture 1">
            <a:extLst>
              <a:ext uri="{FF2B5EF4-FFF2-40B4-BE49-F238E27FC236}">
                <a16:creationId xmlns:a16="http://schemas.microsoft.com/office/drawing/2014/main" id="{B682DE48-D9EA-4CF1-4892-033192EA76AB}"/>
              </a:ext>
            </a:extLst>
          </p:cNvPr>
          <p:cNvPicPr>
            <a:picLocks noChangeAspect="1"/>
          </p:cNvPicPr>
          <p:nvPr/>
        </p:nvPicPr>
        <p:blipFill>
          <a:blip r:embed="rId3"/>
          <a:stretch>
            <a:fillRect/>
          </a:stretch>
        </p:blipFill>
        <p:spPr>
          <a:xfrm>
            <a:off x="5217033" y="2590800"/>
            <a:ext cx="1757934"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140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6BB0D-AAEF-1C50-2AD6-A295DAE06B6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8CC494E-6634-DDEF-370D-2BC9B1F636FC}"/>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AF7F678D-02D1-9802-5551-43432D43E1F9}"/>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Miscellaneous problems</a:t>
            </a:r>
          </a:p>
        </p:txBody>
      </p:sp>
      <p:pic>
        <p:nvPicPr>
          <p:cNvPr id="2" name="Picture 2">
            <a:extLst>
              <a:ext uri="{FF2B5EF4-FFF2-40B4-BE49-F238E27FC236}">
                <a16:creationId xmlns:a16="http://schemas.microsoft.com/office/drawing/2014/main" id="{2293A932-DE81-E6DC-3FB8-9EAA39FB1F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2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402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0299-20BE-86F4-0035-2BA02E6996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86EE5-BCE0-2142-DAEC-A6C0BF015B1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42F5CE23-B06F-6B4D-8EEE-1B870FE25695}"/>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4332EE08-53FE-6642-DEDB-7284EA8739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5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87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3810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“A Roman centurion is another example of a person who exercised faith (Matt. 8:5–13). Marveling at his faith, Jesus said, ‘Truly I say to you, I have not found such great faith with anyone in Israel’ (v. 10). Jesus’ reference to the centurion’s ‘great faith’ makes sense only if that faith came from the centurion and not God. For why would Christ emphasize the centurion‘s degree of faith if it came from God?”</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264.</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272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22:32</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but I have prayed for you, that </a:t>
            </a:r>
            <a:r>
              <a:rPr lang="en-US" sz="3600" b="1" i="0" u="sng" strike="noStrike" dirty="0">
                <a:solidFill>
                  <a:srgbClr val="FFFFCC"/>
                </a:solidFill>
                <a:effectLst/>
                <a:latin typeface="Calibri" panose="020F0502020204030204" pitchFamily="34" charset="0"/>
                <a:cs typeface="Calibri" panose="020F0502020204030204" pitchFamily="34" charset="0"/>
              </a:rPr>
              <a:t>your faith</a:t>
            </a:r>
            <a:r>
              <a:rPr lang="en-US" sz="3600" b="0" i="0" u="none" strike="noStrike" dirty="0">
                <a:effectLst/>
                <a:latin typeface="Calibri" panose="020F0502020204030204" pitchFamily="34" charset="0"/>
                <a:cs typeface="Calibri" panose="020F0502020204030204" pitchFamily="34" charset="0"/>
              </a:rPr>
              <a:t> may not fail; and you, when once you have turned again, strengthen your brothers.”</a:t>
            </a:r>
          </a:p>
        </p:txBody>
      </p:sp>
      <p:pic>
        <p:nvPicPr>
          <p:cNvPr id="2" name="Picture 1">
            <a:extLst>
              <a:ext uri="{FF2B5EF4-FFF2-40B4-BE49-F238E27FC236}">
                <a16:creationId xmlns:a16="http://schemas.microsoft.com/office/drawing/2014/main" id="{4C54BF96-6B0D-C1AE-CA41-73D6EA87B5A3}"/>
              </a:ext>
            </a:extLst>
          </p:cNvPr>
          <p:cNvPicPr>
            <a:picLocks noChangeAspect="1"/>
          </p:cNvPicPr>
          <p:nvPr/>
        </p:nvPicPr>
        <p:blipFill>
          <a:blip r:embed="rId3"/>
          <a:stretch>
            <a:fillRect/>
          </a:stretch>
        </p:blipFill>
        <p:spPr>
          <a:xfrm>
            <a:off x="5164157" y="2590800"/>
            <a:ext cx="18636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24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125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5346782-55FB-41A9-9C27-13B266BC1410}"/>
              </a:ext>
            </a:extLst>
          </p:cNvPr>
          <p:cNvGraphicFramePr>
            <a:graphicFrameLocks noGrp="1"/>
          </p:cNvGraphicFramePr>
          <p:nvPr/>
        </p:nvGraphicFramePr>
        <p:xfrm>
          <a:off x="589073" y="1524000"/>
          <a:ext cx="11013855" cy="42519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3671285">
                  <a:extLst>
                    <a:ext uri="{9D8B030D-6E8A-4147-A177-3AD203B41FA5}">
                      <a16:colId xmlns:a16="http://schemas.microsoft.com/office/drawing/2014/main" val="106515012"/>
                    </a:ext>
                  </a:extLst>
                </a:gridCol>
                <a:gridCol w="3671285">
                  <a:extLst>
                    <a:ext uri="{9D8B030D-6E8A-4147-A177-3AD203B41FA5}">
                      <a16:colId xmlns:a16="http://schemas.microsoft.com/office/drawing/2014/main" val="2435450396"/>
                    </a:ext>
                  </a:extLst>
                </a:gridCol>
              </a:tblGrid>
              <a:tr h="4251960">
                <a:tc>
                  <a:txBody>
                    <a:bodyPr/>
                    <a:lstStyle/>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1:12-13</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3:16</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3:36 </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5:24</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16:31</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3:21-22</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3:25-26</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4:3-6</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a:t>
                      </a: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p:cNvSpPr>
            <a:spLocks noGrp="1"/>
          </p:cNvSpPr>
          <p:nvPr>
            <p:ph type="title"/>
          </p:nvPr>
        </p:nvSpPr>
        <p:spPr>
          <a:xfrm>
            <a:off x="3265061" y="228600"/>
            <a:ext cx="5661878" cy="914400"/>
          </a:xfrm>
        </p:spPr>
        <p:txBody>
          <a:bodyPr/>
          <a:lstStyle/>
          <a:p>
            <a:pPr algn="ctr"/>
            <a:r>
              <a:rPr lang="en-US" sz="3600" dirty="0">
                <a:effectLst>
                  <a:outerShdw blurRad="38100" dist="38100" dir="2700000" algn="tl">
                    <a:srgbClr val="000000">
                      <a:alpha val="43137"/>
                    </a:srgbClr>
                  </a:outerShdw>
                </a:effectLst>
              </a:rPr>
              <a:t>The Responsibility to Believe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52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021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286000"/>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SzPct val="75000"/>
              <a:defRPr/>
            </a:pPr>
            <a:r>
              <a:rPr lang="en-US" altLang="en-US" sz="3200" dirty="0">
                <a:effectLst>
                  <a:outerShdw blurRad="38100" dist="38100" dir="2700000" algn="tl">
                    <a:srgbClr val="000000"/>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Furthermore, why would God admonish and warn unbelievers for being spiritually blind and deaf if it were not in their power to respond?…Is this not a mockery? It would be like chiding a legless man for being unable to walk.</a:t>
            </a:r>
            <a:r>
              <a:rPr lang="en-US" altLang="en-US" sz="3200" dirty="0">
                <a:effectLst>
                  <a:outerShdw blurRad="38100" dist="38100" dir="2700000" algn="tl">
                    <a:srgbClr val="000000"/>
                  </a:outerShdw>
                </a:effectLst>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6D43035D-3524-49D1-9F28-B7434D9B0A13}"/>
              </a:ext>
            </a:extLst>
          </p:cNvPr>
          <p:cNvSpPr/>
          <p:nvPr/>
        </p:nvSpPr>
        <p:spPr>
          <a:xfrm>
            <a:off x="3243263" y="222900"/>
            <a:ext cx="5705475"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51.</a:t>
            </a:r>
          </a:p>
        </p:txBody>
      </p:sp>
      <p:pic>
        <p:nvPicPr>
          <p:cNvPr id="6" name="Picture 5" descr="Image result for robert r. congdon">
            <a:extLst>
              <a:ext uri="{FF2B5EF4-FFF2-40B4-BE49-F238E27FC236}">
                <a16:creationId xmlns:a16="http://schemas.microsoft.com/office/drawing/2014/main" id="{F947C1FC-BC55-4F9C-AE32-F0D490815C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587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8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3429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“When faith is called a dynamic (the same as calling it a power), it is confused with the Holy Spirit. The Spirit is the agent of salvation and the Power that effects a changed life. Faith is the instrument of salvation which, when exercised as a response to God‘s grace, secures </a:t>
            </a:r>
            <a:r>
              <a:rPr lang="en-US" sz="3200">
                <a:latin typeface="Calibri" panose="020F0502020204030204" pitchFamily="34" charset="0"/>
                <a:cs typeface="Calibri" panose="020F0502020204030204" pitchFamily="34" charset="0"/>
              </a:rPr>
              <a:t>the Spirit’s salvation</a:t>
            </a:r>
            <a:r>
              <a:rPr lang="en-US" sz="32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2362200"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Charlie Bing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Charles C. Bing, “Lordship Salvation: A Biblical Evaluation and Response” (Th.D. diss., Dallas Theological Seminary, 1991), 53.</a:t>
            </a:r>
          </a:p>
        </p:txBody>
      </p:sp>
    </p:spTree>
    <p:extLst>
      <p:ext uri="{BB962C8B-B14F-4D97-AF65-F5344CB8AC3E}">
        <p14:creationId xmlns:p14="http://schemas.microsoft.com/office/powerpoint/2010/main" val="480793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5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Lost man cannot seek God (Rom. 3:11)</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86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3429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“It is not God who believes but man, even though a work of God may have occurred previously to enable man to believe. It is man who performs the action. Linguistically, man is the subject, God the object. Saying that faith is a ‘gift of </a:t>
            </a:r>
            <a:r>
              <a:rPr lang="en-US" sz="3200">
                <a:latin typeface="Calibri" panose="020F0502020204030204" pitchFamily="34" charset="0"/>
                <a:cs typeface="Calibri" panose="020F0502020204030204" pitchFamily="34" charset="0"/>
              </a:rPr>
              <a:t>God’ reverses </a:t>
            </a:r>
            <a:r>
              <a:rPr lang="en-US" sz="3200" dirty="0">
                <a:latin typeface="Calibri" panose="020F0502020204030204" pitchFamily="34" charset="0"/>
                <a:cs typeface="Calibri" panose="020F0502020204030204" pitchFamily="34" charset="0"/>
              </a:rPr>
              <a:t>the subject-object relationship.”</a:t>
            </a:r>
          </a:p>
        </p:txBody>
      </p:sp>
      <p:sp>
        <p:nvSpPr>
          <p:cNvPr id="6" name="Rectangle 2"/>
          <p:cNvSpPr>
            <a:spLocks noChangeArrowheads="1"/>
          </p:cNvSpPr>
          <p:nvPr/>
        </p:nvSpPr>
        <p:spPr bwMode="auto">
          <a:xfrm>
            <a:off x="2362200"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Carmen Bryant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571067"/>
            <a:ext cx="10972800" cy="1200329"/>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Carmen J. Bryant, “Salvific Faith: Gift from God or Action of Man? A Linguistic Approach” (Th.M. thesis, Western Conservative Baptist Seminary, 1992), 51-53.</a:t>
            </a:r>
          </a:p>
        </p:txBody>
      </p:sp>
    </p:spTree>
    <p:extLst>
      <p:ext uri="{BB962C8B-B14F-4D97-AF65-F5344CB8AC3E}">
        <p14:creationId xmlns:p14="http://schemas.microsoft.com/office/powerpoint/2010/main" val="1314735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925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1524000" y="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10:17</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So faith </a:t>
            </a:r>
            <a:r>
              <a:rPr lang="en-US" sz="3600" i="1" dirty="0">
                <a:latin typeface="Calibri" panose="020F0502020204030204" pitchFamily="34" charset="0"/>
              </a:rPr>
              <a:t>comes</a:t>
            </a:r>
            <a:r>
              <a:rPr lang="en-US" sz="3600" dirty="0">
                <a:latin typeface="Calibri" panose="020F0502020204030204" pitchFamily="34" charset="0"/>
              </a:rPr>
              <a:t> from hearing, and hearing by the word of Christ.”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9693520-5102-FC68-0630-4555915DFDF6}"/>
              </a:ext>
            </a:extLst>
          </p:cNvPr>
          <p:cNvPicPr>
            <a:picLocks noChangeAspect="1"/>
          </p:cNvPicPr>
          <p:nvPr/>
        </p:nvPicPr>
        <p:blipFill>
          <a:blip r:embed="rId4"/>
          <a:stretch>
            <a:fillRect/>
          </a:stretch>
        </p:blipFill>
        <p:spPr>
          <a:xfrm>
            <a:off x="3810000" y="2701079"/>
            <a:ext cx="4572000" cy="209952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88546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482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AD780-FB0F-69CF-4AA6-A77FC6A62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31FA8-2FE2-90CF-38F8-28581FC8A5DB}"/>
              </a:ext>
            </a:extLst>
          </p:cNvPr>
          <p:cNvSpPr>
            <a:spLocks noGrp="1"/>
          </p:cNvSpPr>
          <p:nvPr>
            <p:ph type="title"/>
          </p:nvPr>
        </p:nvSpPr>
        <p:spPr>
          <a:xfrm>
            <a:off x="609600" y="2286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Passages Conditioning Salvation </a:t>
            </a:r>
            <a:b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on </a:t>
            </a:r>
            <a:r>
              <a:rPr lang="en-US" sz="3600" b="1" u="sng"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Faith Alone</a:t>
            </a:r>
            <a:r>
              <a:rPr lang="en-US" sz="36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 </a:t>
            </a:r>
            <a:r>
              <a:rPr lang="en-US" sz="3600" i="1"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(Sola Fide)</a:t>
            </a:r>
          </a:p>
        </p:txBody>
      </p:sp>
      <p:sp>
        <p:nvSpPr>
          <p:cNvPr id="3" name="Content Placeholder 2">
            <a:extLst>
              <a:ext uri="{FF2B5EF4-FFF2-40B4-BE49-F238E27FC236}">
                <a16:creationId xmlns:a16="http://schemas.microsoft.com/office/drawing/2014/main" id="{67A2F873-A7BD-2410-E226-74FBEC9DAE05}"/>
              </a:ext>
            </a:extLst>
          </p:cNvPr>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a:extLst>
              <a:ext uri="{FF2B5EF4-FFF2-40B4-BE49-F238E27FC236}">
                <a16:creationId xmlns:a16="http://schemas.microsoft.com/office/drawing/2014/main" id="{1943D691-FBC7-1820-7F28-DF852FC6600F}"/>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14589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9525">
            <a:no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2130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9D40D-76A5-6D65-E960-D95228BC9795}"/>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99951000-EDE4-6F10-0782-110B8AAD9C97}"/>
              </a:ext>
            </a:extLst>
          </p:cNvPr>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a:t>
            </a:r>
            <a:r>
              <a:rPr lang="en-US" altLang="en-US" sz="2000" i="1" dirty="0" err="1">
                <a:solidFill>
                  <a:schemeClr val="tx1"/>
                </a:solidFill>
              </a:rPr>
              <a:t>Theology</a:t>
            </a:r>
            <a:r>
              <a:rPr lang="en-US" altLang="en-US" sz="2000" baseline="30000" dirty="0" err="1">
                <a:solidFill>
                  <a:schemeClr val="tx1"/>
                </a:solidFill>
                <a:hlinkClick r:id="rId2">
                  <a:extLst>
                    <a:ext uri="{A12FA001-AC4F-418D-AE19-62706E023703}">
                      <ahyp:hlinkClr xmlns:ahyp="http://schemas.microsoft.com/office/drawing/2018/hyperlinkcolor" val="tx"/>
                    </a:ext>
                  </a:extLst>
                </a:hlinkClick>
              </a:rPr>
              <a:t>b</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a:extLst>
              <a:ext uri="{FF2B5EF4-FFF2-40B4-BE49-F238E27FC236}">
                <a16:creationId xmlns:a16="http://schemas.microsoft.com/office/drawing/2014/main" id="{02046EA3-33CB-9044-F0B5-A56596494908}"/>
              </a:ext>
            </a:extLst>
          </p:cNvPr>
          <p:cNvSpPr>
            <a:spLocks noGrp="1"/>
          </p:cNvSpPr>
          <p:nvPr>
            <p:ph idx="1"/>
          </p:nvPr>
        </p:nvSpPr>
        <p:spPr>
          <a:xfrm>
            <a:off x="3733800" y="1934086"/>
            <a:ext cx="7848600" cy="1799714"/>
          </a:xfrm>
        </p:spPr>
        <p:txBody>
          <a:bodyPr/>
          <a:lstStyle/>
          <a:p>
            <a:pPr marL="0" indent="0" algn="just" eaLnBrk="1" hangingPunct="1">
              <a:buNone/>
            </a:pPr>
            <a:r>
              <a:rPr lang="en-US" altLang="en-US" b="1" u="sng" dirty="0">
                <a:solidFill>
                  <a:srgbClr val="FFFFCC"/>
                </a:solidFill>
              </a:rPr>
              <a:t>“…because upwards of 150 passages of Scripture condition salvation upon believing only</a:t>
            </a:r>
            <a:r>
              <a:rPr lang="en-US" altLang="en-US" b="1" dirty="0"/>
              <a:t> </a:t>
            </a:r>
            <a:r>
              <a:rPr lang="en-US" altLang="en-US" dirty="0"/>
              <a:t>(cf. John 3:16; Acts 16:31). </a:t>
            </a:r>
          </a:p>
        </p:txBody>
      </p:sp>
      <p:pic>
        <p:nvPicPr>
          <p:cNvPr id="47108" name="Picture 2" descr="http://t1.gstatic.com/images?q=tbn:ANd9GcQxv3vyi4YqgamHAJTIgWkNJkLqWWIuAG2pkecTpX67vjz6XE96Kw">
            <a:extLst>
              <a:ext uri="{FF2B5EF4-FFF2-40B4-BE49-F238E27FC236}">
                <a16:creationId xmlns:a16="http://schemas.microsoft.com/office/drawing/2014/main" id="{86E48C6C-E1F1-73CD-F211-E746499EBE86}"/>
              </a:ext>
            </a:extLst>
          </p:cNvPr>
          <p:cNvPicPr>
            <a:picLocks noChangeAspect="1" noChangeArrowheads="1"/>
          </p:cNvPicPr>
          <p:nvPr/>
        </p:nvPicPr>
        <p:blipFill>
          <a:blip r:embed="rId3" cstate="print"/>
          <a:srcRect/>
          <a:stretch>
            <a:fillRect/>
          </a:stretch>
        </p:blipFill>
        <p:spPr bwMode="auto">
          <a:xfrm>
            <a:off x="685796" y="1600200"/>
            <a:ext cx="2530121"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26C6F19E-55AB-A4E0-3C7A-FA07DE741071}"/>
              </a:ext>
            </a:extLst>
          </p:cNvPr>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4137900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5340285"/>
          </a:xfrm>
          <a:prstGeom prst="rect">
            <a:avLst/>
          </a:prstGeom>
          <a:noFill/>
          <a:ln w="9525">
            <a:noFill/>
            <a:miter lim="800000"/>
            <a:headEnd/>
            <a:tailEnd/>
          </a:ln>
          <a:effectLst/>
        </p:spPr>
        <p:txBody>
          <a:bodyPr/>
          <a:lstStyle/>
          <a:p>
            <a:pPr algn="just">
              <a:buClr>
                <a:srgbClr val="0000FF"/>
              </a:buClr>
              <a:defRPr/>
            </a:pPr>
            <a:r>
              <a:rPr lang="en-US" sz="3000" dirty="0">
                <a:latin typeface="Calibri" panose="020F0502020204030204" pitchFamily="34" charset="0"/>
                <a:cs typeface="Calibri" panose="020F0502020204030204" pitchFamily="34" charset="0"/>
              </a:rPr>
              <a:t>“If faith is a gift of God, THEN HOW DO I GET IT? Do I do nothing and hope that God will sovereignly bestow it upon me? Or, do I cry out to God and pray that He will give me the gift of saving faith? Dr. MacArthur apparently holds to this second option. At the end of one of his messages he gave a salvation appeal and said the following: "Faith is a gift from God...it is permanent...the faith that God gives begets obedience...God gave it to you and He sustains it...May God grant you a true saving faith, a permanent gift that begins in humility and brokenness over sin and ends up in obedience unto righteousness. That's true faith and it's a gift that only God can give, </a:t>
            </a:r>
            <a:r>
              <a:rPr lang="en-US" sz="3000" b="1" u="sng" dirty="0">
                <a:solidFill>
                  <a:srgbClr val="FFFFCC"/>
                </a:solidFill>
                <a:latin typeface="Calibri" panose="020F0502020204030204" pitchFamily="34" charset="0"/>
                <a:cs typeface="Calibri" panose="020F0502020204030204" pitchFamily="34" charset="0"/>
              </a:rPr>
              <a:t>and if you desire it pray and ask that He would grant it to you</a:t>
            </a:r>
            <a:r>
              <a:rPr lang="en-US" sz="3000" b="1"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a:t>
            </a:r>
            <a:endParaRPr lang="en-US" altLang="zh-CN" sz="30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3764"/>
            <a:ext cx="5867400" cy="919236"/>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Jr.</a:t>
            </a:r>
          </a:p>
          <a:p>
            <a:pPr algn="ctr">
              <a:defRPr/>
            </a:pPr>
            <a:r>
              <a:rPr lang="en-US" sz="1600" dirty="0">
                <a:latin typeface="Calibri" panose="020F0502020204030204" pitchFamily="34" charset="0"/>
                <a:cs typeface="Calibri" panose="020F0502020204030204" pitchFamily="34" charset="0"/>
              </a:rPr>
              <a:t>Tape GC 90-21 on Lordship salvation, last part of tape, comments made during the closing invitation</a:t>
            </a:r>
            <a:r>
              <a:rPr lang="en-US" sz="1600" kern="0" dirty="0">
                <a:latin typeface="Calibri" panose="020F0502020204030204" pitchFamily="34" charset="0"/>
                <a:cs typeface="Calibri" panose="020F0502020204030204" pitchFamily="34" charset="0"/>
              </a:rPr>
              <a:t>.</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797" y="145144"/>
            <a:ext cx="1253203" cy="731520"/>
          </a:xfrm>
          <a:prstGeom prst="rect">
            <a:avLst/>
          </a:prstGeom>
          <a:ln>
            <a:solidFill>
              <a:schemeClr val="tx1"/>
            </a:solidFill>
          </a:ln>
        </p:spPr>
      </p:pic>
    </p:spTree>
    <p:extLst>
      <p:ext uri="{BB962C8B-B14F-4D97-AF65-F5344CB8AC3E}">
        <p14:creationId xmlns:p14="http://schemas.microsoft.com/office/powerpoint/2010/main" val="132207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218197-3EFC-486C-A3F3-D7502BE294C9}"/>
              </a:ext>
            </a:extLst>
          </p:cNvPr>
          <p:cNvSpPr/>
          <p:nvPr/>
        </p:nvSpPr>
        <p:spPr>
          <a:xfrm>
            <a:off x="609600" y="1300877"/>
            <a:ext cx="10972800" cy="5016758"/>
          </a:xfrm>
          <a:prstGeom prst="rect">
            <a:avLst/>
          </a:prstGeom>
        </p:spPr>
        <p:txBody>
          <a:bodyPr wrap="square">
            <a:spAutoFit/>
          </a:bodyPr>
          <a:lstStyle/>
          <a:p>
            <a:pPr algn="just">
              <a:defRPr/>
            </a:pPr>
            <a:r>
              <a:rPr lang="en-US" sz="3200" dirty="0">
                <a:latin typeface="Calibri" panose="020F0502020204030204" pitchFamily="34" charset="0"/>
                <a:cs typeface="Calibri" panose="020F0502020204030204" pitchFamily="34" charset="0"/>
              </a:rPr>
              <a:t>“But counselors, as Christians, are obligated to present the claims of Christ. They must present the good news that Christ Jesus died on the cross in the place of </a:t>
            </a:r>
            <a:r>
              <a:rPr lang="en-US" sz="3200" b="1" u="sng" dirty="0">
                <a:solidFill>
                  <a:srgbClr val="FFFFCC"/>
                </a:solidFill>
                <a:latin typeface="Calibri"/>
                <a:cs typeface="Times New Roman" pitchFamily="18" charset="0"/>
              </a:rPr>
              <a:t>His own</a:t>
            </a:r>
            <a:r>
              <a:rPr lang="en-US" sz="3200" dirty="0">
                <a:latin typeface="Calibri" panose="020F0502020204030204" pitchFamily="34" charset="0"/>
                <a:cs typeface="Calibri" panose="020F0502020204030204" pitchFamily="34" charset="0"/>
              </a:rPr>
              <a:t>, that He bore the guilt and suffered the penalty for their sins. He died that all whom the Father had given to Him might come unto Him and have life everlasting. As a reformed Christian, the writer believes that counselors must not tell any unsaved counselee that Christ died for him, </a:t>
            </a:r>
            <a:r>
              <a:rPr lang="en-US" sz="3200" b="1" u="sng" dirty="0">
                <a:solidFill>
                  <a:srgbClr val="FFFFCC"/>
                </a:solidFill>
                <a:latin typeface="Calibri"/>
                <a:cs typeface="Times New Roman" pitchFamily="18" charset="0"/>
              </a:rPr>
              <a:t>FOR THEY CANNOT SAY THAT</a:t>
            </a:r>
            <a:r>
              <a:rPr lang="en-US" sz="3200" dirty="0">
                <a:latin typeface="Calibri" panose="020F0502020204030204" pitchFamily="34" charset="0"/>
                <a:cs typeface="Calibri" panose="020F0502020204030204" pitchFamily="34" charset="0"/>
              </a:rPr>
              <a:t>. No man knows except Christ Himself who are </a:t>
            </a:r>
            <a:r>
              <a:rPr lang="en-US" sz="3200" b="1" u="sng" dirty="0">
                <a:solidFill>
                  <a:srgbClr val="FFFFCC"/>
                </a:solidFill>
                <a:latin typeface="Calibri"/>
                <a:cs typeface="Times New Roman" pitchFamily="18" charset="0"/>
              </a:rPr>
              <a:t>His elect</a:t>
            </a:r>
            <a:r>
              <a:rPr lang="en-US" sz="3200" dirty="0">
                <a:latin typeface="Calibri" panose="020F0502020204030204" pitchFamily="34" charset="0"/>
                <a:cs typeface="Calibri" panose="020F0502020204030204" pitchFamily="34" charset="0"/>
              </a:rPr>
              <a:t> for whom He died." [emphasis mine]</a:t>
            </a:r>
          </a:p>
        </p:txBody>
      </p:sp>
      <p:sp>
        <p:nvSpPr>
          <p:cNvPr id="5" name="TextBox 4">
            <a:extLst>
              <a:ext uri="{FF2B5EF4-FFF2-40B4-BE49-F238E27FC236}">
                <a16:creationId xmlns:a16="http://schemas.microsoft.com/office/drawing/2014/main" id="{8A75B51A-1920-408C-9909-36937B356D88}"/>
              </a:ext>
            </a:extLst>
          </p:cNvPr>
          <p:cNvSpPr txBox="1"/>
          <p:nvPr/>
        </p:nvSpPr>
        <p:spPr>
          <a:xfrm>
            <a:off x="3083719" y="228600"/>
            <a:ext cx="6024562" cy="1016000"/>
          </a:xfrm>
          <a:prstGeom prst="rect">
            <a:avLst/>
          </a:prstGeom>
          <a:noFill/>
        </p:spPr>
        <p:txBody>
          <a:bodyPr>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Jay Adams </a:t>
            </a:r>
          </a:p>
          <a:p>
            <a:pPr algn="ctr">
              <a:defRPr/>
            </a:pPr>
            <a:r>
              <a:rPr lang="en-US" i="1" dirty="0">
                <a:latin typeface="Calibri" panose="020F0502020204030204" pitchFamily="34" charset="0"/>
                <a:cs typeface="Calibri" panose="020F0502020204030204" pitchFamily="34" charset="0"/>
              </a:rPr>
              <a:t>Competent to Counsel</a:t>
            </a:r>
            <a:r>
              <a:rPr lang="en-US" dirty="0">
                <a:latin typeface="Calibri" panose="020F0502020204030204" pitchFamily="34" charset="0"/>
                <a:cs typeface="Calibri" panose="020F0502020204030204" pitchFamily="34" charset="0"/>
              </a:rPr>
              <a:t>,  70. </a:t>
            </a:r>
          </a:p>
        </p:txBody>
      </p:sp>
      <p:pic>
        <p:nvPicPr>
          <p:cNvPr id="3" name="Picture 2">
            <a:extLst>
              <a:ext uri="{FF2B5EF4-FFF2-40B4-BE49-F238E27FC236}">
                <a16:creationId xmlns:a16="http://schemas.microsoft.com/office/drawing/2014/main" id="{2D23B1DF-8638-4D72-92C2-E5C6F861BB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979" y="76200"/>
            <a:ext cx="1094773"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335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811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FB63-E7DD-0F37-420F-463C71DD6062}"/>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2BB2C39-DBE2-0EBE-3873-EBECB1FF9511}"/>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453C8334-B329-70B4-6AC2-F72E3A220303}"/>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A49EC2EB-2464-BC2E-42AB-790E3C3801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11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5340285"/>
          </a:xfrm>
          <a:prstGeom prst="rect">
            <a:avLst/>
          </a:prstGeom>
          <a:noFill/>
          <a:ln w="9525">
            <a:noFill/>
            <a:miter lim="800000"/>
            <a:headEnd/>
            <a:tailEnd/>
          </a:ln>
          <a:effectLst/>
        </p:spPr>
        <p:txBody>
          <a:bodyPr/>
          <a:lstStyle/>
          <a:p>
            <a:pPr algn="just">
              <a:buClr>
                <a:srgbClr val="0000FF"/>
              </a:buClr>
              <a:defRPr/>
            </a:pPr>
            <a:r>
              <a:rPr lang="en-US" sz="3000" dirty="0">
                <a:latin typeface="Calibri" panose="020F0502020204030204" pitchFamily="34" charset="0"/>
                <a:cs typeface="Calibri" panose="020F0502020204030204" pitchFamily="34" charset="0"/>
              </a:rPr>
              <a:t>“If faith is a gift of God, THEN HOW DO I GET IT? Do I do nothing and hope that God will sovereignly bestow it upon me? Or, do I cry out to God and pray that He will give me the gift of saving faith? Dr. MacArthur apparently holds to this second option. At the end of one of his messages he gave a salvation appeal and said the following: "Faith is a gift from God...it is permanent...the faith that God gives begets obedience...God gave it to you and He sustains it...May God grant you a true saving faith, a permanent gift that begins in humility and brokenness over sin and ends up in obedience unto righteousness. That's true faith and it's a gift that only God can give, </a:t>
            </a:r>
            <a:r>
              <a:rPr lang="en-US" sz="3000" b="1" u="sng" dirty="0">
                <a:solidFill>
                  <a:srgbClr val="FFFFCC"/>
                </a:solidFill>
                <a:latin typeface="Calibri" panose="020F0502020204030204" pitchFamily="34" charset="0"/>
                <a:cs typeface="Calibri" panose="020F0502020204030204" pitchFamily="34" charset="0"/>
              </a:rPr>
              <a:t>and if you desire it pray and ask that He would grant it to you</a:t>
            </a:r>
            <a:r>
              <a:rPr lang="en-US" sz="3000" b="1"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a:t>
            </a:r>
            <a:endParaRPr lang="en-US" altLang="zh-CN" sz="30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3764"/>
            <a:ext cx="5867400" cy="919236"/>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Jr.</a:t>
            </a:r>
          </a:p>
          <a:p>
            <a:pPr algn="ctr">
              <a:defRPr/>
            </a:pPr>
            <a:r>
              <a:rPr lang="en-US" sz="1600" dirty="0">
                <a:latin typeface="Calibri" panose="020F0502020204030204" pitchFamily="34" charset="0"/>
                <a:cs typeface="Calibri" panose="020F0502020204030204" pitchFamily="34" charset="0"/>
              </a:rPr>
              <a:t>Tape GC 90-21 on Lordship salvation, last part of tape, comments made during the closing invitation</a:t>
            </a:r>
            <a:r>
              <a:rPr lang="en-US" sz="1600" kern="0" dirty="0">
                <a:latin typeface="Calibri" panose="020F0502020204030204" pitchFamily="34" charset="0"/>
                <a:cs typeface="Calibri" panose="020F0502020204030204" pitchFamily="34" charset="0"/>
              </a:rPr>
              <a:t>.</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797" y="145144"/>
            <a:ext cx="1253203" cy="731520"/>
          </a:xfrm>
          <a:prstGeom prst="rect">
            <a:avLst/>
          </a:prstGeom>
          <a:ln>
            <a:solidFill>
              <a:schemeClr val="tx1"/>
            </a:solidFill>
          </a:ln>
        </p:spPr>
      </p:pic>
    </p:spTree>
    <p:extLst>
      <p:ext uri="{BB962C8B-B14F-4D97-AF65-F5344CB8AC3E}">
        <p14:creationId xmlns:p14="http://schemas.microsoft.com/office/powerpoint/2010/main" val="167038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914400"/>
            <a:ext cx="10972800" cy="5029200"/>
          </a:xfrm>
          <a:prstGeom prst="rect">
            <a:avLst/>
          </a:prstGeom>
          <a:noFill/>
          <a:ln w="9525">
            <a:noFill/>
            <a:miter lim="800000"/>
            <a:headEnd/>
            <a:tailEnd/>
          </a:ln>
          <a:effectLst/>
        </p:spPr>
        <p:txBody>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an unscriptural doctrine of total depravity leads to an unscriptural and inconsistent plan of salvation. Doubtless the sinner is ‘dead in trespasses and sins’ (Eph. 2:1b). If this means that regeneration must precede faith, then it must also mean that regeneration must precede all three of the pious duties Shedd outlines for the lost [as seen in the following sentence]. A doctrine of total depravity that excludes the possibility of faith must also exclude the possibilities of ‘hearing the word,’ ‘giving serious application to divine truth,’ and ‘praying for the Holy Spirit for conviction and regeneration.’ The extreme Calvinist deals with a rather lively spiritual corpse after all. If the corpse has enough vitality to read the Word, and heed the message, and pray for conviction, perhaps it can also believe.”</a:t>
            </a:r>
          </a:p>
        </p:txBody>
      </p:sp>
      <p:sp>
        <p:nvSpPr>
          <p:cNvPr id="6" name="Rectangle 2"/>
          <p:cNvSpPr>
            <a:spLocks noChangeArrowheads="1"/>
          </p:cNvSpPr>
          <p:nvPr/>
        </p:nvSpPr>
        <p:spPr bwMode="auto">
          <a:xfrm>
            <a:off x="2625013" y="218388"/>
            <a:ext cx="6941975"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Roy L. Aldrich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248400"/>
            <a:ext cx="10972800"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Roy L. Aldrich, “The Gift of God,” Bibliotheca Sacra 122 (July–September 1965): 249.</a:t>
            </a:r>
          </a:p>
        </p:txBody>
      </p:sp>
    </p:spTree>
    <p:extLst>
      <p:ext uri="{BB962C8B-B14F-4D97-AF65-F5344CB8AC3E}">
        <p14:creationId xmlns:p14="http://schemas.microsoft.com/office/powerpoint/2010/main" val="519672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155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28194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concept of infused faith for salvation bears a marked resemblance to the sacramentalism of the Roman Catholic Church. That is to say, faith becomes a transmitted and efficacious element which God gives to men for salvation.”</a:t>
            </a:r>
          </a:p>
        </p:txBody>
      </p:sp>
      <p:sp>
        <p:nvSpPr>
          <p:cNvPr id="6" name="Rectangle 2"/>
          <p:cNvSpPr>
            <a:spLocks noChangeArrowheads="1"/>
          </p:cNvSpPr>
          <p:nvPr/>
        </p:nvSpPr>
        <p:spPr bwMode="auto">
          <a:xfrm>
            <a:off x="2625013" y="218388"/>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Gary L. Nebeker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748713" y="5867400"/>
            <a:ext cx="8694575"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Gary L. Nebeker, “Is Faith a Gift of God? Ephesians 2:8 Reconsidered,” Grace Evangelical Society News, July 1989, 1.</a:t>
            </a:r>
          </a:p>
        </p:txBody>
      </p:sp>
    </p:spTree>
    <p:extLst>
      <p:ext uri="{BB962C8B-B14F-4D97-AF65-F5344CB8AC3E}">
        <p14:creationId xmlns:p14="http://schemas.microsoft.com/office/powerpoint/2010/main" val="1772210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37306"/>
            <a:ext cx="10972800" cy="4653894"/>
          </a:xfrm>
          <a:prstGeom prst="rect">
            <a:avLst/>
          </a:prstGeom>
          <a:noFill/>
          <a:ln w="9525">
            <a:noFill/>
            <a:miter lim="800000"/>
            <a:headEnd/>
            <a:tailEnd/>
          </a:ln>
          <a:effectLst/>
        </p:spPr>
        <p:txBody>
          <a:bodyPr/>
          <a:lstStyle/>
          <a:p>
            <a:pPr algn="just" eaLnBrk="0" hangingPunct="0">
              <a:spcBef>
                <a:spcPct val="20000"/>
              </a:spcBef>
              <a:buClr>
                <a:schemeClr val="tx2"/>
              </a:buClr>
              <a:buSzPct val="75000"/>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those today, including evangelical leaders who hold Calvin in great esteem, are not aware that they have been captivated by the writings of a devout Roman Catholic, newly converted to Luther’s Protestantism, who had broken with Rome only a year before. Oddly, Calvin kept himself on the payroll of the Roman Catholic Church for nearly a year after he claimed to have been miraculously delivered from the ‘deep slough’ of ‘obstinate addiction to the superstitions of the papacy.’”</a:t>
            </a:r>
          </a:p>
        </p:txBody>
      </p:sp>
      <p:sp>
        <p:nvSpPr>
          <p:cNvPr id="6" name="Rectangle 2"/>
          <p:cNvSpPr>
            <a:spLocks noChangeArrowheads="1"/>
          </p:cNvSpPr>
          <p:nvPr/>
        </p:nvSpPr>
        <p:spPr bwMode="auto">
          <a:xfrm>
            <a:off x="2625013" y="228601"/>
            <a:ext cx="6941975" cy="908706"/>
          </a:xfrm>
          <a:prstGeom prst="rect">
            <a:avLst/>
          </a:prstGeom>
          <a:noFill/>
          <a:ln w="9525">
            <a:noFill/>
            <a:miter lim="800000"/>
            <a:headEnd/>
            <a:tailEnd/>
          </a:ln>
          <a:effectLst/>
        </p:spPr>
        <p:txBody>
          <a:bodyPr anchor="ctr"/>
          <a:lstStyle/>
          <a:p>
            <a:pPr algn="ctr" eaLnBrk="0" hangingPunct="0">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Dave Hunt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1409700" y="6400800"/>
            <a:ext cx="9372600"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Dave Hunt, </a:t>
            </a:r>
            <a:r>
              <a:rPr lang="en-US" sz="1600" i="1" dirty="0">
                <a:latin typeface="Calibri" panose="020F0502020204030204" pitchFamily="34" charset="0"/>
                <a:cs typeface="Calibri" panose="020F0502020204030204" pitchFamily="34" charset="0"/>
              </a:rPr>
              <a:t>What Love Is This? Calvinism's Misrepresentation of God</a:t>
            </a:r>
            <a:r>
              <a:rPr lang="en-US" sz="1600" dirty="0">
                <a:latin typeface="Calibri" panose="020F0502020204030204" pitchFamily="34" charset="0"/>
                <a:cs typeface="Calibri" panose="020F0502020204030204" pitchFamily="34" charset="0"/>
              </a:rPr>
              <a:t>, 4th ed. (Bend, OR: Berean Call, 2013), 42.</a:t>
            </a:r>
          </a:p>
        </p:txBody>
      </p:sp>
    </p:spTree>
    <p:extLst>
      <p:ext uri="{BB962C8B-B14F-4D97-AF65-F5344CB8AC3E}">
        <p14:creationId xmlns:p14="http://schemas.microsoft.com/office/powerpoint/2010/main" val="314887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1981200"/>
            <a:ext cx="10874829" cy="2895600"/>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Wells compares spiritual deadness to “an old dry [Christmas] tree with ―no fruit or ornaments of his own [his faith]. Then God comes along and hangs the bright jewel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him. . . . There is no real connection between what he is and this gift of faith from God.”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Tom Wells </a:t>
            </a:r>
          </a:p>
        </p:txBody>
      </p:sp>
      <p:sp>
        <p:nvSpPr>
          <p:cNvPr id="3" name="TextBox 2">
            <a:extLst>
              <a:ext uri="{FF2B5EF4-FFF2-40B4-BE49-F238E27FC236}">
                <a16:creationId xmlns:a16="http://schemas.microsoft.com/office/drawing/2014/main" id="{8EE002FD-3B48-499C-A419-5390C6A53357}"/>
              </a:ext>
            </a:extLst>
          </p:cNvPr>
          <p:cNvSpPr txBox="1"/>
          <p:nvPr/>
        </p:nvSpPr>
        <p:spPr>
          <a:xfrm>
            <a:off x="938893" y="6248400"/>
            <a:ext cx="10314214"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 Wells,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The Gift of God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(Carlisle, PA: Banner of Truth Trust, 1983), 56–57</a:t>
            </a:r>
          </a:p>
        </p:txBody>
      </p:sp>
    </p:spTree>
    <p:extLst>
      <p:ext uri="{BB962C8B-B14F-4D97-AF65-F5344CB8AC3E}">
        <p14:creationId xmlns:p14="http://schemas.microsoft.com/office/powerpoint/2010/main" val="3260388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15"/>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16433</TotalTime>
  <Words>6019</Words>
  <Application>Microsoft Office PowerPoint</Application>
  <PresentationFormat>Widescreen</PresentationFormat>
  <Paragraphs>427</Paragraphs>
  <Slides>84</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84</vt:i4>
      </vt:variant>
    </vt:vector>
  </HeadingPairs>
  <TitlesOfParts>
    <vt:vector size="92"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Irresistible Grace</vt:lpstr>
      <vt:lpstr>Irresistible Grace = Regeneration  Precedes Faith &amp; Faith is a Gift</vt:lpstr>
      <vt:lpstr>Irresistible Grace</vt:lpstr>
      <vt:lpstr>Calvinistic Arguments</vt:lpstr>
      <vt:lpstr>Faith is a Gift?</vt:lpstr>
      <vt:lpstr>PowerPoint Presentation</vt:lpstr>
      <vt:lpstr>PowerPoint Presentation</vt:lpstr>
      <vt:lpstr>Faith is a Gift?</vt:lpstr>
      <vt:lpstr>PowerPoint Presentation</vt:lpstr>
      <vt:lpstr>PowerPoint Presentation</vt:lpstr>
      <vt:lpstr>PowerPoint Presentation</vt:lpstr>
      <vt:lpstr>Faith is a Gift?</vt:lpstr>
      <vt:lpstr>Calvinist Proof-Texts</vt:lpstr>
      <vt:lpstr>PowerPoint Presentation</vt:lpstr>
      <vt:lpstr>PowerPoint Presentation</vt:lpstr>
      <vt:lpstr>PowerPoint Presentation</vt:lpstr>
      <vt:lpstr>PowerPoint Presentation</vt:lpstr>
      <vt:lpstr>Calvinist Proof-Texts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Calvinist Proof-Texts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“Gift” and “Not by Works” Do Refer To</vt:lpstr>
      <vt:lpstr>PowerPoint Presentation</vt:lpstr>
      <vt:lpstr>What “Gift” and “Not by Works” Do Refer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Faith is a Gift?</vt:lpstr>
      <vt:lpstr>iv. Miscellaneous Problems</vt:lpstr>
      <vt:lpstr>iv. Miscellaneous Problems</vt:lpstr>
      <vt:lpstr>PowerPoint Presentation</vt:lpstr>
      <vt:lpstr>PowerPoint Presentation</vt:lpstr>
      <vt:lpstr>iv. Miscellaneous Problems</vt:lpstr>
      <vt:lpstr>The Responsibility to Believe</vt:lpstr>
      <vt:lpstr>iv. Miscellaneous Problems</vt:lpstr>
      <vt:lpstr>PowerPoint Presentation</vt:lpstr>
      <vt:lpstr>iv. Miscellaneous Problems</vt:lpstr>
      <vt:lpstr>PowerPoint Presentation</vt:lpstr>
      <vt:lpstr>iv. Miscellaneous Problems</vt:lpstr>
      <vt:lpstr>PowerPoint Presentation</vt:lpstr>
      <vt:lpstr>iv. Miscellaneous Problems</vt:lpstr>
      <vt:lpstr>PowerPoint Presentation</vt:lpstr>
      <vt:lpstr>iv. Miscellaneous Problems</vt:lpstr>
      <vt:lpstr>Passages Conditioning Salvation  on Faith Alone (Sola Fide)</vt:lpstr>
      <vt:lpstr>PowerPoint Presentation</vt:lpstr>
      <vt:lpstr>Lewis Sperry Chafer, vol. 7, Systematic Theologyb  (Grand Rapids, MI: Kregel Publications, 1993), 265-66.</vt:lpstr>
      <vt:lpstr>PowerPoint Presentation</vt:lpstr>
      <vt:lpstr>PowerPoint Presentation</vt:lpstr>
      <vt:lpstr>iv. Miscellaneous Problems</vt:lpstr>
      <vt:lpstr>PowerPoint Presentation</vt:lpstr>
      <vt:lpstr>PowerPoint Presentation</vt:lpstr>
      <vt:lpstr>iv. Miscellaneous Problems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- 028</dc:title>
  <dc:subject>Neo Calvinism vs the Bible</dc:subject>
  <dc:creator>A. Woods</dc:creator>
  <dc:description>Modified by Jim McGowan</dc:description>
  <cp:lastModifiedBy>anne woods</cp:lastModifiedBy>
  <cp:revision>1904</cp:revision>
  <cp:lastPrinted>2025-05-09T14:29:48Z</cp:lastPrinted>
  <dcterms:created xsi:type="dcterms:W3CDTF">2009-03-17T12:21:13Z</dcterms:created>
  <dcterms:modified xsi:type="dcterms:W3CDTF">2025-05-24T21:22:58Z</dcterms:modified>
</cp:coreProperties>
</file>