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4"/>
  </p:notesMasterIdLst>
  <p:handoutMasterIdLst>
    <p:handoutMasterId r:id="rId75"/>
  </p:handoutMasterIdLst>
  <p:sldIdLst>
    <p:sldId id="2018" r:id="rId2"/>
    <p:sldId id="27664" r:id="rId3"/>
    <p:sldId id="2066" r:id="rId4"/>
    <p:sldId id="2019" r:id="rId5"/>
    <p:sldId id="27661" r:id="rId6"/>
    <p:sldId id="1977" r:id="rId7"/>
    <p:sldId id="2115" r:id="rId8"/>
    <p:sldId id="27732" r:id="rId9"/>
    <p:sldId id="27962" r:id="rId10"/>
    <p:sldId id="10701" r:id="rId11"/>
    <p:sldId id="12136" r:id="rId12"/>
    <p:sldId id="2020" r:id="rId13"/>
    <p:sldId id="27662" r:id="rId14"/>
    <p:sldId id="27963" r:id="rId15"/>
    <p:sldId id="27958" r:id="rId16"/>
    <p:sldId id="27959" r:id="rId17"/>
    <p:sldId id="27964" r:id="rId18"/>
    <p:sldId id="27965" r:id="rId19"/>
    <p:sldId id="27966" r:id="rId20"/>
    <p:sldId id="27967" r:id="rId21"/>
    <p:sldId id="2021" r:id="rId22"/>
    <p:sldId id="27663" r:id="rId23"/>
    <p:sldId id="2095" r:id="rId24"/>
    <p:sldId id="27665" r:id="rId25"/>
    <p:sldId id="27968" r:id="rId26"/>
    <p:sldId id="2024" r:id="rId27"/>
    <p:sldId id="27666" r:id="rId28"/>
    <p:sldId id="2157" r:id="rId29"/>
    <p:sldId id="2090" r:id="rId30"/>
    <p:sldId id="27969" r:id="rId31"/>
    <p:sldId id="1988" r:id="rId32"/>
    <p:sldId id="27970" r:id="rId33"/>
    <p:sldId id="2028" r:id="rId34"/>
    <p:sldId id="2029" r:id="rId35"/>
    <p:sldId id="27667" r:id="rId36"/>
    <p:sldId id="2030" r:id="rId37"/>
    <p:sldId id="27971" r:id="rId38"/>
    <p:sldId id="10972" r:id="rId39"/>
    <p:sldId id="27972" r:id="rId40"/>
    <p:sldId id="2369" r:id="rId41"/>
    <p:sldId id="27973" r:id="rId42"/>
    <p:sldId id="27974" r:id="rId43"/>
    <p:sldId id="27672" r:id="rId44"/>
    <p:sldId id="27986" r:id="rId45"/>
    <p:sldId id="27668" r:id="rId46"/>
    <p:sldId id="2031" r:id="rId47"/>
    <p:sldId id="27669" r:id="rId48"/>
    <p:sldId id="2032" r:id="rId49"/>
    <p:sldId id="27985" r:id="rId50"/>
    <p:sldId id="27670" r:id="rId51"/>
    <p:sldId id="2033" r:id="rId52"/>
    <p:sldId id="27671" r:id="rId53"/>
    <p:sldId id="27955" r:id="rId54"/>
    <p:sldId id="27956" r:id="rId55"/>
    <p:sldId id="27957" r:id="rId56"/>
    <p:sldId id="27952" r:id="rId57"/>
    <p:sldId id="2034" r:id="rId58"/>
    <p:sldId id="27976" r:id="rId59"/>
    <p:sldId id="27953" r:id="rId60"/>
    <p:sldId id="27977" r:id="rId61"/>
    <p:sldId id="5610" r:id="rId62"/>
    <p:sldId id="27978" r:id="rId63"/>
    <p:sldId id="27979" r:id="rId64"/>
    <p:sldId id="27982" r:id="rId65"/>
    <p:sldId id="5260" r:id="rId66"/>
    <p:sldId id="27983" r:id="rId67"/>
    <p:sldId id="27980" r:id="rId68"/>
    <p:sldId id="27984" r:id="rId69"/>
    <p:sldId id="266" r:id="rId70"/>
    <p:sldId id="2167" r:id="rId71"/>
    <p:sldId id="27673" r:id="rId72"/>
    <p:sldId id="27632" r:id="rId73"/>
  </p:sldIdLst>
  <p:sldSz cx="12192000" cy="6858000"/>
  <p:notesSz cx="7315200" cy="9601200"/>
  <p:custDataLst>
    <p:tags r:id="rId76"/>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00"/>
    <a:srgbClr val="33CC33"/>
    <a:srgbClr val="FFFF99"/>
    <a:srgbClr val="0000FF"/>
    <a:srgbClr val="0099FF"/>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34A441-67CC-435B-8DF4-8A95EB860C00}" v="26" dt="2025-05-17T19:51:41.991"/>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0" autoAdjust="0"/>
    <p:restoredTop sz="95974" autoAdjust="0"/>
  </p:normalViewPr>
  <p:slideViewPr>
    <p:cSldViewPr>
      <p:cViewPr varScale="1">
        <p:scale>
          <a:sx n="57" d="100"/>
          <a:sy n="57" d="100"/>
        </p:scale>
        <p:origin x="270" y="2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406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A856208-45B3-4AC6-8C62-86756A1D7D7A}"/>
    <pc:docChg chg="undo redo custSel addSld delSld modSld sldOrd modHandout">
      <pc:chgData name="Jim McGowan" userId="e2c7446dd3aca506" providerId="LiveId" clId="{AA856208-45B3-4AC6-8C62-86756A1D7D7A}" dt="2025-05-14T16:57:39.567" v="2698" actId="47"/>
      <pc:docMkLst>
        <pc:docMk/>
      </pc:docMkLst>
      <pc:sldChg chg="addSp delSp modSp mod">
        <pc:chgData name="Jim McGowan" userId="e2c7446dd3aca506" providerId="LiveId" clId="{AA856208-45B3-4AC6-8C62-86756A1D7D7A}" dt="2025-05-14T12:39:25.992" v="35" actId="1035"/>
        <pc:sldMkLst>
          <pc:docMk/>
          <pc:sldMk cId="0" sldId="2018"/>
        </pc:sldMkLst>
        <pc:picChg chg="add mod ord">
          <ac:chgData name="Jim McGowan" userId="e2c7446dd3aca506" providerId="LiveId" clId="{AA856208-45B3-4AC6-8C62-86756A1D7D7A}" dt="2025-05-14T12:39:25.992" v="35" actId="1035"/>
          <ac:picMkLst>
            <pc:docMk/>
            <pc:sldMk cId="0" sldId="2018"/>
            <ac:picMk id="2" creationId="{BB5D130F-2481-615E-D2DC-ABC909AF630F}"/>
          </ac:picMkLst>
        </pc:picChg>
        <pc:picChg chg="add mod">
          <ac:chgData name="Jim McGowan" userId="e2c7446dd3aca506" providerId="LiveId" clId="{AA856208-45B3-4AC6-8C62-86756A1D7D7A}" dt="2025-05-14T12:38:59.785" v="5"/>
          <ac:picMkLst>
            <pc:docMk/>
            <pc:sldMk cId="0" sldId="2018"/>
            <ac:picMk id="3" creationId="{31E891EE-EBB0-015B-F1A7-3900B5B80657}"/>
          </ac:picMkLst>
        </pc:picChg>
      </pc:sldChg>
      <pc:sldChg chg="addSp delSp modSp mod ord">
        <pc:chgData name="Jim McGowan" userId="e2c7446dd3aca506" providerId="LiveId" clId="{AA856208-45B3-4AC6-8C62-86756A1D7D7A}" dt="2025-05-14T16:46:02.832" v="2532" actId="1038"/>
        <pc:sldMkLst>
          <pc:docMk/>
          <pc:sldMk cId="0" sldId="2019"/>
        </pc:sldMkLst>
        <pc:spChg chg="mod">
          <ac:chgData name="Jim McGowan" userId="e2c7446dd3aca506" providerId="LiveId" clId="{AA856208-45B3-4AC6-8C62-86756A1D7D7A}" dt="2025-05-14T12:59:43.107" v="435" actId="12789"/>
          <ac:spMkLst>
            <pc:docMk/>
            <pc:sldMk cId="0" sldId="2019"/>
            <ac:spMk id="3075" creationId="{00000000-0000-0000-0000-000000000000}"/>
          </ac:spMkLst>
        </pc:spChg>
        <pc:spChg chg="mod">
          <ac:chgData name="Jim McGowan" userId="e2c7446dd3aca506" providerId="LiveId" clId="{AA856208-45B3-4AC6-8C62-86756A1D7D7A}" dt="2025-05-14T12:58:02.084" v="372" actId="404"/>
          <ac:spMkLst>
            <pc:docMk/>
            <pc:sldMk cId="0" sldId="2019"/>
            <ac:spMk id="21505" creationId="{00000000-0000-0000-0000-000000000000}"/>
          </ac:spMkLst>
        </pc:spChg>
        <pc:picChg chg="add mod">
          <ac:chgData name="Jim McGowan" userId="e2c7446dd3aca506" providerId="LiveId" clId="{AA856208-45B3-4AC6-8C62-86756A1D7D7A}" dt="2025-05-14T16:46:02.832" v="2532" actId="1038"/>
          <ac:picMkLst>
            <pc:docMk/>
            <pc:sldMk cId="0" sldId="2019"/>
            <ac:picMk id="3" creationId="{DEF78FA4-F45D-2A67-A94D-F0C5043C3A73}"/>
          </ac:picMkLst>
        </pc:picChg>
      </pc:sldChg>
      <pc:sldChg chg="addSp delSp modSp mod">
        <pc:chgData name="Jim McGowan" userId="e2c7446dd3aca506" providerId="LiveId" clId="{AA856208-45B3-4AC6-8C62-86756A1D7D7A}" dt="2025-05-14T16:46:54.594" v="2538"/>
        <pc:sldMkLst>
          <pc:docMk/>
          <pc:sldMk cId="0" sldId="2020"/>
        </pc:sldMkLst>
        <pc:spChg chg="add mod">
          <ac:chgData name="Jim McGowan" userId="e2c7446dd3aca506" providerId="LiveId" clId="{AA856208-45B3-4AC6-8C62-86756A1D7D7A}" dt="2025-05-14T13:01:41.549" v="458"/>
          <ac:spMkLst>
            <pc:docMk/>
            <pc:sldMk cId="0" sldId="2020"/>
            <ac:spMk id="3" creationId="{03FB0E48-527B-41A6-FFD8-4D663D341B65}"/>
          </ac:spMkLst>
        </pc:spChg>
        <pc:spChg chg="mod">
          <ac:chgData name="Jim McGowan" userId="e2c7446dd3aca506" providerId="LiveId" clId="{AA856208-45B3-4AC6-8C62-86756A1D7D7A}" dt="2025-05-14T13:01:06.574" v="451" actId="14100"/>
          <ac:spMkLst>
            <pc:docMk/>
            <pc:sldMk cId="0" sldId="2020"/>
            <ac:spMk id="4099" creationId="{00000000-0000-0000-0000-000000000000}"/>
          </ac:spMkLst>
        </pc:spChg>
        <pc:picChg chg="add mod">
          <ac:chgData name="Jim McGowan" userId="e2c7446dd3aca506" providerId="LiveId" clId="{AA856208-45B3-4AC6-8C62-86756A1D7D7A}" dt="2025-05-14T16:46:54.594" v="2538"/>
          <ac:picMkLst>
            <pc:docMk/>
            <pc:sldMk cId="0" sldId="2020"/>
            <ac:picMk id="4" creationId="{1F8AD037-2943-B230-0D47-578B81ACBED5}"/>
          </ac:picMkLst>
        </pc:picChg>
      </pc:sldChg>
      <pc:sldChg chg="addSp delSp modSp mod">
        <pc:chgData name="Jim McGowan" userId="e2c7446dd3aca506" providerId="LiveId" clId="{AA856208-45B3-4AC6-8C62-86756A1D7D7A}" dt="2025-05-14T16:46:58.389" v="2540"/>
        <pc:sldMkLst>
          <pc:docMk/>
          <pc:sldMk cId="0" sldId="2021"/>
        </pc:sldMkLst>
        <pc:spChg chg="mod">
          <ac:chgData name="Jim McGowan" userId="e2c7446dd3aca506" providerId="LiveId" clId="{AA856208-45B3-4AC6-8C62-86756A1D7D7A}" dt="2025-05-14T13:19:24.196" v="657" actId="948"/>
          <ac:spMkLst>
            <pc:docMk/>
            <pc:sldMk cId="0" sldId="2021"/>
            <ac:spMk id="22531" creationId="{00000000-0000-0000-0000-000000000000}"/>
          </ac:spMkLst>
        </pc:spChg>
        <pc:spChg chg="mod">
          <ac:chgData name="Jim McGowan" userId="e2c7446dd3aca506" providerId="LiveId" clId="{AA856208-45B3-4AC6-8C62-86756A1D7D7A}" dt="2025-05-14T13:10:29.231" v="550"/>
          <ac:spMkLst>
            <pc:docMk/>
            <pc:sldMk cId="0" sldId="2021"/>
            <ac:spMk id="25601" creationId="{00000000-0000-0000-0000-000000000000}"/>
          </ac:spMkLst>
        </pc:spChg>
        <pc:picChg chg="add mod">
          <ac:chgData name="Jim McGowan" userId="e2c7446dd3aca506" providerId="LiveId" clId="{AA856208-45B3-4AC6-8C62-86756A1D7D7A}" dt="2025-05-14T16:46:58.389" v="2540"/>
          <ac:picMkLst>
            <pc:docMk/>
            <pc:sldMk cId="0" sldId="2021"/>
            <ac:picMk id="3" creationId="{D2BD2A5A-508D-6E34-FC8F-DBDB2228979C}"/>
          </ac:picMkLst>
        </pc:picChg>
      </pc:sldChg>
      <pc:sldChg chg="addSp delSp modSp mod">
        <pc:chgData name="Jim McGowan" userId="e2c7446dd3aca506" providerId="LiveId" clId="{AA856208-45B3-4AC6-8C62-86756A1D7D7A}" dt="2025-05-14T16:47:01.687" v="2542"/>
        <pc:sldMkLst>
          <pc:docMk/>
          <pc:sldMk cId="0" sldId="2022"/>
        </pc:sldMkLst>
      </pc:sldChg>
      <pc:sldChg chg="addSp delSp modSp mod">
        <pc:chgData name="Jim McGowan" userId="e2c7446dd3aca506" providerId="LiveId" clId="{AA856208-45B3-4AC6-8C62-86756A1D7D7A}" dt="2025-05-14T16:47:07.489" v="2546"/>
        <pc:sldMkLst>
          <pc:docMk/>
          <pc:sldMk cId="0" sldId="2023"/>
        </pc:sldMkLst>
      </pc:sldChg>
      <pc:sldChg chg="addSp delSp modSp mod">
        <pc:chgData name="Jim McGowan" userId="e2c7446dd3aca506" providerId="LiveId" clId="{AA856208-45B3-4AC6-8C62-86756A1D7D7A}" dt="2025-05-14T16:47:13.800" v="2550"/>
        <pc:sldMkLst>
          <pc:docMk/>
          <pc:sldMk cId="0" sldId="2024"/>
        </pc:sldMkLst>
        <pc:spChg chg="mod">
          <ac:chgData name="Jim McGowan" userId="e2c7446dd3aca506" providerId="LiveId" clId="{AA856208-45B3-4AC6-8C62-86756A1D7D7A}" dt="2025-05-14T13:26:40.055" v="713" actId="14100"/>
          <ac:spMkLst>
            <pc:docMk/>
            <pc:sldMk cId="0" sldId="2024"/>
            <ac:spMk id="23555" creationId="{00000000-0000-0000-0000-000000000000}"/>
          </ac:spMkLst>
        </pc:spChg>
        <pc:spChg chg="mod">
          <ac:chgData name="Jim McGowan" userId="e2c7446dd3aca506" providerId="LiveId" clId="{AA856208-45B3-4AC6-8C62-86756A1D7D7A}" dt="2025-05-14T13:24:00.635" v="683"/>
          <ac:spMkLst>
            <pc:docMk/>
            <pc:sldMk cId="0" sldId="2024"/>
            <ac:spMk id="31745" creationId="{00000000-0000-0000-0000-000000000000}"/>
          </ac:spMkLst>
        </pc:spChg>
        <pc:picChg chg="add mod">
          <ac:chgData name="Jim McGowan" userId="e2c7446dd3aca506" providerId="LiveId" clId="{AA856208-45B3-4AC6-8C62-86756A1D7D7A}" dt="2025-05-14T16:47:13.800" v="2550"/>
          <ac:picMkLst>
            <pc:docMk/>
            <pc:sldMk cId="0" sldId="2024"/>
            <ac:picMk id="3" creationId="{B4BD6C6D-1778-6E10-6497-2CAFB3E32BBF}"/>
          </ac:picMkLst>
        </pc:picChg>
      </pc:sldChg>
      <pc:sldChg chg="modSp mod">
        <pc:chgData name="Jim McGowan" userId="e2c7446dd3aca506" providerId="LiveId" clId="{AA856208-45B3-4AC6-8C62-86756A1D7D7A}" dt="2025-05-14T13:28:47.995" v="743" actId="12789"/>
        <pc:sldMkLst>
          <pc:docMk/>
          <pc:sldMk cId="0" sldId="2025"/>
        </pc:sldMkLst>
      </pc:sldChg>
      <pc:sldChg chg="modSp mod ord">
        <pc:chgData name="Jim McGowan" userId="e2c7446dd3aca506" providerId="LiveId" clId="{AA856208-45B3-4AC6-8C62-86756A1D7D7A}" dt="2025-05-14T13:28:19.158" v="738" actId="12789"/>
        <pc:sldMkLst>
          <pc:docMk/>
          <pc:sldMk cId="0" sldId="2026"/>
        </pc:sldMkLst>
      </pc:sldChg>
      <pc:sldChg chg="addSp delSp modSp mod">
        <pc:chgData name="Jim McGowan" userId="e2c7446dd3aca506" providerId="LiveId" clId="{AA856208-45B3-4AC6-8C62-86756A1D7D7A}" dt="2025-05-14T16:47:17.346" v="2552"/>
        <pc:sldMkLst>
          <pc:docMk/>
          <pc:sldMk cId="0" sldId="2027"/>
        </pc:sldMkLst>
      </pc:sldChg>
      <pc:sldChg chg="addSp delSp modSp mod">
        <pc:chgData name="Jim McGowan" userId="e2c7446dd3aca506" providerId="LiveId" clId="{AA856208-45B3-4AC6-8C62-86756A1D7D7A}" dt="2025-05-14T16:47:30.141" v="2560"/>
        <pc:sldMkLst>
          <pc:docMk/>
          <pc:sldMk cId="0" sldId="2028"/>
        </pc:sldMkLst>
        <pc:spChg chg="mod">
          <ac:chgData name="Jim McGowan" userId="e2c7446dd3aca506" providerId="LiveId" clId="{AA856208-45B3-4AC6-8C62-86756A1D7D7A}" dt="2025-05-14T13:33:11.684" v="787" actId="14100"/>
          <ac:spMkLst>
            <pc:docMk/>
            <pc:sldMk cId="0" sldId="2028"/>
            <ac:spMk id="25603" creationId="{00000000-0000-0000-0000-000000000000}"/>
          </ac:spMkLst>
        </pc:spChg>
        <pc:spChg chg="mod">
          <ac:chgData name="Jim McGowan" userId="e2c7446dd3aca506" providerId="LiveId" clId="{AA856208-45B3-4AC6-8C62-86756A1D7D7A}" dt="2025-05-14T13:30:07.736" v="753" actId="1036"/>
          <ac:spMkLst>
            <pc:docMk/>
            <pc:sldMk cId="0" sldId="2028"/>
            <ac:spMk id="40961" creationId="{00000000-0000-0000-0000-000000000000}"/>
          </ac:spMkLst>
        </pc:spChg>
        <pc:picChg chg="add mod">
          <ac:chgData name="Jim McGowan" userId="e2c7446dd3aca506" providerId="LiveId" clId="{AA856208-45B3-4AC6-8C62-86756A1D7D7A}" dt="2025-05-14T16:47:30.141" v="2560"/>
          <ac:picMkLst>
            <pc:docMk/>
            <pc:sldMk cId="0" sldId="2028"/>
            <ac:picMk id="3" creationId="{CA92AF5F-9449-234A-F549-D1D02F93A5DD}"/>
          </ac:picMkLst>
        </pc:picChg>
      </pc:sldChg>
      <pc:sldChg chg="addSp delSp modSp mod">
        <pc:chgData name="Jim McGowan" userId="e2c7446dd3aca506" providerId="LiveId" clId="{AA856208-45B3-4AC6-8C62-86756A1D7D7A}" dt="2025-05-14T16:47:32.845" v="2562"/>
        <pc:sldMkLst>
          <pc:docMk/>
          <pc:sldMk cId="0" sldId="2029"/>
        </pc:sldMkLst>
        <pc:spChg chg="mod">
          <ac:chgData name="Jim McGowan" userId="e2c7446dd3aca506" providerId="LiveId" clId="{AA856208-45B3-4AC6-8C62-86756A1D7D7A}" dt="2025-05-14T13:33:03.058" v="786" actId="14100"/>
          <ac:spMkLst>
            <pc:docMk/>
            <pc:sldMk cId="0" sldId="2029"/>
            <ac:spMk id="26627" creationId="{00000000-0000-0000-0000-000000000000}"/>
          </ac:spMkLst>
        </pc:spChg>
        <pc:spChg chg="mod">
          <ac:chgData name="Jim McGowan" userId="e2c7446dd3aca506" providerId="LiveId" clId="{AA856208-45B3-4AC6-8C62-86756A1D7D7A}" dt="2025-05-14T13:32:22.193" v="777"/>
          <ac:spMkLst>
            <pc:docMk/>
            <pc:sldMk cId="0" sldId="2029"/>
            <ac:spMk id="41985" creationId="{00000000-0000-0000-0000-000000000000}"/>
          </ac:spMkLst>
        </pc:spChg>
        <pc:picChg chg="add mod">
          <ac:chgData name="Jim McGowan" userId="e2c7446dd3aca506" providerId="LiveId" clId="{AA856208-45B3-4AC6-8C62-86756A1D7D7A}" dt="2025-05-14T16:47:32.845" v="2562"/>
          <ac:picMkLst>
            <pc:docMk/>
            <pc:sldMk cId="0" sldId="2029"/>
            <ac:picMk id="3" creationId="{DF272C8D-6E7C-A6BD-C4FA-E95DBE37CB65}"/>
          </ac:picMkLst>
        </pc:picChg>
      </pc:sldChg>
      <pc:sldChg chg="addSp delSp modSp mod">
        <pc:chgData name="Jim McGowan" userId="e2c7446dd3aca506" providerId="LiveId" clId="{AA856208-45B3-4AC6-8C62-86756A1D7D7A}" dt="2025-05-14T16:47:35.898" v="2564"/>
        <pc:sldMkLst>
          <pc:docMk/>
          <pc:sldMk cId="0" sldId="2030"/>
        </pc:sldMkLst>
        <pc:spChg chg="mod">
          <ac:chgData name="Jim McGowan" userId="e2c7446dd3aca506" providerId="LiveId" clId="{AA856208-45B3-4AC6-8C62-86756A1D7D7A}" dt="2025-05-14T13:34:26.086" v="800" actId="14100"/>
          <ac:spMkLst>
            <pc:docMk/>
            <pc:sldMk cId="0" sldId="2030"/>
            <ac:spMk id="9219" creationId="{00000000-0000-0000-0000-000000000000}"/>
          </ac:spMkLst>
        </pc:spChg>
        <pc:spChg chg="mod">
          <ac:chgData name="Jim McGowan" userId="e2c7446dd3aca506" providerId="LiveId" clId="{AA856208-45B3-4AC6-8C62-86756A1D7D7A}" dt="2025-05-14T13:35:31.103" v="809"/>
          <ac:spMkLst>
            <pc:docMk/>
            <pc:sldMk cId="0" sldId="2030"/>
            <ac:spMk id="44033" creationId="{00000000-0000-0000-0000-000000000000}"/>
          </ac:spMkLst>
        </pc:spChg>
        <pc:picChg chg="add mod">
          <ac:chgData name="Jim McGowan" userId="e2c7446dd3aca506" providerId="LiveId" clId="{AA856208-45B3-4AC6-8C62-86756A1D7D7A}" dt="2025-05-14T16:47:35.898" v="2564"/>
          <ac:picMkLst>
            <pc:docMk/>
            <pc:sldMk cId="0" sldId="2030"/>
            <ac:picMk id="3" creationId="{BCAC736F-5968-64D2-712A-711FD7957F13}"/>
          </ac:picMkLst>
        </pc:picChg>
      </pc:sldChg>
      <pc:sldChg chg="addSp delSp modSp mod">
        <pc:chgData name="Jim McGowan" userId="e2c7446dd3aca506" providerId="LiveId" clId="{AA856208-45B3-4AC6-8C62-86756A1D7D7A}" dt="2025-05-14T16:47:38.789" v="2566"/>
        <pc:sldMkLst>
          <pc:docMk/>
          <pc:sldMk cId="0" sldId="2031"/>
        </pc:sldMkLst>
        <pc:spChg chg="mod">
          <ac:chgData name="Jim McGowan" userId="e2c7446dd3aca506" providerId="LiveId" clId="{AA856208-45B3-4AC6-8C62-86756A1D7D7A}" dt="2025-05-14T13:38:02.213" v="837" actId="14100"/>
          <ac:spMkLst>
            <pc:docMk/>
            <pc:sldMk cId="0" sldId="2031"/>
            <ac:spMk id="10243" creationId="{00000000-0000-0000-0000-000000000000}"/>
          </ac:spMkLst>
        </pc:spChg>
        <pc:spChg chg="mod">
          <ac:chgData name="Jim McGowan" userId="e2c7446dd3aca506" providerId="LiveId" clId="{AA856208-45B3-4AC6-8C62-86756A1D7D7A}" dt="2025-05-14T13:36:01.108" v="819" actId="1036"/>
          <ac:spMkLst>
            <pc:docMk/>
            <pc:sldMk cId="0" sldId="2031"/>
            <ac:spMk id="46081" creationId="{00000000-0000-0000-0000-000000000000}"/>
          </ac:spMkLst>
        </pc:spChg>
        <pc:picChg chg="add mod">
          <ac:chgData name="Jim McGowan" userId="e2c7446dd3aca506" providerId="LiveId" clId="{AA856208-45B3-4AC6-8C62-86756A1D7D7A}" dt="2025-05-14T16:47:38.789" v="2566"/>
          <ac:picMkLst>
            <pc:docMk/>
            <pc:sldMk cId="0" sldId="2031"/>
            <ac:picMk id="3" creationId="{37919E82-D30E-9B29-D9E2-83E73C9B93C0}"/>
          </ac:picMkLst>
        </pc:picChg>
      </pc:sldChg>
      <pc:sldChg chg="addSp delSp modSp mod">
        <pc:chgData name="Jim McGowan" userId="e2c7446dd3aca506" providerId="LiveId" clId="{AA856208-45B3-4AC6-8C62-86756A1D7D7A}" dt="2025-05-14T16:47:41.565" v="2568"/>
        <pc:sldMkLst>
          <pc:docMk/>
          <pc:sldMk cId="0" sldId="2032"/>
        </pc:sldMkLst>
        <pc:spChg chg="mod">
          <ac:chgData name="Jim McGowan" userId="e2c7446dd3aca506" providerId="LiveId" clId="{AA856208-45B3-4AC6-8C62-86756A1D7D7A}" dt="2025-05-14T13:39:08.594" v="854" actId="14100"/>
          <ac:spMkLst>
            <pc:docMk/>
            <pc:sldMk cId="0" sldId="2032"/>
            <ac:spMk id="28675" creationId="{00000000-0000-0000-0000-000000000000}"/>
          </ac:spMkLst>
        </pc:spChg>
        <pc:spChg chg="mod">
          <ac:chgData name="Jim McGowan" userId="e2c7446dd3aca506" providerId="LiveId" clId="{AA856208-45B3-4AC6-8C62-86756A1D7D7A}" dt="2025-05-14T13:38:34.036" v="847"/>
          <ac:spMkLst>
            <pc:docMk/>
            <pc:sldMk cId="0" sldId="2032"/>
            <ac:spMk id="48129" creationId="{00000000-0000-0000-0000-000000000000}"/>
          </ac:spMkLst>
        </pc:spChg>
        <pc:picChg chg="add mod">
          <ac:chgData name="Jim McGowan" userId="e2c7446dd3aca506" providerId="LiveId" clId="{AA856208-45B3-4AC6-8C62-86756A1D7D7A}" dt="2025-05-14T16:47:41.565" v="2568"/>
          <ac:picMkLst>
            <pc:docMk/>
            <pc:sldMk cId="0" sldId="2032"/>
            <ac:picMk id="3" creationId="{18855B3A-D743-90AC-FC61-976B67D8D5B0}"/>
          </ac:picMkLst>
        </pc:picChg>
      </pc:sldChg>
      <pc:sldChg chg="addSp delSp modSp mod">
        <pc:chgData name="Jim McGowan" userId="e2c7446dd3aca506" providerId="LiveId" clId="{AA856208-45B3-4AC6-8C62-86756A1D7D7A}" dt="2025-05-14T16:47:44.990" v="2570"/>
        <pc:sldMkLst>
          <pc:docMk/>
          <pc:sldMk cId="0" sldId="2033"/>
        </pc:sldMkLst>
        <pc:spChg chg="mod">
          <ac:chgData name="Jim McGowan" userId="e2c7446dd3aca506" providerId="LiveId" clId="{AA856208-45B3-4AC6-8C62-86756A1D7D7A}" dt="2025-05-14T13:40:54.575" v="893"/>
          <ac:spMkLst>
            <pc:docMk/>
            <pc:sldMk cId="0" sldId="2033"/>
            <ac:spMk id="27651" creationId="{00000000-0000-0000-0000-000000000000}"/>
          </ac:spMkLst>
        </pc:spChg>
        <pc:spChg chg="mod">
          <ac:chgData name="Jim McGowan" userId="e2c7446dd3aca506" providerId="LiveId" clId="{AA856208-45B3-4AC6-8C62-86756A1D7D7A}" dt="2025-05-14T13:40:21.319" v="870" actId="1036"/>
          <ac:spMkLst>
            <pc:docMk/>
            <pc:sldMk cId="0" sldId="2033"/>
            <ac:spMk id="50177" creationId="{00000000-0000-0000-0000-000000000000}"/>
          </ac:spMkLst>
        </pc:spChg>
        <pc:picChg chg="add mod">
          <ac:chgData name="Jim McGowan" userId="e2c7446dd3aca506" providerId="LiveId" clId="{AA856208-45B3-4AC6-8C62-86756A1D7D7A}" dt="2025-05-14T16:47:44.990" v="2570"/>
          <ac:picMkLst>
            <pc:docMk/>
            <pc:sldMk cId="0" sldId="2033"/>
            <ac:picMk id="3" creationId="{04C69F40-B5E4-4EC4-A029-BEC21F5C4573}"/>
          </ac:picMkLst>
        </pc:picChg>
      </pc:sldChg>
      <pc:sldChg chg="addSp delSp modSp mod">
        <pc:chgData name="Jim McGowan" userId="e2c7446dd3aca506" providerId="LiveId" clId="{AA856208-45B3-4AC6-8C62-86756A1D7D7A}" dt="2025-05-14T16:47:48.233" v="2572"/>
        <pc:sldMkLst>
          <pc:docMk/>
          <pc:sldMk cId="0" sldId="2034"/>
        </pc:sldMkLst>
        <pc:spChg chg="mod">
          <ac:chgData name="Jim McGowan" userId="e2c7446dd3aca506" providerId="LiveId" clId="{AA856208-45B3-4AC6-8C62-86756A1D7D7A}" dt="2025-05-14T13:42:49.016" v="907" actId="14100"/>
          <ac:spMkLst>
            <pc:docMk/>
            <pc:sldMk cId="0" sldId="2034"/>
            <ac:spMk id="29699" creationId="{00000000-0000-0000-0000-000000000000}"/>
          </ac:spMkLst>
        </pc:spChg>
        <pc:spChg chg="mod">
          <ac:chgData name="Jim McGowan" userId="e2c7446dd3aca506" providerId="LiveId" clId="{AA856208-45B3-4AC6-8C62-86756A1D7D7A}" dt="2025-05-14T13:43:35.246" v="916" actId="1036"/>
          <ac:spMkLst>
            <pc:docMk/>
            <pc:sldMk cId="0" sldId="2034"/>
            <ac:spMk id="52225" creationId="{00000000-0000-0000-0000-000000000000}"/>
          </ac:spMkLst>
        </pc:spChg>
        <pc:picChg chg="add mod">
          <ac:chgData name="Jim McGowan" userId="e2c7446dd3aca506" providerId="LiveId" clId="{AA856208-45B3-4AC6-8C62-86756A1D7D7A}" dt="2025-05-14T16:47:48.233" v="2572"/>
          <ac:picMkLst>
            <pc:docMk/>
            <pc:sldMk cId="0" sldId="2034"/>
            <ac:picMk id="3" creationId="{893893FD-2320-B7B3-1F6D-6D56B8DFB8A9}"/>
          </ac:picMkLst>
        </pc:picChg>
      </pc:sldChg>
      <pc:sldChg chg="addSp delSp modSp mod">
        <pc:chgData name="Jim McGowan" userId="e2c7446dd3aca506" providerId="LiveId" clId="{AA856208-45B3-4AC6-8C62-86756A1D7D7A}" dt="2025-05-14T16:47:55.472" v="2578"/>
        <pc:sldMkLst>
          <pc:docMk/>
          <pc:sldMk cId="0" sldId="2035"/>
        </pc:sldMkLst>
      </pc:sldChg>
      <pc:sldChg chg="modSp mod ord">
        <pc:chgData name="Jim McGowan" userId="e2c7446dd3aca506" providerId="LiveId" clId="{AA856208-45B3-4AC6-8C62-86756A1D7D7A}" dt="2025-05-14T13:51:46.591" v="998"/>
        <pc:sldMkLst>
          <pc:docMk/>
          <pc:sldMk cId="0" sldId="2036"/>
        </pc:sldMkLst>
      </pc:sldChg>
      <pc:sldChg chg="addSp delSp modSp mod">
        <pc:chgData name="Jim McGowan" userId="e2c7446dd3aca506" providerId="LiveId" clId="{AA856208-45B3-4AC6-8C62-86756A1D7D7A}" dt="2025-05-14T16:48:08.729" v="2588"/>
        <pc:sldMkLst>
          <pc:docMk/>
          <pc:sldMk cId="0" sldId="2037"/>
        </pc:sldMkLst>
      </pc:sldChg>
      <pc:sldChg chg="addSp delSp modSp mod">
        <pc:chgData name="Jim McGowan" userId="e2c7446dd3aca506" providerId="LiveId" clId="{AA856208-45B3-4AC6-8C62-86756A1D7D7A}" dt="2025-05-14T16:48:15.108" v="2592"/>
        <pc:sldMkLst>
          <pc:docMk/>
          <pc:sldMk cId="0" sldId="2038"/>
        </pc:sldMkLst>
      </pc:sldChg>
      <pc:sldChg chg="addSp delSp modSp mod">
        <pc:chgData name="Jim McGowan" userId="e2c7446dd3aca506" providerId="LiveId" clId="{AA856208-45B3-4AC6-8C62-86756A1D7D7A}" dt="2025-05-14T14:07:19.873" v="1151" actId="12788"/>
        <pc:sldMkLst>
          <pc:docMk/>
          <pc:sldMk cId="0" sldId="2039"/>
        </pc:sldMkLst>
      </pc:sldChg>
      <pc:sldChg chg="addSp delSp modSp mod ord">
        <pc:chgData name="Jim McGowan" userId="e2c7446dd3aca506" providerId="LiveId" clId="{AA856208-45B3-4AC6-8C62-86756A1D7D7A}" dt="2025-05-14T16:48:31.634" v="2604"/>
        <pc:sldMkLst>
          <pc:docMk/>
          <pc:sldMk cId="0" sldId="2040"/>
        </pc:sldMkLst>
      </pc:sldChg>
      <pc:sldChg chg="addSp delSp modSp mod">
        <pc:chgData name="Jim McGowan" userId="e2c7446dd3aca506" providerId="LiveId" clId="{AA856208-45B3-4AC6-8C62-86756A1D7D7A}" dt="2025-05-14T16:48:39.241" v="2608"/>
        <pc:sldMkLst>
          <pc:docMk/>
          <pc:sldMk cId="0" sldId="2041"/>
        </pc:sldMkLst>
      </pc:sldChg>
      <pc:sldChg chg="addSp delSp modSp mod">
        <pc:chgData name="Jim McGowan" userId="e2c7446dd3aca506" providerId="LiveId" clId="{AA856208-45B3-4AC6-8C62-86756A1D7D7A}" dt="2025-05-14T16:48:45.952" v="2612"/>
        <pc:sldMkLst>
          <pc:docMk/>
          <pc:sldMk cId="0" sldId="2042"/>
        </pc:sldMkLst>
      </pc:sldChg>
      <pc:sldChg chg="addSp delSp modSp mod">
        <pc:chgData name="Jim McGowan" userId="e2c7446dd3aca506" providerId="LiveId" clId="{AA856208-45B3-4AC6-8C62-86756A1D7D7A}" dt="2025-05-14T16:48:56.126" v="2620"/>
        <pc:sldMkLst>
          <pc:docMk/>
          <pc:sldMk cId="0" sldId="2043"/>
        </pc:sldMkLst>
      </pc:sldChg>
      <pc:sldChg chg="modSp mod">
        <pc:chgData name="Jim McGowan" userId="e2c7446dd3aca506" providerId="LiveId" clId="{AA856208-45B3-4AC6-8C62-86756A1D7D7A}" dt="2025-05-14T15:17:19.960" v="1562" actId="12789"/>
        <pc:sldMkLst>
          <pc:docMk/>
          <pc:sldMk cId="0" sldId="2044"/>
        </pc:sldMkLst>
      </pc:sldChg>
      <pc:sldChg chg="addSp modSp mod">
        <pc:chgData name="Jim McGowan" userId="e2c7446dd3aca506" providerId="LiveId" clId="{AA856208-45B3-4AC6-8C62-86756A1D7D7A}" dt="2025-05-14T15:29:04.408" v="1602" actId="1076"/>
        <pc:sldMkLst>
          <pc:docMk/>
          <pc:sldMk cId="0" sldId="2045"/>
        </pc:sldMkLst>
      </pc:sldChg>
      <pc:sldChg chg="addSp delSp modSp mod modClrScheme chgLayout">
        <pc:chgData name="Jim McGowan" userId="e2c7446dd3aca506" providerId="LiveId" clId="{AA856208-45B3-4AC6-8C62-86756A1D7D7A}" dt="2025-05-14T16:49:08.714" v="2628"/>
        <pc:sldMkLst>
          <pc:docMk/>
          <pc:sldMk cId="0" sldId="2046"/>
        </pc:sldMkLst>
      </pc:sldChg>
      <pc:sldChg chg="addSp delSp modSp mod">
        <pc:chgData name="Jim McGowan" userId="e2c7446dd3aca506" providerId="LiveId" clId="{AA856208-45B3-4AC6-8C62-86756A1D7D7A}" dt="2025-05-14T15:30:58.334" v="1632"/>
        <pc:sldMkLst>
          <pc:docMk/>
          <pc:sldMk cId="0" sldId="2047"/>
        </pc:sldMkLst>
      </pc:sldChg>
      <pc:sldChg chg="addSp delSp modSp mod">
        <pc:chgData name="Jim McGowan" userId="e2c7446dd3aca506" providerId="LiveId" clId="{AA856208-45B3-4AC6-8C62-86756A1D7D7A}" dt="2025-05-14T16:49:23.278" v="2638"/>
        <pc:sldMkLst>
          <pc:docMk/>
          <pc:sldMk cId="0" sldId="2048"/>
        </pc:sldMkLst>
      </pc:sldChg>
      <pc:sldChg chg="addSp delSp modSp mod">
        <pc:chgData name="Jim McGowan" userId="e2c7446dd3aca506" providerId="LiveId" clId="{AA856208-45B3-4AC6-8C62-86756A1D7D7A}" dt="2025-05-14T16:49:29.099" v="2642"/>
        <pc:sldMkLst>
          <pc:docMk/>
          <pc:sldMk cId="0" sldId="2049"/>
        </pc:sldMkLst>
      </pc:sldChg>
      <pc:sldChg chg="addSp delSp modSp mod">
        <pc:chgData name="Jim McGowan" userId="e2c7446dd3aca506" providerId="LiveId" clId="{AA856208-45B3-4AC6-8C62-86756A1D7D7A}" dt="2025-05-14T15:47:16.710" v="1823" actId="12789"/>
        <pc:sldMkLst>
          <pc:docMk/>
          <pc:sldMk cId="0" sldId="2050"/>
        </pc:sldMkLst>
      </pc:sldChg>
      <pc:sldChg chg="addSp modSp del mod">
        <pc:chgData name="Jim McGowan" userId="e2c7446dd3aca506" providerId="LiveId" clId="{AA856208-45B3-4AC6-8C62-86756A1D7D7A}" dt="2025-05-14T16:03:44.313" v="1983" actId="47"/>
        <pc:sldMkLst>
          <pc:docMk/>
          <pc:sldMk cId="0" sldId="2051"/>
        </pc:sldMkLst>
      </pc:sldChg>
      <pc:sldChg chg="addSp delSp modSp mod">
        <pc:chgData name="Jim McGowan" userId="e2c7446dd3aca506" providerId="LiveId" clId="{AA856208-45B3-4AC6-8C62-86756A1D7D7A}" dt="2025-05-14T16:49:39.628" v="2646"/>
        <pc:sldMkLst>
          <pc:docMk/>
          <pc:sldMk cId="0" sldId="2052"/>
        </pc:sldMkLst>
      </pc:sldChg>
      <pc:sldChg chg="modSp mod">
        <pc:chgData name="Jim McGowan" userId="e2c7446dd3aca506" providerId="LiveId" clId="{AA856208-45B3-4AC6-8C62-86756A1D7D7A}" dt="2025-05-14T16:06:26.170" v="2008" actId="12789"/>
        <pc:sldMkLst>
          <pc:docMk/>
          <pc:sldMk cId="0" sldId="2054"/>
        </pc:sldMkLst>
      </pc:sldChg>
      <pc:sldChg chg="modSp mod">
        <pc:chgData name="Jim McGowan" userId="e2c7446dd3aca506" providerId="LiveId" clId="{AA856208-45B3-4AC6-8C62-86756A1D7D7A}" dt="2025-05-14T16:26:12.407" v="2191" actId="1035"/>
        <pc:sldMkLst>
          <pc:docMk/>
          <pc:sldMk cId="0" sldId="2055"/>
        </pc:sldMkLst>
      </pc:sldChg>
      <pc:sldChg chg="addSp delSp modSp mod ord">
        <pc:chgData name="Jim McGowan" userId="e2c7446dd3aca506" providerId="LiveId" clId="{AA856208-45B3-4AC6-8C62-86756A1D7D7A}" dt="2025-05-14T16:27:26.598" v="2205"/>
        <pc:sldMkLst>
          <pc:docMk/>
          <pc:sldMk cId="0" sldId="2056"/>
        </pc:sldMkLst>
      </pc:sldChg>
      <pc:sldChg chg="addSp modSp mod ord">
        <pc:chgData name="Jim McGowan" userId="e2c7446dd3aca506" providerId="LiveId" clId="{AA856208-45B3-4AC6-8C62-86756A1D7D7A}" dt="2025-05-14T16:28:09.771" v="2221"/>
        <pc:sldMkLst>
          <pc:docMk/>
          <pc:sldMk cId="0" sldId="2057"/>
        </pc:sldMkLst>
      </pc:sldChg>
      <pc:sldChg chg="addSp modSp mod ord">
        <pc:chgData name="Jim McGowan" userId="e2c7446dd3aca506" providerId="LiveId" clId="{AA856208-45B3-4AC6-8C62-86756A1D7D7A}" dt="2025-05-14T16:30:10.565" v="2264"/>
        <pc:sldMkLst>
          <pc:docMk/>
          <pc:sldMk cId="0" sldId="2058"/>
        </pc:sldMkLst>
      </pc:sldChg>
      <pc:sldChg chg="addSp modSp mod ord">
        <pc:chgData name="Jim McGowan" userId="e2c7446dd3aca506" providerId="LiveId" clId="{AA856208-45B3-4AC6-8C62-86756A1D7D7A}" dt="2025-05-14T16:32:04.733" v="2299" actId="1036"/>
        <pc:sldMkLst>
          <pc:docMk/>
          <pc:sldMk cId="0" sldId="2059"/>
        </pc:sldMkLst>
      </pc:sldChg>
      <pc:sldChg chg="addSp modSp mod ord">
        <pc:chgData name="Jim McGowan" userId="e2c7446dd3aca506" providerId="LiveId" clId="{AA856208-45B3-4AC6-8C62-86756A1D7D7A}" dt="2025-05-14T16:31:33.890" v="2285"/>
        <pc:sldMkLst>
          <pc:docMk/>
          <pc:sldMk cId="0" sldId="2060"/>
        </pc:sldMkLst>
      </pc:sldChg>
      <pc:sldChg chg="addSp delSp modSp mod ord">
        <pc:chgData name="Jim McGowan" userId="e2c7446dd3aca506" providerId="LiveId" clId="{AA856208-45B3-4AC6-8C62-86756A1D7D7A}" dt="2025-05-14T16:33:32.617" v="2320" actId="478"/>
        <pc:sldMkLst>
          <pc:docMk/>
          <pc:sldMk cId="0" sldId="2061"/>
        </pc:sldMkLst>
      </pc:sldChg>
      <pc:sldChg chg="addSp delSp modSp mod">
        <pc:chgData name="Jim McGowan" userId="e2c7446dd3aca506" providerId="LiveId" clId="{AA856208-45B3-4AC6-8C62-86756A1D7D7A}" dt="2025-05-14T16:50:05.335" v="2652"/>
        <pc:sldMkLst>
          <pc:docMk/>
          <pc:sldMk cId="0" sldId="2062"/>
        </pc:sldMkLst>
      </pc:sldChg>
      <pc:sldChg chg="addSp delSp modSp mod">
        <pc:chgData name="Jim McGowan" userId="e2c7446dd3aca506" providerId="LiveId" clId="{AA856208-45B3-4AC6-8C62-86756A1D7D7A}" dt="2025-05-14T16:50:10.399" v="2656"/>
        <pc:sldMkLst>
          <pc:docMk/>
          <pc:sldMk cId="0" sldId="2063"/>
        </pc:sldMkLst>
      </pc:sldChg>
      <pc:sldChg chg="addSp delSp modSp mod">
        <pc:chgData name="Jim McGowan" userId="e2c7446dd3aca506" providerId="LiveId" clId="{AA856208-45B3-4AC6-8C62-86756A1D7D7A}" dt="2025-05-14T16:50:21.344" v="2664"/>
        <pc:sldMkLst>
          <pc:docMk/>
          <pc:sldMk cId="0" sldId="2064"/>
        </pc:sldMkLst>
      </pc:sldChg>
      <pc:sldChg chg="addSp delSp modSp mod modClrScheme chgLayout">
        <pc:chgData name="Jim McGowan" userId="e2c7446dd3aca506" providerId="LiveId" clId="{AA856208-45B3-4AC6-8C62-86756A1D7D7A}" dt="2025-05-14T16:44:49.853" v="2467" actId="208"/>
        <pc:sldMkLst>
          <pc:docMk/>
          <pc:sldMk cId="0" sldId="2066"/>
        </pc:sldMkLst>
        <pc:spChg chg="mod">
          <ac:chgData name="Jim McGowan" userId="e2c7446dd3aca506" providerId="LiveId" clId="{AA856208-45B3-4AC6-8C62-86756A1D7D7A}" dt="2025-05-14T12:57:52.286" v="370" actId="404"/>
          <ac:spMkLst>
            <pc:docMk/>
            <pc:sldMk cId="0" sldId="2066"/>
            <ac:spMk id="19457" creationId="{00000000-0000-0000-0000-000000000000}"/>
          </ac:spMkLst>
        </pc:spChg>
        <pc:graphicFrameChg chg="add mod ord modGraphic">
          <ac:chgData name="Jim McGowan" userId="e2c7446dd3aca506" providerId="LiveId" clId="{AA856208-45B3-4AC6-8C62-86756A1D7D7A}" dt="2025-05-14T12:59:17.452" v="382" actId="167"/>
          <ac:graphicFrameMkLst>
            <pc:docMk/>
            <pc:sldMk cId="0" sldId="2066"/>
            <ac:graphicFrameMk id="7" creationId="{51CC5452-AAC3-5A40-9616-3E5D4DF0027B}"/>
          </ac:graphicFrameMkLst>
        </pc:graphicFrameChg>
        <pc:picChg chg="add mod modCrop">
          <ac:chgData name="Jim McGowan" userId="e2c7446dd3aca506" providerId="LiveId" clId="{AA856208-45B3-4AC6-8C62-86756A1D7D7A}" dt="2025-05-14T16:44:49.853" v="2467" actId="208"/>
          <ac:picMkLst>
            <pc:docMk/>
            <pc:sldMk cId="0" sldId="2066"/>
            <ac:picMk id="2" creationId="{EB80E625-C60C-4E46-E27E-176EC62D1AFC}"/>
          </ac:picMkLst>
        </pc:picChg>
      </pc:sldChg>
      <pc:sldChg chg="del">
        <pc:chgData name="Jim McGowan" userId="e2c7446dd3aca506" providerId="LiveId" clId="{AA856208-45B3-4AC6-8C62-86756A1D7D7A}" dt="2025-05-14T12:56:27.657" v="355" actId="47"/>
        <pc:sldMkLst>
          <pc:docMk/>
          <pc:sldMk cId="0" sldId="2067"/>
        </pc:sldMkLst>
      </pc:sldChg>
      <pc:sldChg chg="del">
        <pc:chgData name="Jim McGowan" userId="e2c7446dd3aca506" providerId="LiveId" clId="{AA856208-45B3-4AC6-8C62-86756A1D7D7A}" dt="2025-05-14T13:00:12.259" v="443" actId="47"/>
        <pc:sldMkLst>
          <pc:docMk/>
          <pc:sldMk cId="0" sldId="2068"/>
        </pc:sldMkLst>
      </pc:sldChg>
      <pc:sldChg chg="del">
        <pc:chgData name="Jim McGowan" userId="e2c7446dd3aca506" providerId="LiveId" clId="{AA856208-45B3-4AC6-8C62-86756A1D7D7A}" dt="2025-05-14T13:02:11.750" v="464" actId="47"/>
        <pc:sldMkLst>
          <pc:docMk/>
          <pc:sldMk cId="0" sldId="2069"/>
        </pc:sldMkLst>
      </pc:sldChg>
      <pc:sldChg chg="addSp delSp modSp mod">
        <pc:chgData name="Jim McGowan" userId="e2c7446dd3aca506" providerId="LiveId" clId="{AA856208-45B3-4AC6-8C62-86756A1D7D7A}" dt="2025-05-14T16:47:04.435" v="2544"/>
        <pc:sldMkLst>
          <pc:docMk/>
          <pc:sldMk cId="0" sldId="2070"/>
        </pc:sldMkLst>
        <pc:spChg chg="mod">
          <ac:chgData name="Jim McGowan" userId="e2c7446dd3aca506" providerId="LiveId" clId="{AA856208-45B3-4AC6-8C62-86756A1D7D7A}" dt="2025-05-14T13:14:35.148" v="594" actId="948"/>
          <ac:spMkLst>
            <pc:docMk/>
            <pc:sldMk cId="0" sldId="2070"/>
            <ac:spMk id="3" creationId="{00000000-0000-0000-0000-000000000000}"/>
          </ac:spMkLst>
        </pc:spChg>
        <pc:spChg chg="mod">
          <ac:chgData name="Jim McGowan" userId="e2c7446dd3aca506" providerId="LiveId" clId="{AA856208-45B3-4AC6-8C62-86756A1D7D7A}" dt="2025-05-14T13:12:41.574" v="581" actId="1036"/>
          <ac:spMkLst>
            <pc:docMk/>
            <pc:sldMk cId="0" sldId="2070"/>
            <ac:spMk id="27649" creationId="{00000000-0000-0000-0000-000000000000}"/>
          </ac:spMkLst>
        </pc:spChg>
        <pc:picChg chg="add mod">
          <ac:chgData name="Jim McGowan" userId="e2c7446dd3aca506" providerId="LiveId" clId="{AA856208-45B3-4AC6-8C62-86756A1D7D7A}" dt="2025-05-14T13:15:12.653" v="609" actId="1037"/>
          <ac:picMkLst>
            <pc:docMk/>
            <pc:sldMk cId="0" sldId="2070"/>
            <ac:picMk id="4" creationId="{9C8AF92C-49F1-87D0-52E5-3F54060A861E}"/>
          </ac:picMkLst>
        </pc:picChg>
        <pc:picChg chg="add mod">
          <ac:chgData name="Jim McGowan" userId="e2c7446dd3aca506" providerId="LiveId" clId="{AA856208-45B3-4AC6-8C62-86756A1D7D7A}" dt="2025-05-14T16:47:04.435" v="2544"/>
          <ac:picMkLst>
            <pc:docMk/>
            <pc:sldMk cId="0" sldId="2070"/>
            <ac:picMk id="5" creationId="{4CDAD56D-B3D5-3238-4CB4-7C7C612CACE4}"/>
          </ac:picMkLst>
        </pc:picChg>
        <pc:picChg chg="mod">
          <ac:chgData name="Jim McGowan" userId="e2c7446dd3aca506" providerId="LiveId" clId="{AA856208-45B3-4AC6-8C62-86756A1D7D7A}" dt="2025-05-14T13:14:57.537" v="598" actId="208"/>
          <ac:picMkLst>
            <pc:docMk/>
            <pc:sldMk cId="0" sldId="2070"/>
            <ac:picMk id="27651" creationId="{00000000-0000-0000-0000-000000000000}"/>
          </ac:picMkLst>
        </pc:picChg>
      </pc:sldChg>
      <pc:sldChg chg="del">
        <pc:chgData name="Jim McGowan" userId="e2c7446dd3aca506" providerId="LiveId" clId="{AA856208-45B3-4AC6-8C62-86756A1D7D7A}" dt="2025-05-14T13:02:35.021" v="470" actId="47"/>
        <pc:sldMkLst>
          <pc:docMk/>
          <pc:sldMk cId="0" sldId="2071"/>
        </pc:sldMkLst>
      </pc:sldChg>
      <pc:sldChg chg="del">
        <pc:chgData name="Jim McGowan" userId="e2c7446dd3aca506" providerId="LiveId" clId="{AA856208-45B3-4AC6-8C62-86756A1D7D7A}" dt="2025-05-14T13:03:29.644" v="476" actId="47"/>
        <pc:sldMkLst>
          <pc:docMk/>
          <pc:sldMk cId="0" sldId="2072"/>
        </pc:sldMkLst>
      </pc:sldChg>
      <pc:sldChg chg="del">
        <pc:chgData name="Jim McGowan" userId="e2c7446dd3aca506" providerId="LiveId" clId="{AA856208-45B3-4AC6-8C62-86756A1D7D7A}" dt="2025-05-14T13:04:17.692" v="486" actId="47"/>
        <pc:sldMkLst>
          <pc:docMk/>
          <pc:sldMk cId="0" sldId="2073"/>
        </pc:sldMkLst>
      </pc:sldChg>
      <pc:sldChg chg="del">
        <pc:chgData name="Jim McGowan" userId="e2c7446dd3aca506" providerId="LiveId" clId="{AA856208-45B3-4AC6-8C62-86756A1D7D7A}" dt="2025-05-14T13:04:41.013" v="492" actId="47"/>
        <pc:sldMkLst>
          <pc:docMk/>
          <pc:sldMk cId="0" sldId="2074"/>
        </pc:sldMkLst>
      </pc:sldChg>
      <pc:sldChg chg="del">
        <pc:chgData name="Jim McGowan" userId="e2c7446dd3aca506" providerId="LiveId" clId="{AA856208-45B3-4AC6-8C62-86756A1D7D7A}" dt="2025-05-14T13:05:15.290" v="498" actId="47"/>
        <pc:sldMkLst>
          <pc:docMk/>
          <pc:sldMk cId="0" sldId="2075"/>
        </pc:sldMkLst>
      </pc:sldChg>
      <pc:sldChg chg="del">
        <pc:chgData name="Jim McGowan" userId="e2c7446dd3aca506" providerId="LiveId" clId="{AA856208-45B3-4AC6-8C62-86756A1D7D7A}" dt="2025-05-14T13:05:37.204" v="504" actId="47"/>
        <pc:sldMkLst>
          <pc:docMk/>
          <pc:sldMk cId="0" sldId="2076"/>
        </pc:sldMkLst>
      </pc:sldChg>
      <pc:sldChg chg="del">
        <pc:chgData name="Jim McGowan" userId="e2c7446dd3aca506" providerId="LiveId" clId="{AA856208-45B3-4AC6-8C62-86756A1D7D7A}" dt="2025-05-14T13:05:58.307" v="510" actId="47"/>
        <pc:sldMkLst>
          <pc:docMk/>
          <pc:sldMk cId="0" sldId="2077"/>
        </pc:sldMkLst>
      </pc:sldChg>
      <pc:sldChg chg="del">
        <pc:chgData name="Jim McGowan" userId="e2c7446dd3aca506" providerId="LiveId" clId="{AA856208-45B3-4AC6-8C62-86756A1D7D7A}" dt="2025-05-14T13:06:17.462" v="516" actId="47"/>
        <pc:sldMkLst>
          <pc:docMk/>
          <pc:sldMk cId="0" sldId="2078"/>
        </pc:sldMkLst>
      </pc:sldChg>
      <pc:sldChg chg="addSp delSp modSp mod">
        <pc:chgData name="Jim McGowan" userId="e2c7446dd3aca506" providerId="LiveId" clId="{AA856208-45B3-4AC6-8C62-86756A1D7D7A}" dt="2025-05-14T16:47:50.777" v="2574"/>
        <pc:sldMkLst>
          <pc:docMk/>
          <pc:sldMk cId="0" sldId="2079"/>
        </pc:sldMkLst>
      </pc:sldChg>
      <pc:sldChg chg="del">
        <pc:chgData name="Jim McGowan" userId="e2c7446dd3aca506" providerId="LiveId" clId="{AA856208-45B3-4AC6-8C62-86756A1D7D7A}" dt="2025-05-14T13:45:46.021" v="942" actId="47"/>
        <pc:sldMkLst>
          <pc:docMk/>
          <pc:sldMk cId="0" sldId="2080"/>
        </pc:sldMkLst>
      </pc:sldChg>
      <pc:sldChg chg="del">
        <pc:chgData name="Jim McGowan" userId="e2c7446dd3aca506" providerId="LiveId" clId="{AA856208-45B3-4AC6-8C62-86756A1D7D7A}" dt="2025-05-14T14:47:56.909" v="1333" actId="47"/>
        <pc:sldMkLst>
          <pc:docMk/>
          <pc:sldMk cId="0" sldId="2081"/>
        </pc:sldMkLst>
      </pc:sldChg>
      <pc:sldChg chg="del">
        <pc:chgData name="Jim McGowan" userId="e2c7446dd3aca506" providerId="LiveId" clId="{AA856208-45B3-4AC6-8C62-86756A1D7D7A}" dt="2025-05-14T14:48:23.420" v="1337" actId="47"/>
        <pc:sldMkLst>
          <pc:docMk/>
          <pc:sldMk cId="0" sldId="2082"/>
        </pc:sldMkLst>
      </pc:sldChg>
      <pc:sldChg chg="del">
        <pc:chgData name="Jim McGowan" userId="e2c7446dd3aca506" providerId="LiveId" clId="{AA856208-45B3-4AC6-8C62-86756A1D7D7A}" dt="2025-05-14T14:48:59.558" v="1342" actId="47"/>
        <pc:sldMkLst>
          <pc:docMk/>
          <pc:sldMk cId="0" sldId="2083"/>
        </pc:sldMkLst>
      </pc:sldChg>
      <pc:sldChg chg="del">
        <pc:chgData name="Jim McGowan" userId="e2c7446dd3aca506" providerId="LiveId" clId="{AA856208-45B3-4AC6-8C62-86756A1D7D7A}" dt="2025-05-14T14:49:26.089" v="1346" actId="47"/>
        <pc:sldMkLst>
          <pc:docMk/>
          <pc:sldMk cId="0" sldId="2084"/>
        </pc:sldMkLst>
      </pc:sldChg>
      <pc:sldChg chg="del">
        <pc:chgData name="Jim McGowan" userId="e2c7446dd3aca506" providerId="LiveId" clId="{AA856208-45B3-4AC6-8C62-86756A1D7D7A}" dt="2025-05-14T14:49:52.256" v="1350" actId="47"/>
        <pc:sldMkLst>
          <pc:docMk/>
          <pc:sldMk cId="0" sldId="2085"/>
        </pc:sldMkLst>
      </pc:sldChg>
      <pc:sldChg chg="del">
        <pc:chgData name="Jim McGowan" userId="e2c7446dd3aca506" providerId="LiveId" clId="{AA856208-45B3-4AC6-8C62-86756A1D7D7A}" dt="2025-05-14T14:50:46.754" v="1354" actId="47"/>
        <pc:sldMkLst>
          <pc:docMk/>
          <pc:sldMk cId="0" sldId="2086"/>
        </pc:sldMkLst>
      </pc:sldChg>
      <pc:sldChg chg="del">
        <pc:chgData name="Jim McGowan" userId="e2c7446dd3aca506" providerId="LiveId" clId="{AA856208-45B3-4AC6-8C62-86756A1D7D7A}" dt="2025-05-14T14:51:19.300" v="1358" actId="47"/>
        <pc:sldMkLst>
          <pc:docMk/>
          <pc:sldMk cId="0" sldId="2087"/>
        </pc:sldMkLst>
      </pc:sldChg>
      <pc:sldChg chg="del">
        <pc:chgData name="Jim McGowan" userId="e2c7446dd3aca506" providerId="LiveId" clId="{AA856208-45B3-4AC6-8C62-86756A1D7D7A}" dt="2025-05-14T15:40:03.631" v="1737" actId="47"/>
        <pc:sldMkLst>
          <pc:docMk/>
          <pc:sldMk cId="0" sldId="2088"/>
        </pc:sldMkLst>
      </pc:sldChg>
      <pc:sldChg chg="del">
        <pc:chgData name="Jim McGowan" userId="e2c7446dd3aca506" providerId="LiveId" clId="{AA856208-45B3-4AC6-8C62-86756A1D7D7A}" dt="2025-05-14T15:47:51.353" v="1827" actId="47"/>
        <pc:sldMkLst>
          <pc:docMk/>
          <pc:sldMk cId="0" sldId="2089"/>
        </pc:sldMkLst>
      </pc:sldChg>
      <pc:sldChg chg="del">
        <pc:chgData name="Jim McGowan" userId="e2c7446dd3aca506" providerId="LiveId" clId="{AA856208-45B3-4AC6-8C62-86756A1D7D7A}" dt="2025-05-14T16:06:11.655" v="2004" actId="47"/>
        <pc:sldMkLst>
          <pc:docMk/>
          <pc:sldMk cId="0" sldId="2090"/>
        </pc:sldMkLst>
      </pc:sldChg>
      <pc:sldChg chg="modSp mod">
        <pc:chgData name="Jim McGowan" userId="e2c7446dd3aca506" providerId="LiveId" clId="{AA856208-45B3-4AC6-8C62-86756A1D7D7A}" dt="2025-05-14T16:10:58.921" v="2063"/>
        <pc:sldMkLst>
          <pc:docMk/>
          <pc:sldMk cId="0" sldId="2092"/>
        </pc:sldMkLst>
      </pc:sldChg>
      <pc:sldChg chg="addSp delSp modSp mod">
        <pc:chgData name="Jim McGowan" userId="e2c7446dd3aca506" providerId="LiveId" clId="{AA856208-45B3-4AC6-8C62-86756A1D7D7A}" dt="2025-05-14T15:43:08.292" v="1788" actId="1035"/>
        <pc:sldMkLst>
          <pc:docMk/>
          <pc:sldMk cId="0" sldId="2093"/>
        </pc:sldMkLst>
      </pc:sldChg>
      <pc:sldChg chg="modSp mod">
        <pc:chgData name="Jim McGowan" userId="e2c7446dd3aca506" providerId="LiveId" clId="{AA856208-45B3-4AC6-8C62-86756A1D7D7A}" dt="2025-05-14T16:11:37.037" v="2068"/>
        <pc:sldMkLst>
          <pc:docMk/>
          <pc:sldMk cId="0" sldId="2094"/>
        </pc:sldMkLst>
      </pc:sldChg>
      <pc:sldChg chg="addSp delSp modSp mod">
        <pc:chgData name="Jim McGowan" userId="e2c7446dd3aca506" providerId="LiveId" clId="{AA856208-45B3-4AC6-8C62-86756A1D7D7A}" dt="2025-05-14T16:47:10.283" v="2548"/>
        <pc:sldMkLst>
          <pc:docMk/>
          <pc:sldMk cId="0" sldId="2095"/>
        </pc:sldMkLst>
      </pc:sldChg>
      <pc:sldChg chg="del">
        <pc:chgData name="Jim McGowan" userId="e2c7446dd3aca506" providerId="LiveId" clId="{AA856208-45B3-4AC6-8C62-86756A1D7D7A}" dt="2025-05-14T13:29:32.918" v="745" actId="47"/>
        <pc:sldMkLst>
          <pc:docMk/>
          <pc:sldMk cId="0" sldId="2096"/>
        </pc:sldMkLst>
      </pc:sldChg>
      <pc:sldChg chg="addSp delSp modSp mod">
        <pc:chgData name="Jim McGowan" userId="e2c7446dd3aca506" providerId="LiveId" clId="{AA856208-45B3-4AC6-8C62-86756A1D7D7A}" dt="2025-05-14T16:48:00.344" v="2582"/>
        <pc:sldMkLst>
          <pc:docMk/>
          <pc:sldMk cId="0" sldId="2097"/>
        </pc:sldMkLst>
      </pc:sldChg>
      <pc:sldChg chg="del">
        <pc:chgData name="Jim McGowan" userId="e2c7446dd3aca506" providerId="LiveId" clId="{AA856208-45B3-4AC6-8C62-86756A1D7D7A}" dt="2025-05-14T13:51:19.736" v="989" actId="47"/>
        <pc:sldMkLst>
          <pc:docMk/>
          <pc:sldMk cId="0" sldId="2100"/>
        </pc:sldMkLst>
      </pc:sldChg>
      <pc:sldChg chg="del">
        <pc:chgData name="Jim McGowan" userId="e2c7446dd3aca506" providerId="LiveId" clId="{AA856208-45B3-4AC6-8C62-86756A1D7D7A}" dt="2025-05-14T13:52:07.271" v="1001" actId="47"/>
        <pc:sldMkLst>
          <pc:docMk/>
          <pc:sldMk cId="0" sldId="2101"/>
        </pc:sldMkLst>
      </pc:sldChg>
      <pc:sldChg chg="modSp mod">
        <pc:chgData name="Jim McGowan" userId="e2c7446dd3aca506" providerId="LiveId" clId="{AA856208-45B3-4AC6-8C62-86756A1D7D7A}" dt="2025-05-14T14:30:09.525" v="1231"/>
        <pc:sldMkLst>
          <pc:docMk/>
          <pc:sldMk cId="0" sldId="2102"/>
        </pc:sldMkLst>
      </pc:sldChg>
      <pc:sldChg chg="addSp delSp modSp mod">
        <pc:chgData name="Jim McGowan" userId="e2c7446dd3aca506" providerId="LiveId" clId="{AA856208-45B3-4AC6-8C62-86756A1D7D7A}" dt="2025-05-14T16:48:12.712" v="2590"/>
        <pc:sldMkLst>
          <pc:docMk/>
          <pc:sldMk cId="0" sldId="2103"/>
        </pc:sldMkLst>
      </pc:sldChg>
      <pc:sldChg chg="del">
        <pc:chgData name="Jim McGowan" userId="e2c7446dd3aca506" providerId="LiveId" clId="{AA856208-45B3-4AC6-8C62-86756A1D7D7A}" dt="2025-05-14T14:04:03.255" v="1111" actId="47"/>
        <pc:sldMkLst>
          <pc:docMk/>
          <pc:sldMk cId="0" sldId="2105"/>
        </pc:sldMkLst>
      </pc:sldChg>
      <pc:sldChg chg="addSp delSp modSp mod">
        <pc:chgData name="Jim McGowan" userId="e2c7446dd3aca506" providerId="LiveId" clId="{AA856208-45B3-4AC6-8C62-86756A1D7D7A}" dt="2025-05-14T16:48:22.623" v="2598"/>
        <pc:sldMkLst>
          <pc:docMk/>
          <pc:sldMk cId="0" sldId="2106"/>
        </pc:sldMkLst>
      </pc:sldChg>
      <pc:sldChg chg="del">
        <pc:chgData name="Jim McGowan" userId="e2c7446dd3aca506" providerId="LiveId" clId="{AA856208-45B3-4AC6-8C62-86756A1D7D7A}" dt="2025-05-14T14:06:25.794" v="1139" actId="47"/>
        <pc:sldMkLst>
          <pc:docMk/>
          <pc:sldMk cId="0" sldId="2107"/>
        </pc:sldMkLst>
      </pc:sldChg>
      <pc:sldChg chg="del">
        <pc:chgData name="Jim McGowan" userId="e2c7446dd3aca506" providerId="LiveId" clId="{AA856208-45B3-4AC6-8C62-86756A1D7D7A}" dt="2025-05-14T14:07:50.367" v="1154" actId="47"/>
        <pc:sldMkLst>
          <pc:docMk/>
          <pc:sldMk cId="0" sldId="2108"/>
        </pc:sldMkLst>
      </pc:sldChg>
      <pc:sldChg chg="del">
        <pc:chgData name="Jim McGowan" userId="e2c7446dd3aca506" providerId="LiveId" clId="{AA856208-45B3-4AC6-8C62-86756A1D7D7A}" dt="2025-05-14T13:49:04.586" v="969" actId="47"/>
        <pc:sldMkLst>
          <pc:docMk/>
          <pc:sldMk cId="0" sldId="2110"/>
        </pc:sldMkLst>
      </pc:sldChg>
      <pc:sldChg chg="addSp delSp modSp mod">
        <pc:chgData name="Jim McGowan" userId="e2c7446dd3aca506" providerId="LiveId" clId="{AA856208-45B3-4AC6-8C62-86756A1D7D7A}" dt="2025-05-14T16:48:29.011" v="2602"/>
        <pc:sldMkLst>
          <pc:docMk/>
          <pc:sldMk cId="0" sldId="2111"/>
        </pc:sldMkLst>
      </pc:sldChg>
      <pc:sldChg chg="modSp del mod">
        <pc:chgData name="Jim McGowan" userId="e2c7446dd3aca506" providerId="LiveId" clId="{AA856208-45B3-4AC6-8C62-86756A1D7D7A}" dt="2025-05-14T14:12:59.062" v="1205" actId="47"/>
        <pc:sldMkLst>
          <pc:docMk/>
          <pc:sldMk cId="0" sldId="2112"/>
        </pc:sldMkLst>
      </pc:sldChg>
      <pc:sldChg chg="modSp mod">
        <pc:chgData name="Jim McGowan" userId="e2c7446dd3aca506" providerId="LiveId" clId="{AA856208-45B3-4AC6-8C62-86756A1D7D7A}" dt="2025-05-14T15:06:55.461" v="1457" actId="12789"/>
        <pc:sldMkLst>
          <pc:docMk/>
          <pc:sldMk cId="0" sldId="2113"/>
        </pc:sldMkLst>
      </pc:sldChg>
      <pc:sldChg chg="addSp delSp modSp mod">
        <pc:chgData name="Jim McGowan" userId="e2c7446dd3aca506" providerId="LiveId" clId="{AA856208-45B3-4AC6-8C62-86756A1D7D7A}" dt="2025-05-14T16:48:51.134" v="2616"/>
        <pc:sldMkLst>
          <pc:docMk/>
          <pc:sldMk cId="0" sldId="2114"/>
        </pc:sldMkLst>
      </pc:sldChg>
      <pc:sldChg chg="del">
        <pc:chgData name="Jim McGowan" userId="e2c7446dd3aca506" providerId="LiveId" clId="{AA856208-45B3-4AC6-8C62-86756A1D7D7A}" dt="2025-05-14T15:20:05.719" v="1583" actId="47"/>
        <pc:sldMkLst>
          <pc:docMk/>
          <pc:sldMk cId="0" sldId="2115"/>
        </pc:sldMkLst>
      </pc:sldChg>
      <pc:sldChg chg="modSp del mod">
        <pc:chgData name="Jim McGowan" userId="e2c7446dd3aca506" providerId="LiveId" clId="{AA856208-45B3-4AC6-8C62-86756A1D7D7A}" dt="2025-05-14T15:19:38.390" v="1581" actId="47"/>
        <pc:sldMkLst>
          <pc:docMk/>
          <pc:sldMk cId="0" sldId="2116"/>
        </pc:sldMkLst>
      </pc:sldChg>
      <pc:sldChg chg="modSp mod">
        <pc:chgData name="Jim McGowan" userId="e2c7446dd3aca506" providerId="LiveId" clId="{AA856208-45B3-4AC6-8C62-86756A1D7D7A}" dt="2025-05-14T15:20:21.134" v="1585" actId="12789"/>
        <pc:sldMkLst>
          <pc:docMk/>
          <pc:sldMk cId="0" sldId="2117"/>
        </pc:sldMkLst>
      </pc:sldChg>
      <pc:sldChg chg="addSp delSp modSp mod">
        <pc:chgData name="Jim McGowan" userId="e2c7446dd3aca506" providerId="LiveId" clId="{AA856208-45B3-4AC6-8C62-86756A1D7D7A}" dt="2025-05-14T16:49:12.134" v="2630"/>
        <pc:sldMkLst>
          <pc:docMk/>
          <pc:sldMk cId="0" sldId="2118"/>
        </pc:sldMkLst>
      </pc:sldChg>
      <pc:sldChg chg="del">
        <pc:chgData name="Jim McGowan" userId="e2c7446dd3aca506" providerId="LiveId" clId="{AA856208-45B3-4AC6-8C62-86756A1D7D7A}" dt="2025-05-14T16:37:53.800" v="2380" actId="47"/>
        <pc:sldMkLst>
          <pc:docMk/>
          <pc:sldMk cId="0" sldId="2119"/>
        </pc:sldMkLst>
      </pc:sldChg>
      <pc:sldChg chg="addSp delSp modSp mod">
        <pc:chgData name="Jim McGowan" userId="e2c7446dd3aca506" providerId="LiveId" clId="{AA856208-45B3-4AC6-8C62-86756A1D7D7A}" dt="2025-05-14T16:49:18.338" v="2634"/>
        <pc:sldMkLst>
          <pc:docMk/>
          <pc:sldMk cId="0" sldId="2120"/>
        </pc:sldMkLst>
      </pc:sldChg>
      <pc:sldChg chg="del">
        <pc:chgData name="Jim McGowan" userId="e2c7446dd3aca506" providerId="LiveId" clId="{AA856208-45B3-4AC6-8C62-86756A1D7D7A}" dt="2025-05-14T16:37:33.321" v="2378" actId="47"/>
        <pc:sldMkLst>
          <pc:docMk/>
          <pc:sldMk cId="0" sldId="2121"/>
        </pc:sldMkLst>
      </pc:sldChg>
      <pc:sldChg chg="del">
        <pc:chgData name="Jim McGowan" userId="e2c7446dd3aca506" providerId="LiveId" clId="{AA856208-45B3-4AC6-8C62-86756A1D7D7A}" dt="2025-05-14T16:38:43.656" v="2386" actId="47"/>
        <pc:sldMkLst>
          <pc:docMk/>
          <pc:sldMk cId="0" sldId="2122"/>
        </pc:sldMkLst>
      </pc:sldChg>
      <pc:sldChg chg="modSp mod">
        <pc:chgData name="Jim McGowan" userId="e2c7446dd3aca506" providerId="LiveId" clId="{AA856208-45B3-4AC6-8C62-86756A1D7D7A}" dt="2025-05-14T16:12:33.741" v="2077" actId="1035"/>
        <pc:sldMkLst>
          <pc:docMk/>
          <pc:sldMk cId="0" sldId="2123"/>
        </pc:sldMkLst>
      </pc:sldChg>
      <pc:sldChg chg="addSp modSp mod ord">
        <pc:chgData name="Jim McGowan" userId="e2c7446dd3aca506" providerId="LiveId" clId="{AA856208-45B3-4AC6-8C62-86756A1D7D7A}" dt="2025-05-14T16:28:59.377" v="2251" actId="1076"/>
        <pc:sldMkLst>
          <pc:docMk/>
          <pc:sldMk cId="0" sldId="2124"/>
        </pc:sldMkLst>
      </pc:sldChg>
      <pc:sldChg chg="addSp modSp mod ord">
        <pc:chgData name="Jim McGowan" userId="e2c7446dd3aca506" providerId="LiveId" clId="{AA856208-45B3-4AC6-8C62-86756A1D7D7A}" dt="2025-05-14T16:34:28.935" v="2335" actId="1035"/>
        <pc:sldMkLst>
          <pc:docMk/>
          <pc:sldMk cId="0" sldId="2125"/>
        </pc:sldMkLst>
      </pc:sldChg>
      <pc:sldChg chg="modSp del mod">
        <pc:chgData name="Jim McGowan" userId="e2c7446dd3aca506" providerId="LiveId" clId="{AA856208-45B3-4AC6-8C62-86756A1D7D7A}" dt="2025-05-14T16:13:29.202" v="2081" actId="47"/>
        <pc:sldMkLst>
          <pc:docMk/>
          <pc:sldMk cId="0" sldId="2126"/>
        </pc:sldMkLst>
      </pc:sldChg>
      <pc:sldChg chg="del">
        <pc:chgData name="Jim McGowan" userId="e2c7446dd3aca506" providerId="LiveId" clId="{AA856208-45B3-4AC6-8C62-86756A1D7D7A}" dt="2025-05-14T16:15:15.069" v="2089" actId="47"/>
        <pc:sldMkLst>
          <pc:docMk/>
          <pc:sldMk cId="0" sldId="2127"/>
        </pc:sldMkLst>
      </pc:sldChg>
      <pc:sldChg chg="del">
        <pc:chgData name="Jim McGowan" userId="e2c7446dd3aca506" providerId="LiveId" clId="{AA856208-45B3-4AC6-8C62-86756A1D7D7A}" dt="2025-05-14T16:16:09.858" v="2097" actId="47"/>
        <pc:sldMkLst>
          <pc:docMk/>
          <pc:sldMk cId="0" sldId="2128"/>
        </pc:sldMkLst>
      </pc:sldChg>
      <pc:sldChg chg="del">
        <pc:chgData name="Jim McGowan" userId="e2c7446dd3aca506" providerId="LiveId" clId="{AA856208-45B3-4AC6-8C62-86756A1D7D7A}" dt="2025-05-14T16:16:55.377" v="2106" actId="47"/>
        <pc:sldMkLst>
          <pc:docMk/>
          <pc:sldMk cId="0" sldId="2129"/>
        </pc:sldMkLst>
      </pc:sldChg>
      <pc:sldChg chg="del">
        <pc:chgData name="Jim McGowan" userId="e2c7446dd3aca506" providerId="LiveId" clId="{AA856208-45B3-4AC6-8C62-86756A1D7D7A}" dt="2025-05-14T16:17:30.383" v="2114" actId="47"/>
        <pc:sldMkLst>
          <pc:docMk/>
          <pc:sldMk cId="0" sldId="2130"/>
        </pc:sldMkLst>
      </pc:sldChg>
      <pc:sldChg chg="del">
        <pc:chgData name="Jim McGowan" userId="e2c7446dd3aca506" providerId="LiveId" clId="{AA856208-45B3-4AC6-8C62-86756A1D7D7A}" dt="2025-05-14T16:18:27.223" v="2127" actId="47"/>
        <pc:sldMkLst>
          <pc:docMk/>
          <pc:sldMk cId="0" sldId="2131"/>
        </pc:sldMkLst>
      </pc:sldChg>
      <pc:sldChg chg="del">
        <pc:chgData name="Jim McGowan" userId="e2c7446dd3aca506" providerId="LiveId" clId="{AA856208-45B3-4AC6-8C62-86756A1D7D7A}" dt="2025-05-14T16:19:16.982" v="2136" actId="47"/>
        <pc:sldMkLst>
          <pc:docMk/>
          <pc:sldMk cId="0" sldId="2132"/>
        </pc:sldMkLst>
      </pc:sldChg>
      <pc:sldChg chg="del">
        <pc:chgData name="Jim McGowan" userId="e2c7446dd3aca506" providerId="LiveId" clId="{AA856208-45B3-4AC6-8C62-86756A1D7D7A}" dt="2025-05-14T16:20:15.141" v="2146" actId="47"/>
        <pc:sldMkLst>
          <pc:docMk/>
          <pc:sldMk cId="0" sldId="2133"/>
        </pc:sldMkLst>
      </pc:sldChg>
      <pc:sldChg chg="del">
        <pc:chgData name="Jim McGowan" userId="e2c7446dd3aca506" providerId="LiveId" clId="{AA856208-45B3-4AC6-8C62-86756A1D7D7A}" dt="2025-05-14T16:21:00.494" v="2156" actId="47"/>
        <pc:sldMkLst>
          <pc:docMk/>
          <pc:sldMk cId="0" sldId="2134"/>
        </pc:sldMkLst>
      </pc:sldChg>
      <pc:sldChg chg="del">
        <pc:chgData name="Jim McGowan" userId="e2c7446dd3aca506" providerId="LiveId" clId="{AA856208-45B3-4AC6-8C62-86756A1D7D7A}" dt="2025-05-14T16:23:33.529" v="2169" actId="47"/>
        <pc:sldMkLst>
          <pc:docMk/>
          <pc:sldMk cId="0" sldId="2135"/>
        </pc:sldMkLst>
      </pc:sldChg>
      <pc:sldChg chg="modSp del mod">
        <pc:chgData name="Jim McGowan" userId="e2c7446dd3aca506" providerId="LiveId" clId="{AA856208-45B3-4AC6-8C62-86756A1D7D7A}" dt="2025-05-14T16:41:01.968" v="2415" actId="47"/>
        <pc:sldMkLst>
          <pc:docMk/>
          <pc:sldMk cId="0" sldId="2136"/>
        </pc:sldMkLst>
      </pc:sldChg>
      <pc:sldChg chg="delSp modSp mod">
        <pc:chgData name="Jim McGowan" userId="e2c7446dd3aca506" providerId="LiveId" clId="{AA856208-45B3-4AC6-8C62-86756A1D7D7A}" dt="2025-05-14T16:08:26.243" v="2031" actId="478"/>
        <pc:sldMkLst>
          <pc:docMk/>
          <pc:sldMk cId="0" sldId="2137"/>
        </pc:sldMkLst>
      </pc:sldChg>
      <pc:sldChg chg="del">
        <pc:chgData name="Jim McGowan" userId="e2c7446dd3aca506" providerId="LiveId" clId="{AA856208-45B3-4AC6-8C62-86756A1D7D7A}" dt="2025-05-14T13:27:33.968" v="725" actId="47"/>
        <pc:sldMkLst>
          <pc:docMk/>
          <pc:sldMk cId="0" sldId="2138"/>
        </pc:sldMkLst>
      </pc:sldChg>
      <pc:sldChg chg="del">
        <pc:chgData name="Jim McGowan" userId="e2c7446dd3aca506" providerId="LiveId" clId="{AA856208-45B3-4AC6-8C62-86756A1D7D7A}" dt="2025-05-14T13:28:34.577" v="739" actId="47"/>
        <pc:sldMkLst>
          <pc:docMk/>
          <pc:sldMk cId="0" sldId="2139"/>
        </pc:sldMkLst>
      </pc:sldChg>
      <pc:sldChg chg="modSp">
        <pc:chgData name="Jim McGowan" userId="e2c7446dd3aca506" providerId="LiveId" clId="{AA856208-45B3-4AC6-8C62-86756A1D7D7A}" dt="2025-05-14T14:45:33.722" v="1328" actId="1366"/>
        <pc:sldMkLst>
          <pc:docMk/>
          <pc:sldMk cId="0" sldId="2140"/>
        </pc:sldMkLst>
      </pc:sldChg>
      <pc:sldChg chg="addSp delSp modSp mod">
        <pc:chgData name="Jim McGowan" userId="e2c7446dd3aca506" providerId="LiveId" clId="{AA856208-45B3-4AC6-8C62-86756A1D7D7A}" dt="2025-05-14T16:48:42.517" v="2610"/>
        <pc:sldMkLst>
          <pc:docMk/>
          <pc:sldMk cId="2082614144" sldId="2141"/>
        </pc:sldMkLst>
      </pc:sldChg>
      <pc:sldChg chg="addSp delSp modSp mod">
        <pc:chgData name="Jim McGowan" userId="e2c7446dd3aca506" providerId="LiveId" clId="{AA856208-45B3-4AC6-8C62-86756A1D7D7A}" dt="2025-05-14T16:48:48.489" v="2614"/>
        <pc:sldMkLst>
          <pc:docMk/>
          <pc:sldMk cId="3670036879" sldId="2142"/>
        </pc:sldMkLst>
      </pc:sldChg>
      <pc:sldChg chg="add del">
        <pc:chgData name="Jim McGowan" userId="e2c7446dd3aca506" providerId="LiveId" clId="{AA856208-45B3-4AC6-8C62-86756A1D7D7A}" dt="2025-05-14T12:56:20.972" v="354" actId="47"/>
        <pc:sldMkLst>
          <pc:docMk/>
          <pc:sldMk cId="3450698354" sldId="2143"/>
        </pc:sldMkLst>
      </pc:sldChg>
      <pc:sldChg chg="addSp delSp modSp add mod">
        <pc:chgData name="Jim McGowan" userId="e2c7446dd3aca506" providerId="LiveId" clId="{AA856208-45B3-4AC6-8C62-86756A1D7D7A}" dt="2025-05-14T16:45:44.466" v="2479" actId="478"/>
        <pc:sldMkLst>
          <pc:docMk/>
          <pc:sldMk cId="1340731204" sldId="2144"/>
        </pc:sldMkLst>
      </pc:sldChg>
      <pc:sldChg chg="addSp delSp modSp add mod">
        <pc:chgData name="Jim McGowan" userId="e2c7446dd3aca506" providerId="LiveId" clId="{AA856208-45B3-4AC6-8C62-86756A1D7D7A}" dt="2025-05-14T16:46:29.540" v="2536" actId="12788"/>
        <pc:sldMkLst>
          <pc:docMk/>
          <pc:sldMk cId="1621491993" sldId="2145"/>
        </pc:sldMkLst>
      </pc:sldChg>
      <pc:sldChg chg="addSp delSp modSp add mod">
        <pc:chgData name="Jim McGowan" userId="e2c7446dd3aca506" providerId="LiveId" clId="{AA856208-45B3-4AC6-8C62-86756A1D7D7A}" dt="2025-05-14T16:51:06.491" v="2669"/>
        <pc:sldMkLst>
          <pc:docMk/>
          <pc:sldMk cId="1622827707" sldId="2146"/>
        </pc:sldMkLst>
      </pc:sldChg>
      <pc:sldChg chg="addSp delSp modSp add mod">
        <pc:chgData name="Jim McGowan" userId="e2c7446dd3aca506" providerId="LiveId" clId="{AA856208-45B3-4AC6-8C62-86756A1D7D7A}" dt="2025-05-14T16:51:21.760" v="2672"/>
        <pc:sldMkLst>
          <pc:docMk/>
          <pc:sldMk cId="921685240" sldId="2147"/>
        </pc:sldMkLst>
      </pc:sldChg>
      <pc:sldChg chg="addSp delSp modSp add mod">
        <pc:chgData name="Jim McGowan" userId="e2c7446dd3aca506" providerId="LiveId" clId="{AA856208-45B3-4AC6-8C62-86756A1D7D7A}" dt="2025-05-14T16:51:32.575" v="2675"/>
        <pc:sldMkLst>
          <pc:docMk/>
          <pc:sldMk cId="2428579790" sldId="2148"/>
        </pc:sldMkLst>
      </pc:sldChg>
      <pc:sldChg chg="addSp delSp modSp add mod">
        <pc:chgData name="Jim McGowan" userId="e2c7446dd3aca506" providerId="LiveId" clId="{AA856208-45B3-4AC6-8C62-86756A1D7D7A}" dt="2025-05-14T16:51:43.331" v="2678"/>
        <pc:sldMkLst>
          <pc:docMk/>
          <pc:sldMk cId="2849096971" sldId="2149"/>
        </pc:sldMkLst>
      </pc:sldChg>
      <pc:sldChg chg="addSp delSp modSp add mod">
        <pc:chgData name="Jim McGowan" userId="e2c7446dd3aca506" providerId="LiveId" clId="{AA856208-45B3-4AC6-8C62-86756A1D7D7A}" dt="2025-05-14T16:51:53.941" v="2681"/>
        <pc:sldMkLst>
          <pc:docMk/>
          <pc:sldMk cId="1241244993" sldId="2150"/>
        </pc:sldMkLst>
      </pc:sldChg>
      <pc:sldChg chg="addSp delSp modSp add mod">
        <pc:chgData name="Jim McGowan" userId="e2c7446dd3aca506" providerId="LiveId" clId="{AA856208-45B3-4AC6-8C62-86756A1D7D7A}" dt="2025-05-14T16:52:02.646" v="2684"/>
        <pc:sldMkLst>
          <pc:docMk/>
          <pc:sldMk cId="2115134785" sldId="2151"/>
        </pc:sldMkLst>
      </pc:sldChg>
      <pc:sldChg chg="addSp delSp modSp add mod">
        <pc:chgData name="Jim McGowan" userId="e2c7446dd3aca506" providerId="LiveId" clId="{AA856208-45B3-4AC6-8C62-86756A1D7D7A}" dt="2025-05-14T16:52:11.160" v="2687"/>
        <pc:sldMkLst>
          <pc:docMk/>
          <pc:sldMk cId="3384245787" sldId="2152"/>
        </pc:sldMkLst>
      </pc:sldChg>
      <pc:sldChg chg="addSp delSp modSp add mod">
        <pc:chgData name="Jim McGowan" userId="e2c7446dd3aca506" providerId="LiveId" clId="{AA856208-45B3-4AC6-8C62-86756A1D7D7A}" dt="2025-05-14T16:52:19.075" v="2690"/>
        <pc:sldMkLst>
          <pc:docMk/>
          <pc:sldMk cId="2223942199" sldId="2153"/>
        </pc:sldMkLst>
      </pc:sldChg>
      <pc:sldChg chg="addSp delSp modSp add mod">
        <pc:chgData name="Jim McGowan" userId="e2c7446dd3aca506" providerId="LiveId" clId="{AA856208-45B3-4AC6-8C62-86756A1D7D7A}" dt="2025-05-14T16:52:27.369" v="2693"/>
        <pc:sldMkLst>
          <pc:docMk/>
          <pc:sldMk cId="838945371" sldId="2154"/>
        </pc:sldMkLst>
      </pc:sldChg>
      <pc:sldChg chg="addSp delSp modSp add mod">
        <pc:chgData name="Jim McGowan" userId="e2c7446dd3aca506" providerId="LiveId" clId="{AA856208-45B3-4AC6-8C62-86756A1D7D7A}" dt="2025-05-14T16:47:19.983" v="2554"/>
        <pc:sldMkLst>
          <pc:docMk/>
          <pc:sldMk cId="355066250" sldId="2155"/>
        </pc:sldMkLst>
      </pc:sldChg>
      <pc:sldChg chg="addSp delSp modSp add mod">
        <pc:chgData name="Jim McGowan" userId="e2c7446dd3aca506" providerId="LiveId" clId="{AA856208-45B3-4AC6-8C62-86756A1D7D7A}" dt="2025-05-14T16:47:23.178" v="2556"/>
        <pc:sldMkLst>
          <pc:docMk/>
          <pc:sldMk cId="524207980" sldId="2156"/>
        </pc:sldMkLst>
      </pc:sldChg>
      <pc:sldChg chg="addSp delSp modSp add mod">
        <pc:chgData name="Jim McGowan" userId="e2c7446dd3aca506" providerId="LiveId" clId="{AA856208-45B3-4AC6-8C62-86756A1D7D7A}" dt="2025-05-14T16:47:27.273" v="2558"/>
        <pc:sldMkLst>
          <pc:docMk/>
          <pc:sldMk cId="334256247" sldId="2157"/>
        </pc:sldMkLst>
        <pc:picChg chg="add mod">
          <ac:chgData name="Jim McGowan" userId="e2c7446dd3aca506" providerId="LiveId" clId="{AA856208-45B3-4AC6-8C62-86756A1D7D7A}" dt="2025-05-14T16:47:27.273" v="2558"/>
          <ac:picMkLst>
            <pc:docMk/>
            <pc:sldMk cId="334256247" sldId="2157"/>
            <ac:picMk id="5" creationId="{5A1729B1-0635-B9F6-6491-86AC330BA04B}"/>
          </ac:picMkLst>
        </pc:picChg>
      </pc:sldChg>
      <pc:sldChg chg="addSp delSp modSp add mod">
        <pc:chgData name="Jim McGowan" userId="e2c7446dd3aca506" providerId="LiveId" clId="{AA856208-45B3-4AC6-8C62-86756A1D7D7A}" dt="2025-05-14T16:47:53.092" v="2576"/>
        <pc:sldMkLst>
          <pc:docMk/>
          <pc:sldMk cId="2952855867" sldId="2158"/>
        </pc:sldMkLst>
      </pc:sldChg>
      <pc:sldChg chg="addSp delSp modSp add mod">
        <pc:chgData name="Jim McGowan" userId="e2c7446dd3aca506" providerId="LiveId" clId="{AA856208-45B3-4AC6-8C62-86756A1D7D7A}" dt="2025-05-14T16:47:57.752" v="2580"/>
        <pc:sldMkLst>
          <pc:docMk/>
          <pc:sldMk cId="4282376758" sldId="2159"/>
        </pc:sldMkLst>
      </pc:sldChg>
      <pc:sldChg chg="addSp delSp modSp add mod">
        <pc:chgData name="Jim McGowan" userId="e2c7446dd3aca506" providerId="LiveId" clId="{AA856208-45B3-4AC6-8C62-86756A1D7D7A}" dt="2025-05-14T16:48:03.011" v="2584"/>
        <pc:sldMkLst>
          <pc:docMk/>
          <pc:sldMk cId="3490649193" sldId="2160"/>
        </pc:sldMkLst>
      </pc:sldChg>
      <pc:sldChg chg="addSp delSp modSp add mod">
        <pc:chgData name="Jim McGowan" userId="e2c7446dd3aca506" providerId="LiveId" clId="{AA856208-45B3-4AC6-8C62-86756A1D7D7A}" dt="2025-05-14T16:48:05.991" v="2586"/>
        <pc:sldMkLst>
          <pc:docMk/>
          <pc:sldMk cId="4049341175" sldId="2161"/>
        </pc:sldMkLst>
      </pc:sldChg>
      <pc:sldChg chg="addSp delSp modSp add mod">
        <pc:chgData name="Jim McGowan" userId="e2c7446dd3aca506" providerId="LiveId" clId="{AA856208-45B3-4AC6-8C62-86756A1D7D7A}" dt="2025-05-14T16:48:17.626" v="2594"/>
        <pc:sldMkLst>
          <pc:docMk/>
          <pc:sldMk cId="3060733449" sldId="2162"/>
        </pc:sldMkLst>
      </pc:sldChg>
      <pc:sldChg chg="addSp delSp modSp add mod ord">
        <pc:chgData name="Jim McGowan" userId="e2c7446dd3aca506" providerId="LiveId" clId="{AA856208-45B3-4AC6-8C62-86756A1D7D7A}" dt="2025-05-14T16:48:20.197" v="2596"/>
        <pc:sldMkLst>
          <pc:docMk/>
          <pc:sldMk cId="567838910" sldId="2163"/>
        </pc:sldMkLst>
      </pc:sldChg>
      <pc:sldChg chg="addSp delSp modSp add mod">
        <pc:chgData name="Jim McGowan" userId="e2c7446dd3aca506" providerId="LiveId" clId="{AA856208-45B3-4AC6-8C62-86756A1D7D7A}" dt="2025-05-14T16:48:25.839" v="2600"/>
        <pc:sldMkLst>
          <pc:docMk/>
          <pc:sldMk cId="1615641519" sldId="2164"/>
        </pc:sldMkLst>
      </pc:sldChg>
      <pc:sldChg chg="addSp delSp modSp add mod">
        <pc:chgData name="Jim McGowan" userId="e2c7446dd3aca506" providerId="LiveId" clId="{AA856208-45B3-4AC6-8C62-86756A1D7D7A}" dt="2025-05-14T16:48:36.816" v="2606"/>
        <pc:sldMkLst>
          <pc:docMk/>
          <pc:sldMk cId="1312655610" sldId="2165"/>
        </pc:sldMkLst>
      </pc:sldChg>
      <pc:sldChg chg="new del">
        <pc:chgData name="Jim McGowan" userId="e2c7446dd3aca506" providerId="LiveId" clId="{AA856208-45B3-4AC6-8C62-86756A1D7D7A}" dt="2025-05-14T14:54:46.533" v="1367" actId="47"/>
        <pc:sldMkLst>
          <pc:docMk/>
          <pc:sldMk cId="3263573523" sldId="2166"/>
        </pc:sldMkLst>
      </pc:sldChg>
      <pc:sldChg chg="add">
        <pc:chgData name="Jim McGowan" userId="e2c7446dd3aca506" providerId="LiveId" clId="{AA856208-45B3-4AC6-8C62-86756A1D7D7A}" dt="2025-05-14T14:30:48.972" v="1232"/>
        <pc:sldMkLst>
          <pc:docMk/>
          <pc:sldMk cId="2552648806" sldId="2167"/>
        </pc:sldMkLst>
      </pc:sldChg>
      <pc:sldChg chg="add del">
        <pc:chgData name="Jim McGowan" userId="e2c7446dd3aca506" providerId="LiveId" clId="{AA856208-45B3-4AC6-8C62-86756A1D7D7A}" dt="2025-05-14T14:31:24.748" v="1234" actId="47"/>
        <pc:sldMkLst>
          <pc:docMk/>
          <pc:sldMk cId="2666049819" sldId="2168"/>
        </pc:sldMkLst>
      </pc:sldChg>
      <pc:sldChg chg="add">
        <pc:chgData name="Jim McGowan" userId="e2c7446dd3aca506" providerId="LiveId" clId="{AA856208-45B3-4AC6-8C62-86756A1D7D7A}" dt="2025-05-14T14:31:19.398" v="1233"/>
        <pc:sldMkLst>
          <pc:docMk/>
          <pc:sldMk cId="2973001248" sldId="27632"/>
        </pc:sldMkLst>
      </pc:sldChg>
      <pc:sldChg chg="addSp delSp modSp add mod">
        <pc:chgData name="Jim McGowan" userId="e2c7446dd3aca506" providerId="LiveId" clId="{AA856208-45B3-4AC6-8C62-86756A1D7D7A}" dt="2025-05-14T16:48:53.738" v="2618"/>
        <pc:sldMkLst>
          <pc:docMk/>
          <pc:sldMk cId="3992340989" sldId="27633"/>
        </pc:sldMkLst>
      </pc:sldChg>
      <pc:sldChg chg="addSp delSp modSp add mod">
        <pc:chgData name="Jim McGowan" userId="e2c7446dd3aca506" providerId="LiveId" clId="{AA856208-45B3-4AC6-8C62-86756A1D7D7A}" dt="2025-05-14T16:49:06.322" v="2626"/>
        <pc:sldMkLst>
          <pc:docMk/>
          <pc:sldMk cId="4110101182" sldId="27634"/>
        </pc:sldMkLst>
      </pc:sldChg>
      <pc:sldChg chg="addSp delSp modSp add mod">
        <pc:chgData name="Jim McGowan" userId="e2c7446dd3aca506" providerId="LiveId" clId="{AA856208-45B3-4AC6-8C62-86756A1D7D7A}" dt="2025-05-14T16:49:15.754" v="2632"/>
        <pc:sldMkLst>
          <pc:docMk/>
          <pc:sldMk cId="3800326303" sldId="27635"/>
        </pc:sldMkLst>
      </pc:sldChg>
      <pc:sldChg chg="addSp delSp modSp add mod">
        <pc:chgData name="Jim McGowan" userId="e2c7446dd3aca506" providerId="LiveId" clId="{AA856208-45B3-4AC6-8C62-86756A1D7D7A}" dt="2025-05-14T16:49:20.772" v="2636"/>
        <pc:sldMkLst>
          <pc:docMk/>
          <pc:sldMk cId="4264191173" sldId="27636"/>
        </pc:sldMkLst>
      </pc:sldChg>
      <pc:sldChg chg="addSp delSp modSp add mod">
        <pc:chgData name="Jim McGowan" userId="e2c7446dd3aca506" providerId="LiveId" clId="{AA856208-45B3-4AC6-8C62-86756A1D7D7A}" dt="2025-05-14T16:49:46.830" v="2650"/>
        <pc:sldMkLst>
          <pc:docMk/>
          <pc:sldMk cId="3349005980" sldId="27637"/>
        </pc:sldMkLst>
      </pc:sldChg>
      <pc:sldChg chg="addSp delSp modSp add mod">
        <pc:chgData name="Jim McGowan" userId="e2c7446dd3aca506" providerId="LiveId" clId="{AA856208-45B3-4AC6-8C62-86756A1D7D7A}" dt="2025-05-14T16:50:07.952" v="2654"/>
        <pc:sldMkLst>
          <pc:docMk/>
          <pc:sldMk cId="235649702" sldId="27638"/>
        </pc:sldMkLst>
      </pc:sldChg>
      <pc:sldChg chg="addSp delSp modSp add mod">
        <pc:chgData name="Jim McGowan" userId="e2c7446dd3aca506" providerId="LiveId" clId="{AA856208-45B3-4AC6-8C62-86756A1D7D7A}" dt="2025-05-14T16:50:19.068" v="2662"/>
        <pc:sldMkLst>
          <pc:docMk/>
          <pc:sldMk cId="1348356978" sldId="27639"/>
        </pc:sldMkLst>
      </pc:sldChg>
      <pc:sldChg chg="addSp delSp modSp add mod">
        <pc:chgData name="Jim McGowan" userId="e2c7446dd3aca506" providerId="LiveId" clId="{AA856208-45B3-4AC6-8C62-86756A1D7D7A}" dt="2025-05-14T16:48:59.681" v="2622"/>
        <pc:sldMkLst>
          <pc:docMk/>
          <pc:sldMk cId="3447932966" sldId="27640"/>
        </pc:sldMkLst>
      </pc:sldChg>
      <pc:sldChg chg="addSp delSp modSp add mod">
        <pc:chgData name="Jim McGowan" userId="e2c7446dd3aca506" providerId="LiveId" clId="{AA856208-45B3-4AC6-8C62-86756A1D7D7A}" dt="2025-05-14T16:49:02.353" v="2624"/>
        <pc:sldMkLst>
          <pc:docMk/>
          <pc:sldMk cId="909775931" sldId="27641"/>
        </pc:sldMkLst>
      </pc:sldChg>
      <pc:sldChg chg="addSp delSp modSp add mod">
        <pc:chgData name="Jim McGowan" userId="e2c7446dd3aca506" providerId="LiveId" clId="{AA856208-45B3-4AC6-8C62-86756A1D7D7A}" dt="2025-05-14T16:49:25.777" v="2640"/>
        <pc:sldMkLst>
          <pc:docMk/>
          <pc:sldMk cId="2455071530" sldId="27642"/>
        </pc:sldMkLst>
      </pc:sldChg>
      <pc:sldChg chg="addSp delSp modSp add mod">
        <pc:chgData name="Jim McGowan" userId="e2c7446dd3aca506" providerId="LiveId" clId="{AA856208-45B3-4AC6-8C62-86756A1D7D7A}" dt="2025-05-14T16:49:34.930" v="2644"/>
        <pc:sldMkLst>
          <pc:docMk/>
          <pc:sldMk cId="309628364" sldId="27643"/>
        </pc:sldMkLst>
      </pc:sldChg>
      <pc:sldChg chg="addSp delSp modSp add del mod">
        <pc:chgData name="Jim McGowan" userId="e2c7446dd3aca506" providerId="LiveId" clId="{AA856208-45B3-4AC6-8C62-86756A1D7D7A}" dt="2025-05-14T16:57:39.567" v="2698" actId="47"/>
        <pc:sldMkLst>
          <pc:docMk/>
          <pc:sldMk cId="747961865" sldId="27644"/>
        </pc:sldMkLst>
      </pc:sldChg>
      <pc:sldChg chg="addSp delSp modSp add mod">
        <pc:chgData name="Jim McGowan" userId="e2c7446dd3aca506" providerId="LiveId" clId="{AA856208-45B3-4AC6-8C62-86756A1D7D7A}" dt="2025-05-14T16:52:57.576" v="2697"/>
        <pc:sldMkLst>
          <pc:docMk/>
          <pc:sldMk cId="3592477177" sldId="27645"/>
        </pc:sldMkLst>
      </pc:sldChg>
      <pc:sldChg chg="addSp delSp modSp add mod">
        <pc:chgData name="Jim McGowan" userId="e2c7446dd3aca506" providerId="LiveId" clId="{AA856208-45B3-4AC6-8C62-86756A1D7D7A}" dt="2025-05-14T16:49:42.205" v="2648"/>
        <pc:sldMkLst>
          <pc:docMk/>
          <pc:sldMk cId="3417291345" sldId="27646"/>
        </pc:sldMkLst>
      </pc:sldChg>
      <pc:sldChg chg="modSp add mod">
        <pc:chgData name="Jim McGowan" userId="e2c7446dd3aca506" providerId="LiveId" clId="{AA856208-45B3-4AC6-8C62-86756A1D7D7A}" dt="2025-05-14T16:13:20.374" v="2080" actId="207"/>
        <pc:sldMkLst>
          <pc:docMk/>
          <pc:sldMk cId="3556905387" sldId="27647"/>
        </pc:sldMkLst>
      </pc:sldChg>
      <pc:sldChg chg="modSp add mod">
        <pc:chgData name="Jim McGowan" userId="e2c7446dd3aca506" providerId="LiveId" clId="{AA856208-45B3-4AC6-8C62-86756A1D7D7A}" dt="2025-05-14T16:14:57.267" v="2088" actId="113"/>
        <pc:sldMkLst>
          <pc:docMk/>
          <pc:sldMk cId="2775203287" sldId="27648"/>
        </pc:sldMkLst>
      </pc:sldChg>
      <pc:sldChg chg="modSp add mod">
        <pc:chgData name="Jim McGowan" userId="e2c7446dd3aca506" providerId="LiveId" clId="{AA856208-45B3-4AC6-8C62-86756A1D7D7A}" dt="2025-05-14T16:16:00.552" v="2096" actId="113"/>
        <pc:sldMkLst>
          <pc:docMk/>
          <pc:sldMk cId="2156798268" sldId="27649"/>
        </pc:sldMkLst>
      </pc:sldChg>
      <pc:sldChg chg="modSp add mod">
        <pc:chgData name="Jim McGowan" userId="e2c7446dd3aca506" providerId="LiveId" clId="{AA856208-45B3-4AC6-8C62-86756A1D7D7A}" dt="2025-05-14T16:16:49.485" v="2105" actId="207"/>
        <pc:sldMkLst>
          <pc:docMk/>
          <pc:sldMk cId="3761461003" sldId="27650"/>
        </pc:sldMkLst>
      </pc:sldChg>
      <pc:sldChg chg="modSp add mod">
        <pc:chgData name="Jim McGowan" userId="e2c7446dd3aca506" providerId="LiveId" clId="{AA856208-45B3-4AC6-8C62-86756A1D7D7A}" dt="2025-05-14T16:29:18.530" v="2253" actId="14734"/>
        <pc:sldMkLst>
          <pc:docMk/>
          <pc:sldMk cId="2886615198" sldId="27651"/>
        </pc:sldMkLst>
      </pc:sldChg>
      <pc:sldChg chg="modSp add mod">
        <pc:chgData name="Jim McGowan" userId="e2c7446dd3aca506" providerId="LiveId" clId="{AA856208-45B3-4AC6-8C62-86756A1D7D7A}" dt="2025-05-14T16:18:01.655" v="2121" actId="113"/>
        <pc:sldMkLst>
          <pc:docMk/>
          <pc:sldMk cId="2775820423" sldId="27652"/>
        </pc:sldMkLst>
      </pc:sldChg>
      <pc:sldChg chg="modSp add mod ord">
        <pc:chgData name="Jim McGowan" userId="e2c7446dd3aca506" providerId="LiveId" clId="{AA856208-45B3-4AC6-8C62-86756A1D7D7A}" dt="2025-05-14T16:19:07.160" v="2135" actId="207"/>
        <pc:sldMkLst>
          <pc:docMk/>
          <pc:sldMk cId="718175523" sldId="27653"/>
        </pc:sldMkLst>
      </pc:sldChg>
      <pc:sldChg chg="modSp add mod">
        <pc:chgData name="Jim McGowan" userId="e2c7446dd3aca506" providerId="LiveId" clId="{AA856208-45B3-4AC6-8C62-86756A1D7D7A}" dt="2025-05-14T16:20:05.692" v="2145" actId="207"/>
        <pc:sldMkLst>
          <pc:docMk/>
          <pc:sldMk cId="2480410930" sldId="27654"/>
        </pc:sldMkLst>
      </pc:sldChg>
      <pc:sldChg chg="modSp add mod">
        <pc:chgData name="Jim McGowan" userId="e2c7446dd3aca506" providerId="LiveId" clId="{AA856208-45B3-4AC6-8C62-86756A1D7D7A}" dt="2025-05-14T16:23:10.288" v="2168" actId="207"/>
        <pc:sldMkLst>
          <pc:docMk/>
          <pc:sldMk cId="3968669224" sldId="27655"/>
        </pc:sldMkLst>
      </pc:sldChg>
      <pc:sldChg chg="modSp add mod">
        <pc:chgData name="Jim McGowan" userId="e2c7446dd3aca506" providerId="LiveId" clId="{AA856208-45B3-4AC6-8C62-86756A1D7D7A}" dt="2025-05-14T16:22:47.680" v="2167" actId="207"/>
        <pc:sldMkLst>
          <pc:docMk/>
          <pc:sldMk cId="1494256662" sldId="27656"/>
        </pc:sldMkLst>
      </pc:sldChg>
      <pc:sldChg chg="addSp delSp modSp add mod">
        <pc:chgData name="Jim McGowan" userId="e2c7446dd3aca506" providerId="LiveId" clId="{AA856208-45B3-4AC6-8C62-86756A1D7D7A}" dt="2025-05-14T16:50:12.819" v="2658"/>
        <pc:sldMkLst>
          <pc:docMk/>
          <pc:sldMk cId="3446477831" sldId="27657"/>
        </pc:sldMkLst>
      </pc:sldChg>
      <pc:sldChg chg="add">
        <pc:chgData name="Jim McGowan" userId="e2c7446dd3aca506" providerId="LiveId" clId="{AA856208-45B3-4AC6-8C62-86756A1D7D7A}" dt="2025-05-14T16:37:49.502" v="2379"/>
        <pc:sldMkLst>
          <pc:docMk/>
          <pc:sldMk cId="175402909" sldId="27658"/>
        </pc:sldMkLst>
      </pc:sldChg>
      <pc:sldChg chg="addSp delSp modSp add mod">
        <pc:chgData name="Jim McGowan" userId="e2c7446dd3aca506" providerId="LiveId" clId="{AA856208-45B3-4AC6-8C62-86756A1D7D7A}" dt="2025-05-14T16:50:16.176" v="2660"/>
        <pc:sldMkLst>
          <pc:docMk/>
          <pc:sldMk cId="643564802" sldId="27659"/>
        </pc:sldMkLst>
      </pc:sldChg>
      <pc:sldChg chg="addSp delSp modSp add mod">
        <pc:chgData name="Jim McGowan" userId="e2c7446dd3aca506" providerId="LiveId" clId="{AA856208-45B3-4AC6-8C62-86756A1D7D7A}" dt="2025-05-14T16:50:23.934" v="2666"/>
        <pc:sldMkLst>
          <pc:docMk/>
          <pc:sldMk cId="3432142939" sldId="27660"/>
        </pc:sldMkLst>
      </pc:sldChg>
    </pc:docChg>
  </pc:docChgLst>
  <pc:docChgLst>
    <pc:chgData name="Jim McGowan" userId="e2c7446dd3aca506" providerId="LiveId" clId="{E234A441-67CC-435B-8DF4-8A95EB860C00}"/>
    <pc:docChg chg="undo redo custSel addSld delSld modSld sldOrd modNotesMaster modHandout">
      <pc:chgData name="Jim McGowan" userId="e2c7446dd3aca506" providerId="LiveId" clId="{E234A441-67CC-435B-8DF4-8A95EB860C00}" dt="2025-05-17T20:02:04.025" v="267" actId="20577"/>
      <pc:docMkLst>
        <pc:docMk/>
      </pc:docMkLst>
      <pc:sldChg chg="addSp delSp modSp add mod modClrScheme chgLayout">
        <pc:chgData name="Jim McGowan" userId="e2c7446dd3aca506" providerId="LiveId" clId="{E234A441-67CC-435B-8DF4-8A95EB860C00}" dt="2025-05-17T19:44:58.715" v="196" actId="948"/>
        <pc:sldMkLst>
          <pc:docMk/>
          <pc:sldMk cId="0" sldId="266"/>
        </pc:sldMkLst>
        <pc:spChg chg="mod">
          <ac:chgData name="Jim McGowan" userId="e2c7446dd3aca506" providerId="LiveId" clId="{E234A441-67CC-435B-8DF4-8A95EB860C00}" dt="2025-05-17T19:44:25.497" v="195" actId="108"/>
          <ac:spMkLst>
            <pc:docMk/>
            <pc:sldMk cId="0" sldId="266"/>
            <ac:spMk id="12290" creationId="{4648BEE0-031E-ED16-AC43-487680409C82}"/>
          </ac:spMkLst>
        </pc:spChg>
        <pc:spChg chg="mod">
          <ac:chgData name="Jim McGowan" userId="e2c7446dd3aca506" providerId="LiveId" clId="{E234A441-67CC-435B-8DF4-8A95EB860C00}" dt="2025-05-17T19:44:58.715" v="196" actId="948"/>
          <ac:spMkLst>
            <pc:docMk/>
            <pc:sldMk cId="0" sldId="266"/>
            <ac:spMk id="12291" creationId="{5472B3F4-8AF6-6E31-8020-3574401072EB}"/>
          </ac:spMkLst>
        </pc:spChg>
        <pc:picChg chg="del">
          <ac:chgData name="Jim McGowan" userId="e2c7446dd3aca506" providerId="LiveId" clId="{E234A441-67CC-435B-8DF4-8A95EB860C00}" dt="2025-05-17T19:43:12.821" v="181" actId="478"/>
          <ac:picMkLst>
            <pc:docMk/>
            <pc:sldMk cId="0" sldId="266"/>
            <ac:picMk id="2" creationId="{668687CE-DAF3-EC37-BAA0-42EFE1FDDB90}"/>
          </ac:picMkLst>
        </pc:picChg>
        <pc:picChg chg="add del mod">
          <ac:chgData name="Jim McGowan" userId="e2c7446dd3aca506" providerId="LiveId" clId="{E234A441-67CC-435B-8DF4-8A95EB860C00}" dt="2025-05-17T19:43:37.178" v="190" actId="478"/>
          <ac:picMkLst>
            <pc:docMk/>
            <pc:sldMk cId="0" sldId="266"/>
            <ac:picMk id="3" creationId="{82C546C8-6B21-F96C-9C1F-AF0CCBDE5B3D}"/>
          </ac:picMkLst>
        </pc:picChg>
        <pc:picChg chg="add del">
          <ac:chgData name="Jim McGowan" userId="e2c7446dd3aca506" providerId="LiveId" clId="{E234A441-67CC-435B-8DF4-8A95EB860C00}" dt="2025-05-17T19:43:58.013" v="193" actId="478"/>
          <ac:picMkLst>
            <pc:docMk/>
            <pc:sldMk cId="0" sldId="266"/>
            <ac:picMk id="4" creationId="{FBFD8C3E-A7F6-0CE6-6970-EF0AE68E915C}"/>
          </ac:picMkLst>
        </pc:picChg>
        <pc:picChg chg="add mod">
          <ac:chgData name="Jim McGowan" userId="e2c7446dd3aca506" providerId="LiveId" clId="{E234A441-67CC-435B-8DF4-8A95EB860C00}" dt="2025-05-17T19:43:54.989" v="192"/>
          <ac:picMkLst>
            <pc:docMk/>
            <pc:sldMk cId="0" sldId="266"/>
            <ac:picMk id="5" creationId="{B44DECFB-C600-5183-E79C-27ADC5F77ACF}"/>
          </ac:picMkLst>
        </pc:picChg>
      </pc:sldChg>
      <pc:sldChg chg="add">
        <pc:chgData name="Jim McGowan" userId="e2c7446dd3aca506" providerId="LiveId" clId="{E234A441-67CC-435B-8DF4-8A95EB860C00}" dt="2025-05-17T19:19:50.534" v="57"/>
        <pc:sldMkLst>
          <pc:docMk/>
          <pc:sldMk cId="0" sldId="1977"/>
        </pc:sldMkLst>
      </pc:sldChg>
      <pc:sldChg chg="add">
        <pc:chgData name="Jim McGowan" userId="e2c7446dd3aca506" providerId="LiveId" clId="{E234A441-67CC-435B-8DF4-8A95EB860C00}" dt="2025-05-17T19:29:41.451" v="119"/>
        <pc:sldMkLst>
          <pc:docMk/>
          <pc:sldMk cId="0" sldId="1988"/>
        </pc:sldMkLst>
      </pc:sldChg>
      <pc:sldChg chg="modSp mod">
        <pc:chgData name="Jim McGowan" userId="e2c7446dd3aca506" providerId="LiveId" clId="{E234A441-67CC-435B-8DF4-8A95EB860C00}" dt="2025-05-17T19:36:52.617" v="156" actId="404"/>
        <pc:sldMkLst>
          <pc:docMk/>
          <pc:sldMk cId="0" sldId="2031"/>
        </pc:sldMkLst>
        <pc:spChg chg="mod">
          <ac:chgData name="Jim McGowan" userId="e2c7446dd3aca506" providerId="LiveId" clId="{E234A441-67CC-435B-8DF4-8A95EB860C00}" dt="2025-05-17T19:36:52.617" v="156" actId="404"/>
          <ac:spMkLst>
            <pc:docMk/>
            <pc:sldMk cId="0" sldId="2031"/>
            <ac:spMk id="10243" creationId="{00000000-0000-0000-0000-000000000000}"/>
          </ac:spMkLst>
        </pc:spChg>
      </pc:sldChg>
      <pc:sldChg chg="modSp mod">
        <pc:chgData name="Jim McGowan" userId="e2c7446dd3aca506" providerId="LiveId" clId="{E234A441-67CC-435B-8DF4-8A95EB860C00}" dt="2025-05-17T19:37:01.287" v="157" actId="404"/>
        <pc:sldMkLst>
          <pc:docMk/>
          <pc:sldMk cId="0" sldId="2032"/>
        </pc:sldMkLst>
        <pc:spChg chg="mod">
          <ac:chgData name="Jim McGowan" userId="e2c7446dd3aca506" providerId="LiveId" clId="{E234A441-67CC-435B-8DF4-8A95EB860C00}" dt="2025-05-17T19:37:01.287" v="157" actId="404"/>
          <ac:spMkLst>
            <pc:docMk/>
            <pc:sldMk cId="0" sldId="2032"/>
            <ac:spMk id="28675" creationId="{00000000-0000-0000-0000-000000000000}"/>
          </ac:spMkLst>
        </pc:spChg>
      </pc:sldChg>
      <pc:sldChg chg="modSp">
        <pc:chgData name="Jim McGowan" userId="e2c7446dd3aca506" providerId="LiveId" clId="{E234A441-67CC-435B-8DF4-8A95EB860C00}" dt="2025-05-17T19:37:20.306" v="158"/>
        <pc:sldMkLst>
          <pc:docMk/>
          <pc:sldMk cId="0" sldId="2033"/>
        </pc:sldMkLst>
        <pc:spChg chg="mod">
          <ac:chgData name="Jim McGowan" userId="e2c7446dd3aca506" providerId="LiveId" clId="{E234A441-67CC-435B-8DF4-8A95EB860C00}" dt="2025-05-17T19:37:20.306" v="158"/>
          <ac:spMkLst>
            <pc:docMk/>
            <pc:sldMk cId="0" sldId="2033"/>
            <ac:spMk id="50177" creationId="{00000000-0000-0000-0000-000000000000}"/>
          </ac:spMkLst>
        </pc:spChg>
      </pc:sldChg>
      <pc:sldChg chg="modSp mod">
        <pc:chgData name="Jim McGowan" userId="e2c7446dd3aca506" providerId="LiveId" clId="{E234A441-67CC-435B-8DF4-8A95EB860C00}" dt="2025-05-17T19:27:27.326" v="108" actId="20577"/>
        <pc:sldMkLst>
          <pc:docMk/>
          <pc:sldMk cId="0" sldId="2070"/>
        </pc:sldMkLst>
        <pc:spChg chg="mod">
          <ac:chgData name="Jim McGowan" userId="e2c7446dd3aca506" providerId="LiveId" clId="{E234A441-67CC-435B-8DF4-8A95EB860C00}" dt="2025-05-17T19:27:27.326" v="108" actId="20577"/>
          <ac:spMkLst>
            <pc:docMk/>
            <pc:sldMk cId="0" sldId="2070"/>
            <ac:spMk id="3" creationId="{00000000-0000-0000-0000-000000000000}"/>
          </ac:spMkLst>
        </pc:spChg>
      </pc:sldChg>
      <pc:sldChg chg="add del">
        <pc:chgData name="Jim McGowan" userId="e2c7446dd3aca506" providerId="LiveId" clId="{E234A441-67CC-435B-8DF4-8A95EB860C00}" dt="2025-05-17T19:26:36.233" v="100" actId="47"/>
        <pc:sldMkLst>
          <pc:docMk/>
          <pc:sldMk cId="1678477580" sldId="2089"/>
        </pc:sldMkLst>
      </pc:sldChg>
      <pc:sldChg chg="addSp modSp add mod">
        <pc:chgData name="Jim McGowan" userId="e2c7446dd3aca506" providerId="LiveId" clId="{E234A441-67CC-435B-8DF4-8A95EB860C00}" dt="2025-05-17T19:50:22.317" v="244" actId="1036"/>
        <pc:sldMkLst>
          <pc:docMk/>
          <pc:sldMk cId="2274985977" sldId="2090"/>
        </pc:sldMkLst>
        <pc:picChg chg="add mod modCrop">
          <ac:chgData name="Jim McGowan" userId="e2c7446dd3aca506" providerId="LiveId" clId="{E234A441-67CC-435B-8DF4-8A95EB860C00}" dt="2025-05-17T19:50:22.317" v="244" actId="1036"/>
          <ac:picMkLst>
            <pc:docMk/>
            <pc:sldMk cId="2274985977" sldId="2090"/>
            <ac:picMk id="3" creationId="{28A005D5-DE25-1726-5942-455F8D3AE573}"/>
          </ac:picMkLst>
        </pc:picChg>
      </pc:sldChg>
      <pc:sldChg chg="del">
        <pc:chgData name="Jim McGowan" userId="e2c7446dd3aca506" providerId="LiveId" clId="{E234A441-67CC-435B-8DF4-8A95EB860C00}" dt="2025-05-17T19:27:41.719" v="109" actId="47"/>
        <pc:sldMkLst>
          <pc:docMk/>
          <pc:sldMk cId="0" sldId="2095"/>
        </pc:sldMkLst>
      </pc:sldChg>
      <pc:sldChg chg="add">
        <pc:chgData name="Jim McGowan" userId="e2c7446dd3aca506" providerId="LiveId" clId="{E234A441-67CC-435B-8DF4-8A95EB860C00}" dt="2025-05-17T19:19:28.614" v="56"/>
        <pc:sldMkLst>
          <pc:docMk/>
          <pc:sldMk cId="3828802997" sldId="2115"/>
        </pc:sldMkLst>
      </pc:sldChg>
      <pc:sldChg chg="modSp mod">
        <pc:chgData name="Jim McGowan" userId="e2c7446dd3aca506" providerId="LiveId" clId="{E234A441-67CC-435B-8DF4-8A95EB860C00}" dt="2025-05-17T19:28:35.438" v="117" actId="115"/>
        <pc:sldMkLst>
          <pc:docMk/>
          <pc:sldMk cId="334256247" sldId="2157"/>
        </pc:sldMkLst>
        <pc:spChg chg="mod">
          <ac:chgData name="Jim McGowan" userId="e2c7446dd3aca506" providerId="LiveId" clId="{E234A441-67CC-435B-8DF4-8A95EB860C00}" dt="2025-05-17T19:28:35.438" v="117" actId="115"/>
          <ac:spMkLst>
            <pc:docMk/>
            <pc:sldMk cId="334256247" sldId="2157"/>
            <ac:spMk id="3" creationId="{8A9002DC-E94C-DC20-F307-0E2C921AA5B4}"/>
          </ac:spMkLst>
        </pc:spChg>
      </pc:sldChg>
      <pc:sldChg chg="addSp delSp modSp add mod">
        <pc:chgData name="Jim McGowan" userId="e2c7446dd3aca506" providerId="LiveId" clId="{E234A441-67CC-435B-8DF4-8A95EB860C00}" dt="2025-05-17T19:51:09.999" v="254" actId="255"/>
        <pc:sldMkLst>
          <pc:docMk/>
          <pc:sldMk cId="1545196320" sldId="2369"/>
        </pc:sldMkLst>
        <pc:spChg chg="mod">
          <ac:chgData name="Jim McGowan" userId="e2c7446dd3aca506" providerId="LiveId" clId="{E234A441-67CC-435B-8DF4-8A95EB860C00}" dt="2025-05-17T19:51:09.999" v="254" actId="255"/>
          <ac:spMkLst>
            <pc:docMk/>
            <pc:sldMk cId="1545196320" sldId="2369"/>
            <ac:spMk id="5" creationId="{00000000-0000-0000-0000-000000000000}"/>
          </ac:spMkLst>
        </pc:spChg>
        <pc:picChg chg="add ord">
          <ac:chgData name="Jim McGowan" userId="e2c7446dd3aca506" providerId="LiveId" clId="{E234A441-67CC-435B-8DF4-8A95EB860C00}" dt="2025-05-17T19:33:44.025" v="132" actId="167"/>
          <ac:picMkLst>
            <pc:docMk/>
            <pc:sldMk cId="1545196320" sldId="2369"/>
            <ac:picMk id="2" creationId="{CED120DD-83B1-498C-5BC1-B1891EE7D170}"/>
          </ac:picMkLst>
        </pc:picChg>
        <pc:picChg chg="del">
          <ac:chgData name="Jim McGowan" userId="e2c7446dd3aca506" providerId="LiveId" clId="{E234A441-67CC-435B-8DF4-8A95EB860C00}" dt="2025-05-17T19:33:37.439" v="130" actId="478"/>
          <ac:picMkLst>
            <pc:docMk/>
            <pc:sldMk cId="1545196320" sldId="2369"/>
            <ac:picMk id="4" creationId="{00000000-0000-0000-0000-000000000000}"/>
          </ac:picMkLst>
        </pc:picChg>
        <pc:picChg chg="mod">
          <ac:chgData name="Jim McGowan" userId="e2c7446dd3aca506" providerId="LiveId" clId="{E234A441-67CC-435B-8DF4-8A95EB860C00}" dt="2025-05-17T19:51:03.645" v="253" actId="1036"/>
          <ac:picMkLst>
            <pc:docMk/>
            <pc:sldMk cId="1545196320" sldId="2369"/>
            <ac:picMk id="6" creationId="{00000000-0000-0000-0000-000000000000}"/>
          </ac:picMkLst>
        </pc:picChg>
      </pc:sldChg>
      <pc:sldChg chg="add">
        <pc:chgData name="Jim McGowan" userId="e2c7446dd3aca506" providerId="LiveId" clId="{E234A441-67CC-435B-8DF4-8A95EB860C00}" dt="2025-05-17T19:40:09.834" v="162"/>
        <pc:sldMkLst>
          <pc:docMk/>
          <pc:sldMk cId="140461985" sldId="5260"/>
        </pc:sldMkLst>
      </pc:sldChg>
      <pc:sldChg chg="modSp add mod">
        <pc:chgData name="Jim McGowan" userId="e2c7446dd3aca506" providerId="LiveId" clId="{E234A441-67CC-435B-8DF4-8A95EB860C00}" dt="2025-05-17T19:41:25.898" v="168" actId="108"/>
        <pc:sldMkLst>
          <pc:docMk/>
          <pc:sldMk cId="3037341761" sldId="5610"/>
        </pc:sldMkLst>
        <pc:spChg chg="mod">
          <ac:chgData name="Jim McGowan" userId="e2c7446dd3aca506" providerId="LiveId" clId="{E234A441-67CC-435B-8DF4-8A95EB860C00}" dt="2025-05-17T19:41:25.898" v="168" actId="108"/>
          <ac:spMkLst>
            <pc:docMk/>
            <pc:sldMk cId="3037341761" sldId="5610"/>
            <ac:spMk id="3" creationId="{00000000-0000-0000-0000-000000000000}"/>
          </ac:spMkLst>
        </pc:spChg>
      </pc:sldChg>
      <pc:sldChg chg="modSp add del">
        <pc:chgData name="Jim McGowan" userId="e2c7446dd3aca506" providerId="LiveId" clId="{E234A441-67CC-435B-8DF4-8A95EB860C00}" dt="2025-05-17T19:24:16.069" v="89" actId="47"/>
        <pc:sldMkLst>
          <pc:docMk/>
          <pc:sldMk cId="3459746439" sldId="7839"/>
        </pc:sldMkLst>
        <pc:spChg chg="mod">
          <ac:chgData name="Jim McGowan" userId="e2c7446dd3aca506" providerId="LiveId" clId="{E234A441-67CC-435B-8DF4-8A95EB860C00}" dt="2025-05-17T19:21:50.036" v="74"/>
          <ac:spMkLst>
            <pc:docMk/>
            <pc:sldMk cId="3459746439" sldId="7839"/>
            <ac:spMk id="38914" creationId="{00000000-0000-0000-0000-000000000000}"/>
          </ac:spMkLst>
        </pc:spChg>
      </pc:sldChg>
      <pc:sldChg chg="ord">
        <pc:chgData name="Jim McGowan" userId="e2c7446dd3aca506" providerId="LiveId" clId="{E234A441-67CC-435B-8DF4-8A95EB860C00}" dt="2025-05-17T19:30:34.263" v="127"/>
        <pc:sldMkLst>
          <pc:docMk/>
          <pc:sldMk cId="3822826027" sldId="10972"/>
        </pc:sldMkLst>
      </pc:sldChg>
      <pc:sldChg chg="modNotes">
        <pc:chgData name="Jim McGowan" userId="e2c7446dd3aca506" providerId="LiveId" clId="{E234A441-67CC-435B-8DF4-8A95EB860C00}" dt="2025-05-17T16:09:42.872" v="51"/>
        <pc:sldMkLst>
          <pc:docMk/>
          <pc:sldMk cId="2973001248" sldId="27632"/>
        </pc:sldMkLst>
      </pc:sldChg>
      <pc:sldChg chg="ord">
        <pc:chgData name="Jim McGowan" userId="e2c7446dd3aca506" providerId="LiveId" clId="{E234A441-67CC-435B-8DF4-8A95EB860C00}" dt="2025-05-17T19:18:29.458" v="55"/>
        <pc:sldMkLst>
          <pc:docMk/>
          <pc:sldMk cId="198590914" sldId="27661"/>
        </pc:sldMkLst>
      </pc:sldChg>
      <pc:sldChg chg="ord">
        <pc:chgData name="Jim McGowan" userId="e2c7446dd3aca506" providerId="LiveId" clId="{E234A441-67CC-435B-8DF4-8A95EB860C00}" dt="2025-05-17T19:26:53.747" v="102"/>
        <pc:sldMkLst>
          <pc:docMk/>
          <pc:sldMk cId="40394679" sldId="27663"/>
        </pc:sldMkLst>
      </pc:sldChg>
      <pc:sldChg chg="modSp mod">
        <pc:chgData name="Jim McGowan" userId="e2c7446dd3aca506" providerId="LiveId" clId="{E234A441-67CC-435B-8DF4-8A95EB860C00}" dt="2025-05-17T20:02:04.025" v="267" actId="20577"/>
        <pc:sldMkLst>
          <pc:docMk/>
          <pc:sldMk cId="482157217" sldId="27664"/>
        </pc:sldMkLst>
        <pc:spChg chg="mod">
          <ac:chgData name="Jim McGowan" userId="e2c7446dd3aca506" providerId="LiveId" clId="{E234A441-67CC-435B-8DF4-8A95EB860C00}" dt="2025-05-17T19:54:53.190" v="265" actId="20577"/>
          <ac:spMkLst>
            <pc:docMk/>
            <pc:sldMk cId="482157217" sldId="27664"/>
            <ac:spMk id="19457" creationId="{5DEB751E-69D9-1C6C-8C46-853A2C2C4306}"/>
          </ac:spMkLst>
        </pc:spChg>
        <pc:graphicFrameChg chg="modGraphic">
          <ac:chgData name="Jim McGowan" userId="e2c7446dd3aca506" providerId="LiveId" clId="{E234A441-67CC-435B-8DF4-8A95EB860C00}" dt="2025-05-17T20:02:04.025" v="267" actId="20577"/>
          <ac:graphicFrameMkLst>
            <pc:docMk/>
            <pc:sldMk cId="482157217" sldId="27664"/>
            <ac:graphicFrameMk id="7" creationId="{32B60135-3798-5E27-537F-BAF5C629DFAE}"/>
          </ac:graphicFrameMkLst>
        </pc:graphicFrameChg>
      </pc:sldChg>
      <pc:sldChg chg="ord">
        <pc:chgData name="Jim McGowan" userId="e2c7446dd3aca506" providerId="LiveId" clId="{E234A441-67CC-435B-8DF4-8A95EB860C00}" dt="2025-05-17T19:38:30.829" v="161"/>
        <pc:sldMkLst>
          <pc:docMk/>
          <pc:sldMk cId="4074507510" sldId="27671"/>
        </pc:sldMkLst>
      </pc:sldChg>
      <pc:sldChg chg="add">
        <pc:chgData name="Jim McGowan" userId="e2c7446dd3aca506" providerId="LiveId" clId="{E234A441-67CC-435B-8DF4-8A95EB860C00}" dt="2025-05-17T19:19:50.534" v="57"/>
        <pc:sldMkLst>
          <pc:docMk/>
          <pc:sldMk cId="0" sldId="27732"/>
        </pc:sldMkLst>
      </pc:sldChg>
      <pc:sldChg chg="add">
        <pc:chgData name="Jim McGowan" userId="e2c7446dd3aca506" providerId="LiveId" clId="{E234A441-67CC-435B-8DF4-8A95EB860C00}" dt="2025-05-17T19:37:47.862" v="159"/>
        <pc:sldMkLst>
          <pc:docMk/>
          <pc:sldMk cId="2893481731" sldId="27952"/>
        </pc:sldMkLst>
      </pc:sldChg>
      <pc:sldChg chg="modSp add mod">
        <pc:chgData name="Jim McGowan" userId="e2c7446dd3aca506" providerId="LiveId" clId="{E234A441-67CC-435B-8DF4-8A95EB860C00}" dt="2025-05-17T19:52:52.792" v="261" actId="12788"/>
        <pc:sldMkLst>
          <pc:docMk/>
          <pc:sldMk cId="3576071999" sldId="27953"/>
        </pc:sldMkLst>
        <pc:spChg chg="mod">
          <ac:chgData name="Jim McGowan" userId="e2c7446dd3aca506" providerId="LiveId" clId="{E234A441-67CC-435B-8DF4-8A95EB860C00}" dt="2025-05-17T19:52:52.792" v="261" actId="12788"/>
          <ac:spMkLst>
            <pc:docMk/>
            <pc:sldMk cId="3576071999" sldId="27953"/>
            <ac:spMk id="134147" creationId="{00000000-0000-0000-0000-000000000000}"/>
          </ac:spMkLst>
        </pc:spChg>
      </pc:sldChg>
      <pc:sldChg chg="add">
        <pc:chgData name="Jim McGowan" userId="e2c7446dd3aca506" providerId="LiveId" clId="{E234A441-67CC-435B-8DF4-8A95EB860C00}" dt="2025-05-17T19:37:47.862" v="159"/>
        <pc:sldMkLst>
          <pc:docMk/>
          <pc:sldMk cId="1619093709" sldId="27955"/>
        </pc:sldMkLst>
      </pc:sldChg>
      <pc:sldChg chg="add">
        <pc:chgData name="Jim McGowan" userId="e2c7446dd3aca506" providerId="LiveId" clId="{E234A441-67CC-435B-8DF4-8A95EB860C00}" dt="2025-05-17T19:37:47.862" v="159"/>
        <pc:sldMkLst>
          <pc:docMk/>
          <pc:sldMk cId="1276424700" sldId="27956"/>
        </pc:sldMkLst>
      </pc:sldChg>
      <pc:sldChg chg="add">
        <pc:chgData name="Jim McGowan" userId="e2c7446dd3aca506" providerId="LiveId" clId="{E234A441-67CC-435B-8DF4-8A95EB860C00}" dt="2025-05-17T19:37:47.862" v="159"/>
        <pc:sldMkLst>
          <pc:docMk/>
          <pc:sldMk cId="2256176557" sldId="27957"/>
        </pc:sldMkLst>
      </pc:sldChg>
      <pc:sldChg chg="modSp add mod">
        <pc:chgData name="Jim McGowan" userId="e2c7446dd3aca506" providerId="LiveId" clId="{E234A441-67CC-435B-8DF4-8A95EB860C00}" dt="2025-05-17T19:21:21.335" v="68" actId="20577"/>
        <pc:sldMkLst>
          <pc:docMk/>
          <pc:sldMk cId="2017256487" sldId="27958"/>
        </pc:sldMkLst>
        <pc:spChg chg="mod">
          <ac:chgData name="Jim McGowan" userId="e2c7446dd3aca506" providerId="LiveId" clId="{E234A441-67CC-435B-8DF4-8A95EB860C00}" dt="2025-05-17T19:21:21.335" v="68" actId="20577"/>
          <ac:spMkLst>
            <pc:docMk/>
            <pc:sldMk cId="2017256487" sldId="27958"/>
            <ac:spMk id="3" creationId="{0D3ADB62-0F59-8067-08F3-3A4D02ADE5B6}"/>
          </ac:spMkLst>
        </pc:spChg>
      </pc:sldChg>
      <pc:sldChg chg="modSp add mod">
        <pc:chgData name="Jim McGowan" userId="e2c7446dd3aca506" providerId="LiveId" clId="{E234A441-67CC-435B-8DF4-8A95EB860C00}" dt="2025-05-17T19:21:37.051" v="73" actId="20577"/>
        <pc:sldMkLst>
          <pc:docMk/>
          <pc:sldMk cId="2218455692" sldId="27959"/>
        </pc:sldMkLst>
        <pc:spChg chg="mod">
          <ac:chgData name="Jim McGowan" userId="e2c7446dd3aca506" providerId="LiveId" clId="{E234A441-67CC-435B-8DF4-8A95EB860C00}" dt="2025-05-17T19:21:37.051" v="73" actId="20577"/>
          <ac:spMkLst>
            <pc:docMk/>
            <pc:sldMk cId="2218455692" sldId="27959"/>
            <ac:spMk id="3" creationId="{44D2568B-1C35-0234-1C74-DEEFDDA061B8}"/>
          </ac:spMkLst>
        </pc:spChg>
      </pc:sldChg>
      <pc:sldChg chg="modSp add del mod">
        <pc:chgData name="Jim McGowan" userId="e2c7446dd3aca506" providerId="LiveId" clId="{E234A441-67CC-435B-8DF4-8A95EB860C00}" dt="2025-05-17T19:25:47.201" v="98" actId="47"/>
        <pc:sldMkLst>
          <pc:docMk/>
          <pc:sldMk cId="4017786638" sldId="27960"/>
        </pc:sldMkLst>
        <pc:spChg chg="mod">
          <ac:chgData name="Jim McGowan" userId="e2c7446dd3aca506" providerId="LiveId" clId="{E234A441-67CC-435B-8DF4-8A95EB860C00}" dt="2025-05-17T19:24:33.213" v="95" actId="115"/>
          <ac:spMkLst>
            <pc:docMk/>
            <pc:sldMk cId="4017786638" sldId="27960"/>
            <ac:spMk id="3" creationId="{C31C2D59-47A4-DBB8-6C12-3C1204FA598A}"/>
          </ac:spMkLst>
        </pc:spChg>
      </pc:sldChg>
      <pc:sldChg chg="add del">
        <pc:chgData name="Jim McGowan" userId="e2c7446dd3aca506" providerId="LiveId" clId="{E234A441-67CC-435B-8DF4-8A95EB860C00}" dt="2025-05-17T19:25:57.473" v="99" actId="47"/>
        <pc:sldMkLst>
          <pc:docMk/>
          <pc:sldMk cId="2156853075" sldId="27961"/>
        </pc:sldMkLst>
      </pc:sldChg>
      <pc:sldChg chg="add">
        <pc:chgData name="Jim McGowan" userId="e2c7446dd3aca506" providerId="LiveId" clId="{E234A441-67CC-435B-8DF4-8A95EB860C00}" dt="2025-05-17T19:19:50.534" v="57"/>
        <pc:sldMkLst>
          <pc:docMk/>
          <pc:sldMk cId="4192603776" sldId="27962"/>
        </pc:sldMkLst>
      </pc:sldChg>
      <pc:sldChg chg="modSp add mod">
        <pc:chgData name="Jim McGowan" userId="e2c7446dd3aca506" providerId="LiveId" clId="{E234A441-67CC-435B-8DF4-8A95EB860C00}" dt="2025-05-17T19:21:05.114" v="63" actId="20577"/>
        <pc:sldMkLst>
          <pc:docMk/>
          <pc:sldMk cId="0" sldId="27963"/>
        </pc:sldMkLst>
        <pc:spChg chg="mod">
          <ac:chgData name="Jim McGowan" userId="e2c7446dd3aca506" providerId="LiveId" clId="{E234A441-67CC-435B-8DF4-8A95EB860C00}" dt="2025-05-17T19:21:05.114" v="63" actId="20577"/>
          <ac:spMkLst>
            <pc:docMk/>
            <pc:sldMk cId="0" sldId="27963"/>
            <ac:spMk id="3" creationId="{00000000-0000-0000-0000-000000000000}"/>
          </ac:spMkLst>
        </pc:spChg>
      </pc:sldChg>
      <pc:sldChg chg="add">
        <pc:chgData name="Jim McGowan" userId="e2c7446dd3aca506" providerId="LiveId" clId="{E234A441-67CC-435B-8DF4-8A95EB860C00}" dt="2025-05-17T19:22:20.383" v="75"/>
        <pc:sldMkLst>
          <pc:docMk/>
          <pc:sldMk cId="3940485019" sldId="27964"/>
        </pc:sldMkLst>
      </pc:sldChg>
      <pc:sldChg chg="modSp add mod">
        <pc:chgData name="Jim McGowan" userId="e2c7446dd3aca506" providerId="LiveId" clId="{E234A441-67CC-435B-8DF4-8A95EB860C00}" dt="2025-05-17T19:24:44.308" v="96" actId="115"/>
        <pc:sldMkLst>
          <pc:docMk/>
          <pc:sldMk cId="3498656294" sldId="27965"/>
        </pc:sldMkLst>
        <pc:spChg chg="mod">
          <ac:chgData name="Jim McGowan" userId="e2c7446dd3aca506" providerId="LiveId" clId="{E234A441-67CC-435B-8DF4-8A95EB860C00}" dt="2025-05-17T19:24:44.308" v="96" actId="115"/>
          <ac:spMkLst>
            <pc:docMk/>
            <pc:sldMk cId="3498656294" sldId="27965"/>
            <ac:spMk id="3" creationId="{C31C2D59-47A4-DBB8-6C12-3C1204FA598A}"/>
          </ac:spMkLst>
        </pc:spChg>
      </pc:sldChg>
      <pc:sldChg chg="add">
        <pc:chgData name="Jim McGowan" userId="e2c7446dd3aca506" providerId="LiveId" clId="{E234A441-67CC-435B-8DF4-8A95EB860C00}" dt="2025-05-17T19:23:19.710" v="82"/>
        <pc:sldMkLst>
          <pc:docMk/>
          <pc:sldMk cId="1305940848" sldId="27966"/>
        </pc:sldMkLst>
      </pc:sldChg>
      <pc:sldChg chg="modSp add mod">
        <pc:chgData name="Jim McGowan" userId="e2c7446dd3aca506" providerId="LiveId" clId="{E234A441-67CC-435B-8DF4-8A95EB860C00}" dt="2025-05-17T19:24:52.410" v="97" actId="20577"/>
        <pc:sldMkLst>
          <pc:docMk/>
          <pc:sldMk cId="4010315530" sldId="27967"/>
        </pc:sldMkLst>
        <pc:spChg chg="mod">
          <ac:chgData name="Jim McGowan" userId="e2c7446dd3aca506" providerId="LiveId" clId="{E234A441-67CC-435B-8DF4-8A95EB860C00}" dt="2025-05-17T19:24:52.410" v="97" actId="20577"/>
          <ac:spMkLst>
            <pc:docMk/>
            <pc:sldMk cId="4010315530" sldId="27967"/>
            <ac:spMk id="3" creationId="{EC1163C3-292F-CD68-1B4A-5735E9FA772D}"/>
          </ac:spMkLst>
        </pc:spChg>
      </pc:sldChg>
      <pc:sldChg chg="add">
        <pc:chgData name="Jim McGowan" userId="e2c7446dd3aca506" providerId="LiveId" clId="{E234A441-67CC-435B-8DF4-8A95EB860C00}" dt="2025-05-17T19:27:59.765" v="110"/>
        <pc:sldMkLst>
          <pc:docMk/>
          <pc:sldMk cId="2012237656" sldId="27968"/>
        </pc:sldMkLst>
      </pc:sldChg>
      <pc:sldChg chg="modSp add mod">
        <pc:chgData name="Jim McGowan" userId="e2c7446dd3aca506" providerId="LiveId" clId="{E234A441-67CC-435B-8DF4-8A95EB860C00}" dt="2025-05-17T19:29:55.062" v="125" actId="20577"/>
        <pc:sldMkLst>
          <pc:docMk/>
          <pc:sldMk cId="3151356911" sldId="27969"/>
        </pc:sldMkLst>
        <pc:spChg chg="mod">
          <ac:chgData name="Jim McGowan" userId="e2c7446dd3aca506" providerId="LiveId" clId="{E234A441-67CC-435B-8DF4-8A95EB860C00}" dt="2025-05-17T19:29:55.062" v="125" actId="20577"/>
          <ac:spMkLst>
            <pc:docMk/>
            <pc:sldMk cId="3151356911" sldId="27969"/>
            <ac:spMk id="3" creationId="{B9D3D50E-7C4B-898C-35F4-92A98884F449}"/>
          </ac:spMkLst>
        </pc:spChg>
      </pc:sldChg>
      <pc:sldChg chg="add">
        <pc:chgData name="Jim McGowan" userId="e2c7446dd3aca506" providerId="LiveId" clId="{E234A441-67CC-435B-8DF4-8A95EB860C00}" dt="2025-05-17T19:29:41.451" v="119"/>
        <pc:sldMkLst>
          <pc:docMk/>
          <pc:sldMk cId="1746137098" sldId="27970"/>
        </pc:sldMkLst>
      </pc:sldChg>
      <pc:sldChg chg="add">
        <pc:chgData name="Jim McGowan" userId="e2c7446dd3aca506" providerId="LiveId" clId="{E234A441-67CC-435B-8DF4-8A95EB860C00}" dt="2025-05-17T19:30:52.773" v="128"/>
        <pc:sldMkLst>
          <pc:docMk/>
          <pc:sldMk cId="366908620" sldId="27971"/>
        </pc:sldMkLst>
      </pc:sldChg>
      <pc:sldChg chg="add">
        <pc:chgData name="Jim McGowan" userId="e2c7446dd3aca506" providerId="LiveId" clId="{E234A441-67CC-435B-8DF4-8A95EB860C00}" dt="2025-05-17T19:33:12.391" v="129"/>
        <pc:sldMkLst>
          <pc:docMk/>
          <pc:sldMk cId="2275707720" sldId="27972"/>
        </pc:sldMkLst>
      </pc:sldChg>
      <pc:sldChg chg="add">
        <pc:chgData name="Jim McGowan" userId="e2c7446dd3aca506" providerId="LiveId" clId="{E234A441-67CC-435B-8DF4-8A95EB860C00}" dt="2025-05-17T19:33:12.391" v="129"/>
        <pc:sldMkLst>
          <pc:docMk/>
          <pc:sldMk cId="1079027036" sldId="27973"/>
        </pc:sldMkLst>
      </pc:sldChg>
      <pc:sldChg chg="add">
        <pc:chgData name="Jim McGowan" userId="e2c7446dd3aca506" providerId="LiveId" clId="{E234A441-67CC-435B-8DF4-8A95EB860C00}" dt="2025-05-17T19:33:12.391" v="129"/>
        <pc:sldMkLst>
          <pc:docMk/>
          <pc:sldMk cId="2418166690" sldId="27974"/>
        </pc:sldMkLst>
      </pc:sldChg>
      <pc:sldChg chg="add del">
        <pc:chgData name="Jim McGowan" userId="e2c7446dd3aca506" providerId="LiveId" clId="{E234A441-67CC-435B-8DF4-8A95EB860C00}" dt="2025-05-17T19:51:49.409" v="256" actId="47"/>
        <pc:sldMkLst>
          <pc:docMk/>
          <pc:sldMk cId="2111048370" sldId="27975"/>
        </pc:sldMkLst>
      </pc:sldChg>
      <pc:sldChg chg="add">
        <pc:chgData name="Jim McGowan" userId="e2c7446dd3aca506" providerId="LiveId" clId="{E234A441-67CC-435B-8DF4-8A95EB860C00}" dt="2025-05-17T19:40:09.834" v="162"/>
        <pc:sldMkLst>
          <pc:docMk/>
          <pc:sldMk cId="3977284635" sldId="27976"/>
        </pc:sldMkLst>
      </pc:sldChg>
      <pc:sldChg chg="add">
        <pc:chgData name="Jim McGowan" userId="e2c7446dd3aca506" providerId="LiveId" clId="{E234A441-67CC-435B-8DF4-8A95EB860C00}" dt="2025-05-17T19:40:09.834" v="162"/>
        <pc:sldMkLst>
          <pc:docMk/>
          <pc:sldMk cId="3636489271" sldId="27977"/>
        </pc:sldMkLst>
      </pc:sldChg>
      <pc:sldChg chg="add">
        <pc:chgData name="Jim McGowan" userId="e2c7446dd3aca506" providerId="LiveId" clId="{E234A441-67CC-435B-8DF4-8A95EB860C00}" dt="2025-05-17T19:40:09.834" v="162"/>
        <pc:sldMkLst>
          <pc:docMk/>
          <pc:sldMk cId="1427892818" sldId="27978"/>
        </pc:sldMkLst>
      </pc:sldChg>
      <pc:sldChg chg="add">
        <pc:chgData name="Jim McGowan" userId="e2c7446dd3aca506" providerId="LiveId" clId="{E234A441-67CC-435B-8DF4-8A95EB860C00}" dt="2025-05-17T19:40:09.834" v="162"/>
        <pc:sldMkLst>
          <pc:docMk/>
          <pc:sldMk cId="1701879084" sldId="27979"/>
        </pc:sldMkLst>
      </pc:sldChg>
      <pc:sldChg chg="add">
        <pc:chgData name="Jim McGowan" userId="e2c7446dd3aca506" providerId="LiveId" clId="{E234A441-67CC-435B-8DF4-8A95EB860C00}" dt="2025-05-17T19:40:09.834" v="162"/>
        <pc:sldMkLst>
          <pc:docMk/>
          <pc:sldMk cId="543383397" sldId="27980"/>
        </pc:sldMkLst>
      </pc:sldChg>
      <pc:sldChg chg="add">
        <pc:chgData name="Jim McGowan" userId="e2c7446dd3aca506" providerId="LiveId" clId="{E234A441-67CC-435B-8DF4-8A95EB860C00}" dt="2025-05-17T19:40:09.834" v="162"/>
        <pc:sldMkLst>
          <pc:docMk/>
          <pc:sldMk cId="3918283732" sldId="27982"/>
        </pc:sldMkLst>
      </pc:sldChg>
      <pc:sldChg chg="add">
        <pc:chgData name="Jim McGowan" userId="e2c7446dd3aca506" providerId="LiveId" clId="{E234A441-67CC-435B-8DF4-8A95EB860C00}" dt="2025-05-17T19:40:09.834" v="162"/>
        <pc:sldMkLst>
          <pc:docMk/>
          <pc:sldMk cId="4260578547" sldId="27983"/>
        </pc:sldMkLst>
      </pc:sldChg>
      <pc:sldChg chg="add">
        <pc:chgData name="Jim McGowan" userId="e2c7446dd3aca506" providerId="LiveId" clId="{E234A441-67CC-435B-8DF4-8A95EB860C00}" dt="2025-05-17T19:40:09.834" v="162"/>
        <pc:sldMkLst>
          <pc:docMk/>
          <pc:sldMk cId="2923153035" sldId="27984"/>
        </pc:sldMkLst>
      </pc:sldChg>
      <pc:sldChg chg="add">
        <pc:chgData name="Jim McGowan" userId="e2c7446dd3aca506" providerId="LiveId" clId="{E234A441-67CC-435B-8DF4-8A95EB860C00}" dt="2025-05-17T19:51:41.987" v="255"/>
        <pc:sldMkLst>
          <pc:docMk/>
          <pc:sldMk cId="772738061" sldId="279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001 Exodus Introduction</a:t>
            </a:r>
          </a:p>
          <a:p>
            <a:pPr>
              <a:defRPr/>
            </a:pPr>
            <a:r>
              <a:rPr lang="en-US" sz="1500" dirty="0"/>
              <a:t>05-17-2025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endParaRPr lang="en-US"/>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Times New Roman" pitchFamily="18" charset="0"/>
                <a:cs typeface="Arial" charset="0"/>
              </a:defRPr>
            </a:lvl1pPr>
          </a:lstStyle>
          <a:p>
            <a:pPr>
              <a:defRPr/>
            </a:pPr>
            <a:fld id="{02FA301A-137B-41F1-AC35-29D932AF757D}" type="datetimeFigureOut">
              <a:rPr lang="en-US"/>
              <a:pPr>
                <a:defRPr/>
              </a:pPr>
              <a:t>5/17/2025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0A6B008D-698A-4CC7-B9FE-2543C3C2129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72</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cs typeface="+mn-cs"/>
              </a:defRPr>
            </a:lvl1pPr>
          </a:lstStyle>
          <a:p>
            <a:pPr>
              <a:defRPr/>
            </a:pPr>
            <a:endParaRPr lang="en-US"/>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cs typeface="+mn-cs"/>
              </a:defRPr>
            </a:lvl1pPr>
          </a:lstStyle>
          <a:p>
            <a:pPr>
              <a:defRPr/>
            </a:pPr>
            <a:endParaRPr lang="en-US"/>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cs typeface="Arial" panose="020B0604020202020204" pitchFamily="34" charset="0"/>
              </a:defRPr>
            </a:lvl1pPr>
          </a:lstStyle>
          <a:p>
            <a:pPr>
              <a:defRPr/>
            </a:pPr>
            <a:fld id="{504D9705-E3F2-4168-AF1A-5EC943AB6EC2}" type="slidenum">
              <a:rPr lang="en-US" altLang="en-US"/>
              <a:pPr>
                <a:defRPr/>
              </a:pPr>
              <a:t>‹#›</a:t>
            </a:fld>
            <a:endParaRPr lang="en-US" altLang="en-US"/>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094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7DD-C40D-D0EF-81C8-E8BBFB9C4D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D7BD55-7E47-643E-A094-710B2E1D56BF}"/>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23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609600" y="1946275"/>
            <a:ext cx="5943600" cy="4114800"/>
          </a:xfrm>
        </p:spPr>
        <p:txBody>
          <a:bodyPr/>
          <a:lstStyle/>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Picks up where Genesis left off</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Book itself-</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17:14</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OT-Josh 8:31</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NT-John 1:45</a:t>
            </a:r>
          </a:p>
        </p:txBody>
      </p:sp>
      <p:sp>
        <p:nvSpPr>
          <p:cNvPr id="3" name="Title 1">
            <a:extLst>
              <a:ext uri="{FF2B5EF4-FFF2-40B4-BE49-F238E27FC236}">
                <a16:creationId xmlns:a16="http://schemas.microsoft.com/office/drawing/2014/main" id="{03FB0E48-527B-41A6-FFD8-4D663D341B65}"/>
              </a:ext>
            </a:extLst>
          </p:cNvPr>
          <p:cNvSpPr txBox="1">
            <a:spLocks/>
          </p:cNvSpPr>
          <p:nvPr/>
        </p:nvSpPr>
        <p:spPr bwMode="auto">
          <a:xfrm>
            <a:off x="2209800" y="228600"/>
            <a:ext cx="7772400" cy="9144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altLang="en-US" sz="3600" dirty="0">
                <a:latin typeface="Calibri" panose="020F0502020204030204" pitchFamily="34" charset="0"/>
                <a:ea typeface="Calibri" panose="020F0502020204030204" pitchFamily="34" charset="0"/>
                <a:cs typeface="Calibri" panose="020F0502020204030204" pitchFamily="34" charset="0"/>
              </a:rPr>
              <a:t>MOSAIC AUTHORSHIP</a:t>
            </a:r>
            <a:endParaRPr lang="en-US" sz="36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F8AD037-2943-B230-0D47-578B81ACBED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C06F8-ECE3-71A5-95A4-BADC298FCDDF}"/>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FFD5D0D-CE04-EA40-EA75-9E7609384268}"/>
              </a:ext>
            </a:extLst>
          </p:cNvPr>
          <p:cNvGraphicFramePr>
            <a:graphicFrameLocks noGrp="1"/>
          </p:cNvGraphicFramePr>
          <p:nvPr>
            <p:extLst>
              <p:ext uri="{D42A27DB-BD31-4B8C-83A1-F6EECF244321}">
                <p14:modId xmlns:p14="http://schemas.microsoft.com/office/powerpoint/2010/main" val="4193617120"/>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4F8408AC-C5EB-EAC9-6404-C5B93CF913B4}"/>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A8F4414C-29FE-8037-31C7-DFDEDD04ACE1}"/>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461975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p:cNvSpPr>
            <a:spLocks noGrp="1"/>
          </p:cNvSpPr>
          <p:nvPr>
            <p:ph idx="1"/>
          </p:nvPr>
        </p:nvSpPr>
        <p:spPr>
          <a:xfrm>
            <a:off x="609600" y="1371600"/>
            <a:ext cx="6885267"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- 430 years for Jacob’s migration to Egypt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9C8AF92C-49F1-87D0-52E5-3F54060A861E}"/>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4CDAD56D-B3D5-3238-4CB4-7C7C612CACE4}"/>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0F4DF-6069-FF26-B92F-540744F90104}"/>
            </a:ext>
          </a:extLst>
        </p:cNvPr>
        <p:cNvGrpSpPr/>
        <p:nvPr/>
      </p:nvGrpSpPr>
      <p:grpSpPr>
        <a:xfrm>
          <a:off x="0" y="0"/>
          <a:ext cx="0" cy="0"/>
          <a:chOff x="0" y="0"/>
          <a:chExt cx="0" cy="0"/>
        </a:xfrm>
      </p:grpSpPr>
      <p:sp>
        <p:nvSpPr>
          <p:cNvPr id="27649" name="Title 1">
            <a:extLst>
              <a:ext uri="{FF2B5EF4-FFF2-40B4-BE49-F238E27FC236}">
                <a16:creationId xmlns:a16="http://schemas.microsoft.com/office/drawing/2014/main" id="{5CD03864-594D-C99A-F7A3-8024C8AF90CB}"/>
              </a:ext>
            </a:extLst>
          </p:cNvPr>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a:extLst>
              <a:ext uri="{FF2B5EF4-FFF2-40B4-BE49-F238E27FC236}">
                <a16:creationId xmlns:a16="http://schemas.microsoft.com/office/drawing/2014/main" id="{0D3ADB62-0F59-8067-08F3-3A4D02ADE5B6}"/>
              </a:ext>
            </a:extLst>
          </p:cNvPr>
          <p:cNvSpPr>
            <a:spLocks noGrp="1"/>
          </p:cNvSpPr>
          <p:nvPr>
            <p:ph idx="1"/>
          </p:nvPr>
        </p:nvSpPr>
        <p:spPr>
          <a:xfrm>
            <a:off x="609600" y="1371600"/>
            <a:ext cx="6885267" cy="4419600"/>
          </a:xfrm>
        </p:spPr>
        <p:txBody>
          <a:bodyPr/>
          <a:lstStyle/>
          <a:p>
            <a:pPr>
              <a:spcBef>
                <a:spcPts val="0"/>
              </a:spcBef>
              <a:spcAft>
                <a:spcPts val="900"/>
              </a:spcAft>
              <a:defRPr/>
            </a:pPr>
            <a:r>
              <a:rPr 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971-931 BC=</a:t>
            </a:r>
            <a:r>
              <a:rPr lang="en-US" sz="28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Solomonic</a:t>
            </a:r>
            <a:r>
              <a:rPr 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- 430 years for Jacob’s migration to Egypt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a:extLst>
              <a:ext uri="{FF2B5EF4-FFF2-40B4-BE49-F238E27FC236}">
                <a16:creationId xmlns:a16="http://schemas.microsoft.com/office/drawing/2014/main" id="{04C5515E-23D3-18C8-503C-98AEF70394E9}"/>
              </a:ext>
            </a:extLst>
          </p:cNvPr>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D593CDEA-6A16-56BF-404F-3E06CA31AEEA}"/>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AAB5E3DE-B1D6-E796-D3EB-81B87E9E3BAA}"/>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7256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C53DB-D66A-A39D-E8BC-80FA34A6E007}"/>
            </a:ext>
          </a:extLst>
        </p:cNvPr>
        <p:cNvGrpSpPr/>
        <p:nvPr/>
      </p:nvGrpSpPr>
      <p:grpSpPr>
        <a:xfrm>
          <a:off x="0" y="0"/>
          <a:ext cx="0" cy="0"/>
          <a:chOff x="0" y="0"/>
          <a:chExt cx="0" cy="0"/>
        </a:xfrm>
      </p:grpSpPr>
      <p:sp>
        <p:nvSpPr>
          <p:cNvPr id="27649" name="Title 1">
            <a:extLst>
              <a:ext uri="{FF2B5EF4-FFF2-40B4-BE49-F238E27FC236}">
                <a16:creationId xmlns:a16="http://schemas.microsoft.com/office/drawing/2014/main" id="{37BBB093-37A8-98F6-899E-D4FFF4B1EA41}"/>
              </a:ext>
            </a:extLst>
          </p:cNvPr>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a:extLst>
              <a:ext uri="{FF2B5EF4-FFF2-40B4-BE49-F238E27FC236}">
                <a16:creationId xmlns:a16="http://schemas.microsoft.com/office/drawing/2014/main" id="{44D2568B-1C35-0234-1C74-DEEFDDA061B8}"/>
              </a:ext>
            </a:extLst>
          </p:cNvPr>
          <p:cNvSpPr>
            <a:spLocks noGrp="1"/>
          </p:cNvSpPr>
          <p:nvPr>
            <p:ph idx="1"/>
          </p:nvPr>
        </p:nvSpPr>
        <p:spPr>
          <a:xfrm>
            <a:off x="609600" y="1371600"/>
            <a:ext cx="6885267"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b="1" u="sng" dirty="0">
                <a:solidFill>
                  <a:srgbClr val="FFFFCC"/>
                </a:solidFill>
                <a:latin typeface="Calibri" panose="020F0502020204030204" pitchFamily="34" charset="0"/>
                <a:cs typeface="Calibri" panose="020F0502020204030204" pitchFamily="34" charset="0"/>
              </a:rPr>
              <a:t>966=Solomon rebuilds temple (1 </a:t>
            </a:r>
            <a:r>
              <a:rPr lang="en-US" sz="2800" b="1" u="sng" dirty="0" err="1">
                <a:solidFill>
                  <a:srgbClr val="FFFFCC"/>
                </a:solidFill>
                <a:latin typeface="Calibri" panose="020F0502020204030204" pitchFamily="34" charset="0"/>
                <a:cs typeface="Calibri" panose="020F0502020204030204" pitchFamily="34" charset="0"/>
              </a:rPr>
              <a:t>Kgs</a:t>
            </a:r>
            <a:r>
              <a:rPr lang="en-US" sz="2800" b="1" u="sng" dirty="0">
                <a:solidFill>
                  <a:srgbClr val="FFFFCC"/>
                </a:solidFill>
                <a:latin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- 430 years for Jacob’s migration to Egypt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a:extLst>
              <a:ext uri="{FF2B5EF4-FFF2-40B4-BE49-F238E27FC236}">
                <a16:creationId xmlns:a16="http://schemas.microsoft.com/office/drawing/2014/main" id="{46FF88B4-AAEC-4993-12D9-2E63559E67F2}"/>
              </a:ext>
            </a:extLst>
          </p:cNvPr>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F3F831A2-661E-B1B4-15F1-2373C10D65AF}"/>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104B1BD8-20E2-CA66-6330-3C23FD41FCC4}"/>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8455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7D1C03-2852-3096-2C8D-114B98C6BC5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65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Kings 6:1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in the four hundred and eightieth year after the sons of Israel came out of the land of Egypt,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fourth year of Solomon’s reign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Israel, in the month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Ziv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the second month,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began to build the house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04850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A22D6-D56A-3A05-09B7-4BBE62BC0A0A}"/>
            </a:ext>
          </a:extLst>
        </p:cNvPr>
        <p:cNvGrpSpPr/>
        <p:nvPr/>
      </p:nvGrpSpPr>
      <p:grpSpPr>
        <a:xfrm>
          <a:off x="0" y="0"/>
          <a:ext cx="0" cy="0"/>
          <a:chOff x="0" y="0"/>
          <a:chExt cx="0" cy="0"/>
        </a:xfrm>
      </p:grpSpPr>
      <p:sp>
        <p:nvSpPr>
          <p:cNvPr id="27649" name="Title 1">
            <a:extLst>
              <a:ext uri="{FF2B5EF4-FFF2-40B4-BE49-F238E27FC236}">
                <a16:creationId xmlns:a16="http://schemas.microsoft.com/office/drawing/2014/main" id="{93539D5C-253A-1522-AB34-5C74BC1B77C7}"/>
              </a:ext>
            </a:extLst>
          </p:cNvPr>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a:extLst>
              <a:ext uri="{FF2B5EF4-FFF2-40B4-BE49-F238E27FC236}">
                <a16:creationId xmlns:a16="http://schemas.microsoft.com/office/drawing/2014/main" id="{C31C2D59-47A4-DBB8-6C12-3C1204FA598A}"/>
              </a:ext>
            </a:extLst>
          </p:cNvPr>
          <p:cNvSpPr>
            <a:spLocks noGrp="1"/>
          </p:cNvSpPr>
          <p:nvPr>
            <p:ph idx="1"/>
          </p:nvPr>
        </p:nvSpPr>
        <p:spPr>
          <a:xfrm>
            <a:off x="609600" y="1371600"/>
            <a:ext cx="7086600"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b="1" dirty="0">
                <a:solidFill>
                  <a:srgbClr val="FFFFCC"/>
                </a:solidFill>
                <a:latin typeface="Calibri" panose="020F0502020204030204" pitchFamily="34" charset="0"/>
                <a:cs typeface="Calibri" panose="020F0502020204030204" pitchFamily="34" charset="0"/>
              </a:rPr>
              <a:t>- </a:t>
            </a:r>
            <a:r>
              <a:rPr lang="en-US" sz="2800" b="1" u="sng" dirty="0">
                <a:solidFill>
                  <a:srgbClr val="FFFFCC"/>
                </a:solidFill>
                <a:latin typeface="Calibri" panose="020F0502020204030204" pitchFamily="34" charset="0"/>
                <a:cs typeface="Calibri" panose="020F0502020204030204" pitchFamily="34" charset="0"/>
              </a:rPr>
              <a:t>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- 430 years for Jacob’s migration to Egypt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a:extLst>
              <a:ext uri="{FF2B5EF4-FFF2-40B4-BE49-F238E27FC236}">
                <a16:creationId xmlns:a16="http://schemas.microsoft.com/office/drawing/2014/main" id="{DB48DCD0-B55A-A093-7994-9DCEB73BAA34}"/>
              </a:ext>
            </a:extLst>
          </p:cNvPr>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AC93B2C4-6036-9233-4090-113C1D58295C}"/>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C08F1EA7-5D53-BA41-AA20-C4B6542EFC6F}"/>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8656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206CDC-F4AD-727C-AC94-E4FFB9265E09}"/>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Kings 6:1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four hundred and eightieth year after the sons of Israel came out of the land of Egypt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fourth year of Solomon’s reign over Israel, in the month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Ziv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the second month, that he began to build the house of the Lord.”</a:t>
            </a:r>
          </a:p>
        </p:txBody>
      </p:sp>
    </p:spTree>
    <p:extLst>
      <p:ext uri="{BB962C8B-B14F-4D97-AF65-F5344CB8AC3E}">
        <p14:creationId xmlns:p14="http://schemas.microsoft.com/office/powerpoint/2010/main" val="13059408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D916B-1145-F27F-FF68-652883384527}"/>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32B60135-3798-5E27-537F-BAF5C629DFAE}"/>
              </a:ext>
            </a:extLst>
          </p:cNvPr>
          <p:cNvGraphicFramePr>
            <a:graphicFrameLocks noGrp="1"/>
          </p:cNvGraphicFramePr>
          <p:nvPr>
            <p:extLst>
              <p:ext uri="{D42A27DB-BD31-4B8C-83A1-F6EECF244321}">
                <p14:modId xmlns:p14="http://schemas.microsoft.com/office/powerpoint/2010/main" val="2732976528"/>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5DEB751E-69D9-1C6C-8C46-853A2C2C4306}"/>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B50B98AD-D089-337E-6777-8CC3E9CCAC8E}"/>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215721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954C6-DD27-9445-BA90-F4DB83429B84}"/>
            </a:ext>
          </a:extLst>
        </p:cNvPr>
        <p:cNvGrpSpPr/>
        <p:nvPr/>
      </p:nvGrpSpPr>
      <p:grpSpPr>
        <a:xfrm>
          <a:off x="0" y="0"/>
          <a:ext cx="0" cy="0"/>
          <a:chOff x="0" y="0"/>
          <a:chExt cx="0" cy="0"/>
        </a:xfrm>
      </p:grpSpPr>
      <p:sp>
        <p:nvSpPr>
          <p:cNvPr id="27649" name="Title 1">
            <a:extLst>
              <a:ext uri="{FF2B5EF4-FFF2-40B4-BE49-F238E27FC236}">
                <a16:creationId xmlns:a16="http://schemas.microsoft.com/office/drawing/2014/main" id="{0E40A0DE-9658-C389-6828-3D60902C0E8A}"/>
              </a:ext>
            </a:extLst>
          </p:cNvPr>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a:extLst>
              <a:ext uri="{FF2B5EF4-FFF2-40B4-BE49-F238E27FC236}">
                <a16:creationId xmlns:a16="http://schemas.microsoft.com/office/drawing/2014/main" id="{EC1163C3-292F-CD68-1B4A-5735E9FA772D}"/>
              </a:ext>
            </a:extLst>
          </p:cNvPr>
          <p:cNvSpPr>
            <a:spLocks noGrp="1"/>
          </p:cNvSpPr>
          <p:nvPr>
            <p:ph idx="1"/>
          </p:nvPr>
        </p:nvSpPr>
        <p:spPr>
          <a:xfrm>
            <a:off x="609600" y="1371600"/>
            <a:ext cx="6885267"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1446 BC for Exodus’ date</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- 430 years for Jacob’s migration to Egypt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a:extLst>
              <a:ext uri="{FF2B5EF4-FFF2-40B4-BE49-F238E27FC236}">
                <a16:creationId xmlns:a16="http://schemas.microsoft.com/office/drawing/2014/main" id="{B9D95A48-78AA-7F0E-2898-6999479D8098}"/>
              </a:ext>
            </a:extLst>
          </p:cNvPr>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CB376E12-B233-A3F7-E9EA-8B67EF77684E}"/>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8E0FACE9-6DFF-DD44-8465-FB38B302774E}"/>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0315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title"/>
          </p:nvPr>
        </p:nvSpPr>
        <p:spPr>
          <a:xfrm>
            <a:off x="914400" y="228600"/>
            <a:ext cx="10363200" cy="914400"/>
          </a:xfrm>
        </p:spPr>
        <p:txBody>
          <a:bodyPr/>
          <a:lstStyle/>
          <a:p>
            <a:pPr algn="ctr"/>
            <a:r>
              <a:rPr lang="en-US" altLang="en-US" sz="3600" kern="1200" dirty="0">
                <a:latin typeface="Calibri" panose="020F0502020204030204" pitchFamily="34" charset="0"/>
                <a:ea typeface="Calibri" panose="020F0502020204030204" pitchFamily="34" charset="0"/>
                <a:cs typeface="Calibri" panose="020F0502020204030204" pitchFamily="34" charset="0"/>
              </a:rPr>
              <a:t>DATE OF THE EXODUS</a:t>
            </a:r>
          </a:p>
        </p:txBody>
      </p:sp>
      <p:sp>
        <p:nvSpPr>
          <p:cNvPr id="22531" name="Rectangle 1027"/>
          <p:cNvSpPr>
            <a:spLocks noGrp="1" noChangeArrowheads="1"/>
          </p:cNvSpPr>
          <p:nvPr>
            <p:ph type="body" idx="1"/>
          </p:nvPr>
        </p:nvSpPr>
        <p:spPr>
          <a:xfrm>
            <a:off x="609600" y="1371600"/>
            <a:ext cx="5638800" cy="4689475"/>
          </a:xfrm>
        </p:spPr>
        <p:txBody>
          <a:bodyPr/>
          <a:lstStyle/>
          <a:p>
            <a:pPr marL="457200" indent="-457200">
              <a:spcBef>
                <a:spcPts val="0"/>
              </a:spcBef>
              <a:spcAft>
                <a:spcPts val="1200"/>
              </a:spcAft>
              <a:defRPr/>
            </a:pPr>
            <a:r>
              <a:rPr lang="en-US" altLang="en-US" kern="1200" dirty="0">
                <a:latin typeface="Calibri" panose="020F0502020204030204" pitchFamily="34" charset="0"/>
              </a:rPr>
              <a:t>1446</a:t>
            </a:r>
          </a:p>
          <a:p>
            <a:pPr marL="914400" lvl="1" indent="-457200">
              <a:spcBef>
                <a:spcPts val="0"/>
              </a:spcBef>
              <a:spcAft>
                <a:spcPts val="1200"/>
              </a:spcAft>
              <a:defRPr/>
            </a:pPr>
            <a:r>
              <a:rPr lang="en-US" altLang="en-US" kern="1200" dirty="0">
                <a:latin typeface="Calibri" panose="020F0502020204030204" pitchFamily="34" charset="0"/>
                <a:ea typeface="+mn-ea"/>
                <a:cs typeface="+mn-cs"/>
              </a:rPr>
              <a:t>Literal numbers</a:t>
            </a:r>
          </a:p>
          <a:p>
            <a:pPr marL="914400" lvl="1" indent="-457200">
              <a:spcBef>
                <a:spcPts val="0"/>
              </a:spcBef>
              <a:spcAft>
                <a:spcPts val="1200"/>
              </a:spcAft>
              <a:defRPr/>
            </a:pPr>
            <a:r>
              <a:rPr lang="en-US" altLang="en-US" kern="1200" dirty="0">
                <a:latin typeface="Calibri" panose="020F0502020204030204" pitchFamily="34" charset="0"/>
                <a:ea typeface="+mn-ea"/>
                <a:cs typeface="+mn-cs"/>
              </a:rPr>
              <a:t>Oppression-Thutmose III</a:t>
            </a:r>
          </a:p>
          <a:p>
            <a:pPr marL="914400" lvl="1" indent="-457200">
              <a:spcBef>
                <a:spcPts val="0"/>
              </a:spcBef>
              <a:spcAft>
                <a:spcPts val="1200"/>
              </a:spcAft>
              <a:defRPr/>
            </a:pPr>
            <a:r>
              <a:rPr lang="en-US" altLang="en-US" kern="1200" dirty="0">
                <a:latin typeface="Calibri" panose="020F0502020204030204" pitchFamily="34" charset="0"/>
                <a:ea typeface="+mn-ea"/>
                <a:cs typeface="+mn-cs"/>
              </a:rPr>
              <a:t>Exodus-Amenhotep II</a:t>
            </a:r>
          </a:p>
        </p:txBody>
      </p:sp>
      <p:pic>
        <p:nvPicPr>
          <p:cNvPr id="3" name="Picture 2">
            <a:extLst>
              <a:ext uri="{FF2B5EF4-FFF2-40B4-BE49-F238E27FC236}">
                <a16:creationId xmlns:a16="http://schemas.microsoft.com/office/drawing/2014/main" id="{D2BD2A5A-508D-6E34-FC8F-DBDB2228979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609600"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2209800" y="228600"/>
            <a:ext cx="7772400" cy="914400"/>
          </a:xfrm>
        </p:spPr>
        <p:txBody>
          <a:bodyPr/>
          <a:lstStyle/>
          <a:p>
            <a:pPr algn="ctr"/>
            <a:r>
              <a:rPr lang="en-US" altLang="en-US" sz="3600" kern="1200" dirty="0">
                <a:latin typeface="Calibri" panose="020F0502020204030204" pitchFamily="34" charset="0"/>
                <a:ea typeface="Calibri" panose="020F0502020204030204" pitchFamily="34" charset="0"/>
                <a:cs typeface="Calibri" panose="020F0502020204030204" pitchFamily="34" charset="0"/>
              </a:rPr>
              <a:t>1444 B.C.</a:t>
            </a:r>
          </a:p>
        </p:txBody>
      </p:sp>
      <p:sp>
        <p:nvSpPr>
          <p:cNvPr id="6147" name="Rectangle 3"/>
          <p:cNvSpPr>
            <a:spLocks noGrp="1" noChangeArrowheads="1"/>
          </p:cNvSpPr>
          <p:nvPr>
            <p:ph type="body" idx="1"/>
          </p:nvPr>
        </p:nvSpPr>
        <p:spPr>
          <a:xfrm>
            <a:off x="609600" y="1143000"/>
            <a:ext cx="7637741" cy="5562600"/>
          </a:xfrm>
        </p:spPr>
        <p:txBody>
          <a:bodyPr/>
          <a:lstStyle/>
          <a:p>
            <a:pPr>
              <a:spcBef>
                <a:spcPts val="0"/>
              </a:spcBef>
              <a:spcAft>
                <a:spcPts val="6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Final third of Moses’ life (1526–1406)</a:t>
            </a:r>
          </a:p>
          <a:p>
            <a:pPr marL="914400" lvl="1" indent="-457200">
              <a:spcBef>
                <a:spcPts val="0"/>
              </a:spcBef>
              <a:spcAft>
                <a:spcPts val="600"/>
              </a:spcAft>
              <a:defRPr/>
            </a:pPr>
            <a:r>
              <a:rPr lang="en-US" altLang="en-US" sz="2800" kern="1200" dirty="0">
                <a:latin typeface="Calibri" panose="020F0502020204030204" pitchFamily="34" charset="0"/>
                <a:ea typeface="+mn-ea"/>
                <a:cs typeface="+mn-cs"/>
              </a:rPr>
              <a:t>1526</a:t>
            </a:r>
            <a:r>
              <a:rPr lang="en-US" altLang="en-US" sz="2800" dirty="0">
                <a:latin typeface="Calibri" panose="020F0502020204030204" pitchFamily="34" charset="0"/>
                <a:ea typeface="Calibri" panose="020F0502020204030204" pitchFamily="34" charset="0"/>
                <a:cs typeface="Calibri" panose="020F0502020204030204" pitchFamily="34" charset="0"/>
              </a:rPr>
              <a:t> – </a:t>
            </a:r>
            <a:r>
              <a:rPr lang="en-US" altLang="en-US" sz="2800" kern="1200" dirty="0">
                <a:latin typeface="Calibri" panose="020F0502020204030204" pitchFamily="34" charset="0"/>
                <a:ea typeface="+mn-ea"/>
                <a:cs typeface="+mn-cs"/>
              </a:rPr>
              <a:t>1486-birth to rearing in Egypt (Acts 7:23)</a:t>
            </a:r>
          </a:p>
          <a:p>
            <a:pPr marL="914400" lvl="1" indent="-457200">
              <a:spcBef>
                <a:spcPts val="0"/>
              </a:spcBef>
              <a:spcAft>
                <a:spcPts val="600"/>
              </a:spcAft>
              <a:defRPr/>
            </a:pPr>
            <a:r>
              <a:rPr lang="en-US" altLang="en-US" sz="2800" kern="1200" dirty="0">
                <a:latin typeface="Calibri" panose="020F0502020204030204" pitchFamily="34" charset="0"/>
                <a:ea typeface="+mn-ea"/>
                <a:cs typeface="+mn-cs"/>
              </a:rPr>
              <a:t>1486</a:t>
            </a:r>
            <a:r>
              <a:rPr lang="en-US" altLang="en-US" sz="2800" dirty="0">
                <a:latin typeface="Calibri" panose="020F0502020204030204" pitchFamily="34" charset="0"/>
                <a:ea typeface="Calibri" panose="020F0502020204030204" pitchFamily="34" charset="0"/>
                <a:cs typeface="Calibri" panose="020F0502020204030204" pitchFamily="34" charset="0"/>
              </a:rPr>
              <a:t> – </a:t>
            </a:r>
            <a:r>
              <a:rPr lang="en-US" altLang="en-US" sz="2800" kern="1200" dirty="0">
                <a:latin typeface="Calibri" panose="020F0502020204030204" pitchFamily="34" charset="0"/>
                <a:ea typeface="+mn-ea"/>
                <a:cs typeface="+mn-cs"/>
              </a:rPr>
              <a:t>1446-Midian to sojourn to Exodus (Exod. 7:7)</a:t>
            </a:r>
          </a:p>
          <a:p>
            <a:pPr marL="914400" lvl="1" indent="-457200">
              <a:spcBef>
                <a:spcPts val="0"/>
              </a:spcBef>
              <a:spcAft>
                <a:spcPts val="600"/>
              </a:spcAft>
              <a:defRPr/>
            </a:pPr>
            <a:r>
              <a:rPr lang="en-US" altLang="en-US" sz="2800" kern="1200" dirty="0">
                <a:latin typeface="Calibri" panose="020F0502020204030204" pitchFamily="34" charset="0"/>
                <a:ea typeface="+mn-ea"/>
                <a:cs typeface="+mn-cs"/>
              </a:rPr>
              <a:t>1446</a:t>
            </a:r>
            <a:r>
              <a:rPr lang="en-US" altLang="en-US" sz="2800" dirty="0">
                <a:latin typeface="Calibri" panose="020F0502020204030204" pitchFamily="34" charset="0"/>
                <a:ea typeface="Calibri" panose="020F0502020204030204" pitchFamily="34" charset="0"/>
                <a:cs typeface="Calibri" panose="020F0502020204030204" pitchFamily="34" charset="0"/>
              </a:rPr>
              <a:t> – </a:t>
            </a:r>
            <a:r>
              <a:rPr lang="en-US" altLang="en-US" sz="2800" kern="1200" dirty="0">
                <a:latin typeface="Calibri" panose="020F0502020204030204" pitchFamily="34" charset="0"/>
                <a:ea typeface="+mn-ea"/>
                <a:cs typeface="+mn-cs"/>
              </a:rPr>
              <a:t>1406-Wilderness wanderings to death (Acts 7:36; Deut. 34:7)</a:t>
            </a:r>
          </a:p>
          <a:p>
            <a:pPr>
              <a:spcBef>
                <a:spcPts val="0"/>
              </a:spcBef>
              <a:spcAft>
                <a:spcPts val="6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Exodus does not mention an event after the giving of the Mosaic Covenant</a:t>
            </a:r>
          </a:p>
          <a:p>
            <a:pPr>
              <a:spcBef>
                <a:spcPts val="0"/>
              </a:spcBef>
              <a:spcAft>
                <a:spcPts val="6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Important information recorded in Exodus</a:t>
            </a:r>
          </a:p>
          <a:p>
            <a:pPr>
              <a:spcBef>
                <a:spcPts val="0"/>
              </a:spcBef>
              <a:spcAft>
                <a:spcPts val="6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Exodus written toward the beginning of the final third of Moses’ life</a:t>
            </a:r>
            <a:endParaRPr lang="en-US" altLang="en-US" sz="2800" dirty="0"/>
          </a:p>
        </p:txBody>
      </p:sp>
      <p:pic>
        <p:nvPicPr>
          <p:cNvPr id="3" name="Picture 2">
            <a:extLst>
              <a:ext uri="{FF2B5EF4-FFF2-40B4-BE49-F238E27FC236}">
                <a16:creationId xmlns:a16="http://schemas.microsoft.com/office/drawing/2014/main" id="{FD598E3E-A09D-509C-1F50-C063172D5C3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CA36D-E8A8-E124-3A23-304E8E6AB955}"/>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301D5D5-7890-5D22-3209-2DFAC710A6B4}"/>
              </a:ext>
            </a:extLst>
          </p:cNvPr>
          <p:cNvGraphicFramePr>
            <a:graphicFrameLocks noGrp="1"/>
          </p:cNvGraphicFramePr>
          <p:nvPr>
            <p:extLst>
              <p:ext uri="{D42A27DB-BD31-4B8C-83A1-F6EECF244321}">
                <p14:modId xmlns:p14="http://schemas.microsoft.com/office/powerpoint/2010/main" val="489460454"/>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A7CF110E-56EF-38A2-5C3D-737092201B34}"/>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041791A1-FE28-FCAD-BCCD-3630076C58F8}"/>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7923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1FA8-EC23-06B2-0A44-2AF04CAB1AD8}"/>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EF6BEA21-4169-9B13-7230-FE2D9987840F}"/>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F54700BE-4C89-5BB8-ACC5-5922D0E2D2B0}"/>
              </a:ext>
            </a:extLst>
          </p:cNvPr>
          <p:cNvSpPr>
            <a:spLocks noChangeArrowheads="1"/>
          </p:cNvSpPr>
          <p:nvPr/>
        </p:nvSpPr>
        <p:spPr bwMode="auto">
          <a:xfrm>
            <a:off x="3200400" y="22860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9A51CB28-7D47-5CD5-771F-E8717D9F84EA}"/>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1223765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2209800" y="228600"/>
            <a:ext cx="77724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AUDIENCE</a:t>
            </a:r>
          </a:p>
        </p:txBody>
      </p:sp>
      <p:sp>
        <p:nvSpPr>
          <p:cNvPr id="23555" name="Rectangle 3"/>
          <p:cNvSpPr>
            <a:spLocks noGrp="1" noChangeArrowheads="1"/>
          </p:cNvSpPr>
          <p:nvPr>
            <p:ph type="body" idx="1"/>
          </p:nvPr>
        </p:nvSpPr>
        <p:spPr>
          <a:xfrm>
            <a:off x="609600" y="1600200"/>
            <a:ext cx="7162800" cy="3124200"/>
          </a:xfrm>
        </p:spPr>
        <p:txBody>
          <a:bodyPr/>
          <a:lstStyle/>
          <a:p>
            <a:pPr>
              <a:spcBef>
                <a:spcPts val="0"/>
              </a:spcBef>
              <a:spcAft>
                <a:spcPts val="1800"/>
              </a:spcAft>
              <a:defRPr/>
            </a:pPr>
            <a:r>
              <a:rPr lang="en-US" altLang="en-US" sz="2800" kern="1200" dirty="0">
                <a:latin typeface="Calibri" panose="020F0502020204030204" pitchFamily="34" charset="0"/>
              </a:rPr>
              <a:t>First generation that came out of Egypt</a:t>
            </a:r>
          </a:p>
          <a:p>
            <a:pPr>
              <a:spcBef>
                <a:spcPts val="0"/>
              </a:spcBef>
              <a:spcAft>
                <a:spcPts val="1800"/>
              </a:spcAft>
              <a:defRPr/>
            </a:pPr>
            <a:r>
              <a:rPr lang="en-US" altLang="en-US" sz="2800" kern="1200" dirty="0">
                <a:latin typeface="Calibri" panose="020F0502020204030204" pitchFamily="34" charset="0"/>
              </a:rPr>
              <a:t>Generation that had experienced the Exodus</a:t>
            </a:r>
          </a:p>
          <a:p>
            <a:pPr>
              <a:spcBef>
                <a:spcPts val="0"/>
              </a:spcBef>
              <a:spcAft>
                <a:spcPts val="1800"/>
              </a:spcAft>
              <a:defRPr/>
            </a:pPr>
            <a:r>
              <a:rPr lang="en-US" altLang="en-US" sz="2800" kern="1200" dirty="0">
                <a:latin typeface="Calibri" panose="020F0502020204030204" pitchFamily="34" charset="0"/>
              </a:rPr>
              <a:t>Generation that had received the Mosaic Covenant at Sinai</a:t>
            </a:r>
          </a:p>
          <a:p>
            <a:pPr>
              <a:spcBef>
                <a:spcPts val="0"/>
              </a:spcBef>
              <a:spcAft>
                <a:spcPts val="1800"/>
              </a:spcAft>
              <a:defRPr/>
            </a:pPr>
            <a:r>
              <a:rPr lang="en-US" altLang="en-US" sz="2800" kern="1200" dirty="0">
                <a:latin typeface="Calibri" panose="020F0502020204030204" pitchFamily="34" charset="0"/>
              </a:rPr>
              <a:t>Sinai references</a:t>
            </a:r>
            <a:r>
              <a:rPr lang="en-US" altLang="en-US" sz="2800" dirty="0">
                <a:latin typeface="Calibri" panose="020F0502020204030204" pitchFamily="34" charset="0"/>
                <a:ea typeface="Calibri" panose="020F0502020204030204" pitchFamily="34" charset="0"/>
                <a:cs typeface="Calibri" panose="020F0502020204030204" pitchFamily="34" charset="0"/>
              </a:rPr>
              <a:t> – </a:t>
            </a:r>
            <a:r>
              <a:rPr lang="en-US" altLang="en-US" sz="2800" kern="1200" dirty="0">
                <a:latin typeface="Calibri" panose="020F0502020204030204" pitchFamily="34" charset="0"/>
              </a:rPr>
              <a:t>Exod. 17:14; 24:4; 34:27-28</a:t>
            </a:r>
          </a:p>
        </p:txBody>
      </p:sp>
      <p:pic>
        <p:nvPicPr>
          <p:cNvPr id="3" name="Picture 2">
            <a:extLst>
              <a:ext uri="{FF2B5EF4-FFF2-40B4-BE49-F238E27FC236}">
                <a16:creationId xmlns:a16="http://schemas.microsoft.com/office/drawing/2014/main" id="{B4BD6C6D-1778-6E10-6497-2CAFB3E32BB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1CB89-00B7-EDF9-7154-599C1623FB9E}"/>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B4283FD-26C2-293F-9F89-1200A234C214}"/>
              </a:ext>
            </a:extLst>
          </p:cNvPr>
          <p:cNvGraphicFramePr>
            <a:graphicFrameLocks noGrp="1"/>
          </p:cNvGraphicFramePr>
          <p:nvPr>
            <p:extLst>
              <p:ext uri="{D42A27DB-BD31-4B8C-83A1-F6EECF244321}">
                <p14:modId xmlns:p14="http://schemas.microsoft.com/office/powerpoint/2010/main" val="241757981"/>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FCB94F6B-BF23-69DF-00BE-AAD0B6EFA0D0}"/>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81DA413F-BFB9-7A2B-6D61-7010985273BE}"/>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18197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B3070-6664-200F-E2DB-1307E1EB0799}"/>
            </a:ext>
          </a:extLst>
        </p:cNvPr>
        <p:cNvGrpSpPr/>
        <p:nvPr/>
      </p:nvGrpSpPr>
      <p:grpSpPr>
        <a:xfrm>
          <a:off x="0" y="0"/>
          <a:ext cx="0" cy="0"/>
          <a:chOff x="0" y="0"/>
          <a:chExt cx="0" cy="0"/>
        </a:xfrm>
      </p:grpSpPr>
      <p:sp>
        <p:nvSpPr>
          <p:cNvPr id="27649" name="Title 1">
            <a:extLst>
              <a:ext uri="{FF2B5EF4-FFF2-40B4-BE49-F238E27FC236}">
                <a16:creationId xmlns:a16="http://schemas.microsoft.com/office/drawing/2014/main" id="{CCC0AC2E-0B3E-36E3-D4A9-AE4F4649BA60}"/>
              </a:ext>
            </a:extLst>
          </p:cNvPr>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a:extLst>
              <a:ext uri="{FF2B5EF4-FFF2-40B4-BE49-F238E27FC236}">
                <a16:creationId xmlns:a16="http://schemas.microsoft.com/office/drawing/2014/main" id="{8A9002DC-E94C-DC20-F307-0E2C921AA5B4}"/>
              </a:ext>
            </a:extLst>
          </p:cNvPr>
          <p:cNvSpPr>
            <a:spLocks noGrp="1"/>
          </p:cNvSpPr>
          <p:nvPr>
            <p:ph idx="1"/>
          </p:nvPr>
        </p:nvSpPr>
        <p:spPr>
          <a:xfrm>
            <a:off x="609600" y="1371600"/>
            <a:ext cx="6885267"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 </a:t>
            </a:r>
            <a:r>
              <a:rPr 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430 years for Jacob’s migration to Egypt (</a:t>
            </a:r>
            <a:r>
              <a:rPr lang="en-US" sz="28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a:extLst>
              <a:ext uri="{FF2B5EF4-FFF2-40B4-BE49-F238E27FC236}">
                <a16:creationId xmlns:a16="http://schemas.microsoft.com/office/drawing/2014/main" id="{B9110744-BE23-1DC8-88D3-B1E0DD2A0BB8}"/>
              </a:ext>
            </a:extLst>
          </p:cNvPr>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DBFB8A20-B20C-013A-87A4-988B0E6D1B59}"/>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5A1729B1-0635-B9F6-6491-86AC330BA04B}"/>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256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42ECF-2ED2-A26E-53CF-8D5919A2D53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4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Exodus 12:40-41</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time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sons of Israel lived in Egypt was four hundred and thirty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the end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hundred and thirty years, to the very 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 hosts of the Lord went out from the land of Egypt.”</a:t>
            </a:r>
          </a:p>
        </p:txBody>
      </p:sp>
      <p:pic>
        <p:nvPicPr>
          <p:cNvPr id="3" name="Picture 2">
            <a:extLst>
              <a:ext uri="{FF2B5EF4-FFF2-40B4-BE49-F238E27FC236}">
                <a16:creationId xmlns:a16="http://schemas.microsoft.com/office/drawing/2014/main" id="{28A005D5-DE25-1726-5942-455F8D3AE57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8000" r="32000"/>
          <a:stretch/>
        </p:blipFill>
        <p:spPr>
          <a:xfrm>
            <a:off x="5039230" y="3048000"/>
            <a:ext cx="211354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49859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1CC5452-AAC3-5A40-9616-3E5D4DF0027B}"/>
              </a:ext>
            </a:extLst>
          </p:cNvPr>
          <p:cNvGraphicFramePr>
            <a:graphicFrameLocks noGrp="1"/>
          </p:cNvGraphicFramePr>
          <p:nvPr>
            <p:extLst>
              <p:ext uri="{D42A27DB-BD31-4B8C-83A1-F6EECF244321}">
                <p14:modId xmlns:p14="http://schemas.microsoft.com/office/powerpoint/2010/main" val="2036752191"/>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EB80E625-C60C-4E46-E27E-176EC62D1AFC}"/>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65BFE-611C-9E71-F5F2-5D55100404D4}"/>
            </a:ext>
          </a:extLst>
        </p:cNvPr>
        <p:cNvGrpSpPr/>
        <p:nvPr/>
      </p:nvGrpSpPr>
      <p:grpSpPr>
        <a:xfrm>
          <a:off x="0" y="0"/>
          <a:ext cx="0" cy="0"/>
          <a:chOff x="0" y="0"/>
          <a:chExt cx="0" cy="0"/>
        </a:xfrm>
      </p:grpSpPr>
      <p:sp>
        <p:nvSpPr>
          <p:cNvPr id="27649" name="Title 1">
            <a:extLst>
              <a:ext uri="{FF2B5EF4-FFF2-40B4-BE49-F238E27FC236}">
                <a16:creationId xmlns:a16="http://schemas.microsoft.com/office/drawing/2014/main" id="{30E72680-33C8-10E8-BEEB-75620CB4AFEC}"/>
              </a:ext>
            </a:extLst>
          </p:cNvPr>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a:extLst>
              <a:ext uri="{FF2B5EF4-FFF2-40B4-BE49-F238E27FC236}">
                <a16:creationId xmlns:a16="http://schemas.microsoft.com/office/drawing/2014/main" id="{B9D3D50E-7C4B-898C-35F4-92A98884F449}"/>
              </a:ext>
            </a:extLst>
          </p:cNvPr>
          <p:cNvSpPr>
            <a:spLocks noGrp="1"/>
          </p:cNvSpPr>
          <p:nvPr>
            <p:ph idx="1"/>
          </p:nvPr>
        </p:nvSpPr>
        <p:spPr>
          <a:xfrm>
            <a:off x="609600" y="1371600"/>
            <a:ext cx="6885267"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- 430 years for Jacob’s migration to Egypt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b="1" dirty="0">
                <a:solidFill>
                  <a:srgbClr val="FFFFCC"/>
                </a:solidFill>
                <a:latin typeface="Calibri" panose="020F0502020204030204" pitchFamily="34" charset="0"/>
                <a:cs typeface="Calibri" panose="020F0502020204030204" pitchFamily="34" charset="0"/>
              </a:rPr>
              <a:t>= </a:t>
            </a:r>
            <a:r>
              <a:rPr lang="en-US" sz="2800" b="1" u="sng" dirty="0">
                <a:solidFill>
                  <a:srgbClr val="FFFFCC"/>
                </a:solidFill>
                <a:latin typeface="Calibri" panose="020F0502020204030204" pitchFamily="34" charset="0"/>
                <a:cs typeface="Calibri" panose="020F0502020204030204" pitchFamily="34" charset="0"/>
              </a:rPr>
              <a:t>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a:extLst>
              <a:ext uri="{FF2B5EF4-FFF2-40B4-BE49-F238E27FC236}">
                <a16:creationId xmlns:a16="http://schemas.microsoft.com/office/drawing/2014/main" id="{E5314BF3-268F-180D-672C-F80A746BCA90}"/>
              </a:ext>
            </a:extLst>
          </p:cNvPr>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D1CE9CFE-ED87-D6CC-BB08-E189F27603B5}"/>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EC1931BC-619B-B3ED-4402-548B30EAD72A}"/>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1356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67126" y="330890"/>
            <a:ext cx="8457748" cy="6196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47290-D121-D55B-9FA6-B5401D3355B5}"/>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031428A-7F2D-A92B-114B-A778DD607271}"/>
              </a:ext>
            </a:extLst>
          </p:cNvPr>
          <p:cNvGraphicFramePr>
            <a:graphicFrameLocks noGrp="1"/>
          </p:cNvGraphicFramePr>
          <p:nvPr>
            <p:ph idx="1"/>
          </p:nvPr>
        </p:nvGraphicFramePr>
        <p:xfrm>
          <a:off x="609600"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461370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914400" y="228600"/>
            <a:ext cx="10363200" cy="914400"/>
          </a:xfrm>
        </p:spPr>
        <p:txBody>
          <a:bodyPr/>
          <a:lstStyle/>
          <a:p>
            <a:pPr algn="ctr"/>
            <a:r>
              <a:rPr lang="en-US" altLang="en-US" sz="3600" kern="1200" dirty="0">
                <a:latin typeface="Calibri" panose="020F0502020204030204" pitchFamily="34" charset="0"/>
                <a:ea typeface="Calibri" panose="020F0502020204030204" pitchFamily="34" charset="0"/>
                <a:cs typeface="Calibri" panose="020F0502020204030204" pitchFamily="34" charset="0"/>
              </a:rPr>
              <a:t>SCOPE</a:t>
            </a:r>
          </a:p>
        </p:txBody>
      </p:sp>
      <p:sp>
        <p:nvSpPr>
          <p:cNvPr id="25603" name="Rectangle 3"/>
          <p:cNvSpPr>
            <a:spLocks noGrp="1" noChangeArrowheads="1"/>
          </p:cNvSpPr>
          <p:nvPr>
            <p:ph type="body" idx="1"/>
          </p:nvPr>
        </p:nvSpPr>
        <p:spPr>
          <a:xfrm>
            <a:off x="609600" y="1946275"/>
            <a:ext cx="7315200" cy="2930525"/>
          </a:xfrm>
        </p:spPr>
        <p:txBody>
          <a:bodyPr/>
          <a:lstStyle/>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1876 – 1444 – Events of Gen. 46 to the Exodus</a:t>
            </a:r>
          </a:p>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1526 – 1444-Moses’ birth to the Exodus</a:t>
            </a:r>
          </a:p>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Exodus covers the first 80 years of Moses’ 120 year life (Deut. 34:7)</a:t>
            </a:r>
          </a:p>
        </p:txBody>
      </p:sp>
      <p:pic>
        <p:nvPicPr>
          <p:cNvPr id="3" name="Picture 2">
            <a:extLst>
              <a:ext uri="{FF2B5EF4-FFF2-40B4-BE49-F238E27FC236}">
                <a16:creationId xmlns:a16="http://schemas.microsoft.com/office/drawing/2014/main" id="{CA92AF5F-9449-234A-F549-D1D02F93A5D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26"/>
          <p:cNvSpPr>
            <a:spLocks noGrp="1" noChangeArrowheads="1"/>
          </p:cNvSpPr>
          <p:nvPr>
            <p:ph type="title"/>
          </p:nvPr>
        </p:nvSpPr>
        <p:spPr>
          <a:xfrm>
            <a:off x="914400" y="228600"/>
            <a:ext cx="10363200" cy="914400"/>
          </a:xfrm>
        </p:spPr>
        <p:txBody>
          <a:bodyPr/>
          <a:lstStyle/>
          <a:p>
            <a:pPr algn="ctr"/>
            <a:r>
              <a:rPr lang="en-US" altLang="en-US" sz="3600" kern="1200" dirty="0">
                <a:latin typeface="Calibri" panose="020F0502020204030204" pitchFamily="34" charset="0"/>
                <a:ea typeface="Calibri" panose="020F0502020204030204" pitchFamily="34" charset="0"/>
                <a:cs typeface="Calibri" panose="020F0502020204030204" pitchFamily="34" charset="0"/>
              </a:rPr>
              <a:t>SCOPE</a:t>
            </a:r>
          </a:p>
        </p:txBody>
      </p:sp>
      <p:sp>
        <p:nvSpPr>
          <p:cNvPr id="26627" name="Rectangle 1027"/>
          <p:cNvSpPr>
            <a:spLocks noGrp="1" noChangeArrowheads="1"/>
          </p:cNvSpPr>
          <p:nvPr>
            <p:ph type="body" idx="1"/>
          </p:nvPr>
        </p:nvSpPr>
        <p:spPr>
          <a:xfrm>
            <a:off x="609600" y="1946275"/>
            <a:ext cx="7315200" cy="2397125"/>
          </a:xfrm>
        </p:spPr>
        <p:txBody>
          <a:bodyPr/>
          <a:lstStyle/>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Exod. 1:1–13:16 = 430 years or 80 years</a:t>
            </a:r>
          </a:p>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Exod. 13:17–18:27 = 2 months (Exod. 19:1)</a:t>
            </a:r>
          </a:p>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Exod. 19:1–40:38 = 10 months (Exod. 12:51; 40:2, 17)</a:t>
            </a:r>
          </a:p>
        </p:txBody>
      </p:sp>
      <p:pic>
        <p:nvPicPr>
          <p:cNvPr id="3" name="Picture 2">
            <a:extLst>
              <a:ext uri="{FF2B5EF4-FFF2-40B4-BE49-F238E27FC236}">
                <a16:creationId xmlns:a16="http://schemas.microsoft.com/office/drawing/2014/main" id="{DF272C8D-6E7C-A6BD-C4FA-E95DBE37CB6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92915-90DB-BE28-58EA-5205FF462750}"/>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93918E9-8309-D7F7-1026-28C2EEA1B850}"/>
              </a:ext>
            </a:extLst>
          </p:cNvPr>
          <p:cNvGraphicFramePr>
            <a:graphicFrameLocks noGrp="1"/>
          </p:cNvGraphicFramePr>
          <p:nvPr>
            <p:extLst>
              <p:ext uri="{D42A27DB-BD31-4B8C-83A1-F6EECF244321}">
                <p14:modId xmlns:p14="http://schemas.microsoft.com/office/powerpoint/2010/main" val="71823049"/>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676635D0-3D28-2081-7F66-F269B87823B4}"/>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F79CF194-33AA-854E-6CF8-E7EB298BD31B}"/>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957536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BCAC736F-5968-64D2-712A-711FD7957F1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FE792-DA84-8672-0FC3-5B5C0D08744B}"/>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3FDEFC0D-39C1-A812-AFFC-C96738114D6E}"/>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E22B356F-61FC-E679-95D6-878E9B78BDC9}"/>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1A1187B8-150C-0510-AB45-5994004C867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9086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3200400" y="22860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82282602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1456-D09F-5407-1EC1-D8BA605E15BF}"/>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E079A47E-0B86-1BEF-4AE1-35D8DEEF4A43}"/>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8E578674-3BE6-3AD2-FB58-58806748785A}"/>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9F3C1858-F087-FA45-A17C-BED7E61A4F9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57077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TITLE</a:t>
            </a:r>
            <a:endParaRPr lang="en-US" altLang="en-US" sz="4000" dirty="0">
              <a:latin typeface="Calibri" panose="020F0502020204030204" pitchFamily="34" charset="0"/>
            </a:endParaRPr>
          </a:p>
        </p:txBody>
      </p:sp>
      <p:sp>
        <p:nvSpPr>
          <p:cNvPr id="3075" name="Rectangle 3"/>
          <p:cNvSpPr>
            <a:spLocks noGrp="1" noChangeArrowheads="1"/>
          </p:cNvSpPr>
          <p:nvPr>
            <p:ph type="body" idx="1"/>
          </p:nvPr>
        </p:nvSpPr>
        <p:spPr>
          <a:xfrm>
            <a:off x="609600" y="1790700"/>
            <a:ext cx="6934200" cy="3276600"/>
          </a:xfrm>
        </p:spPr>
        <p:txBody>
          <a:bodyPr/>
          <a:lstStyle/>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Hebrew: “And these are the names of”</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LXX: </a:t>
            </a:r>
            <a:r>
              <a:rPr lang="en-US" altLang="en-US" i="1" dirty="0">
                <a:latin typeface="Calibri" panose="020F0502020204030204" pitchFamily="34" charset="0"/>
                <a:ea typeface="Calibri" panose="020F0502020204030204" pitchFamily="34" charset="0"/>
                <a:cs typeface="Calibri" panose="020F0502020204030204" pitchFamily="34" charset="0"/>
              </a:rPr>
              <a:t>Exodos</a:t>
            </a:r>
            <a:r>
              <a:rPr lang="en-US" altLang="en-US" dirty="0">
                <a:latin typeface="Calibri" panose="020F0502020204030204" pitchFamily="34" charset="0"/>
                <a:ea typeface="Calibri" panose="020F0502020204030204" pitchFamily="34" charset="0"/>
                <a:cs typeface="Calibri" panose="020F0502020204030204" pitchFamily="34" charset="0"/>
              </a:rPr>
              <a:t>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19:1)</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Vulgate: </a:t>
            </a:r>
            <a:r>
              <a:rPr lang="en-US" altLang="en-US" i="1" dirty="0">
                <a:latin typeface="Calibri" panose="020F0502020204030204" pitchFamily="34" charset="0"/>
                <a:ea typeface="Calibri" panose="020F0502020204030204" pitchFamily="34" charset="0"/>
                <a:cs typeface="Calibri" panose="020F0502020204030204" pitchFamily="34" charset="0"/>
              </a:rPr>
              <a:t>Liber Exodus</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English: </a:t>
            </a:r>
            <a:r>
              <a:rPr lang="en-US" altLang="en-US" i="1" dirty="0">
                <a:latin typeface="Calibri" panose="020F0502020204030204" pitchFamily="34" charset="0"/>
                <a:ea typeface="Calibri" panose="020F0502020204030204" pitchFamily="34" charset="0"/>
                <a:cs typeface="Calibri" panose="020F0502020204030204" pitchFamily="34" charset="0"/>
              </a:rPr>
              <a:t>Book of Exodus</a:t>
            </a:r>
          </a:p>
        </p:txBody>
      </p:sp>
      <p:pic>
        <p:nvPicPr>
          <p:cNvPr id="3" name="Picture 2">
            <a:extLst>
              <a:ext uri="{FF2B5EF4-FFF2-40B4-BE49-F238E27FC236}">
                <a16:creationId xmlns:a16="http://schemas.microsoft.com/office/drawing/2014/main" id="{DEF78FA4-F45D-2A67-A94D-F0C5043C3A7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120DD-83B1-498C-5BC1-B1891EE7D170}"/>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832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ct val="0"/>
              </a:spcBef>
              <a:spcAft>
                <a:spcPts val="900"/>
              </a:spcAft>
              <a:buNone/>
              <a:defRPr/>
            </a:pPr>
            <a:r>
              <a:rPr lang="en-US" sz="4000" dirty="0">
                <a:solidFill>
                  <a:schemeClr val="tx2"/>
                </a:solidFill>
                <a:ea typeface="+mj-ea"/>
                <a:cs typeface="Calibri" panose="020F0502020204030204" pitchFamily="34" charset="0"/>
              </a:rPr>
              <a:t>Exodus 19:5-6</a:t>
            </a:r>
          </a:p>
          <a:p>
            <a:pPr marL="0" indent="0" algn="just">
              <a:spcBef>
                <a:spcPts val="0"/>
              </a:spcBef>
              <a:buNone/>
              <a:defRPr/>
            </a:pPr>
            <a:r>
              <a:rPr lang="en-US" sz="3600" kern="0" dirty="0"/>
              <a:t>“Now then, </a:t>
            </a:r>
            <a:r>
              <a:rPr lang="en-US" sz="3600" b="1" u="sng" dirty="0">
                <a:solidFill>
                  <a:srgbClr val="FFFFCC"/>
                </a:solidFill>
              </a:rPr>
              <a:t>if</a:t>
            </a:r>
            <a:r>
              <a:rPr lang="en-US" sz="3600" kern="0" dirty="0"/>
              <a:t> you will indeed obey My voice and keep My covenant, </a:t>
            </a:r>
            <a:r>
              <a:rPr lang="en-US" sz="3600" b="1" u="sng" dirty="0">
                <a:solidFill>
                  <a:srgbClr val="FFFFCC"/>
                </a:solidFill>
              </a:rPr>
              <a:t>then</a:t>
            </a:r>
            <a:r>
              <a:rPr lang="en-US" sz="3600" kern="0" dirty="0"/>
              <a:t> you shall be My own possession among all the peoples, for all the earth is Mine; and you shall be to Me </a:t>
            </a:r>
            <a:r>
              <a:rPr lang="en-US" sz="3600" b="1" u="sng" dirty="0">
                <a:solidFill>
                  <a:srgbClr val="FFFFCC"/>
                </a:solidFill>
              </a:rPr>
              <a:t>a kingdom of priests</a:t>
            </a:r>
            <a:r>
              <a:rPr lang="en-US" sz="3600" kern="0" dirty="0"/>
              <a:t> and a holy nation.’ These are the words that you shall speak to the sons of Israel.”</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5072063" y="3505200"/>
            <a:ext cx="2047875" cy="1371600"/>
          </a:xfrm>
          <a:prstGeom prst="rect">
            <a:avLst/>
          </a:prstGeom>
          <a:noFill/>
          <a:ln w="9525">
            <a:noFill/>
            <a:miter lim="800000"/>
            <a:headEnd/>
            <a:tailEnd/>
          </a:ln>
        </p:spPr>
      </p:pic>
    </p:spTree>
    <p:extLst>
      <p:ext uri="{BB962C8B-B14F-4D97-AF65-F5344CB8AC3E}">
        <p14:creationId xmlns:p14="http://schemas.microsoft.com/office/powerpoint/2010/main" val="154519632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3DC97-6F05-96AD-5919-A180F9EE4F9F}"/>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E7A5A871-7369-31E7-8484-420CC0875679}"/>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0F20B2FB-62BF-87B7-63E4-F2C39D3CF9CA}"/>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22781569-959D-B305-56B0-3F33F0E51AB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902703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09C37-D4EE-72C4-D621-DAE36FAA5A02}"/>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8DA5E385-E739-1F66-6EB1-3FAFF8A5DFF8}"/>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B2674C40-7DEF-D500-2CEC-CC6EE79824DC}"/>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436AD3E7-C464-40A2-F766-E466292F0C4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816669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7C1CB-E4F0-C17F-CCF5-9E18DB7235F2}"/>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AACEA655-86E0-9BBA-D4A0-FCBB02D1384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CAD9E018-BE91-FE5D-6709-93CEF44AF04C}"/>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021338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68B3F-964B-EBA0-1A79-117B24C7FE01}"/>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A020969C-91FF-A8E0-57AA-96921A70929C}"/>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40BD02A4-4899-4D27-36DA-2FEB18DC6E3F}"/>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dirty="0">
                <a:latin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5E14BEEA-ADA2-DB03-692C-CBA5D3F721C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97858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FF8BD-6A29-2D54-B5AC-79930A6CE800}"/>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3EA1F919-74AE-C623-D8A0-4F1971FF756A}"/>
              </a:ext>
            </a:extLst>
          </p:cNvPr>
          <p:cNvGraphicFramePr>
            <a:graphicFrameLocks noGrp="1"/>
          </p:cNvGraphicFramePr>
          <p:nvPr>
            <p:extLst>
              <p:ext uri="{D42A27DB-BD31-4B8C-83A1-F6EECF244321}">
                <p14:modId xmlns:p14="http://schemas.microsoft.com/office/powerpoint/2010/main" val="1869864759"/>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4C21BC67-8148-BF35-4BB6-8A696B24D442}"/>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9DC870E0-4056-20CE-1FB1-93CAF0F70A29}"/>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107636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MESSAGE</a:t>
            </a:r>
          </a:p>
        </p:txBody>
      </p:sp>
      <p:sp>
        <p:nvSpPr>
          <p:cNvPr id="10243" name="Rectangle 3"/>
          <p:cNvSpPr>
            <a:spLocks noGrp="1" noChangeArrowheads="1"/>
          </p:cNvSpPr>
          <p:nvPr>
            <p:ph type="body" idx="1"/>
          </p:nvPr>
        </p:nvSpPr>
        <p:spPr>
          <a:xfrm>
            <a:off x="609600" y="1828799"/>
            <a:ext cx="7467600" cy="2743201"/>
          </a:xfrm>
        </p:spPr>
        <p:txBody>
          <a:bodyPr/>
          <a:lstStyle/>
          <a:p>
            <a:pPr algn="just">
              <a:spcBef>
                <a:spcPts val="0"/>
              </a:spcBef>
              <a:spcAft>
                <a:spcPts val="1800"/>
              </a:spcAft>
              <a:defRPr/>
            </a:pPr>
            <a:r>
              <a:rPr lang="en-US" altLang="en-US" sz="2800" kern="1200" dirty="0">
                <a:latin typeface="Calibri" panose="020F0502020204030204" pitchFamily="34" charset="0"/>
              </a:rPr>
              <a:t>God’s complete salvation of Israel is communicated through God’s redemption of His elect nation from Egypt (1–18) and His giving them the Mosaic Covenant to teach them how to order their lives under God (19–40) </a:t>
            </a:r>
          </a:p>
        </p:txBody>
      </p:sp>
      <p:pic>
        <p:nvPicPr>
          <p:cNvPr id="3" name="Picture 2">
            <a:extLst>
              <a:ext uri="{FF2B5EF4-FFF2-40B4-BE49-F238E27FC236}">
                <a16:creationId xmlns:a16="http://schemas.microsoft.com/office/drawing/2014/main" id="{37919E82-D30E-9B29-D9E2-83E73C9B93C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B1A60-279F-2FE3-F7EA-655558B9B686}"/>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278D0D1-4273-39D9-3CDA-A04A846AB3D0}"/>
              </a:ext>
            </a:extLst>
          </p:cNvPr>
          <p:cNvGraphicFramePr>
            <a:graphicFrameLocks noGrp="1"/>
          </p:cNvGraphicFramePr>
          <p:nvPr>
            <p:extLst>
              <p:ext uri="{D42A27DB-BD31-4B8C-83A1-F6EECF244321}">
                <p14:modId xmlns:p14="http://schemas.microsoft.com/office/powerpoint/2010/main" val="944641606"/>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60F53DB3-2801-9AAE-94DA-0E1DE7156C3D}"/>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9C088E5C-EF93-F363-0DA6-0D16860E954E}"/>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329483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26"/>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PURPOSE</a:t>
            </a:r>
          </a:p>
        </p:txBody>
      </p:sp>
      <p:sp>
        <p:nvSpPr>
          <p:cNvPr id="28675" name="Rectangle 1027"/>
          <p:cNvSpPr>
            <a:spLocks noGrp="1" noChangeArrowheads="1"/>
          </p:cNvSpPr>
          <p:nvPr>
            <p:ph type="body" idx="1"/>
          </p:nvPr>
        </p:nvSpPr>
        <p:spPr>
          <a:xfrm>
            <a:off x="609600" y="1946275"/>
            <a:ext cx="7315200" cy="2473325"/>
          </a:xfrm>
        </p:spPr>
        <p:txBody>
          <a:bodyPr/>
          <a:lstStyle/>
          <a:p>
            <a:pPr algn="just">
              <a:spcBef>
                <a:spcPts val="0"/>
              </a:spcBef>
              <a:spcAft>
                <a:spcPts val="1800"/>
              </a:spcAft>
              <a:defRPr/>
            </a:pPr>
            <a:r>
              <a:rPr lang="en-US" altLang="en-US" sz="2800" kern="1200" dirty="0">
                <a:latin typeface="Calibri" panose="020F0502020204030204" pitchFamily="34" charset="0"/>
              </a:rPr>
              <a:t>Moses wrote in order to encourage the Jews to act consistent with their calling as a kingdom of priests in their journey toward the conquest and beyond.</a:t>
            </a:r>
          </a:p>
        </p:txBody>
      </p:sp>
      <p:pic>
        <p:nvPicPr>
          <p:cNvPr id="3" name="Picture 2">
            <a:extLst>
              <a:ext uri="{FF2B5EF4-FFF2-40B4-BE49-F238E27FC236}">
                <a16:creationId xmlns:a16="http://schemas.microsoft.com/office/drawing/2014/main" id="{18855B3A-D743-90AC-FC61-976B67D8D5B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F3756-AE65-B8E4-E6EF-475E9E8463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110E335-D324-AFF0-B02B-2865BB64DF65}"/>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a:extLst>
              <a:ext uri="{FF2B5EF4-FFF2-40B4-BE49-F238E27FC236}">
                <a16:creationId xmlns:a16="http://schemas.microsoft.com/office/drawing/2014/main" id="{3C13287B-A958-8FE3-3A6F-84E858EDA153}"/>
              </a:ext>
            </a:extLst>
          </p:cNvPr>
          <p:cNvSpPr txBox="1">
            <a:spLocks/>
          </p:cNvSpPr>
          <p:nvPr/>
        </p:nvSpPr>
        <p:spPr bwMode="auto">
          <a:xfrm>
            <a:off x="609600" y="0"/>
            <a:ext cx="10972800" cy="33832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ct val="0"/>
              </a:spcBef>
              <a:spcAft>
                <a:spcPts val="900"/>
              </a:spcAft>
              <a:buNone/>
              <a:defRPr/>
            </a:pPr>
            <a:r>
              <a:rPr lang="en-US" sz="4000" dirty="0">
                <a:solidFill>
                  <a:schemeClr val="tx2"/>
                </a:solidFill>
                <a:ea typeface="+mj-ea"/>
                <a:cs typeface="Calibri" panose="020F0502020204030204" pitchFamily="34" charset="0"/>
              </a:rPr>
              <a:t>Exodus 19:5-6</a:t>
            </a:r>
          </a:p>
          <a:p>
            <a:pPr marL="0" indent="0" algn="just">
              <a:spcBef>
                <a:spcPts val="0"/>
              </a:spcBef>
              <a:buNone/>
              <a:defRPr/>
            </a:pPr>
            <a:r>
              <a:rPr lang="en-US" sz="3600" kern="0" dirty="0"/>
              <a:t>“Now then, </a:t>
            </a:r>
            <a:r>
              <a:rPr lang="en-US" sz="3600" b="1" u="sng" dirty="0">
                <a:solidFill>
                  <a:srgbClr val="FFFFCC"/>
                </a:solidFill>
              </a:rPr>
              <a:t>if</a:t>
            </a:r>
            <a:r>
              <a:rPr lang="en-US" sz="3600" kern="0" dirty="0"/>
              <a:t> you will indeed obey My voice and keep My covenant, </a:t>
            </a:r>
            <a:r>
              <a:rPr lang="en-US" sz="3600" b="1" u="sng" dirty="0">
                <a:solidFill>
                  <a:srgbClr val="FFFFCC"/>
                </a:solidFill>
              </a:rPr>
              <a:t>then</a:t>
            </a:r>
            <a:r>
              <a:rPr lang="en-US" sz="3600" kern="0" dirty="0"/>
              <a:t> you shall be My own possession among all the peoples, for all the earth is Mine; and you shall be to Me </a:t>
            </a:r>
            <a:r>
              <a:rPr lang="en-US" sz="3600" b="1" u="sng" dirty="0">
                <a:solidFill>
                  <a:srgbClr val="FFFFCC"/>
                </a:solidFill>
              </a:rPr>
              <a:t>a kingdom of priests</a:t>
            </a:r>
            <a:r>
              <a:rPr lang="en-US" sz="3600" kern="0" dirty="0"/>
              <a:t> and a holy nation.’ These are the words that you shall speak to the sons of Israel.”</a:t>
            </a:r>
          </a:p>
        </p:txBody>
      </p:sp>
      <p:pic>
        <p:nvPicPr>
          <p:cNvPr id="6" name="Picture 2" descr="http://3.bp.blogspot.com/-QEkPt30fRNQ/US-EfJsZfRI/AAAAAAAASK4/JnP_SUUHRas/s1600/a.jpg">
            <a:extLst>
              <a:ext uri="{FF2B5EF4-FFF2-40B4-BE49-F238E27FC236}">
                <a16:creationId xmlns:a16="http://schemas.microsoft.com/office/drawing/2014/main" id="{B9D4FBC8-2097-EFB4-A14C-1A34D2F673A9}"/>
              </a:ext>
            </a:extLst>
          </p:cNvPr>
          <p:cNvPicPr>
            <a:picLocks noChangeAspect="1" noChangeArrowheads="1"/>
          </p:cNvPicPr>
          <p:nvPr/>
        </p:nvPicPr>
        <p:blipFill>
          <a:blip r:embed="rId3" cstate="print"/>
          <a:srcRect/>
          <a:stretch>
            <a:fillRect/>
          </a:stretch>
        </p:blipFill>
        <p:spPr bwMode="auto">
          <a:xfrm>
            <a:off x="5072063" y="3505200"/>
            <a:ext cx="2047875" cy="1371600"/>
          </a:xfrm>
          <a:prstGeom prst="rect">
            <a:avLst/>
          </a:prstGeom>
          <a:noFill/>
          <a:ln w="9525">
            <a:noFill/>
            <a:miter lim="800000"/>
            <a:headEnd/>
            <a:tailEnd/>
          </a:ln>
        </p:spPr>
      </p:pic>
    </p:spTree>
    <p:extLst>
      <p:ext uri="{BB962C8B-B14F-4D97-AF65-F5344CB8AC3E}">
        <p14:creationId xmlns:p14="http://schemas.microsoft.com/office/powerpoint/2010/main" val="7727380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AF859-4A49-53A5-E71C-46B6E7E2A284}"/>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650314D-62EB-C810-B430-1BCFCBD86C57}"/>
              </a:ext>
            </a:extLst>
          </p:cNvPr>
          <p:cNvGraphicFramePr>
            <a:graphicFrameLocks noGrp="1"/>
          </p:cNvGraphicFramePr>
          <p:nvPr>
            <p:extLst>
              <p:ext uri="{D42A27DB-BD31-4B8C-83A1-F6EECF244321}">
                <p14:modId xmlns:p14="http://schemas.microsoft.com/office/powerpoint/2010/main" val="2538888797"/>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EC99E5CA-7BAB-E2EB-FA26-861CC0E905C4}"/>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03C9C128-ECE4-ECAF-69F5-EAD5C34C6055}"/>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59091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C7FD1-5F76-EF95-19E7-9763CFA63396}"/>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0BC7CC0-1BB5-039F-A846-D4CE40DC5205}"/>
              </a:ext>
            </a:extLst>
          </p:cNvPr>
          <p:cNvGraphicFramePr>
            <a:graphicFrameLocks noGrp="1"/>
          </p:cNvGraphicFramePr>
          <p:nvPr>
            <p:extLst>
              <p:ext uri="{D42A27DB-BD31-4B8C-83A1-F6EECF244321}">
                <p14:modId xmlns:p14="http://schemas.microsoft.com/office/powerpoint/2010/main" val="773411630"/>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1EA61A41-3DB6-7CE7-D990-7B64A63A318E}"/>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6FBB91B7-3A69-56FE-22EB-2D8EC9CAA234}"/>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244627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UNIQUE CHARACTERISTICS</a:t>
            </a:r>
          </a:p>
        </p:txBody>
      </p:sp>
      <p:sp>
        <p:nvSpPr>
          <p:cNvPr id="27651" name="Rectangle 3"/>
          <p:cNvSpPr>
            <a:spLocks noGrp="1" noChangeArrowheads="1"/>
          </p:cNvSpPr>
          <p:nvPr>
            <p:ph type="body" idx="1"/>
          </p:nvPr>
        </p:nvSpPr>
        <p:spPr>
          <a:xfrm>
            <a:off x="609600" y="1946275"/>
            <a:ext cx="7315200" cy="2778125"/>
          </a:xfrm>
        </p:spPr>
        <p:txBody>
          <a:bodyPr/>
          <a:lstStyle/>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Volume of citation in the rest of the canon</a:t>
            </a:r>
          </a:p>
          <a:p>
            <a:pPr lvl="1"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OT – Cited more than any other book</a:t>
            </a:r>
          </a:p>
          <a:p>
            <a:pPr lvl="1"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NT – Only Psalms (liturgical) and Isaiah (messianic) are cited more</a:t>
            </a:r>
          </a:p>
        </p:txBody>
      </p:sp>
      <p:pic>
        <p:nvPicPr>
          <p:cNvPr id="3" name="Picture 2">
            <a:extLst>
              <a:ext uri="{FF2B5EF4-FFF2-40B4-BE49-F238E27FC236}">
                <a16:creationId xmlns:a16="http://schemas.microsoft.com/office/drawing/2014/main" id="{04C69F40-B5E4-4EC4-A029-BEC21F5C457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5D198-A36B-9C67-BC81-3FCB6C89FA79}"/>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F92AA14-32C0-DAEC-819C-E18F3F20B53D}"/>
              </a:ext>
            </a:extLst>
          </p:cNvPr>
          <p:cNvGraphicFramePr>
            <a:graphicFrameLocks noGrp="1"/>
          </p:cNvGraphicFramePr>
          <p:nvPr>
            <p:extLst>
              <p:ext uri="{D42A27DB-BD31-4B8C-83A1-F6EECF244321}">
                <p14:modId xmlns:p14="http://schemas.microsoft.com/office/powerpoint/2010/main" val="2900901540"/>
              </p:ext>
            </p:extLst>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b="1" u="sng" kern="1200" dirty="0">
                          <a:solidFill>
                            <a:srgbClr val="FFFFCC"/>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A5E4DC83-B89C-D512-C271-EF0E45D8E5CA}"/>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1289708C-052B-F4E7-2B37-3E30C29E2874}"/>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450751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F6CA8-21CA-F387-85C4-248D18A4C5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FB708C-2962-1C8A-CD55-4EBEE27345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DA59DB96-7BC8-0B25-B91A-1A6BE01C6929}"/>
              </a:ext>
            </a:extLst>
          </p:cNvPr>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8218006-9AE9-86B9-4DE6-1316F82BE9B7}"/>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9093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025A1-57E0-F13A-5280-95F2285E70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6CB9D6-9AA0-7D8E-98AD-6BE305F267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BA8F8562-235C-51D3-EA6E-816C1CFC2284}"/>
              </a:ext>
            </a:extLst>
          </p:cNvPr>
          <p:cNvSpPr>
            <a:spLocks noChangeArrowheads="1"/>
          </p:cNvSpPr>
          <p:nvPr/>
        </p:nvSpPr>
        <p:spPr bwMode="auto">
          <a:xfrm>
            <a:off x="609600" y="1"/>
            <a:ext cx="10972800" cy="4039567"/>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24:27, 44</a:t>
            </a:r>
          </a:p>
          <a:p>
            <a:pPr algn="just" eaLnBrk="1" fontAlgn="auto" hangingPunct="1">
              <a:spcBef>
                <a:spcPts val="0"/>
              </a:spcBef>
              <a:spcAft>
                <a:spcPts val="0"/>
              </a:spcAft>
              <a:defRPr/>
            </a:pPr>
            <a:r>
              <a:rPr lang="en-US" altLang="en-US" sz="35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50" baseline="30000" dirty="0">
                <a:latin typeface="Calibri" panose="020F0502020204030204" pitchFamily="34" charset="0"/>
                <a:cs typeface="Calibri" panose="020F0502020204030204" pitchFamily="34" charset="0"/>
              </a:rPr>
              <a:t>27</a:t>
            </a:r>
            <a:r>
              <a:rPr lang="en-US" sz="3550" b="1" baseline="30000" dirty="0"/>
              <a:t>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50" baseline="30000" dirty="0">
                <a:latin typeface="Calibri" panose="020F0502020204030204" pitchFamily="34" charset="0"/>
                <a:cs typeface="Calibri" panose="020F0502020204030204" pitchFamily="34" charset="0"/>
              </a:rPr>
              <a:t>44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6424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1184-001A-E3F3-8A03-34C9506096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525DC0-9F8C-A969-4ECB-A3CCBE46AE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4E018CB1-3308-BE13-B0E4-F90E4BE3C52F}"/>
              </a:ext>
            </a:extLst>
          </p:cNvPr>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225617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EDB-FB17-FD34-EF84-2A9BFA1EA7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7348C9-587E-B85A-CDD3-41345DD7B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BEAF2124-4B22-EED0-CFE8-CB6F65A1BB48}"/>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5E98176A-26B8-91F1-81E4-E7C1A679F1A8}"/>
              </a:ext>
            </a:extLst>
          </p:cNvPr>
          <p:cNvPicPr>
            <a:picLocks noChangeAspect="1"/>
          </p:cNvPicPr>
          <p:nvPr/>
        </p:nvPicPr>
        <p:blipFill>
          <a:blip r:embed="rId3"/>
          <a:stretch>
            <a:fillRect/>
          </a:stretch>
        </p:blipFill>
        <p:spPr>
          <a:xfrm>
            <a:off x="4722840" y="3048000"/>
            <a:ext cx="274632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348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26"/>
          <p:cNvSpPr>
            <a:spLocks noGrp="1" noChangeArrowheads="1"/>
          </p:cNvSpPr>
          <p:nvPr>
            <p:ph type="title"/>
          </p:nvPr>
        </p:nvSpPr>
        <p:spPr>
          <a:xfrm>
            <a:off x="914400" y="228600"/>
            <a:ext cx="10363200" cy="11430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CHRIST IN EXODUS </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(Luke 24:27, 44)</a:t>
            </a:r>
          </a:p>
        </p:txBody>
      </p:sp>
      <p:sp>
        <p:nvSpPr>
          <p:cNvPr id="29699" name="Rectangle 1027"/>
          <p:cNvSpPr>
            <a:spLocks noGrp="1" noChangeArrowheads="1"/>
          </p:cNvSpPr>
          <p:nvPr>
            <p:ph type="body" idx="1"/>
          </p:nvPr>
        </p:nvSpPr>
        <p:spPr>
          <a:xfrm>
            <a:off x="609600" y="1371600"/>
            <a:ext cx="7315200" cy="5334000"/>
          </a:xfrm>
        </p:spPr>
        <p:txBody>
          <a:bodyPr/>
          <a:lstStyle/>
          <a:p>
            <a:pPr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Passover Lamb</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Lamb (John 1:29; 1 Cor 5:7)</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Unblemished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12:5; 1 John 2:1)</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No broken bones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12:46; John 19:36)</a:t>
            </a:r>
          </a:p>
          <a:p>
            <a:pPr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Typology</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(John 1:14, </a:t>
            </a:r>
            <a:r>
              <a:rPr lang="en-US" altLang="en-US" sz="2800" i="1" dirty="0" err="1">
                <a:latin typeface="Calibri" panose="020F0502020204030204" pitchFamily="34" charset="0"/>
                <a:ea typeface="Calibri" panose="020F0502020204030204" pitchFamily="34" charset="0"/>
                <a:cs typeface="Calibri" panose="020F0502020204030204" pitchFamily="34" charset="0"/>
              </a:rPr>
              <a:t>skēnoō</a:t>
            </a:r>
            <a:r>
              <a:rPr lang="en-US" altLang="en-US" sz="2800" dirty="0">
                <a:latin typeface="Calibri" panose="020F0502020204030204" pitchFamily="34" charset="0"/>
                <a:ea typeface="Calibri" panose="020F0502020204030204" pitchFamily="34" charset="0"/>
                <a:cs typeface="Calibri" panose="020F0502020204030204" pitchFamily="34" charset="0"/>
              </a:rPr>
              <a:t>)</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Water from the rock (1 Cor 10:3-4)</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Manna from heaven (John 6:31-35)</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priest (</a:t>
            </a:r>
            <a:r>
              <a:rPr lang="en-US" altLang="en-US" sz="2800" dirty="0" err="1">
                <a:latin typeface="Calibri" panose="020F0502020204030204" pitchFamily="34" charset="0"/>
                <a:ea typeface="Calibri" panose="020F0502020204030204" pitchFamily="34" charset="0"/>
                <a:cs typeface="Calibri" panose="020F0502020204030204" pitchFamily="34" charset="0"/>
              </a:rPr>
              <a:t>Heb</a:t>
            </a:r>
            <a:r>
              <a:rPr lang="en-US" altLang="en-US" sz="2800" dirty="0">
                <a:latin typeface="Calibri" panose="020F0502020204030204" pitchFamily="34" charset="0"/>
                <a:ea typeface="Calibri" panose="020F0502020204030204" pitchFamily="34" charset="0"/>
                <a:cs typeface="Calibri" panose="020F0502020204030204" pitchFamily="34" charset="0"/>
              </a:rPr>
              <a:t> 4:14-16)</a:t>
            </a:r>
          </a:p>
        </p:txBody>
      </p:sp>
      <p:pic>
        <p:nvPicPr>
          <p:cNvPr id="3" name="Picture 2">
            <a:extLst>
              <a:ext uri="{FF2B5EF4-FFF2-40B4-BE49-F238E27FC236}">
                <a16:creationId xmlns:a16="http://schemas.microsoft.com/office/drawing/2014/main" id="{893893FD-2320-B7B3-1F6D-6D56B8DFB8A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92C3-78D5-D546-0BF7-E1281A290990}"/>
            </a:ext>
          </a:extLst>
        </p:cNvPr>
        <p:cNvGrpSpPr/>
        <p:nvPr/>
      </p:nvGrpSpPr>
      <p:grpSpPr>
        <a:xfrm>
          <a:off x="0" y="0"/>
          <a:ext cx="0" cy="0"/>
          <a:chOff x="0" y="0"/>
          <a:chExt cx="0" cy="0"/>
        </a:xfrm>
      </p:grpSpPr>
      <p:sp>
        <p:nvSpPr>
          <p:cNvPr id="52225" name="Rectangle 1026">
            <a:extLst>
              <a:ext uri="{FF2B5EF4-FFF2-40B4-BE49-F238E27FC236}">
                <a16:creationId xmlns:a16="http://schemas.microsoft.com/office/drawing/2014/main" id="{A6EC7D14-52B7-4EB6-E5B5-76B98D54B5A8}"/>
              </a:ext>
            </a:extLst>
          </p:cNvPr>
          <p:cNvSpPr>
            <a:spLocks noGrp="1" noChangeArrowheads="1"/>
          </p:cNvSpPr>
          <p:nvPr>
            <p:ph type="title"/>
          </p:nvPr>
        </p:nvSpPr>
        <p:spPr>
          <a:xfrm>
            <a:off x="914400" y="228600"/>
            <a:ext cx="10363200" cy="11430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CHRIST IN EXODUS </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(Luke 24:27, 44)</a:t>
            </a:r>
          </a:p>
        </p:txBody>
      </p:sp>
      <p:sp>
        <p:nvSpPr>
          <p:cNvPr id="29699" name="Rectangle 1027">
            <a:extLst>
              <a:ext uri="{FF2B5EF4-FFF2-40B4-BE49-F238E27FC236}">
                <a16:creationId xmlns:a16="http://schemas.microsoft.com/office/drawing/2014/main" id="{AF6F0533-9FE7-3BCD-3E66-50E4638A53A8}"/>
              </a:ext>
            </a:extLst>
          </p:cNvPr>
          <p:cNvSpPr>
            <a:spLocks noGrp="1" noChangeArrowheads="1"/>
          </p:cNvSpPr>
          <p:nvPr>
            <p:ph type="body" idx="1"/>
          </p:nvPr>
        </p:nvSpPr>
        <p:spPr>
          <a:xfrm>
            <a:off x="609600" y="1371600"/>
            <a:ext cx="7315200" cy="5334000"/>
          </a:xfrm>
        </p:spPr>
        <p:txBody>
          <a:bodyPr/>
          <a:lstStyle/>
          <a:p>
            <a:pPr algn="just">
              <a:spcBef>
                <a:spcPts val="0"/>
              </a:spcBef>
              <a:spcAft>
                <a:spcPts val="9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Passover Lamb</a:t>
            </a:r>
          </a:p>
          <a:p>
            <a:pPr lvl="1" algn="just">
              <a:spcBef>
                <a:spcPts val="0"/>
              </a:spcBef>
              <a:spcAft>
                <a:spcPts val="9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Lamb (John 1:29; 1 Cor 5:7)</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Unblemished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12:5; 1 John 2:1)</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No broken bones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12:46; John 19:36)</a:t>
            </a:r>
          </a:p>
          <a:p>
            <a:pPr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Typology</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(John 1:14, </a:t>
            </a:r>
            <a:r>
              <a:rPr lang="en-US" altLang="en-US" sz="2800" i="1" dirty="0">
                <a:latin typeface="Calibri" panose="020F0502020204030204" pitchFamily="34" charset="0"/>
                <a:ea typeface="Calibri" panose="020F0502020204030204" pitchFamily="34" charset="0"/>
                <a:cs typeface="Calibri" panose="020F0502020204030204" pitchFamily="34" charset="0"/>
              </a:rPr>
              <a:t>skēnoō</a:t>
            </a:r>
            <a:r>
              <a:rPr lang="en-US" altLang="en-US" sz="2800" dirty="0">
                <a:latin typeface="Calibri" panose="020F0502020204030204" pitchFamily="34" charset="0"/>
                <a:ea typeface="Calibri" panose="020F0502020204030204" pitchFamily="34" charset="0"/>
                <a:cs typeface="Calibri" panose="020F0502020204030204" pitchFamily="34" charset="0"/>
              </a:rPr>
              <a:t>)</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Water from the rock (1 Cor 10:3-4)</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Manna from heaven (John 6:31-35)</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priest (</a:t>
            </a:r>
            <a:r>
              <a:rPr lang="en-US" altLang="en-US" sz="2800" dirty="0" err="1">
                <a:latin typeface="Calibri" panose="020F0502020204030204" pitchFamily="34" charset="0"/>
                <a:ea typeface="Calibri" panose="020F0502020204030204" pitchFamily="34" charset="0"/>
                <a:cs typeface="Calibri" panose="020F0502020204030204" pitchFamily="34" charset="0"/>
              </a:rPr>
              <a:t>Heb</a:t>
            </a:r>
            <a:r>
              <a:rPr lang="en-US" altLang="en-US" sz="2800" dirty="0">
                <a:latin typeface="Calibri" panose="020F0502020204030204" pitchFamily="34" charset="0"/>
                <a:ea typeface="Calibri" panose="020F0502020204030204" pitchFamily="34" charset="0"/>
                <a:cs typeface="Calibri" panose="020F0502020204030204" pitchFamily="34" charset="0"/>
              </a:rPr>
              <a:t> 4:14-16)</a:t>
            </a:r>
          </a:p>
        </p:txBody>
      </p:sp>
      <p:pic>
        <p:nvPicPr>
          <p:cNvPr id="3" name="Picture 2">
            <a:extLst>
              <a:ext uri="{FF2B5EF4-FFF2-40B4-BE49-F238E27FC236}">
                <a16:creationId xmlns:a16="http://schemas.microsoft.com/office/drawing/2014/main" id="{C2837E17-C322-97D4-72C3-4FFF78286A8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72846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295400" y="0"/>
            <a:ext cx="9601200" cy="242374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1:29</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The next day he saw Jesus coming to him, and said, ‘Behold, </a:t>
            </a:r>
            <a:r>
              <a:rPr lang="en-US" sz="3600" b="1" i="0" u="sng" strike="noStrike" dirty="0">
                <a:solidFill>
                  <a:srgbClr val="FFFFCC"/>
                </a:solidFill>
                <a:effectLst/>
                <a:latin typeface="Calibri" panose="020F0502020204030204" pitchFamily="34" charset="0"/>
              </a:rPr>
              <a:t>the Lamb</a:t>
            </a:r>
            <a:r>
              <a:rPr lang="en-US" sz="3600" b="0" i="0" u="none" strike="noStrike" dirty="0">
                <a:effectLst/>
                <a:latin typeface="Calibri" panose="020F0502020204030204" pitchFamily="34" charset="0"/>
              </a:rPr>
              <a:t> of God who takes away the sin of the </a:t>
            </a:r>
            <a:r>
              <a:rPr lang="en-US" sz="3600" i="0" strike="noStrike" dirty="0">
                <a:effectLst/>
                <a:latin typeface="Calibri" panose="020F0502020204030204" pitchFamily="34" charset="0"/>
              </a:rPr>
              <a:t>world</a:t>
            </a:r>
            <a:r>
              <a:rPr lang="en-US" sz="3600" b="0" i="0" u="none" strike="noStrike" dirty="0">
                <a:effectLst/>
                <a:latin typeface="Calibri" panose="020F0502020204030204" pitchFamily="34" charset="0"/>
              </a:rPr>
              <a:t>!</a:t>
            </a:r>
            <a:r>
              <a:rPr lang="en-US" sz="360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648862" y="2423160"/>
            <a:ext cx="2894276" cy="2377440"/>
          </a:xfrm>
          <a:prstGeom prst="rect">
            <a:avLst/>
          </a:prstGeom>
          <a:ln w="38100">
            <a:solidFill>
              <a:schemeClr val="tx1"/>
            </a:solidFill>
          </a:ln>
        </p:spPr>
      </p:pic>
    </p:spTree>
    <p:extLst>
      <p:ext uri="{BB962C8B-B14F-4D97-AF65-F5344CB8AC3E}">
        <p14:creationId xmlns:p14="http://schemas.microsoft.com/office/powerpoint/2010/main" val="3576071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209800" y="228600"/>
            <a:ext cx="7772400" cy="914400"/>
          </a:xfrm>
        </p:spPr>
        <p:txBody>
          <a:bodyPr/>
          <a:lstStyle/>
          <a:p>
            <a:pPr algn="ctr" eaLnBrk="1" hangingPunct="1"/>
            <a:r>
              <a:rPr lang="en-US" sz="3600" kern="1200" dirty="0">
                <a:latin typeface="Calibri" panose="020F0502020204030204" pitchFamily="34" charset="0"/>
                <a:cs typeface="Calibri" panose="020F0502020204030204" pitchFamily="34" charset="0"/>
              </a:rPr>
              <a:t>DOCUMENTARY HYPOTHESIS</a:t>
            </a:r>
          </a:p>
        </p:txBody>
      </p:sp>
      <p:sp>
        <p:nvSpPr>
          <p:cNvPr id="5123" name="Rectangle 3"/>
          <p:cNvSpPr>
            <a:spLocks noGrp="1" noChangeArrowheads="1"/>
          </p:cNvSpPr>
          <p:nvPr>
            <p:ph type="body" idx="1"/>
          </p:nvPr>
        </p:nvSpPr>
        <p:spPr>
          <a:xfrm>
            <a:off x="1752600" y="1600200"/>
            <a:ext cx="5715000" cy="4114800"/>
          </a:xfrm>
        </p:spPr>
        <p:txBody>
          <a:bodyPr/>
          <a:lstStyle/>
          <a:p>
            <a:pPr>
              <a:spcBef>
                <a:spcPts val="0"/>
              </a:spcBef>
              <a:spcAft>
                <a:spcPts val="2400"/>
              </a:spcAft>
              <a:defRPr/>
            </a:pPr>
            <a:r>
              <a:rPr lang="en-US" dirty="0">
                <a:latin typeface="Calibri" panose="020F0502020204030204" pitchFamily="34" charset="0"/>
                <a:cs typeface="Calibri" panose="020F0502020204030204" pitchFamily="34" charset="0"/>
              </a:rPr>
              <a:t>J – Yahwist (850 B.C.)</a:t>
            </a:r>
          </a:p>
          <a:p>
            <a:pPr>
              <a:spcBef>
                <a:spcPts val="0"/>
              </a:spcBef>
              <a:spcAft>
                <a:spcPts val="2400"/>
              </a:spcAft>
              <a:defRPr/>
            </a:pPr>
            <a:r>
              <a:rPr lang="en-US" dirty="0">
                <a:latin typeface="Calibri" panose="020F0502020204030204" pitchFamily="34" charset="0"/>
                <a:cs typeface="Calibri" panose="020F0502020204030204" pitchFamily="34" charset="0"/>
              </a:rPr>
              <a:t>E – </a:t>
            </a:r>
            <a:r>
              <a:rPr lang="en-US" dirty="0" err="1">
                <a:latin typeface="Calibri" panose="020F0502020204030204" pitchFamily="34" charset="0"/>
                <a:cs typeface="Calibri" panose="020F0502020204030204" pitchFamily="34" charset="0"/>
              </a:rPr>
              <a:t>Elohist</a:t>
            </a:r>
            <a:r>
              <a:rPr lang="en-US" dirty="0">
                <a:latin typeface="Calibri" panose="020F0502020204030204" pitchFamily="34" charset="0"/>
                <a:cs typeface="Calibri" panose="020F0502020204030204" pitchFamily="34" charset="0"/>
              </a:rPr>
              <a:t> (750 B.C.)</a:t>
            </a:r>
          </a:p>
          <a:p>
            <a:pPr>
              <a:spcBef>
                <a:spcPts val="0"/>
              </a:spcBef>
              <a:spcAft>
                <a:spcPts val="2400"/>
              </a:spcAft>
              <a:defRPr/>
            </a:pPr>
            <a:r>
              <a:rPr lang="en-US" dirty="0">
                <a:latin typeface="Calibri" panose="020F0502020204030204" pitchFamily="34" charset="0"/>
                <a:cs typeface="Calibri" panose="020F0502020204030204" pitchFamily="34" charset="0"/>
              </a:rPr>
              <a:t>D – Deuteronomist (621 B.C.)</a:t>
            </a:r>
          </a:p>
          <a:p>
            <a:pPr>
              <a:spcBef>
                <a:spcPts val="0"/>
              </a:spcBef>
              <a:spcAft>
                <a:spcPts val="2400"/>
              </a:spcAft>
              <a:defRPr/>
            </a:pPr>
            <a:r>
              <a:rPr lang="en-US" dirty="0">
                <a:latin typeface="Calibri" panose="020F0502020204030204" pitchFamily="34" charset="0"/>
                <a:cs typeface="Calibri" panose="020F0502020204030204" pitchFamily="34" charset="0"/>
              </a:rPr>
              <a:t>P – Priestly code (525 B.C.)</a:t>
            </a:r>
          </a:p>
        </p:txBody>
      </p:sp>
      <p:pic>
        <p:nvPicPr>
          <p:cNvPr id="2" name="Picture 4" descr="5 Bible Lessons to Learn From the Book of Genesis | Jack Wellman">
            <a:extLst>
              <a:ext uri="{FF2B5EF4-FFF2-40B4-BE49-F238E27FC236}">
                <a16:creationId xmlns:a16="http://schemas.microsoft.com/office/drawing/2014/main" id="{AF8B4529-C26C-4113-B17B-237DE2814B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96200" y="2286000"/>
            <a:ext cx="2773944"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0281-14F3-9B64-4250-06789F225485}"/>
            </a:ext>
          </a:extLst>
        </p:cNvPr>
        <p:cNvGrpSpPr/>
        <p:nvPr/>
      </p:nvGrpSpPr>
      <p:grpSpPr>
        <a:xfrm>
          <a:off x="0" y="0"/>
          <a:ext cx="0" cy="0"/>
          <a:chOff x="0" y="0"/>
          <a:chExt cx="0" cy="0"/>
        </a:xfrm>
      </p:grpSpPr>
      <p:sp>
        <p:nvSpPr>
          <p:cNvPr id="52225" name="Rectangle 1026">
            <a:extLst>
              <a:ext uri="{FF2B5EF4-FFF2-40B4-BE49-F238E27FC236}">
                <a16:creationId xmlns:a16="http://schemas.microsoft.com/office/drawing/2014/main" id="{4A641FE2-972F-DEF2-E544-808D05EAB85B}"/>
              </a:ext>
            </a:extLst>
          </p:cNvPr>
          <p:cNvSpPr>
            <a:spLocks noGrp="1" noChangeArrowheads="1"/>
          </p:cNvSpPr>
          <p:nvPr>
            <p:ph type="title"/>
          </p:nvPr>
        </p:nvSpPr>
        <p:spPr>
          <a:xfrm>
            <a:off x="914400" y="228600"/>
            <a:ext cx="10363200" cy="11430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CHRIST IN EXODUS </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(Luke 24:27, 44)</a:t>
            </a:r>
          </a:p>
        </p:txBody>
      </p:sp>
      <p:sp>
        <p:nvSpPr>
          <p:cNvPr id="29699" name="Rectangle 1027">
            <a:extLst>
              <a:ext uri="{FF2B5EF4-FFF2-40B4-BE49-F238E27FC236}">
                <a16:creationId xmlns:a16="http://schemas.microsoft.com/office/drawing/2014/main" id="{3E548114-0FAB-F739-C186-AB05B1C1DC2A}"/>
              </a:ext>
            </a:extLst>
          </p:cNvPr>
          <p:cNvSpPr>
            <a:spLocks noGrp="1" noChangeArrowheads="1"/>
          </p:cNvSpPr>
          <p:nvPr>
            <p:ph type="body" idx="1"/>
          </p:nvPr>
        </p:nvSpPr>
        <p:spPr>
          <a:xfrm>
            <a:off x="609600" y="1371600"/>
            <a:ext cx="7315200" cy="5334000"/>
          </a:xfrm>
        </p:spPr>
        <p:txBody>
          <a:bodyPr/>
          <a:lstStyle/>
          <a:p>
            <a:pPr algn="just">
              <a:spcBef>
                <a:spcPts val="0"/>
              </a:spcBef>
              <a:spcAft>
                <a:spcPts val="9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Passover Lamb</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Lamb (John 1:29; 1 Cor 5:7)</a:t>
            </a:r>
          </a:p>
          <a:p>
            <a:pPr lvl="1" algn="just">
              <a:spcBef>
                <a:spcPts val="0"/>
              </a:spcBef>
              <a:spcAft>
                <a:spcPts val="900"/>
              </a:spcAft>
              <a:defRPr/>
            </a:pPr>
            <a:r>
              <a:rPr lang="en-US" altLang="en-US" sz="2800" b="1" u="sng" dirty="0">
                <a:solidFill>
                  <a:srgbClr val="FFFFCC"/>
                </a:solidFill>
                <a:latin typeface="Calibri" panose="020F0502020204030204" pitchFamily="34" charset="0"/>
                <a:cs typeface="Calibri" panose="020F0502020204030204" pitchFamily="34" charset="0"/>
              </a:rPr>
              <a:t>Unblemished (</a:t>
            </a:r>
            <a:r>
              <a:rPr lang="en-US" altLang="en-US" sz="2800" b="1" u="sng" dirty="0" err="1">
                <a:solidFill>
                  <a:srgbClr val="FFFFCC"/>
                </a:solidFill>
                <a:latin typeface="Calibri" panose="020F0502020204030204" pitchFamily="34" charset="0"/>
                <a:cs typeface="Calibri" panose="020F0502020204030204" pitchFamily="34" charset="0"/>
              </a:rPr>
              <a:t>Exod</a:t>
            </a:r>
            <a:r>
              <a:rPr lang="en-US" altLang="en-US" sz="2800" b="1" u="sng" dirty="0">
                <a:solidFill>
                  <a:srgbClr val="FFFFCC"/>
                </a:solidFill>
                <a:latin typeface="Calibri" panose="020F0502020204030204" pitchFamily="34" charset="0"/>
                <a:cs typeface="Calibri" panose="020F0502020204030204" pitchFamily="34" charset="0"/>
              </a:rPr>
              <a:t> 12:5; 1 John 2:1)</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No broken bones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12:46; John 19:36)</a:t>
            </a:r>
          </a:p>
          <a:p>
            <a:pPr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Typology</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(John 1:14, </a:t>
            </a:r>
            <a:r>
              <a:rPr lang="en-US" altLang="en-US" sz="2800" i="1" dirty="0">
                <a:latin typeface="Calibri" panose="020F0502020204030204" pitchFamily="34" charset="0"/>
                <a:ea typeface="Calibri" panose="020F0502020204030204" pitchFamily="34" charset="0"/>
                <a:cs typeface="Calibri" panose="020F0502020204030204" pitchFamily="34" charset="0"/>
              </a:rPr>
              <a:t>skēnoō</a:t>
            </a:r>
            <a:r>
              <a:rPr lang="en-US" altLang="en-US" sz="2800" dirty="0">
                <a:latin typeface="Calibri" panose="020F0502020204030204" pitchFamily="34" charset="0"/>
                <a:ea typeface="Calibri" panose="020F0502020204030204" pitchFamily="34" charset="0"/>
                <a:cs typeface="Calibri" panose="020F0502020204030204" pitchFamily="34" charset="0"/>
              </a:rPr>
              <a:t>)</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Water from the rock (1 Cor 10:3-4)</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Manna from heaven (John 6:31-35)</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priest (</a:t>
            </a:r>
            <a:r>
              <a:rPr lang="en-US" altLang="en-US" sz="2800" dirty="0" err="1">
                <a:latin typeface="Calibri" panose="020F0502020204030204" pitchFamily="34" charset="0"/>
                <a:ea typeface="Calibri" panose="020F0502020204030204" pitchFamily="34" charset="0"/>
                <a:cs typeface="Calibri" panose="020F0502020204030204" pitchFamily="34" charset="0"/>
              </a:rPr>
              <a:t>Heb</a:t>
            </a:r>
            <a:r>
              <a:rPr lang="en-US" altLang="en-US" sz="2800" dirty="0">
                <a:latin typeface="Calibri" panose="020F0502020204030204" pitchFamily="34" charset="0"/>
                <a:ea typeface="Calibri" panose="020F0502020204030204" pitchFamily="34" charset="0"/>
                <a:cs typeface="Calibri" panose="020F0502020204030204" pitchFamily="34" charset="0"/>
              </a:rPr>
              <a:t> 4:14-16)</a:t>
            </a:r>
          </a:p>
        </p:txBody>
      </p:sp>
      <p:pic>
        <p:nvPicPr>
          <p:cNvPr id="3" name="Picture 2">
            <a:extLst>
              <a:ext uri="{FF2B5EF4-FFF2-40B4-BE49-F238E27FC236}">
                <a16:creationId xmlns:a16="http://schemas.microsoft.com/office/drawing/2014/main" id="{9369A0E0-D616-A940-09CF-ACBA30456F6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648927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0509C-2596-B8CF-686F-7F1D43E8505B}"/>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algn="ctr" defTabSz="685800">
              <a:lnSpc>
                <a:spcPct val="90000"/>
              </a:lnSpc>
              <a:spcBef>
                <a:spcPct val="0"/>
              </a:spcBef>
              <a:spcAft>
                <a:spcPts val="900"/>
              </a:spcAft>
              <a:buClr>
                <a:schemeClr val="tx1"/>
              </a:buClr>
              <a:buNone/>
              <a:defRPr/>
            </a:pPr>
            <a:r>
              <a:rPr lang="en-US" sz="4000" kern="1200" dirty="0">
                <a:solidFill>
                  <a:srgbClr val="00FFFF"/>
                </a:solidFill>
                <a:latin typeface="Calibri" panose="020F0502020204030204" pitchFamily="34" charset="0"/>
                <a:ea typeface="+mj-ea"/>
                <a:cs typeface="Calibri" panose="020F0502020204030204" pitchFamily="34" charset="0"/>
              </a:rPr>
              <a:t>Exodus 12:5</a:t>
            </a:r>
          </a:p>
          <a:p>
            <a:pPr marL="0" indent="0" algn="just">
              <a:spcBef>
                <a:spcPts val="0"/>
              </a:spcBef>
              <a:buNone/>
            </a:pPr>
            <a:r>
              <a:rPr lang="en-US" sz="3600" kern="1200" dirty="0">
                <a:effectLst/>
                <a:latin typeface="Calibri" panose="020F0502020204030204" pitchFamily="34" charset="0"/>
                <a:cs typeface="Arial" charset="0"/>
              </a:rPr>
              <a:t>“Your lamb shall be an </a:t>
            </a:r>
            <a:r>
              <a:rPr lang="en-US" sz="3600" b="1" u="sng" dirty="0">
                <a:solidFill>
                  <a:srgbClr val="FFFFCC"/>
                </a:solidFill>
                <a:latin typeface="Calibri" panose="020F0502020204030204" pitchFamily="34" charset="0"/>
                <a:cs typeface="Calibri" panose="020F0502020204030204" pitchFamily="34" charset="0"/>
              </a:rPr>
              <a:t>unblemished</a:t>
            </a:r>
            <a:r>
              <a:rPr lang="en-US" sz="3600" dirty="0">
                <a:latin typeface="Calibri" panose="020F0502020204030204" pitchFamily="34" charset="0"/>
                <a:cs typeface="Calibri" panose="020F0502020204030204" pitchFamily="34" charset="0"/>
              </a:rPr>
              <a:t> </a:t>
            </a:r>
            <a:r>
              <a:rPr lang="en-US" sz="3600" kern="1200" dirty="0">
                <a:effectLst/>
                <a:latin typeface="Calibri" panose="020F0502020204030204" pitchFamily="34" charset="0"/>
                <a:cs typeface="Arial" charset="0"/>
              </a:rPr>
              <a:t>male a year old; you may take it from the sheep or from the goats.”</a:t>
            </a: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2057400"/>
            <a:ext cx="4876800" cy="2743200"/>
          </a:xfrm>
          <a:prstGeom prst="rect">
            <a:avLst/>
          </a:prstGeom>
          <a:noFill/>
          <a:ln>
            <a:solidFill>
              <a:schemeClr val="tx1"/>
            </a:solidFill>
          </a:ln>
        </p:spPr>
      </p:pic>
    </p:spTree>
    <p:extLst>
      <p:ext uri="{BB962C8B-B14F-4D97-AF65-F5344CB8AC3E}">
        <p14:creationId xmlns:p14="http://schemas.microsoft.com/office/powerpoint/2010/main" val="303734176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B3EA3-F432-E3CA-E3FC-012D4E10A94B}"/>
            </a:ext>
          </a:extLst>
        </p:cNvPr>
        <p:cNvGrpSpPr/>
        <p:nvPr/>
      </p:nvGrpSpPr>
      <p:grpSpPr>
        <a:xfrm>
          <a:off x="0" y="0"/>
          <a:ext cx="0" cy="0"/>
          <a:chOff x="0" y="0"/>
          <a:chExt cx="0" cy="0"/>
        </a:xfrm>
      </p:grpSpPr>
      <p:sp>
        <p:nvSpPr>
          <p:cNvPr id="52225" name="Rectangle 1026">
            <a:extLst>
              <a:ext uri="{FF2B5EF4-FFF2-40B4-BE49-F238E27FC236}">
                <a16:creationId xmlns:a16="http://schemas.microsoft.com/office/drawing/2014/main" id="{66C3E3FA-F5BA-1D9E-4419-C99F946B6334}"/>
              </a:ext>
            </a:extLst>
          </p:cNvPr>
          <p:cNvSpPr>
            <a:spLocks noGrp="1" noChangeArrowheads="1"/>
          </p:cNvSpPr>
          <p:nvPr>
            <p:ph type="title"/>
          </p:nvPr>
        </p:nvSpPr>
        <p:spPr>
          <a:xfrm>
            <a:off x="914400" y="228600"/>
            <a:ext cx="10363200" cy="11430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CHRIST IN EXODUS </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(Luke 24:27, 44)</a:t>
            </a:r>
          </a:p>
        </p:txBody>
      </p:sp>
      <p:sp>
        <p:nvSpPr>
          <p:cNvPr id="29699" name="Rectangle 1027">
            <a:extLst>
              <a:ext uri="{FF2B5EF4-FFF2-40B4-BE49-F238E27FC236}">
                <a16:creationId xmlns:a16="http://schemas.microsoft.com/office/drawing/2014/main" id="{E41564FD-56DB-CCE1-DF4B-228094366AF1}"/>
              </a:ext>
            </a:extLst>
          </p:cNvPr>
          <p:cNvSpPr>
            <a:spLocks noGrp="1" noChangeArrowheads="1"/>
          </p:cNvSpPr>
          <p:nvPr>
            <p:ph type="body" idx="1"/>
          </p:nvPr>
        </p:nvSpPr>
        <p:spPr>
          <a:xfrm>
            <a:off x="609600" y="1371600"/>
            <a:ext cx="7315200" cy="5334000"/>
          </a:xfrm>
        </p:spPr>
        <p:txBody>
          <a:bodyPr/>
          <a:lstStyle/>
          <a:p>
            <a:pPr algn="just">
              <a:spcBef>
                <a:spcPts val="0"/>
              </a:spcBef>
              <a:spcAft>
                <a:spcPts val="900"/>
              </a:spcAft>
              <a:defRPr/>
            </a:pPr>
            <a:r>
              <a:rPr lang="en-US" altLang="en-US" sz="2800" dirty="0">
                <a:solidFill>
                  <a:srgbClr val="FFFFCC"/>
                </a:solidFill>
                <a:latin typeface="Calibri" panose="020F0502020204030204" pitchFamily="34" charset="0"/>
                <a:ea typeface="Calibri" panose="020F0502020204030204" pitchFamily="34" charset="0"/>
                <a:cs typeface="Calibri" panose="020F0502020204030204" pitchFamily="34" charset="0"/>
              </a:rPr>
              <a:t>Passover Lamb</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Lamb (John 1:29; 1 Cor 5:7)</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Unblemished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12:5; 1 John 2:1)</a:t>
            </a:r>
          </a:p>
          <a:p>
            <a:pPr lvl="1" algn="just">
              <a:spcBef>
                <a:spcPts val="0"/>
              </a:spcBef>
              <a:spcAft>
                <a:spcPts val="9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No broken bones (</a:t>
            </a:r>
            <a:r>
              <a:rPr lang="en-US" altLang="en-US" sz="28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12:46; John 19:36)</a:t>
            </a:r>
          </a:p>
          <a:p>
            <a:pPr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Typology</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(John 1:14, </a:t>
            </a:r>
            <a:r>
              <a:rPr lang="en-US" altLang="en-US" sz="2800" i="1" dirty="0">
                <a:latin typeface="Calibri" panose="020F0502020204030204" pitchFamily="34" charset="0"/>
                <a:ea typeface="Calibri" panose="020F0502020204030204" pitchFamily="34" charset="0"/>
                <a:cs typeface="Calibri" panose="020F0502020204030204" pitchFamily="34" charset="0"/>
              </a:rPr>
              <a:t>skēnoō</a:t>
            </a:r>
            <a:r>
              <a:rPr lang="en-US" altLang="en-US" sz="2800" dirty="0">
                <a:latin typeface="Calibri" panose="020F0502020204030204" pitchFamily="34" charset="0"/>
                <a:ea typeface="Calibri" panose="020F0502020204030204" pitchFamily="34" charset="0"/>
                <a:cs typeface="Calibri" panose="020F0502020204030204" pitchFamily="34" charset="0"/>
              </a:rPr>
              <a:t>)</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Water from the rock (1 Cor 10:3-4)</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Manna from heaven (John 6:31-35)</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priest (</a:t>
            </a:r>
            <a:r>
              <a:rPr lang="en-US" altLang="en-US" sz="2800" dirty="0" err="1">
                <a:latin typeface="Calibri" panose="020F0502020204030204" pitchFamily="34" charset="0"/>
                <a:ea typeface="Calibri" panose="020F0502020204030204" pitchFamily="34" charset="0"/>
                <a:cs typeface="Calibri" panose="020F0502020204030204" pitchFamily="34" charset="0"/>
              </a:rPr>
              <a:t>Heb</a:t>
            </a:r>
            <a:r>
              <a:rPr lang="en-US" altLang="en-US" sz="2800" dirty="0">
                <a:latin typeface="Calibri" panose="020F0502020204030204" pitchFamily="34" charset="0"/>
                <a:ea typeface="Calibri" panose="020F0502020204030204" pitchFamily="34" charset="0"/>
                <a:cs typeface="Calibri" panose="020F0502020204030204" pitchFamily="34" charset="0"/>
              </a:rPr>
              <a:t> 4:14-16)</a:t>
            </a:r>
          </a:p>
        </p:txBody>
      </p:sp>
      <p:pic>
        <p:nvPicPr>
          <p:cNvPr id="3" name="Picture 2">
            <a:extLst>
              <a:ext uri="{FF2B5EF4-FFF2-40B4-BE49-F238E27FC236}">
                <a16:creationId xmlns:a16="http://schemas.microsoft.com/office/drawing/2014/main" id="{B039D98D-49DD-8953-1B4C-4D420804A5D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789281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35ECA-11F5-4375-2CC3-58E295F6E844}"/>
            </a:ext>
          </a:extLst>
        </p:cNvPr>
        <p:cNvGrpSpPr/>
        <p:nvPr/>
      </p:nvGrpSpPr>
      <p:grpSpPr>
        <a:xfrm>
          <a:off x="0" y="0"/>
          <a:ext cx="0" cy="0"/>
          <a:chOff x="0" y="0"/>
          <a:chExt cx="0" cy="0"/>
        </a:xfrm>
      </p:grpSpPr>
      <p:sp>
        <p:nvSpPr>
          <p:cNvPr id="52225" name="Rectangle 1026">
            <a:extLst>
              <a:ext uri="{FF2B5EF4-FFF2-40B4-BE49-F238E27FC236}">
                <a16:creationId xmlns:a16="http://schemas.microsoft.com/office/drawing/2014/main" id="{63BADC43-7B35-93D8-37E4-F9627A9D30C2}"/>
              </a:ext>
            </a:extLst>
          </p:cNvPr>
          <p:cNvSpPr>
            <a:spLocks noGrp="1" noChangeArrowheads="1"/>
          </p:cNvSpPr>
          <p:nvPr>
            <p:ph type="title"/>
          </p:nvPr>
        </p:nvSpPr>
        <p:spPr>
          <a:xfrm>
            <a:off x="914400" y="228600"/>
            <a:ext cx="10363200" cy="11430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CHRIST IN EXODUS </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(Luke 24:27, 44)</a:t>
            </a:r>
          </a:p>
        </p:txBody>
      </p:sp>
      <p:sp>
        <p:nvSpPr>
          <p:cNvPr id="29699" name="Rectangle 1027">
            <a:extLst>
              <a:ext uri="{FF2B5EF4-FFF2-40B4-BE49-F238E27FC236}">
                <a16:creationId xmlns:a16="http://schemas.microsoft.com/office/drawing/2014/main" id="{2E7AAA54-2609-1314-81AC-04A14759DE29}"/>
              </a:ext>
            </a:extLst>
          </p:cNvPr>
          <p:cNvSpPr>
            <a:spLocks noGrp="1" noChangeArrowheads="1"/>
          </p:cNvSpPr>
          <p:nvPr>
            <p:ph type="body" idx="1"/>
          </p:nvPr>
        </p:nvSpPr>
        <p:spPr>
          <a:xfrm>
            <a:off x="609600" y="1371600"/>
            <a:ext cx="7315200" cy="5334000"/>
          </a:xfrm>
        </p:spPr>
        <p:txBody>
          <a:bodyPr/>
          <a:lstStyle/>
          <a:p>
            <a:pPr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Passover Lamb</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Lamb (John 1:29; 1 Cor 5:7)</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Unblemished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12:5; 1 John 2:1)</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No broken bones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12:46; John 19:36)</a:t>
            </a:r>
          </a:p>
          <a:p>
            <a:pPr algn="just">
              <a:spcBef>
                <a:spcPts val="0"/>
              </a:spcBef>
              <a:spcAft>
                <a:spcPts val="9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Typology</a:t>
            </a:r>
          </a:p>
          <a:p>
            <a:pPr lvl="1" algn="just">
              <a:spcBef>
                <a:spcPts val="0"/>
              </a:spcBef>
              <a:spcAft>
                <a:spcPts val="9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Tabernacle (John 1:14, </a:t>
            </a:r>
            <a:r>
              <a:rPr lang="en-US" altLang="en-US" sz="28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skēnoō</a:t>
            </a: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Water from the rock (1 Cor 10:3-4)</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Manna from heaven (John 6:31-35)</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priest (</a:t>
            </a:r>
            <a:r>
              <a:rPr lang="en-US" altLang="en-US" sz="2800" dirty="0" err="1">
                <a:latin typeface="Calibri" panose="020F0502020204030204" pitchFamily="34" charset="0"/>
                <a:ea typeface="Calibri" panose="020F0502020204030204" pitchFamily="34" charset="0"/>
                <a:cs typeface="Calibri" panose="020F0502020204030204" pitchFamily="34" charset="0"/>
              </a:rPr>
              <a:t>Heb</a:t>
            </a:r>
            <a:r>
              <a:rPr lang="en-US" altLang="en-US" sz="2800" dirty="0">
                <a:latin typeface="Calibri" panose="020F0502020204030204" pitchFamily="34" charset="0"/>
                <a:ea typeface="Calibri" panose="020F0502020204030204" pitchFamily="34" charset="0"/>
                <a:cs typeface="Calibri" panose="020F0502020204030204" pitchFamily="34" charset="0"/>
              </a:rPr>
              <a:t> 4:14-16)</a:t>
            </a:r>
          </a:p>
        </p:txBody>
      </p:sp>
      <p:pic>
        <p:nvPicPr>
          <p:cNvPr id="3" name="Picture 2">
            <a:extLst>
              <a:ext uri="{FF2B5EF4-FFF2-40B4-BE49-F238E27FC236}">
                <a16:creationId xmlns:a16="http://schemas.microsoft.com/office/drawing/2014/main" id="{64F459B9-DA77-80E5-B134-AABF34F536B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187908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2BC43-A390-0D61-040C-2DD6BDD00871}"/>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7FCB1E6E-6C3F-A683-22A4-8E6DAE5DFE5F}"/>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D3ADD904-150C-725C-BE26-A64BCF0A3FD1}"/>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828373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dwelt [</a:t>
            </a:r>
            <a:r>
              <a:rPr lang="en-US" alt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skēnoō</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among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 and we saw His glory, glory as of the only begotten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40461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35963-7F0D-C8F6-FCF1-54FD35F5D852}"/>
            </a:ext>
          </a:extLst>
        </p:cNvPr>
        <p:cNvGrpSpPr/>
        <p:nvPr/>
      </p:nvGrpSpPr>
      <p:grpSpPr>
        <a:xfrm>
          <a:off x="0" y="0"/>
          <a:ext cx="0" cy="0"/>
          <a:chOff x="0" y="0"/>
          <a:chExt cx="0" cy="0"/>
        </a:xfrm>
      </p:grpSpPr>
      <p:sp>
        <p:nvSpPr>
          <p:cNvPr id="52225" name="Rectangle 1026">
            <a:extLst>
              <a:ext uri="{FF2B5EF4-FFF2-40B4-BE49-F238E27FC236}">
                <a16:creationId xmlns:a16="http://schemas.microsoft.com/office/drawing/2014/main" id="{D3E7B19E-5485-1153-D12A-4254A25135D3}"/>
              </a:ext>
            </a:extLst>
          </p:cNvPr>
          <p:cNvSpPr>
            <a:spLocks noGrp="1" noChangeArrowheads="1"/>
          </p:cNvSpPr>
          <p:nvPr>
            <p:ph type="title"/>
          </p:nvPr>
        </p:nvSpPr>
        <p:spPr>
          <a:xfrm>
            <a:off x="914400" y="228600"/>
            <a:ext cx="10363200" cy="11430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CHRIST IN EXODUS </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(Luke 24:27, 44)</a:t>
            </a:r>
          </a:p>
        </p:txBody>
      </p:sp>
      <p:sp>
        <p:nvSpPr>
          <p:cNvPr id="29699" name="Rectangle 1027">
            <a:extLst>
              <a:ext uri="{FF2B5EF4-FFF2-40B4-BE49-F238E27FC236}">
                <a16:creationId xmlns:a16="http://schemas.microsoft.com/office/drawing/2014/main" id="{F84AB101-C7FF-A3E8-5C5D-3B187D93E810}"/>
              </a:ext>
            </a:extLst>
          </p:cNvPr>
          <p:cNvSpPr>
            <a:spLocks noGrp="1" noChangeArrowheads="1"/>
          </p:cNvSpPr>
          <p:nvPr>
            <p:ph type="body" idx="1"/>
          </p:nvPr>
        </p:nvSpPr>
        <p:spPr>
          <a:xfrm>
            <a:off x="609600" y="1371600"/>
            <a:ext cx="7315200" cy="5334000"/>
          </a:xfrm>
        </p:spPr>
        <p:txBody>
          <a:bodyPr/>
          <a:lstStyle/>
          <a:p>
            <a:pPr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Passover Lamb</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Lamb (John 1:29; 1 Cor 5:7)</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Unblemished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12:5; 1 John 2:1)</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No broken bones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12:46; John 19:36)</a:t>
            </a:r>
          </a:p>
          <a:p>
            <a:pPr algn="just">
              <a:spcBef>
                <a:spcPts val="0"/>
              </a:spcBef>
              <a:spcAft>
                <a:spcPts val="900"/>
              </a:spcAft>
              <a:defRPr/>
            </a:pPr>
            <a:r>
              <a:rPr lang="en-US" altLang="en-US" sz="2800" dirty="0">
                <a:latin typeface="Calibri" panose="020F0502020204030204" pitchFamily="34" charset="0"/>
                <a:cs typeface="Calibri" panose="020F0502020204030204" pitchFamily="34" charset="0"/>
              </a:rPr>
              <a:t>Typology</a:t>
            </a:r>
          </a:p>
          <a:p>
            <a:pPr lvl="1" algn="just">
              <a:spcBef>
                <a:spcPts val="0"/>
              </a:spcBef>
              <a:spcAft>
                <a:spcPts val="900"/>
              </a:spcAft>
              <a:defRPr/>
            </a:pPr>
            <a:r>
              <a:rPr lang="en-US" altLang="en-US" sz="2800" dirty="0">
                <a:latin typeface="Calibri" panose="020F0502020204030204" pitchFamily="34" charset="0"/>
                <a:cs typeface="Calibri" panose="020F0502020204030204" pitchFamily="34" charset="0"/>
              </a:rPr>
              <a:t>Tabernacle (John 1:14, </a:t>
            </a:r>
            <a:r>
              <a:rPr lang="en-US" altLang="en-US" sz="2800" i="1" dirty="0">
                <a:latin typeface="Calibri" panose="020F0502020204030204" pitchFamily="34" charset="0"/>
                <a:cs typeface="Calibri" panose="020F0502020204030204" pitchFamily="34" charset="0"/>
              </a:rPr>
              <a:t>skēnoō</a:t>
            </a:r>
            <a:r>
              <a:rPr lang="en-US" altLang="en-US" sz="2800" dirty="0">
                <a:latin typeface="Calibri" panose="020F0502020204030204" pitchFamily="34" charset="0"/>
                <a:cs typeface="Calibri" panose="020F0502020204030204" pitchFamily="34" charset="0"/>
              </a:rPr>
              <a:t>)</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Water from the rock (1 Cor 10:3-4)</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Manna from heaven (John 6:31-35)</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priest (</a:t>
            </a:r>
            <a:r>
              <a:rPr lang="en-US" altLang="en-US" sz="2800" dirty="0" err="1">
                <a:latin typeface="Calibri" panose="020F0502020204030204" pitchFamily="34" charset="0"/>
                <a:ea typeface="Calibri" panose="020F0502020204030204" pitchFamily="34" charset="0"/>
                <a:cs typeface="Calibri" panose="020F0502020204030204" pitchFamily="34" charset="0"/>
              </a:rPr>
              <a:t>Heb</a:t>
            </a:r>
            <a:r>
              <a:rPr lang="en-US" altLang="en-US" sz="2800" dirty="0">
                <a:latin typeface="Calibri" panose="020F0502020204030204" pitchFamily="34" charset="0"/>
                <a:ea typeface="Calibri" panose="020F0502020204030204" pitchFamily="34" charset="0"/>
                <a:cs typeface="Calibri" panose="020F0502020204030204" pitchFamily="34" charset="0"/>
              </a:rPr>
              <a:t> 4:14-16)</a:t>
            </a:r>
          </a:p>
        </p:txBody>
      </p:sp>
      <p:pic>
        <p:nvPicPr>
          <p:cNvPr id="3" name="Picture 2">
            <a:extLst>
              <a:ext uri="{FF2B5EF4-FFF2-40B4-BE49-F238E27FC236}">
                <a16:creationId xmlns:a16="http://schemas.microsoft.com/office/drawing/2014/main" id="{9312DD26-CE60-DF31-483F-DCBAD227BC0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057854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4FADE-0C46-BBB8-72B1-FD87E224A96B}"/>
            </a:ext>
          </a:extLst>
        </p:cNvPr>
        <p:cNvGrpSpPr/>
        <p:nvPr/>
      </p:nvGrpSpPr>
      <p:grpSpPr>
        <a:xfrm>
          <a:off x="0" y="0"/>
          <a:ext cx="0" cy="0"/>
          <a:chOff x="0" y="0"/>
          <a:chExt cx="0" cy="0"/>
        </a:xfrm>
      </p:grpSpPr>
      <p:sp>
        <p:nvSpPr>
          <p:cNvPr id="52225" name="Rectangle 1026">
            <a:extLst>
              <a:ext uri="{FF2B5EF4-FFF2-40B4-BE49-F238E27FC236}">
                <a16:creationId xmlns:a16="http://schemas.microsoft.com/office/drawing/2014/main" id="{3FBCAA89-B112-B1AA-D35B-7BE1E47CA88A}"/>
              </a:ext>
            </a:extLst>
          </p:cNvPr>
          <p:cNvSpPr>
            <a:spLocks noGrp="1" noChangeArrowheads="1"/>
          </p:cNvSpPr>
          <p:nvPr>
            <p:ph type="title"/>
          </p:nvPr>
        </p:nvSpPr>
        <p:spPr>
          <a:xfrm>
            <a:off x="914400" y="228600"/>
            <a:ext cx="10363200" cy="11430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CHRIST IN EXODUS </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(Luke 24:27, 44)</a:t>
            </a:r>
          </a:p>
        </p:txBody>
      </p:sp>
      <p:sp>
        <p:nvSpPr>
          <p:cNvPr id="29699" name="Rectangle 1027">
            <a:extLst>
              <a:ext uri="{FF2B5EF4-FFF2-40B4-BE49-F238E27FC236}">
                <a16:creationId xmlns:a16="http://schemas.microsoft.com/office/drawing/2014/main" id="{8BC2CA80-A457-B21D-1BB6-E40897D0BC2C}"/>
              </a:ext>
            </a:extLst>
          </p:cNvPr>
          <p:cNvSpPr>
            <a:spLocks noGrp="1" noChangeArrowheads="1"/>
          </p:cNvSpPr>
          <p:nvPr>
            <p:ph type="body" idx="1"/>
          </p:nvPr>
        </p:nvSpPr>
        <p:spPr>
          <a:xfrm>
            <a:off x="609600" y="1371600"/>
            <a:ext cx="7315200" cy="5334000"/>
          </a:xfrm>
        </p:spPr>
        <p:txBody>
          <a:bodyPr/>
          <a:lstStyle/>
          <a:p>
            <a:pPr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Passover Lamb</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Lamb (John 1:29; 1 Cor 5:7)</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Unblemished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12:5; 1 John 2:1)</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No broken bones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12:46; John 19:36)</a:t>
            </a:r>
          </a:p>
          <a:p>
            <a:pPr algn="just">
              <a:spcBef>
                <a:spcPts val="0"/>
              </a:spcBef>
              <a:spcAft>
                <a:spcPts val="9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Typology</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(John 1:14, </a:t>
            </a:r>
            <a:r>
              <a:rPr lang="en-US" altLang="en-US" sz="2800" i="1" dirty="0">
                <a:latin typeface="Calibri" panose="020F0502020204030204" pitchFamily="34" charset="0"/>
                <a:ea typeface="Calibri" panose="020F0502020204030204" pitchFamily="34" charset="0"/>
                <a:cs typeface="Calibri" panose="020F0502020204030204" pitchFamily="34" charset="0"/>
              </a:rPr>
              <a:t>skēnoō</a:t>
            </a:r>
            <a:r>
              <a:rPr lang="en-US" altLang="en-US" sz="2800" dirty="0">
                <a:latin typeface="Calibri" panose="020F0502020204030204" pitchFamily="34" charset="0"/>
                <a:ea typeface="Calibri" panose="020F0502020204030204" pitchFamily="34" charset="0"/>
                <a:cs typeface="Calibri" panose="020F0502020204030204" pitchFamily="34" charset="0"/>
              </a:rPr>
              <a:t>)</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Water from the rock (1 Cor 10:3-4)</a:t>
            </a:r>
          </a:p>
          <a:p>
            <a:pPr lvl="1" algn="just">
              <a:spcBef>
                <a:spcPts val="0"/>
              </a:spcBef>
              <a:spcAft>
                <a:spcPts val="9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Manna from heaven (John 6:31-35)</a:t>
            </a:r>
          </a:p>
          <a:p>
            <a:pPr lvl="1" algn="just">
              <a:spcBef>
                <a:spcPts val="0"/>
              </a:spcBef>
              <a:spcAft>
                <a:spcPts val="900"/>
              </a:spcAft>
              <a:defRPr/>
            </a:pPr>
            <a:r>
              <a:rPr lang="en-US" altLang="en-US" sz="2800" b="1" u="sng" dirty="0">
                <a:solidFill>
                  <a:srgbClr val="FFFFCC"/>
                </a:solidFill>
                <a:latin typeface="Calibri" panose="020F0502020204030204" pitchFamily="34" charset="0"/>
                <a:cs typeface="Calibri" panose="020F0502020204030204" pitchFamily="34" charset="0"/>
              </a:rPr>
              <a:t>Tabernacle priest (</a:t>
            </a:r>
            <a:r>
              <a:rPr lang="en-US" altLang="en-US" sz="2800" b="1" u="sng" dirty="0" err="1">
                <a:solidFill>
                  <a:srgbClr val="FFFFCC"/>
                </a:solidFill>
                <a:latin typeface="Calibri" panose="020F0502020204030204" pitchFamily="34" charset="0"/>
                <a:cs typeface="Calibri" panose="020F0502020204030204" pitchFamily="34" charset="0"/>
              </a:rPr>
              <a:t>Heb</a:t>
            </a:r>
            <a:r>
              <a:rPr lang="en-US" altLang="en-US" sz="2800" b="1" u="sng" dirty="0">
                <a:solidFill>
                  <a:srgbClr val="FFFFCC"/>
                </a:solidFill>
                <a:latin typeface="Calibri" panose="020F0502020204030204" pitchFamily="34" charset="0"/>
                <a:cs typeface="Calibri" panose="020F0502020204030204" pitchFamily="34" charset="0"/>
              </a:rPr>
              <a:t> 4:14-16)</a:t>
            </a:r>
          </a:p>
        </p:txBody>
      </p:sp>
      <p:pic>
        <p:nvPicPr>
          <p:cNvPr id="3" name="Picture 2">
            <a:extLst>
              <a:ext uri="{FF2B5EF4-FFF2-40B4-BE49-F238E27FC236}">
                <a16:creationId xmlns:a16="http://schemas.microsoft.com/office/drawing/2014/main" id="{3B8AAA5D-5615-2169-DFDD-038EC338598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338339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1534D-A103-F5D6-267A-5D6E591E2810}"/>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06F1705B-08B1-2F27-8B8E-37D8EBEACE1B}"/>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564876AF-04E4-F2B6-5E67-68AB96BCD133}"/>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31530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648BEE0-031E-ED16-AC43-487680409C82}"/>
              </a:ext>
            </a:extLst>
          </p:cNvPr>
          <p:cNvSpPr>
            <a:spLocks noGrp="1" noChangeArrowheads="1"/>
          </p:cNvSpPr>
          <p:nvPr>
            <p:ph type="title"/>
          </p:nvPr>
        </p:nvSpPr>
        <p:spPr>
          <a:xfrm>
            <a:off x="914400" y="228600"/>
            <a:ext cx="10363200" cy="11430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3 REASONS WHY CHRIST IS SUPERIOR TO AARON </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(Hebrews 4:14-16)</a:t>
            </a:r>
          </a:p>
        </p:txBody>
      </p:sp>
      <p:sp>
        <p:nvSpPr>
          <p:cNvPr id="12291" name="Rectangle 3">
            <a:extLst>
              <a:ext uri="{FF2B5EF4-FFF2-40B4-BE49-F238E27FC236}">
                <a16:creationId xmlns:a16="http://schemas.microsoft.com/office/drawing/2014/main" id="{5472B3F4-8AF6-6E31-8020-3574401072EB}"/>
              </a:ext>
            </a:extLst>
          </p:cNvPr>
          <p:cNvSpPr>
            <a:spLocks noGrp="1" noChangeArrowheads="1"/>
          </p:cNvSpPr>
          <p:nvPr>
            <p:ph type="body" idx="1"/>
          </p:nvPr>
        </p:nvSpPr>
        <p:spPr>
          <a:xfrm>
            <a:off x="609600" y="1946275"/>
            <a:ext cx="7315200" cy="2469094"/>
          </a:xfrm>
        </p:spPr>
        <p:txBody>
          <a:bodyPr/>
          <a:lstStyle/>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Heavenly position (4:14)</a:t>
            </a:r>
          </a:p>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Tested in all ways (4:15)</a:t>
            </a:r>
          </a:p>
          <a:p>
            <a:pPr algn="just">
              <a:spcBef>
                <a:spcPts val="0"/>
              </a:spcBef>
              <a:spcAft>
                <a:spcPts val="18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Allows entrance into God’s throne room (4:16)</a:t>
            </a:r>
          </a:p>
        </p:txBody>
      </p:sp>
      <p:pic>
        <p:nvPicPr>
          <p:cNvPr id="5" name="Picture 4">
            <a:extLst>
              <a:ext uri="{FF2B5EF4-FFF2-40B4-BE49-F238E27FC236}">
                <a16:creationId xmlns:a16="http://schemas.microsoft.com/office/drawing/2014/main" id="{B44DECFB-C600-5183-E79C-27ADC5F77AC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841F75-D0A1-42BA-8F45-9A8B0E3B4D63}"/>
              </a:ext>
            </a:extLst>
          </p:cNvPr>
          <p:cNvSpPr>
            <a:spLocks noGrp="1"/>
          </p:cNvSpPr>
          <p:nvPr>
            <p:ph idx="4294967295"/>
          </p:nvPr>
        </p:nvSpPr>
        <p:spPr>
          <a:xfrm>
            <a:off x="7010400" y="1409700"/>
            <a:ext cx="4572000" cy="4762500"/>
          </a:xfrm>
        </p:spPr>
        <p:txBody>
          <a:bodyPr/>
          <a:lstStyle/>
          <a:p>
            <a:pPr marL="573088" indent="-573088">
              <a:buSzPct val="100000"/>
              <a:buFont typeface="+mj-lt"/>
              <a:buAutoNum type="arabicPeriod"/>
            </a:pPr>
            <a:r>
              <a:rPr lang="en-US" dirty="0">
                <a:latin typeface="Calibri" panose="020F0502020204030204" pitchFamily="34" charset="0"/>
                <a:cs typeface="Calibri" panose="020F0502020204030204" pitchFamily="34" charset="0"/>
              </a:rPr>
              <a:t>Charles Darwin </a:t>
            </a:r>
          </a:p>
          <a:p>
            <a:pPr marL="573088" indent="-573088">
              <a:buSzPct val="100000"/>
              <a:buFont typeface="+mj-lt"/>
              <a:buAutoNum type="arabicPeriod"/>
            </a:pPr>
            <a:r>
              <a:rPr lang="en-US" dirty="0">
                <a:latin typeface="Calibri" panose="020F0502020204030204" pitchFamily="34" charset="0"/>
                <a:cs typeface="Calibri" panose="020F0502020204030204" pitchFamily="34" charset="0"/>
              </a:rPr>
              <a:t>Karl Marx </a:t>
            </a:r>
          </a:p>
          <a:p>
            <a:pPr marL="573088" indent="-573088">
              <a:buSzPct val="100000"/>
              <a:buFont typeface="+mj-lt"/>
              <a:buAutoNum type="arabicPeriod"/>
            </a:pPr>
            <a:r>
              <a:rPr lang="en-US" b="1" u="sng" dirty="0">
                <a:solidFill>
                  <a:srgbClr val="FFFFCC"/>
                </a:solidFill>
                <a:latin typeface="Calibri" panose="020F0502020204030204" pitchFamily="34" charset="0"/>
                <a:cs typeface="Calibri" panose="020F0502020204030204" pitchFamily="34" charset="0"/>
              </a:rPr>
              <a:t>Julius Wellhausen </a:t>
            </a:r>
          </a:p>
          <a:p>
            <a:pPr marL="573088" indent="-573088">
              <a:buSzPct val="100000"/>
              <a:buFont typeface="+mj-lt"/>
              <a:buAutoNum type="arabicPeriod"/>
            </a:pPr>
            <a:r>
              <a:rPr lang="en-US" dirty="0">
                <a:latin typeface="Calibri" panose="020F0502020204030204" pitchFamily="34" charset="0"/>
                <a:cs typeface="Calibri" panose="020F0502020204030204" pitchFamily="34" charset="0"/>
              </a:rPr>
              <a:t>John Dewey </a:t>
            </a:r>
          </a:p>
          <a:p>
            <a:pPr marL="573088" indent="-573088">
              <a:buSzPct val="100000"/>
              <a:buFont typeface="+mj-lt"/>
              <a:buAutoNum type="arabicPeriod"/>
            </a:pPr>
            <a:r>
              <a:rPr lang="en-US" dirty="0">
                <a:latin typeface="Calibri" panose="020F0502020204030204" pitchFamily="34" charset="0"/>
                <a:cs typeface="Calibri" panose="020F0502020204030204" pitchFamily="34" charset="0"/>
              </a:rPr>
              <a:t>Sigmund Freud </a:t>
            </a:r>
          </a:p>
          <a:p>
            <a:pPr marL="573088" indent="-573088">
              <a:buSzPct val="100000"/>
              <a:buFont typeface="+mj-lt"/>
              <a:buAutoNum type="arabicPeriod"/>
            </a:pPr>
            <a:r>
              <a:rPr lang="en-US" dirty="0">
                <a:latin typeface="Calibri" panose="020F0502020204030204" pitchFamily="34" charset="0"/>
                <a:cs typeface="Calibri" panose="020F0502020204030204" pitchFamily="34" charset="0"/>
              </a:rPr>
              <a:t>John Maynard Keynes </a:t>
            </a:r>
          </a:p>
          <a:p>
            <a:pPr marL="573088" indent="-573088">
              <a:buSzPct val="100000"/>
              <a:buFont typeface="+mj-lt"/>
              <a:buAutoNum type="arabicPeriod"/>
            </a:pPr>
            <a:r>
              <a:rPr lang="en-US" dirty="0">
                <a:latin typeface="Calibri" panose="020F0502020204030204" pitchFamily="34" charset="0"/>
                <a:cs typeface="Calibri" panose="020F0502020204030204" pitchFamily="34" charset="0"/>
              </a:rPr>
              <a:t>Soren Kierkegaard</a:t>
            </a:r>
          </a:p>
        </p:txBody>
      </p:sp>
      <p:pic>
        <p:nvPicPr>
          <p:cNvPr id="1028" name="Picture 4" descr="Seven Men Who Rule the World From the Grave by [Dave Breese]">
            <a:extLst>
              <a:ext uri="{FF2B5EF4-FFF2-40B4-BE49-F238E27FC236}">
                <a16:creationId xmlns:a16="http://schemas.microsoft.com/office/drawing/2014/main" id="{B405C6BF-E143-4C2F-9FE2-B8BA75044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401885"/>
            <a:ext cx="333939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a:extLst>
              <a:ext uri="{FF2B5EF4-FFF2-40B4-BE49-F238E27FC236}">
                <a16:creationId xmlns:a16="http://schemas.microsoft.com/office/drawing/2014/main" id="{0B03BC2F-C2A2-4D89-AAA3-97C4D9CD63D8}"/>
              </a:ext>
            </a:extLst>
          </p:cNvPr>
          <p:cNvSpPr txBox="1">
            <a:spLocks noChangeArrowheads="1"/>
          </p:cNvSpPr>
          <p:nvPr/>
        </p:nvSpPr>
        <p:spPr>
          <a:xfrm>
            <a:off x="2209800" y="225426"/>
            <a:ext cx="7772400" cy="917575"/>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t>AUTHORSHIP</a:t>
            </a:r>
          </a:p>
        </p:txBody>
      </p:sp>
    </p:spTree>
    <p:extLst>
      <p:ext uri="{BB962C8B-B14F-4D97-AF65-F5344CB8AC3E}">
        <p14:creationId xmlns:p14="http://schemas.microsoft.com/office/powerpoint/2010/main" val="382880299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9C504-3360-7033-4B41-C04DB831EB58}"/>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9E691BF-337C-47BB-5627-9576B0296588}"/>
              </a:ext>
            </a:extLst>
          </p:cNvPr>
          <p:cNvGraphicFramePr>
            <a:graphicFrameLocks noGrp="1"/>
          </p:cNvGraphicFramePr>
          <p:nvPr/>
        </p:nvGraphicFramePr>
        <p:xfrm>
          <a:off x="838200" y="1371600"/>
          <a:ext cx="10896600" cy="4198836"/>
        </p:xfrm>
        <a:graphic>
          <a:graphicData uri="http://schemas.openxmlformats.org/drawingml/2006/table">
            <a:tbl>
              <a:tblPr firstRow="1" bandRow="1">
                <a:tableStyleId>{5940675A-B579-460E-94D1-54222C63F5DA}</a:tableStyleId>
              </a:tblPr>
              <a:tblGrid>
                <a:gridCol w="3632200">
                  <a:extLst>
                    <a:ext uri="{9D8B030D-6E8A-4147-A177-3AD203B41FA5}">
                      <a16:colId xmlns:a16="http://schemas.microsoft.com/office/drawing/2014/main" val="97315338"/>
                    </a:ext>
                  </a:extLst>
                </a:gridCol>
                <a:gridCol w="4368800">
                  <a:extLst>
                    <a:ext uri="{9D8B030D-6E8A-4147-A177-3AD203B41FA5}">
                      <a16:colId xmlns:a16="http://schemas.microsoft.com/office/drawing/2014/main" val="2635212628"/>
                    </a:ext>
                  </a:extLst>
                </a:gridCol>
                <a:gridCol w="2895600">
                  <a:extLst>
                    <a:ext uri="{9D8B030D-6E8A-4147-A177-3AD203B41FA5}">
                      <a16:colId xmlns:a16="http://schemas.microsoft.com/office/drawing/2014/main" val="4010775929"/>
                    </a:ext>
                  </a:extLst>
                </a:gridCol>
              </a:tblGrid>
              <a:tr h="813489">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Title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5">
                  <a:txBody>
                    <a:bodyPr/>
                    <a:lstStyle/>
                    <a:p>
                      <a:pPr>
                        <a:spcAft>
                          <a:spcPts val="1800"/>
                        </a:spcAft>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581479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22367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5394409"/>
                  </a:ext>
                </a:extLst>
              </a:tr>
              <a:tr h="903337">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indent="-342900" algn="l" defTabSz="914400" rtl="0" eaLnBrk="0" fontAlgn="base" latinLnBrk="0" hangingPunct="0">
                        <a:spcBef>
                          <a:spcPts val="0"/>
                        </a:spcBef>
                        <a:spcAft>
                          <a:spcPts val="1800"/>
                        </a:spcAft>
                        <a:buClr>
                          <a:schemeClr val="tx2"/>
                        </a:buClr>
                        <a:buSzPct val="75000"/>
                        <a:buFont typeface="Wingdings" pitchFamily="2" charset="2"/>
                        <a:buChar char="n"/>
                        <a:defRPr/>
                      </a:pPr>
                      <a:r>
                        <a:rPr lang="en-US" sz="2800" b="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0681052"/>
                  </a:ext>
                </a:extLst>
              </a:tr>
              <a:tr h="813489">
                <a:tc>
                  <a:txBody>
                    <a:bodyPr/>
                    <a:lstStyle/>
                    <a:p>
                      <a:pPr marL="342900" indent="-342900" algn="l" rtl="0" eaLnBrk="0" fontAlgn="base" hangingPunct="0">
                        <a:spcBef>
                          <a:spcPts val="0"/>
                        </a:spcBef>
                        <a:spcAft>
                          <a:spcPts val="1800"/>
                        </a:spcAft>
                        <a:buClr>
                          <a:schemeClr val="tx2"/>
                        </a:buClr>
                        <a:buSzPct val="75000"/>
                        <a:buFont typeface="Wingdings" pitchFamily="2" charset="2"/>
                        <a:buChar char="n"/>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Scope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tc>
                  <a:txBody>
                    <a:bodyPr/>
                    <a:lstStyle/>
                    <a:p>
                      <a:pPr marL="342900" marR="0" lvl="0" indent="-342900" algn="l" defTabSz="914400" rtl="0" eaLnBrk="0" fontAlgn="base" latinLnBrk="0" hangingPunct="0">
                        <a:lnSpc>
                          <a:spcPct val="100000"/>
                        </a:lnSpc>
                        <a:spcBef>
                          <a:spcPts val="0"/>
                        </a:spcBef>
                        <a:spcAft>
                          <a:spcPts val="1800"/>
                        </a:spcAft>
                        <a:buClr>
                          <a:schemeClr val="tx2"/>
                        </a:buClr>
                        <a:buSzPct val="75000"/>
                        <a:buFont typeface="Wingdings" pitchFamily="2" charset="2"/>
                        <a:buChar char="n"/>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Christ in Exodus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293504"/>
                  </a:ext>
                </a:extLst>
              </a:tr>
            </a:tbl>
          </a:graphicData>
        </a:graphic>
      </p:graphicFrame>
      <p:sp>
        <p:nvSpPr>
          <p:cNvPr id="19457" name="Title 1">
            <a:extLst>
              <a:ext uri="{FF2B5EF4-FFF2-40B4-BE49-F238E27FC236}">
                <a16:creationId xmlns:a16="http://schemas.microsoft.com/office/drawing/2014/main" id="{182BCB90-C61F-2AD8-8004-6408E02974FD}"/>
              </a:ext>
            </a:extLst>
          </p:cNvPr>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INTRODUCTORY MATTERS</a:t>
            </a:r>
          </a:p>
        </p:txBody>
      </p:sp>
      <p:pic>
        <p:nvPicPr>
          <p:cNvPr id="2" name="Picture 1">
            <a:extLst>
              <a:ext uri="{FF2B5EF4-FFF2-40B4-BE49-F238E27FC236}">
                <a16:creationId xmlns:a16="http://schemas.microsoft.com/office/drawing/2014/main" id="{8C61C0FA-251F-C4B5-D057-AF80F7676495}"/>
              </a:ext>
            </a:extLst>
          </p:cNvPr>
          <p:cNvPicPr>
            <a:picLocks noChangeAspect="1"/>
          </p:cNvPicPr>
          <p:nvPr/>
        </p:nvPicPr>
        <p:blipFill>
          <a:blip r:embed="rId2"/>
          <a:srcRect l="4938" t="6775" r="4946" b="6841"/>
          <a:stretch/>
        </p:blipFill>
        <p:spPr>
          <a:xfrm>
            <a:off x="442847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198214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609600" y="1946275"/>
            <a:ext cx="5943600" cy="4114800"/>
          </a:xfrm>
        </p:spPr>
        <p:txBody>
          <a:bodyPr/>
          <a:lstStyle/>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Picks up where Genesis left off</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Book itself-</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17:14</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OT-Josh 8:31</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NT-John 1:45</a:t>
            </a:r>
          </a:p>
        </p:txBody>
      </p:sp>
      <p:sp>
        <p:nvSpPr>
          <p:cNvPr id="3" name="Title 1">
            <a:extLst>
              <a:ext uri="{FF2B5EF4-FFF2-40B4-BE49-F238E27FC236}">
                <a16:creationId xmlns:a16="http://schemas.microsoft.com/office/drawing/2014/main" id="{03FB0E48-527B-41A6-FFD8-4D663D341B65}"/>
              </a:ext>
            </a:extLst>
          </p:cNvPr>
          <p:cNvSpPr txBox="1">
            <a:spLocks/>
          </p:cNvSpPr>
          <p:nvPr/>
        </p:nvSpPr>
        <p:spPr bwMode="auto">
          <a:xfrm>
            <a:off x="2209800" y="228600"/>
            <a:ext cx="7772400" cy="9144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altLang="en-US" sz="3600" dirty="0">
                <a:latin typeface="Calibri" panose="020F0502020204030204" pitchFamily="34" charset="0"/>
                <a:ea typeface="Calibri" panose="020F0502020204030204" pitchFamily="34" charset="0"/>
                <a:cs typeface="Calibri" panose="020F0502020204030204" pitchFamily="34" charset="0"/>
              </a:rPr>
              <a:t>MOSAIC AUTHORSHIP</a:t>
            </a:r>
            <a:endParaRPr lang="en-US" sz="36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F8AD037-2943-B230-0D47-578B81ACBED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7851-5D42-C2B2-E426-1A3DCD6B8312}"/>
            </a:ext>
          </a:extLst>
        </p:cNvPr>
        <p:cNvGrpSpPr/>
        <p:nvPr/>
      </p:nvGrpSpPr>
      <p:grpSpPr>
        <a:xfrm>
          <a:off x="0" y="0"/>
          <a:ext cx="0" cy="0"/>
          <a:chOff x="0" y="0"/>
          <a:chExt cx="0" cy="0"/>
        </a:xfrm>
      </p:grpSpPr>
      <p:sp>
        <p:nvSpPr>
          <p:cNvPr id="4099" name="Rectangle 3">
            <a:extLst>
              <a:ext uri="{FF2B5EF4-FFF2-40B4-BE49-F238E27FC236}">
                <a16:creationId xmlns:a16="http://schemas.microsoft.com/office/drawing/2014/main" id="{D272E2F9-4AAD-FA76-3E7F-B33EE2241F88}"/>
              </a:ext>
            </a:extLst>
          </p:cNvPr>
          <p:cNvSpPr>
            <a:spLocks noGrp="1" noChangeArrowheads="1"/>
          </p:cNvSpPr>
          <p:nvPr>
            <p:ph type="body" idx="1"/>
          </p:nvPr>
        </p:nvSpPr>
        <p:spPr>
          <a:xfrm>
            <a:off x="609600" y="1946275"/>
            <a:ext cx="5943600" cy="4114800"/>
          </a:xfrm>
        </p:spPr>
        <p:txBody>
          <a:bodyPr/>
          <a:lstStyle/>
          <a:p>
            <a:pPr>
              <a:spcBef>
                <a:spcPts val="0"/>
              </a:spcBef>
              <a:spcAft>
                <a:spcPts val="24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Picks up where Genesis left off</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Book itself-</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17:14</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OT-Josh 8:31</a:t>
            </a:r>
          </a:p>
          <a:p>
            <a:pPr>
              <a:spcBef>
                <a:spcPts val="0"/>
              </a:spcBef>
              <a:spcAft>
                <a:spcPts val="24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NT-John 1:45</a:t>
            </a:r>
          </a:p>
        </p:txBody>
      </p:sp>
      <p:sp>
        <p:nvSpPr>
          <p:cNvPr id="3" name="Title 1">
            <a:extLst>
              <a:ext uri="{FF2B5EF4-FFF2-40B4-BE49-F238E27FC236}">
                <a16:creationId xmlns:a16="http://schemas.microsoft.com/office/drawing/2014/main" id="{0132433F-D079-1886-E634-8AF7BBEDB8A6}"/>
              </a:ext>
            </a:extLst>
          </p:cNvPr>
          <p:cNvSpPr txBox="1">
            <a:spLocks/>
          </p:cNvSpPr>
          <p:nvPr/>
        </p:nvSpPr>
        <p:spPr bwMode="auto">
          <a:xfrm>
            <a:off x="2209800" y="228600"/>
            <a:ext cx="7772400" cy="9144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altLang="en-US" sz="3600" dirty="0">
                <a:latin typeface="Calibri" panose="020F0502020204030204" pitchFamily="34" charset="0"/>
                <a:ea typeface="Calibri" panose="020F0502020204030204" pitchFamily="34" charset="0"/>
                <a:cs typeface="Calibri" panose="020F0502020204030204" pitchFamily="34" charset="0"/>
              </a:rPr>
              <a:t>MOSAIC AUTHORSHIP</a:t>
            </a:r>
            <a:endParaRPr lang="en-US" sz="36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437C412-C4A6-7D8B-E6BC-B54A376376E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260377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66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11397</TotalTime>
  <Words>2783</Words>
  <Application>Microsoft Office PowerPoint</Application>
  <PresentationFormat>Widescreen</PresentationFormat>
  <Paragraphs>474</Paragraphs>
  <Slides>72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Calibri</vt:lpstr>
      <vt:lpstr>Times New Roman</vt:lpstr>
      <vt:lpstr>Wingdings</vt:lpstr>
      <vt:lpstr>Azure</vt:lpstr>
      <vt:lpstr>PowerPoint Presentation</vt:lpstr>
      <vt:lpstr>INTRODUCTORY MATTERS</vt:lpstr>
      <vt:lpstr>INTRODUCTORY MATTERS</vt:lpstr>
      <vt:lpstr>TITLE</vt:lpstr>
      <vt:lpstr>INTRODUCTORY MATTERS</vt:lpstr>
      <vt:lpstr>DOCUMENTARY HYPOTHESIS</vt:lpstr>
      <vt:lpstr>PowerPoint Presentation</vt:lpstr>
      <vt:lpstr>PowerPoint Presentation</vt:lpstr>
      <vt:lpstr>PowerPoint Presentation</vt:lpstr>
      <vt:lpstr>PowerPoint Presentation</vt:lpstr>
      <vt:lpstr>PowerPoint Presentation</vt:lpstr>
      <vt:lpstr>PowerPoint Presentation</vt:lpstr>
      <vt:lpstr>INTRODUCTORY MATTERS</vt:lpstr>
      <vt:lpstr>AGE OF THE EARTH?</vt:lpstr>
      <vt:lpstr>AGE OF THE EARTH?</vt:lpstr>
      <vt:lpstr>AGE OF THE EARTH?</vt:lpstr>
      <vt:lpstr>PowerPoint Presentation</vt:lpstr>
      <vt:lpstr>AGE OF THE EARTH?</vt:lpstr>
      <vt:lpstr>PowerPoint Presentation</vt:lpstr>
      <vt:lpstr>AGE OF THE EARTH?</vt:lpstr>
      <vt:lpstr>DATE OF THE EXODUS</vt:lpstr>
      <vt:lpstr>PowerPoint Presentation</vt:lpstr>
      <vt:lpstr>1444 B.C.</vt:lpstr>
      <vt:lpstr>INTRODUCTORY MATTERS</vt:lpstr>
      <vt:lpstr>PowerPoint Presentation</vt:lpstr>
      <vt:lpstr>AUDIENCE</vt:lpstr>
      <vt:lpstr>INTRODUCTORY MATTERS</vt:lpstr>
      <vt:lpstr>AGE OF THE EARTH?</vt:lpstr>
      <vt:lpstr>PowerPoint Presentation</vt:lpstr>
      <vt:lpstr>AGE OF THE EARTH?</vt:lpstr>
      <vt:lpstr>PowerPoint Presentation</vt:lpstr>
      <vt:lpstr>PowerPoint Presentation</vt:lpstr>
      <vt:lpstr>SCOPE</vt:lpstr>
      <vt:lpstr>SCOPE</vt:lpstr>
      <vt:lpstr>INTRODUCTORY MATTERS</vt:lpstr>
      <vt:lpstr>EXODUS STRUCTURE/OUTLINE</vt:lpstr>
      <vt:lpstr>EXODUS STRUCTURE/OUTLINE</vt:lpstr>
      <vt:lpstr>PowerPoint Presentation</vt:lpstr>
      <vt:lpstr>EXODUS STRUCTURE/OUTLINE</vt:lpstr>
      <vt:lpstr>PowerPoint Presentation</vt:lpstr>
      <vt:lpstr>EXODUS STRUCTURE/OUTLINE</vt:lpstr>
      <vt:lpstr>EXODUS STRUCTURE/OUTLINE</vt:lpstr>
      <vt:lpstr>Tabernacle Diagram</vt:lpstr>
      <vt:lpstr>EXODUS STRUCTURE/OUTLINE</vt:lpstr>
      <vt:lpstr>INTRODUCTORY MATTERS</vt:lpstr>
      <vt:lpstr>MESSAGE</vt:lpstr>
      <vt:lpstr>INTRODUCTORY MATTERS</vt:lpstr>
      <vt:lpstr>PURPOSE</vt:lpstr>
      <vt:lpstr>PowerPoint Presentation</vt:lpstr>
      <vt:lpstr>INTRODUCTORY MATTERS</vt:lpstr>
      <vt:lpstr>UNIQUE CHARACTERISTICS</vt:lpstr>
      <vt:lpstr>INTRODUCTORY MATTERS</vt:lpstr>
      <vt:lpstr>PowerPoint Presentation</vt:lpstr>
      <vt:lpstr>PowerPoint Presentation</vt:lpstr>
      <vt:lpstr>PowerPoint Presentation</vt:lpstr>
      <vt:lpstr>PowerPoint Presentation</vt:lpstr>
      <vt:lpstr>CHRIST IN EXODUS  (Luke 24:27, 44)</vt:lpstr>
      <vt:lpstr>CHRIST IN EXODUS  (Luke 24:27, 44)</vt:lpstr>
      <vt:lpstr>PowerPoint Presentation</vt:lpstr>
      <vt:lpstr>CHRIST IN EXODUS  (Luke 24:27, 44)</vt:lpstr>
      <vt:lpstr>PowerPoint Presentation</vt:lpstr>
      <vt:lpstr>CHRIST IN EXODUS  (Luke 24:27, 44)</vt:lpstr>
      <vt:lpstr>CHRIST IN EXODUS  (Luke 24:27, 44)</vt:lpstr>
      <vt:lpstr>Tabernacle Diagram</vt:lpstr>
      <vt:lpstr>PowerPoint Presentation</vt:lpstr>
      <vt:lpstr>CHRIST IN EXODUS  (Luke 24:27, 44)</vt:lpstr>
      <vt:lpstr>CHRIST IN EXODUS  (Luke 24:27, 44)</vt:lpstr>
      <vt:lpstr>Tabernacle Diagram</vt:lpstr>
      <vt:lpstr>3 REASONS WHY CHRIST IS SUPERIOR TO AARON  (Hebrews 4:14-16)</vt:lpstr>
      <vt:lpstr>Conclusion</vt:lpstr>
      <vt:lpstr>INTRODUCTORY MATTERS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 Exodus Introduction 16 X 9 - ORIGINAL</dc:title>
  <dc:subject>Exodus</dc:subject>
  <dc:creator>A. Woods</dc:creator>
  <dc:description>Modified by Jim McGowan</dc:description>
  <cp:lastModifiedBy>anne woods</cp:lastModifiedBy>
  <cp:revision>1110</cp:revision>
  <cp:lastPrinted>2025-05-17T19:56:37Z</cp:lastPrinted>
  <dcterms:created xsi:type="dcterms:W3CDTF">2009-03-17T12:21:13Z</dcterms:created>
  <dcterms:modified xsi:type="dcterms:W3CDTF">2025-05-18T02:26:10Z</dcterms:modified>
</cp:coreProperties>
</file>