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 id="2147488957" r:id="rId3"/>
  </p:sldMasterIdLst>
  <p:notesMasterIdLst>
    <p:notesMasterId r:id="rId103"/>
  </p:notesMasterIdLst>
  <p:handoutMasterIdLst>
    <p:handoutMasterId r:id="rId104"/>
  </p:handoutMasterIdLst>
  <p:sldIdLst>
    <p:sldId id="11071" r:id="rId4"/>
    <p:sldId id="28008" r:id="rId5"/>
    <p:sldId id="27970" r:id="rId6"/>
    <p:sldId id="6380" r:id="rId7"/>
    <p:sldId id="6381" r:id="rId8"/>
    <p:sldId id="6389" r:id="rId9"/>
    <p:sldId id="28005" r:id="rId10"/>
    <p:sldId id="28007" r:id="rId11"/>
    <p:sldId id="6404" r:id="rId12"/>
    <p:sldId id="27972" r:id="rId13"/>
    <p:sldId id="6410" r:id="rId14"/>
    <p:sldId id="6413" r:id="rId15"/>
    <p:sldId id="8818" r:id="rId16"/>
    <p:sldId id="27974" r:id="rId17"/>
    <p:sldId id="6417" r:id="rId18"/>
    <p:sldId id="6418" r:id="rId19"/>
    <p:sldId id="6419" r:id="rId20"/>
    <p:sldId id="6420" r:id="rId21"/>
    <p:sldId id="6421" r:id="rId22"/>
    <p:sldId id="6422" r:id="rId23"/>
    <p:sldId id="6423" r:id="rId24"/>
    <p:sldId id="27973" r:id="rId25"/>
    <p:sldId id="6425" r:id="rId26"/>
    <p:sldId id="27991" r:id="rId27"/>
    <p:sldId id="11102" r:id="rId28"/>
    <p:sldId id="11103" r:id="rId29"/>
    <p:sldId id="11104" r:id="rId30"/>
    <p:sldId id="11105" r:id="rId31"/>
    <p:sldId id="11106" r:id="rId32"/>
    <p:sldId id="11107" r:id="rId33"/>
    <p:sldId id="27992" r:id="rId34"/>
    <p:sldId id="11108" r:id="rId35"/>
    <p:sldId id="28003" r:id="rId36"/>
    <p:sldId id="11109" r:id="rId37"/>
    <p:sldId id="11110" r:id="rId38"/>
    <p:sldId id="27993" r:id="rId39"/>
    <p:sldId id="11111" r:id="rId40"/>
    <p:sldId id="11114" r:id="rId41"/>
    <p:sldId id="8842" r:id="rId42"/>
    <p:sldId id="8813" r:id="rId43"/>
    <p:sldId id="11113" r:id="rId44"/>
    <p:sldId id="11112" r:id="rId45"/>
    <p:sldId id="28004" r:id="rId46"/>
    <p:sldId id="27994" r:id="rId47"/>
    <p:sldId id="11115" r:id="rId48"/>
    <p:sldId id="6430" r:id="rId49"/>
    <p:sldId id="6431" r:id="rId50"/>
    <p:sldId id="11116" r:id="rId51"/>
    <p:sldId id="11117" r:id="rId52"/>
    <p:sldId id="6432" r:id="rId53"/>
    <p:sldId id="27995" r:id="rId54"/>
    <p:sldId id="11118" r:id="rId55"/>
    <p:sldId id="27996" r:id="rId56"/>
    <p:sldId id="11119" r:id="rId57"/>
    <p:sldId id="27997" r:id="rId58"/>
    <p:sldId id="11120" r:id="rId59"/>
    <p:sldId id="6449" r:id="rId60"/>
    <p:sldId id="6436" r:id="rId61"/>
    <p:sldId id="8824" r:id="rId62"/>
    <p:sldId id="8825" r:id="rId63"/>
    <p:sldId id="11122" r:id="rId64"/>
    <p:sldId id="6437" r:id="rId65"/>
    <p:sldId id="11121" r:id="rId66"/>
    <p:sldId id="6438" r:id="rId67"/>
    <p:sldId id="8823" r:id="rId68"/>
    <p:sldId id="27998" r:id="rId69"/>
    <p:sldId id="11123" r:id="rId70"/>
    <p:sldId id="6440" r:id="rId71"/>
    <p:sldId id="11126" r:id="rId72"/>
    <p:sldId id="11125" r:id="rId73"/>
    <p:sldId id="27999" r:id="rId74"/>
    <p:sldId id="11124" r:id="rId75"/>
    <p:sldId id="27975" r:id="rId76"/>
    <p:sldId id="6443" r:id="rId77"/>
    <p:sldId id="8843" r:id="rId78"/>
    <p:sldId id="6445" r:id="rId79"/>
    <p:sldId id="11127" r:id="rId80"/>
    <p:sldId id="8844" r:id="rId81"/>
    <p:sldId id="6447" r:id="rId82"/>
    <p:sldId id="8845" r:id="rId83"/>
    <p:sldId id="6454" r:id="rId84"/>
    <p:sldId id="8846" r:id="rId85"/>
    <p:sldId id="6456" r:id="rId86"/>
    <p:sldId id="8847" r:id="rId87"/>
    <p:sldId id="6471" r:id="rId88"/>
    <p:sldId id="8848" r:id="rId89"/>
    <p:sldId id="6459" r:id="rId90"/>
    <p:sldId id="8849" r:id="rId91"/>
    <p:sldId id="27967" r:id="rId92"/>
    <p:sldId id="6461" r:id="rId93"/>
    <p:sldId id="28001" r:id="rId94"/>
    <p:sldId id="6462" r:id="rId95"/>
    <p:sldId id="6363" r:id="rId96"/>
    <p:sldId id="8850" r:id="rId97"/>
    <p:sldId id="6472" r:id="rId98"/>
    <p:sldId id="6464" r:id="rId99"/>
    <p:sldId id="8851" r:id="rId100"/>
    <p:sldId id="6466" r:id="rId101"/>
    <p:sldId id="6148" r:id="rId102"/>
  </p:sldIdLst>
  <p:sldSz cx="12192000" cy="6858000"/>
  <p:notesSz cx="7315200" cy="9601200"/>
  <p:custDataLst>
    <p:tags r:id="rId105"/>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00FF"/>
    <a:srgbClr val="FFFF99"/>
    <a:srgbClr val="66FF66"/>
    <a:srgbClr val="0000CC"/>
    <a:srgbClr val="000066"/>
    <a:srgbClr val="006600"/>
    <a:srgbClr val="0000FF"/>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7F967F-B4A5-4EF1-A235-1F457D7E3BA4}" v="2" dt="2025-05-10T20:20:03.440"/>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95" autoAdjust="0"/>
    <p:restoredTop sz="95370" autoAdjust="0"/>
  </p:normalViewPr>
  <p:slideViewPr>
    <p:cSldViewPr>
      <p:cViewPr varScale="1">
        <p:scale>
          <a:sx n="98" d="100"/>
          <a:sy n="98" d="100"/>
        </p:scale>
        <p:origin x="1026" y="31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336" y="8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viewProps" Target="viewProps.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microsoft.com/office/2016/11/relationships/changesInfo" Target="changesInfos/changesInfo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tags" Target="tags/tag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notesMaster" Target="notesMasters/notesMaster1.xml"/><Relationship Id="rId108"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ableStyles" Target="tableStyle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AC7F967F-B4A5-4EF1-A235-1F457D7E3BA4}"/>
    <pc:docChg chg="custSel modSld">
      <pc:chgData name="Jim McGowan" userId="e2c7446dd3aca506" providerId="LiveId" clId="{AC7F967F-B4A5-4EF1-A235-1F457D7E3BA4}" dt="2025-05-10T20:20:03.440" v="2"/>
      <pc:docMkLst>
        <pc:docMk/>
      </pc:docMkLst>
      <pc:sldChg chg="addSp modSp">
        <pc:chgData name="Jim McGowan" userId="e2c7446dd3aca506" providerId="LiveId" clId="{AC7F967F-B4A5-4EF1-A235-1F457D7E3BA4}" dt="2025-05-10T20:20:03.440" v="2"/>
        <pc:sldMkLst>
          <pc:docMk/>
          <pc:sldMk cId="1176981486" sldId="11111"/>
        </pc:sldMkLst>
        <pc:picChg chg="add mod">
          <ac:chgData name="Jim McGowan" userId="e2c7446dd3aca506" providerId="LiveId" clId="{AC7F967F-B4A5-4EF1-A235-1F457D7E3BA4}" dt="2025-05-10T20:20:03.440" v="2"/>
          <ac:picMkLst>
            <pc:docMk/>
            <pc:sldMk cId="1176981486" sldId="11111"/>
            <ac:picMk id="2" creationId="{2A6AF2BB-2E8F-B31D-5EB2-0FC1C9C71F52}"/>
          </ac:picMkLst>
        </pc:picChg>
      </pc:sldChg>
      <pc:sldChg chg="addSp delSp modSp mod">
        <pc:chgData name="Jim McGowan" userId="e2c7446dd3aca506" providerId="LiveId" clId="{AC7F967F-B4A5-4EF1-A235-1F457D7E3BA4}" dt="2025-05-10T20:19:11.429" v="1"/>
        <pc:sldMkLst>
          <pc:docMk/>
          <pc:sldMk cId="80473728" sldId="28008"/>
        </pc:sldMkLst>
        <pc:picChg chg="del">
          <ac:chgData name="Jim McGowan" userId="e2c7446dd3aca506" providerId="LiveId" clId="{AC7F967F-B4A5-4EF1-A235-1F457D7E3BA4}" dt="2025-05-10T20:19:10.660" v="0" actId="478"/>
          <ac:picMkLst>
            <pc:docMk/>
            <pc:sldMk cId="80473728" sldId="28008"/>
            <ac:picMk id="2" creationId="{07133748-F6C5-FDC4-4CEE-6AD2D2DB9DB3}"/>
          </ac:picMkLst>
        </pc:picChg>
        <pc:picChg chg="add mod">
          <ac:chgData name="Jim McGowan" userId="e2c7446dd3aca506" providerId="LiveId" clId="{AC7F967F-B4A5-4EF1-A235-1F457D7E3BA4}" dt="2025-05-10T20:19:11.429" v="1"/>
          <ac:picMkLst>
            <pc:docMk/>
            <pc:sldMk cId="80473728" sldId="28008"/>
            <ac:picMk id="4" creationId="{8AF4AC11-FCEA-8C78-B5BA-DA6151C84594}"/>
          </ac:picMkLst>
        </pc:picChg>
      </pc:sldChg>
    </pc:docChg>
  </pc:docChgLst>
  <pc:docChgLst>
    <pc:chgData name="Jim McGowan" userId="e2c7446dd3aca506" providerId="LiveId" clId="{7F5062D4-5B7F-46C5-8840-140B42F52188}"/>
    <pc:docChg chg="undo redo custSel addSld delSld modSld sldOrd modHandout">
      <pc:chgData name="Jim McGowan" userId="e2c7446dd3aca506" providerId="LiveId" clId="{7F5062D4-5B7F-46C5-8840-140B42F52188}" dt="2025-05-02T03:26:02.956" v="642" actId="108"/>
      <pc:docMkLst>
        <pc:docMk/>
      </pc:docMkLst>
      <pc:sldChg chg="modTransition">
        <pc:chgData name="Jim McGowan" userId="e2c7446dd3aca506" providerId="LiveId" clId="{7F5062D4-5B7F-46C5-8840-140B42F52188}" dt="2025-05-02T03:04:31.957" v="521"/>
        <pc:sldMkLst>
          <pc:docMk/>
          <pc:sldMk cId="4184482651" sldId="559"/>
        </pc:sldMkLst>
      </pc:sldChg>
      <pc:sldChg chg="modTransition">
        <pc:chgData name="Jim McGowan" userId="e2c7446dd3aca506" providerId="LiveId" clId="{7F5062D4-5B7F-46C5-8840-140B42F52188}" dt="2025-05-02T03:04:31.957" v="521"/>
        <pc:sldMkLst>
          <pc:docMk/>
          <pc:sldMk cId="988243314" sldId="560"/>
        </pc:sldMkLst>
      </pc:sldChg>
      <pc:sldChg chg="modTransition">
        <pc:chgData name="Jim McGowan" userId="e2c7446dd3aca506" providerId="LiveId" clId="{7F5062D4-5B7F-46C5-8840-140B42F52188}" dt="2025-05-02T03:04:31.957" v="521"/>
        <pc:sldMkLst>
          <pc:docMk/>
          <pc:sldMk cId="3197002964" sldId="561"/>
        </pc:sldMkLst>
      </pc:sldChg>
      <pc:sldChg chg="modTransition">
        <pc:chgData name="Jim McGowan" userId="e2c7446dd3aca506" providerId="LiveId" clId="{7F5062D4-5B7F-46C5-8840-140B42F52188}" dt="2025-05-02T03:04:31.957" v="521"/>
        <pc:sldMkLst>
          <pc:docMk/>
          <pc:sldMk cId="1035929803" sldId="563"/>
        </pc:sldMkLst>
      </pc:sldChg>
      <pc:sldChg chg="modTransition">
        <pc:chgData name="Jim McGowan" userId="e2c7446dd3aca506" providerId="LiveId" clId="{7F5062D4-5B7F-46C5-8840-140B42F52188}" dt="2025-05-02T03:04:31.957" v="521"/>
        <pc:sldMkLst>
          <pc:docMk/>
          <pc:sldMk cId="561017348" sldId="564"/>
        </pc:sldMkLst>
      </pc:sldChg>
      <pc:sldChg chg="modTransition">
        <pc:chgData name="Jim McGowan" userId="e2c7446dd3aca506" providerId="LiveId" clId="{7F5062D4-5B7F-46C5-8840-140B42F52188}" dt="2025-05-02T03:04:31.957" v="521"/>
        <pc:sldMkLst>
          <pc:docMk/>
          <pc:sldMk cId="673150936" sldId="565"/>
        </pc:sldMkLst>
      </pc:sldChg>
      <pc:sldChg chg="modTransition">
        <pc:chgData name="Jim McGowan" userId="e2c7446dd3aca506" providerId="LiveId" clId="{7F5062D4-5B7F-46C5-8840-140B42F52188}" dt="2025-05-02T03:04:31.957" v="521"/>
        <pc:sldMkLst>
          <pc:docMk/>
          <pc:sldMk cId="3802519958" sldId="566"/>
        </pc:sldMkLst>
      </pc:sldChg>
      <pc:sldChg chg="modTransition">
        <pc:chgData name="Jim McGowan" userId="e2c7446dd3aca506" providerId="LiveId" clId="{7F5062D4-5B7F-46C5-8840-140B42F52188}" dt="2025-05-02T03:04:31.957" v="521"/>
        <pc:sldMkLst>
          <pc:docMk/>
          <pc:sldMk cId="1876999119" sldId="569"/>
        </pc:sldMkLst>
      </pc:sldChg>
      <pc:sldChg chg="modTransition">
        <pc:chgData name="Jim McGowan" userId="e2c7446dd3aca506" providerId="LiveId" clId="{7F5062D4-5B7F-46C5-8840-140B42F52188}" dt="2025-05-02T03:04:31.957" v="521"/>
        <pc:sldMkLst>
          <pc:docMk/>
          <pc:sldMk cId="2684222196" sldId="2083"/>
        </pc:sldMkLst>
      </pc:sldChg>
      <pc:sldChg chg="modTransition">
        <pc:chgData name="Jim McGowan" userId="e2c7446dd3aca506" providerId="LiveId" clId="{7F5062D4-5B7F-46C5-8840-140B42F52188}" dt="2025-05-02T03:04:31.957" v="521"/>
        <pc:sldMkLst>
          <pc:docMk/>
          <pc:sldMk cId="3032829150" sldId="2308"/>
        </pc:sldMkLst>
      </pc:sldChg>
      <pc:sldChg chg="modTransition">
        <pc:chgData name="Jim McGowan" userId="e2c7446dd3aca506" providerId="LiveId" clId="{7F5062D4-5B7F-46C5-8840-140B42F52188}" dt="2025-05-02T03:04:31.957" v="521"/>
        <pc:sldMkLst>
          <pc:docMk/>
          <pc:sldMk cId="3915842696" sldId="2901"/>
        </pc:sldMkLst>
      </pc:sldChg>
      <pc:sldChg chg="modTransition">
        <pc:chgData name="Jim McGowan" userId="e2c7446dd3aca506" providerId="LiveId" clId="{7F5062D4-5B7F-46C5-8840-140B42F52188}" dt="2025-05-02T03:04:31.957" v="521"/>
        <pc:sldMkLst>
          <pc:docMk/>
          <pc:sldMk cId="189378293" sldId="3677"/>
        </pc:sldMkLst>
      </pc:sldChg>
      <pc:sldChg chg="modTransition">
        <pc:chgData name="Jim McGowan" userId="e2c7446dd3aca506" providerId="LiveId" clId="{7F5062D4-5B7F-46C5-8840-140B42F52188}" dt="2025-05-02T03:04:31.957" v="521"/>
        <pc:sldMkLst>
          <pc:docMk/>
          <pc:sldMk cId="1887032170" sldId="5689"/>
        </pc:sldMkLst>
      </pc:sldChg>
      <pc:sldChg chg="modTransition">
        <pc:chgData name="Jim McGowan" userId="e2c7446dd3aca506" providerId="LiveId" clId="{7F5062D4-5B7F-46C5-8840-140B42F52188}" dt="2025-05-02T03:04:31.957" v="521"/>
        <pc:sldMkLst>
          <pc:docMk/>
          <pc:sldMk cId="4001052525" sldId="5690"/>
        </pc:sldMkLst>
      </pc:sldChg>
      <pc:sldChg chg="modTransition">
        <pc:chgData name="Jim McGowan" userId="e2c7446dd3aca506" providerId="LiveId" clId="{7F5062D4-5B7F-46C5-8840-140B42F52188}" dt="2025-05-02T03:04:31.957" v="521"/>
        <pc:sldMkLst>
          <pc:docMk/>
          <pc:sldMk cId="1712913651" sldId="5691"/>
        </pc:sldMkLst>
      </pc:sldChg>
      <pc:sldChg chg="modTransition">
        <pc:chgData name="Jim McGowan" userId="e2c7446dd3aca506" providerId="LiveId" clId="{7F5062D4-5B7F-46C5-8840-140B42F52188}" dt="2025-05-02T03:04:31.957" v="521"/>
        <pc:sldMkLst>
          <pc:docMk/>
          <pc:sldMk cId="3881994185" sldId="5693"/>
        </pc:sldMkLst>
      </pc:sldChg>
      <pc:sldChg chg="modTransition">
        <pc:chgData name="Jim McGowan" userId="e2c7446dd3aca506" providerId="LiveId" clId="{7F5062D4-5B7F-46C5-8840-140B42F52188}" dt="2025-05-02T03:04:31.957" v="521"/>
        <pc:sldMkLst>
          <pc:docMk/>
          <pc:sldMk cId="1557203511" sldId="5694"/>
        </pc:sldMkLst>
      </pc:sldChg>
      <pc:sldChg chg="modTransition">
        <pc:chgData name="Jim McGowan" userId="e2c7446dd3aca506" providerId="LiveId" clId="{7F5062D4-5B7F-46C5-8840-140B42F52188}" dt="2025-05-02T03:04:31.957" v="521"/>
        <pc:sldMkLst>
          <pc:docMk/>
          <pc:sldMk cId="2939228335" sldId="5695"/>
        </pc:sldMkLst>
      </pc:sldChg>
      <pc:sldChg chg="modTransition">
        <pc:chgData name="Jim McGowan" userId="e2c7446dd3aca506" providerId="LiveId" clId="{7F5062D4-5B7F-46C5-8840-140B42F52188}" dt="2025-05-02T03:04:31.957" v="521"/>
        <pc:sldMkLst>
          <pc:docMk/>
          <pc:sldMk cId="795401344" sldId="5696"/>
        </pc:sldMkLst>
      </pc:sldChg>
      <pc:sldChg chg="modTransition">
        <pc:chgData name="Jim McGowan" userId="e2c7446dd3aca506" providerId="LiveId" clId="{7F5062D4-5B7F-46C5-8840-140B42F52188}" dt="2025-05-02T03:04:31.957" v="521"/>
        <pc:sldMkLst>
          <pc:docMk/>
          <pc:sldMk cId="4266913670" sldId="5697"/>
        </pc:sldMkLst>
      </pc:sldChg>
      <pc:sldChg chg="addSp delSp modSp modTransition">
        <pc:chgData name="Jim McGowan" userId="e2c7446dd3aca506" providerId="LiveId" clId="{7F5062D4-5B7F-46C5-8840-140B42F52188}" dt="2025-05-02T03:24:07.316" v="617" actId="478"/>
        <pc:sldMkLst>
          <pc:docMk/>
          <pc:sldMk cId="3865161507" sldId="5698"/>
        </pc:sldMkLst>
        <pc:picChg chg="add mod">
          <ac:chgData name="Jim McGowan" userId="e2c7446dd3aca506" providerId="LiveId" clId="{7F5062D4-5B7F-46C5-8840-140B42F52188}" dt="2025-05-02T03:24:03.356" v="616"/>
          <ac:picMkLst>
            <pc:docMk/>
            <pc:sldMk cId="3865161507" sldId="5698"/>
            <ac:picMk id="2" creationId="{2F6B1A6B-E7DB-26A4-10D3-F9F048354507}"/>
          </ac:picMkLst>
        </pc:picChg>
      </pc:sldChg>
      <pc:sldChg chg="addSp delSp modSp mod modTransition">
        <pc:chgData name="Jim McGowan" userId="e2c7446dd3aca506" providerId="LiveId" clId="{7F5062D4-5B7F-46C5-8840-140B42F52188}" dt="2025-05-02T03:09:29.571" v="561" actId="14100"/>
        <pc:sldMkLst>
          <pc:docMk/>
          <pc:sldMk cId="0" sldId="5702"/>
        </pc:sldMkLst>
        <pc:spChg chg="mod">
          <ac:chgData name="Jim McGowan" userId="e2c7446dd3aca506" providerId="LiveId" clId="{7F5062D4-5B7F-46C5-8840-140B42F52188}" dt="2025-05-02T03:09:29.571" v="561" actId="14100"/>
          <ac:spMkLst>
            <pc:docMk/>
            <pc:sldMk cId="0" sldId="5702"/>
            <ac:spMk id="105475" creationId="{00000000-0000-0000-0000-000000000000}"/>
          </ac:spMkLst>
        </pc:spChg>
        <pc:picChg chg="mod">
          <ac:chgData name="Jim McGowan" userId="e2c7446dd3aca506" providerId="LiveId" clId="{7F5062D4-5B7F-46C5-8840-140B42F52188}" dt="2025-05-02T03:07:29.914" v="551" actId="14100"/>
          <ac:picMkLst>
            <pc:docMk/>
            <pc:sldMk cId="0" sldId="5702"/>
            <ac:picMk id="47108" creationId="{00000000-0000-0000-0000-000000000000}"/>
          </ac:picMkLst>
        </pc:picChg>
      </pc:sldChg>
      <pc:sldChg chg="modTransition">
        <pc:chgData name="Jim McGowan" userId="e2c7446dd3aca506" providerId="LiveId" clId="{7F5062D4-5B7F-46C5-8840-140B42F52188}" dt="2025-05-02T03:04:31.957" v="521"/>
        <pc:sldMkLst>
          <pc:docMk/>
          <pc:sldMk cId="567789580" sldId="5703"/>
        </pc:sldMkLst>
      </pc:sldChg>
      <pc:sldChg chg="addSp delSp modSp mod modTransition">
        <pc:chgData name="Jim McGowan" userId="e2c7446dd3aca506" providerId="LiveId" clId="{7F5062D4-5B7F-46C5-8840-140B42F52188}" dt="2025-05-02T03:24:46.969" v="627"/>
        <pc:sldMkLst>
          <pc:docMk/>
          <pc:sldMk cId="3719673528" sldId="5704"/>
        </pc:sldMkLst>
        <pc:spChg chg="mod">
          <ac:chgData name="Jim McGowan" userId="e2c7446dd3aca506" providerId="LiveId" clId="{7F5062D4-5B7F-46C5-8840-140B42F52188}" dt="2025-05-01T21:29:37.457" v="151" actId="115"/>
          <ac:spMkLst>
            <pc:docMk/>
            <pc:sldMk cId="3719673528" sldId="5704"/>
            <ac:spMk id="3" creationId="{00000000-0000-0000-0000-000000000000}"/>
          </ac:spMkLst>
        </pc:spChg>
        <pc:spChg chg="mod">
          <ac:chgData name="Jim McGowan" userId="e2c7446dd3aca506" providerId="LiveId" clId="{7F5062D4-5B7F-46C5-8840-140B42F52188}" dt="2025-05-01T21:28:32.052" v="147" actId="113"/>
          <ac:spMkLst>
            <pc:docMk/>
            <pc:sldMk cId="3719673528" sldId="5704"/>
            <ac:spMk id="14338" creationId="{00000000-0000-0000-0000-000000000000}"/>
          </ac:spMkLst>
        </pc:spChg>
        <pc:picChg chg="add mod">
          <ac:chgData name="Jim McGowan" userId="e2c7446dd3aca506" providerId="LiveId" clId="{7F5062D4-5B7F-46C5-8840-140B42F52188}" dt="2025-05-02T03:24:46.969" v="627"/>
          <ac:picMkLst>
            <pc:docMk/>
            <pc:sldMk cId="3719673528" sldId="5704"/>
            <ac:picMk id="2" creationId="{C4E146E2-1690-B9BD-39C6-7818F5034331}"/>
          </ac:picMkLst>
        </pc:picChg>
      </pc:sldChg>
      <pc:sldChg chg="addSp delSp modSp mod modTransition">
        <pc:chgData name="Jim McGowan" userId="e2c7446dd3aca506" providerId="LiveId" clId="{7F5062D4-5B7F-46C5-8840-140B42F52188}" dt="2025-05-02T03:25:27.662" v="639" actId="478"/>
        <pc:sldMkLst>
          <pc:docMk/>
          <pc:sldMk cId="75053048" sldId="5706"/>
        </pc:sldMkLst>
        <pc:spChg chg="mod">
          <ac:chgData name="Jim McGowan" userId="e2c7446dd3aca506" providerId="LiveId" clId="{7F5062D4-5B7F-46C5-8840-140B42F52188}" dt="2025-05-01T21:35:01.854" v="168" actId="108"/>
          <ac:spMkLst>
            <pc:docMk/>
            <pc:sldMk cId="75053048" sldId="5706"/>
            <ac:spMk id="3" creationId="{00000000-0000-0000-0000-000000000000}"/>
          </ac:spMkLst>
        </pc:spChg>
        <pc:spChg chg="mod">
          <ac:chgData name="Jim McGowan" userId="e2c7446dd3aca506" providerId="LiveId" clId="{7F5062D4-5B7F-46C5-8840-140B42F52188}" dt="2025-05-01T21:35:07.503" v="171" actId="6549"/>
          <ac:spMkLst>
            <pc:docMk/>
            <pc:sldMk cId="75053048" sldId="5706"/>
            <ac:spMk id="14338" creationId="{00000000-0000-0000-0000-000000000000}"/>
          </ac:spMkLst>
        </pc:spChg>
        <pc:picChg chg="add mod">
          <ac:chgData name="Jim McGowan" userId="e2c7446dd3aca506" providerId="LiveId" clId="{7F5062D4-5B7F-46C5-8840-140B42F52188}" dt="2025-05-02T03:25:26.428" v="638"/>
          <ac:picMkLst>
            <pc:docMk/>
            <pc:sldMk cId="75053048" sldId="5706"/>
            <ac:picMk id="2" creationId="{2DDC5891-E862-A04C-E004-1DB20F8A0C11}"/>
          </ac:picMkLst>
        </pc:picChg>
      </pc:sldChg>
      <pc:sldChg chg="modTransition">
        <pc:chgData name="Jim McGowan" userId="e2c7446dd3aca506" providerId="LiveId" clId="{7F5062D4-5B7F-46C5-8840-140B42F52188}" dt="2025-05-02T03:04:31.957" v="521"/>
        <pc:sldMkLst>
          <pc:docMk/>
          <pc:sldMk cId="3646983782" sldId="5708"/>
        </pc:sldMkLst>
      </pc:sldChg>
      <pc:sldChg chg="modSp mod modTransition">
        <pc:chgData name="Jim McGowan" userId="e2c7446dd3aca506" providerId="LiveId" clId="{7F5062D4-5B7F-46C5-8840-140B42F52188}" dt="2025-05-02T03:04:31.957" v="521"/>
        <pc:sldMkLst>
          <pc:docMk/>
          <pc:sldMk cId="953297252" sldId="5709"/>
        </pc:sldMkLst>
        <pc:spChg chg="mod">
          <ac:chgData name="Jim McGowan" userId="e2c7446dd3aca506" providerId="LiveId" clId="{7F5062D4-5B7F-46C5-8840-140B42F52188}" dt="2025-05-01T21:37:32.525" v="188" actId="12788"/>
          <ac:spMkLst>
            <pc:docMk/>
            <pc:sldMk cId="953297252" sldId="5709"/>
            <ac:spMk id="3" creationId="{00000000-0000-0000-0000-000000000000}"/>
          </ac:spMkLst>
        </pc:spChg>
        <pc:spChg chg="mod">
          <ac:chgData name="Jim McGowan" userId="e2c7446dd3aca506" providerId="LiveId" clId="{7F5062D4-5B7F-46C5-8840-140B42F52188}" dt="2025-05-01T21:35:55.765" v="179" actId="6549"/>
          <ac:spMkLst>
            <pc:docMk/>
            <pc:sldMk cId="953297252" sldId="5709"/>
            <ac:spMk id="14338" creationId="{00000000-0000-0000-0000-000000000000}"/>
          </ac:spMkLst>
        </pc:spChg>
      </pc:sldChg>
      <pc:sldChg chg="modTransition">
        <pc:chgData name="Jim McGowan" userId="e2c7446dd3aca506" providerId="LiveId" clId="{7F5062D4-5B7F-46C5-8840-140B42F52188}" dt="2025-05-02T03:04:31.957" v="521"/>
        <pc:sldMkLst>
          <pc:docMk/>
          <pc:sldMk cId="25316969" sldId="5714"/>
        </pc:sldMkLst>
      </pc:sldChg>
      <pc:sldChg chg="modTransition">
        <pc:chgData name="Jim McGowan" userId="e2c7446dd3aca506" providerId="LiveId" clId="{7F5062D4-5B7F-46C5-8840-140B42F52188}" dt="2025-05-02T03:04:31.957" v="521"/>
        <pc:sldMkLst>
          <pc:docMk/>
          <pc:sldMk cId="214657553" sldId="5715"/>
        </pc:sldMkLst>
      </pc:sldChg>
      <pc:sldChg chg="modTransition">
        <pc:chgData name="Jim McGowan" userId="e2c7446dd3aca506" providerId="LiveId" clId="{7F5062D4-5B7F-46C5-8840-140B42F52188}" dt="2025-05-02T03:04:31.957" v="521"/>
        <pc:sldMkLst>
          <pc:docMk/>
          <pc:sldMk cId="4127943457" sldId="5716"/>
        </pc:sldMkLst>
      </pc:sldChg>
      <pc:sldChg chg="modTransition">
        <pc:chgData name="Jim McGowan" userId="e2c7446dd3aca506" providerId="LiveId" clId="{7F5062D4-5B7F-46C5-8840-140B42F52188}" dt="2025-05-02T03:04:31.957" v="521"/>
        <pc:sldMkLst>
          <pc:docMk/>
          <pc:sldMk cId="1451123617" sldId="5747"/>
        </pc:sldMkLst>
      </pc:sldChg>
      <pc:sldChg chg="del">
        <pc:chgData name="Jim McGowan" userId="e2c7446dd3aca506" providerId="LiveId" clId="{7F5062D4-5B7F-46C5-8840-140B42F52188}" dt="2025-05-01T21:27:21.613" v="137" actId="47"/>
        <pc:sldMkLst>
          <pc:docMk/>
          <pc:sldMk cId="2854414148" sldId="5748"/>
        </pc:sldMkLst>
      </pc:sldChg>
      <pc:sldChg chg="addSp delSp modSp modTransition">
        <pc:chgData name="Jim McGowan" userId="e2c7446dd3aca506" providerId="LiveId" clId="{7F5062D4-5B7F-46C5-8840-140B42F52188}" dt="2025-05-02T03:24:13.767" v="619" actId="478"/>
        <pc:sldMkLst>
          <pc:docMk/>
          <pc:sldMk cId="254646236" sldId="5749"/>
        </pc:sldMkLst>
        <pc:picChg chg="add mod">
          <ac:chgData name="Jim McGowan" userId="e2c7446dd3aca506" providerId="LiveId" clId="{7F5062D4-5B7F-46C5-8840-140B42F52188}" dt="2025-05-02T03:24:11.551" v="618"/>
          <ac:picMkLst>
            <pc:docMk/>
            <pc:sldMk cId="254646236" sldId="5749"/>
            <ac:picMk id="2" creationId="{AE7354FC-C316-FA57-FE86-0EECF9D806EB}"/>
          </ac:picMkLst>
        </pc:picChg>
      </pc:sldChg>
      <pc:sldChg chg="addSp delSp modSp modTransition">
        <pc:chgData name="Jim McGowan" userId="e2c7446dd3aca506" providerId="LiveId" clId="{7F5062D4-5B7F-46C5-8840-140B42F52188}" dt="2025-05-02T03:24:27.547" v="621" actId="478"/>
        <pc:sldMkLst>
          <pc:docMk/>
          <pc:sldMk cId="2335211010" sldId="5750"/>
        </pc:sldMkLst>
        <pc:picChg chg="add mod">
          <ac:chgData name="Jim McGowan" userId="e2c7446dd3aca506" providerId="LiveId" clId="{7F5062D4-5B7F-46C5-8840-140B42F52188}" dt="2025-05-02T03:24:25.562" v="620"/>
          <ac:picMkLst>
            <pc:docMk/>
            <pc:sldMk cId="2335211010" sldId="5750"/>
            <ac:picMk id="2" creationId="{EBCAE077-1A74-28F3-02D4-257C422A4ED1}"/>
          </ac:picMkLst>
        </pc:picChg>
      </pc:sldChg>
      <pc:sldChg chg="addSp delSp modSp modTransition">
        <pc:chgData name="Jim McGowan" userId="e2c7446dd3aca506" providerId="LiveId" clId="{7F5062D4-5B7F-46C5-8840-140B42F52188}" dt="2025-05-02T03:24:33.663" v="623" actId="478"/>
        <pc:sldMkLst>
          <pc:docMk/>
          <pc:sldMk cId="880940569" sldId="5751"/>
        </pc:sldMkLst>
        <pc:picChg chg="add mod">
          <ac:chgData name="Jim McGowan" userId="e2c7446dd3aca506" providerId="LiveId" clId="{7F5062D4-5B7F-46C5-8840-140B42F52188}" dt="2025-05-02T03:24:31.480" v="622"/>
          <ac:picMkLst>
            <pc:docMk/>
            <pc:sldMk cId="880940569" sldId="5751"/>
            <ac:picMk id="2" creationId="{29B30405-C6DE-98BF-D3E5-9CCEE675F2E1}"/>
          </ac:picMkLst>
        </pc:picChg>
      </pc:sldChg>
      <pc:sldChg chg="del">
        <pc:chgData name="Jim McGowan" userId="e2c7446dd3aca506" providerId="LiveId" clId="{7F5062D4-5B7F-46C5-8840-140B42F52188}" dt="2025-05-01T21:24:22.983" v="121" actId="47"/>
        <pc:sldMkLst>
          <pc:docMk/>
          <pc:sldMk cId="2572215595" sldId="5752"/>
        </pc:sldMkLst>
      </pc:sldChg>
      <pc:sldChg chg="del">
        <pc:chgData name="Jim McGowan" userId="e2c7446dd3aca506" providerId="LiveId" clId="{7F5062D4-5B7F-46C5-8840-140B42F52188}" dt="2025-05-01T21:25:05.087" v="125" actId="47"/>
        <pc:sldMkLst>
          <pc:docMk/>
          <pc:sldMk cId="433118308" sldId="5753"/>
        </pc:sldMkLst>
      </pc:sldChg>
      <pc:sldChg chg="del">
        <pc:chgData name="Jim McGowan" userId="e2c7446dd3aca506" providerId="LiveId" clId="{7F5062D4-5B7F-46C5-8840-140B42F52188}" dt="2025-05-01T21:25:27.720" v="129" actId="47"/>
        <pc:sldMkLst>
          <pc:docMk/>
          <pc:sldMk cId="2078876238" sldId="5754"/>
        </pc:sldMkLst>
      </pc:sldChg>
      <pc:sldChg chg="add del">
        <pc:chgData name="Jim McGowan" userId="e2c7446dd3aca506" providerId="LiveId" clId="{7F5062D4-5B7F-46C5-8840-140B42F52188}" dt="2025-05-01T21:38:11.581" v="191" actId="47"/>
        <pc:sldMkLst>
          <pc:docMk/>
          <pc:sldMk cId="4248618290" sldId="5755"/>
        </pc:sldMkLst>
      </pc:sldChg>
      <pc:sldChg chg="del">
        <pc:chgData name="Jim McGowan" userId="e2c7446dd3aca506" providerId="LiveId" clId="{7F5062D4-5B7F-46C5-8840-140B42F52188}" dt="2025-05-01T21:38:47.301" v="196" actId="47"/>
        <pc:sldMkLst>
          <pc:docMk/>
          <pc:sldMk cId="696236437" sldId="5756"/>
        </pc:sldMkLst>
      </pc:sldChg>
      <pc:sldChg chg="del">
        <pc:chgData name="Jim McGowan" userId="e2c7446dd3aca506" providerId="LiveId" clId="{7F5062D4-5B7F-46C5-8840-140B42F52188}" dt="2025-05-01T21:39:19.361" v="201" actId="47"/>
        <pc:sldMkLst>
          <pc:docMk/>
          <pc:sldMk cId="4053109012" sldId="5757"/>
        </pc:sldMkLst>
      </pc:sldChg>
      <pc:sldChg chg="del">
        <pc:chgData name="Jim McGowan" userId="e2c7446dd3aca506" providerId="LiveId" clId="{7F5062D4-5B7F-46C5-8840-140B42F52188}" dt="2025-05-01T21:39:46.178" v="207" actId="47"/>
        <pc:sldMkLst>
          <pc:docMk/>
          <pc:sldMk cId="1883661793" sldId="5758"/>
        </pc:sldMkLst>
      </pc:sldChg>
      <pc:sldChg chg="del">
        <pc:chgData name="Jim McGowan" userId="e2c7446dd3aca506" providerId="LiveId" clId="{7F5062D4-5B7F-46C5-8840-140B42F52188}" dt="2025-05-01T21:40:38.077" v="213" actId="47"/>
        <pc:sldMkLst>
          <pc:docMk/>
          <pc:sldMk cId="213474054" sldId="5759"/>
        </pc:sldMkLst>
      </pc:sldChg>
      <pc:sldChg chg="del">
        <pc:chgData name="Jim McGowan" userId="e2c7446dd3aca506" providerId="LiveId" clId="{7F5062D4-5B7F-46C5-8840-140B42F52188}" dt="2025-05-02T02:47:05.872" v="468" actId="47"/>
        <pc:sldMkLst>
          <pc:docMk/>
          <pc:sldMk cId="937193527" sldId="5760"/>
        </pc:sldMkLst>
      </pc:sldChg>
      <pc:sldChg chg="modTransition">
        <pc:chgData name="Jim McGowan" userId="e2c7446dd3aca506" providerId="LiveId" clId="{7F5062D4-5B7F-46C5-8840-140B42F52188}" dt="2025-05-02T03:04:31.957" v="521"/>
        <pc:sldMkLst>
          <pc:docMk/>
          <pc:sldMk cId="2361283975" sldId="5821"/>
        </pc:sldMkLst>
      </pc:sldChg>
      <pc:sldChg chg="modTransition">
        <pc:chgData name="Jim McGowan" userId="e2c7446dd3aca506" providerId="LiveId" clId="{7F5062D4-5B7F-46C5-8840-140B42F52188}" dt="2025-05-02T03:04:31.957" v="521"/>
        <pc:sldMkLst>
          <pc:docMk/>
          <pc:sldMk cId="3633603923" sldId="5836"/>
        </pc:sldMkLst>
      </pc:sldChg>
      <pc:sldChg chg="modSp mod modTransition">
        <pc:chgData name="Jim McGowan" userId="e2c7446dd3aca506" providerId="LiveId" clId="{7F5062D4-5B7F-46C5-8840-140B42F52188}" dt="2025-05-02T03:16:45.914" v="574" actId="1440"/>
        <pc:sldMkLst>
          <pc:docMk/>
          <pc:sldMk cId="3464967189" sldId="5865"/>
        </pc:sldMkLst>
      </pc:sldChg>
      <pc:sldChg chg="modTransition">
        <pc:chgData name="Jim McGowan" userId="e2c7446dd3aca506" providerId="LiveId" clId="{7F5062D4-5B7F-46C5-8840-140B42F52188}" dt="2025-05-02T03:04:31.957" v="521"/>
        <pc:sldMkLst>
          <pc:docMk/>
          <pc:sldMk cId="2171246617" sldId="6012"/>
        </pc:sldMkLst>
      </pc:sldChg>
      <pc:sldChg chg="modTransition">
        <pc:chgData name="Jim McGowan" userId="e2c7446dd3aca506" providerId="LiveId" clId="{7F5062D4-5B7F-46C5-8840-140B42F52188}" dt="2025-05-02T03:04:31.957" v="521"/>
        <pc:sldMkLst>
          <pc:docMk/>
          <pc:sldMk cId="4283508381" sldId="6013"/>
        </pc:sldMkLst>
      </pc:sldChg>
      <pc:sldChg chg="modTransition">
        <pc:chgData name="Jim McGowan" userId="e2c7446dd3aca506" providerId="LiveId" clId="{7F5062D4-5B7F-46C5-8840-140B42F52188}" dt="2025-05-02T03:04:31.957" v="521"/>
        <pc:sldMkLst>
          <pc:docMk/>
          <pc:sldMk cId="4250182875" sldId="6014"/>
        </pc:sldMkLst>
      </pc:sldChg>
      <pc:sldChg chg="modTransition">
        <pc:chgData name="Jim McGowan" userId="e2c7446dd3aca506" providerId="LiveId" clId="{7F5062D4-5B7F-46C5-8840-140B42F52188}" dt="2025-05-02T03:04:31.957" v="521"/>
        <pc:sldMkLst>
          <pc:docMk/>
          <pc:sldMk cId="759463108" sldId="6015"/>
        </pc:sldMkLst>
      </pc:sldChg>
      <pc:sldChg chg="modTransition">
        <pc:chgData name="Jim McGowan" userId="e2c7446dd3aca506" providerId="LiveId" clId="{7F5062D4-5B7F-46C5-8840-140B42F52188}" dt="2025-05-02T03:04:31.957" v="521"/>
        <pc:sldMkLst>
          <pc:docMk/>
          <pc:sldMk cId="1803355509" sldId="6363"/>
        </pc:sldMkLst>
      </pc:sldChg>
      <pc:sldChg chg="del">
        <pc:chgData name="Jim McGowan" userId="e2c7446dd3aca506" providerId="LiveId" clId="{7F5062D4-5B7F-46C5-8840-140B42F52188}" dt="2025-05-01T21:06:19.453" v="46" actId="47"/>
        <pc:sldMkLst>
          <pc:docMk/>
          <pc:sldMk cId="1859450682" sldId="6378"/>
        </pc:sldMkLst>
      </pc:sldChg>
      <pc:sldChg chg="modSp mod modTransition">
        <pc:chgData name="Jim McGowan" userId="e2c7446dd3aca506" providerId="LiveId" clId="{7F5062D4-5B7F-46C5-8840-140B42F52188}" dt="2025-05-02T03:04:31.957" v="521"/>
        <pc:sldMkLst>
          <pc:docMk/>
          <pc:sldMk cId="2791948738" sldId="6379"/>
        </pc:sldMkLst>
      </pc:sldChg>
      <pc:sldChg chg="addSp delSp modSp mod modTransition">
        <pc:chgData name="Jim McGowan" userId="e2c7446dd3aca506" providerId="LiveId" clId="{7F5062D4-5B7F-46C5-8840-140B42F52188}" dt="2025-05-02T03:04:31.957" v="521"/>
        <pc:sldMkLst>
          <pc:docMk/>
          <pc:sldMk cId="2536041134" sldId="6380"/>
        </pc:sldMkLst>
        <pc:spChg chg="mod">
          <ac:chgData name="Jim McGowan" userId="e2c7446dd3aca506" providerId="LiveId" clId="{7F5062D4-5B7F-46C5-8840-140B42F52188}" dt="2025-05-01T21:19:19.260" v="110" actId="207"/>
          <ac:spMkLst>
            <pc:docMk/>
            <pc:sldMk cId="2536041134" sldId="6380"/>
            <ac:spMk id="3" creationId="{00000000-0000-0000-0000-000000000000}"/>
          </ac:spMkLst>
        </pc:spChg>
        <pc:spChg chg="add mod">
          <ac:chgData name="Jim McGowan" userId="e2c7446dd3aca506" providerId="LiveId" clId="{7F5062D4-5B7F-46C5-8840-140B42F52188}" dt="2025-05-01T21:44:31.236" v="216" actId="108"/>
          <ac:spMkLst>
            <pc:docMk/>
            <pc:sldMk cId="2536041134" sldId="6380"/>
            <ac:spMk id="4" creationId="{300B0536-D0BE-A8F7-6626-A84C79EA5990}"/>
          </ac:spMkLst>
        </pc:spChg>
      </pc:sldChg>
      <pc:sldChg chg="modTransition">
        <pc:chgData name="Jim McGowan" userId="e2c7446dd3aca506" providerId="LiveId" clId="{7F5062D4-5B7F-46C5-8840-140B42F52188}" dt="2025-05-02T03:04:31.957" v="521"/>
        <pc:sldMkLst>
          <pc:docMk/>
          <pc:sldMk cId="1978456" sldId="6381"/>
        </pc:sldMkLst>
      </pc:sldChg>
      <pc:sldChg chg="modTransition">
        <pc:chgData name="Jim McGowan" userId="e2c7446dd3aca506" providerId="LiveId" clId="{7F5062D4-5B7F-46C5-8840-140B42F52188}" dt="2025-05-02T03:04:31.957" v="521"/>
        <pc:sldMkLst>
          <pc:docMk/>
          <pc:sldMk cId="227740979" sldId="6382"/>
        </pc:sldMkLst>
      </pc:sldChg>
      <pc:sldChg chg="modTransition">
        <pc:chgData name="Jim McGowan" userId="e2c7446dd3aca506" providerId="LiveId" clId="{7F5062D4-5B7F-46C5-8840-140B42F52188}" dt="2025-05-02T03:04:31.957" v="521"/>
        <pc:sldMkLst>
          <pc:docMk/>
          <pc:sldMk cId="4269532070" sldId="6383"/>
        </pc:sldMkLst>
      </pc:sldChg>
      <pc:sldChg chg="modTransition">
        <pc:chgData name="Jim McGowan" userId="e2c7446dd3aca506" providerId="LiveId" clId="{7F5062D4-5B7F-46C5-8840-140B42F52188}" dt="2025-05-02T03:04:31.957" v="521"/>
        <pc:sldMkLst>
          <pc:docMk/>
          <pc:sldMk cId="2563055459" sldId="6384"/>
        </pc:sldMkLst>
      </pc:sldChg>
      <pc:sldChg chg="modTransition">
        <pc:chgData name="Jim McGowan" userId="e2c7446dd3aca506" providerId="LiveId" clId="{7F5062D4-5B7F-46C5-8840-140B42F52188}" dt="2025-05-02T03:04:31.957" v="521"/>
        <pc:sldMkLst>
          <pc:docMk/>
          <pc:sldMk cId="1948737995" sldId="6385"/>
        </pc:sldMkLst>
      </pc:sldChg>
      <pc:sldChg chg="modTransition">
        <pc:chgData name="Jim McGowan" userId="e2c7446dd3aca506" providerId="LiveId" clId="{7F5062D4-5B7F-46C5-8840-140B42F52188}" dt="2025-05-02T03:04:31.957" v="521"/>
        <pc:sldMkLst>
          <pc:docMk/>
          <pc:sldMk cId="3082329064" sldId="6386"/>
        </pc:sldMkLst>
      </pc:sldChg>
      <pc:sldChg chg="delSp modSp mod modTransition">
        <pc:chgData name="Jim McGowan" userId="e2c7446dd3aca506" providerId="LiveId" clId="{7F5062D4-5B7F-46C5-8840-140B42F52188}" dt="2025-05-02T03:04:31.957" v="521"/>
        <pc:sldMkLst>
          <pc:docMk/>
          <pc:sldMk cId="3568270433" sldId="6387"/>
        </pc:sldMkLst>
      </pc:sldChg>
      <pc:sldChg chg="modTransition">
        <pc:chgData name="Jim McGowan" userId="e2c7446dd3aca506" providerId="LiveId" clId="{7F5062D4-5B7F-46C5-8840-140B42F52188}" dt="2025-05-02T03:04:31.957" v="521"/>
        <pc:sldMkLst>
          <pc:docMk/>
          <pc:sldMk cId="3306676209" sldId="6388"/>
        </pc:sldMkLst>
      </pc:sldChg>
      <pc:sldChg chg="modSp mod modTransition">
        <pc:chgData name="Jim McGowan" userId="e2c7446dd3aca506" providerId="LiveId" clId="{7F5062D4-5B7F-46C5-8840-140B42F52188}" dt="2025-05-02T03:04:31.957" v="521"/>
        <pc:sldMkLst>
          <pc:docMk/>
          <pc:sldMk cId="2349148745" sldId="6389"/>
        </pc:sldMkLst>
        <pc:spChg chg="mod">
          <ac:chgData name="Jim McGowan" userId="e2c7446dd3aca506" providerId="LiveId" clId="{7F5062D4-5B7F-46C5-8840-140B42F52188}" dt="2025-05-01T21:04:08.880" v="38" actId="1035"/>
          <ac:spMkLst>
            <pc:docMk/>
            <pc:sldMk cId="2349148745" sldId="6389"/>
            <ac:spMk id="3" creationId="{8EE002FD-3B48-499C-A419-5390C6A53357}"/>
          </ac:spMkLst>
        </pc:spChg>
      </pc:sldChg>
      <pc:sldChg chg="modSp mod modTransition">
        <pc:chgData name="Jim McGowan" userId="e2c7446dd3aca506" providerId="LiveId" clId="{7F5062D4-5B7F-46C5-8840-140B42F52188}" dt="2025-05-02T03:16:37.414" v="573" actId="1440"/>
        <pc:sldMkLst>
          <pc:docMk/>
          <pc:sldMk cId="251871498" sldId="6390"/>
        </pc:sldMkLst>
      </pc:sldChg>
      <pc:sldChg chg="del">
        <pc:chgData name="Jim McGowan" userId="e2c7446dd3aca506" providerId="LiveId" clId="{7F5062D4-5B7F-46C5-8840-140B42F52188}" dt="2025-05-01T21:09:54.130" v="63" actId="47"/>
        <pc:sldMkLst>
          <pc:docMk/>
          <pc:sldMk cId="3846731776" sldId="6403"/>
        </pc:sldMkLst>
      </pc:sldChg>
      <pc:sldChg chg="modSp mod modTransition">
        <pc:chgData name="Jim McGowan" userId="e2c7446dd3aca506" providerId="LiveId" clId="{7F5062D4-5B7F-46C5-8840-140B42F52188}" dt="2025-05-02T03:18:01.599" v="577" actId="108"/>
        <pc:sldMkLst>
          <pc:docMk/>
          <pc:sldMk cId="2142986547" sldId="6404"/>
        </pc:sldMkLst>
        <pc:spChg chg="mod">
          <ac:chgData name="Jim McGowan" userId="e2c7446dd3aca506" providerId="LiveId" clId="{7F5062D4-5B7F-46C5-8840-140B42F52188}" dt="2025-05-02T03:18:01.599" v="577" actId="108"/>
          <ac:spMkLst>
            <pc:docMk/>
            <pc:sldMk cId="2142986547" sldId="6404"/>
            <ac:spMk id="3" creationId="{00000000-0000-0000-0000-000000000000}"/>
          </ac:spMkLst>
        </pc:spChg>
        <pc:spChg chg="mod">
          <ac:chgData name="Jim McGowan" userId="e2c7446dd3aca506" providerId="LiveId" clId="{7F5062D4-5B7F-46C5-8840-140B42F52188}" dt="2025-05-01T21:10:54.818" v="70" actId="6549"/>
          <ac:spMkLst>
            <pc:docMk/>
            <pc:sldMk cId="2142986547" sldId="6404"/>
            <ac:spMk id="14338" creationId="{00000000-0000-0000-0000-000000000000}"/>
          </ac:spMkLst>
        </pc:spChg>
      </pc:sldChg>
      <pc:sldChg chg="del">
        <pc:chgData name="Jim McGowan" userId="e2c7446dd3aca506" providerId="LiveId" clId="{7F5062D4-5B7F-46C5-8840-140B42F52188}" dt="2025-05-01T21:11:32.627" v="75" actId="47"/>
        <pc:sldMkLst>
          <pc:docMk/>
          <pc:sldMk cId="10613854" sldId="6405"/>
        </pc:sldMkLst>
      </pc:sldChg>
      <pc:sldChg chg="del">
        <pc:chgData name="Jim McGowan" userId="e2c7446dd3aca506" providerId="LiveId" clId="{7F5062D4-5B7F-46C5-8840-140B42F52188}" dt="2025-05-01T21:15:22.207" v="87" actId="47"/>
        <pc:sldMkLst>
          <pc:docMk/>
          <pc:sldMk cId="2125904635" sldId="6406"/>
        </pc:sldMkLst>
      </pc:sldChg>
      <pc:sldChg chg="modTransition">
        <pc:chgData name="Jim McGowan" userId="e2c7446dd3aca506" providerId="LiveId" clId="{7F5062D4-5B7F-46C5-8840-140B42F52188}" dt="2025-05-02T03:04:31.957" v="521"/>
        <pc:sldMkLst>
          <pc:docMk/>
          <pc:sldMk cId="2946265201" sldId="6408"/>
        </pc:sldMkLst>
      </pc:sldChg>
      <pc:sldChg chg="modTransition">
        <pc:chgData name="Jim McGowan" userId="e2c7446dd3aca506" providerId="LiveId" clId="{7F5062D4-5B7F-46C5-8840-140B42F52188}" dt="2025-05-02T03:04:31.957" v="521"/>
        <pc:sldMkLst>
          <pc:docMk/>
          <pc:sldMk cId="831722626" sldId="6409"/>
        </pc:sldMkLst>
      </pc:sldChg>
      <pc:sldChg chg="modTransition">
        <pc:chgData name="Jim McGowan" userId="e2c7446dd3aca506" providerId="LiveId" clId="{7F5062D4-5B7F-46C5-8840-140B42F52188}" dt="2025-05-02T03:04:31.957" v="521"/>
        <pc:sldMkLst>
          <pc:docMk/>
          <pc:sldMk cId="3260388554" sldId="6410"/>
        </pc:sldMkLst>
      </pc:sldChg>
      <pc:sldChg chg="modTransition">
        <pc:chgData name="Jim McGowan" userId="e2c7446dd3aca506" providerId="LiveId" clId="{7F5062D4-5B7F-46C5-8840-140B42F52188}" dt="2025-05-02T03:04:31.957" v="521"/>
        <pc:sldMkLst>
          <pc:docMk/>
          <pc:sldMk cId="3805376630" sldId="6411"/>
        </pc:sldMkLst>
      </pc:sldChg>
      <pc:sldChg chg="modTransition">
        <pc:chgData name="Jim McGowan" userId="e2c7446dd3aca506" providerId="LiveId" clId="{7F5062D4-5B7F-46C5-8840-140B42F52188}" dt="2025-05-02T03:04:31.957" v="521"/>
        <pc:sldMkLst>
          <pc:docMk/>
          <pc:sldMk cId="2833978536" sldId="6412"/>
        </pc:sldMkLst>
      </pc:sldChg>
      <pc:sldChg chg="modTransition">
        <pc:chgData name="Jim McGowan" userId="e2c7446dd3aca506" providerId="LiveId" clId="{7F5062D4-5B7F-46C5-8840-140B42F52188}" dt="2025-05-02T03:04:31.957" v="521"/>
        <pc:sldMkLst>
          <pc:docMk/>
          <pc:sldMk cId="3030737674" sldId="6413"/>
        </pc:sldMkLst>
      </pc:sldChg>
      <pc:sldChg chg="modTransition">
        <pc:chgData name="Jim McGowan" userId="e2c7446dd3aca506" providerId="LiveId" clId="{7F5062D4-5B7F-46C5-8840-140B42F52188}" dt="2025-05-02T03:04:31.957" v="521"/>
        <pc:sldMkLst>
          <pc:docMk/>
          <pc:sldMk cId="66079838" sldId="6414"/>
        </pc:sldMkLst>
      </pc:sldChg>
      <pc:sldChg chg="modTransition">
        <pc:chgData name="Jim McGowan" userId="e2c7446dd3aca506" providerId="LiveId" clId="{7F5062D4-5B7F-46C5-8840-140B42F52188}" dt="2025-05-02T03:04:31.957" v="521"/>
        <pc:sldMkLst>
          <pc:docMk/>
          <pc:sldMk cId="1902359801" sldId="6415"/>
        </pc:sldMkLst>
      </pc:sldChg>
      <pc:sldChg chg="modTransition">
        <pc:chgData name="Jim McGowan" userId="e2c7446dd3aca506" providerId="LiveId" clId="{7F5062D4-5B7F-46C5-8840-140B42F52188}" dt="2025-05-02T03:04:31.957" v="521"/>
        <pc:sldMkLst>
          <pc:docMk/>
          <pc:sldMk cId="1330337578" sldId="6417"/>
        </pc:sldMkLst>
      </pc:sldChg>
      <pc:sldChg chg="modTransition">
        <pc:chgData name="Jim McGowan" userId="e2c7446dd3aca506" providerId="LiveId" clId="{7F5062D4-5B7F-46C5-8840-140B42F52188}" dt="2025-05-02T03:04:31.957" v="521"/>
        <pc:sldMkLst>
          <pc:docMk/>
          <pc:sldMk cId="2960459833" sldId="6418"/>
        </pc:sldMkLst>
      </pc:sldChg>
      <pc:sldChg chg="modTransition">
        <pc:chgData name="Jim McGowan" userId="e2c7446dd3aca506" providerId="LiveId" clId="{7F5062D4-5B7F-46C5-8840-140B42F52188}" dt="2025-05-02T03:04:31.957" v="521"/>
        <pc:sldMkLst>
          <pc:docMk/>
          <pc:sldMk cId="1417241827" sldId="6419"/>
        </pc:sldMkLst>
      </pc:sldChg>
      <pc:sldChg chg="modTransition">
        <pc:chgData name="Jim McGowan" userId="e2c7446dd3aca506" providerId="LiveId" clId="{7F5062D4-5B7F-46C5-8840-140B42F52188}" dt="2025-05-02T03:04:31.957" v="521"/>
        <pc:sldMkLst>
          <pc:docMk/>
          <pc:sldMk cId="701059828" sldId="6420"/>
        </pc:sldMkLst>
      </pc:sldChg>
      <pc:sldChg chg="modTransition">
        <pc:chgData name="Jim McGowan" userId="e2c7446dd3aca506" providerId="LiveId" clId="{7F5062D4-5B7F-46C5-8840-140B42F52188}" dt="2025-05-02T03:04:31.957" v="521"/>
        <pc:sldMkLst>
          <pc:docMk/>
          <pc:sldMk cId="2417126784" sldId="6421"/>
        </pc:sldMkLst>
      </pc:sldChg>
      <pc:sldChg chg="modTransition">
        <pc:chgData name="Jim McGowan" userId="e2c7446dd3aca506" providerId="LiveId" clId="{7F5062D4-5B7F-46C5-8840-140B42F52188}" dt="2025-05-02T03:04:31.957" v="521"/>
        <pc:sldMkLst>
          <pc:docMk/>
          <pc:sldMk cId="3788811411" sldId="6422"/>
        </pc:sldMkLst>
      </pc:sldChg>
      <pc:sldChg chg="modTransition">
        <pc:chgData name="Jim McGowan" userId="e2c7446dd3aca506" providerId="LiveId" clId="{7F5062D4-5B7F-46C5-8840-140B42F52188}" dt="2025-05-02T03:04:31.957" v="521"/>
        <pc:sldMkLst>
          <pc:docMk/>
          <pc:sldMk cId="2724921200" sldId="6423"/>
        </pc:sldMkLst>
      </pc:sldChg>
      <pc:sldChg chg="modSp mod modTransition">
        <pc:chgData name="Jim McGowan" userId="e2c7446dd3aca506" providerId="LiveId" clId="{7F5062D4-5B7F-46C5-8840-140B42F52188}" dt="2025-05-02T03:04:31.957" v="521"/>
        <pc:sldMkLst>
          <pc:docMk/>
          <pc:sldMk cId="645810720" sldId="6425"/>
        </pc:sldMkLst>
        <pc:spChg chg="mod">
          <ac:chgData name="Jim McGowan" userId="e2c7446dd3aca506" providerId="LiveId" clId="{7F5062D4-5B7F-46C5-8840-140B42F52188}" dt="2025-05-01T21:48:37.572" v="225" actId="6549"/>
          <ac:spMkLst>
            <pc:docMk/>
            <pc:sldMk cId="645810720" sldId="6425"/>
            <ac:spMk id="14338" creationId="{00000000-0000-0000-0000-000000000000}"/>
          </ac:spMkLst>
        </pc:spChg>
        <pc:graphicFrameChg chg="mod modGraphic">
          <ac:chgData name="Jim McGowan" userId="e2c7446dd3aca506" providerId="LiveId" clId="{7F5062D4-5B7F-46C5-8840-140B42F52188}" dt="2025-05-02T02:49:16.923" v="471" actId="14734"/>
          <ac:graphicFrameMkLst>
            <pc:docMk/>
            <pc:sldMk cId="645810720" sldId="6425"/>
            <ac:graphicFrameMk id="2" creationId="{05346782-55FB-41A9-9C27-13B266BC1410}"/>
          </ac:graphicFrameMkLst>
        </pc:graphicFrameChg>
      </pc:sldChg>
      <pc:sldChg chg="modSp del">
        <pc:chgData name="Jim McGowan" userId="e2c7446dd3aca506" providerId="LiveId" clId="{7F5062D4-5B7F-46C5-8840-140B42F52188}" dt="2025-05-01T21:56:23.387" v="292" actId="47"/>
        <pc:sldMkLst>
          <pc:docMk/>
          <pc:sldMk cId="1572001579" sldId="6426"/>
        </pc:sldMkLst>
      </pc:sldChg>
      <pc:sldChg chg="del">
        <pc:chgData name="Jim McGowan" userId="e2c7446dd3aca506" providerId="LiveId" clId="{7F5062D4-5B7F-46C5-8840-140B42F52188}" dt="2025-05-01T21:56:46.443" v="298" actId="47"/>
        <pc:sldMkLst>
          <pc:docMk/>
          <pc:sldMk cId="289420048" sldId="6427"/>
        </pc:sldMkLst>
      </pc:sldChg>
      <pc:sldChg chg="del">
        <pc:chgData name="Jim McGowan" userId="e2c7446dd3aca506" providerId="LiveId" clId="{7F5062D4-5B7F-46C5-8840-140B42F52188}" dt="2025-05-01T21:57:16.110" v="304" actId="47"/>
        <pc:sldMkLst>
          <pc:docMk/>
          <pc:sldMk cId="1100331758" sldId="6428"/>
        </pc:sldMkLst>
      </pc:sldChg>
      <pc:sldChg chg="del">
        <pc:chgData name="Jim McGowan" userId="e2c7446dd3aca506" providerId="LiveId" clId="{7F5062D4-5B7F-46C5-8840-140B42F52188}" dt="2025-05-01T21:57:40.180" v="310" actId="47"/>
        <pc:sldMkLst>
          <pc:docMk/>
          <pc:sldMk cId="1393490698" sldId="6429"/>
        </pc:sldMkLst>
      </pc:sldChg>
      <pc:sldChg chg="modTransition">
        <pc:chgData name="Jim McGowan" userId="e2c7446dd3aca506" providerId="LiveId" clId="{7F5062D4-5B7F-46C5-8840-140B42F52188}" dt="2025-05-02T03:04:31.957" v="521"/>
        <pc:sldMkLst>
          <pc:docMk/>
          <pc:sldMk cId="3229469348" sldId="6430"/>
        </pc:sldMkLst>
      </pc:sldChg>
      <pc:sldChg chg="addSp delSp modSp mod modTransition">
        <pc:chgData name="Jim McGowan" userId="e2c7446dd3aca506" providerId="LiveId" clId="{7F5062D4-5B7F-46C5-8840-140B42F52188}" dt="2025-05-02T03:04:31.957" v="521"/>
        <pc:sldMkLst>
          <pc:docMk/>
          <pc:sldMk cId="2457916034" sldId="6431"/>
        </pc:sldMkLst>
        <pc:spChg chg="add mod">
          <ac:chgData name="Jim McGowan" userId="e2c7446dd3aca506" providerId="LiveId" clId="{7F5062D4-5B7F-46C5-8840-140B42F52188}" dt="2025-05-01T22:08:26.624" v="381"/>
          <ac:spMkLst>
            <pc:docMk/>
            <pc:sldMk cId="2457916034" sldId="6431"/>
            <ac:spMk id="4" creationId="{66D66E0D-F6C0-79A6-8825-7A5DD057A912}"/>
          </ac:spMkLst>
        </pc:spChg>
        <pc:graphicFrameChg chg="mod modGraphic">
          <ac:chgData name="Jim McGowan" userId="e2c7446dd3aca506" providerId="LiveId" clId="{7F5062D4-5B7F-46C5-8840-140B42F52188}" dt="2025-05-02T02:53:15.936" v="483" actId="179"/>
          <ac:graphicFrameMkLst>
            <pc:docMk/>
            <pc:sldMk cId="2457916034" sldId="6431"/>
            <ac:graphicFrameMk id="2" creationId="{05346782-55FB-41A9-9C27-13B266BC1410}"/>
          </ac:graphicFrameMkLst>
        </pc:graphicFrameChg>
      </pc:sldChg>
      <pc:sldChg chg="modTransition">
        <pc:chgData name="Jim McGowan" userId="e2c7446dd3aca506" providerId="LiveId" clId="{7F5062D4-5B7F-46C5-8840-140B42F52188}" dt="2025-05-02T03:04:31.957" v="521"/>
        <pc:sldMkLst>
          <pc:docMk/>
          <pc:sldMk cId="3139493748" sldId="6432"/>
        </pc:sldMkLst>
      </pc:sldChg>
      <pc:sldChg chg="del">
        <pc:chgData name="Jim McGowan" userId="e2c7446dd3aca506" providerId="LiveId" clId="{7F5062D4-5B7F-46C5-8840-140B42F52188}" dt="2025-05-01T22:10:23.968" v="399" actId="47"/>
        <pc:sldMkLst>
          <pc:docMk/>
          <pc:sldMk cId="3881174140" sldId="6433"/>
        </pc:sldMkLst>
      </pc:sldChg>
      <pc:sldChg chg="del">
        <pc:chgData name="Jim McGowan" userId="e2c7446dd3aca506" providerId="LiveId" clId="{7F5062D4-5B7F-46C5-8840-140B42F52188}" dt="2025-05-01T22:10:44.934" v="405" actId="47"/>
        <pc:sldMkLst>
          <pc:docMk/>
          <pc:sldMk cId="2935604543" sldId="6434"/>
        </pc:sldMkLst>
      </pc:sldChg>
      <pc:sldChg chg="del">
        <pc:chgData name="Jim McGowan" userId="e2c7446dd3aca506" providerId="LiveId" clId="{7F5062D4-5B7F-46C5-8840-140B42F52188}" dt="2025-05-01T22:11:05.044" v="413" actId="47"/>
        <pc:sldMkLst>
          <pc:docMk/>
          <pc:sldMk cId="3793609079" sldId="6435"/>
        </pc:sldMkLst>
      </pc:sldChg>
      <pc:sldChg chg="modTransition">
        <pc:chgData name="Jim McGowan" userId="e2c7446dd3aca506" providerId="LiveId" clId="{7F5062D4-5B7F-46C5-8840-140B42F52188}" dt="2025-05-02T03:04:31.957" v="521"/>
        <pc:sldMkLst>
          <pc:docMk/>
          <pc:sldMk cId="1526064827" sldId="6436"/>
        </pc:sldMkLst>
      </pc:sldChg>
      <pc:sldChg chg="addSp delSp modSp mod modTransition">
        <pc:chgData name="Jim McGowan" userId="e2c7446dd3aca506" providerId="LiveId" clId="{7F5062D4-5B7F-46C5-8840-140B42F52188}" dt="2025-05-02T03:21:46.296" v="592" actId="255"/>
        <pc:sldMkLst>
          <pc:docMk/>
          <pc:sldMk cId="2580162722" sldId="6437"/>
        </pc:sldMkLst>
        <pc:spChg chg="mod">
          <ac:chgData name="Jim McGowan" userId="e2c7446dd3aca506" providerId="LiveId" clId="{7F5062D4-5B7F-46C5-8840-140B42F52188}" dt="2025-05-02T03:21:46.296" v="592" actId="255"/>
          <ac:spMkLst>
            <pc:docMk/>
            <pc:sldMk cId="2580162722" sldId="6437"/>
            <ac:spMk id="3" creationId="{00000000-0000-0000-0000-000000000000}"/>
          </ac:spMkLst>
        </pc:spChg>
        <pc:picChg chg="add mod">
          <ac:chgData name="Jim McGowan" userId="e2c7446dd3aca506" providerId="LiveId" clId="{7F5062D4-5B7F-46C5-8840-140B42F52188}" dt="2025-05-02T03:20:50.672" v="588"/>
          <ac:picMkLst>
            <pc:docMk/>
            <pc:sldMk cId="2580162722" sldId="6437"/>
            <ac:picMk id="4" creationId="{03BC2D75-E861-B627-5489-3763C2627D79}"/>
          </ac:picMkLst>
        </pc:picChg>
      </pc:sldChg>
      <pc:sldChg chg="addSp delSp modSp mod modTransition">
        <pc:chgData name="Jim McGowan" userId="e2c7446dd3aca506" providerId="LiveId" clId="{7F5062D4-5B7F-46C5-8840-140B42F52188}" dt="2025-05-02T03:21:53.743" v="593" actId="255"/>
        <pc:sldMkLst>
          <pc:docMk/>
          <pc:sldMk cId="3457360299" sldId="6438"/>
        </pc:sldMkLst>
        <pc:spChg chg="mod">
          <ac:chgData name="Jim McGowan" userId="e2c7446dd3aca506" providerId="LiveId" clId="{7F5062D4-5B7F-46C5-8840-140B42F52188}" dt="2025-05-02T03:21:53.743" v="593" actId="255"/>
          <ac:spMkLst>
            <pc:docMk/>
            <pc:sldMk cId="3457360299" sldId="6438"/>
            <ac:spMk id="3" creationId="{00000000-0000-0000-0000-000000000000}"/>
          </ac:spMkLst>
        </pc:spChg>
        <pc:picChg chg="add mod">
          <ac:chgData name="Jim McGowan" userId="e2c7446dd3aca506" providerId="LiveId" clId="{7F5062D4-5B7F-46C5-8840-140B42F52188}" dt="2025-05-02T03:21:09.081" v="591"/>
          <ac:picMkLst>
            <pc:docMk/>
            <pc:sldMk cId="3457360299" sldId="6438"/>
            <ac:picMk id="5" creationId="{6D808C1C-E36C-AFFB-D38C-96A0CD5B64B8}"/>
          </ac:picMkLst>
        </pc:picChg>
      </pc:sldChg>
      <pc:sldChg chg="del">
        <pc:chgData name="Jim McGowan" userId="e2c7446dd3aca506" providerId="LiveId" clId="{7F5062D4-5B7F-46C5-8840-140B42F52188}" dt="2025-05-01T22:11:30.601" v="419" actId="47"/>
        <pc:sldMkLst>
          <pc:docMk/>
          <pc:sldMk cId="3167692130" sldId="6439"/>
        </pc:sldMkLst>
      </pc:sldChg>
      <pc:sldChg chg="modTransition">
        <pc:chgData name="Jim McGowan" userId="e2c7446dd3aca506" providerId="LiveId" clId="{7F5062D4-5B7F-46C5-8840-140B42F52188}" dt="2025-05-02T03:04:31.957" v="521"/>
        <pc:sldMkLst>
          <pc:docMk/>
          <pc:sldMk cId="1974468657" sldId="6440"/>
        </pc:sldMkLst>
      </pc:sldChg>
      <pc:sldChg chg="del">
        <pc:chgData name="Jim McGowan" userId="e2c7446dd3aca506" providerId="LiveId" clId="{7F5062D4-5B7F-46C5-8840-140B42F52188}" dt="2025-05-01T22:11:52.179" v="425" actId="47"/>
        <pc:sldMkLst>
          <pc:docMk/>
          <pc:sldMk cId="1586601417" sldId="6441"/>
        </pc:sldMkLst>
      </pc:sldChg>
      <pc:sldChg chg="del">
        <pc:chgData name="Jim McGowan" userId="e2c7446dd3aca506" providerId="LiveId" clId="{7F5062D4-5B7F-46C5-8840-140B42F52188}" dt="2025-05-01T21:17:27.406" v="101" actId="47"/>
        <pc:sldMkLst>
          <pc:docMk/>
          <pc:sldMk cId="1550280443" sldId="6442"/>
        </pc:sldMkLst>
      </pc:sldChg>
      <pc:sldChg chg="modTransition">
        <pc:chgData name="Jim McGowan" userId="e2c7446dd3aca506" providerId="LiveId" clId="{7F5062D4-5B7F-46C5-8840-140B42F52188}" dt="2025-05-02T03:04:31.957" v="521"/>
        <pc:sldMkLst>
          <pc:docMk/>
          <pc:sldMk cId="1224402879" sldId="6443"/>
        </pc:sldMkLst>
      </pc:sldChg>
      <pc:sldChg chg="modTransition">
        <pc:chgData name="Jim McGowan" userId="e2c7446dd3aca506" providerId="LiveId" clId="{7F5062D4-5B7F-46C5-8840-140B42F52188}" dt="2025-05-02T03:04:31.957" v="521"/>
        <pc:sldMkLst>
          <pc:docMk/>
          <pc:sldMk cId="967272440" sldId="6445"/>
        </pc:sldMkLst>
      </pc:sldChg>
      <pc:sldChg chg="modTransition">
        <pc:chgData name="Jim McGowan" userId="e2c7446dd3aca506" providerId="LiveId" clId="{7F5062D4-5B7F-46C5-8840-140B42F52188}" dt="2025-05-02T03:04:31.957" v="521"/>
        <pc:sldMkLst>
          <pc:docMk/>
          <pc:sldMk cId="4106522747" sldId="6447"/>
        </pc:sldMkLst>
      </pc:sldChg>
      <pc:sldChg chg="modTransition">
        <pc:chgData name="Jim McGowan" userId="e2c7446dd3aca506" providerId="LiveId" clId="{7F5062D4-5B7F-46C5-8840-140B42F52188}" dt="2025-05-02T03:04:31.957" v="521"/>
        <pc:sldMkLst>
          <pc:docMk/>
          <pc:sldMk cId="1613463242" sldId="6449"/>
        </pc:sldMkLst>
      </pc:sldChg>
      <pc:sldChg chg="addSp delSp modSp mod modTransition">
        <pc:chgData name="Jim McGowan" userId="e2c7446dd3aca506" providerId="LiveId" clId="{7F5062D4-5B7F-46C5-8840-140B42F52188}" dt="2025-05-02T03:19:41.211" v="581"/>
        <pc:sldMkLst>
          <pc:docMk/>
          <pc:sldMk cId="1678034462" sldId="6450"/>
        </pc:sldMkLst>
      </pc:sldChg>
      <pc:sldChg chg="del">
        <pc:chgData name="Jim McGowan" userId="e2c7446dd3aca506" providerId="LiveId" clId="{7F5062D4-5B7F-46C5-8840-140B42F52188}" dt="2025-05-01T21:16:49.441" v="97" actId="47"/>
        <pc:sldMkLst>
          <pc:docMk/>
          <pc:sldMk cId="3477355187" sldId="6451"/>
        </pc:sldMkLst>
      </pc:sldChg>
      <pc:sldChg chg="del">
        <pc:chgData name="Jim McGowan" userId="e2c7446dd3aca506" providerId="LiveId" clId="{7F5062D4-5B7F-46C5-8840-140B42F52188}" dt="2025-05-01T21:16:20.225" v="93" actId="47"/>
        <pc:sldMkLst>
          <pc:docMk/>
          <pc:sldMk cId="1377650837" sldId="6452"/>
        </pc:sldMkLst>
      </pc:sldChg>
      <pc:sldChg chg="modTransition">
        <pc:chgData name="Jim McGowan" userId="e2c7446dd3aca506" providerId="LiveId" clId="{7F5062D4-5B7F-46C5-8840-140B42F52188}" dt="2025-05-02T03:04:31.957" v="521"/>
        <pc:sldMkLst>
          <pc:docMk/>
          <pc:sldMk cId="1153587314" sldId="6454"/>
        </pc:sldMkLst>
      </pc:sldChg>
      <pc:sldChg chg="modTransition">
        <pc:chgData name="Jim McGowan" userId="e2c7446dd3aca506" providerId="LiveId" clId="{7F5062D4-5B7F-46C5-8840-140B42F52188}" dt="2025-05-02T03:04:31.957" v="521"/>
        <pc:sldMkLst>
          <pc:docMk/>
          <pc:sldMk cId="480793620" sldId="6456"/>
        </pc:sldMkLst>
      </pc:sldChg>
      <pc:sldChg chg="modTransition">
        <pc:chgData name="Jim McGowan" userId="e2c7446dd3aca506" providerId="LiveId" clId="{7F5062D4-5B7F-46C5-8840-140B42F52188}" dt="2025-05-02T03:04:31.957" v="521"/>
        <pc:sldMkLst>
          <pc:docMk/>
          <pc:sldMk cId="3948854698" sldId="6459"/>
        </pc:sldMkLst>
      </pc:sldChg>
      <pc:sldChg chg="modTransition">
        <pc:chgData name="Jim McGowan" userId="e2c7446dd3aca506" providerId="LiveId" clId="{7F5062D4-5B7F-46C5-8840-140B42F52188}" dt="2025-05-02T03:04:31.957" v="521"/>
        <pc:sldMkLst>
          <pc:docMk/>
          <pc:sldMk cId="3921308518" sldId="6461"/>
        </pc:sldMkLst>
      </pc:sldChg>
      <pc:sldChg chg="modTransition">
        <pc:chgData name="Jim McGowan" userId="e2c7446dd3aca506" providerId="LiveId" clId="{7F5062D4-5B7F-46C5-8840-140B42F52188}" dt="2025-05-02T03:04:31.957" v="521"/>
        <pc:sldMkLst>
          <pc:docMk/>
          <pc:sldMk cId="1322072278" sldId="6462"/>
        </pc:sldMkLst>
      </pc:sldChg>
      <pc:sldChg chg="modTransition">
        <pc:chgData name="Jim McGowan" userId="e2c7446dd3aca506" providerId="LiveId" clId="{7F5062D4-5B7F-46C5-8840-140B42F52188}" dt="2025-05-02T03:04:31.957" v="521"/>
        <pc:sldMkLst>
          <pc:docMk/>
          <pc:sldMk cId="519672699" sldId="6464"/>
        </pc:sldMkLst>
      </pc:sldChg>
      <pc:sldChg chg="modTransition">
        <pc:chgData name="Jim McGowan" userId="e2c7446dd3aca506" providerId="LiveId" clId="{7F5062D4-5B7F-46C5-8840-140B42F52188}" dt="2025-05-02T03:04:31.957" v="521"/>
        <pc:sldMkLst>
          <pc:docMk/>
          <pc:sldMk cId="1772210374" sldId="6466"/>
        </pc:sldMkLst>
      </pc:sldChg>
      <pc:sldChg chg="del">
        <pc:chgData name="Jim McGowan" userId="e2c7446dd3aca506" providerId="LiveId" clId="{7F5062D4-5B7F-46C5-8840-140B42F52188}" dt="2025-05-01T21:26:57.052" v="133" actId="47"/>
        <pc:sldMkLst>
          <pc:docMk/>
          <pc:sldMk cId="2208098952" sldId="6467"/>
        </pc:sldMkLst>
      </pc:sldChg>
      <pc:sldChg chg="modTransition">
        <pc:chgData name="Jim McGowan" userId="e2c7446dd3aca506" providerId="LiveId" clId="{7F5062D4-5B7F-46C5-8840-140B42F52188}" dt="2025-05-02T03:04:31.957" v="521"/>
        <pc:sldMkLst>
          <pc:docMk/>
          <pc:sldMk cId="3905605041" sldId="6470"/>
        </pc:sldMkLst>
      </pc:sldChg>
      <pc:sldChg chg="modTransition">
        <pc:chgData name="Jim McGowan" userId="e2c7446dd3aca506" providerId="LiveId" clId="{7F5062D4-5B7F-46C5-8840-140B42F52188}" dt="2025-05-02T03:04:31.957" v="521"/>
        <pc:sldMkLst>
          <pc:docMk/>
          <pc:sldMk cId="1314735554" sldId="6471"/>
        </pc:sldMkLst>
      </pc:sldChg>
      <pc:sldChg chg="modTransition">
        <pc:chgData name="Jim McGowan" userId="e2c7446dd3aca506" providerId="LiveId" clId="{7F5062D4-5B7F-46C5-8840-140B42F52188}" dt="2025-05-02T03:04:31.957" v="521"/>
        <pc:sldMkLst>
          <pc:docMk/>
          <pc:sldMk cId="1670389994" sldId="6472"/>
        </pc:sldMkLst>
      </pc:sldChg>
      <pc:sldChg chg="addSp delSp modSp mod modTransition">
        <pc:chgData name="Jim McGowan" userId="e2c7446dd3aca506" providerId="LiveId" clId="{7F5062D4-5B7F-46C5-8840-140B42F52188}" dt="2025-05-02T03:22:55.704" v="599" actId="478"/>
        <pc:sldMkLst>
          <pc:docMk/>
          <pc:sldMk cId="2111826438" sldId="6473"/>
        </pc:sldMkLst>
        <pc:spChg chg="mod">
          <ac:chgData name="Jim McGowan" userId="e2c7446dd3aca506" providerId="LiveId" clId="{7F5062D4-5B7F-46C5-8840-140B42F52188}" dt="2025-05-02T03:01:00.471" v="498" actId="948"/>
          <ac:spMkLst>
            <pc:docMk/>
            <pc:sldMk cId="2111826438" sldId="6473"/>
            <ac:spMk id="3" creationId="{00000000-0000-0000-0000-000000000000}"/>
          </ac:spMkLst>
        </pc:spChg>
        <pc:spChg chg="mod">
          <ac:chgData name="Jim McGowan" userId="e2c7446dd3aca506" providerId="LiveId" clId="{7F5062D4-5B7F-46C5-8840-140B42F52188}" dt="2025-05-01T22:14:33.880" v="437" actId="12788"/>
          <ac:spMkLst>
            <pc:docMk/>
            <pc:sldMk cId="2111826438" sldId="6473"/>
            <ac:spMk id="14338" creationId="{00000000-0000-0000-0000-000000000000}"/>
          </ac:spMkLst>
        </pc:spChg>
        <pc:picChg chg="add mod">
          <ac:chgData name="Jim McGowan" userId="e2c7446dd3aca506" providerId="LiveId" clId="{7F5062D4-5B7F-46C5-8840-140B42F52188}" dt="2025-05-02T03:22:54.030" v="598"/>
          <ac:picMkLst>
            <pc:docMk/>
            <pc:sldMk cId="2111826438" sldId="6473"/>
            <ac:picMk id="2" creationId="{9069F37E-F246-0E73-1518-02B8FEF26925}"/>
          </ac:picMkLst>
        </pc:picChg>
      </pc:sldChg>
      <pc:sldChg chg="addSp delSp modSp mod modTransition">
        <pc:chgData name="Jim McGowan" userId="e2c7446dd3aca506" providerId="LiveId" clId="{7F5062D4-5B7F-46C5-8840-140B42F52188}" dt="2025-05-02T03:23:00.924" v="601"/>
        <pc:sldMkLst>
          <pc:docMk/>
          <pc:sldMk cId="932612540" sldId="6474"/>
        </pc:sldMkLst>
        <pc:spChg chg="mod">
          <ac:chgData name="Jim McGowan" userId="e2c7446dd3aca506" providerId="LiveId" clId="{7F5062D4-5B7F-46C5-8840-140B42F52188}" dt="2025-05-02T03:01:23.282" v="502" actId="207"/>
          <ac:spMkLst>
            <pc:docMk/>
            <pc:sldMk cId="932612540" sldId="6474"/>
            <ac:spMk id="3" creationId="{00000000-0000-0000-0000-000000000000}"/>
          </ac:spMkLst>
        </pc:spChg>
        <pc:spChg chg="mod">
          <ac:chgData name="Jim McGowan" userId="e2c7446dd3aca506" providerId="LiveId" clId="{7F5062D4-5B7F-46C5-8840-140B42F52188}" dt="2025-05-01T22:15:18.059" v="444" actId="108"/>
          <ac:spMkLst>
            <pc:docMk/>
            <pc:sldMk cId="932612540" sldId="6474"/>
            <ac:spMk id="14338" creationId="{00000000-0000-0000-0000-000000000000}"/>
          </ac:spMkLst>
        </pc:spChg>
        <pc:picChg chg="add mod">
          <ac:chgData name="Jim McGowan" userId="e2c7446dd3aca506" providerId="LiveId" clId="{7F5062D4-5B7F-46C5-8840-140B42F52188}" dt="2025-05-02T03:23:00.924" v="601"/>
          <ac:picMkLst>
            <pc:docMk/>
            <pc:sldMk cId="932612540" sldId="6474"/>
            <ac:picMk id="2" creationId="{0883C067-932F-651E-C518-0CB4E7AE9F98}"/>
          </ac:picMkLst>
        </pc:picChg>
      </pc:sldChg>
      <pc:sldChg chg="addSp delSp modSp mod modTransition">
        <pc:chgData name="Jim McGowan" userId="e2c7446dd3aca506" providerId="LiveId" clId="{7F5062D4-5B7F-46C5-8840-140B42F52188}" dt="2025-05-02T03:23:08.643" v="603" actId="478"/>
        <pc:sldMkLst>
          <pc:docMk/>
          <pc:sldMk cId="3744876633" sldId="6475"/>
        </pc:sldMkLst>
        <pc:spChg chg="mod">
          <ac:chgData name="Jim McGowan" userId="e2c7446dd3aca506" providerId="LiveId" clId="{7F5062D4-5B7F-46C5-8840-140B42F52188}" dt="2025-05-02T03:01:48.539" v="508" actId="207"/>
          <ac:spMkLst>
            <pc:docMk/>
            <pc:sldMk cId="3744876633" sldId="6475"/>
            <ac:spMk id="3" creationId="{00000000-0000-0000-0000-000000000000}"/>
          </ac:spMkLst>
        </pc:spChg>
        <pc:spChg chg="add mod">
          <ac:chgData name="Jim McGowan" userId="e2c7446dd3aca506" providerId="LiveId" clId="{7F5062D4-5B7F-46C5-8840-140B42F52188}" dt="2025-05-01T22:15:38.363" v="446"/>
          <ac:spMkLst>
            <pc:docMk/>
            <pc:sldMk cId="3744876633" sldId="6475"/>
            <ac:spMk id="4" creationId="{87B4A420-1575-7E45-73D7-CEC4FE86B40F}"/>
          </ac:spMkLst>
        </pc:spChg>
        <pc:picChg chg="add mod">
          <ac:chgData name="Jim McGowan" userId="e2c7446dd3aca506" providerId="LiveId" clId="{7F5062D4-5B7F-46C5-8840-140B42F52188}" dt="2025-05-02T03:23:06.882" v="602"/>
          <ac:picMkLst>
            <pc:docMk/>
            <pc:sldMk cId="3744876633" sldId="6475"/>
            <ac:picMk id="2" creationId="{DDDB3C63-CB4C-D02C-7D5F-AC75DAD190C3}"/>
          </ac:picMkLst>
        </pc:picChg>
      </pc:sldChg>
      <pc:sldChg chg="addSp delSp modSp mod modTransition">
        <pc:chgData name="Jim McGowan" userId="e2c7446dd3aca506" providerId="LiveId" clId="{7F5062D4-5B7F-46C5-8840-140B42F52188}" dt="2025-05-02T03:23:19.580" v="605" actId="478"/>
        <pc:sldMkLst>
          <pc:docMk/>
          <pc:sldMk cId="229174396" sldId="6476"/>
        </pc:sldMkLst>
        <pc:spChg chg="mod">
          <ac:chgData name="Jim McGowan" userId="e2c7446dd3aca506" providerId="LiveId" clId="{7F5062D4-5B7F-46C5-8840-140B42F52188}" dt="2025-05-02T03:03:29.121" v="516" actId="207"/>
          <ac:spMkLst>
            <pc:docMk/>
            <pc:sldMk cId="229174396" sldId="6476"/>
            <ac:spMk id="3" creationId="{00000000-0000-0000-0000-000000000000}"/>
          </ac:spMkLst>
        </pc:spChg>
        <pc:spChg chg="add mod">
          <ac:chgData name="Jim McGowan" userId="e2c7446dd3aca506" providerId="LiveId" clId="{7F5062D4-5B7F-46C5-8840-140B42F52188}" dt="2025-05-01T22:15:54.455" v="449"/>
          <ac:spMkLst>
            <pc:docMk/>
            <pc:sldMk cId="229174396" sldId="6476"/>
            <ac:spMk id="4" creationId="{41076740-C813-20B1-BEC0-8878C4FDE71D}"/>
          </ac:spMkLst>
        </pc:spChg>
        <pc:picChg chg="add mod">
          <ac:chgData name="Jim McGowan" userId="e2c7446dd3aca506" providerId="LiveId" clId="{7F5062D4-5B7F-46C5-8840-140B42F52188}" dt="2025-05-02T03:23:18.052" v="604"/>
          <ac:picMkLst>
            <pc:docMk/>
            <pc:sldMk cId="229174396" sldId="6476"/>
            <ac:picMk id="2" creationId="{89B3B282-3670-D6B1-2417-D976610EA568}"/>
          </ac:picMkLst>
        </pc:picChg>
      </pc:sldChg>
      <pc:sldChg chg="addSp delSp modSp mod modTransition">
        <pc:chgData name="Jim McGowan" userId="e2c7446dd3aca506" providerId="LiveId" clId="{7F5062D4-5B7F-46C5-8840-140B42F52188}" dt="2025-05-02T03:23:27.044" v="607" actId="478"/>
        <pc:sldMkLst>
          <pc:docMk/>
          <pc:sldMk cId="2608152983" sldId="6477"/>
        </pc:sldMkLst>
        <pc:spChg chg="mod">
          <ac:chgData name="Jim McGowan" userId="e2c7446dd3aca506" providerId="LiveId" clId="{7F5062D4-5B7F-46C5-8840-140B42F52188}" dt="2025-05-02T03:04:12.346" v="520" actId="207"/>
          <ac:spMkLst>
            <pc:docMk/>
            <pc:sldMk cId="2608152983" sldId="6477"/>
            <ac:spMk id="3" creationId="{00000000-0000-0000-0000-000000000000}"/>
          </ac:spMkLst>
        </pc:spChg>
        <pc:spChg chg="add mod">
          <ac:chgData name="Jim McGowan" userId="e2c7446dd3aca506" providerId="LiveId" clId="{7F5062D4-5B7F-46C5-8840-140B42F52188}" dt="2025-05-01T22:16:05.482" v="452"/>
          <ac:spMkLst>
            <pc:docMk/>
            <pc:sldMk cId="2608152983" sldId="6477"/>
            <ac:spMk id="4" creationId="{465766FA-1D49-07BB-F9BB-2C02A0B43D94}"/>
          </ac:spMkLst>
        </pc:spChg>
        <pc:picChg chg="add mod">
          <ac:chgData name="Jim McGowan" userId="e2c7446dd3aca506" providerId="LiveId" clId="{7F5062D4-5B7F-46C5-8840-140B42F52188}" dt="2025-05-02T03:23:25.804" v="606"/>
          <ac:picMkLst>
            <pc:docMk/>
            <pc:sldMk cId="2608152983" sldId="6477"/>
            <ac:picMk id="2" creationId="{C526A311-DB2D-940C-06C3-5DEF7C0C93E5}"/>
          </ac:picMkLst>
        </pc:picChg>
      </pc:sldChg>
      <pc:sldChg chg="addSp delSp modSp mod modTransition">
        <pc:chgData name="Jim McGowan" userId="e2c7446dd3aca506" providerId="LiveId" clId="{7F5062D4-5B7F-46C5-8840-140B42F52188}" dt="2025-05-02T03:23:35.919" v="609" actId="478"/>
        <pc:sldMkLst>
          <pc:docMk/>
          <pc:sldMk cId="2970970155" sldId="6478"/>
        </pc:sldMkLst>
        <pc:spChg chg="mod">
          <ac:chgData name="Jim McGowan" userId="e2c7446dd3aca506" providerId="LiveId" clId="{7F5062D4-5B7F-46C5-8840-140B42F52188}" dt="2025-05-02T03:05:08.530" v="527" actId="207"/>
          <ac:spMkLst>
            <pc:docMk/>
            <pc:sldMk cId="2970970155" sldId="6478"/>
            <ac:spMk id="3" creationId="{00000000-0000-0000-0000-000000000000}"/>
          </ac:spMkLst>
        </pc:spChg>
        <pc:spChg chg="add mod">
          <ac:chgData name="Jim McGowan" userId="e2c7446dd3aca506" providerId="LiveId" clId="{7F5062D4-5B7F-46C5-8840-140B42F52188}" dt="2025-05-01T22:16:17.379" v="455"/>
          <ac:spMkLst>
            <pc:docMk/>
            <pc:sldMk cId="2970970155" sldId="6478"/>
            <ac:spMk id="4" creationId="{0EA7726E-4DC1-5036-1A32-3D588E4605FA}"/>
          </ac:spMkLst>
        </pc:spChg>
        <pc:picChg chg="add mod">
          <ac:chgData name="Jim McGowan" userId="e2c7446dd3aca506" providerId="LiveId" clId="{7F5062D4-5B7F-46C5-8840-140B42F52188}" dt="2025-05-02T03:23:34.632" v="608"/>
          <ac:picMkLst>
            <pc:docMk/>
            <pc:sldMk cId="2970970155" sldId="6478"/>
            <ac:picMk id="2" creationId="{A11E7D88-8A16-8256-18FC-52C9F0E4539C}"/>
          </ac:picMkLst>
        </pc:picChg>
      </pc:sldChg>
      <pc:sldChg chg="addSp delSp modSp mod modTransition">
        <pc:chgData name="Jim McGowan" userId="e2c7446dd3aca506" providerId="LiveId" clId="{7F5062D4-5B7F-46C5-8840-140B42F52188}" dt="2025-05-02T03:23:42.795" v="611" actId="478"/>
        <pc:sldMkLst>
          <pc:docMk/>
          <pc:sldMk cId="975800179" sldId="6479"/>
        </pc:sldMkLst>
        <pc:spChg chg="mod">
          <ac:chgData name="Jim McGowan" userId="e2c7446dd3aca506" providerId="LiveId" clId="{7F5062D4-5B7F-46C5-8840-140B42F52188}" dt="2025-05-02T03:05:34.558" v="531" actId="207"/>
          <ac:spMkLst>
            <pc:docMk/>
            <pc:sldMk cId="975800179" sldId="6479"/>
            <ac:spMk id="3" creationId="{00000000-0000-0000-0000-000000000000}"/>
          </ac:spMkLst>
        </pc:spChg>
        <pc:spChg chg="add mod">
          <ac:chgData name="Jim McGowan" userId="e2c7446dd3aca506" providerId="LiveId" clId="{7F5062D4-5B7F-46C5-8840-140B42F52188}" dt="2025-05-01T22:16:29.485" v="458"/>
          <ac:spMkLst>
            <pc:docMk/>
            <pc:sldMk cId="975800179" sldId="6479"/>
            <ac:spMk id="4" creationId="{32DF1AB7-2417-17C9-00F7-00A9973B39E4}"/>
          </ac:spMkLst>
        </pc:spChg>
        <pc:picChg chg="add mod">
          <ac:chgData name="Jim McGowan" userId="e2c7446dd3aca506" providerId="LiveId" clId="{7F5062D4-5B7F-46C5-8840-140B42F52188}" dt="2025-05-02T03:23:41.410" v="610"/>
          <ac:picMkLst>
            <pc:docMk/>
            <pc:sldMk cId="975800179" sldId="6479"/>
            <ac:picMk id="2" creationId="{AD72096E-6E88-6DE6-51FD-0F94679AAEC4}"/>
          </ac:picMkLst>
        </pc:picChg>
      </pc:sldChg>
      <pc:sldChg chg="addSp delSp modSp mod modTransition">
        <pc:chgData name="Jim McGowan" userId="e2c7446dd3aca506" providerId="LiveId" clId="{7F5062D4-5B7F-46C5-8840-140B42F52188}" dt="2025-05-02T03:23:48.323" v="613" actId="478"/>
        <pc:sldMkLst>
          <pc:docMk/>
          <pc:sldMk cId="3588186442" sldId="6480"/>
        </pc:sldMkLst>
        <pc:spChg chg="mod">
          <ac:chgData name="Jim McGowan" userId="e2c7446dd3aca506" providerId="LiveId" clId="{7F5062D4-5B7F-46C5-8840-140B42F52188}" dt="2025-05-02T03:05:55.620" v="535" actId="207"/>
          <ac:spMkLst>
            <pc:docMk/>
            <pc:sldMk cId="3588186442" sldId="6480"/>
            <ac:spMk id="3" creationId="{00000000-0000-0000-0000-000000000000}"/>
          </ac:spMkLst>
        </pc:spChg>
        <pc:spChg chg="add mod">
          <ac:chgData name="Jim McGowan" userId="e2c7446dd3aca506" providerId="LiveId" clId="{7F5062D4-5B7F-46C5-8840-140B42F52188}" dt="2025-05-01T22:16:38.618" v="461"/>
          <ac:spMkLst>
            <pc:docMk/>
            <pc:sldMk cId="3588186442" sldId="6480"/>
            <ac:spMk id="4" creationId="{43999374-27D1-DC02-0885-BCFF4B5D04BC}"/>
          </ac:spMkLst>
        </pc:spChg>
        <pc:picChg chg="add mod">
          <ac:chgData name="Jim McGowan" userId="e2c7446dd3aca506" providerId="LiveId" clId="{7F5062D4-5B7F-46C5-8840-140B42F52188}" dt="2025-05-02T03:23:46.969" v="612"/>
          <ac:picMkLst>
            <pc:docMk/>
            <pc:sldMk cId="3588186442" sldId="6480"/>
            <ac:picMk id="2" creationId="{6DF16DE2-4000-FCC2-2D4D-D63E0E7A63DB}"/>
          </ac:picMkLst>
        </pc:picChg>
      </pc:sldChg>
      <pc:sldChg chg="modTransition">
        <pc:chgData name="Jim McGowan" userId="e2c7446dd3aca506" providerId="LiveId" clId="{7F5062D4-5B7F-46C5-8840-140B42F52188}" dt="2025-05-02T03:04:31.957" v="521"/>
        <pc:sldMkLst>
          <pc:docMk/>
          <pc:sldMk cId="456013626" sldId="6481"/>
        </pc:sldMkLst>
      </pc:sldChg>
      <pc:sldChg chg="modTransition">
        <pc:chgData name="Jim McGowan" userId="e2c7446dd3aca506" providerId="LiveId" clId="{7F5062D4-5B7F-46C5-8840-140B42F52188}" dt="2025-05-02T03:04:31.957" v="521"/>
        <pc:sldMkLst>
          <pc:docMk/>
          <pc:sldMk cId="2403336696" sldId="6485"/>
        </pc:sldMkLst>
      </pc:sldChg>
      <pc:sldChg chg="modTransition">
        <pc:chgData name="Jim McGowan" userId="e2c7446dd3aca506" providerId="LiveId" clId="{7F5062D4-5B7F-46C5-8840-140B42F52188}" dt="2025-05-02T03:04:31.957" v="521"/>
        <pc:sldMkLst>
          <pc:docMk/>
          <pc:sldMk cId="4148273941" sldId="6488"/>
        </pc:sldMkLst>
      </pc:sldChg>
      <pc:sldChg chg="modTransition">
        <pc:chgData name="Jim McGowan" userId="e2c7446dd3aca506" providerId="LiveId" clId="{7F5062D4-5B7F-46C5-8840-140B42F52188}" dt="2025-05-02T03:04:31.957" v="521"/>
        <pc:sldMkLst>
          <pc:docMk/>
          <pc:sldMk cId="139925636" sldId="6489"/>
        </pc:sldMkLst>
      </pc:sldChg>
      <pc:sldChg chg="modTransition">
        <pc:chgData name="Jim McGowan" userId="e2c7446dd3aca506" providerId="LiveId" clId="{7F5062D4-5B7F-46C5-8840-140B42F52188}" dt="2025-05-02T03:04:31.957" v="521"/>
        <pc:sldMkLst>
          <pc:docMk/>
          <pc:sldMk cId="4264743479" sldId="6490"/>
        </pc:sldMkLst>
      </pc:sldChg>
      <pc:sldChg chg="modTransition">
        <pc:chgData name="Jim McGowan" userId="e2c7446dd3aca506" providerId="LiveId" clId="{7F5062D4-5B7F-46C5-8840-140B42F52188}" dt="2025-05-02T03:04:31.957" v="521"/>
        <pc:sldMkLst>
          <pc:docMk/>
          <pc:sldMk cId="533151402" sldId="6492"/>
        </pc:sldMkLst>
      </pc:sldChg>
      <pc:sldChg chg="modTransition">
        <pc:chgData name="Jim McGowan" userId="e2c7446dd3aca506" providerId="LiveId" clId="{7F5062D4-5B7F-46C5-8840-140B42F52188}" dt="2025-05-02T03:04:31.957" v="521"/>
        <pc:sldMkLst>
          <pc:docMk/>
          <pc:sldMk cId="2795151059" sldId="6493"/>
        </pc:sldMkLst>
      </pc:sldChg>
      <pc:sldChg chg="modTransition">
        <pc:chgData name="Jim McGowan" userId="e2c7446dd3aca506" providerId="LiveId" clId="{7F5062D4-5B7F-46C5-8840-140B42F52188}" dt="2025-05-02T03:04:31.957" v="521"/>
        <pc:sldMkLst>
          <pc:docMk/>
          <pc:sldMk cId="12045310" sldId="6494"/>
        </pc:sldMkLst>
      </pc:sldChg>
      <pc:sldChg chg="modTransition">
        <pc:chgData name="Jim McGowan" userId="e2c7446dd3aca506" providerId="LiveId" clId="{7F5062D4-5B7F-46C5-8840-140B42F52188}" dt="2025-05-02T03:04:31.957" v="521"/>
        <pc:sldMkLst>
          <pc:docMk/>
          <pc:sldMk cId="1781469548" sldId="6495"/>
        </pc:sldMkLst>
      </pc:sldChg>
      <pc:sldChg chg="modTransition">
        <pc:chgData name="Jim McGowan" userId="e2c7446dd3aca506" providerId="LiveId" clId="{7F5062D4-5B7F-46C5-8840-140B42F52188}" dt="2025-05-02T03:04:31.957" v="521"/>
        <pc:sldMkLst>
          <pc:docMk/>
          <pc:sldMk cId="2988595852" sldId="6496"/>
        </pc:sldMkLst>
      </pc:sldChg>
      <pc:sldChg chg="modTransition">
        <pc:chgData name="Jim McGowan" userId="e2c7446dd3aca506" providerId="LiveId" clId="{7F5062D4-5B7F-46C5-8840-140B42F52188}" dt="2025-05-02T03:04:31.957" v="521"/>
        <pc:sldMkLst>
          <pc:docMk/>
          <pc:sldMk cId="2698670350" sldId="6497"/>
        </pc:sldMkLst>
      </pc:sldChg>
      <pc:sldChg chg="del">
        <pc:chgData name="Jim McGowan" userId="e2c7446dd3aca506" providerId="LiveId" clId="{7F5062D4-5B7F-46C5-8840-140B42F52188}" dt="2025-05-01T21:33:39.793" v="165" actId="47"/>
        <pc:sldMkLst>
          <pc:docMk/>
          <pc:sldMk cId="2686666742" sldId="6501"/>
        </pc:sldMkLst>
      </pc:sldChg>
      <pc:sldChg chg="modTransition">
        <pc:chgData name="Jim McGowan" userId="e2c7446dd3aca506" providerId="LiveId" clId="{7F5062D4-5B7F-46C5-8840-140B42F52188}" dt="2025-05-02T03:04:31.957" v="521"/>
        <pc:sldMkLst>
          <pc:docMk/>
          <pc:sldMk cId="1046661829" sldId="6502"/>
        </pc:sldMkLst>
      </pc:sldChg>
      <pc:sldChg chg="modTransition">
        <pc:chgData name="Jim McGowan" userId="e2c7446dd3aca506" providerId="LiveId" clId="{7F5062D4-5B7F-46C5-8840-140B42F52188}" dt="2025-05-02T03:04:31.957" v="521"/>
        <pc:sldMkLst>
          <pc:docMk/>
          <pc:sldMk cId="3586822599" sldId="6522"/>
        </pc:sldMkLst>
      </pc:sldChg>
      <pc:sldChg chg="modSp mod modTransition">
        <pc:chgData name="Jim McGowan" userId="e2c7446dd3aca506" providerId="LiveId" clId="{7F5062D4-5B7F-46C5-8840-140B42F52188}" dt="2025-05-02T03:10:06.403" v="562" actId="12788"/>
        <pc:sldMkLst>
          <pc:docMk/>
          <pc:sldMk cId="2341257646" sldId="6903"/>
        </pc:sldMkLst>
        <pc:spChg chg="mod">
          <ac:chgData name="Jim McGowan" userId="e2c7446dd3aca506" providerId="LiveId" clId="{7F5062D4-5B7F-46C5-8840-140B42F52188}" dt="2025-05-02T03:10:06.403" v="562" actId="12788"/>
          <ac:spMkLst>
            <pc:docMk/>
            <pc:sldMk cId="2341257646" sldId="6903"/>
            <ac:spMk id="3" creationId="{00000000-0000-0000-0000-000000000000}"/>
          </ac:spMkLst>
        </pc:spChg>
      </pc:sldChg>
      <pc:sldChg chg="del">
        <pc:chgData name="Jim McGowan" userId="e2c7446dd3aca506" providerId="LiveId" clId="{7F5062D4-5B7F-46C5-8840-140B42F52188}" dt="2025-05-01T21:30:02.054" v="154" actId="47"/>
        <pc:sldMkLst>
          <pc:docMk/>
          <pc:sldMk cId="1273600962" sldId="6904"/>
        </pc:sldMkLst>
      </pc:sldChg>
      <pc:sldChg chg="modTransition">
        <pc:chgData name="Jim McGowan" userId="e2c7446dd3aca506" providerId="LiveId" clId="{7F5062D4-5B7F-46C5-8840-140B42F52188}" dt="2025-05-02T03:04:31.957" v="521"/>
        <pc:sldMkLst>
          <pc:docMk/>
          <pc:sldMk cId="1589003434" sldId="8813"/>
        </pc:sldMkLst>
      </pc:sldChg>
      <pc:sldChg chg="modTransition">
        <pc:chgData name="Jim McGowan" userId="e2c7446dd3aca506" providerId="LiveId" clId="{7F5062D4-5B7F-46C5-8840-140B42F52188}" dt="2025-05-02T03:04:31.957" v="521"/>
        <pc:sldMkLst>
          <pc:docMk/>
          <pc:sldMk cId="699438483" sldId="8816"/>
        </pc:sldMkLst>
      </pc:sldChg>
      <pc:sldChg chg="modTransition">
        <pc:chgData name="Jim McGowan" userId="e2c7446dd3aca506" providerId="LiveId" clId="{7F5062D4-5B7F-46C5-8840-140B42F52188}" dt="2025-05-02T03:04:31.957" v="521"/>
        <pc:sldMkLst>
          <pc:docMk/>
          <pc:sldMk cId="3821865716" sldId="8817"/>
        </pc:sldMkLst>
      </pc:sldChg>
      <pc:sldChg chg="modTransition">
        <pc:chgData name="Jim McGowan" userId="e2c7446dd3aca506" providerId="LiveId" clId="{7F5062D4-5B7F-46C5-8840-140B42F52188}" dt="2025-05-02T03:04:31.957" v="521"/>
        <pc:sldMkLst>
          <pc:docMk/>
          <pc:sldMk cId="1192839851" sldId="8818"/>
        </pc:sldMkLst>
      </pc:sldChg>
      <pc:sldChg chg="modTransition">
        <pc:chgData name="Jim McGowan" userId="e2c7446dd3aca506" providerId="LiveId" clId="{7F5062D4-5B7F-46C5-8840-140B42F52188}" dt="2025-05-02T03:04:31.957" v="521"/>
        <pc:sldMkLst>
          <pc:docMk/>
          <pc:sldMk cId="4267381110" sldId="8819"/>
        </pc:sldMkLst>
      </pc:sldChg>
      <pc:sldChg chg="modTransition">
        <pc:chgData name="Jim McGowan" userId="e2c7446dd3aca506" providerId="LiveId" clId="{7F5062D4-5B7F-46C5-8840-140B42F52188}" dt="2025-05-02T03:04:31.957" v="521"/>
        <pc:sldMkLst>
          <pc:docMk/>
          <pc:sldMk cId="3458342668" sldId="8823"/>
        </pc:sldMkLst>
      </pc:sldChg>
      <pc:sldChg chg="modTransition">
        <pc:chgData name="Jim McGowan" userId="e2c7446dd3aca506" providerId="LiveId" clId="{7F5062D4-5B7F-46C5-8840-140B42F52188}" dt="2025-05-02T03:04:31.957" v="521"/>
        <pc:sldMkLst>
          <pc:docMk/>
          <pc:sldMk cId="208947072" sldId="8824"/>
        </pc:sldMkLst>
      </pc:sldChg>
      <pc:sldChg chg="modTransition">
        <pc:chgData name="Jim McGowan" userId="e2c7446dd3aca506" providerId="LiveId" clId="{7F5062D4-5B7F-46C5-8840-140B42F52188}" dt="2025-05-02T03:04:31.957" v="521"/>
        <pc:sldMkLst>
          <pc:docMk/>
          <pc:sldMk cId="3919916256" sldId="8825"/>
        </pc:sldMkLst>
      </pc:sldChg>
      <pc:sldChg chg="modTransition">
        <pc:chgData name="Jim McGowan" userId="e2c7446dd3aca506" providerId="LiveId" clId="{7F5062D4-5B7F-46C5-8840-140B42F52188}" dt="2025-05-02T03:04:31.957" v="521"/>
        <pc:sldMkLst>
          <pc:docMk/>
          <pc:sldMk cId="148641021" sldId="8842"/>
        </pc:sldMkLst>
      </pc:sldChg>
      <pc:sldChg chg="modTransition">
        <pc:chgData name="Jim McGowan" userId="e2c7446dd3aca506" providerId="LiveId" clId="{7F5062D4-5B7F-46C5-8840-140B42F52188}" dt="2025-05-02T03:04:31.957" v="521"/>
        <pc:sldMkLst>
          <pc:docMk/>
          <pc:sldMk cId="3310871280" sldId="8843"/>
        </pc:sldMkLst>
      </pc:sldChg>
      <pc:sldChg chg="modTransition">
        <pc:chgData name="Jim McGowan" userId="e2c7446dd3aca506" providerId="LiveId" clId="{7F5062D4-5B7F-46C5-8840-140B42F52188}" dt="2025-05-02T03:04:31.957" v="521"/>
        <pc:sldMkLst>
          <pc:docMk/>
          <pc:sldMk cId="3257125351" sldId="8844"/>
        </pc:sldMkLst>
      </pc:sldChg>
      <pc:sldChg chg="modTransition">
        <pc:chgData name="Jim McGowan" userId="e2c7446dd3aca506" providerId="LiveId" clId="{7F5062D4-5B7F-46C5-8840-140B42F52188}" dt="2025-05-02T03:04:31.957" v="521"/>
        <pc:sldMkLst>
          <pc:docMk/>
          <pc:sldMk cId="4115021482" sldId="8845"/>
        </pc:sldMkLst>
      </pc:sldChg>
      <pc:sldChg chg="modTransition">
        <pc:chgData name="Jim McGowan" userId="e2c7446dd3aca506" providerId="LiveId" clId="{7F5062D4-5B7F-46C5-8840-140B42F52188}" dt="2025-05-02T03:04:31.957" v="521"/>
        <pc:sldMkLst>
          <pc:docMk/>
          <pc:sldMk cId="1046881559" sldId="8846"/>
        </pc:sldMkLst>
      </pc:sldChg>
      <pc:sldChg chg="modTransition">
        <pc:chgData name="Jim McGowan" userId="e2c7446dd3aca506" providerId="LiveId" clId="{7F5062D4-5B7F-46C5-8840-140B42F52188}" dt="2025-05-02T03:04:31.957" v="521"/>
        <pc:sldMkLst>
          <pc:docMk/>
          <pc:sldMk cId="229765336" sldId="8847"/>
        </pc:sldMkLst>
      </pc:sldChg>
      <pc:sldChg chg="modTransition">
        <pc:chgData name="Jim McGowan" userId="e2c7446dd3aca506" providerId="LiveId" clId="{7F5062D4-5B7F-46C5-8840-140B42F52188}" dt="2025-05-02T03:04:31.957" v="521"/>
        <pc:sldMkLst>
          <pc:docMk/>
          <pc:sldMk cId="1501925619" sldId="8848"/>
        </pc:sldMkLst>
      </pc:sldChg>
      <pc:sldChg chg="modTransition">
        <pc:chgData name="Jim McGowan" userId="e2c7446dd3aca506" providerId="LiveId" clId="{7F5062D4-5B7F-46C5-8840-140B42F52188}" dt="2025-05-02T03:04:31.957" v="521"/>
        <pc:sldMkLst>
          <pc:docMk/>
          <pc:sldMk cId="3155482707" sldId="8849"/>
        </pc:sldMkLst>
      </pc:sldChg>
      <pc:sldChg chg="modTransition">
        <pc:chgData name="Jim McGowan" userId="e2c7446dd3aca506" providerId="LiveId" clId="{7F5062D4-5B7F-46C5-8840-140B42F52188}" dt="2025-05-02T03:04:31.957" v="521"/>
        <pc:sldMkLst>
          <pc:docMk/>
          <pc:sldMk cId="638811893" sldId="8850"/>
        </pc:sldMkLst>
      </pc:sldChg>
      <pc:sldChg chg="modTransition">
        <pc:chgData name="Jim McGowan" userId="e2c7446dd3aca506" providerId="LiveId" clId="{7F5062D4-5B7F-46C5-8840-140B42F52188}" dt="2025-05-02T03:04:31.957" v="521"/>
        <pc:sldMkLst>
          <pc:docMk/>
          <pc:sldMk cId="3253155973" sldId="8851"/>
        </pc:sldMkLst>
      </pc:sldChg>
      <pc:sldChg chg="modTransition">
        <pc:chgData name="Jim McGowan" userId="e2c7446dd3aca506" providerId="LiveId" clId="{7F5062D4-5B7F-46C5-8840-140B42F52188}" dt="2025-05-02T03:04:31.957" v="521"/>
        <pc:sldMkLst>
          <pc:docMk/>
          <pc:sldMk cId="3013771147" sldId="8852"/>
        </pc:sldMkLst>
      </pc:sldChg>
      <pc:sldChg chg="del">
        <pc:chgData name="Jim McGowan" userId="e2c7446dd3aca506" providerId="LiveId" clId="{7F5062D4-5B7F-46C5-8840-140B42F52188}" dt="2025-05-01T21:31:35.338" v="158" actId="47"/>
        <pc:sldMkLst>
          <pc:docMk/>
          <pc:sldMk cId="889217039" sldId="8853"/>
        </pc:sldMkLst>
      </pc:sldChg>
      <pc:sldChg chg="del">
        <pc:chgData name="Jim McGowan" userId="e2c7446dd3aca506" providerId="LiveId" clId="{7F5062D4-5B7F-46C5-8840-140B42F52188}" dt="2025-05-01T21:32:12.324" v="162" actId="47"/>
        <pc:sldMkLst>
          <pc:docMk/>
          <pc:sldMk cId="1883521437" sldId="8854"/>
        </pc:sldMkLst>
      </pc:sldChg>
      <pc:sldChg chg="modTransition">
        <pc:chgData name="Jim McGowan" userId="e2c7446dd3aca506" providerId="LiveId" clId="{7F5062D4-5B7F-46C5-8840-140B42F52188}" dt="2025-05-02T03:04:31.957" v="521"/>
        <pc:sldMkLst>
          <pc:docMk/>
          <pc:sldMk cId="3096396525" sldId="8855"/>
        </pc:sldMkLst>
      </pc:sldChg>
      <pc:sldChg chg="ord modTransition">
        <pc:chgData name="Jim McGowan" userId="e2c7446dd3aca506" providerId="LiveId" clId="{7F5062D4-5B7F-46C5-8840-140B42F52188}" dt="2025-05-02T03:04:31.957" v="521"/>
        <pc:sldMkLst>
          <pc:docMk/>
          <pc:sldMk cId="1483557768" sldId="8856"/>
        </pc:sldMkLst>
      </pc:sldChg>
      <pc:sldChg chg="modTransition">
        <pc:chgData name="Jim McGowan" userId="e2c7446dd3aca506" providerId="LiveId" clId="{7F5062D4-5B7F-46C5-8840-140B42F52188}" dt="2025-05-02T03:04:31.957" v="521"/>
        <pc:sldMkLst>
          <pc:docMk/>
          <pc:sldMk cId="4274650686" sldId="11071"/>
        </pc:sldMkLst>
      </pc:sldChg>
      <pc:sldChg chg="modSp mod modTransition">
        <pc:chgData name="Jim McGowan" userId="e2c7446dd3aca506" providerId="LiveId" clId="{7F5062D4-5B7F-46C5-8840-140B42F52188}" dt="2025-05-02T03:11:27.501" v="572" actId="20577"/>
        <pc:sldMkLst>
          <pc:docMk/>
          <pc:sldMk cId="1169847031" sldId="11101"/>
        </pc:sldMkLst>
      </pc:sldChg>
      <pc:sldChg chg="modTransition">
        <pc:chgData name="Jim McGowan" userId="e2c7446dd3aca506" providerId="LiveId" clId="{7F5062D4-5B7F-46C5-8840-140B42F52188}" dt="2025-05-02T03:04:31.957" v="521"/>
        <pc:sldMkLst>
          <pc:docMk/>
          <pc:sldMk cId="22197450" sldId="11102"/>
        </pc:sldMkLst>
      </pc:sldChg>
      <pc:sldChg chg="modTransition">
        <pc:chgData name="Jim McGowan" userId="e2c7446dd3aca506" providerId="LiveId" clId="{7F5062D4-5B7F-46C5-8840-140B42F52188}" dt="2025-05-02T03:04:31.957" v="521"/>
        <pc:sldMkLst>
          <pc:docMk/>
          <pc:sldMk cId="1506806047" sldId="11103"/>
        </pc:sldMkLst>
      </pc:sldChg>
      <pc:sldChg chg="modTransition">
        <pc:chgData name="Jim McGowan" userId="e2c7446dd3aca506" providerId="LiveId" clId="{7F5062D4-5B7F-46C5-8840-140B42F52188}" dt="2025-05-02T03:04:31.957" v="521"/>
        <pc:sldMkLst>
          <pc:docMk/>
          <pc:sldMk cId="1046254186" sldId="11104"/>
        </pc:sldMkLst>
      </pc:sldChg>
      <pc:sldChg chg="modTransition">
        <pc:chgData name="Jim McGowan" userId="e2c7446dd3aca506" providerId="LiveId" clId="{7F5062D4-5B7F-46C5-8840-140B42F52188}" dt="2025-05-02T03:04:31.957" v="521"/>
        <pc:sldMkLst>
          <pc:docMk/>
          <pc:sldMk cId="2053185661" sldId="11105"/>
        </pc:sldMkLst>
      </pc:sldChg>
      <pc:sldChg chg="modTransition">
        <pc:chgData name="Jim McGowan" userId="e2c7446dd3aca506" providerId="LiveId" clId="{7F5062D4-5B7F-46C5-8840-140B42F52188}" dt="2025-05-02T03:04:31.957" v="521"/>
        <pc:sldMkLst>
          <pc:docMk/>
          <pc:sldMk cId="203162872" sldId="11106"/>
        </pc:sldMkLst>
      </pc:sldChg>
      <pc:sldChg chg="modTransition">
        <pc:chgData name="Jim McGowan" userId="e2c7446dd3aca506" providerId="LiveId" clId="{7F5062D4-5B7F-46C5-8840-140B42F52188}" dt="2025-05-02T03:04:31.957" v="521"/>
        <pc:sldMkLst>
          <pc:docMk/>
          <pc:sldMk cId="463668697" sldId="11107"/>
        </pc:sldMkLst>
      </pc:sldChg>
      <pc:sldChg chg="modTransition">
        <pc:chgData name="Jim McGowan" userId="e2c7446dd3aca506" providerId="LiveId" clId="{7F5062D4-5B7F-46C5-8840-140B42F52188}" dt="2025-05-02T03:04:31.957" v="521"/>
        <pc:sldMkLst>
          <pc:docMk/>
          <pc:sldMk cId="1285286425" sldId="11108"/>
        </pc:sldMkLst>
      </pc:sldChg>
      <pc:sldChg chg="modTransition">
        <pc:chgData name="Jim McGowan" userId="e2c7446dd3aca506" providerId="LiveId" clId="{7F5062D4-5B7F-46C5-8840-140B42F52188}" dt="2025-05-02T03:04:31.957" v="521"/>
        <pc:sldMkLst>
          <pc:docMk/>
          <pc:sldMk cId="3732959076" sldId="11109"/>
        </pc:sldMkLst>
      </pc:sldChg>
      <pc:sldChg chg="modTransition">
        <pc:chgData name="Jim McGowan" userId="e2c7446dd3aca506" providerId="LiveId" clId="{7F5062D4-5B7F-46C5-8840-140B42F52188}" dt="2025-05-02T03:04:31.957" v="521"/>
        <pc:sldMkLst>
          <pc:docMk/>
          <pc:sldMk cId="3807377755" sldId="11110"/>
        </pc:sldMkLst>
      </pc:sldChg>
      <pc:sldChg chg="modTransition">
        <pc:chgData name="Jim McGowan" userId="e2c7446dd3aca506" providerId="LiveId" clId="{7F5062D4-5B7F-46C5-8840-140B42F52188}" dt="2025-05-02T03:04:31.957" v="521"/>
        <pc:sldMkLst>
          <pc:docMk/>
          <pc:sldMk cId="1176981486" sldId="11111"/>
        </pc:sldMkLst>
      </pc:sldChg>
      <pc:sldChg chg="modTransition">
        <pc:chgData name="Jim McGowan" userId="e2c7446dd3aca506" providerId="LiveId" clId="{7F5062D4-5B7F-46C5-8840-140B42F52188}" dt="2025-05-02T03:04:31.957" v="521"/>
        <pc:sldMkLst>
          <pc:docMk/>
          <pc:sldMk cId="1338479589" sldId="11112"/>
        </pc:sldMkLst>
      </pc:sldChg>
      <pc:sldChg chg="modTransition">
        <pc:chgData name="Jim McGowan" userId="e2c7446dd3aca506" providerId="LiveId" clId="{7F5062D4-5B7F-46C5-8840-140B42F52188}" dt="2025-05-02T03:04:31.957" v="521"/>
        <pc:sldMkLst>
          <pc:docMk/>
          <pc:sldMk cId="3557917050" sldId="11113"/>
        </pc:sldMkLst>
      </pc:sldChg>
      <pc:sldChg chg="modTransition">
        <pc:chgData name="Jim McGowan" userId="e2c7446dd3aca506" providerId="LiveId" clId="{7F5062D4-5B7F-46C5-8840-140B42F52188}" dt="2025-05-02T03:04:31.957" v="521"/>
        <pc:sldMkLst>
          <pc:docMk/>
          <pc:sldMk cId="2374499501" sldId="11114"/>
        </pc:sldMkLst>
      </pc:sldChg>
      <pc:sldChg chg="modTransition">
        <pc:chgData name="Jim McGowan" userId="e2c7446dd3aca506" providerId="LiveId" clId="{7F5062D4-5B7F-46C5-8840-140B42F52188}" dt="2025-05-02T03:04:31.957" v="521"/>
        <pc:sldMkLst>
          <pc:docMk/>
          <pc:sldMk cId="2077761094" sldId="11115"/>
        </pc:sldMkLst>
      </pc:sldChg>
      <pc:sldChg chg="modTransition">
        <pc:chgData name="Jim McGowan" userId="e2c7446dd3aca506" providerId="LiveId" clId="{7F5062D4-5B7F-46C5-8840-140B42F52188}" dt="2025-05-02T03:04:31.957" v="521"/>
        <pc:sldMkLst>
          <pc:docMk/>
          <pc:sldMk cId="936991082" sldId="11116"/>
        </pc:sldMkLst>
      </pc:sldChg>
      <pc:sldChg chg="modTransition">
        <pc:chgData name="Jim McGowan" userId="e2c7446dd3aca506" providerId="LiveId" clId="{7F5062D4-5B7F-46C5-8840-140B42F52188}" dt="2025-05-02T03:04:31.957" v="521"/>
        <pc:sldMkLst>
          <pc:docMk/>
          <pc:sldMk cId="455555032" sldId="11117"/>
        </pc:sldMkLst>
      </pc:sldChg>
      <pc:sldChg chg="modTransition">
        <pc:chgData name="Jim McGowan" userId="e2c7446dd3aca506" providerId="LiveId" clId="{7F5062D4-5B7F-46C5-8840-140B42F52188}" dt="2025-05-02T03:04:31.957" v="521"/>
        <pc:sldMkLst>
          <pc:docMk/>
          <pc:sldMk cId="1416106159" sldId="11118"/>
        </pc:sldMkLst>
      </pc:sldChg>
      <pc:sldChg chg="ord modTransition">
        <pc:chgData name="Jim McGowan" userId="e2c7446dd3aca506" providerId="LiveId" clId="{7F5062D4-5B7F-46C5-8840-140B42F52188}" dt="2025-05-02T03:04:31.957" v="521"/>
        <pc:sldMkLst>
          <pc:docMk/>
          <pc:sldMk cId="616822216" sldId="11119"/>
        </pc:sldMkLst>
      </pc:sldChg>
      <pc:sldChg chg="modTransition">
        <pc:chgData name="Jim McGowan" userId="e2c7446dd3aca506" providerId="LiveId" clId="{7F5062D4-5B7F-46C5-8840-140B42F52188}" dt="2025-05-02T03:04:31.957" v="521"/>
        <pc:sldMkLst>
          <pc:docMk/>
          <pc:sldMk cId="4239698700" sldId="11120"/>
        </pc:sldMkLst>
      </pc:sldChg>
      <pc:sldChg chg="modTransition">
        <pc:chgData name="Jim McGowan" userId="e2c7446dd3aca506" providerId="LiveId" clId="{7F5062D4-5B7F-46C5-8840-140B42F52188}" dt="2025-05-02T03:04:31.957" v="521"/>
        <pc:sldMkLst>
          <pc:docMk/>
          <pc:sldMk cId="3044587410" sldId="11121"/>
        </pc:sldMkLst>
      </pc:sldChg>
      <pc:sldChg chg="modTransition">
        <pc:chgData name="Jim McGowan" userId="e2c7446dd3aca506" providerId="LiveId" clId="{7F5062D4-5B7F-46C5-8840-140B42F52188}" dt="2025-05-02T03:04:31.957" v="521"/>
        <pc:sldMkLst>
          <pc:docMk/>
          <pc:sldMk cId="1688222823" sldId="11122"/>
        </pc:sldMkLst>
      </pc:sldChg>
      <pc:sldChg chg="modTransition">
        <pc:chgData name="Jim McGowan" userId="e2c7446dd3aca506" providerId="LiveId" clId="{7F5062D4-5B7F-46C5-8840-140B42F52188}" dt="2025-05-02T03:04:31.957" v="521"/>
        <pc:sldMkLst>
          <pc:docMk/>
          <pc:sldMk cId="293185705" sldId="11123"/>
        </pc:sldMkLst>
      </pc:sldChg>
      <pc:sldChg chg="modTransition">
        <pc:chgData name="Jim McGowan" userId="e2c7446dd3aca506" providerId="LiveId" clId="{7F5062D4-5B7F-46C5-8840-140B42F52188}" dt="2025-05-02T03:04:31.957" v="521"/>
        <pc:sldMkLst>
          <pc:docMk/>
          <pc:sldMk cId="461407556" sldId="11124"/>
        </pc:sldMkLst>
      </pc:sldChg>
      <pc:sldChg chg="modTransition">
        <pc:chgData name="Jim McGowan" userId="e2c7446dd3aca506" providerId="LiveId" clId="{7F5062D4-5B7F-46C5-8840-140B42F52188}" dt="2025-05-02T03:04:31.957" v="521"/>
        <pc:sldMkLst>
          <pc:docMk/>
          <pc:sldMk cId="321777711" sldId="11125"/>
        </pc:sldMkLst>
      </pc:sldChg>
      <pc:sldChg chg="modTransition">
        <pc:chgData name="Jim McGowan" userId="e2c7446dd3aca506" providerId="LiveId" clId="{7F5062D4-5B7F-46C5-8840-140B42F52188}" dt="2025-05-02T03:04:31.957" v="521"/>
        <pc:sldMkLst>
          <pc:docMk/>
          <pc:sldMk cId="314159990" sldId="11126"/>
        </pc:sldMkLst>
      </pc:sldChg>
      <pc:sldChg chg="modTransition">
        <pc:chgData name="Jim McGowan" userId="e2c7446dd3aca506" providerId="LiveId" clId="{7F5062D4-5B7F-46C5-8840-140B42F52188}" dt="2025-05-02T03:04:31.957" v="521"/>
        <pc:sldMkLst>
          <pc:docMk/>
          <pc:sldMk cId="231244018" sldId="11127"/>
        </pc:sldMkLst>
      </pc:sldChg>
      <pc:sldChg chg="modSp mod modTransition">
        <pc:chgData name="Jim McGowan" userId="e2c7446dd3aca506" providerId="LiveId" clId="{7F5062D4-5B7F-46C5-8840-140B42F52188}" dt="2025-05-02T03:04:31.957" v="521"/>
        <pc:sldMkLst>
          <pc:docMk/>
          <pc:sldMk cId="1458993971" sldId="27967"/>
        </pc:sldMkLst>
        <pc:spChg chg="mod">
          <ac:chgData name="Jim McGowan" userId="e2c7446dd3aca506" providerId="LiveId" clId="{7F5062D4-5B7F-46C5-8840-140B42F52188}" dt="2025-05-02T02:56:52.157" v="494" actId="2711"/>
          <ac:spMkLst>
            <pc:docMk/>
            <pc:sldMk cId="1458993971" sldId="27967"/>
            <ac:spMk id="2" creationId="{4D231FA8-2FE2-90CF-38F8-28581FC8A5DB}"/>
          </ac:spMkLst>
        </pc:spChg>
      </pc:sldChg>
      <pc:sldChg chg="modSp del mod modTransition">
        <pc:chgData name="Jim McGowan" userId="e2c7446dd3aca506" providerId="LiveId" clId="{7F5062D4-5B7F-46C5-8840-140B42F52188}" dt="2025-05-02T03:08:57.047" v="558" actId="47"/>
        <pc:sldMkLst>
          <pc:docMk/>
          <pc:sldMk cId="3104401360" sldId="27969"/>
        </pc:sldMkLst>
      </pc:sldChg>
      <pc:sldChg chg="modSp add mod modTransition">
        <pc:chgData name="Jim McGowan" userId="e2c7446dd3aca506" providerId="LiveId" clId="{7F5062D4-5B7F-46C5-8840-140B42F52188}" dt="2025-05-02T03:04:31.957" v="521"/>
        <pc:sldMkLst>
          <pc:docMk/>
          <pc:sldMk cId="3681912821" sldId="27970"/>
        </pc:sldMkLst>
        <pc:spChg chg="mod">
          <ac:chgData name="Jim McGowan" userId="e2c7446dd3aca506" providerId="LiveId" clId="{7F5062D4-5B7F-46C5-8840-140B42F52188}" dt="2025-05-01T21:43:56.238" v="214" actId="11"/>
          <ac:spMkLst>
            <pc:docMk/>
            <pc:sldMk cId="3681912821" sldId="27970"/>
            <ac:spMk id="3" creationId="{D131DF97-FF4A-FF0D-9046-9209F8F006D0}"/>
          </ac:spMkLst>
        </pc:spChg>
      </pc:sldChg>
      <pc:sldChg chg="modSp add del mod">
        <pc:chgData name="Jim McGowan" userId="e2c7446dd3aca506" providerId="LiveId" clId="{7F5062D4-5B7F-46C5-8840-140B42F52188}" dt="2025-05-01T21:20:15.087" v="115" actId="47"/>
        <pc:sldMkLst>
          <pc:docMk/>
          <pc:sldMk cId="2230643783" sldId="27971"/>
        </pc:sldMkLst>
      </pc:sldChg>
      <pc:sldChg chg="addSp delSp modSp add mod modTransition">
        <pc:chgData name="Jim McGowan" userId="e2c7446dd3aca506" providerId="LiveId" clId="{7F5062D4-5B7F-46C5-8840-140B42F52188}" dt="2025-05-02T03:19:49.924" v="583" actId="478"/>
        <pc:sldMkLst>
          <pc:docMk/>
          <pc:sldMk cId="2778011370" sldId="27972"/>
        </pc:sldMkLst>
        <pc:spChg chg="mod">
          <ac:chgData name="Jim McGowan" userId="e2c7446dd3aca506" providerId="LiveId" clId="{7F5062D4-5B7F-46C5-8840-140B42F52188}" dt="2025-05-01T21:15:14.154" v="86" actId="108"/>
          <ac:spMkLst>
            <pc:docMk/>
            <pc:sldMk cId="2778011370" sldId="27972"/>
            <ac:spMk id="3" creationId="{453C8334-B329-70B4-6AC2-F72E3A220303}"/>
          </ac:spMkLst>
        </pc:spChg>
        <pc:picChg chg="add mod">
          <ac:chgData name="Jim McGowan" userId="e2c7446dd3aca506" providerId="LiveId" clId="{7F5062D4-5B7F-46C5-8840-140B42F52188}" dt="2025-05-02T03:19:47.925" v="582"/>
          <ac:picMkLst>
            <pc:docMk/>
            <pc:sldMk cId="2778011370" sldId="27972"/>
            <ac:picMk id="2" creationId="{A49EC2EB-2464-BC2E-42AB-790E3C380156}"/>
          </ac:picMkLst>
        </pc:picChg>
      </pc:sldChg>
      <pc:sldChg chg="addSp delSp modSp add mod modTransition">
        <pc:chgData name="Jim McGowan" userId="e2c7446dd3aca506" providerId="LiveId" clId="{7F5062D4-5B7F-46C5-8840-140B42F52188}" dt="2025-05-02T03:20:11.931" v="587" actId="478"/>
        <pc:sldMkLst>
          <pc:docMk/>
          <pc:sldMk cId="2271394816" sldId="27973"/>
        </pc:sldMkLst>
        <pc:spChg chg="mod">
          <ac:chgData name="Jim McGowan" userId="e2c7446dd3aca506" providerId="LiveId" clId="{7F5062D4-5B7F-46C5-8840-140B42F52188}" dt="2025-05-01T21:16:17.250" v="92" actId="108"/>
          <ac:spMkLst>
            <pc:docMk/>
            <pc:sldMk cId="2271394816" sldId="27973"/>
            <ac:spMk id="3" creationId="{70E8D944-E82E-765D-15C3-D688A04D954A}"/>
          </ac:spMkLst>
        </pc:spChg>
        <pc:picChg chg="add mod">
          <ac:chgData name="Jim McGowan" userId="e2c7446dd3aca506" providerId="LiveId" clId="{7F5062D4-5B7F-46C5-8840-140B42F52188}" dt="2025-05-02T03:20:10.530" v="586"/>
          <ac:picMkLst>
            <pc:docMk/>
            <pc:sldMk cId="2271394816" sldId="27973"/>
            <ac:picMk id="2" creationId="{7423246C-46C1-2823-0AC5-C84F1C14165F}"/>
          </ac:picMkLst>
        </pc:picChg>
      </pc:sldChg>
      <pc:sldChg chg="addSp delSp modSp add mod modTransition">
        <pc:chgData name="Jim McGowan" userId="e2c7446dd3aca506" providerId="LiveId" clId="{7F5062D4-5B7F-46C5-8840-140B42F52188}" dt="2025-05-02T03:20:02.247" v="585" actId="478"/>
        <pc:sldMkLst>
          <pc:docMk/>
          <pc:sldMk cId="3835704624" sldId="27974"/>
        </pc:sldMkLst>
        <pc:spChg chg="mod">
          <ac:chgData name="Jim McGowan" userId="e2c7446dd3aca506" providerId="LiveId" clId="{7F5062D4-5B7F-46C5-8840-140B42F52188}" dt="2025-05-01T21:16:45.549" v="96" actId="108"/>
          <ac:spMkLst>
            <pc:docMk/>
            <pc:sldMk cId="3835704624" sldId="27974"/>
            <ac:spMk id="3" creationId="{55EE223E-2BA9-51E9-4CBD-30EC63EA60C7}"/>
          </ac:spMkLst>
        </pc:spChg>
        <pc:picChg chg="add mod">
          <ac:chgData name="Jim McGowan" userId="e2c7446dd3aca506" providerId="LiveId" clId="{7F5062D4-5B7F-46C5-8840-140B42F52188}" dt="2025-05-02T03:20:00.818" v="584"/>
          <ac:picMkLst>
            <pc:docMk/>
            <pc:sldMk cId="3835704624" sldId="27974"/>
            <ac:picMk id="2" creationId="{49AAAEF0-1A69-A0F3-073E-80F7C2CF7B22}"/>
          </ac:picMkLst>
        </pc:picChg>
      </pc:sldChg>
      <pc:sldChg chg="addSp delSp modSp add mod modTransition">
        <pc:chgData name="Jim McGowan" userId="e2c7446dd3aca506" providerId="LiveId" clId="{7F5062D4-5B7F-46C5-8840-140B42F52188}" dt="2025-05-02T03:22:15.300" v="595"/>
        <pc:sldMkLst>
          <pc:docMk/>
          <pc:sldMk cId="203324940" sldId="27975"/>
        </pc:sldMkLst>
        <pc:spChg chg="mod">
          <ac:chgData name="Jim McGowan" userId="e2c7446dd3aca506" providerId="LiveId" clId="{7F5062D4-5B7F-46C5-8840-140B42F52188}" dt="2025-05-01T21:17:20.746" v="100" actId="108"/>
          <ac:spMkLst>
            <pc:docMk/>
            <pc:sldMk cId="203324940" sldId="27975"/>
            <ac:spMk id="3" creationId="{AF7F678D-02D1-9802-5551-43432D43E1F9}"/>
          </ac:spMkLst>
        </pc:spChg>
        <pc:picChg chg="add mod">
          <ac:chgData name="Jim McGowan" userId="e2c7446dd3aca506" providerId="LiveId" clId="{7F5062D4-5B7F-46C5-8840-140B42F52188}" dt="2025-05-02T03:22:15.300" v="595"/>
          <ac:picMkLst>
            <pc:docMk/>
            <pc:sldMk cId="203324940" sldId="27975"/>
            <ac:picMk id="2" creationId="{2293A932-DE81-E6DC-3FB8-9EAA39FB1F13}"/>
          </ac:picMkLst>
        </pc:picChg>
      </pc:sldChg>
      <pc:sldChg chg="addSp delSp modSp add mod modTransition">
        <pc:chgData name="Jim McGowan" userId="e2c7446dd3aca506" providerId="LiveId" clId="{7F5062D4-5B7F-46C5-8840-140B42F52188}" dt="2025-05-02T03:17:17.136" v="576"/>
        <pc:sldMkLst>
          <pc:docMk/>
          <pc:sldMk cId="274068897" sldId="27976"/>
        </pc:sldMkLst>
      </pc:sldChg>
      <pc:sldChg chg="addSp delSp modSp add mod modTransition">
        <pc:chgData name="Jim McGowan" userId="e2c7446dd3aca506" providerId="LiveId" clId="{7F5062D4-5B7F-46C5-8840-140B42F52188}" dt="2025-05-02T03:24:42.206" v="625" actId="478"/>
        <pc:sldMkLst>
          <pc:docMk/>
          <pc:sldMk cId="1517833978" sldId="27977"/>
        </pc:sldMkLst>
        <pc:spChg chg="mod">
          <ac:chgData name="Jim McGowan" userId="e2c7446dd3aca506" providerId="LiveId" clId="{7F5062D4-5B7F-46C5-8840-140B42F52188}" dt="2025-05-01T21:24:14.700" v="120" actId="108"/>
          <ac:spMkLst>
            <pc:docMk/>
            <pc:sldMk cId="1517833978" sldId="27977"/>
            <ac:spMk id="3" creationId="{4DEE9C69-2BB5-BB2F-1F5D-7080EE5B5927}"/>
          </ac:spMkLst>
        </pc:spChg>
        <pc:spChg chg="mod">
          <ac:chgData name="Jim McGowan" userId="e2c7446dd3aca506" providerId="LiveId" clId="{7F5062D4-5B7F-46C5-8840-140B42F52188}" dt="2025-05-01T21:46:27.167" v="218" actId="108"/>
          <ac:spMkLst>
            <pc:docMk/>
            <pc:sldMk cId="1517833978" sldId="27977"/>
            <ac:spMk id="4" creationId="{644B6F66-817B-C38D-CFC2-0F0B8547C650}"/>
          </ac:spMkLst>
        </pc:spChg>
        <pc:picChg chg="add mod">
          <ac:chgData name="Jim McGowan" userId="e2c7446dd3aca506" providerId="LiveId" clId="{7F5062D4-5B7F-46C5-8840-140B42F52188}" dt="2025-05-02T03:24:40.408" v="624"/>
          <ac:picMkLst>
            <pc:docMk/>
            <pc:sldMk cId="1517833978" sldId="27977"/>
            <ac:picMk id="2" creationId="{B75909B4-425E-0AF5-D0CC-FF509F5EDC19}"/>
          </ac:picMkLst>
        </pc:picChg>
      </pc:sldChg>
      <pc:sldChg chg="addSp delSp modSp add mod modTransition">
        <pc:chgData name="Jim McGowan" userId="e2c7446dd3aca506" providerId="LiveId" clId="{7F5062D4-5B7F-46C5-8840-140B42F52188}" dt="2025-05-02T03:25:20.423" v="637" actId="478"/>
        <pc:sldMkLst>
          <pc:docMk/>
          <pc:sldMk cId="1839954156" sldId="27978"/>
        </pc:sldMkLst>
        <pc:spChg chg="mod">
          <ac:chgData name="Jim McGowan" userId="e2c7446dd3aca506" providerId="LiveId" clId="{7F5062D4-5B7F-46C5-8840-140B42F52188}" dt="2025-05-01T21:24:59.116" v="124" actId="108"/>
          <ac:spMkLst>
            <pc:docMk/>
            <pc:sldMk cId="1839954156" sldId="27978"/>
            <ac:spMk id="3" creationId="{AA39102C-843A-4E6C-282F-8C7C0F2E2FD2}"/>
          </ac:spMkLst>
        </pc:spChg>
        <pc:spChg chg="mod">
          <ac:chgData name="Jim McGowan" userId="e2c7446dd3aca506" providerId="LiveId" clId="{7F5062D4-5B7F-46C5-8840-140B42F52188}" dt="2025-05-01T21:46:42.641" v="219" actId="108"/>
          <ac:spMkLst>
            <pc:docMk/>
            <pc:sldMk cId="1839954156" sldId="27978"/>
            <ac:spMk id="4" creationId="{F33053EA-32AA-D559-444F-8BFDCE8BC0B9}"/>
          </ac:spMkLst>
        </pc:spChg>
        <pc:picChg chg="add mod">
          <ac:chgData name="Jim McGowan" userId="e2c7446dd3aca506" providerId="LiveId" clId="{7F5062D4-5B7F-46C5-8840-140B42F52188}" dt="2025-05-02T03:25:18.923" v="636"/>
          <ac:picMkLst>
            <pc:docMk/>
            <pc:sldMk cId="1839954156" sldId="27978"/>
            <ac:picMk id="2" creationId="{64FD4284-ACCA-F898-12EB-9D2FB2A4C1CA}"/>
          </ac:picMkLst>
        </pc:picChg>
      </pc:sldChg>
      <pc:sldChg chg="addSp delSp modSp add mod modTransition">
        <pc:chgData name="Jim McGowan" userId="e2c7446dd3aca506" providerId="LiveId" clId="{7F5062D4-5B7F-46C5-8840-140B42F52188}" dt="2025-05-02T03:25:32.148" v="641" actId="478"/>
        <pc:sldMkLst>
          <pc:docMk/>
          <pc:sldMk cId="3194561648" sldId="27979"/>
        </pc:sldMkLst>
        <pc:spChg chg="mod">
          <ac:chgData name="Jim McGowan" userId="e2c7446dd3aca506" providerId="LiveId" clId="{7F5062D4-5B7F-46C5-8840-140B42F52188}" dt="2025-05-01T21:25:25.679" v="128" actId="108"/>
          <ac:spMkLst>
            <pc:docMk/>
            <pc:sldMk cId="3194561648" sldId="27979"/>
            <ac:spMk id="3" creationId="{D290A999-CAB7-8D58-57B4-D7825BBF1440}"/>
          </ac:spMkLst>
        </pc:spChg>
        <pc:spChg chg="mod">
          <ac:chgData name="Jim McGowan" userId="e2c7446dd3aca506" providerId="LiveId" clId="{7F5062D4-5B7F-46C5-8840-140B42F52188}" dt="2025-05-01T21:46:49.915" v="220" actId="108"/>
          <ac:spMkLst>
            <pc:docMk/>
            <pc:sldMk cId="3194561648" sldId="27979"/>
            <ac:spMk id="4" creationId="{773DAA40-A83E-941F-30BE-63BAE52BD750}"/>
          </ac:spMkLst>
        </pc:spChg>
        <pc:picChg chg="add mod">
          <ac:chgData name="Jim McGowan" userId="e2c7446dd3aca506" providerId="LiveId" clId="{7F5062D4-5B7F-46C5-8840-140B42F52188}" dt="2025-05-02T03:25:30.924" v="640"/>
          <ac:picMkLst>
            <pc:docMk/>
            <pc:sldMk cId="3194561648" sldId="27979"/>
            <ac:picMk id="2" creationId="{8E7DD8D7-A455-855E-9D49-EAC4D0A43318}"/>
          </ac:picMkLst>
        </pc:picChg>
      </pc:sldChg>
      <pc:sldChg chg="addSp delSp modSp add mod modTransition">
        <pc:chgData name="Jim McGowan" userId="e2c7446dd3aca506" providerId="LiveId" clId="{7F5062D4-5B7F-46C5-8840-140B42F52188}" dt="2025-05-02T03:22:45.536" v="597" actId="478"/>
        <pc:sldMkLst>
          <pc:docMk/>
          <pc:sldMk cId="839505369" sldId="27980"/>
        </pc:sldMkLst>
        <pc:spChg chg="mod">
          <ac:chgData name="Jim McGowan" userId="e2c7446dd3aca506" providerId="LiveId" clId="{7F5062D4-5B7F-46C5-8840-140B42F52188}" dt="2025-05-01T21:26:50.656" v="132" actId="108"/>
          <ac:spMkLst>
            <pc:docMk/>
            <pc:sldMk cId="839505369" sldId="27980"/>
            <ac:spMk id="3" creationId="{6C3F9BED-5147-71D6-03EF-C18FB128C8F9}"/>
          </ac:spMkLst>
        </pc:spChg>
      </pc:sldChg>
      <pc:sldChg chg="addSp delSp modSp add mod modTransition">
        <pc:chgData name="Jim McGowan" userId="e2c7446dd3aca506" providerId="LiveId" clId="{7F5062D4-5B7F-46C5-8840-140B42F52188}" dt="2025-05-02T03:23:57.493" v="615" actId="478"/>
        <pc:sldMkLst>
          <pc:docMk/>
          <pc:sldMk cId="3331962748" sldId="27981"/>
        </pc:sldMkLst>
        <pc:spChg chg="mod">
          <ac:chgData name="Jim McGowan" userId="e2c7446dd3aca506" providerId="LiveId" clId="{7F5062D4-5B7F-46C5-8840-140B42F52188}" dt="2025-05-01T21:27:16.834" v="136" actId="108"/>
          <ac:spMkLst>
            <pc:docMk/>
            <pc:sldMk cId="3331962748" sldId="27981"/>
            <ac:spMk id="3" creationId="{3C0626CA-D127-3C20-04FB-6172991682E2}"/>
          </ac:spMkLst>
        </pc:spChg>
      </pc:sldChg>
      <pc:sldChg chg="addSp delSp modSp add mod modTransition">
        <pc:chgData name="Jim McGowan" userId="e2c7446dd3aca506" providerId="LiveId" clId="{7F5062D4-5B7F-46C5-8840-140B42F52188}" dt="2025-05-02T03:24:53.290" v="629"/>
        <pc:sldMkLst>
          <pc:docMk/>
          <pc:sldMk cId="452539505" sldId="27982"/>
        </pc:sldMkLst>
        <pc:spChg chg="mod">
          <ac:chgData name="Jim McGowan" userId="e2c7446dd3aca506" providerId="LiveId" clId="{7F5062D4-5B7F-46C5-8840-140B42F52188}" dt="2025-05-01T21:29:56.187" v="153" actId="108"/>
          <ac:spMkLst>
            <pc:docMk/>
            <pc:sldMk cId="452539505" sldId="27982"/>
            <ac:spMk id="3" creationId="{BEA479A4-8B30-F40C-D191-BD0841482F5F}"/>
          </ac:spMkLst>
        </pc:spChg>
        <pc:picChg chg="add mod">
          <ac:chgData name="Jim McGowan" userId="e2c7446dd3aca506" providerId="LiveId" clId="{7F5062D4-5B7F-46C5-8840-140B42F52188}" dt="2025-05-02T03:24:53.290" v="629"/>
          <ac:picMkLst>
            <pc:docMk/>
            <pc:sldMk cId="452539505" sldId="27982"/>
            <ac:picMk id="2" creationId="{3CE96E3F-717D-6689-872D-AB62067B1576}"/>
          </ac:picMkLst>
        </pc:picChg>
      </pc:sldChg>
      <pc:sldChg chg="addSp delSp modSp add mod modTransition">
        <pc:chgData name="Jim McGowan" userId="e2c7446dd3aca506" providerId="LiveId" clId="{7F5062D4-5B7F-46C5-8840-140B42F52188}" dt="2025-05-02T03:25:04.341" v="631" actId="478"/>
        <pc:sldMkLst>
          <pc:docMk/>
          <pc:sldMk cId="3759304741" sldId="27983"/>
        </pc:sldMkLst>
        <pc:spChg chg="mod">
          <ac:chgData name="Jim McGowan" userId="e2c7446dd3aca506" providerId="LiveId" clId="{7F5062D4-5B7F-46C5-8840-140B42F52188}" dt="2025-05-01T21:30:44.597" v="157" actId="108"/>
          <ac:spMkLst>
            <pc:docMk/>
            <pc:sldMk cId="3759304741" sldId="27983"/>
            <ac:spMk id="3" creationId="{AA33C19E-3561-FC31-EFCF-758E66AD9B59}"/>
          </ac:spMkLst>
        </pc:spChg>
        <pc:picChg chg="add mod">
          <ac:chgData name="Jim McGowan" userId="e2c7446dd3aca506" providerId="LiveId" clId="{7F5062D4-5B7F-46C5-8840-140B42F52188}" dt="2025-05-02T03:25:02.183" v="630"/>
          <ac:picMkLst>
            <pc:docMk/>
            <pc:sldMk cId="3759304741" sldId="27983"/>
            <ac:picMk id="2" creationId="{6475BCBE-2FDF-5C5A-1663-0A566119207D}"/>
          </ac:picMkLst>
        </pc:picChg>
      </pc:sldChg>
      <pc:sldChg chg="addSp delSp modSp add mod modTransition">
        <pc:chgData name="Jim McGowan" userId="e2c7446dd3aca506" providerId="LiveId" clId="{7F5062D4-5B7F-46C5-8840-140B42F52188}" dt="2025-05-02T03:25:10.363" v="633" actId="478"/>
        <pc:sldMkLst>
          <pc:docMk/>
          <pc:sldMk cId="3186510387" sldId="27984"/>
        </pc:sldMkLst>
        <pc:spChg chg="mod">
          <ac:chgData name="Jim McGowan" userId="e2c7446dd3aca506" providerId="LiveId" clId="{7F5062D4-5B7F-46C5-8840-140B42F52188}" dt="2025-05-01T21:32:08.964" v="161" actId="108"/>
          <ac:spMkLst>
            <pc:docMk/>
            <pc:sldMk cId="3186510387" sldId="27984"/>
            <ac:spMk id="3" creationId="{33C6D71B-120C-1419-AE80-0B2BE3FC233D}"/>
          </ac:spMkLst>
        </pc:spChg>
        <pc:picChg chg="add mod">
          <ac:chgData name="Jim McGowan" userId="e2c7446dd3aca506" providerId="LiveId" clId="{7F5062D4-5B7F-46C5-8840-140B42F52188}" dt="2025-05-02T03:25:08.970" v="632"/>
          <ac:picMkLst>
            <pc:docMk/>
            <pc:sldMk cId="3186510387" sldId="27984"/>
            <ac:picMk id="2" creationId="{7FDEE420-18A8-39B1-F883-917B825CE8F9}"/>
          </ac:picMkLst>
        </pc:picChg>
      </pc:sldChg>
      <pc:sldChg chg="addSp delSp modSp add mod modTransition">
        <pc:chgData name="Jim McGowan" userId="e2c7446dd3aca506" providerId="LiveId" clId="{7F5062D4-5B7F-46C5-8840-140B42F52188}" dt="2025-05-02T03:25:15.805" v="635" actId="478"/>
        <pc:sldMkLst>
          <pc:docMk/>
          <pc:sldMk cId="759960125" sldId="27985"/>
        </pc:sldMkLst>
        <pc:spChg chg="mod">
          <ac:chgData name="Jim McGowan" userId="e2c7446dd3aca506" providerId="LiveId" clId="{7F5062D4-5B7F-46C5-8840-140B42F52188}" dt="2025-05-01T21:33:20.497" v="164" actId="108"/>
          <ac:spMkLst>
            <pc:docMk/>
            <pc:sldMk cId="759960125" sldId="27985"/>
            <ac:spMk id="3" creationId="{EE6DF79F-6273-03CF-C6B3-CBA763A193DE}"/>
          </ac:spMkLst>
        </pc:spChg>
        <pc:picChg chg="add mod">
          <ac:chgData name="Jim McGowan" userId="e2c7446dd3aca506" providerId="LiveId" clId="{7F5062D4-5B7F-46C5-8840-140B42F52188}" dt="2025-05-02T03:25:14.314" v="634"/>
          <ac:picMkLst>
            <pc:docMk/>
            <pc:sldMk cId="759960125" sldId="27985"/>
            <ac:picMk id="2" creationId="{16FF9C52-2991-061E-32DD-A81F33F120DC}"/>
          </ac:picMkLst>
        </pc:picChg>
      </pc:sldChg>
      <pc:sldChg chg="modSp add mod modTransition">
        <pc:chgData name="Jim McGowan" userId="e2c7446dd3aca506" providerId="LiveId" clId="{7F5062D4-5B7F-46C5-8840-140B42F52188}" dt="2025-05-02T03:04:31.957" v="521"/>
        <pc:sldMkLst>
          <pc:docMk/>
          <pc:sldMk cId="832119444" sldId="27986"/>
        </pc:sldMkLst>
        <pc:spChg chg="mod">
          <ac:chgData name="Jim McGowan" userId="e2c7446dd3aca506" providerId="LiveId" clId="{7F5062D4-5B7F-46C5-8840-140B42F52188}" dt="2025-05-01T21:37:19.729" v="187" actId="115"/>
          <ac:spMkLst>
            <pc:docMk/>
            <pc:sldMk cId="832119444" sldId="27986"/>
            <ac:spMk id="3" creationId="{579C7261-5BFE-624F-689D-A3BD3DF19E11}"/>
          </ac:spMkLst>
        </pc:spChg>
      </pc:sldChg>
      <pc:sldChg chg="modSp add mod modTransition">
        <pc:chgData name="Jim McGowan" userId="e2c7446dd3aca506" providerId="LiveId" clId="{7F5062D4-5B7F-46C5-8840-140B42F52188}" dt="2025-05-02T03:04:31.957" v="521"/>
        <pc:sldMkLst>
          <pc:docMk/>
          <pc:sldMk cId="1515094158" sldId="27987"/>
        </pc:sldMkLst>
        <pc:spChg chg="mod">
          <ac:chgData name="Jim McGowan" userId="e2c7446dd3aca506" providerId="LiveId" clId="{7F5062D4-5B7F-46C5-8840-140B42F52188}" dt="2025-05-01T21:39:11.576" v="200" actId="115"/>
          <ac:spMkLst>
            <pc:docMk/>
            <pc:sldMk cId="1515094158" sldId="27987"/>
            <ac:spMk id="3" creationId="{4B278947-9D85-7728-19FD-7F25B0445C41}"/>
          </ac:spMkLst>
        </pc:spChg>
      </pc:sldChg>
      <pc:sldChg chg="modSp add mod modTransition">
        <pc:chgData name="Jim McGowan" userId="e2c7446dd3aca506" providerId="LiveId" clId="{7F5062D4-5B7F-46C5-8840-140B42F52188}" dt="2025-05-02T03:04:31.957" v="521"/>
        <pc:sldMkLst>
          <pc:docMk/>
          <pc:sldMk cId="1497111281" sldId="27988"/>
        </pc:sldMkLst>
        <pc:spChg chg="mod">
          <ac:chgData name="Jim McGowan" userId="e2c7446dd3aca506" providerId="LiveId" clId="{7F5062D4-5B7F-46C5-8840-140B42F52188}" dt="2025-05-01T21:39:07.092" v="199" actId="115"/>
          <ac:spMkLst>
            <pc:docMk/>
            <pc:sldMk cId="1497111281" sldId="27988"/>
            <ac:spMk id="3" creationId="{A504A500-F5DF-5A47-E584-CA3982E359D7}"/>
          </ac:spMkLst>
        </pc:spChg>
      </pc:sldChg>
      <pc:sldChg chg="modSp add mod modTransition">
        <pc:chgData name="Jim McGowan" userId="e2c7446dd3aca506" providerId="LiveId" clId="{7F5062D4-5B7F-46C5-8840-140B42F52188}" dt="2025-05-02T03:04:31.957" v="521"/>
        <pc:sldMkLst>
          <pc:docMk/>
          <pc:sldMk cId="898533493" sldId="27989"/>
        </pc:sldMkLst>
        <pc:spChg chg="mod">
          <ac:chgData name="Jim McGowan" userId="e2c7446dd3aca506" providerId="LiveId" clId="{7F5062D4-5B7F-46C5-8840-140B42F52188}" dt="2025-05-01T21:39:40.860" v="206" actId="108"/>
          <ac:spMkLst>
            <pc:docMk/>
            <pc:sldMk cId="898533493" sldId="27989"/>
            <ac:spMk id="3" creationId="{91687C7E-580D-C3F5-25EB-67C8CEC3AE4B}"/>
          </ac:spMkLst>
        </pc:spChg>
      </pc:sldChg>
      <pc:sldChg chg="modSp add mod modTransition">
        <pc:chgData name="Jim McGowan" userId="e2c7446dd3aca506" providerId="LiveId" clId="{7F5062D4-5B7F-46C5-8840-140B42F52188}" dt="2025-05-02T03:04:31.957" v="521"/>
        <pc:sldMkLst>
          <pc:docMk/>
          <pc:sldMk cId="2367537715" sldId="27990"/>
        </pc:sldMkLst>
        <pc:spChg chg="mod">
          <ac:chgData name="Jim McGowan" userId="e2c7446dd3aca506" providerId="LiveId" clId="{7F5062D4-5B7F-46C5-8840-140B42F52188}" dt="2025-05-01T21:40:33.247" v="212" actId="108"/>
          <ac:spMkLst>
            <pc:docMk/>
            <pc:sldMk cId="2367537715" sldId="27990"/>
            <ac:spMk id="3" creationId="{D5314572-C7F3-FD59-0D13-BCCEA148E214}"/>
          </ac:spMkLst>
        </pc:spChg>
      </pc:sldChg>
      <pc:sldChg chg="modSp add mod modTransition">
        <pc:chgData name="Jim McGowan" userId="e2c7446dd3aca506" providerId="LiveId" clId="{7F5062D4-5B7F-46C5-8840-140B42F52188}" dt="2025-05-02T03:04:31.957" v="521"/>
        <pc:sldMkLst>
          <pc:docMk/>
          <pc:sldMk cId="1440599188" sldId="27991"/>
        </pc:sldMkLst>
        <pc:graphicFrameChg chg="modGraphic">
          <ac:chgData name="Jim McGowan" userId="e2c7446dd3aca506" providerId="LiveId" clId="{7F5062D4-5B7F-46C5-8840-140B42F52188}" dt="2025-05-02T02:50:49.067" v="474" actId="179"/>
          <ac:graphicFrameMkLst>
            <pc:docMk/>
            <pc:sldMk cId="1440599188" sldId="27991"/>
            <ac:graphicFrameMk id="2" creationId="{AA0C791F-0D99-A0DF-8EBF-4C12BB41A2CF}"/>
          </ac:graphicFrameMkLst>
        </pc:graphicFrameChg>
      </pc:sldChg>
      <pc:sldChg chg="modSp add mod modTransition">
        <pc:chgData name="Jim McGowan" userId="e2c7446dd3aca506" providerId="LiveId" clId="{7F5062D4-5B7F-46C5-8840-140B42F52188}" dt="2025-05-02T03:04:31.957" v="521"/>
        <pc:sldMkLst>
          <pc:docMk/>
          <pc:sldMk cId="4205646221" sldId="27992"/>
        </pc:sldMkLst>
        <pc:graphicFrameChg chg="mod modGraphic">
          <ac:chgData name="Jim McGowan" userId="e2c7446dd3aca506" providerId="LiveId" clId="{7F5062D4-5B7F-46C5-8840-140B42F52188}" dt="2025-05-02T02:51:33.161" v="476" actId="179"/>
          <ac:graphicFrameMkLst>
            <pc:docMk/>
            <pc:sldMk cId="4205646221" sldId="27992"/>
            <ac:graphicFrameMk id="2" creationId="{9BE6C8DB-37F1-65F0-048A-F230EF1CB7B1}"/>
          </ac:graphicFrameMkLst>
        </pc:graphicFrameChg>
      </pc:sldChg>
      <pc:sldChg chg="modSp add mod modTransition">
        <pc:chgData name="Jim McGowan" userId="e2c7446dd3aca506" providerId="LiveId" clId="{7F5062D4-5B7F-46C5-8840-140B42F52188}" dt="2025-05-02T03:04:31.957" v="521"/>
        <pc:sldMkLst>
          <pc:docMk/>
          <pc:sldMk cId="4195131529" sldId="27993"/>
        </pc:sldMkLst>
        <pc:graphicFrameChg chg="mod modGraphic">
          <ac:chgData name="Jim McGowan" userId="e2c7446dd3aca506" providerId="LiveId" clId="{7F5062D4-5B7F-46C5-8840-140B42F52188}" dt="2025-05-02T02:52:07.307" v="478" actId="179"/>
          <ac:graphicFrameMkLst>
            <pc:docMk/>
            <pc:sldMk cId="4195131529" sldId="27993"/>
            <ac:graphicFrameMk id="2" creationId="{D8EEB99C-5396-E313-C0DA-000FAFA1416D}"/>
          </ac:graphicFrameMkLst>
        </pc:graphicFrameChg>
      </pc:sldChg>
      <pc:sldChg chg="modSp add mod modTransition">
        <pc:chgData name="Jim McGowan" userId="e2c7446dd3aca506" providerId="LiveId" clId="{7F5062D4-5B7F-46C5-8840-140B42F52188}" dt="2025-05-02T03:04:31.957" v="521"/>
        <pc:sldMkLst>
          <pc:docMk/>
          <pc:sldMk cId="3677340153" sldId="27994"/>
        </pc:sldMkLst>
        <pc:graphicFrameChg chg="mod modGraphic">
          <ac:chgData name="Jim McGowan" userId="e2c7446dd3aca506" providerId="LiveId" clId="{7F5062D4-5B7F-46C5-8840-140B42F52188}" dt="2025-05-02T02:52:38.780" v="480" actId="179"/>
          <ac:graphicFrameMkLst>
            <pc:docMk/>
            <pc:sldMk cId="3677340153" sldId="27994"/>
            <ac:graphicFrameMk id="2" creationId="{1AAFE7BC-7A9C-CF83-CAEE-A93EC2247636}"/>
          </ac:graphicFrameMkLst>
        </pc:graphicFrameChg>
      </pc:sldChg>
      <pc:sldChg chg="modSp add mod modTransition">
        <pc:chgData name="Jim McGowan" userId="e2c7446dd3aca506" providerId="LiveId" clId="{7F5062D4-5B7F-46C5-8840-140B42F52188}" dt="2025-05-02T03:04:31.957" v="521"/>
        <pc:sldMkLst>
          <pc:docMk/>
          <pc:sldMk cId="103546820" sldId="27995"/>
        </pc:sldMkLst>
        <pc:graphicFrameChg chg="mod modGraphic">
          <ac:chgData name="Jim McGowan" userId="e2c7446dd3aca506" providerId="LiveId" clId="{7F5062D4-5B7F-46C5-8840-140B42F52188}" dt="2025-05-02T02:53:45.208" v="485" actId="179"/>
          <ac:graphicFrameMkLst>
            <pc:docMk/>
            <pc:sldMk cId="103546820" sldId="27995"/>
            <ac:graphicFrameMk id="2" creationId="{0FE9339A-450E-A616-B4F3-69E754803590}"/>
          </ac:graphicFrameMkLst>
        </pc:graphicFrameChg>
      </pc:sldChg>
      <pc:sldChg chg="modSp add mod modTransition">
        <pc:chgData name="Jim McGowan" userId="e2c7446dd3aca506" providerId="LiveId" clId="{7F5062D4-5B7F-46C5-8840-140B42F52188}" dt="2025-05-02T03:04:31.957" v="521"/>
        <pc:sldMkLst>
          <pc:docMk/>
          <pc:sldMk cId="3156443446" sldId="27996"/>
        </pc:sldMkLst>
        <pc:graphicFrameChg chg="mod modGraphic">
          <ac:chgData name="Jim McGowan" userId="e2c7446dd3aca506" providerId="LiveId" clId="{7F5062D4-5B7F-46C5-8840-140B42F52188}" dt="2025-05-02T02:54:10.550" v="487" actId="179"/>
          <ac:graphicFrameMkLst>
            <pc:docMk/>
            <pc:sldMk cId="3156443446" sldId="27996"/>
            <ac:graphicFrameMk id="2" creationId="{98B603AA-789D-1C0E-FB41-C16985D17FA5}"/>
          </ac:graphicFrameMkLst>
        </pc:graphicFrameChg>
      </pc:sldChg>
      <pc:sldChg chg="modSp add mod modTransition">
        <pc:chgData name="Jim McGowan" userId="e2c7446dd3aca506" providerId="LiveId" clId="{7F5062D4-5B7F-46C5-8840-140B42F52188}" dt="2025-05-02T03:04:31.957" v="521"/>
        <pc:sldMkLst>
          <pc:docMk/>
          <pc:sldMk cId="1084938230" sldId="27997"/>
        </pc:sldMkLst>
        <pc:graphicFrameChg chg="mod modGraphic">
          <ac:chgData name="Jim McGowan" userId="e2c7446dd3aca506" providerId="LiveId" clId="{7F5062D4-5B7F-46C5-8840-140B42F52188}" dt="2025-05-02T02:54:32.204" v="489" actId="179"/>
          <ac:graphicFrameMkLst>
            <pc:docMk/>
            <pc:sldMk cId="1084938230" sldId="27997"/>
            <ac:graphicFrameMk id="2" creationId="{733ECD10-EC9E-C311-08EA-9CA4FD438470}"/>
          </ac:graphicFrameMkLst>
        </pc:graphicFrameChg>
      </pc:sldChg>
      <pc:sldChg chg="modSp add mod modTransition">
        <pc:chgData name="Jim McGowan" userId="e2c7446dd3aca506" providerId="LiveId" clId="{7F5062D4-5B7F-46C5-8840-140B42F52188}" dt="2025-05-02T03:04:31.957" v="521"/>
        <pc:sldMkLst>
          <pc:docMk/>
          <pc:sldMk cId="4001214783" sldId="27998"/>
        </pc:sldMkLst>
        <pc:graphicFrameChg chg="mod modGraphic">
          <ac:chgData name="Jim McGowan" userId="e2c7446dd3aca506" providerId="LiveId" clId="{7F5062D4-5B7F-46C5-8840-140B42F52188}" dt="2025-05-02T02:55:06.016" v="491" actId="179"/>
          <ac:graphicFrameMkLst>
            <pc:docMk/>
            <pc:sldMk cId="4001214783" sldId="27998"/>
            <ac:graphicFrameMk id="2" creationId="{7E64BEA9-2F48-9F5A-2580-F425CA57EFBB}"/>
          </ac:graphicFrameMkLst>
        </pc:graphicFrameChg>
      </pc:sldChg>
      <pc:sldChg chg="modSp add mod modTransition">
        <pc:chgData name="Jim McGowan" userId="e2c7446dd3aca506" providerId="LiveId" clId="{7F5062D4-5B7F-46C5-8840-140B42F52188}" dt="2025-05-02T03:04:31.957" v="521"/>
        <pc:sldMkLst>
          <pc:docMk/>
          <pc:sldMk cId="2786534870" sldId="27999"/>
        </pc:sldMkLst>
        <pc:graphicFrameChg chg="mod modGraphic">
          <ac:chgData name="Jim McGowan" userId="e2c7446dd3aca506" providerId="LiveId" clId="{7F5062D4-5B7F-46C5-8840-140B42F52188}" dt="2025-05-02T02:55:32.100" v="493" actId="179"/>
          <ac:graphicFrameMkLst>
            <pc:docMk/>
            <pc:sldMk cId="2786534870" sldId="27999"/>
            <ac:graphicFrameMk id="2" creationId="{142CA19A-8653-DF3F-0214-6386AED32D11}"/>
          </ac:graphicFrameMkLst>
        </pc:graphicFrameChg>
      </pc:sldChg>
      <pc:sldChg chg="modSp add mod modTransition">
        <pc:chgData name="Jim McGowan" userId="e2c7446dd3aca506" providerId="LiveId" clId="{7F5062D4-5B7F-46C5-8840-140B42F52188}" dt="2025-05-02T03:26:02.956" v="642" actId="108"/>
        <pc:sldMkLst>
          <pc:docMk/>
          <pc:sldMk cId="1260169336" sldId="28000"/>
        </pc:sldMkLst>
        <pc:spChg chg="mod">
          <ac:chgData name="Jim McGowan" userId="e2c7446dd3aca506" providerId="LiveId" clId="{7F5062D4-5B7F-46C5-8840-140B42F52188}" dt="2025-05-02T03:26:02.956" v="642" actId="108"/>
          <ac:spMkLst>
            <pc:docMk/>
            <pc:sldMk cId="1260169336" sldId="28000"/>
            <ac:spMk id="3" creationId="{D8E76888-D064-66BA-A6C1-0180AE14F1DC}"/>
          </ac:spMkLst>
        </pc:spChg>
      </pc:sldChg>
      <pc:sldChg chg="modSp add mod">
        <pc:chgData name="Jim McGowan" userId="e2c7446dd3aca506" providerId="LiveId" clId="{7F5062D4-5B7F-46C5-8840-140B42F52188}" dt="2025-05-02T03:08:49.367" v="557" actId="207"/>
        <pc:sldMkLst>
          <pc:docMk/>
          <pc:sldMk cId="4137900337" sldId="28001"/>
        </pc:sldMkLst>
        <pc:spChg chg="mod">
          <ac:chgData name="Jim McGowan" userId="e2c7446dd3aca506" providerId="LiveId" clId="{7F5062D4-5B7F-46C5-8840-140B42F52188}" dt="2025-05-02T03:08:49.367" v="557" actId="207"/>
          <ac:spMkLst>
            <pc:docMk/>
            <pc:sldMk cId="4137900337" sldId="28001"/>
            <ac:spMk id="105475" creationId="{02046EA3-33CB-9044-F0B5-A56596494908}"/>
          </ac:spMkLst>
        </pc:spChg>
      </pc:sldChg>
      <pc:sldChg chg="modSp add mod">
        <pc:chgData name="Jim McGowan" userId="e2c7446dd3aca506" providerId="LiveId" clId="{7F5062D4-5B7F-46C5-8840-140B42F52188}" dt="2025-05-02T03:18:23.914" v="579" actId="108"/>
        <pc:sldMkLst>
          <pc:docMk/>
          <pc:sldMk cId="2195591414" sldId="28002"/>
        </pc:sldMkLst>
      </pc:sldChg>
      <pc:sldChg chg="add del">
        <pc:chgData name="Jim McGowan" userId="e2c7446dd3aca506" providerId="LiveId" clId="{7F5062D4-5B7F-46C5-8840-140B42F52188}" dt="2025-05-02T03:09:22.526" v="560" actId="47"/>
        <pc:sldMkLst>
          <pc:docMk/>
          <pc:sldMk cId="2928728806" sldId="2800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3" y="124353"/>
            <a:ext cx="4347077" cy="820028"/>
          </a:xfrm>
          <a:prstGeom prst="rect">
            <a:avLst/>
          </a:prstGeom>
        </p:spPr>
        <p:txBody>
          <a:bodyPr vert="horz" lIns="123617" tIns="61808" rIns="123617" bIns="61808"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Neo-Calvinism vs. the Bible - 027</a:t>
            </a:r>
          </a:p>
          <a:p>
            <a:pPr>
              <a:defRPr/>
            </a:pPr>
            <a:r>
              <a:rPr lang="en-US" sz="1500" dirty="0"/>
              <a:t>05-11-2025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5/10/2025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387">
              <a:defRPr/>
            </a:pPr>
            <a:fld id="{600E5424-D4B9-4AFD-9B49-AB165923F980}" type="slidenum">
              <a:rPr lang="en-US" altLang="en-US" sz="1900" kern="0">
                <a:solidFill>
                  <a:sysClr val="windowText" lastClr="000000"/>
                </a:solidFill>
              </a:rPr>
              <a:pPr defTabSz="966387">
                <a:defRPr/>
              </a:pPr>
              <a:t>18</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387">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387">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1033918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387">
              <a:defRPr/>
            </a:pPr>
            <a:fld id="{600E5424-D4B9-4AFD-9B49-AB165923F980}" type="slidenum">
              <a:rPr lang="en-US" altLang="en-US" sz="1900" kern="0">
                <a:solidFill>
                  <a:sysClr val="windowText" lastClr="000000"/>
                </a:solidFill>
              </a:rPr>
              <a:pPr defTabSz="966387">
                <a:defRPr/>
              </a:pPr>
              <a:t>19</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387">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387">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4079892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387">
              <a:defRPr/>
            </a:pPr>
            <a:fld id="{600E5424-D4B9-4AFD-9B49-AB165923F980}" type="slidenum">
              <a:rPr lang="en-US" altLang="en-US" sz="1900" kern="0">
                <a:solidFill>
                  <a:sysClr val="windowText" lastClr="000000"/>
                </a:solidFill>
              </a:rPr>
              <a:pPr defTabSz="966387">
                <a:defRPr/>
              </a:pPr>
              <a:t>56</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387">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387">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4079892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387">
              <a:defRPr/>
            </a:pPr>
            <a:fld id="{600E5424-D4B9-4AFD-9B49-AB165923F980}" type="slidenum">
              <a:rPr lang="en-US" altLang="en-US" sz="1900" kern="0">
                <a:solidFill>
                  <a:sysClr val="windowText" lastClr="000000"/>
                </a:solidFill>
              </a:rPr>
              <a:pPr defTabSz="966387">
                <a:defRPr/>
              </a:pPr>
              <a:t>58</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387">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387">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927746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387">
              <a:defRPr/>
            </a:pPr>
            <a:fld id="{600E5424-D4B9-4AFD-9B49-AB165923F980}" type="slidenum">
              <a:rPr lang="en-US" altLang="en-US" sz="1900" kern="0">
                <a:solidFill>
                  <a:sysClr val="windowText" lastClr="000000"/>
                </a:solidFill>
              </a:rPr>
              <a:pPr defTabSz="966387">
                <a:defRPr/>
              </a:pPr>
              <a:t>61</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387">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387">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4079892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387">
              <a:defRPr/>
            </a:pPr>
            <a:fld id="{600E5424-D4B9-4AFD-9B49-AB165923F980}" type="slidenum">
              <a:rPr lang="en-US" altLang="en-US" sz="1900" kern="0">
                <a:solidFill>
                  <a:sysClr val="windowText" lastClr="000000"/>
                </a:solidFill>
              </a:rPr>
              <a:pPr defTabSz="966387">
                <a:defRPr/>
              </a:pPr>
              <a:t>63</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387">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387">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4079892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387">
              <a:defRPr/>
            </a:pPr>
            <a:fld id="{600E5424-D4B9-4AFD-9B49-AB165923F980}" type="slidenum">
              <a:rPr lang="en-US" altLang="en-US" sz="1900" kern="0">
                <a:solidFill>
                  <a:sysClr val="windowText" lastClr="000000"/>
                </a:solidFill>
              </a:rPr>
              <a:pPr defTabSz="966387">
                <a:defRPr/>
              </a:pPr>
              <a:t>87</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387">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387">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2802961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5/10/2025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809842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5/10/2025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925943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5/10/2025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5/10/2025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8575184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4743385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6103555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37831748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425414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37940400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1007981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6263429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41483376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875337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8856674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82353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4" r:id="rId12"/>
    <p:sldLayoutId id="2147488935" r:id="rId13"/>
    <p:sldLayoutId id="2147488971"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cs typeface="Calibri" panose="020F0502020204030204" pitchFamily="34" charset="0"/>
              </a:defRPr>
            </a:lvl1pPr>
          </a:lstStyle>
          <a:p>
            <a:pPr>
              <a:defRPr/>
            </a:pPr>
            <a:fld id="{91122158-50D8-4B77-ADCA-79B530C41F2E}" type="slidenum">
              <a:rPr lang="en-US" altLang="en-US" smtClean="0"/>
              <a:pPr>
                <a:defRPr/>
              </a:pPr>
              <a:t>‹#›</a:t>
            </a:fld>
            <a:endParaRPr lang="en-US" altLang="en-US" dirty="0"/>
          </a:p>
        </p:txBody>
      </p:sp>
    </p:spTree>
    <p:extLst>
      <p:ext uri="{BB962C8B-B14F-4D97-AF65-F5344CB8AC3E}">
        <p14:creationId xmlns:p14="http://schemas.microsoft.com/office/powerpoint/2010/main" val="3205207775"/>
      </p:ext>
    </p:extLst>
  </p:cSld>
  <p:clrMap bg1="dk1" tx1="lt1" bg2="dk2" tx2="lt2" accent1="accent1" accent2="accent2" accent3="accent3" accent4="accent4" accent5="accent5" accent6="accent6" hlink="hlink" folHlink="folHlink"/>
  <p:sldLayoutIdLst>
    <p:sldLayoutId id="2147488958" r:id="rId1"/>
    <p:sldLayoutId id="2147488959" r:id="rId2"/>
    <p:sldLayoutId id="2147488960" r:id="rId3"/>
    <p:sldLayoutId id="2147488961" r:id="rId4"/>
    <p:sldLayoutId id="2147488962" r:id="rId5"/>
    <p:sldLayoutId id="2147488963" r:id="rId6"/>
    <p:sldLayoutId id="2147488964" r:id="rId7"/>
    <p:sldLayoutId id="2147488965" r:id="rId8"/>
    <p:sldLayoutId id="2147488966" r:id="rId9"/>
    <p:sldLayoutId id="2147488967" r:id="rId10"/>
    <p:sldLayoutId id="2147488968" r:id="rId11"/>
    <p:sldLayoutId id="2147488969"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8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spiritandtruth.org/questions/151.htm" TargetMode="External"/><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E1827-DFA8-9709-561D-16D549B64B8D}"/>
              </a:ext>
            </a:extLst>
          </p:cNvPr>
          <p:cNvPicPr>
            <a:picLocks noChangeAspect="1"/>
          </p:cNvPicPr>
          <p:nvPr/>
        </p:nvPicPr>
        <p:blipFill>
          <a:blip r:embed="rId2"/>
          <a:stretch>
            <a:fillRect/>
          </a:stretch>
        </p:blipFill>
        <p:spPr>
          <a:xfrm>
            <a:off x="2032000" y="609600"/>
            <a:ext cx="8128000" cy="4572000"/>
          </a:xfrm>
          <a:prstGeom prst="rect">
            <a:avLst/>
          </a:prstGeom>
        </p:spPr>
      </p:pic>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3"/>
          <a:stretch>
            <a:fillRect/>
          </a:stretch>
        </p:blipFill>
        <p:spPr>
          <a:xfrm>
            <a:off x="3419624" y="5486281"/>
            <a:ext cx="5352752" cy="1371719"/>
          </a:xfrm>
          <a:prstGeom prst="rect">
            <a:avLst/>
          </a:prstGeom>
        </p:spPr>
      </p:pic>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5FB63-E7DD-0F37-420F-463C71DD6062}"/>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2BB2C39-DBE2-0EBE-3873-EBECB1FF9511}"/>
              </a:ext>
            </a:extLst>
          </p:cNvPr>
          <p:cNvSpPr>
            <a:spLocks noGrp="1"/>
          </p:cNvSpPr>
          <p:nvPr>
            <p:ph type="title"/>
          </p:nvPr>
        </p:nvSpPr>
        <p:spPr>
          <a:xfrm>
            <a:off x="266700" y="228600"/>
            <a:ext cx="11658600" cy="914400"/>
          </a:xfrm>
        </p:spPr>
        <p:txBody>
          <a:bodyPr/>
          <a:lstStyle/>
          <a:p>
            <a:pPr marL="742950" indent="-742950" algn="ctr">
              <a:spcBef>
                <a:spcPts val="0"/>
              </a:spcBef>
              <a:spcAft>
                <a:spcPts val="2400"/>
              </a:spcAft>
              <a:buClr>
                <a:srgbClr val="FFC000"/>
              </a:buClr>
              <a:buSzPct val="100000"/>
              <a:buFont typeface="+mj-lt"/>
              <a:buAutoNum type="alphaLcParenR"/>
              <a:defRPr/>
            </a:pPr>
            <a:r>
              <a:rPr lang="en-US" sz="3600" dirty="0">
                <a:effectLst>
                  <a:outerShdw blurRad="38100" dist="38100" dir="2700000" algn="tl">
                    <a:srgbClr val="000000">
                      <a:alpha val="43137"/>
                    </a:srgbClr>
                  </a:outerShdw>
                </a:effectLst>
              </a:rPr>
              <a:t>Faith is a Gift?</a:t>
            </a:r>
          </a:p>
        </p:txBody>
      </p:sp>
      <p:sp>
        <p:nvSpPr>
          <p:cNvPr id="3" name="Content Placeholder 2">
            <a:extLst>
              <a:ext uri="{FF2B5EF4-FFF2-40B4-BE49-F238E27FC236}">
                <a16:creationId xmlns:a16="http://schemas.microsoft.com/office/drawing/2014/main" id="{453C8334-B329-70B4-6AC2-F72E3A220303}"/>
              </a:ext>
            </a:extLst>
          </p:cNvPr>
          <p:cNvSpPr>
            <a:spLocks noGrp="1"/>
          </p:cNvSpPr>
          <p:nvPr>
            <p:ph idx="1"/>
          </p:nvPr>
        </p:nvSpPr>
        <p:spPr>
          <a:xfrm>
            <a:off x="1524000" y="1600200"/>
            <a:ext cx="5943600" cy="4956980"/>
          </a:xfrm>
        </p:spPr>
        <p:txBody>
          <a:bodyPr/>
          <a:lstStyle/>
          <a:p>
            <a:pPr marL="685800" lvl="1" indent="-681038" algn="just">
              <a:spcBef>
                <a:spcPts val="0"/>
              </a:spcBef>
              <a:spcAft>
                <a:spcPts val="3000"/>
              </a:spcAft>
              <a:buClr>
                <a:schemeClr val="tx2"/>
              </a:buClr>
              <a:buSzPct val="100000"/>
              <a:buFont typeface="+mj-lt"/>
              <a:buAutoNum type="romanLcPeriod"/>
              <a:defRPr/>
            </a:pPr>
            <a:r>
              <a:rPr lang="en-US" b="1" u="sng" dirty="0">
                <a:solidFill>
                  <a:srgbClr val="FFFFCC"/>
                </a:solidFill>
                <a:effectLst/>
                <a:cs typeface="Calibri" pitchFamily="34" charset="0"/>
              </a:rPr>
              <a:t>Calvinist Examples</a:t>
            </a:r>
          </a:p>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Faith is a work? </a:t>
            </a:r>
          </a:p>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Calvinist Proof texts</a:t>
            </a:r>
          </a:p>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Miscellaneous problems</a:t>
            </a:r>
            <a:endParaRPr lang="en-US" dirty="0">
              <a:cs typeface="Calibri" pitchFamily="34" charset="0"/>
            </a:endParaRPr>
          </a:p>
        </p:txBody>
      </p:sp>
      <p:pic>
        <p:nvPicPr>
          <p:cNvPr id="2" name="Picture 2">
            <a:extLst>
              <a:ext uri="{FF2B5EF4-FFF2-40B4-BE49-F238E27FC236}">
                <a16:creationId xmlns:a16="http://schemas.microsoft.com/office/drawing/2014/main" id="{A49EC2EB-2464-BC2E-42AB-790E3C38015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011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5" y="1981200"/>
            <a:ext cx="10874829" cy="2895600"/>
          </a:xfrm>
          <a:prstGeom prst="rect">
            <a:avLst/>
          </a:prstGeom>
          <a:noFill/>
          <a:ln w="9525">
            <a:noFill/>
            <a:miter lim="800000"/>
            <a:headEnd/>
            <a:tailEnd/>
          </a:ln>
          <a:effectLst/>
        </p:spPr>
        <p:txBody>
          <a:bodyPr/>
          <a:lstStyle/>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Wells compares spiritual deadness to “an old dry [Christmas] tree with ―no fruit or ornaments of his own [his faith]. Then God comes along and hangs the bright jewel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faith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him. . . . There is no real connection between what he is and this gift of faith from God.”</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Tom Wells </a:t>
            </a:r>
          </a:p>
        </p:txBody>
      </p:sp>
      <p:sp>
        <p:nvSpPr>
          <p:cNvPr id="3" name="TextBox 2">
            <a:extLst>
              <a:ext uri="{FF2B5EF4-FFF2-40B4-BE49-F238E27FC236}">
                <a16:creationId xmlns:a16="http://schemas.microsoft.com/office/drawing/2014/main" id="{8EE002FD-3B48-499C-A419-5390C6A53357}"/>
              </a:ext>
            </a:extLst>
          </p:cNvPr>
          <p:cNvSpPr txBox="1"/>
          <p:nvPr/>
        </p:nvSpPr>
        <p:spPr>
          <a:xfrm>
            <a:off x="938893" y="6248400"/>
            <a:ext cx="10314214" cy="461665"/>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Tom Wells,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Faith: The Gift of God</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(Carlisle, PA: Banner of Truth Trust, 1983), 56–57</a:t>
            </a:r>
          </a:p>
        </p:txBody>
      </p:sp>
    </p:spTree>
    <p:extLst>
      <p:ext uri="{BB962C8B-B14F-4D97-AF65-F5344CB8AC3E}">
        <p14:creationId xmlns:p14="http://schemas.microsoft.com/office/powerpoint/2010/main" val="3260388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828800"/>
            <a:ext cx="10972800" cy="2590800"/>
          </a:xfrm>
        </p:spPr>
        <p:txBody>
          <a:bodyPr anchor="t"/>
          <a:lstStyle/>
          <a:p>
            <a:pPr algn="just"/>
            <a:r>
              <a:rPr lang="en-US" sz="3600" dirty="0">
                <a:solidFill>
                  <a:schemeClr val="tx1"/>
                </a:solidFill>
                <a:effectLst>
                  <a:outerShdw blurRad="38100" dist="38100" dir="2700000" algn="tl">
                    <a:srgbClr val="000000">
                      <a:alpha val="43137"/>
                    </a:srgbClr>
                  </a:outerShdw>
                </a:effectLst>
              </a:rPr>
              <a:t>Calvin said: “Had he [Paul] said men are not willing to be wise, that indeed would have been true, but he states further that they are not able. Hence we infer, that </a:t>
            </a:r>
            <a:r>
              <a:rPr lang="en-US" sz="3600" b="1" u="sng" dirty="0">
                <a:solidFill>
                  <a:srgbClr val="FFFFCC"/>
                </a:solidFill>
                <a:effectLst>
                  <a:outerShdw blurRad="38100" dist="38100" dir="2700000" algn="tl">
                    <a:srgbClr val="000000">
                      <a:alpha val="43137"/>
                    </a:srgbClr>
                  </a:outerShdw>
                </a:effectLst>
              </a:rPr>
              <a:t>faith is not in one‘s own power, but is divinely conferred</a:t>
            </a:r>
            <a:r>
              <a:rPr lang="en-US" sz="3600" dirty="0">
                <a:solidFill>
                  <a:schemeClr val="tx1"/>
                </a:solidFill>
                <a:effectLst>
                  <a:outerShdw blurRad="38100" dist="38100" dir="2700000" algn="tl">
                    <a:srgbClr val="000000">
                      <a:alpha val="43137"/>
                    </a:srgbClr>
                  </a:outerShdw>
                </a:effectLst>
              </a:rPr>
              <a:t>.”</a:t>
            </a:r>
            <a:endParaRPr lang="en-US" altLang="en-US" sz="36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5363" name="Rectangle 3"/>
          <p:cNvSpPr>
            <a:spLocks noGrp="1" noChangeArrowheads="1"/>
          </p:cNvSpPr>
          <p:nvPr>
            <p:ph type="subTitle" sz="quarter" idx="4294967295"/>
          </p:nvPr>
        </p:nvSpPr>
        <p:spPr>
          <a:xfrm>
            <a:off x="1943100" y="228600"/>
            <a:ext cx="8305800" cy="1295400"/>
          </a:xfrm>
        </p:spPr>
        <p:txBody>
          <a:bodyPr/>
          <a:lstStyle/>
          <a:p>
            <a:pPr marL="0" indent="0" algn="ctr" eaLnBrk="1" hangingPunct="1">
              <a:buNone/>
              <a:defRPr/>
            </a:pPr>
            <a:r>
              <a:rPr lang="en-US" sz="40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John Calvin, </a:t>
            </a:r>
            <a:r>
              <a:rPr lang="en-US" sz="1600" i="1" dirty="0">
                <a:effectLst>
                  <a:outerShdw blurRad="38100" dist="38100" dir="2700000" algn="tl">
                    <a:srgbClr val="000000">
                      <a:alpha val="43137"/>
                    </a:srgbClr>
                  </a:outerShdw>
                </a:effectLst>
              </a:rPr>
              <a:t>Commentary on the Epistles of Paul the Apostle to the Corinthians</a:t>
            </a:r>
            <a:r>
              <a:rPr lang="en-US" sz="1600" dirty="0">
                <a:effectLst>
                  <a:outerShdw blurRad="38100" dist="38100" dir="2700000" algn="tl">
                    <a:srgbClr val="000000">
                      <a:alpha val="43137"/>
                    </a:srgbClr>
                  </a:outerShdw>
                </a:effectLst>
              </a:rPr>
              <a:t>, trans. William Pringle [Edinburgh: Calvin Translation Society, n.d.; re- print, Grand Rapids: Baker, 2003], 116–17.</a:t>
            </a:r>
            <a:br>
              <a:rPr lang="en-US" sz="1600" dirty="0">
                <a:effectLst>
                  <a:outerShdw blurRad="38100" dist="38100" dir="2700000" algn="tl">
                    <a:srgbClr val="000000">
                      <a:alpha val="43137"/>
                    </a:srgbClr>
                  </a:outerShdw>
                </a:effectLst>
              </a:rPr>
            </a:br>
            <a:endParaRPr lang="en-US" sz="1600"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766735" cy="1097280"/>
          </a:xfrm>
          <a:prstGeom prst="rect">
            <a:avLst/>
          </a:prstGeom>
          <a:ln>
            <a:solidFill>
              <a:schemeClr val="tx1"/>
            </a:solidFill>
          </a:ln>
        </p:spPr>
      </p:pic>
    </p:spTree>
    <p:extLst>
      <p:ext uri="{BB962C8B-B14F-4D97-AF65-F5344CB8AC3E}">
        <p14:creationId xmlns:p14="http://schemas.microsoft.com/office/powerpoint/2010/main" val="3030737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94154D-2677-F580-8A77-0A61A9EA825E}"/>
              </a:ext>
            </a:extLst>
          </p:cNvPr>
          <p:cNvPicPr>
            <a:picLocks noChangeAspect="1"/>
          </p:cNvPicPr>
          <p:nvPr/>
        </p:nvPicPr>
        <p:blipFill>
          <a:blip r:embed="rId2"/>
          <a:stretch>
            <a:fillRect/>
          </a:stretch>
        </p:blipFill>
        <p:spPr>
          <a:xfrm>
            <a:off x="3124200" y="457200"/>
            <a:ext cx="59436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92839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A8E52-2735-FF07-8685-0EF253F231B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754C93FC-362E-AA78-2DE1-AB43D60E5086}"/>
              </a:ext>
            </a:extLst>
          </p:cNvPr>
          <p:cNvSpPr>
            <a:spLocks noGrp="1"/>
          </p:cNvSpPr>
          <p:nvPr>
            <p:ph type="title"/>
          </p:nvPr>
        </p:nvSpPr>
        <p:spPr>
          <a:xfrm>
            <a:off x="266700" y="228600"/>
            <a:ext cx="11658600" cy="914400"/>
          </a:xfrm>
        </p:spPr>
        <p:txBody>
          <a:bodyPr/>
          <a:lstStyle/>
          <a:p>
            <a:pPr marL="742950" indent="-742950" algn="ctr">
              <a:spcBef>
                <a:spcPts val="0"/>
              </a:spcBef>
              <a:spcAft>
                <a:spcPts val="2400"/>
              </a:spcAft>
              <a:buClr>
                <a:srgbClr val="FFC000"/>
              </a:buClr>
              <a:buSzPct val="100000"/>
              <a:buFont typeface="+mj-lt"/>
              <a:buAutoNum type="alphaLcParenR"/>
              <a:defRPr/>
            </a:pPr>
            <a:r>
              <a:rPr lang="en-US" sz="3600" dirty="0">
                <a:effectLst>
                  <a:outerShdw blurRad="38100" dist="38100" dir="2700000" algn="tl">
                    <a:srgbClr val="000000">
                      <a:alpha val="43137"/>
                    </a:srgbClr>
                  </a:outerShdw>
                </a:effectLst>
              </a:rPr>
              <a:t>Faith is a Gift?</a:t>
            </a:r>
          </a:p>
        </p:txBody>
      </p:sp>
      <p:sp>
        <p:nvSpPr>
          <p:cNvPr id="3" name="Content Placeholder 2">
            <a:extLst>
              <a:ext uri="{FF2B5EF4-FFF2-40B4-BE49-F238E27FC236}">
                <a16:creationId xmlns:a16="http://schemas.microsoft.com/office/drawing/2014/main" id="{55EE223E-2BA9-51E9-4CBD-30EC63EA60C7}"/>
              </a:ext>
            </a:extLst>
          </p:cNvPr>
          <p:cNvSpPr>
            <a:spLocks noGrp="1"/>
          </p:cNvSpPr>
          <p:nvPr>
            <p:ph idx="1"/>
          </p:nvPr>
        </p:nvSpPr>
        <p:spPr>
          <a:xfrm>
            <a:off x="1524000" y="1600200"/>
            <a:ext cx="5943600" cy="4956980"/>
          </a:xfrm>
        </p:spPr>
        <p:txBody>
          <a:bodyPr/>
          <a:lstStyle/>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Calvinist Examples</a:t>
            </a:r>
          </a:p>
          <a:p>
            <a:pPr marL="685800" lvl="1" indent="-681038" algn="just">
              <a:spcBef>
                <a:spcPts val="0"/>
              </a:spcBef>
              <a:spcAft>
                <a:spcPts val="3000"/>
              </a:spcAft>
              <a:buClr>
                <a:schemeClr val="tx2"/>
              </a:buClr>
              <a:buSzPct val="100000"/>
              <a:buFont typeface="+mj-lt"/>
              <a:buAutoNum type="romanLcPeriod"/>
              <a:defRPr/>
            </a:pPr>
            <a:r>
              <a:rPr lang="en-US" b="1" u="sng" dirty="0">
                <a:solidFill>
                  <a:srgbClr val="FFFFCC"/>
                </a:solidFill>
                <a:effectLst/>
                <a:cs typeface="Calibri" pitchFamily="34" charset="0"/>
              </a:rPr>
              <a:t>Faith is a work? </a:t>
            </a:r>
          </a:p>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Calvinist Proof texts</a:t>
            </a:r>
          </a:p>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Miscellaneous problems</a:t>
            </a:r>
            <a:endParaRPr lang="en-US" dirty="0">
              <a:cs typeface="Calibri" pitchFamily="34" charset="0"/>
            </a:endParaRPr>
          </a:p>
        </p:txBody>
      </p:sp>
      <p:pic>
        <p:nvPicPr>
          <p:cNvPr id="2" name="Picture 2">
            <a:extLst>
              <a:ext uri="{FF2B5EF4-FFF2-40B4-BE49-F238E27FC236}">
                <a16:creationId xmlns:a16="http://schemas.microsoft.com/office/drawing/2014/main" id="{49AAAEF0-1A69-A0F3-073E-80F7C2CF7B2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704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3388" y="1538924"/>
            <a:ext cx="10985224" cy="3780152"/>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“Faith and works are not incompatible. There is a sense in which Jesus calls even the act of believing a work (John 6:29)—not merely a human work, but a gracious work of God in us. He brings us to faith, then enables and empowers us to believe unto obedience (cf. Romans 16:26).”</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3676405" y="228600"/>
            <a:ext cx="4839191" cy="956885"/>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33</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16323" y="4455358"/>
            <a:ext cx="2959355" cy="1727436"/>
          </a:xfrm>
          <a:prstGeom prst="rect">
            <a:avLst/>
          </a:prstGeom>
          <a:ln>
            <a:solidFill>
              <a:schemeClr val="tx1"/>
            </a:solidFill>
          </a:ln>
        </p:spPr>
      </p:pic>
    </p:spTree>
    <p:extLst>
      <p:ext uri="{BB962C8B-B14F-4D97-AF65-F5344CB8AC3E}">
        <p14:creationId xmlns:p14="http://schemas.microsoft.com/office/powerpoint/2010/main" val="1330337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6" y="2057400"/>
            <a:ext cx="10874829" cy="1767428"/>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“..even if what he or she does is simply to repent and believe the gospel, God’s grace is seriously, albeit unwittingly, compromised.”</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Sam Storms </a:t>
            </a:r>
          </a:p>
        </p:txBody>
      </p:sp>
      <p:sp>
        <p:nvSpPr>
          <p:cNvPr id="3" name="TextBox 2">
            <a:extLst>
              <a:ext uri="{FF2B5EF4-FFF2-40B4-BE49-F238E27FC236}">
                <a16:creationId xmlns:a16="http://schemas.microsoft.com/office/drawing/2014/main" id="{8EE002FD-3B48-499C-A419-5390C6A53357}"/>
              </a:ext>
            </a:extLst>
          </p:cNvPr>
          <p:cNvSpPr txBox="1"/>
          <p:nvPr/>
        </p:nvSpPr>
        <p:spPr>
          <a:xfrm>
            <a:off x="595993" y="5867400"/>
            <a:ext cx="11000014"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Sam Storms, </a:t>
            </a:r>
            <a:r>
              <a:rPr lang="en-US" i="1" dirty="0">
                <a:latin typeface="Calibri" panose="020F0502020204030204" pitchFamily="34" charset="0"/>
                <a:cs typeface="Calibri" panose="020F0502020204030204" pitchFamily="34" charset="0"/>
              </a:rPr>
              <a:t>Chosen for Life: The Case for Divine Election</a:t>
            </a:r>
            <a:r>
              <a:rPr lang="en-US" dirty="0">
                <a:latin typeface="Calibri" panose="020F0502020204030204" pitchFamily="34" charset="0"/>
                <a:cs typeface="Calibri" panose="020F0502020204030204" pitchFamily="34" charset="0"/>
              </a:rPr>
              <a:t> (Wheaton, IL: Crossway Books, a ministry of Good News Publishers, revised and expanded edition, 2007), p. 77.</a:t>
            </a:r>
          </a:p>
        </p:txBody>
      </p:sp>
    </p:spTree>
    <p:extLst>
      <p:ext uri="{BB962C8B-B14F-4D97-AF65-F5344CB8AC3E}">
        <p14:creationId xmlns:p14="http://schemas.microsoft.com/office/powerpoint/2010/main" val="2960459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6" y="2057400"/>
            <a:ext cx="10874829" cy="2059199"/>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White argues that because the Bible says Christ saves sinners, we can’t change it to say that he “saves synergistically with the assistance of the sinner himself.”</a:t>
            </a:r>
          </a:p>
        </p:txBody>
      </p:sp>
      <p:sp>
        <p:nvSpPr>
          <p:cNvPr id="6" name="Rectangle 2"/>
          <p:cNvSpPr>
            <a:spLocks noChangeArrowheads="1"/>
          </p:cNvSpPr>
          <p:nvPr/>
        </p:nvSpPr>
        <p:spPr bwMode="auto">
          <a:xfrm>
            <a:off x="2625013" y="218389"/>
            <a:ext cx="6941975" cy="9246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James White </a:t>
            </a:r>
          </a:p>
        </p:txBody>
      </p:sp>
      <p:sp>
        <p:nvSpPr>
          <p:cNvPr id="3" name="TextBox 2">
            <a:extLst>
              <a:ext uri="{FF2B5EF4-FFF2-40B4-BE49-F238E27FC236}">
                <a16:creationId xmlns:a16="http://schemas.microsoft.com/office/drawing/2014/main" id="{8EE002FD-3B48-499C-A419-5390C6A53357}"/>
              </a:ext>
            </a:extLst>
          </p:cNvPr>
          <p:cNvSpPr txBox="1"/>
          <p:nvPr/>
        </p:nvSpPr>
        <p:spPr>
          <a:xfrm>
            <a:off x="190499" y="6248400"/>
            <a:ext cx="11811000" cy="461665"/>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R. White,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Potter’s Freedom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(Amityville, NY: Calvary Press Publishing, 2000), 247.</a:t>
            </a:r>
          </a:p>
        </p:txBody>
      </p:sp>
    </p:spTree>
    <p:extLst>
      <p:ext uri="{BB962C8B-B14F-4D97-AF65-F5344CB8AC3E}">
        <p14:creationId xmlns:p14="http://schemas.microsoft.com/office/powerpoint/2010/main" val="1417241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09600" y="0"/>
            <a:ext cx="10972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4:4-5</a:t>
            </a:r>
          </a:p>
          <a:p>
            <a:pPr marL="0" indent="0" algn="just">
              <a:spcBef>
                <a:spcPts val="0"/>
              </a:spcBef>
              <a:spcAft>
                <a:spcPts val="1200"/>
              </a:spcAft>
              <a:buNone/>
            </a:pPr>
            <a:r>
              <a:rPr lang="en-US" sz="3600" baseline="30000" dirty="0">
                <a:latin typeface="Calibri" panose="020F0502020204030204" pitchFamily="34" charset="0"/>
              </a:rPr>
              <a:t>4</a:t>
            </a:r>
            <a:r>
              <a:rPr lang="en-US" sz="3600"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“Now to the one who works, his wage is not credited as a favor, but as what is due. </a:t>
            </a:r>
            <a:r>
              <a:rPr lang="en-US" sz="3600" baseline="30000" dirty="0">
                <a:latin typeface="Calibri" panose="020F0502020204030204" pitchFamily="34" charset="0"/>
              </a:rPr>
              <a:t>5</a:t>
            </a:r>
            <a:r>
              <a:rPr lang="en-US" sz="3600"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But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one who does not work, but believes</a:t>
            </a:r>
            <a:r>
              <a:rPr lang="en-US" sz="3600" dirty="0">
                <a:effectLst>
                  <a:outerShdw blurRad="38100" dist="38100" dir="2700000" algn="tl">
                    <a:srgbClr val="000000">
                      <a:alpha val="43137"/>
                    </a:srgbClr>
                  </a:outerShdw>
                </a:effectLst>
                <a:latin typeface="Calibri" panose="020F0502020204030204" pitchFamily="34" charset="0"/>
              </a:rPr>
              <a:t> in Him who justifies the ungodly, his faith is credited as righteousness.”</a:t>
            </a:r>
          </a:p>
        </p:txBody>
      </p:sp>
      <p:pic>
        <p:nvPicPr>
          <p:cNvPr id="11" name="Picture 2" descr="https://solzemli.files.wordpress.com/2010/03/saint_paul_theapostl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71886" y="3048000"/>
            <a:ext cx="124822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1059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09600" y="0"/>
            <a:ext cx="10972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400" dirty="0">
                <a:effectLst>
                  <a:outerShdw blurRad="38100" dist="38100" dir="2700000" algn="tl">
                    <a:srgbClr val="000000">
                      <a:alpha val="43137"/>
                    </a:srgbClr>
                  </a:outerShdw>
                </a:effectLst>
                <a:latin typeface="Calibri" panose="020F0502020204030204" pitchFamily="34" charset="0"/>
              </a:rPr>
              <a:t>“</a:t>
            </a:r>
            <a:r>
              <a:rPr lang="en-US" sz="3400" baseline="30000" dirty="0">
                <a:latin typeface="Calibri" panose="020F0502020204030204" pitchFamily="34" charset="0"/>
              </a:rPr>
              <a:t>8 </a:t>
            </a:r>
            <a:r>
              <a:rPr lang="en-US" sz="3400" dirty="0">
                <a:latin typeface="Calibri" panose="020F0502020204030204" pitchFamily="34" charset="0"/>
              </a:rPr>
              <a:t>For by grace you have been saved through </a:t>
            </a:r>
            <a:r>
              <a:rPr lang="en-US" sz="3400" b="1" u="sng" dirty="0">
                <a:solidFill>
                  <a:srgbClr val="FFFFCC"/>
                </a:solidFill>
                <a:latin typeface="Calibri" panose="020F0502020204030204" pitchFamily="34" charset="0"/>
              </a:rPr>
              <a:t>faith</a:t>
            </a:r>
            <a:r>
              <a:rPr lang="en-US" sz="3400" dirty="0">
                <a:latin typeface="Calibri" panose="020F0502020204030204" pitchFamily="34" charset="0"/>
              </a:rPr>
              <a:t>; and that not of yourselves, </a:t>
            </a:r>
            <a:r>
              <a:rPr lang="en-US" sz="3400" i="1" dirty="0">
                <a:latin typeface="Calibri" panose="020F0502020204030204" pitchFamily="34" charset="0"/>
              </a:rPr>
              <a:t>it is</a:t>
            </a:r>
            <a:r>
              <a:rPr lang="en-US" sz="3400" dirty="0">
                <a:latin typeface="Calibri" panose="020F0502020204030204" pitchFamily="34" charset="0"/>
              </a:rPr>
              <a:t> the gift of God; </a:t>
            </a:r>
            <a:r>
              <a:rPr lang="en-US" sz="3400" baseline="30000" dirty="0">
                <a:latin typeface="Calibri" panose="020F0502020204030204" pitchFamily="34" charset="0"/>
              </a:rPr>
              <a:t>9</a:t>
            </a:r>
            <a:r>
              <a:rPr lang="en-US" sz="3400" b="1" baseline="30000" dirty="0">
                <a:latin typeface="Calibri" panose="020F0502020204030204" pitchFamily="34" charset="0"/>
              </a:rPr>
              <a:t> </a:t>
            </a:r>
            <a:r>
              <a:rPr lang="en-US" sz="3400" b="1" u="sng" dirty="0">
                <a:solidFill>
                  <a:srgbClr val="FFFFCC"/>
                </a:solidFill>
                <a:latin typeface="Calibri" panose="020F0502020204030204" pitchFamily="34" charset="0"/>
              </a:rPr>
              <a:t>not</a:t>
            </a:r>
            <a:r>
              <a:rPr lang="en-US" sz="3400" dirty="0">
                <a:latin typeface="Calibri" panose="020F0502020204030204" pitchFamily="34" charset="0"/>
              </a:rPr>
              <a:t> as a result of </a:t>
            </a:r>
            <a:r>
              <a:rPr lang="en-US" sz="3400" b="1" u="sng" dirty="0">
                <a:solidFill>
                  <a:srgbClr val="FFFFCC"/>
                </a:solidFill>
                <a:latin typeface="Calibri" panose="020F0502020204030204" pitchFamily="34" charset="0"/>
              </a:rPr>
              <a:t>works</a:t>
            </a:r>
            <a:r>
              <a:rPr lang="en-US" sz="3400" dirty="0">
                <a:latin typeface="Calibri" panose="020F0502020204030204" pitchFamily="34" charset="0"/>
              </a:rPr>
              <a:t>, so that no one may boast. </a:t>
            </a:r>
            <a:r>
              <a:rPr lang="en-US" sz="3400" baseline="30000" dirty="0">
                <a:latin typeface="Calibri" panose="020F0502020204030204" pitchFamily="34" charset="0"/>
              </a:rPr>
              <a:t>10</a:t>
            </a:r>
            <a:r>
              <a:rPr lang="en-US" sz="3400" b="1" baseline="30000" dirty="0">
                <a:latin typeface="Calibri" panose="020F0502020204030204" pitchFamily="34" charset="0"/>
              </a:rPr>
              <a:t> </a:t>
            </a:r>
            <a:r>
              <a:rPr lang="en-US" sz="3400" dirty="0">
                <a:latin typeface="Calibri" panose="020F0502020204030204" pitchFamily="34" charset="0"/>
              </a:rPr>
              <a:t>For we are His workmanship, created in Christ Jesus for good works, which God prepared beforehand so that we would walk in them.”</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https://solzemli.files.wordpress.com/2010/03/saint_paul_theapostle.jpg">
            <a:extLst>
              <a:ext uri="{FF2B5EF4-FFF2-40B4-BE49-F238E27FC236}">
                <a16:creationId xmlns:a16="http://schemas.microsoft.com/office/drawing/2014/main" id="{56AFB172-92F7-42D1-9663-7FCB060D920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96710" y="3429000"/>
            <a:ext cx="998580"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126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3BFA-DD38-CD23-69C8-41FECD5F55B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3F2E4E3-1555-0430-0F3C-59EE9B3702D4}"/>
              </a:ext>
            </a:extLst>
          </p:cNvPr>
          <p:cNvSpPr>
            <a:spLocks noGrp="1"/>
          </p:cNvSpPr>
          <p:nvPr>
            <p:ph type="title"/>
          </p:nvPr>
        </p:nvSpPr>
        <p:spPr>
          <a:xfrm>
            <a:off x="1524000" y="609600"/>
            <a:ext cx="10363200" cy="1143000"/>
          </a:xfrm>
        </p:spPr>
        <p:txBody>
          <a:bodyPr wrap="square" anchor="ctr">
            <a:normAutofit/>
          </a:bodyPr>
          <a:lstStyle/>
          <a:p>
            <a:r>
              <a:rPr lang="en-US">
                <a:effectLst>
                  <a:outerShdw blurRad="38100" dist="38100" dir="2700000" algn="tl">
                    <a:srgbClr val="000000">
                      <a:alpha val="43137"/>
                    </a:srgbClr>
                  </a:outerShdw>
                </a:effectLst>
              </a:rPr>
              <a:t>Neo-Calvinism vs. The Bible</a:t>
            </a:r>
          </a:p>
        </p:txBody>
      </p:sp>
      <p:sp>
        <p:nvSpPr>
          <p:cNvPr id="3" name="Content Placeholder 2">
            <a:extLst>
              <a:ext uri="{FF2B5EF4-FFF2-40B4-BE49-F238E27FC236}">
                <a16:creationId xmlns:a16="http://schemas.microsoft.com/office/drawing/2014/main" id="{F80E7AB0-7C71-4EBC-0B6A-0B2BD790E2F0}"/>
              </a:ext>
            </a:extLst>
          </p:cNvPr>
          <p:cNvSpPr>
            <a:spLocks noGrp="1"/>
          </p:cNvSpPr>
          <p:nvPr>
            <p:ph idx="1"/>
          </p:nvPr>
        </p:nvSpPr>
        <p:spPr>
          <a:xfrm>
            <a:off x="1559984" y="1946275"/>
            <a:ext cx="7120890" cy="4114800"/>
          </a:xfrm>
        </p:spPr>
        <p:txBody>
          <a:bodyPr wrap="square" anchor="t">
            <a:normAutofit/>
          </a:bodyPr>
          <a:lstStyle/>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Calvinism’s Mixed Blessing</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Why Critique Calvinism? </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 Source of Calvin’s Theology</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Calvin’s Manner of Life</a:t>
            </a:r>
          </a:p>
          <a:p>
            <a:pPr marL="576263" indent="-576263">
              <a:lnSpc>
                <a:spcPct val="90000"/>
              </a:lnSpc>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TULIP Through the Grid of Scripture</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4" name="Picture 2">
            <a:extLst>
              <a:ext uri="{FF2B5EF4-FFF2-40B4-BE49-F238E27FC236}">
                <a16:creationId xmlns:a16="http://schemas.microsoft.com/office/drawing/2014/main" id="{8AF4AC11-FCEA-8C78-B5BA-DA6151C8459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73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5" y="2041391"/>
            <a:ext cx="10874829" cy="1401257"/>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“Faith is never presented in the Scripture as a meritorious act, but only as a channel of salvation.”</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Alfred J. Martin </a:t>
            </a:r>
          </a:p>
        </p:txBody>
      </p:sp>
      <p:sp>
        <p:nvSpPr>
          <p:cNvPr id="3" name="TextBox 2">
            <a:extLst>
              <a:ext uri="{FF2B5EF4-FFF2-40B4-BE49-F238E27FC236}">
                <a16:creationId xmlns:a16="http://schemas.microsoft.com/office/drawing/2014/main" id="{8EE002FD-3B48-499C-A419-5390C6A53357}"/>
              </a:ext>
            </a:extLst>
          </p:cNvPr>
          <p:cNvSpPr txBox="1"/>
          <p:nvPr/>
        </p:nvSpPr>
        <p:spPr>
          <a:xfrm>
            <a:off x="1281793" y="5867400"/>
            <a:ext cx="9628414"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Alfred J. Martin, “The Sovereignty of Grace as Seen in Romans 8:28–30,” Bibliotheca Sacra 99 (October–December 1942): 460.</a:t>
            </a:r>
          </a:p>
        </p:txBody>
      </p:sp>
    </p:spTree>
    <p:extLst>
      <p:ext uri="{BB962C8B-B14F-4D97-AF65-F5344CB8AC3E}">
        <p14:creationId xmlns:p14="http://schemas.microsoft.com/office/powerpoint/2010/main" val="3788811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6" y="1600200"/>
            <a:ext cx="10874829" cy="3810000"/>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“Scripture never considers faith a work. Instead faith is always juxtaposed to works, as Paul stated in Romans 4:3–5. Human faith is but a passive response that receives God‘s free gift of eternal life. Who would accuse a beggar of working by holding out his hand to receive a dollar bill? No one!”</a:t>
            </a: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René A. Lopez </a:t>
            </a:r>
          </a:p>
        </p:txBody>
      </p:sp>
      <p:sp>
        <p:nvSpPr>
          <p:cNvPr id="3" name="TextBox 2">
            <a:extLst>
              <a:ext uri="{FF2B5EF4-FFF2-40B4-BE49-F238E27FC236}">
                <a16:creationId xmlns:a16="http://schemas.microsoft.com/office/drawing/2014/main" id="{8EE002FD-3B48-499C-A419-5390C6A53357}"/>
              </a:ext>
            </a:extLst>
          </p:cNvPr>
          <p:cNvSpPr txBox="1"/>
          <p:nvPr/>
        </p:nvSpPr>
        <p:spPr>
          <a:xfrm>
            <a:off x="2057400" y="5867400"/>
            <a:ext cx="8077200"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Rene A. Lopez, “Is Faith a Gift From God or a Human Exercise?,” Bibliotheca Sacra 164 (July–September 2007): 266.</a:t>
            </a:r>
          </a:p>
        </p:txBody>
      </p:sp>
    </p:spTree>
    <p:extLst>
      <p:ext uri="{BB962C8B-B14F-4D97-AF65-F5344CB8AC3E}">
        <p14:creationId xmlns:p14="http://schemas.microsoft.com/office/powerpoint/2010/main" val="2724921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3C90F-4023-584D-9C79-72430737E5A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6CF12E0-90C0-FBD5-0830-720526CE1392}"/>
              </a:ext>
            </a:extLst>
          </p:cNvPr>
          <p:cNvSpPr>
            <a:spLocks noGrp="1"/>
          </p:cNvSpPr>
          <p:nvPr>
            <p:ph type="title"/>
          </p:nvPr>
        </p:nvSpPr>
        <p:spPr>
          <a:xfrm>
            <a:off x="266700" y="228600"/>
            <a:ext cx="11658600" cy="914400"/>
          </a:xfrm>
        </p:spPr>
        <p:txBody>
          <a:bodyPr/>
          <a:lstStyle/>
          <a:p>
            <a:pPr marL="742950" indent="-742950" algn="ctr">
              <a:spcBef>
                <a:spcPts val="0"/>
              </a:spcBef>
              <a:spcAft>
                <a:spcPts val="2400"/>
              </a:spcAft>
              <a:buClr>
                <a:srgbClr val="FFC000"/>
              </a:buClr>
              <a:buSzPct val="100000"/>
              <a:buFont typeface="+mj-lt"/>
              <a:buAutoNum type="alphaLcParenR"/>
              <a:defRPr/>
            </a:pPr>
            <a:r>
              <a:rPr lang="en-US" sz="3600" dirty="0">
                <a:effectLst>
                  <a:outerShdw blurRad="38100" dist="38100" dir="2700000" algn="tl">
                    <a:srgbClr val="000000">
                      <a:alpha val="43137"/>
                    </a:srgbClr>
                  </a:outerShdw>
                </a:effectLst>
              </a:rPr>
              <a:t>Faith is a Gift?</a:t>
            </a:r>
          </a:p>
        </p:txBody>
      </p:sp>
      <p:sp>
        <p:nvSpPr>
          <p:cNvPr id="3" name="Content Placeholder 2">
            <a:extLst>
              <a:ext uri="{FF2B5EF4-FFF2-40B4-BE49-F238E27FC236}">
                <a16:creationId xmlns:a16="http://schemas.microsoft.com/office/drawing/2014/main" id="{70E8D944-E82E-765D-15C3-D688A04D954A}"/>
              </a:ext>
            </a:extLst>
          </p:cNvPr>
          <p:cNvSpPr>
            <a:spLocks noGrp="1"/>
          </p:cNvSpPr>
          <p:nvPr>
            <p:ph idx="1"/>
          </p:nvPr>
        </p:nvSpPr>
        <p:spPr>
          <a:xfrm>
            <a:off x="1524000" y="1600200"/>
            <a:ext cx="5943600" cy="4956980"/>
          </a:xfrm>
        </p:spPr>
        <p:txBody>
          <a:bodyPr/>
          <a:lstStyle/>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Calvinist Examples</a:t>
            </a:r>
          </a:p>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Faith is a work? </a:t>
            </a:r>
          </a:p>
          <a:p>
            <a:pPr marL="685800" lvl="1" indent="-681038" algn="just">
              <a:spcBef>
                <a:spcPts val="0"/>
              </a:spcBef>
              <a:spcAft>
                <a:spcPts val="3000"/>
              </a:spcAft>
              <a:buClr>
                <a:schemeClr val="tx2"/>
              </a:buClr>
              <a:buSzPct val="100000"/>
              <a:buFont typeface="+mj-lt"/>
              <a:buAutoNum type="romanLcPeriod"/>
              <a:defRPr/>
            </a:pPr>
            <a:r>
              <a:rPr lang="en-US" b="1" u="sng" dirty="0">
                <a:solidFill>
                  <a:srgbClr val="FFFFCC"/>
                </a:solidFill>
                <a:effectLst/>
                <a:cs typeface="Calibri" pitchFamily="34" charset="0"/>
              </a:rPr>
              <a:t>Calvinist Proof texts</a:t>
            </a:r>
          </a:p>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Miscellaneous problems</a:t>
            </a:r>
            <a:endParaRPr lang="en-US" dirty="0">
              <a:cs typeface="Calibri" pitchFamily="34" charset="0"/>
            </a:endParaRPr>
          </a:p>
        </p:txBody>
      </p:sp>
      <p:pic>
        <p:nvPicPr>
          <p:cNvPr id="2" name="Picture 2">
            <a:extLst>
              <a:ext uri="{FF2B5EF4-FFF2-40B4-BE49-F238E27FC236}">
                <a16:creationId xmlns:a16="http://schemas.microsoft.com/office/drawing/2014/main" id="{7423246C-46C1-2823-0AC5-C84F1C14165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394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05346782-55FB-41A9-9C27-13B266BC1410}"/>
              </a:ext>
            </a:extLst>
          </p:cNvPr>
          <p:cNvGraphicFramePr>
            <a:graphicFrameLocks noGrp="1"/>
          </p:cNvGraphicFramePr>
          <p:nvPr>
            <p:extLst>
              <p:ext uri="{D42A27DB-BD31-4B8C-83A1-F6EECF244321}">
                <p14:modId xmlns:p14="http://schemas.microsoft.com/office/powerpoint/2010/main" val="2393344836"/>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350242">
                  <a:extLst>
                    <a:ext uri="{9D8B030D-6E8A-4147-A177-3AD203B41FA5}">
                      <a16:colId xmlns:a16="http://schemas.microsoft.com/office/drawing/2014/main" val="106515012"/>
                    </a:ext>
                  </a:extLst>
                </a:gridCol>
                <a:gridCol w="2992328">
                  <a:extLst>
                    <a:ext uri="{9D8B030D-6E8A-4147-A177-3AD203B41FA5}">
                      <a16:colId xmlns:a16="http://schemas.microsoft.com/office/drawing/2014/main" val="2435450396"/>
                    </a:ext>
                  </a:extLst>
                </a:gridCol>
              </a:tblGrid>
              <a:tr h="4251960">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6:27-29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6:44-45</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3:16</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11:18</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16:14</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(f)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1 Cor. 12:9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(g)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Rom. 12:3</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(h)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Eph. 2:8-9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a:t>
                      </a:r>
                      <a:r>
                        <a:rPr kumimoji="0" lang="en-US" sz="3200" b="0" i="0" u="none" strike="noStrike" kern="0" cap="none" spc="0" normalizeH="0" baseline="0" noProof="0" dirty="0" err="1">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i</a:t>
                      </a: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Philip. 1:29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(j)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Pet. 1:1</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p:cNvSpPr>
            <a:spLocks noGrp="1"/>
          </p:cNvSpPr>
          <p:nvPr>
            <p:ph type="title"/>
          </p:nvPr>
        </p:nvSpPr>
        <p:spPr>
          <a:xfrm>
            <a:off x="3405923" y="228600"/>
            <a:ext cx="5380155" cy="914400"/>
          </a:xfrm>
        </p:spPr>
        <p:txBody>
          <a:bodyPr/>
          <a:lstStyle/>
          <a:p>
            <a:pPr marL="857250" indent="-857250" algn="ctr">
              <a:buFont typeface="+mj-lt"/>
              <a:buAutoNum type="romanLcPeriod" startAt="3"/>
            </a:pPr>
            <a:r>
              <a:rPr lang="en-US" sz="3600" dirty="0">
                <a:effectLst>
                  <a:outerShdw blurRad="38100" dist="38100" dir="2700000" algn="tl">
                    <a:srgbClr val="000000">
                      <a:alpha val="43137"/>
                    </a:srgbClr>
                  </a:outerShdw>
                </a:effectLst>
              </a:rPr>
              <a:t>Calvinist Proof-Texts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42737" y="2057400"/>
            <a:ext cx="230652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810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2186B-09AF-38E1-5809-ACA285DAC1CC}"/>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AA0C791F-0D99-A0DF-8EBF-4C12BB41A2CF}"/>
              </a:ext>
            </a:extLst>
          </p:cNvPr>
          <p:cNvGraphicFramePr>
            <a:graphicFrameLocks noGrp="1"/>
          </p:cNvGraphicFramePr>
          <p:nvPr>
            <p:extLst>
              <p:ext uri="{D42A27DB-BD31-4B8C-83A1-F6EECF244321}">
                <p14:modId xmlns:p14="http://schemas.microsoft.com/office/powerpoint/2010/main" val="3136344705"/>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350242">
                  <a:extLst>
                    <a:ext uri="{9D8B030D-6E8A-4147-A177-3AD203B41FA5}">
                      <a16:colId xmlns:a16="http://schemas.microsoft.com/office/drawing/2014/main" val="106515012"/>
                    </a:ext>
                  </a:extLst>
                </a:gridCol>
                <a:gridCol w="2992328">
                  <a:extLst>
                    <a:ext uri="{9D8B030D-6E8A-4147-A177-3AD203B41FA5}">
                      <a16:colId xmlns:a16="http://schemas.microsoft.com/office/drawing/2014/main" val="2435450396"/>
                    </a:ext>
                  </a:extLst>
                </a:gridCol>
              </a:tblGrid>
              <a:tr h="4251960">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lang="en-US" sz="3200" b="1" u="sng" kern="1200" noProof="0" dirty="0">
                          <a:solidFill>
                            <a:srgbClr val="FFFFCC"/>
                          </a:solidFill>
                          <a:effectLst>
                            <a:outerShdw blurRad="38100" dist="38100" dir="2700000" algn="tl">
                              <a:srgbClr val="000000"/>
                            </a:outerShdw>
                          </a:effectLst>
                          <a:latin typeface="Calibri" panose="020F0502020204030204" pitchFamily="34" charset="0"/>
                          <a:ea typeface="+mn-ea"/>
                          <a:cs typeface="Calibri" pitchFamily="34" charset="0"/>
                        </a:rPr>
                        <a:t>John 6:27-29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6:44-45</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3:16</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11:18</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16:14</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(f)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1 Cor. 12:9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(g)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Rom. 12:3</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(h)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Eph. 2:8-9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a:t>
                      </a:r>
                      <a:r>
                        <a:rPr kumimoji="0" lang="en-US" sz="3200" b="0" i="0" u="none" strike="noStrike" kern="0" cap="none" spc="0" normalizeH="0" baseline="0" noProof="0" dirty="0" err="1">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i</a:t>
                      </a: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Philip. 1:29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(j)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Pet. 1:1</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a:extLst>
              <a:ext uri="{FF2B5EF4-FFF2-40B4-BE49-F238E27FC236}">
                <a16:creationId xmlns:a16="http://schemas.microsoft.com/office/drawing/2014/main" id="{39150280-3D41-CEA1-3448-6C1B30B1CC62}"/>
              </a:ext>
            </a:extLst>
          </p:cNvPr>
          <p:cNvSpPr>
            <a:spLocks noGrp="1"/>
          </p:cNvSpPr>
          <p:nvPr>
            <p:ph type="title"/>
          </p:nvPr>
        </p:nvSpPr>
        <p:spPr>
          <a:xfrm>
            <a:off x="3405923" y="228600"/>
            <a:ext cx="5380155" cy="914400"/>
          </a:xfrm>
        </p:spPr>
        <p:txBody>
          <a:bodyPr/>
          <a:lstStyle/>
          <a:p>
            <a:pPr marL="857250" indent="-857250" algn="ctr">
              <a:buFont typeface="+mj-lt"/>
              <a:buAutoNum type="romanLcPeriod" startAt="3"/>
            </a:pPr>
            <a:r>
              <a:rPr lang="en-US" sz="3600" dirty="0">
                <a:effectLst>
                  <a:outerShdw blurRad="38100" dist="38100" dir="2700000" algn="tl">
                    <a:srgbClr val="000000">
                      <a:alpha val="43137"/>
                    </a:srgbClr>
                  </a:outerShdw>
                </a:effectLst>
              </a:rPr>
              <a:t>Calvinist Proof-Texts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074" name="Picture 2">
            <a:extLst>
              <a:ext uri="{FF2B5EF4-FFF2-40B4-BE49-F238E27FC236}">
                <a16:creationId xmlns:a16="http://schemas.microsoft.com/office/drawing/2014/main" id="{7608C006-C36A-632E-9896-24710D84343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42737" y="2057400"/>
            <a:ext cx="230652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599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4739759"/>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6:27-29</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b="1" i="0" u="none" strike="noStrike" baseline="30000" dirty="0">
                <a:effectLst/>
                <a:latin typeface="Calibri" panose="020F0502020204030204" pitchFamily="34" charset="0"/>
                <a:cs typeface="Calibri" panose="020F0502020204030204" pitchFamily="34" charset="0"/>
              </a:rPr>
              <a:t>27 </a:t>
            </a:r>
            <a:r>
              <a:rPr lang="en-US" sz="3600" b="0" i="0" u="none" strike="noStrike" dirty="0">
                <a:effectLst/>
                <a:latin typeface="Calibri" panose="020F0502020204030204" pitchFamily="34" charset="0"/>
                <a:cs typeface="Calibri" panose="020F0502020204030204" pitchFamily="34" charset="0"/>
              </a:rPr>
              <a:t>Do not work for the food which perishes, but for the food which endures to eternal life, which the Son of Man will give to you, for on Him the Father, God, has set His seal.” </a:t>
            </a:r>
            <a:r>
              <a:rPr lang="en-US" sz="3600" b="1" i="0" u="none" strike="noStrike" baseline="30000" dirty="0">
                <a:effectLst/>
                <a:latin typeface="Calibri" panose="020F0502020204030204" pitchFamily="34" charset="0"/>
                <a:cs typeface="Calibri" panose="020F0502020204030204" pitchFamily="34" charset="0"/>
              </a:rPr>
              <a:t>28 </a:t>
            </a:r>
            <a:r>
              <a:rPr lang="en-US" sz="3600" b="0" i="0" u="none" strike="noStrike" dirty="0">
                <a:effectLst/>
                <a:latin typeface="Calibri" panose="020F0502020204030204" pitchFamily="34" charset="0"/>
                <a:cs typeface="Calibri" panose="020F0502020204030204" pitchFamily="34" charset="0"/>
              </a:rPr>
              <a:t>Therefore they said to Him, “What shall we do, so that we may work the works of God?” </a:t>
            </a:r>
            <a:r>
              <a:rPr lang="en-US" sz="3600" b="1" i="0" u="none" strike="noStrike" baseline="30000" dirty="0">
                <a:effectLst/>
                <a:latin typeface="Calibri" panose="020F0502020204030204" pitchFamily="34" charset="0"/>
                <a:cs typeface="Calibri" panose="020F0502020204030204" pitchFamily="34" charset="0"/>
              </a:rPr>
              <a:t>29 </a:t>
            </a:r>
            <a:r>
              <a:rPr lang="en-US" sz="3600" b="0" i="0" u="none" strike="noStrike" dirty="0">
                <a:effectLst/>
                <a:latin typeface="Calibri" panose="020F0502020204030204" pitchFamily="34" charset="0"/>
                <a:cs typeface="Calibri" panose="020F0502020204030204" pitchFamily="34" charset="0"/>
              </a:rPr>
              <a:t>Jesus answered and said to them, “This is the work of God, that you believe in Him whom He has sent.”</a:t>
            </a:r>
            <a:endParaRPr lang="en-US" altLang="en-US" sz="36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97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4739759"/>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6:27-29</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b="1" i="0" u="none" strike="noStrike" baseline="30000" dirty="0">
                <a:effectLst/>
                <a:latin typeface="Calibri" panose="020F0502020204030204" pitchFamily="34" charset="0"/>
                <a:cs typeface="Calibri" panose="020F0502020204030204" pitchFamily="34" charset="0"/>
              </a:rPr>
              <a:t>27 </a:t>
            </a:r>
            <a:r>
              <a:rPr lang="en-US" sz="3600" b="0" i="0" u="none" strike="noStrike" dirty="0">
                <a:effectLst/>
                <a:latin typeface="Calibri" panose="020F0502020204030204" pitchFamily="34" charset="0"/>
                <a:cs typeface="Calibri" panose="020F0502020204030204" pitchFamily="34" charset="0"/>
              </a:rPr>
              <a:t>Do not work for the food which perishes, but for the food which endures to eternal life, which the Son of Man will give to you, for on Him the Father, God, has set His seal.” </a:t>
            </a:r>
            <a:r>
              <a:rPr lang="en-US" sz="3600" b="1" i="0" u="none" strike="noStrike" baseline="30000" dirty="0">
                <a:effectLst/>
                <a:latin typeface="Calibri" panose="020F0502020204030204" pitchFamily="34" charset="0"/>
                <a:cs typeface="Calibri" panose="020F0502020204030204" pitchFamily="34" charset="0"/>
              </a:rPr>
              <a:t>28 </a:t>
            </a:r>
            <a:r>
              <a:rPr lang="en-US" sz="3600" b="0" i="0" u="none" strike="noStrike" dirty="0">
                <a:effectLst/>
                <a:latin typeface="Calibri" panose="020F0502020204030204" pitchFamily="34" charset="0"/>
                <a:cs typeface="Calibri" panose="020F0502020204030204" pitchFamily="34" charset="0"/>
              </a:rPr>
              <a:t>Therefore they said to Him, “What shall we do, so that we may work the </a:t>
            </a:r>
            <a:r>
              <a:rPr lang="en-US" sz="3600" b="1" i="0" u="sng" strike="noStrike" dirty="0">
                <a:solidFill>
                  <a:srgbClr val="FFFFCC"/>
                </a:solidFill>
                <a:effectLst/>
                <a:latin typeface="Calibri" panose="020F0502020204030204" pitchFamily="34" charset="0"/>
                <a:cs typeface="Calibri" panose="020F0502020204030204" pitchFamily="34" charset="0"/>
              </a:rPr>
              <a:t>works of God</a:t>
            </a:r>
            <a:r>
              <a:rPr lang="en-US" sz="3600" b="0" i="0" u="none" strike="noStrike" dirty="0">
                <a:effectLst/>
                <a:latin typeface="Calibri" panose="020F0502020204030204" pitchFamily="34" charset="0"/>
                <a:cs typeface="Calibri" panose="020F0502020204030204" pitchFamily="34" charset="0"/>
              </a:rPr>
              <a:t>?” </a:t>
            </a:r>
            <a:r>
              <a:rPr lang="en-US" sz="3600" b="1" i="0" u="none" strike="noStrike" baseline="30000" dirty="0">
                <a:effectLst/>
                <a:latin typeface="Calibri" panose="020F0502020204030204" pitchFamily="34" charset="0"/>
                <a:cs typeface="Calibri" panose="020F0502020204030204" pitchFamily="34" charset="0"/>
              </a:rPr>
              <a:t>29 </a:t>
            </a:r>
            <a:r>
              <a:rPr lang="en-US" sz="3600" b="0" i="0" u="none" strike="noStrike" dirty="0">
                <a:effectLst/>
                <a:latin typeface="Calibri" panose="020F0502020204030204" pitchFamily="34" charset="0"/>
                <a:cs typeface="Calibri" panose="020F0502020204030204" pitchFamily="34" charset="0"/>
              </a:rPr>
              <a:t>Jesus answered and said to them, “This is the work of God, that you </a:t>
            </a:r>
            <a:r>
              <a:rPr lang="en-US" sz="3600" b="1" i="0" u="sng" strike="noStrike" dirty="0">
                <a:solidFill>
                  <a:srgbClr val="FFFFCC"/>
                </a:solidFill>
                <a:effectLst/>
                <a:latin typeface="Calibri" panose="020F0502020204030204" pitchFamily="34" charset="0"/>
                <a:cs typeface="Calibri" panose="020F0502020204030204" pitchFamily="34" charset="0"/>
              </a:rPr>
              <a:t>believe</a:t>
            </a:r>
            <a:r>
              <a:rPr lang="en-US" sz="3600" b="0" i="0" u="none" strike="noStrike" dirty="0">
                <a:effectLst/>
                <a:latin typeface="Calibri" panose="020F0502020204030204" pitchFamily="34" charset="0"/>
                <a:cs typeface="Calibri" panose="020F0502020204030204" pitchFamily="34" charset="0"/>
              </a:rPr>
              <a:t> in Him whom He has sent.”</a:t>
            </a:r>
            <a:endParaRPr lang="en-US" altLang="en-US" sz="36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6806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4739759"/>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6:27-29</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b="1" i="0" u="none" strike="noStrike" baseline="30000" dirty="0">
                <a:effectLst/>
                <a:latin typeface="Calibri" panose="020F0502020204030204" pitchFamily="34" charset="0"/>
                <a:cs typeface="Calibri" panose="020F0502020204030204" pitchFamily="34" charset="0"/>
              </a:rPr>
              <a:t>27 </a:t>
            </a:r>
            <a:r>
              <a:rPr lang="en-US" sz="3600" b="0" i="0" u="none" strike="noStrike" dirty="0">
                <a:effectLst/>
                <a:latin typeface="Calibri" panose="020F0502020204030204" pitchFamily="34" charset="0"/>
                <a:cs typeface="Calibri" panose="020F0502020204030204" pitchFamily="34" charset="0"/>
              </a:rPr>
              <a:t>Do not work for the food which perishes, but for the food which endures to eternal life, which the Son of Man will give to you, for on Him the Father, God, has set His seal.” </a:t>
            </a:r>
            <a:r>
              <a:rPr lang="en-US" sz="3600" b="1" i="0" u="none" strike="noStrike" baseline="30000" dirty="0">
                <a:effectLst/>
                <a:latin typeface="Calibri" panose="020F0502020204030204" pitchFamily="34" charset="0"/>
                <a:cs typeface="Calibri" panose="020F0502020204030204" pitchFamily="34" charset="0"/>
              </a:rPr>
              <a:t>28 </a:t>
            </a:r>
            <a:r>
              <a:rPr lang="en-US" sz="3600" b="0" i="0" u="none" strike="noStrike" dirty="0">
                <a:effectLst/>
                <a:latin typeface="Calibri" panose="020F0502020204030204" pitchFamily="34" charset="0"/>
                <a:cs typeface="Calibri" panose="020F0502020204030204" pitchFamily="34" charset="0"/>
              </a:rPr>
              <a:t>Therefore they said to Him, “What shall </a:t>
            </a:r>
            <a:r>
              <a:rPr lang="en-US" sz="3600" b="1" i="0" u="sng" strike="noStrike" dirty="0">
                <a:solidFill>
                  <a:srgbClr val="FFFFCC"/>
                </a:solidFill>
                <a:effectLst/>
                <a:latin typeface="Calibri" panose="020F0502020204030204" pitchFamily="34" charset="0"/>
                <a:cs typeface="Calibri" panose="020F0502020204030204" pitchFamily="34" charset="0"/>
              </a:rPr>
              <a:t>we do</a:t>
            </a:r>
            <a:r>
              <a:rPr lang="en-US" sz="3600" b="0" i="0" u="none" strike="noStrike" dirty="0">
                <a:effectLst/>
                <a:latin typeface="Calibri" panose="020F0502020204030204" pitchFamily="34" charset="0"/>
                <a:cs typeface="Calibri" panose="020F0502020204030204" pitchFamily="34" charset="0"/>
              </a:rPr>
              <a:t>, so that we may work the works of God?” </a:t>
            </a:r>
            <a:r>
              <a:rPr lang="en-US" sz="3600" b="1" i="0" u="none" strike="noStrike" baseline="30000" dirty="0">
                <a:effectLst/>
                <a:latin typeface="Calibri" panose="020F0502020204030204" pitchFamily="34" charset="0"/>
                <a:cs typeface="Calibri" panose="020F0502020204030204" pitchFamily="34" charset="0"/>
              </a:rPr>
              <a:t>29 </a:t>
            </a:r>
            <a:r>
              <a:rPr lang="en-US" sz="3600" b="0" i="0" u="none" strike="noStrike" dirty="0">
                <a:effectLst/>
                <a:latin typeface="Calibri" panose="020F0502020204030204" pitchFamily="34" charset="0"/>
                <a:cs typeface="Calibri" panose="020F0502020204030204" pitchFamily="34" charset="0"/>
              </a:rPr>
              <a:t>Jesus answered and said to them, “This is the work of God, that you believe in Him whom He has sent.”</a:t>
            </a:r>
            <a:endParaRPr lang="en-US" altLang="en-US" sz="36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6254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4739759"/>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6:27-29</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b="1" i="0" u="none" strike="noStrike" baseline="30000" dirty="0">
                <a:effectLst/>
                <a:latin typeface="Calibri" panose="020F0502020204030204" pitchFamily="34" charset="0"/>
                <a:cs typeface="Calibri" panose="020F0502020204030204" pitchFamily="34" charset="0"/>
              </a:rPr>
              <a:t>27 </a:t>
            </a:r>
            <a:r>
              <a:rPr lang="en-US" sz="3600" b="0" i="0" u="none" strike="noStrike" dirty="0">
                <a:effectLst/>
                <a:latin typeface="Calibri" panose="020F0502020204030204" pitchFamily="34" charset="0"/>
                <a:cs typeface="Calibri" panose="020F0502020204030204" pitchFamily="34" charset="0"/>
              </a:rPr>
              <a:t>Do not work for the food which perishes, but for the food which endures to eternal life, which the Son of Man will give to you, for on Him the Father, God, has set His seal.” </a:t>
            </a:r>
            <a:r>
              <a:rPr lang="en-US" sz="3600" b="1" i="0" u="none" strike="noStrike" baseline="30000" dirty="0">
                <a:effectLst/>
                <a:latin typeface="Calibri" panose="020F0502020204030204" pitchFamily="34" charset="0"/>
                <a:cs typeface="Calibri" panose="020F0502020204030204" pitchFamily="34" charset="0"/>
              </a:rPr>
              <a:t>28 </a:t>
            </a:r>
            <a:r>
              <a:rPr lang="en-US" sz="3600" b="0" i="0" u="none" strike="noStrike" dirty="0">
                <a:effectLst/>
                <a:latin typeface="Calibri" panose="020F0502020204030204" pitchFamily="34" charset="0"/>
                <a:cs typeface="Calibri" panose="020F0502020204030204" pitchFamily="34" charset="0"/>
              </a:rPr>
              <a:t>Therefore they said to Him, “What shall we do, so that we may work the </a:t>
            </a:r>
            <a:r>
              <a:rPr lang="en-US" sz="3600" b="1" i="0" u="sng" strike="noStrike" dirty="0">
                <a:solidFill>
                  <a:srgbClr val="FFFFCC"/>
                </a:solidFill>
                <a:effectLst/>
                <a:latin typeface="Calibri" panose="020F0502020204030204" pitchFamily="34" charset="0"/>
                <a:cs typeface="Calibri" panose="020F0502020204030204" pitchFamily="34" charset="0"/>
              </a:rPr>
              <a:t>works</a:t>
            </a:r>
            <a:r>
              <a:rPr lang="en-US" sz="3600" b="0" i="0" u="none" strike="noStrike" dirty="0">
                <a:effectLst/>
                <a:latin typeface="Calibri" panose="020F0502020204030204" pitchFamily="34" charset="0"/>
                <a:cs typeface="Calibri" panose="020F0502020204030204" pitchFamily="34" charset="0"/>
              </a:rPr>
              <a:t> of God?” </a:t>
            </a:r>
            <a:r>
              <a:rPr lang="en-US" sz="3600" b="1" i="0" u="none" strike="noStrike" baseline="30000" dirty="0">
                <a:effectLst/>
                <a:latin typeface="Calibri" panose="020F0502020204030204" pitchFamily="34" charset="0"/>
                <a:cs typeface="Calibri" panose="020F0502020204030204" pitchFamily="34" charset="0"/>
              </a:rPr>
              <a:t>29 </a:t>
            </a:r>
            <a:r>
              <a:rPr lang="en-US" sz="3600" b="0" i="0" u="none" strike="noStrike" dirty="0">
                <a:effectLst/>
                <a:latin typeface="Calibri" panose="020F0502020204030204" pitchFamily="34" charset="0"/>
                <a:cs typeface="Calibri" panose="020F0502020204030204" pitchFamily="34" charset="0"/>
              </a:rPr>
              <a:t>Jesus answered and said to them, “This is the </a:t>
            </a:r>
            <a:r>
              <a:rPr lang="en-US" sz="3600" b="1" i="0" u="sng" strike="noStrike" dirty="0">
                <a:solidFill>
                  <a:srgbClr val="FFFFCC"/>
                </a:solidFill>
                <a:effectLst/>
                <a:latin typeface="Calibri" panose="020F0502020204030204" pitchFamily="34" charset="0"/>
                <a:cs typeface="Calibri" panose="020F0502020204030204" pitchFamily="34" charset="0"/>
              </a:rPr>
              <a:t>work</a:t>
            </a:r>
            <a:r>
              <a:rPr lang="en-US" sz="3600" b="0" i="0" u="none" strike="noStrike" dirty="0">
                <a:effectLst/>
                <a:latin typeface="Calibri" panose="020F0502020204030204" pitchFamily="34" charset="0"/>
                <a:cs typeface="Calibri" panose="020F0502020204030204" pitchFamily="34" charset="0"/>
              </a:rPr>
              <a:t> of God, that you believe in Him whom He has sent.”</a:t>
            </a:r>
            <a:endParaRPr lang="en-US" altLang="en-US" sz="36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53185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4739759"/>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6:27-29</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b="1" i="0" u="none" strike="noStrike" baseline="30000" dirty="0">
                <a:effectLst/>
                <a:latin typeface="Calibri" panose="020F0502020204030204" pitchFamily="34" charset="0"/>
                <a:cs typeface="Calibri" panose="020F0502020204030204" pitchFamily="34" charset="0"/>
              </a:rPr>
              <a:t>27 </a:t>
            </a:r>
            <a:r>
              <a:rPr lang="en-US" sz="3600" b="0" i="0" u="none" strike="noStrike" dirty="0">
                <a:effectLst/>
                <a:latin typeface="Calibri" panose="020F0502020204030204" pitchFamily="34" charset="0"/>
                <a:cs typeface="Calibri" panose="020F0502020204030204" pitchFamily="34" charset="0"/>
              </a:rPr>
              <a:t>Do not work for the food which perishes, but for the food which endures to eternal life, which the Son of Man will give to you, for on Him the Father, God, has set His seal.” </a:t>
            </a:r>
            <a:r>
              <a:rPr lang="en-US" sz="3600" b="1" i="0" u="none" strike="noStrike" baseline="30000" dirty="0">
                <a:effectLst/>
                <a:latin typeface="Calibri" panose="020F0502020204030204" pitchFamily="34" charset="0"/>
                <a:cs typeface="Calibri" panose="020F0502020204030204" pitchFamily="34" charset="0"/>
              </a:rPr>
              <a:t>28 </a:t>
            </a:r>
            <a:r>
              <a:rPr lang="en-US" sz="3600" b="0" i="0" u="none" strike="noStrike" dirty="0">
                <a:effectLst/>
                <a:latin typeface="Calibri" panose="020F0502020204030204" pitchFamily="34" charset="0"/>
                <a:cs typeface="Calibri" panose="020F0502020204030204" pitchFamily="34" charset="0"/>
              </a:rPr>
              <a:t>Therefore they said to Him, “What shall we do, so that we may work the works of God?” </a:t>
            </a:r>
            <a:r>
              <a:rPr lang="en-US" sz="3600" b="1" i="0" u="none" strike="noStrike" baseline="30000" dirty="0">
                <a:effectLst/>
                <a:latin typeface="Calibri" panose="020F0502020204030204" pitchFamily="34" charset="0"/>
                <a:cs typeface="Calibri" panose="020F0502020204030204" pitchFamily="34" charset="0"/>
              </a:rPr>
              <a:t>29 </a:t>
            </a:r>
            <a:r>
              <a:rPr lang="en-US" sz="3600" b="0" i="0" u="none" strike="noStrike" dirty="0">
                <a:effectLst/>
                <a:latin typeface="Calibri" panose="020F0502020204030204" pitchFamily="34" charset="0"/>
                <a:cs typeface="Calibri" panose="020F0502020204030204" pitchFamily="34" charset="0"/>
              </a:rPr>
              <a:t>Jesus answered and said to them, “This is the work of God, that </a:t>
            </a:r>
            <a:r>
              <a:rPr lang="en-US" sz="3600" b="1" i="0" u="sng" strike="noStrike" dirty="0">
                <a:solidFill>
                  <a:srgbClr val="FFFFCC"/>
                </a:solidFill>
                <a:effectLst/>
                <a:latin typeface="Calibri" panose="020F0502020204030204" pitchFamily="34" charset="0"/>
                <a:cs typeface="Calibri" panose="020F0502020204030204" pitchFamily="34" charset="0"/>
              </a:rPr>
              <a:t>you believe</a:t>
            </a:r>
            <a:r>
              <a:rPr lang="en-US" sz="3600" b="0" i="0" u="none" strike="noStrike" dirty="0">
                <a:effectLst/>
                <a:latin typeface="Calibri" panose="020F0502020204030204" pitchFamily="34" charset="0"/>
                <a:cs typeface="Calibri" panose="020F0502020204030204" pitchFamily="34" charset="0"/>
              </a:rPr>
              <a:t> in Him whom He has sent.”</a:t>
            </a:r>
            <a:endParaRPr lang="en-US" altLang="en-US" sz="36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162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V. Running </a:t>
            </a:r>
            <a:r>
              <a:rPr lang="en-US" sz="3600" b="1" u="sng" dirty="0">
                <a:effectLst>
                  <a:outerShdw blurRad="38100" dist="38100" dir="2700000" algn="tl">
                    <a:srgbClr val="000000">
                      <a:alpha val="43137"/>
                    </a:srgbClr>
                  </a:outerShdw>
                </a:effectLst>
              </a:rPr>
              <a:t>TULIP</a:t>
            </a:r>
            <a:r>
              <a:rPr lang="en-US" sz="3600" dirty="0">
                <a:effectLst>
                  <a:outerShdw blurRad="38100" dist="38100" dir="2700000" algn="tl">
                    <a:srgbClr val="000000">
                      <a:alpha val="43137"/>
                    </a:srgbClr>
                  </a:outerShdw>
                </a:effectLst>
              </a:rPr>
              <a:t> Through the Grid of Scripture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609600" y="1600200"/>
            <a:ext cx="6019800" cy="3886200"/>
          </a:xfrm>
        </p:spPr>
        <p:txBody>
          <a:bodyPr/>
          <a:lstStyle/>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T</a:t>
            </a:r>
            <a:r>
              <a:rPr lang="en-US" dirty="0">
                <a:cs typeface="Calibri" pitchFamily="34" charset="0"/>
              </a:rPr>
              <a:t>otal Depravity</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U</a:t>
            </a:r>
            <a:r>
              <a:rPr lang="en-US" dirty="0">
                <a:cs typeface="Calibri" pitchFamily="34" charset="0"/>
              </a:rPr>
              <a:t>nconditional Election</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L</a:t>
            </a:r>
            <a:r>
              <a:rPr lang="en-US" dirty="0">
                <a:cs typeface="Calibri" pitchFamily="34" charset="0"/>
              </a:rPr>
              <a:t>imited Atonement</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Irresistible Grace</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P</a:t>
            </a:r>
            <a:r>
              <a:rPr lang="en-US" dirty="0">
                <a:cs typeface="Calibri" pitchFamily="34" charset="0"/>
              </a:rPr>
              <a:t>erseverance of the Saints</a:t>
            </a:r>
            <a:endParaRPr lang="en-US" dirty="0">
              <a:latin typeface="Calibri" pitchFamily="34" charset="0"/>
              <a:cs typeface="Calibri" pitchFamily="34" charset="0"/>
            </a:endParaRPr>
          </a:p>
        </p:txBody>
      </p:sp>
      <p:pic>
        <p:nvPicPr>
          <p:cNvPr id="5" name="Picture 4">
            <a:extLst>
              <a:ext uri="{FF2B5EF4-FFF2-40B4-BE49-F238E27FC236}">
                <a16:creationId xmlns:a16="http://schemas.microsoft.com/office/drawing/2014/main" id="{77BA5840-E629-4A0D-AE52-907C0574639C}"/>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1912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4739759"/>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6:27-29</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b="1" i="0" u="none" strike="noStrike" baseline="30000" dirty="0">
                <a:effectLst/>
                <a:latin typeface="Calibri" panose="020F0502020204030204" pitchFamily="34" charset="0"/>
                <a:cs typeface="Calibri" panose="020F0502020204030204" pitchFamily="34" charset="0"/>
              </a:rPr>
              <a:t>27 </a:t>
            </a:r>
            <a:r>
              <a:rPr lang="en-US" sz="3600" b="0" i="0" u="none" strike="noStrike" dirty="0">
                <a:effectLst/>
                <a:latin typeface="Calibri" panose="020F0502020204030204" pitchFamily="34" charset="0"/>
                <a:cs typeface="Calibri" panose="020F0502020204030204" pitchFamily="34" charset="0"/>
              </a:rPr>
              <a:t>Do not work for the food which perishes, but for the food which endures to eternal life, which the Son of Man will give to you, for on Him the Father, God, has set His seal.” </a:t>
            </a:r>
            <a:r>
              <a:rPr lang="en-US" sz="3600" b="1" i="0" u="none" strike="noStrike" baseline="30000" dirty="0">
                <a:effectLst/>
                <a:latin typeface="Calibri" panose="020F0502020204030204" pitchFamily="34" charset="0"/>
                <a:cs typeface="Calibri" panose="020F0502020204030204" pitchFamily="34" charset="0"/>
              </a:rPr>
              <a:t>28 </a:t>
            </a:r>
            <a:r>
              <a:rPr lang="en-US" sz="3600" b="0" i="0" u="none" strike="noStrike" dirty="0">
                <a:effectLst/>
                <a:latin typeface="Calibri" panose="020F0502020204030204" pitchFamily="34" charset="0"/>
                <a:cs typeface="Calibri" panose="020F0502020204030204" pitchFamily="34" charset="0"/>
              </a:rPr>
              <a:t>Therefore they said to Him, “What shall we do, so that we may work the works of God?” </a:t>
            </a:r>
            <a:r>
              <a:rPr lang="en-US" sz="3600" b="1" i="0" u="none" strike="noStrike" baseline="30000" dirty="0">
                <a:effectLst/>
                <a:latin typeface="Calibri" panose="020F0502020204030204" pitchFamily="34" charset="0"/>
                <a:cs typeface="Calibri" panose="020F0502020204030204" pitchFamily="34" charset="0"/>
              </a:rPr>
              <a:t>29 </a:t>
            </a:r>
            <a:r>
              <a:rPr lang="en-US" sz="3600" b="0" i="0" u="none" strike="noStrike" dirty="0">
                <a:effectLst/>
                <a:latin typeface="Calibri" panose="020F0502020204030204" pitchFamily="34" charset="0"/>
                <a:cs typeface="Calibri" panose="020F0502020204030204" pitchFamily="34" charset="0"/>
              </a:rPr>
              <a:t>Jesus answered and said to them, “This is the </a:t>
            </a:r>
            <a:r>
              <a:rPr lang="en-US" sz="3600" b="1" i="0" u="sng" strike="noStrike" dirty="0">
                <a:solidFill>
                  <a:srgbClr val="FFFFCC"/>
                </a:solidFill>
                <a:effectLst/>
                <a:latin typeface="Calibri" panose="020F0502020204030204" pitchFamily="34" charset="0"/>
                <a:cs typeface="Calibri" panose="020F0502020204030204" pitchFamily="34" charset="0"/>
              </a:rPr>
              <a:t>work of God</a:t>
            </a:r>
            <a:r>
              <a:rPr lang="en-US" sz="3600" b="0" i="0" u="none" strike="noStrike" dirty="0">
                <a:effectLst/>
                <a:latin typeface="Calibri" panose="020F0502020204030204" pitchFamily="34" charset="0"/>
                <a:cs typeface="Calibri" panose="020F0502020204030204" pitchFamily="34" charset="0"/>
              </a:rPr>
              <a:t>, that you believe in Him whom He has sent.”</a:t>
            </a:r>
            <a:endParaRPr lang="en-US" altLang="en-US" sz="36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63668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07A79-0871-664D-B3A4-7B591835DD7C}"/>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9BE6C8DB-37F1-65F0-048A-F230EF1CB7B1}"/>
              </a:ext>
            </a:extLst>
          </p:cNvPr>
          <p:cNvGraphicFramePr>
            <a:graphicFrameLocks noGrp="1"/>
          </p:cNvGraphicFramePr>
          <p:nvPr>
            <p:extLst>
              <p:ext uri="{D42A27DB-BD31-4B8C-83A1-F6EECF244321}">
                <p14:modId xmlns:p14="http://schemas.microsoft.com/office/powerpoint/2010/main" val="770830442"/>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350242">
                  <a:extLst>
                    <a:ext uri="{9D8B030D-6E8A-4147-A177-3AD203B41FA5}">
                      <a16:colId xmlns:a16="http://schemas.microsoft.com/office/drawing/2014/main" val="106515012"/>
                    </a:ext>
                  </a:extLst>
                </a:gridCol>
                <a:gridCol w="2992328">
                  <a:extLst>
                    <a:ext uri="{9D8B030D-6E8A-4147-A177-3AD203B41FA5}">
                      <a16:colId xmlns:a16="http://schemas.microsoft.com/office/drawing/2014/main" val="2435450396"/>
                    </a:ext>
                  </a:extLst>
                </a:gridCol>
              </a:tblGrid>
              <a:tr h="4251960">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6:27-29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lang="en-US" sz="3200" b="1" u="sng" kern="1200" noProof="0" dirty="0">
                          <a:solidFill>
                            <a:srgbClr val="FFFFCC"/>
                          </a:solidFill>
                          <a:effectLst>
                            <a:outerShdw blurRad="38100" dist="38100" dir="2700000" algn="tl">
                              <a:srgbClr val="000000"/>
                            </a:outerShdw>
                          </a:effectLst>
                          <a:latin typeface="Calibri" panose="020F0502020204030204" pitchFamily="34" charset="0"/>
                          <a:ea typeface="+mn-ea"/>
                          <a:cs typeface="Calibri" pitchFamily="34" charset="0"/>
                        </a:rPr>
                        <a:t>John 6:44-45</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3:16</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11:18</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16:14</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(f)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1 Cor. 12:9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(g)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Rom. 12:3</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(h)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Eph. 2:8-9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a:t>
                      </a:r>
                      <a:r>
                        <a:rPr kumimoji="0" lang="en-US" sz="3200" b="0" i="0" u="none" strike="noStrike" kern="0" cap="none" spc="0" normalizeH="0" baseline="0" noProof="0" dirty="0" err="1">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i</a:t>
                      </a: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Philip. 1:29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(j)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Pet. 1:1</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a:extLst>
              <a:ext uri="{FF2B5EF4-FFF2-40B4-BE49-F238E27FC236}">
                <a16:creationId xmlns:a16="http://schemas.microsoft.com/office/drawing/2014/main" id="{15FD738F-E896-F846-3028-F99C2F6D613F}"/>
              </a:ext>
            </a:extLst>
          </p:cNvPr>
          <p:cNvSpPr>
            <a:spLocks noGrp="1"/>
          </p:cNvSpPr>
          <p:nvPr>
            <p:ph type="title"/>
          </p:nvPr>
        </p:nvSpPr>
        <p:spPr>
          <a:xfrm>
            <a:off x="3405923" y="228600"/>
            <a:ext cx="5380155" cy="914400"/>
          </a:xfrm>
        </p:spPr>
        <p:txBody>
          <a:bodyPr/>
          <a:lstStyle/>
          <a:p>
            <a:pPr marL="857250" indent="-857250" algn="ctr">
              <a:buFont typeface="+mj-lt"/>
              <a:buAutoNum type="romanLcPeriod" startAt="3"/>
            </a:pPr>
            <a:r>
              <a:rPr lang="en-US" sz="3600" dirty="0">
                <a:effectLst>
                  <a:outerShdw blurRad="38100" dist="38100" dir="2700000" algn="tl">
                    <a:srgbClr val="000000">
                      <a:alpha val="43137"/>
                    </a:srgbClr>
                  </a:outerShdw>
                </a:effectLst>
              </a:rPr>
              <a:t>Calvinist Proof-Texts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074" name="Picture 2">
            <a:extLst>
              <a:ext uri="{FF2B5EF4-FFF2-40B4-BE49-F238E27FC236}">
                <a16:creationId xmlns:a16="http://schemas.microsoft.com/office/drawing/2014/main" id="{E145A208-A4FE-440E-12BA-8B4CA82F06A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42737" y="2057400"/>
            <a:ext cx="230652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646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3631763"/>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6:44-45</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i="0" u="none" strike="noStrike" baseline="30000" dirty="0">
                <a:effectLst/>
                <a:latin typeface="Calibri" panose="020F0502020204030204" pitchFamily="34" charset="0"/>
                <a:cs typeface="Calibri" panose="020F0502020204030204" pitchFamily="34" charset="0"/>
              </a:rPr>
              <a:t>44 </a:t>
            </a:r>
            <a:r>
              <a:rPr lang="en-US" sz="3600" i="0" u="none" strike="noStrike" dirty="0">
                <a:effectLst/>
                <a:latin typeface="Calibri" panose="020F0502020204030204" pitchFamily="34" charset="0"/>
                <a:cs typeface="Calibri" panose="020F0502020204030204" pitchFamily="34" charset="0"/>
              </a:rPr>
              <a:t>No one can come to Me unless the Father who sent Me draws him; and I will raise him up on the last day. </a:t>
            </a:r>
            <a:r>
              <a:rPr lang="en-US" sz="3600" i="0" u="none" strike="noStrike" baseline="30000" dirty="0">
                <a:effectLst/>
                <a:latin typeface="Calibri" panose="020F0502020204030204" pitchFamily="34" charset="0"/>
                <a:cs typeface="Calibri" panose="020F0502020204030204" pitchFamily="34" charset="0"/>
              </a:rPr>
              <a:t>45 </a:t>
            </a:r>
            <a:r>
              <a:rPr lang="en-US" sz="3600" i="0" u="none" strike="noStrike" dirty="0">
                <a:effectLst/>
                <a:latin typeface="Calibri" panose="020F0502020204030204" pitchFamily="34" charset="0"/>
                <a:cs typeface="Calibri" panose="020F0502020204030204" pitchFamily="34" charset="0"/>
              </a:rPr>
              <a:t>It is written in the prophets, ‘And they shall all be taught of God.’ Everyone who has heard and learned from the Father, comes to Me.”</a:t>
            </a:r>
            <a:endParaRPr lang="en-US" altLang="en-US" sz="36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5286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3631763"/>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6:44-45</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i="0" u="none" strike="noStrike" baseline="30000" dirty="0">
                <a:effectLst/>
                <a:latin typeface="Calibri" panose="020F0502020204030204" pitchFamily="34" charset="0"/>
                <a:cs typeface="Calibri" panose="020F0502020204030204" pitchFamily="34" charset="0"/>
              </a:rPr>
              <a:t>44 </a:t>
            </a:r>
            <a:r>
              <a:rPr lang="en-US" sz="3600" b="1" i="0" u="sng" strike="noStrike" dirty="0">
                <a:solidFill>
                  <a:srgbClr val="FFFFCC"/>
                </a:solidFill>
                <a:effectLst/>
                <a:latin typeface="Calibri" panose="020F0502020204030204" pitchFamily="34" charset="0"/>
                <a:cs typeface="Calibri" panose="020F0502020204030204" pitchFamily="34" charset="0"/>
              </a:rPr>
              <a:t>No one can come to Me unless the Father who sent Me draws him</a:t>
            </a:r>
            <a:r>
              <a:rPr lang="en-US" sz="3600" i="0" u="none" strike="noStrike" dirty="0">
                <a:effectLst/>
                <a:latin typeface="Calibri" panose="020F0502020204030204" pitchFamily="34" charset="0"/>
                <a:cs typeface="Calibri" panose="020F0502020204030204" pitchFamily="34" charset="0"/>
              </a:rPr>
              <a:t>; and I will raise him up on the last day. </a:t>
            </a:r>
            <a:r>
              <a:rPr lang="en-US" sz="3600" i="0" u="none" strike="noStrike" baseline="30000" dirty="0">
                <a:effectLst/>
                <a:latin typeface="Calibri" panose="020F0502020204030204" pitchFamily="34" charset="0"/>
                <a:cs typeface="Calibri" panose="020F0502020204030204" pitchFamily="34" charset="0"/>
              </a:rPr>
              <a:t>45 </a:t>
            </a:r>
            <a:r>
              <a:rPr lang="en-US" sz="3600" i="0" u="none" strike="noStrike" dirty="0">
                <a:effectLst/>
                <a:latin typeface="Calibri" panose="020F0502020204030204" pitchFamily="34" charset="0"/>
                <a:cs typeface="Calibri" panose="020F0502020204030204" pitchFamily="34" charset="0"/>
              </a:rPr>
              <a:t>It is written in the prophets, ‘And they shall all be taught of God.’ Everyone who has heard and learned from the Father, comes to Me.”</a:t>
            </a:r>
            <a:endParaRPr lang="en-US" altLang="en-US" sz="36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0750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3631763"/>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6:44-45</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i="0" u="none" strike="noStrike" baseline="30000" dirty="0">
                <a:effectLst/>
                <a:latin typeface="Calibri" panose="020F0502020204030204" pitchFamily="34" charset="0"/>
                <a:cs typeface="Calibri" panose="020F0502020204030204" pitchFamily="34" charset="0"/>
              </a:rPr>
              <a:t>44 </a:t>
            </a:r>
            <a:r>
              <a:rPr lang="en-US" sz="3600" i="0" u="none" strike="noStrike" dirty="0">
                <a:effectLst/>
                <a:latin typeface="Calibri" panose="020F0502020204030204" pitchFamily="34" charset="0"/>
                <a:cs typeface="Calibri" panose="020F0502020204030204" pitchFamily="34" charset="0"/>
              </a:rPr>
              <a:t>No one can </a:t>
            </a:r>
            <a:r>
              <a:rPr lang="en-US" sz="3600" b="1" i="0" u="sng" strike="noStrike" dirty="0">
                <a:solidFill>
                  <a:srgbClr val="FFFFCC"/>
                </a:solidFill>
                <a:effectLst/>
                <a:latin typeface="Calibri" panose="020F0502020204030204" pitchFamily="34" charset="0"/>
                <a:cs typeface="Calibri" panose="020F0502020204030204" pitchFamily="34" charset="0"/>
              </a:rPr>
              <a:t>come</a:t>
            </a:r>
            <a:r>
              <a:rPr lang="en-US" sz="3600" i="0" u="none" strike="noStrike" dirty="0">
                <a:effectLst/>
                <a:latin typeface="Calibri" panose="020F0502020204030204" pitchFamily="34" charset="0"/>
                <a:cs typeface="Calibri" panose="020F0502020204030204" pitchFamily="34" charset="0"/>
              </a:rPr>
              <a:t> to Me unless the Father who sent Me draws him; and I will raise him up on the last day. </a:t>
            </a:r>
            <a:r>
              <a:rPr lang="en-US" sz="3600" i="0" u="none" strike="noStrike" baseline="30000" dirty="0">
                <a:effectLst/>
                <a:latin typeface="Calibri" panose="020F0502020204030204" pitchFamily="34" charset="0"/>
                <a:cs typeface="Calibri" panose="020F0502020204030204" pitchFamily="34" charset="0"/>
              </a:rPr>
              <a:t>45 </a:t>
            </a:r>
            <a:r>
              <a:rPr lang="en-US" sz="3600" i="0" u="none" strike="noStrike" dirty="0">
                <a:effectLst/>
                <a:latin typeface="Calibri" panose="020F0502020204030204" pitchFamily="34" charset="0"/>
                <a:cs typeface="Calibri" panose="020F0502020204030204" pitchFamily="34" charset="0"/>
              </a:rPr>
              <a:t>It is written in the prophets, ‘And they shall all be taught of God.’ Everyone who has heard and learned from the Father, </a:t>
            </a:r>
            <a:r>
              <a:rPr lang="en-US" sz="3600" b="1" i="0" u="sng" strike="noStrike" dirty="0">
                <a:solidFill>
                  <a:srgbClr val="FFFFCC"/>
                </a:solidFill>
                <a:effectLst/>
                <a:latin typeface="Calibri" panose="020F0502020204030204" pitchFamily="34" charset="0"/>
                <a:cs typeface="Calibri" panose="020F0502020204030204" pitchFamily="34" charset="0"/>
              </a:rPr>
              <a:t>comes</a:t>
            </a:r>
            <a:r>
              <a:rPr lang="en-US" sz="3600" i="0" u="none" strike="noStrike" dirty="0">
                <a:effectLst/>
                <a:latin typeface="Calibri" panose="020F0502020204030204" pitchFamily="34" charset="0"/>
                <a:cs typeface="Calibri" panose="020F0502020204030204" pitchFamily="34" charset="0"/>
              </a:rPr>
              <a:t> to Me.”</a:t>
            </a:r>
            <a:endParaRPr lang="en-US" altLang="en-US" sz="36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2959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3631763"/>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6:44-45</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i="0" u="none" strike="noStrike" baseline="30000" dirty="0">
                <a:effectLst/>
                <a:latin typeface="Calibri" panose="020F0502020204030204" pitchFamily="34" charset="0"/>
                <a:cs typeface="Calibri" panose="020F0502020204030204" pitchFamily="34" charset="0"/>
              </a:rPr>
              <a:t>44 </a:t>
            </a:r>
            <a:r>
              <a:rPr lang="en-US" sz="3600" i="0" u="none" strike="noStrike" dirty="0">
                <a:effectLst/>
                <a:latin typeface="Calibri" panose="020F0502020204030204" pitchFamily="34" charset="0"/>
                <a:cs typeface="Calibri" panose="020F0502020204030204" pitchFamily="34" charset="0"/>
              </a:rPr>
              <a:t>No one can come to Me unless the Father who sent Me draws him; and I will raise him up on the last day. </a:t>
            </a:r>
            <a:r>
              <a:rPr lang="en-US" sz="3600" i="0" u="none" strike="noStrike" baseline="30000" dirty="0">
                <a:effectLst/>
                <a:latin typeface="Calibri" panose="020F0502020204030204" pitchFamily="34" charset="0"/>
                <a:cs typeface="Calibri" panose="020F0502020204030204" pitchFamily="34" charset="0"/>
              </a:rPr>
              <a:t>45 </a:t>
            </a:r>
            <a:r>
              <a:rPr lang="en-US" sz="3600" i="0" u="none" strike="noStrike" dirty="0">
                <a:effectLst/>
                <a:latin typeface="Calibri" panose="020F0502020204030204" pitchFamily="34" charset="0"/>
                <a:cs typeface="Calibri" panose="020F0502020204030204" pitchFamily="34" charset="0"/>
              </a:rPr>
              <a:t>It is written in the prophets, ‘And they shall all be </a:t>
            </a:r>
            <a:r>
              <a:rPr lang="en-US" sz="3600" b="1" i="0" u="sng" strike="noStrike" dirty="0">
                <a:solidFill>
                  <a:srgbClr val="FFFFCC"/>
                </a:solidFill>
                <a:effectLst/>
                <a:latin typeface="Calibri" panose="020F0502020204030204" pitchFamily="34" charset="0"/>
                <a:cs typeface="Calibri" panose="020F0502020204030204" pitchFamily="34" charset="0"/>
              </a:rPr>
              <a:t>taught of God</a:t>
            </a:r>
            <a:r>
              <a:rPr lang="en-US" sz="3600" i="0" u="none" strike="noStrike" dirty="0">
                <a:effectLst/>
                <a:latin typeface="Calibri" panose="020F0502020204030204" pitchFamily="34" charset="0"/>
                <a:cs typeface="Calibri" panose="020F0502020204030204" pitchFamily="34" charset="0"/>
              </a:rPr>
              <a:t>.’ Everyone who has </a:t>
            </a:r>
            <a:r>
              <a:rPr lang="en-US" sz="3600" b="1" i="0" u="sng" strike="noStrike" dirty="0">
                <a:solidFill>
                  <a:srgbClr val="FFFFCC"/>
                </a:solidFill>
                <a:effectLst/>
                <a:latin typeface="Calibri" panose="020F0502020204030204" pitchFamily="34" charset="0"/>
                <a:cs typeface="Calibri" panose="020F0502020204030204" pitchFamily="34" charset="0"/>
              </a:rPr>
              <a:t>heard and learned from the Father</a:t>
            </a:r>
            <a:r>
              <a:rPr lang="en-US" sz="3600" i="0" u="none" strike="noStrike" dirty="0">
                <a:effectLst/>
                <a:latin typeface="Calibri" panose="020F0502020204030204" pitchFamily="34" charset="0"/>
                <a:cs typeface="Calibri" panose="020F0502020204030204" pitchFamily="34" charset="0"/>
              </a:rPr>
              <a:t>, comes to Me.”</a:t>
            </a:r>
            <a:endParaRPr lang="en-US" altLang="en-US" sz="36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7377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1FD62-512F-45A3-05B3-B1E60C94F061}"/>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D8EEB99C-5396-E313-C0DA-000FAFA1416D}"/>
              </a:ext>
            </a:extLst>
          </p:cNvPr>
          <p:cNvGraphicFramePr>
            <a:graphicFrameLocks noGrp="1"/>
          </p:cNvGraphicFramePr>
          <p:nvPr>
            <p:extLst>
              <p:ext uri="{D42A27DB-BD31-4B8C-83A1-F6EECF244321}">
                <p14:modId xmlns:p14="http://schemas.microsoft.com/office/powerpoint/2010/main" val="1371657663"/>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350242">
                  <a:extLst>
                    <a:ext uri="{9D8B030D-6E8A-4147-A177-3AD203B41FA5}">
                      <a16:colId xmlns:a16="http://schemas.microsoft.com/office/drawing/2014/main" val="106515012"/>
                    </a:ext>
                  </a:extLst>
                </a:gridCol>
                <a:gridCol w="2992328">
                  <a:extLst>
                    <a:ext uri="{9D8B030D-6E8A-4147-A177-3AD203B41FA5}">
                      <a16:colId xmlns:a16="http://schemas.microsoft.com/office/drawing/2014/main" val="2435450396"/>
                    </a:ext>
                  </a:extLst>
                </a:gridCol>
              </a:tblGrid>
              <a:tr h="4251960">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6:27-29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6:44-45</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lang="en-US" sz="3200" b="1" u="sng" kern="1200" noProof="0" dirty="0">
                          <a:solidFill>
                            <a:srgbClr val="FFFFCC"/>
                          </a:solidFill>
                          <a:effectLst>
                            <a:outerShdw blurRad="38100" dist="38100" dir="2700000" algn="tl">
                              <a:srgbClr val="000000"/>
                            </a:outerShdw>
                          </a:effectLst>
                          <a:latin typeface="Calibri" panose="020F0502020204030204" pitchFamily="34" charset="0"/>
                          <a:ea typeface="+mn-ea"/>
                          <a:cs typeface="Calibri" pitchFamily="34" charset="0"/>
                        </a:rPr>
                        <a:t>Acts 3:16</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11:18</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16:14</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(f)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1 Cor. 12:9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(g)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Rom. 12:3</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(h)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Eph. 2:8-9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a:t>
                      </a:r>
                      <a:r>
                        <a:rPr kumimoji="0" lang="en-US" sz="3200" b="0" i="0" u="none" strike="noStrike" kern="0" cap="none" spc="0" normalizeH="0" baseline="0" noProof="0" dirty="0" err="1">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i</a:t>
                      </a: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Philip. 1:29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(j)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Pet. 1:1</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a:extLst>
              <a:ext uri="{FF2B5EF4-FFF2-40B4-BE49-F238E27FC236}">
                <a16:creationId xmlns:a16="http://schemas.microsoft.com/office/drawing/2014/main" id="{2E253EC3-1055-46E6-2BA5-BB8A012EDAD8}"/>
              </a:ext>
            </a:extLst>
          </p:cNvPr>
          <p:cNvSpPr>
            <a:spLocks noGrp="1"/>
          </p:cNvSpPr>
          <p:nvPr>
            <p:ph type="title"/>
          </p:nvPr>
        </p:nvSpPr>
        <p:spPr>
          <a:xfrm>
            <a:off x="3405923" y="228600"/>
            <a:ext cx="5380155" cy="914400"/>
          </a:xfrm>
        </p:spPr>
        <p:txBody>
          <a:bodyPr/>
          <a:lstStyle/>
          <a:p>
            <a:pPr marL="857250" indent="-857250" algn="ctr">
              <a:buFont typeface="+mj-lt"/>
              <a:buAutoNum type="romanLcPeriod" startAt="3"/>
            </a:pPr>
            <a:r>
              <a:rPr lang="en-US" sz="3600" dirty="0">
                <a:effectLst>
                  <a:outerShdw blurRad="38100" dist="38100" dir="2700000" algn="tl">
                    <a:srgbClr val="000000">
                      <a:alpha val="43137"/>
                    </a:srgbClr>
                  </a:outerShdw>
                </a:effectLst>
              </a:rPr>
              <a:t>Calvinist Proof-Texts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074" name="Picture 2">
            <a:extLst>
              <a:ext uri="{FF2B5EF4-FFF2-40B4-BE49-F238E27FC236}">
                <a16:creationId xmlns:a16="http://schemas.microsoft.com/office/drawing/2014/main" id="{3182F081-5F9F-CE08-A3A3-302E3D40C15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42737" y="2057400"/>
            <a:ext cx="230652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131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3077766"/>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3:16</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b="0" i="0" u="none" strike="noStrike" dirty="0">
                <a:effectLst/>
                <a:latin typeface="Calibri" panose="020F0502020204030204" pitchFamily="34" charset="0"/>
                <a:cs typeface="Calibri" panose="020F0502020204030204" pitchFamily="34" charset="0"/>
              </a:rPr>
              <a:t>And on the basis of faith in His name, </a:t>
            </a:r>
            <a:r>
              <a:rPr lang="en-US" sz="3600" b="0" i="1" u="none" strike="noStrike" dirty="0">
                <a:effectLst/>
                <a:latin typeface="Calibri" panose="020F0502020204030204" pitchFamily="34" charset="0"/>
                <a:cs typeface="Calibri" panose="020F0502020204030204" pitchFamily="34" charset="0"/>
              </a:rPr>
              <a:t>it is</a:t>
            </a:r>
            <a:r>
              <a:rPr lang="en-US" sz="3600" b="0" i="0" u="none" strike="noStrike" dirty="0">
                <a:effectLst/>
                <a:latin typeface="Calibri" panose="020F0502020204030204" pitchFamily="34" charset="0"/>
                <a:cs typeface="Calibri" panose="020F0502020204030204" pitchFamily="34" charset="0"/>
              </a:rPr>
              <a:t> the name of Jesus which has strengthened this man whom you see and know; and the faith which </a:t>
            </a:r>
            <a:r>
              <a:rPr lang="en-US" sz="3600" b="0" i="1" u="none" strike="noStrike" dirty="0">
                <a:effectLst/>
                <a:latin typeface="Calibri" panose="020F0502020204030204" pitchFamily="34" charset="0"/>
                <a:cs typeface="Calibri" panose="020F0502020204030204" pitchFamily="34" charset="0"/>
              </a:rPr>
              <a:t>comes</a:t>
            </a:r>
            <a:r>
              <a:rPr lang="en-US" sz="3600" b="0" i="0" u="none" strike="noStrike" dirty="0">
                <a:effectLst/>
                <a:latin typeface="Calibri" panose="020F0502020204030204" pitchFamily="34" charset="0"/>
                <a:cs typeface="Calibri" panose="020F0502020204030204" pitchFamily="34" charset="0"/>
              </a:rPr>
              <a:t> through Him has given him this perfect health in the presence of you all.</a:t>
            </a:r>
            <a:r>
              <a:rPr lang="en-US" sz="3600" b="0" dirty="0">
                <a:latin typeface="Calibri" panose="020F0502020204030204" pitchFamily="34" charset="0"/>
                <a:cs typeface="Calibri" panose="020F0502020204030204" pitchFamily="34" charset="0"/>
              </a:rPr>
              <a:t>”</a:t>
            </a:r>
            <a:endParaRPr lang="en-US" altLang="en-US" sz="3600" kern="0" dirty="0">
              <a:latin typeface="Calibri" panose="020F0502020204030204" pitchFamily="34" charset="0"/>
              <a:cs typeface="Calibri" panose="020F0502020204030204" pitchFamily="34" charset="0"/>
            </a:endParaRPr>
          </a:p>
        </p:txBody>
      </p:sp>
      <p:pic>
        <p:nvPicPr>
          <p:cNvPr id="2" name="Picture 2" descr="Look: Peter and John heal a lame man (Acts 3:1-10) | The Left Hand of Ehud:  Matt's Bible Blog">
            <a:extLst>
              <a:ext uri="{FF2B5EF4-FFF2-40B4-BE49-F238E27FC236}">
                <a16:creationId xmlns:a16="http://schemas.microsoft.com/office/drawing/2014/main" id="{2A6AF2BB-2E8F-B31D-5EB2-0FC1C9C71F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2288" y="3048000"/>
            <a:ext cx="1487424"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76981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3077766"/>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3:16</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b="0" i="0" u="none" strike="noStrike" dirty="0">
                <a:effectLst/>
                <a:latin typeface="Calibri" panose="020F0502020204030204" pitchFamily="34" charset="0"/>
                <a:cs typeface="Calibri" panose="020F0502020204030204" pitchFamily="34" charset="0"/>
              </a:rPr>
              <a:t>And on the basis of faith in His name, </a:t>
            </a:r>
            <a:r>
              <a:rPr lang="en-US" sz="3600" b="0" i="1" u="none" strike="noStrike" dirty="0">
                <a:effectLst/>
                <a:latin typeface="Calibri" panose="020F0502020204030204" pitchFamily="34" charset="0"/>
                <a:cs typeface="Calibri" panose="020F0502020204030204" pitchFamily="34" charset="0"/>
              </a:rPr>
              <a:t>it is</a:t>
            </a:r>
            <a:r>
              <a:rPr lang="en-US" sz="3600" b="0" i="0" u="none" strike="noStrike" dirty="0">
                <a:effectLst/>
                <a:latin typeface="Calibri" panose="020F0502020204030204" pitchFamily="34" charset="0"/>
                <a:cs typeface="Calibri" panose="020F0502020204030204" pitchFamily="34" charset="0"/>
              </a:rPr>
              <a:t> the name of Jesus which has strengthened this man whom you see and know; and </a:t>
            </a:r>
            <a:r>
              <a:rPr lang="en-US" sz="3600" b="1" i="0" u="sng" strike="noStrike" dirty="0">
                <a:solidFill>
                  <a:srgbClr val="FFFFCC"/>
                </a:solidFill>
                <a:effectLst/>
                <a:latin typeface="Calibri" panose="020F0502020204030204" pitchFamily="34" charset="0"/>
                <a:cs typeface="Calibri" panose="020F0502020204030204" pitchFamily="34" charset="0"/>
              </a:rPr>
              <a:t>the faith which </a:t>
            </a:r>
            <a:r>
              <a:rPr lang="en-US" sz="3600" b="1" i="1" u="sng" strike="noStrike" dirty="0">
                <a:solidFill>
                  <a:srgbClr val="FFFFCC"/>
                </a:solidFill>
                <a:effectLst/>
                <a:latin typeface="Calibri" panose="020F0502020204030204" pitchFamily="34" charset="0"/>
                <a:cs typeface="Calibri" panose="020F0502020204030204" pitchFamily="34" charset="0"/>
              </a:rPr>
              <a:t>comes</a:t>
            </a:r>
            <a:r>
              <a:rPr lang="en-US" sz="3600" b="1" i="0" u="sng" strike="noStrike" dirty="0">
                <a:solidFill>
                  <a:srgbClr val="FFFFCC"/>
                </a:solidFill>
                <a:effectLst/>
                <a:latin typeface="Calibri" panose="020F0502020204030204" pitchFamily="34" charset="0"/>
                <a:cs typeface="Calibri" panose="020F0502020204030204" pitchFamily="34" charset="0"/>
              </a:rPr>
              <a:t> through Him has given him</a:t>
            </a:r>
            <a:r>
              <a:rPr lang="en-US" sz="3600" b="0" i="0" u="none" strike="noStrike" dirty="0">
                <a:effectLst/>
                <a:latin typeface="Calibri" panose="020F0502020204030204" pitchFamily="34" charset="0"/>
                <a:cs typeface="Calibri" panose="020F0502020204030204" pitchFamily="34" charset="0"/>
              </a:rPr>
              <a:t> this perfect health in the presence of you all.</a:t>
            </a:r>
            <a:r>
              <a:rPr lang="en-US" sz="3600" b="0" dirty="0">
                <a:latin typeface="Calibri" panose="020F0502020204030204" pitchFamily="34" charset="0"/>
                <a:cs typeface="Calibri" panose="020F0502020204030204" pitchFamily="34" charset="0"/>
              </a:rPr>
              <a:t>”</a:t>
            </a:r>
            <a:endParaRPr lang="en-US" altLang="en-US" sz="3600" kern="0" dirty="0">
              <a:latin typeface="Calibri" panose="020F0502020204030204" pitchFamily="34" charset="0"/>
              <a:cs typeface="Calibri" panose="020F0502020204030204" pitchFamily="34" charset="0"/>
            </a:endParaRPr>
          </a:p>
        </p:txBody>
      </p:sp>
      <p:pic>
        <p:nvPicPr>
          <p:cNvPr id="1026" name="Picture 2" descr="Look: Peter and John heal a lame man (Acts 3:1-10) | The Left Hand of Ehud:  Matt's Bible Blog">
            <a:extLst>
              <a:ext uri="{FF2B5EF4-FFF2-40B4-BE49-F238E27FC236}">
                <a16:creationId xmlns:a16="http://schemas.microsoft.com/office/drawing/2014/main" id="{424A5789-ED29-826D-3A61-249F4ECFB7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2288" y="3048000"/>
            <a:ext cx="1487424"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74499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538924"/>
            <a:ext cx="10972800" cy="3780152"/>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“Either way, the meaning is inescapable: Faith is God’s gracious gift. Jesus explicitly affirmed this truth: ‘No one can come to Me, unless it has been granted him from the Father’ (John 6:65).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Faith is also spoken of as a divine gift in Acts 3:16 (‘The faith which comes through Him has given him this perfect health in the presence of you all’)</a:t>
            </a: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Philippians 1:29 (‘To you it has been granted for Christ’s sake, not only to believe in Him, but also to suffer for His sake’), and 2 Peter 1:1 (‘Simon Peter, a bond-servant and apostle of Jesus Christ, to those who have received a faith of the same kind as ours’).”</a:t>
            </a:r>
            <a:endParaRPr lang="en-US" altLang="zh-CN" sz="32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EBC74B9-5455-B8F2-2692-2CA6573786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1879806" cy="1097280"/>
          </a:xfrm>
          <a:prstGeom prst="rect">
            <a:avLst/>
          </a:prstGeom>
          <a:ln>
            <a:solidFill>
              <a:schemeClr val="tx1"/>
            </a:solidFill>
          </a:ln>
        </p:spPr>
      </p:pic>
      <p:sp>
        <p:nvSpPr>
          <p:cNvPr id="3" name="Rectangle 2">
            <a:extLst>
              <a:ext uri="{FF2B5EF4-FFF2-40B4-BE49-F238E27FC236}">
                <a16:creationId xmlns:a16="http://schemas.microsoft.com/office/drawing/2014/main" id="{D5B405C1-0CCF-D34A-2427-33EA0F869762}"/>
              </a:ext>
            </a:extLst>
          </p:cNvPr>
          <p:cNvSpPr>
            <a:spLocks noChangeArrowheads="1"/>
          </p:cNvSpPr>
          <p:nvPr/>
        </p:nvSpPr>
        <p:spPr bwMode="auto">
          <a:xfrm>
            <a:off x="3505200" y="152400"/>
            <a:ext cx="5714999" cy="956885"/>
          </a:xfrm>
          <a:prstGeom prst="rect">
            <a:avLst/>
          </a:prstGeom>
          <a:noFill/>
          <a:ln w="9525">
            <a:noFill/>
            <a:miter lim="800000"/>
            <a:headEnd/>
            <a:tailEnd/>
          </a:ln>
          <a:effectLst/>
        </p:spPr>
        <p:txBody>
          <a:bodyPr anchor="ctr"/>
          <a:lstStyle/>
          <a:p>
            <a:pPr algn="ctr">
              <a:spcBef>
                <a:spcPct val="20000"/>
              </a:spcBef>
              <a:buClr>
                <a:schemeClr val="tx2"/>
              </a:buClr>
              <a:buSzPct val="75000"/>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69</a:t>
            </a:r>
          </a:p>
        </p:txBody>
      </p:sp>
    </p:spTree>
    <p:extLst>
      <p:ext uri="{BB962C8B-B14F-4D97-AF65-F5344CB8AC3E}">
        <p14:creationId xmlns:p14="http://schemas.microsoft.com/office/powerpoint/2010/main" val="148641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7620000" cy="50292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arguments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God’s grace</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 by disbelieving</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6:44?</a:t>
            </a:r>
          </a:p>
        </p:txBody>
      </p:sp>
      <p:sp>
        <p:nvSpPr>
          <p:cNvPr id="4" name="Title 1">
            <a:extLst>
              <a:ext uri="{FF2B5EF4-FFF2-40B4-BE49-F238E27FC236}">
                <a16:creationId xmlns:a16="http://schemas.microsoft.com/office/drawing/2014/main" id="{300B0536-D0BE-A8F7-6626-A84C79EA5990}"/>
              </a:ext>
            </a:extLst>
          </p:cNvPr>
          <p:cNvSpPr>
            <a:spLocks noGrp="1"/>
          </p:cNvSpPr>
          <p:nvPr>
            <p:ph type="title"/>
          </p:nvPr>
        </p:nvSpPr>
        <p:spPr>
          <a:xfrm>
            <a:off x="1143000" y="228600"/>
            <a:ext cx="9220200" cy="914400"/>
          </a:xfrm>
        </p:spPr>
        <p:txBody>
          <a:bodyPr/>
          <a:lstStyle/>
          <a:p>
            <a:pPr marL="742950" indent="-742950" algn="ctr">
              <a:buClr>
                <a:srgbClr val="CC66FF"/>
              </a:buClr>
              <a:buFont typeface="+mj-lt"/>
              <a:buAutoNum type="alphaUcPeriod" startAt="4"/>
            </a:pPr>
            <a:r>
              <a:rPr lang="en-US" sz="3600" dirty="0">
                <a:effectLst>
                  <a:outerShdw blurRad="38100" dist="38100" dir="2700000" algn="tl">
                    <a:srgbClr val="000000">
                      <a:alpha val="43137"/>
                    </a:srgbClr>
                  </a:outerShdw>
                </a:effectLst>
              </a:rPr>
              <a:t>Irresistible Grace</a:t>
            </a:r>
          </a:p>
        </p:txBody>
      </p:sp>
      <p:pic>
        <p:nvPicPr>
          <p:cNvPr id="2" name="Picture 2">
            <a:extLst>
              <a:ext uri="{FF2B5EF4-FFF2-40B4-BE49-F238E27FC236}">
                <a16:creationId xmlns:a16="http://schemas.microsoft.com/office/drawing/2014/main" id="{306DC746-3A6A-3FB4-08E3-C27BB7F2687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041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066800"/>
            <a:ext cx="10972800" cy="5257800"/>
          </a:xfrm>
          <a:prstGeom prst="rect">
            <a:avLst/>
          </a:prstGeom>
          <a:noFill/>
          <a:ln w="9525">
            <a:noFill/>
            <a:miter lim="800000"/>
            <a:headEnd/>
            <a:tailEnd/>
          </a:ln>
          <a:effectLst/>
        </p:spPr>
        <p:txBody>
          <a:bodyPr/>
          <a:lstStyle/>
          <a:p>
            <a:pPr algn="just"/>
            <a:r>
              <a:rPr lang="en-US" sz="3200" dirty="0">
                <a:latin typeface="Calibri" panose="020F0502020204030204" pitchFamily="34" charset="0"/>
                <a:ea typeface="Calibri" panose="020F0502020204030204" pitchFamily="34" charset="0"/>
                <a:cs typeface="Calibri" panose="020F0502020204030204" pitchFamily="34" charset="0"/>
              </a:rPr>
              <a:t>“MacArthur says that the phrase ‘faith which comes through Him’ means that faith is a divine gift. However, in the first part of this verse faith is the </a:t>
            </a:r>
            <a:r>
              <a:rPr lang="en-US" sz="3200" i="1" dirty="0">
                <a:latin typeface="Calibri" panose="020F0502020204030204" pitchFamily="34" charset="0"/>
                <a:ea typeface="Calibri" panose="020F0502020204030204" pitchFamily="34" charset="0"/>
                <a:cs typeface="Calibri" panose="020F0502020204030204" pitchFamily="34" charset="0"/>
              </a:rPr>
              <a:t>means</a:t>
            </a:r>
            <a:r>
              <a:rPr lang="en-US" sz="3200" dirty="0">
                <a:latin typeface="Calibri" panose="020F0502020204030204" pitchFamily="34" charset="0"/>
                <a:ea typeface="Calibri" panose="020F0502020204030204" pitchFamily="34" charset="0"/>
                <a:cs typeface="Calibri" panose="020F0502020204030204" pitchFamily="34" charset="0"/>
              </a:rPr>
              <a:t> by which the healing took place, and ‘in His name’ stresses the object (God) of that faith. The latter half of the passage is repetitious in order to rule out anything magical about the source of the healing. The man’s faith in Peter’s words resulted in healing through Jesus. ‘Such faith was possible through Jesus: the proclamation of his power made it possible for people to believe.’ Therefore, nothing in Acts 3:16 supports the gift-of-faith view.”</a:t>
            </a:r>
          </a:p>
        </p:txBody>
      </p:sp>
      <p:sp>
        <p:nvSpPr>
          <p:cNvPr id="6" name="Rectangle 2"/>
          <p:cNvSpPr>
            <a:spLocks noChangeArrowheads="1"/>
          </p:cNvSpPr>
          <p:nvPr/>
        </p:nvSpPr>
        <p:spPr bwMode="auto">
          <a:xfrm>
            <a:off x="914401" y="218388"/>
            <a:ext cx="10363199" cy="6960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René A. Lopez</a:t>
            </a:r>
          </a:p>
        </p:txBody>
      </p:sp>
      <p:sp>
        <p:nvSpPr>
          <p:cNvPr id="2" name="Rectangle 1">
            <a:extLst>
              <a:ext uri="{FF2B5EF4-FFF2-40B4-BE49-F238E27FC236}">
                <a16:creationId xmlns:a16="http://schemas.microsoft.com/office/drawing/2014/main" id="{B3A1C6A8-DD6B-4946-A05C-D3B350B1DE81}"/>
              </a:ext>
            </a:extLst>
          </p:cNvPr>
          <p:cNvSpPr/>
          <p:nvPr/>
        </p:nvSpPr>
        <p:spPr>
          <a:xfrm>
            <a:off x="419100" y="6400800"/>
            <a:ext cx="11353800" cy="369332"/>
          </a:xfrm>
          <a:prstGeom prst="rect">
            <a:avLst/>
          </a:prstGeom>
        </p:spPr>
        <p:txBody>
          <a:bodyPr wrap="square">
            <a:spAutoFit/>
          </a:bodyPr>
          <a:lstStyle/>
          <a:p>
            <a:pPr algn="ctr">
              <a:defRPr/>
            </a:pPr>
            <a:r>
              <a:rPr lang="en-US" sz="1800" i="1" dirty="0">
                <a:latin typeface="Calibri" panose="020F0502020204030204" pitchFamily="34" charset="0"/>
                <a:cs typeface="Calibri" panose="020F0502020204030204" pitchFamily="34" charset="0"/>
              </a:rPr>
              <a:t>“Is Faith a Gift From God or a Human Exercise?,”</a:t>
            </a:r>
            <a:r>
              <a:rPr lang="en-US" sz="1800" dirty="0">
                <a:latin typeface="Calibri" panose="020F0502020204030204" pitchFamily="34" charset="0"/>
                <a:cs typeface="Calibri" panose="020F0502020204030204" pitchFamily="34" charset="0"/>
              </a:rPr>
              <a:t> Bibliotheca Sacra 164 (July–September 2007): 268-69.</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89003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3077766"/>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3:16</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b="1" i="0" u="sng" strike="noStrike" dirty="0">
                <a:solidFill>
                  <a:srgbClr val="FFFFCC"/>
                </a:solidFill>
                <a:effectLst/>
                <a:latin typeface="Calibri" panose="020F0502020204030204" pitchFamily="34" charset="0"/>
                <a:cs typeface="Calibri" panose="020F0502020204030204" pitchFamily="34" charset="0"/>
              </a:rPr>
              <a:t>And on the basis of faith in His name, </a:t>
            </a:r>
            <a:r>
              <a:rPr lang="en-US" sz="3600" b="1" i="1" u="sng" strike="noStrike" dirty="0">
                <a:solidFill>
                  <a:srgbClr val="FFFFCC"/>
                </a:solidFill>
                <a:effectLst/>
                <a:latin typeface="Calibri" panose="020F0502020204030204" pitchFamily="34" charset="0"/>
                <a:cs typeface="Calibri" panose="020F0502020204030204" pitchFamily="34" charset="0"/>
              </a:rPr>
              <a:t>it is</a:t>
            </a:r>
            <a:r>
              <a:rPr lang="en-US" sz="3600" b="1" i="0" u="sng" strike="noStrike" dirty="0">
                <a:solidFill>
                  <a:srgbClr val="FFFFCC"/>
                </a:solidFill>
                <a:effectLst/>
                <a:latin typeface="Calibri" panose="020F0502020204030204" pitchFamily="34" charset="0"/>
                <a:cs typeface="Calibri" panose="020F0502020204030204" pitchFamily="34" charset="0"/>
              </a:rPr>
              <a:t> the name of Jesus which has strengthened this man</a:t>
            </a:r>
            <a:r>
              <a:rPr lang="en-US" sz="3600" b="0" i="0" u="none" strike="noStrike" dirty="0">
                <a:effectLst/>
                <a:latin typeface="Calibri" panose="020F0502020204030204" pitchFamily="34" charset="0"/>
                <a:cs typeface="Calibri" panose="020F0502020204030204" pitchFamily="34" charset="0"/>
              </a:rPr>
              <a:t> whom you see and know; and </a:t>
            </a:r>
            <a:r>
              <a:rPr lang="en-US" sz="3600" i="0" strike="noStrike" dirty="0">
                <a:effectLst/>
                <a:latin typeface="Calibri" panose="020F0502020204030204" pitchFamily="34" charset="0"/>
                <a:cs typeface="Calibri" panose="020F0502020204030204" pitchFamily="34" charset="0"/>
              </a:rPr>
              <a:t>the faith which </a:t>
            </a:r>
            <a:r>
              <a:rPr lang="en-US" sz="3600" i="1" strike="noStrike" dirty="0">
                <a:effectLst/>
                <a:latin typeface="Calibri" panose="020F0502020204030204" pitchFamily="34" charset="0"/>
                <a:cs typeface="Calibri" panose="020F0502020204030204" pitchFamily="34" charset="0"/>
              </a:rPr>
              <a:t>comes</a:t>
            </a:r>
            <a:r>
              <a:rPr lang="en-US" sz="3600" i="0" strike="noStrike" dirty="0">
                <a:effectLst/>
                <a:latin typeface="Calibri" panose="020F0502020204030204" pitchFamily="34" charset="0"/>
                <a:cs typeface="Calibri" panose="020F0502020204030204" pitchFamily="34" charset="0"/>
              </a:rPr>
              <a:t> through Him has given him </a:t>
            </a:r>
            <a:r>
              <a:rPr lang="en-US" sz="3600" b="0" i="0" u="none" strike="noStrike" dirty="0">
                <a:effectLst/>
                <a:latin typeface="Calibri" panose="020F0502020204030204" pitchFamily="34" charset="0"/>
                <a:cs typeface="Calibri" panose="020F0502020204030204" pitchFamily="34" charset="0"/>
              </a:rPr>
              <a:t>this perfect health in the presence of you all.</a:t>
            </a:r>
            <a:r>
              <a:rPr lang="en-US" sz="3600" b="0" dirty="0">
                <a:latin typeface="Calibri" panose="020F0502020204030204" pitchFamily="34" charset="0"/>
                <a:cs typeface="Calibri" panose="020F0502020204030204" pitchFamily="34" charset="0"/>
              </a:rPr>
              <a:t>”</a:t>
            </a:r>
            <a:endParaRPr lang="en-US" altLang="en-US" sz="3600" kern="0" dirty="0">
              <a:latin typeface="Calibri" panose="020F0502020204030204" pitchFamily="34" charset="0"/>
              <a:cs typeface="Calibri" panose="020F0502020204030204" pitchFamily="34" charset="0"/>
            </a:endParaRPr>
          </a:p>
        </p:txBody>
      </p:sp>
      <p:pic>
        <p:nvPicPr>
          <p:cNvPr id="2" name="Picture 2" descr="Look: Peter and John heal a lame man (Acts 3:1-10) | The Left Hand of Ehud:  Matt's Bible Blog">
            <a:extLst>
              <a:ext uri="{FF2B5EF4-FFF2-40B4-BE49-F238E27FC236}">
                <a16:creationId xmlns:a16="http://schemas.microsoft.com/office/drawing/2014/main" id="{10EC7A1B-3A51-E37B-178A-31B0F49F3E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2288" y="3048000"/>
            <a:ext cx="1487424"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57917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3077766"/>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3:16</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b="0" i="0" u="none" strike="noStrike" dirty="0">
                <a:effectLst/>
                <a:latin typeface="Calibri" panose="020F0502020204030204" pitchFamily="34" charset="0"/>
                <a:cs typeface="Calibri" panose="020F0502020204030204" pitchFamily="34" charset="0"/>
              </a:rPr>
              <a:t>And on the basis of faith in His name, </a:t>
            </a:r>
            <a:r>
              <a:rPr lang="en-US" sz="3600" b="0" i="1" u="none" strike="noStrike" dirty="0">
                <a:effectLst/>
                <a:latin typeface="Calibri" panose="020F0502020204030204" pitchFamily="34" charset="0"/>
                <a:cs typeface="Calibri" panose="020F0502020204030204" pitchFamily="34" charset="0"/>
              </a:rPr>
              <a:t>it is</a:t>
            </a:r>
            <a:r>
              <a:rPr lang="en-US" sz="3600" b="0" i="0" u="none" strike="noStrike" dirty="0">
                <a:effectLst/>
                <a:latin typeface="Calibri" panose="020F0502020204030204" pitchFamily="34" charset="0"/>
                <a:cs typeface="Calibri" panose="020F0502020204030204" pitchFamily="34" charset="0"/>
              </a:rPr>
              <a:t> the name of Jesus which has strengthened this man whom you see and know; and </a:t>
            </a:r>
            <a:r>
              <a:rPr lang="en-US" sz="3600" b="1" i="0" u="sng" strike="noStrike" dirty="0">
                <a:solidFill>
                  <a:srgbClr val="FFFFCC"/>
                </a:solidFill>
                <a:effectLst/>
                <a:latin typeface="Calibri" panose="020F0502020204030204" pitchFamily="34" charset="0"/>
                <a:cs typeface="Calibri" panose="020F0502020204030204" pitchFamily="34" charset="0"/>
              </a:rPr>
              <a:t>the faith which </a:t>
            </a:r>
            <a:r>
              <a:rPr lang="en-US" sz="3600" b="1" i="1" u="sng" strike="noStrike" dirty="0">
                <a:solidFill>
                  <a:srgbClr val="FFFFCC"/>
                </a:solidFill>
                <a:effectLst/>
                <a:latin typeface="Calibri" panose="020F0502020204030204" pitchFamily="34" charset="0"/>
                <a:cs typeface="Calibri" panose="020F0502020204030204" pitchFamily="34" charset="0"/>
              </a:rPr>
              <a:t>comes</a:t>
            </a:r>
            <a:r>
              <a:rPr lang="en-US" sz="3600" b="1" i="0" u="sng" strike="noStrike" dirty="0">
                <a:solidFill>
                  <a:srgbClr val="FFFFCC"/>
                </a:solidFill>
                <a:effectLst/>
                <a:latin typeface="Calibri" panose="020F0502020204030204" pitchFamily="34" charset="0"/>
                <a:cs typeface="Calibri" panose="020F0502020204030204" pitchFamily="34" charset="0"/>
              </a:rPr>
              <a:t> through Him has given him</a:t>
            </a:r>
            <a:r>
              <a:rPr lang="en-US" sz="3600" b="0" i="0" u="none" strike="noStrike" dirty="0">
                <a:effectLst/>
                <a:latin typeface="Calibri" panose="020F0502020204030204" pitchFamily="34" charset="0"/>
                <a:cs typeface="Calibri" panose="020F0502020204030204" pitchFamily="34" charset="0"/>
              </a:rPr>
              <a:t> this perfect health in the presence of you all.</a:t>
            </a:r>
            <a:r>
              <a:rPr lang="en-US" sz="3600" b="0" dirty="0">
                <a:latin typeface="Calibri" panose="020F0502020204030204" pitchFamily="34" charset="0"/>
                <a:cs typeface="Calibri" panose="020F0502020204030204" pitchFamily="34" charset="0"/>
              </a:rPr>
              <a:t>”</a:t>
            </a:r>
            <a:endParaRPr lang="en-US" altLang="en-US" sz="3600" kern="0" dirty="0">
              <a:latin typeface="Calibri" panose="020F0502020204030204" pitchFamily="34" charset="0"/>
              <a:cs typeface="Calibri" panose="020F0502020204030204" pitchFamily="34" charset="0"/>
            </a:endParaRPr>
          </a:p>
        </p:txBody>
      </p:sp>
      <p:pic>
        <p:nvPicPr>
          <p:cNvPr id="2" name="Picture 2" descr="Look: Peter and John heal a lame man (Acts 3:1-10) | The Left Hand of Ehud:  Matt's Bible Blog">
            <a:extLst>
              <a:ext uri="{FF2B5EF4-FFF2-40B4-BE49-F238E27FC236}">
                <a16:creationId xmlns:a16="http://schemas.microsoft.com/office/drawing/2014/main" id="{F4B866F0-6787-BC45-AEEC-B03EF1FCE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2288" y="3048000"/>
            <a:ext cx="1487424"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38479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4185761"/>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3:6, 12</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b="1" i="0" u="none" strike="noStrike" baseline="30000" dirty="0">
                <a:effectLst/>
                <a:latin typeface="Calibri" panose="020F0502020204030204" pitchFamily="34" charset="0"/>
                <a:cs typeface="Calibri" panose="020F0502020204030204" pitchFamily="34" charset="0"/>
              </a:rPr>
              <a:t>6 </a:t>
            </a:r>
            <a:r>
              <a:rPr lang="en-US" sz="3600" b="0" i="0" u="none" strike="noStrike" dirty="0">
                <a:effectLst/>
                <a:latin typeface="Calibri" panose="020F0502020204030204" pitchFamily="34" charset="0"/>
                <a:cs typeface="Calibri" panose="020F0502020204030204" pitchFamily="34" charset="0"/>
              </a:rPr>
              <a:t>But Peter said, “I do not possess silver and gold, but what I do have I give to you: In the name of Jesus Christ the Nazarene—walk!”…</a:t>
            </a:r>
            <a:r>
              <a:rPr lang="en-US" sz="3600" b="1" baseline="30000" dirty="0">
                <a:latin typeface="Calibri" panose="020F0502020204030204" pitchFamily="34" charset="0"/>
                <a:cs typeface="Calibri" panose="020F0502020204030204" pitchFamily="34" charset="0"/>
              </a:rPr>
              <a:t>12 </a:t>
            </a:r>
            <a:r>
              <a:rPr lang="en-US" sz="3600" b="0" i="0" u="none" strike="noStrike" dirty="0">
                <a:effectLst/>
                <a:latin typeface="Calibri" panose="020F0502020204030204" pitchFamily="34" charset="0"/>
                <a:cs typeface="Calibri" panose="020F0502020204030204" pitchFamily="34" charset="0"/>
              </a:rPr>
              <a:t>But when Peter saw </a:t>
            </a:r>
            <a:r>
              <a:rPr lang="en-US" sz="3600" b="0" i="1" u="none" strike="noStrike" dirty="0">
                <a:effectLst/>
                <a:latin typeface="Calibri" panose="020F0502020204030204" pitchFamily="34" charset="0"/>
                <a:cs typeface="Calibri" panose="020F0502020204030204" pitchFamily="34" charset="0"/>
              </a:rPr>
              <a:t>this</a:t>
            </a:r>
            <a:r>
              <a:rPr lang="en-US" sz="3600" b="0" i="0" u="none" strike="noStrike" dirty="0">
                <a:effectLst/>
                <a:latin typeface="Calibri" panose="020F0502020204030204" pitchFamily="34" charset="0"/>
                <a:cs typeface="Calibri" panose="020F0502020204030204" pitchFamily="34" charset="0"/>
              </a:rPr>
              <a:t>, he replied to the people, ‘Men of Israel, why are you amazed at this, or why do you gaze at us, as if by our own power or piety we had made him walk?’”</a:t>
            </a:r>
            <a:endParaRPr lang="en-US" altLang="en-US" sz="36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7757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E9B3D-DFA5-A69F-E8F6-F30C5B5F64F6}"/>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1AAFE7BC-7A9C-CF83-CAEE-A93EC2247636}"/>
              </a:ext>
            </a:extLst>
          </p:cNvPr>
          <p:cNvGraphicFramePr>
            <a:graphicFrameLocks noGrp="1"/>
          </p:cNvGraphicFramePr>
          <p:nvPr>
            <p:extLst>
              <p:ext uri="{D42A27DB-BD31-4B8C-83A1-F6EECF244321}">
                <p14:modId xmlns:p14="http://schemas.microsoft.com/office/powerpoint/2010/main" val="3730088195"/>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350242">
                  <a:extLst>
                    <a:ext uri="{9D8B030D-6E8A-4147-A177-3AD203B41FA5}">
                      <a16:colId xmlns:a16="http://schemas.microsoft.com/office/drawing/2014/main" val="106515012"/>
                    </a:ext>
                  </a:extLst>
                </a:gridCol>
                <a:gridCol w="2992328">
                  <a:extLst>
                    <a:ext uri="{9D8B030D-6E8A-4147-A177-3AD203B41FA5}">
                      <a16:colId xmlns:a16="http://schemas.microsoft.com/office/drawing/2014/main" val="2435450396"/>
                    </a:ext>
                  </a:extLst>
                </a:gridCol>
              </a:tblGrid>
              <a:tr h="4251960">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6:27-29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6:44-45</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3:16</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lang="en-US" sz="3200" b="1" u="sng" kern="1200" noProof="0" dirty="0">
                          <a:solidFill>
                            <a:srgbClr val="FFFFCC"/>
                          </a:solidFill>
                          <a:effectLst>
                            <a:outerShdw blurRad="38100" dist="38100" dir="2700000" algn="tl">
                              <a:srgbClr val="000000"/>
                            </a:outerShdw>
                          </a:effectLst>
                          <a:latin typeface="Calibri" panose="020F0502020204030204" pitchFamily="34" charset="0"/>
                          <a:ea typeface="+mn-ea"/>
                          <a:cs typeface="Calibri" pitchFamily="34" charset="0"/>
                        </a:rPr>
                        <a:t>Acts 11:18</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16:14</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(f)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1 Cor. 12:9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(g)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Rom. 12:3</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(h)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Eph. 2:8-9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a:t>
                      </a:r>
                      <a:r>
                        <a:rPr kumimoji="0" lang="en-US" sz="3200" b="0" i="0" u="none" strike="noStrike" kern="0" cap="none" spc="0" normalizeH="0" baseline="0" noProof="0" dirty="0" err="1">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i</a:t>
                      </a: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Philip. 1:29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(j)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Pet. 1:1</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a:extLst>
              <a:ext uri="{FF2B5EF4-FFF2-40B4-BE49-F238E27FC236}">
                <a16:creationId xmlns:a16="http://schemas.microsoft.com/office/drawing/2014/main" id="{4AE4F947-7967-AF92-CBD1-F1B826EE4AAC}"/>
              </a:ext>
            </a:extLst>
          </p:cNvPr>
          <p:cNvSpPr>
            <a:spLocks noGrp="1"/>
          </p:cNvSpPr>
          <p:nvPr>
            <p:ph type="title"/>
          </p:nvPr>
        </p:nvSpPr>
        <p:spPr>
          <a:xfrm>
            <a:off x="3405923" y="228600"/>
            <a:ext cx="5380155" cy="914400"/>
          </a:xfrm>
        </p:spPr>
        <p:txBody>
          <a:bodyPr/>
          <a:lstStyle/>
          <a:p>
            <a:pPr marL="857250" indent="-857250" algn="ctr">
              <a:buFont typeface="+mj-lt"/>
              <a:buAutoNum type="romanLcPeriod" startAt="3"/>
            </a:pPr>
            <a:r>
              <a:rPr lang="en-US" sz="3600" dirty="0">
                <a:effectLst>
                  <a:outerShdw blurRad="38100" dist="38100" dir="2700000" algn="tl">
                    <a:srgbClr val="000000">
                      <a:alpha val="43137"/>
                    </a:srgbClr>
                  </a:outerShdw>
                </a:effectLst>
              </a:rPr>
              <a:t>Calvinist Proof-Texts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074" name="Picture 2">
            <a:extLst>
              <a:ext uri="{FF2B5EF4-FFF2-40B4-BE49-F238E27FC236}">
                <a16:creationId xmlns:a16="http://schemas.microsoft.com/office/drawing/2014/main" id="{04C85E69-34E0-C495-8163-73EFC422F36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42737" y="2057400"/>
            <a:ext cx="230652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340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2523768"/>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11:18</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b="0" i="0" u="none" strike="noStrike" dirty="0">
                <a:effectLst/>
                <a:latin typeface="Calibri" panose="020F0502020204030204" pitchFamily="34" charset="0"/>
                <a:cs typeface="Calibri" panose="020F0502020204030204" pitchFamily="34" charset="0"/>
              </a:rPr>
              <a:t>When they heard this, they quieted down and glorified God, saying, ‘Well then, God has </a:t>
            </a:r>
            <a:r>
              <a:rPr lang="en-US" sz="3600" b="1" i="0" u="sng" strike="noStrike" dirty="0">
                <a:solidFill>
                  <a:srgbClr val="FFFFCC"/>
                </a:solidFill>
                <a:effectLst/>
                <a:latin typeface="Calibri" panose="020F0502020204030204" pitchFamily="34" charset="0"/>
                <a:cs typeface="Calibri" panose="020F0502020204030204" pitchFamily="34" charset="0"/>
              </a:rPr>
              <a:t>granted</a:t>
            </a:r>
            <a:r>
              <a:rPr lang="en-US" sz="3600" b="0" i="0" u="none" strike="noStrike" dirty="0">
                <a:effectLst/>
                <a:latin typeface="Calibri" panose="020F0502020204030204" pitchFamily="34" charset="0"/>
                <a:cs typeface="Calibri" panose="020F0502020204030204" pitchFamily="34" charset="0"/>
              </a:rPr>
              <a:t> to the Gentiles also the </a:t>
            </a:r>
            <a:r>
              <a:rPr lang="en-US" sz="3600" b="1" i="0" u="sng" strike="noStrike" dirty="0">
                <a:solidFill>
                  <a:srgbClr val="FFFFCC"/>
                </a:solidFill>
                <a:effectLst/>
                <a:latin typeface="Calibri" panose="020F0502020204030204" pitchFamily="34" charset="0"/>
                <a:cs typeface="Calibri" panose="020F0502020204030204" pitchFamily="34" charset="0"/>
              </a:rPr>
              <a:t>repentance</a:t>
            </a:r>
            <a:r>
              <a:rPr lang="en-US" sz="3600" b="0" i="0" u="none" strike="noStrike" dirty="0">
                <a:effectLst/>
                <a:latin typeface="Calibri" panose="020F0502020204030204" pitchFamily="34" charset="0"/>
                <a:cs typeface="Calibri" panose="020F0502020204030204" pitchFamily="34" charset="0"/>
              </a:rPr>
              <a:t> </a:t>
            </a:r>
            <a:r>
              <a:rPr lang="en-US" sz="3600" b="0" i="1" u="none" strike="noStrike" dirty="0">
                <a:effectLst/>
                <a:latin typeface="Calibri" panose="020F0502020204030204" pitchFamily="34" charset="0"/>
                <a:cs typeface="Calibri" panose="020F0502020204030204" pitchFamily="34" charset="0"/>
              </a:rPr>
              <a:t>that leads</a:t>
            </a:r>
            <a:r>
              <a:rPr lang="en-US" sz="3600" b="0" i="0" u="none" strike="noStrike" dirty="0">
                <a:effectLst/>
                <a:latin typeface="Calibri" panose="020F0502020204030204" pitchFamily="34" charset="0"/>
                <a:cs typeface="Calibri" panose="020F0502020204030204" pitchFamily="34" charset="0"/>
              </a:rPr>
              <a:t> to life.’”</a:t>
            </a:r>
          </a:p>
        </p:txBody>
      </p:sp>
      <p:pic>
        <p:nvPicPr>
          <p:cNvPr id="8" name="Picture 7">
            <a:extLst>
              <a:ext uri="{FF2B5EF4-FFF2-40B4-BE49-F238E27FC236}">
                <a16:creationId xmlns:a16="http://schemas.microsoft.com/office/drawing/2014/main" id="{2A6D9A91-CE23-B6F7-5275-1196C0BC188C}"/>
              </a:ext>
            </a:extLst>
          </p:cNvPr>
          <p:cNvPicPr>
            <a:picLocks noChangeAspect="1"/>
          </p:cNvPicPr>
          <p:nvPr/>
        </p:nvPicPr>
        <p:blipFill>
          <a:blip r:embed="rId3"/>
          <a:stretch>
            <a:fillRect/>
          </a:stretch>
        </p:blipFill>
        <p:spPr>
          <a:xfrm>
            <a:off x="3334272" y="2895441"/>
            <a:ext cx="5523455" cy="1828959"/>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77761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48628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16:7-11</a:t>
            </a:r>
          </a:p>
          <a:p>
            <a:pPr algn="just">
              <a:spcAft>
                <a:spcPts val="600"/>
              </a:spcAft>
            </a:pPr>
            <a:r>
              <a:rPr lang="en-US" altLang="en-US" sz="3200" kern="0" dirty="0">
                <a:latin typeface="Calibri" panose="020F0502020204030204" pitchFamily="34" charset="0"/>
                <a:cs typeface="Calibri" panose="020F0502020204030204" pitchFamily="34" charset="0"/>
              </a:rPr>
              <a:t>“</a:t>
            </a:r>
            <a:r>
              <a:rPr lang="en-US" sz="3200" baseline="30000" dirty="0">
                <a:latin typeface="Calibri" panose="020F0502020204030204" pitchFamily="34" charset="0"/>
                <a:cs typeface="Calibri" panose="020F0502020204030204" pitchFamily="34" charset="0"/>
              </a:rPr>
              <a:t>7 </a:t>
            </a:r>
            <a:r>
              <a:rPr lang="en-US" sz="3200" dirty="0">
                <a:latin typeface="Calibri" panose="020F0502020204030204" pitchFamily="34" charset="0"/>
                <a:cs typeface="Calibri" panose="020F0502020204030204" pitchFamily="34" charset="0"/>
              </a:rPr>
              <a:t>But I tell you the truth, it is to your advantage that I go away; for if I do not go away, the </a:t>
            </a:r>
            <a:r>
              <a:rPr lang="en-US" sz="3200" b="1" u="sng" dirty="0">
                <a:solidFill>
                  <a:srgbClr val="FFFFCC"/>
                </a:solidFill>
                <a:latin typeface="Calibri" panose="020F0502020204030204" pitchFamily="34" charset="0"/>
                <a:cs typeface="Calibri" panose="020F0502020204030204" pitchFamily="34" charset="0"/>
              </a:rPr>
              <a:t>Helper</a:t>
            </a:r>
            <a:r>
              <a:rPr lang="en-US" sz="3200" dirty="0">
                <a:latin typeface="Calibri" panose="020F0502020204030204" pitchFamily="34" charset="0"/>
                <a:cs typeface="Calibri" panose="020F0502020204030204" pitchFamily="34" charset="0"/>
              </a:rPr>
              <a:t> will not come to you; but if I go, I will send Him to you. </a:t>
            </a:r>
            <a:r>
              <a:rPr lang="en-US" sz="3200" baseline="30000" dirty="0">
                <a:latin typeface="Calibri" panose="020F0502020204030204" pitchFamily="34" charset="0"/>
                <a:cs typeface="Calibri" panose="020F0502020204030204" pitchFamily="34" charset="0"/>
              </a:rPr>
              <a:t>8 </a:t>
            </a:r>
            <a:r>
              <a:rPr lang="en-US" sz="3200" dirty="0">
                <a:latin typeface="Calibri" panose="020F0502020204030204" pitchFamily="34" charset="0"/>
                <a:cs typeface="Calibri" panose="020F0502020204030204" pitchFamily="34" charset="0"/>
              </a:rPr>
              <a:t>And He, when He comes, will </a:t>
            </a:r>
            <a:r>
              <a:rPr lang="en-US" sz="3200" b="1" u="sng" dirty="0">
                <a:solidFill>
                  <a:srgbClr val="FFFFCC"/>
                </a:solidFill>
                <a:latin typeface="Calibri" panose="020F0502020204030204" pitchFamily="34" charset="0"/>
                <a:cs typeface="Calibri" panose="020F0502020204030204" pitchFamily="34" charset="0"/>
              </a:rPr>
              <a:t>convict the world</a:t>
            </a:r>
            <a:r>
              <a:rPr lang="en-US" sz="3200" b="1"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concerning </a:t>
            </a:r>
            <a:r>
              <a:rPr lang="en-US" sz="3200" b="1" u="sng" dirty="0">
                <a:solidFill>
                  <a:srgbClr val="FFFFCC"/>
                </a:solidFill>
                <a:latin typeface="Calibri" panose="020F0502020204030204" pitchFamily="34" charset="0"/>
                <a:cs typeface="Calibri" panose="020F0502020204030204" pitchFamily="34" charset="0"/>
              </a:rPr>
              <a:t>sin</a:t>
            </a:r>
            <a:r>
              <a:rPr lang="en-US" sz="3200" dirty="0">
                <a:latin typeface="Calibri" panose="020F0502020204030204" pitchFamily="34" charset="0"/>
                <a:cs typeface="Calibri" panose="020F0502020204030204" pitchFamily="34" charset="0"/>
              </a:rPr>
              <a:t> and righteousness and judgment; </a:t>
            </a:r>
            <a:r>
              <a:rPr lang="en-US" sz="3200" baseline="30000" dirty="0">
                <a:latin typeface="Calibri" panose="020F0502020204030204" pitchFamily="34" charset="0"/>
                <a:cs typeface="Calibri" panose="020F0502020204030204" pitchFamily="34" charset="0"/>
              </a:rPr>
              <a:t>9 </a:t>
            </a:r>
            <a:r>
              <a:rPr lang="en-US" sz="3200" dirty="0">
                <a:latin typeface="Calibri" panose="020F0502020204030204" pitchFamily="34" charset="0"/>
                <a:cs typeface="Calibri" panose="020F0502020204030204" pitchFamily="34" charset="0"/>
              </a:rPr>
              <a:t>concerning sin, </a:t>
            </a:r>
            <a:r>
              <a:rPr lang="en-US" sz="3200" b="1" u="sng" dirty="0">
                <a:solidFill>
                  <a:srgbClr val="FFFFCC"/>
                </a:solidFill>
                <a:latin typeface="Calibri" panose="020F0502020204030204" pitchFamily="34" charset="0"/>
                <a:cs typeface="Calibri" panose="020F0502020204030204" pitchFamily="34" charset="0"/>
              </a:rPr>
              <a:t>because they do not believe in Me</a:t>
            </a:r>
            <a:r>
              <a:rPr lang="en-US" sz="3200" dirty="0">
                <a:latin typeface="Calibri" panose="020F0502020204030204" pitchFamily="34" charset="0"/>
                <a:cs typeface="Calibri" panose="020F0502020204030204" pitchFamily="34" charset="0"/>
              </a:rPr>
              <a:t>; </a:t>
            </a:r>
            <a:r>
              <a:rPr lang="en-US" sz="3200" baseline="30000" dirty="0">
                <a:latin typeface="Calibri" panose="020F0502020204030204" pitchFamily="34" charset="0"/>
                <a:cs typeface="Calibri" panose="020F0502020204030204" pitchFamily="34" charset="0"/>
              </a:rPr>
              <a:t>10 </a:t>
            </a:r>
            <a:r>
              <a:rPr lang="en-US" sz="3200" dirty="0">
                <a:latin typeface="Calibri" panose="020F0502020204030204" pitchFamily="34" charset="0"/>
                <a:cs typeface="Calibri" panose="020F0502020204030204" pitchFamily="34" charset="0"/>
              </a:rPr>
              <a:t>and concerning righteousness, because I go to the Father and you no longer see Me; </a:t>
            </a:r>
            <a:r>
              <a:rPr lang="en-US" sz="3200" baseline="30000" dirty="0">
                <a:latin typeface="Calibri" panose="020F0502020204030204" pitchFamily="34" charset="0"/>
                <a:cs typeface="Calibri" panose="020F0502020204030204" pitchFamily="34" charset="0"/>
              </a:rPr>
              <a:t>11 </a:t>
            </a:r>
            <a:r>
              <a:rPr lang="en-US" sz="3200" dirty="0">
                <a:latin typeface="Calibri" panose="020F0502020204030204" pitchFamily="34" charset="0"/>
                <a:cs typeface="Calibri" panose="020F0502020204030204" pitchFamily="34" charset="0"/>
              </a:rPr>
              <a:t>and concerning judgment, because the ruler of this world has been judged</a:t>
            </a:r>
            <a:r>
              <a:rPr lang="en-US" altLang="en-US" sz="3200" kern="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229469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05346782-55FB-41A9-9C27-13B266BC1410}"/>
              </a:ext>
            </a:extLst>
          </p:cNvPr>
          <p:cNvGraphicFramePr>
            <a:graphicFrameLocks noGrp="1"/>
          </p:cNvGraphicFramePr>
          <p:nvPr>
            <p:extLst>
              <p:ext uri="{D42A27DB-BD31-4B8C-83A1-F6EECF244321}">
                <p14:modId xmlns:p14="http://schemas.microsoft.com/office/powerpoint/2010/main" val="3957390951"/>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350242">
                  <a:extLst>
                    <a:ext uri="{9D8B030D-6E8A-4147-A177-3AD203B41FA5}">
                      <a16:colId xmlns:a16="http://schemas.microsoft.com/office/drawing/2014/main" val="106515012"/>
                    </a:ext>
                  </a:extLst>
                </a:gridCol>
                <a:gridCol w="2992328">
                  <a:extLst>
                    <a:ext uri="{9D8B030D-6E8A-4147-A177-3AD203B41FA5}">
                      <a16:colId xmlns:a16="http://schemas.microsoft.com/office/drawing/2014/main" val="2435450396"/>
                    </a:ext>
                  </a:extLst>
                </a:gridCol>
              </a:tblGrid>
              <a:tr h="4251960">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6:27-29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6:44-45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3:16</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11:18</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lang="en-US" sz="3200" b="1" u="sng" kern="1200" noProof="0" dirty="0">
                          <a:solidFill>
                            <a:srgbClr val="FFFFCC"/>
                          </a:solidFill>
                          <a:effectLst>
                            <a:outerShdw blurRad="38100" dist="38100" dir="2700000" algn="tl">
                              <a:srgbClr val="000000"/>
                            </a:outerShdw>
                          </a:effectLst>
                          <a:latin typeface="Calibri" panose="020F0502020204030204" pitchFamily="34" charset="0"/>
                          <a:ea typeface="+mn-ea"/>
                          <a:cs typeface="Calibri" pitchFamily="34" charset="0"/>
                        </a:rPr>
                        <a:t>Acts 16:14</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(f)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1 Cor. 12:9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(g)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Rom. 12:3</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(h)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Eph. 2:8-9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a:t>
                      </a:r>
                      <a:r>
                        <a:rPr kumimoji="0" lang="en-US" sz="3200" b="0" i="0" u="none" strike="noStrike" kern="0" cap="none" spc="0" normalizeH="0" baseline="0" noProof="0" dirty="0" err="1">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i</a:t>
                      </a: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Philip. 1:29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(j)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Pet. 1:1</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42737" y="2057400"/>
            <a:ext cx="2306527"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66D66E0D-F6C0-79A6-8825-7A5DD057A912}"/>
              </a:ext>
            </a:extLst>
          </p:cNvPr>
          <p:cNvSpPr txBox="1">
            <a:spLocks/>
          </p:cNvSpPr>
          <p:nvPr/>
        </p:nvSpPr>
        <p:spPr bwMode="auto">
          <a:xfrm>
            <a:off x="3405923" y="228600"/>
            <a:ext cx="538015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857250" indent="-857250" algn="ctr">
              <a:buFont typeface="+mj-lt"/>
              <a:buAutoNum type="romanLcPeriod" startAt="3"/>
            </a:pPr>
            <a:r>
              <a:rPr lang="en-US" sz="3600" kern="0">
                <a:effectLst>
                  <a:outerShdw blurRad="38100" dist="38100" dir="2700000" algn="tl">
                    <a:srgbClr val="000000">
                      <a:alpha val="43137"/>
                    </a:srgbClr>
                  </a:outerShdw>
                </a:effectLst>
              </a:rPr>
              <a:t>Calvinist Proof-Texts</a:t>
            </a:r>
            <a:endParaRPr lang="en-US" sz="4000" kern="0" dirty="0">
              <a:effectLst>
                <a:outerShdw blurRad="38100" dist="38100" dir="2700000" algn="tl">
                  <a:srgbClr val="000000">
                    <a:alpha val="43137"/>
                  </a:srgbClr>
                </a:outerShdw>
              </a:effectLst>
              <a:ea typeface="Calibri" pitchFamily="34" charset="0"/>
              <a:cs typeface="Calibri" pitchFamily="34" charset="0"/>
            </a:endParaRPr>
          </a:p>
        </p:txBody>
      </p:sp>
    </p:spTree>
    <p:extLst>
      <p:ext uri="{BB962C8B-B14F-4D97-AF65-F5344CB8AC3E}">
        <p14:creationId xmlns:p14="http://schemas.microsoft.com/office/powerpoint/2010/main" val="2457916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3077766"/>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16:14</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i="0" strike="noStrike" dirty="0">
                <a:effectLst/>
                <a:latin typeface="Calibri" panose="020F0502020204030204" pitchFamily="34" charset="0"/>
                <a:cs typeface="Calibri" panose="020F0502020204030204" pitchFamily="34" charset="0"/>
              </a:rPr>
              <a:t>A woman named Lydia, from the city of Thyatira, a seller of purple fabrics, a worshiper of God, was listening; and </a:t>
            </a:r>
            <a:r>
              <a:rPr lang="en-US" sz="3600" b="1" i="0" u="sng" strike="noStrike" dirty="0">
                <a:solidFill>
                  <a:srgbClr val="FFFFCC"/>
                </a:solidFill>
                <a:effectLst/>
                <a:latin typeface="Calibri" panose="020F0502020204030204" pitchFamily="34" charset="0"/>
                <a:cs typeface="Calibri" panose="020F0502020204030204" pitchFamily="34" charset="0"/>
              </a:rPr>
              <a:t>the Lord opened her heart to respond to the things spoken by Paul</a:t>
            </a:r>
            <a:r>
              <a:rPr lang="en-US" sz="3600" b="0" i="0" u="none" strike="noStrike" dirty="0">
                <a:effectLst/>
                <a:latin typeface="Calibri" panose="020F0502020204030204" pitchFamily="34" charset="0"/>
                <a:cs typeface="Calibri" panose="020F0502020204030204" pitchFamily="34" charset="0"/>
              </a:rPr>
              <a:t>.”</a:t>
            </a:r>
          </a:p>
        </p:txBody>
      </p:sp>
      <p:pic>
        <p:nvPicPr>
          <p:cNvPr id="2050" name="Picture 2" descr="Lydia Bible Study Lesson">
            <a:extLst>
              <a:ext uri="{FF2B5EF4-FFF2-40B4-BE49-F238E27FC236}">
                <a16:creationId xmlns:a16="http://schemas.microsoft.com/office/drawing/2014/main" id="{AB441A65-393E-A586-39BF-916EFC1D9E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0400" y="3048000"/>
            <a:ext cx="325120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6991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48628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16:7-11</a:t>
            </a:r>
          </a:p>
          <a:p>
            <a:pPr algn="just">
              <a:spcAft>
                <a:spcPts val="600"/>
              </a:spcAft>
            </a:pPr>
            <a:r>
              <a:rPr lang="en-US" altLang="en-US" sz="3200" kern="0" dirty="0">
                <a:latin typeface="Calibri" panose="020F0502020204030204" pitchFamily="34" charset="0"/>
                <a:cs typeface="Calibri" panose="020F0502020204030204" pitchFamily="34" charset="0"/>
              </a:rPr>
              <a:t>“</a:t>
            </a:r>
            <a:r>
              <a:rPr lang="en-US" sz="3200" baseline="30000" dirty="0">
                <a:latin typeface="Calibri" panose="020F0502020204030204" pitchFamily="34" charset="0"/>
                <a:cs typeface="Calibri" panose="020F0502020204030204" pitchFamily="34" charset="0"/>
              </a:rPr>
              <a:t>7 </a:t>
            </a:r>
            <a:r>
              <a:rPr lang="en-US" sz="3200" dirty="0">
                <a:latin typeface="Calibri" panose="020F0502020204030204" pitchFamily="34" charset="0"/>
                <a:cs typeface="Calibri" panose="020F0502020204030204" pitchFamily="34" charset="0"/>
              </a:rPr>
              <a:t>But I tell you the truth, it is to your advantage that I go away; for if I do not go away, the </a:t>
            </a:r>
            <a:r>
              <a:rPr lang="en-US" sz="3200" b="1" u="sng" dirty="0">
                <a:solidFill>
                  <a:srgbClr val="FFFFCC"/>
                </a:solidFill>
                <a:latin typeface="Calibri" panose="020F0502020204030204" pitchFamily="34" charset="0"/>
                <a:cs typeface="Calibri" panose="020F0502020204030204" pitchFamily="34" charset="0"/>
              </a:rPr>
              <a:t>Helper</a:t>
            </a:r>
            <a:r>
              <a:rPr lang="en-US" sz="3200" dirty="0">
                <a:latin typeface="Calibri" panose="020F0502020204030204" pitchFamily="34" charset="0"/>
                <a:cs typeface="Calibri" panose="020F0502020204030204" pitchFamily="34" charset="0"/>
              </a:rPr>
              <a:t> will not come to you; but if I go, I will send Him to you. </a:t>
            </a:r>
            <a:r>
              <a:rPr lang="en-US" sz="3200" baseline="30000" dirty="0">
                <a:latin typeface="Calibri" panose="020F0502020204030204" pitchFamily="34" charset="0"/>
                <a:cs typeface="Calibri" panose="020F0502020204030204" pitchFamily="34" charset="0"/>
              </a:rPr>
              <a:t>8 </a:t>
            </a:r>
            <a:r>
              <a:rPr lang="en-US" sz="3200" dirty="0">
                <a:latin typeface="Calibri" panose="020F0502020204030204" pitchFamily="34" charset="0"/>
                <a:cs typeface="Calibri" panose="020F0502020204030204" pitchFamily="34" charset="0"/>
              </a:rPr>
              <a:t>And He, when He comes, will </a:t>
            </a:r>
            <a:r>
              <a:rPr lang="en-US" sz="3200" b="1" u="sng" dirty="0">
                <a:solidFill>
                  <a:srgbClr val="FFFFCC"/>
                </a:solidFill>
                <a:latin typeface="Calibri" panose="020F0502020204030204" pitchFamily="34" charset="0"/>
                <a:cs typeface="Calibri" panose="020F0502020204030204" pitchFamily="34" charset="0"/>
              </a:rPr>
              <a:t>convict the world</a:t>
            </a:r>
            <a:r>
              <a:rPr lang="en-US" sz="3200" b="1"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concerning </a:t>
            </a:r>
            <a:r>
              <a:rPr lang="en-US" sz="3200" b="1" u="sng" dirty="0">
                <a:solidFill>
                  <a:srgbClr val="FFFFCC"/>
                </a:solidFill>
                <a:latin typeface="Calibri" panose="020F0502020204030204" pitchFamily="34" charset="0"/>
                <a:cs typeface="Calibri" panose="020F0502020204030204" pitchFamily="34" charset="0"/>
              </a:rPr>
              <a:t>sin</a:t>
            </a:r>
            <a:r>
              <a:rPr lang="en-US" sz="3200" dirty="0">
                <a:latin typeface="Calibri" panose="020F0502020204030204" pitchFamily="34" charset="0"/>
                <a:cs typeface="Calibri" panose="020F0502020204030204" pitchFamily="34" charset="0"/>
              </a:rPr>
              <a:t> and righteousness and judgment; </a:t>
            </a:r>
            <a:r>
              <a:rPr lang="en-US" sz="3200" baseline="30000" dirty="0">
                <a:latin typeface="Calibri" panose="020F0502020204030204" pitchFamily="34" charset="0"/>
                <a:cs typeface="Calibri" panose="020F0502020204030204" pitchFamily="34" charset="0"/>
              </a:rPr>
              <a:t>9 </a:t>
            </a:r>
            <a:r>
              <a:rPr lang="en-US" sz="3200" dirty="0">
                <a:latin typeface="Calibri" panose="020F0502020204030204" pitchFamily="34" charset="0"/>
                <a:cs typeface="Calibri" panose="020F0502020204030204" pitchFamily="34" charset="0"/>
              </a:rPr>
              <a:t>concerning sin, </a:t>
            </a:r>
            <a:r>
              <a:rPr lang="en-US" sz="3200" b="1" u="sng" dirty="0">
                <a:solidFill>
                  <a:srgbClr val="FFFFCC"/>
                </a:solidFill>
                <a:latin typeface="Calibri" panose="020F0502020204030204" pitchFamily="34" charset="0"/>
                <a:cs typeface="Calibri" panose="020F0502020204030204" pitchFamily="34" charset="0"/>
              </a:rPr>
              <a:t>because they do not believe in Me</a:t>
            </a:r>
            <a:r>
              <a:rPr lang="en-US" sz="3200" dirty="0">
                <a:latin typeface="Calibri" panose="020F0502020204030204" pitchFamily="34" charset="0"/>
                <a:cs typeface="Calibri" panose="020F0502020204030204" pitchFamily="34" charset="0"/>
              </a:rPr>
              <a:t>; </a:t>
            </a:r>
            <a:r>
              <a:rPr lang="en-US" sz="3200" baseline="30000" dirty="0">
                <a:latin typeface="Calibri" panose="020F0502020204030204" pitchFamily="34" charset="0"/>
                <a:cs typeface="Calibri" panose="020F0502020204030204" pitchFamily="34" charset="0"/>
              </a:rPr>
              <a:t>10 </a:t>
            </a:r>
            <a:r>
              <a:rPr lang="en-US" sz="3200" dirty="0">
                <a:latin typeface="Calibri" panose="020F0502020204030204" pitchFamily="34" charset="0"/>
                <a:cs typeface="Calibri" panose="020F0502020204030204" pitchFamily="34" charset="0"/>
              </a:rPr>
              <a:t>and concerning righteousness, because I go to the Father and you no longer see Me; </a:t>
            </a:r>
            <a:r>
              <a:rPr lang="en-US" sz="3200" baseline="30000" dirty="0">
                <a:latin typeface="Calibri" panose="020F0502020204030204" pitchFamily="34" charset="0"/>
                <a:cs typeface="Calibri" panose="020F0502020204030204" pitchFamily="34" charset="0"/>
              </a:rPr>
              <a:t>11 </a:t>
            </a:r>
            <a:r>
              <a:rPr lang="en-US" sz="3200" dirty="0">
                <a:latin typeface="Calibri" panose="020F0502020204030204" pitchFamily="34" charset="0"/>
                <a:cs typeface="Calibri" panose="020F0502020204030204" pitchFamily="34" charset="0"/>
              </a:rPr>
              <a:t>and concerning judgment, because the ruler of this world has been judged</a:t>
            </a:r>
            <a:r>
              <a:rPr lang="en-US" altLang="en-US" sz="3200" kern="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55555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609599" y="228600"/>
            <a:ext cx="10929257" cy="1143000"/>
          </a:xfrm>
        </p:spPr>
        <p:txBody>
          <a:bodyPr/>
          <a:lstStyle/>
          <a:p>
            <a:pPr algn="ctr"/>
            <a:r>
              <a:rPr lang="en-US" sz="4000" dirty="0"/>
              <a:t>Irresistible Grace = Regeneration </a:t>
            </a:r>
            <a:br>
              <a:rPr lang="en-US" sz="4000" dirty="0"/>
            </a:br>
            <a:r>
              <a:rPr lang="en-US" sz="4000" dirty="0"/>
              <a:t>Precedes Faith &amp; Faith is a Gift</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599" y="1905000"/>
            <a:ext cx="10929257" cy="2971800"/>
          </a:xfrm>
        </p:spPr>
        <p:txBody>
          <a:bodyPr/>
          <a:lstStyle/>
          <a:p>
            <a:pPr marL="0" indent="0" algn="just">
              <a:buNone/>
            </a:pPr>
            <a:r>
              <a:rPr lang="en-US" dirty="0">
                <a:effectLst/>
              </a:rPr>
              <a:t>“I” stands for “Irresistible Grace.” Faith is something “God irresistibly bestowed upon the elect without their having believed anything…By such reasoning, man…can’t even hear the gospel—much less respond to the pleadings of Christ.” </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943600"/>
            <a:ext cx="9525000"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Bob Kirkland, </a:t>
            </a:r>
            <a:r>
              <a:rPr lang="en-US" i="1" dirty="0">
                <a:latin typeface="Calibri" panose="020F0502020204030204" pitchFamily="34" charset="0"/>
                <a:cs typeface="Calibri" panose="020F0502020204030204" pitchFamily="34" charset="0"/>
              </a:rPr>
              <a:t>Calvinism: None Dare Call It Heresy; Spotlight on the Life and Teachings of John Calvin</a:t>
            </a:r>
            <a:r>
              <a:rPr lang="en-US" dirty="0">
                <a:latin typeface="Calibri" panose="020F0502020204030204" pitchFamily="34" charset="0"/>
                <a:cs typeface="Calibri" panose="020F0502020204030204" pitchFamily="34" charset="0"/>
              </a:rPr>
              <a:t> (Eureka, MT: Lighthouse Trails, 2018), 34.</a:t>
            </a:r>
          </a:p>
        </p:txBody>
      </p:sp>
    </p:spTree>
    <p:extLst>
      <p:ext uri="{BB962C8B-B14F-4D97-AF65-F5344CB8AC3E}">
        <p14:creationId xmlns:p14="http://schemas.microsoft.com/office/powerpoint/2010/main" val="1978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990600"/>
            <a:ext cx="10972800" cy="5257800"/>
          </a:xfrm>
          <a:prstGeom prst="rect">
            <a:avLst/>
          </a:prstGeom>
          <a:noFill/>
          <a:ln w="9525">
            <a:noFill/>
            <a:miter lim="800000"/>
            <a:headEnd/>
            <a:tailEnd/>
          </a:ln>
          <a:effectLst/>
        </p:spPr>
        <p:txBody>
          <a:bodyPr/>
          <a:lstStyle/>
          <a:p>
            <a:pPr algn="just"/>
            <a:r>
              <a:rPr lang="en-US" sz="2600" dirty="0">
                <a:latin typeface="Calibri" panose="020F0502020204030204" pitchFamily="34" charset="0"/>
                <a:cs typeface="Calibri" panose="020F0502020204030204" pitchFamily="34" charset="0"/>
              </a:rPr>
              <a:t>“The Greek…(‘opened’) refers to ‘opening of the eyes to make understanding possible and enable perception.’ Many of the New Testament occurrences of…(‘heart’) refer to the mind, as it does here; God opened Lydia’s ‘eyes of the heart,’ as if removing a mental veil (2 Cor. 4:3–4), so that she would understand and respond. God enabled her to understand Paul’s message so that she could believe and be saved. But opening her heart (or understanding) is not the same as giving her faith. </a:t>
            </a:r>
            <a:r>
              <a:rPr lang="en-US" sz="2600" b="1" u="sng" dirty="0">
                <a:solidFill>
                  <a:srgbClr val="FFFFCC"/>
                </a:solidFill>
                <a:latin typeface="Calibri" panose="020F0502020204030204" pitchFamily="34" charset="0"/>
                <a:cs typeface="Calibri" panose="020F0502020204030204" pitchFamily="34" charset="0"/>
              </a:rPr>
              <a:t>Acts 16 does not say God gave her faith. Instead He enabled her to understand so that she could exercise faith</a:t>
            </a:r>
            <a:r>
              <a:rPr lang="en-US" sz="2600" dirty="0">
                <a:latin typeface="Calibri" panose="020F0502020204030204" pitchFamily="34" charset="0"/>
                <a:cs typeface="Calibri" panose="020F0502020204030204" pitchFamily="34" charset="0"/>
              </a:rPr>
              <a:t>…Paul wrote in Romans 3:11, ‘There is none who understands, there is none who seeks for God.’ However, God was drawing (cf. John 6:44–45) Lydia to Himself before Paul arrived. Nevertheless giving a person the ability to understand differs from giving him or her faith to believe. God enlightened (a type of drawing) Lydia so that she could believe, but </a:t>
            </a:r>
            <a:r>
              <a:rPr lang="en-US" sz="2600" b="1" u="sng" dirty="0">
                <a:solidFill>
                  <a:srgbClr val="FFFFCC"/>
                </a:solidFill>
                <a:latin typeface="Calibri" panose="020F0502020204030204" pitchFamily="34" charset="0"/>
                <a:cs typeface="Calibri" panose="020F0502020204030204" pitchFamily="34" charset="0"/>
              </a:rPr>
              <a:t>it was still her faith, not God’s gift of faith</a:t>
            </a:r>
            <a:r>
              <a:rPr lang="en-US" sz="2600" dirty="0">
                <a:latin typeface="Calibri" panose="020F0502020204030204" pitchFamily="34" charset="0"/>
                <a:cs typeface="Calibri" panose="020F0502020204030204" pitchFamily="34" charset="0"/>
              </a:rPr>
              <a:t>.”</a:t>
            </a:r>
          </a:p>
        </p:txBody>
      </p:sp>
      <p:sp>
        <p:nvSpPr>
          <p:cNvPr id="6" name="Rectangle 2"/>
          <p:cNvSpPr>
            <a:spLocks noChangeArrowheads="1"/>
          </p:cNvSpPr>
          <p:nvPr/>
        </p:nvSpPr>
        <p:spPr bwMode="auto">
          <a:xfrm>
            <a:off x="914401" y="218388"/>
            <a:ext cx="10363199" cy="6960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Ren</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é</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 Lopez</a:t>
            </a:r>
          </a:p>
        </p:txBody>
      </p:sp>
      <p:sp>
        <p:nvSpPr>
          <p:cNvPr id="2" name="Rectangle 1">
            <a:extLst>
              <a:ext uri="{FF2B5EF4-FFF2-40B4-BE49-F238E27FC236}">
                <a16:creationId xmlns:a16="http://schemas.microsoft.com/office/drawing/2014/main" id="{B3A1C6A8-DD6B-4946-A05C-D3B350B1DE81}"/>
              </a:ext>
            </a:extLst>
          </p:cNvPr>
          <p:cNvSpPr/>
          <p:nvPr/>
        </p:nvSpPr>
        <p:spPr>
          <a:xfrm>
            <a:off x="419100" y="6400800"/>
            <a:ext cx="11353800" cy="369332"/>
          </a:xfrm>
          <a:prstGeom prst="rect">
            <a:avLst/>
          </a:prstGeom>
        </p:spPr>
        <p:txBody>
          <a:bodyPr wrap="square">
            <a:spAutoFit/>
          </a:bodyPr>
          <a:lstStyle/>
          <a:p>
            <a:pPr algn="ctr">
              <a:defRPr/>
            </a:pPr>
            <a:r>
              <a:rPr lang="en-US" sz="1800" i="1" dirty="0">
                <a:latin typeface="Calibri" panose="020F0502020204030204" pitchFamily="34" charset="0"/>
                <a:cs typeface="Calibri" panose="020F0502020204030204" pitchFamily="34" charset="0"/>
              </a:rPr>
              <a:t>“Is Faith a Gift From God or a Human Exercise?,”</a:t>
            </a:r>
            <a:r>
              <a:rPr lang="en-US" sz="1800" dirty="0">
                <a:latin typeface="Calibri" panose="020F0502020204030204" pitchFamily="34" charset="0"/>
                <a:cs typeface="Calibri" panose="020F0502020204030204" pitchFamily="34" charset="0"/>
              </a:rPr>
              <a:t> Bibliotheca Sacra 164 (July–September 2007): 264 and n. 20.</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9493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E3D4A-6793-FA79-69D2-F20591E8912A}"/>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0FE9339A-450E-A616-B4F3-69E754803590}"/>
              </a:ext>
            </a:extLst>
          </p:cNvPr>
          <p:cNvGraphicFramePr>
            <a:graphicFrameLocks noGrp="1"/>
          </p:cNvGraphicFramePr>
          <p:nvPr>
            <p:extLst>
              <p:ext uri="{D42A27DB-BD31-4B8C-83A1-F6EECF244321}">
                <p14:modId xmlns:p14="http://schemas.microsoft.com/office/powerpoint/2010/main" val="2151416828"/>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350242">
                  <a:extLst>
                    <a:ext uri="{9D8B030D-6E8A-4147-A177-3AD203B41FA5}">
                      <a16:colId xmlns:a16="http://schemas.microsoft.com/office/drawing/2014/main" val="106515012"/>
                    </a:ext>
                  </a:extLst>
                </a:gridCol>
                <a:gridCol w="2992328">
                  <a:extLst>
                    <a:ext uri="{9D8B030D-6E8A-4147-A177-3AD203B41FA5}">
                      <a16:colId xmlns:a16="http://schemas.microsoft.com/office/drawing/2014/main" val="2435450396"/>
                    </a:ext>
                  </a:extLst>
                </a:gridCol>
              </a:tblGrid>
              <a:tr h="4251960">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6:27-29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6:44-45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3:16</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11:18</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16:14</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(f)	</a:t>
                      </a:r>
                      <a:r>
                        <a:rPr lang="en-US" sz="3200" b="1" u="sng" kern="1200" noProof="0" dirty="0">
                          <a:solidFill>
                            <a:srgbClr val="FFFFCC"/>
                          </a:solidFill>
                          <a:effectLst>
                            <a:outerShdw blurRad="38100" dist="38100" dir="2700000" algn="tl">
                              <a:srgbClr val="000000"/>
                            </a:outerShdw>
                          </a:effectLst>
                          <a:latin typeface="Calibri" panose="020F0502020204030204" pitchFamily="34" charset="0"/>
                          <a:ea typeface="+mn-ea"/>
                          <a:cs typeface="Calibri" pitchFamily="34" charset="0"/>
                        </a:rPr>
                        <a:t>1 Cor. 12:9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(g)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Rom. 12:3</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(h)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Eph. 2:8-9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a:t>
                      </a:r>
                      <a:r>
                        <a:rPr kumimoji="0" lang="en-US" sz="3200" b="0" i="0" u="none" strike="noStrike" kern="0" cap="none" spc="0" normalizeH="0" baseline="0" noProof="0" dirty="0" err="1">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i</a:t>
                      </a: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Philip. 1:29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(j)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Pet. 1:1</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pic>
        <p:nvPicPr>
          <p:cNvPr id="3074" name="Picture 2">
            <a:extLst>
              <a:ext uri="{FF2B5EF4-FFF2-40B4-BE49-F238E27FC236}">
                <a16:creationId xmlns:a16="http://schemas.microsoft.com/office/drawing/2014/main" id="{8BBEBF21-367D-5DED-4D76-94F7D0D917E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42737" y="2057400"/>
            <a:ext cx="2306527"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CAFD297-5FCA-998D-C46B-AAE5AE921B99}"/>
              </a:ext>
            </a:extLst>
          </p:cNvPr>
          <p:cNvSpPr txBox="1">
            <a:spLocks/>
          </p:cNvSpPr>
          <p:nvPr/>
        </p:nvSpPr>
        <p:spPr bwMode="auto">
          <a:xfrm>
            <a:off x="3405923" y="228600"/>
            <a:ext cx="538015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857250" indent="-857250" algn="ctr">
              <a:buFont typeface="+mj-lt"/>
              <a:buAutoNum type="romanLcPeriod" startAt="3"/>
            </a:pPr>
            <a:r>
              <a:rPr lang="en-US" sz="3600" kern="0">
                <a:effectLst>
                  <a:outerShdw blurRad="38100" dist="38100" dir="2700000" algn="tl">
                    <a:srgbClr val="000000">
                      <a:alpha val="43137"/>
                    </a:srgbClr>
                  </a:outerShdw>
                </a:effectLst>
              </a:rPr>
              <a:t>Calvinist Proof-Texts</a:t>
            </a:r>
            <a:endParaRPr lang="en-US" sz="4000" kern="0" dirty="0">
              <a:effectLst>
                <a:outerShdw blurRad="38100" dist="38100" dir="2700000" algn="tl">
                  <a:srgbClr val="000000">
                    <a:alpha val="43137"/>
                  </a:srgbClr>
                </a:outerShdw>
              </a:effectLst>
              <a:ea typeface="Calibri" pitchFamily="34" charset="0"/>
              <a:cs typeface="Calibri" pitchFamily="34" charset="0"/>
            </a:endParaRPr>
          </a:p>
        </p:txBody>
      </p:sp>
    </p:spTree>
    <p:extLst>
      <p:ext uri="{BB962C8B-B14F-4D97-AF65-F5344CB8AC3E}">
        <p14:creationId xmlns:p14="http://schemas.microsoft.com/office/powerpoint/2010/main" val="103546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1524000" y="0"/>
            <a:ext cx="91440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12:9</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i="0" strike="noStrike" dirty="0">
                <a:effectLst/>
                <a:latin typeface="Calibri" panose="020F0502020204030204" pitchFamily="34" charset="0"/>
                <a:cs typeface="Calibri" panose="020F0502020204030204" pitchFamily="34" charset="0"/>
              </a:rPr>
              <a:t>to another </a:t>
            </a:r>
            <a:r>
              <a:rPr lang="en-US" sz="3600" b="1" i="0" u="sng" strike="noStrike" dirty="0">
                <a:solidFill>
                  <a:srgbClr val="FFFFCC"/>
                </a:solidFill>
                <a:effectLst/>
                <a:latin typeface="Calibri" panose="020F0502020204030204" pitchFamily="34" charset="0"/>
                <a:cs typeface="Calibri" panose="020F0502020204030204" pitchFamily="34" charset="0"/>
              </a:rPr>
              <a:t>faith</a:t>
            </a:r>
            <a:r>
              <a:rPr lang="en-US" sz="3600" i="0" strike="noStrike" dirty="0">
                <a:effectLst/>
                <a:latin typeface="Calibri" panose="020F0502020204030204" pitchFamily="34" charset="0"/>
                <a:cs typeface="Calibri" panose="020F0502020204030204" pitchFamily="34" charset="0"/>
              </a:rPr>
              <a:t> by the same Spirit, and to another gifts of healing by the one Spirit</a:t>
            </a:r>
            <a:r>
              <a:rPr lang="en-US" sz="3600" b="0" i="0" u="none" strike="noStrike" dirty="0">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269E62DD-6395-6A3B-352C-CF644FB3C707}"/>
              </a:ext>
            </a:extLst>
          </p:cNvPr>
          <p:cNvPicPr>
            <a:picLocks noChangeAspect="1"/>
          </p:cNvPicPr>
          <p:nvPr/>
        </p:nvPicPr>
        <p:blipFill>
          <a:blip r:embed="rId3"/>
          <a:stretch>
            <a:fillRect/>
          </a:stretch>
        </p:blipFill>
        <p:spPr>
          <a:xfrm>
            <a:off x="4724400" y="2895600"/>
            <a:ext cx="274320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16106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75ACE-31DD-2C92-9DAC-E5610753F757}"/>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98B603AA-789D-1C0E-FB41-C16985D17FA5}"/>
              </a:ext>
            </a:extLst>
          </p:cNvPr>
          <p:cNvGraphicFramePr>
            <a:graphicFrameLocks noGrp="1"/>
          </p:cNvGraphicFramePr>
          <p:nvPr>
            <p:extLst>
              <p:ext uri="{D42A27DB-BD31-4B8C-83A1-F6EECF244321}">
                <p14:modId xmlns:p14="http://schemas.microsoft.com/office/powerpoint/2010/main" val="4096281948"/>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350242">
                  <a:extLst>
                    <a:ext uri="{9D8B030D-6E8A-4147-A177-3AD203B41FA5}">
                      <a16:colId xmlns:a16="http://schemas.microsoft.com/office/drawing/2014/main" val="106515012"/>
                    </a:ext>
                  </a:extLst>
                </a:gridCol>
                <a:gridCol w="2992328">
                  <a:extLst>
                    <a:ext uri="{9D8B030D-6E8A-4147-A177-3AD203B41FA5}">
                      <a16:colId xmlns:a16="http://schemas.microsoft.com/office/drawing/2014/main" val="2435450396"/>
                    </a:ext>
                  </a:extLst>
                </a:gridCol>
              </a:tblGrid>
              <a:tr h="4251960">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6:27-29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6:44-45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3:16</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11:18</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16:14</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(f)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1 Cor. 12:9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(g)	</a:t>
                      </a:r>
                      <a:r>
                        <a:rPr lang="en-US" sz="3200" b="1" u="sng" kern="1200" noProof="0" dirty="0">
                          <a:solidFill>
                            <a:srgbClr val="FFFFCC"/>
                          </a:solidFill>
                          <a:effectLst>
                            <a:outerShdw blurRad="38100" dist="38100" dir="2700000" algn="tl">
                              <a:srgbClr val="000000"/>
                            </a:outerShdw>
                          </a:effectLst>
                          <a:latin typeface="Calibri" panose="020F0502020204030204" pitchFamily="34" charset="0"/>
                          <a:ea typeface="+mn-ea"/>
                          <a:cs typeface="Calibri" pitchFamily="34" charset="0"/>
                        </a:rPr>
                        <a:t>Rom. 12:3</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(h)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Eph. 2:8-9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a:t>
                      </a:r>
                      <a:r>
                        <a:rPr kumimoji="0" lang="en-US" sz="3200" b="0" i="0" u="none" strike="noStrike" kern="0" cap="none" spc="0" normalizeH="0" baseline="0" noProof="0" dirty="0" err="1">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i</a:t>
                      </a: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Philip. 1:29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(j)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Pet. 1:1</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pic>
        <p:nvPicPr>
          <p:cNvPr id="3074" name="Picture 2">
            <a:extLst>
              <a:ext uri="{FF2B5EF4-FFF2-40B4-BE49-F238E27FC236}">
                <a16:creationId xmlns:a16="http://schemas.microsoft.com/office/drawing/2014/main" id="{3ADFD157-3DDB-6C9D-8109-9B50C145805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42737" y="2057400"/>
            <a:ext cx="2306527"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EB175E1B-A62B-451A-6432-E5B0FA76D171}"/>
              </a:ext>
            </a:extLst>
          </p:cNvPr>
          <p:cNvSpPr txBox="1">
            <a:spLocks/>
          </p:cNvSpPr>
          <p:nvPr/>
        </p:nvSpPr>
        <p:spPr bwMode="auto">
          <a:xfrm>
            <a:off x="3405923" y="228600"/>
            <a:ext cx="538015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857250" indent="-857250" algn="ctr">
              <a:buFont typeface="+mj-lt"/>
              <a:buAutoNum type="romanLcPeriod" startAt="3"/>
            </a:pPr>
            <a:r>
              <a:rPr lang="en-US" sz="3600" kern="0">
                <a:effectLst>
                  <a:outerShdw blurRad="38100" dist="38100" dir="2700000" algn="tl">
                    <a:srgbClr val="000000">
                      <a:alpha val="43137"/>
                    </a:srgbClr>
                  </a:outerShdw>
                </a:effectLst>
              </a:rPr>
              <a:t>Calvinist Proof-Texts</a:t>
            </a:r>
            <a:endParaRPr lang="en-US" sz="4000" kern="0" dirty="0">
              <a:effectLst>
                <a:outerShdw blurRad="38100" dist="38100" dir="2700000" algn="tl">
                  <a:srgbClr val="000000">
                    <a:alpha val="43137"/>
                  </a:srgbClr>
                </a:outerShdw>
              </a:effectLst>
              <a:ea typeface="Calibri" pitchFamily="34" charset="0"/>
              <a:cs typeface="Calibri" pitchFamily="34" charset="0"/>
            </a:endParaRPr>
          </a:p>
        </p:txBody>
      </p:sp>
    </p:spTree>
    <p:extLst>
      <p:ext uri="{BB962C8B-B14F-4D97-AF65-F5344CB8AC3E}">
        <p14:creationId xmlns:p14="http://schemas.microsoft.com/office/powerpoint/2010/main" val="3156443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3077766"/>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12:3</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i="0" u="none" strike="noStrike" dirty="0">
                <a:effectLst/>
                <a:latin typeface="Calibri" panose="020F0502020204030204" pitchFamily="34" charset="0"/>
                <a:cs typeface="Calibri" panose="020F0502020204030204" pitchFamily="34" charset="0"/>
              </a:rPr>
              <a:t>For through the grace given to me I say to everyone among you not to think more highly of himself than he ought to think; but to think so as to have sound judgment, as </a:t>
            </a:r>
            <a:r>
              <a:rPr lang="en-US" sz="3600" b="1" i="0" u="sng" strike="noStrike" dirty="0">
                <a:solidFill>
                  <a:srgbClr val="FFFFCC"/>
                </a:solidFill>
                <a:effectLst/>
                <a:latin typeface="Calibri" panose="020F0502020204030204" pitchFamily="34" charset="0"/>
                <a:cs typeface="Calibri" panose="020F0502020204030204" pitchFamily="34" charset="0"/>
              </a:rPr>
              <a:t>God has allotted to each a measure of faith</a:t>
            </a:r>
            <a:r>
              <a:rPr lang="en-US" sz="3600" b="0" i="0" u="none" strike="noStrike" dirty="0">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F90E2478-5650-7697-A743-1279E50EC340}"/>
              </a:ext>
            </a:extLst>
          </p:cNvPr>
          <p:cNvPicPr>
            <a:picLocks noChangeAspect="1"/>
          </p:cNvPicPr>
          <p:nvPr/>
        </p:nvPicPr>
        <p:blipFill>
          <a:blip r:embed="rId3"/>
          <a:stretch>
            <a:fillRect/>
          </a:stretch>
        </p:blipFill>
        <p:spPr>
          <a:xfrm>
            <a:off x="4267200" y="3048000"/>
            <a:ext cx="365760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6822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CCFC7-20DD-24BA-F462-50D3434A89BF}"/>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733ECD10-EC9E-C311-08EA-9CA4FD438470}"/>
              </a:ext>
            </a:extLst>
          </p:cNvPr>
          <p:cNvGraphicFramePr>
            <a:graphicFrameLocks noGrp="1"/>
          </p:cNvGraphicFramePr>
          <p:nvPr>
            <p:extLst>
              <p:ext uri="{D42A27DB-BD31-4B8C-83A1-F6EECF244321}">
                <p14:modId xmlns:p14="http://schemas.microsoft.com/office/powerpoint/2010/main" val="197162894"/>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350242">
                  <a:extLst>
                    <a:ext uri="{9D8B030D-6E8A-4147-A177-3AD203B41FA5}">
                      <a16:colId xmlns:a16="http://schemas.microsoft.com/office/drawing/2014/main" val="106515012"/>
                    </a:ext>
                  </a:extLst>
                </a:gridCol>
                <a:gridCol w="2992328">
                  <a:extLst>
                    <a:ext uri="{9D8B030D-6E8A-4147-A177-3AD203B41FA5}">
                      <a16:colId xmlns:a16="http://schemas.microsoft.com/office/drawing/2014/main" val="2435450396"/>
                    </a:ext>
                  </a:extLst>
                </a:gridCol>
              </a:tblGrid>
              <a:tr h="4251960">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6:27-29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6:44-45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3:16</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11:18</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16:14</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(f)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1 Cor. 12:9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(g)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Rom. 12:3</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(h)	</a:t>
                      </a:r>
                      <a:r>
                        <a:rPr lang="en-US" sz="3200" b="1" u="sng" kern="1200" noProof="0" dirty="0">
                          <a:solidFill>
                            <a:srgbClr val="FFFFCC"/>
                          </a:solidFill>
                          <a:effectLst>
                            <a:outerShdw blurRad="38100" dist="38100" dir="2700000" algn="tl">
                              <a:srgbClr val="000000"/>
                            </a:outerShdw>
                          </a:effectLst>
                          <a:latin typeface="Calibri" panose="020F0502020204030204" pitchFamily="34" charset="0"/>
                          <a:ea typeface="+mn-ea"/>
                          <a:cs typeface="Calibri" pitchFamily="34" charset="0"/>
                        </a:rPr>
                        <a:t>Eph. 2:8-9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a:t>
                      </a:r>
                      <a:r>
                        <a:rPr kumimoji="0" lang="en-US" sz="3200" b="0" i="0" u="none" strike="noStrike" kern="0" cap="none" spc="0" normalizeH="0" baseline="0" noProof="0" dirty="0" err="1">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i</a:t>
                      </a: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Philip. 1:29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(j)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Pet. 1:1</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pic>
        <p:nvPicPr>
          <p:cNvPr id="3074" name="Picture 2">
            <a:extLst>
              <a:ext uri="{FF2B5EF4-FFF2-40B4-BE49-F238E27FC236}">
                <a16:creationId xmlns:a16="http://schemas.microsoft.com/office/drawing/2014/main" id="{26753B23-391D-6C8B-926E-C4EEEEC675B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42737" y="2057400"/>
            <a:ext cx="2306527"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AF2EB01B-D9C2-99AB-4BC3-C54633ECF920}"/>
              </a:ext>
            </a:extLst>
          </p:cNvPr>
          <p:cNvSpPr txBox="1">
            <a:spLocks/>
          </p:cNvSpPr>
          <p:nvPr/>
        </p:nvSpPr>
        <p:spPr bwMode="auto">
          <a:xfrm>
            <a:off x="3405923" y="228600"/>
            <a:ext cx="538015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857250" indent="-857250" algn="ctr">
              <a:buFont typeface="+mj-lt"/>
              <a:buAutoNum type="romanLcPeriod" startAt="3"/>
            </a:pPr>
            <a:r>
              <a:rPr lang="en-US" sz="3600" kern="0">
                <a:effectLst>
                  <a:outerShdw blurRad="38100" dist="38100" dir="2700000" algn="tl">
                    <a:srgbClr val="000000">
                      <a:alpha val="43137"/>
                    </a:srgbClr>
                  </a:outerShdw>
                </a:effectLst>
              </a:rPr>
              <a:t>Calvinist Proof-Texts</a:t>
            </a:r>
            <a:endParaRPr lang="en-US" sz="4000" kern="0" dirty="0">
              <a:effectLst>
                <a:outerShdw blurRad="38100" dist="38100" dir="2700000" algn="tl">
                  <a:srgbClr val="000000">
                    <a:alpha val="43137"/>
                  </a:srgbClr>
                </a:outerShdw>
              </a:effectLst>
              <a:ea typeface="Calibri" pitchFamily="34" charset="0"/>
              <a:cs typeface="Calibri" pitchFamily="34" charset="0"/>
            </a:endParaRPr>
          </a:p>
        </p:txBody>
      </p:sp>
    </p:spTree>
    <p:extLst>
      <p:ext uri="{BB962C8B-B14F-4D97-AF65-F5344CB8AC3E}">
        <p14:creationId xmlns:p14="http://schemas.microsoft.com/office/powerpoint/2010/main" val="1084938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09600" y="0"/>
            <a:ext cx="10972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400" dirty="0">
                <a:effectLst>
                  <a:outerShdw blurRad="38100" dist="38100" dir="2700000" algn="tl">
                    <a:srgbClr val="000000">
                      <a:alpha val="43137"/>
                    </a:srgbClr>
                  </a:outerShdw>
                </a:effectLst>
                <a:latin typeface="Calibri" panose="020F0502020204030204" pitchFamily="34" charset="0"/>
              </a:rPr>
              <a:t>“</a:t>
            </a:r>
            <a:r>
              <a:rPr lang="en-US" sz="3400" baseline="30000" dirty="0">
                <a:latin typeface="Calibri" panose="020F0502020204030204" pitchFamily="34" charset="0"/>
              </a:rPr>
              <a:t>8 </a:t>
            </a:r>
            <a:r>
              <a:rPr lang="en-US" sz="3400" dirty="0">
                <a:latin typeface="Calibri" panose="020F0502020204030204" pitchFamily="34" charset="0"/>
              </a:rPr>
              <a:t>For by grace you have been saved through </a:t>
            </a:r>
            <a:r>
              <a:rPr lang="en-US" sz="3400" b="1" u="sng" dirty="0">
                <a:solidFill>
                  <a:srgbClr val="FFFFCC"/>
                </a:solidFill>
                <a:latin typeface="Calibri" panose="020F0502020204030204" pitchFamily="34" charset="0"/>
              </a:rPr>
              <a:t>faith</a:t>
            </a:r>
            <a:r>
              <a:rPr lang="en-US" sz="3400" dirty="0">
                <a:latin typeface="Calibri" panose="020F0502020204030204" pitchFamily="34" charset="0"/>
              </a:rPr>
              <a:t>; and </a:t>
            </a:r>
            <a:r>
              <a:rPr lang="en-US" sz="3400" b="1" u="sng" dirty="0">
                <a:solidFill>
                  <a:srgbClr val="FFFFCC"/>
                </a:solidFill>
                <a:latin typeface="Calibri" panose="020F0502020204030204" pitchFamily="34" charset="0"/>
              </a:rPr>
              <a:t>that</a:t>
            </a:r>
            <a:r>
              <a:rPr lang="en-US" sz="3400" dirty="0">
                <a:latin typeface="Calibri" panose="020F0502020204030204" pitchFamily="34" charset="0"/>
              </a:rPr>
              <a:t> not of yourselves, </a:t>
            </a:r>
            <a:r>
              <a:rPr lang="en-US" sz="3400" i="1" dirty="0">
                <a:latin typeface="Calibri" panose="020F0502020204030204" pitchFamily="34" charset="0"/>
              </a:rPr>
              <a:t>it is</a:t>
            </a:r>
            <a:r>
              <a:rPr lang="en-US" sz="3400" dirty="0">
                <a:latin typeface="Calibri" panose="020F0502020204030204" pitchFamily="34" charset="0"/>
              </a:rPr>
              <a:t> </a:t>
            </a:r>
            <a:r>
              <a:rPr lang="en-US" sz="3400" b="1" u="sng" dirty="0">
                <a:solidFill>
                  <a:srgbClr val="FFFFCC"/>
                </a:solidFill>
                <a:latin typeface="Calibri" panose="020F0502020204030204" pitchFamily="34" charset="0"/>
              </a:rPr>
              <a:t>the gift of God</a:t>
            </a:r>
            <a:r>
              <a:rPr lang="en-US" sz="3400" dirty="0">
                <a:latin typeface="Calibri" panose="020F0502020204030204" pitchFamily="34" charset="0"/>
              </a:rPr>
              <a:t>; </a:t>
            </a:r>
            <a:r>
              <a:rPr lang="en-US" sz="3400" baseline="30000" dirty="0">
                <a:latin typeface="Calibri" panose="020F0502020204030204" pitchFamily="34" charset="0"/>
              </a:rPr>
              <a:t>9</a:t>
            </a:r>
            <a:r>
              <a:rPr lang="en-US" sz="3400" b="1" baseline="30000" dirty="0">
                <a:latin typeface="Calibri" panose="020F0502020204030204" pitchFamily="34" charset="0"/>
              </a:rPr>
              <a:t> </a:t>
            </a:r>
            <a:r>
              <a:rPr lang="en-US" sz="3400" dirty="0">
                <a:latin typeface="Calibri" panose="020F0502020204030204" pitchFamily="34" charset="0"/>
              </a:rPr>
              <a:t>not as a result of works, so that no one may boast. </a:t>
            </a:r>
            <a:r>
              <a:rPr lang="en-US" sz="3400" baseline="30000" dirty="0">
                <a:latin typeface="Calibri" panose="020F0502020204030204" pitchFamily="34" charset="0"/>
              </a:rPr>
              <a:t>10</a:t>
            </a:r>
            <a:r>
              <a:rPr lang="en-US" sz="3400" b="1" baseline="30000" dirty="0">
                <a:latin typeface="Calibri" panose="020F0502020204030204" pitchFamily="34" charset="0"/>
              </a:rPr>
              <a:t> </a:t>
            </a:r>
            <a:r>
              <a:rPr lang="en-US" sz="3400" dirty="0">
                <a:latin typeface="Calibri" panose="020F0502020204030204" pitchFamily="34" charset="0"/>
              </a:rPr>
              <a:t>For we are His workmanship, created in Christ Jesus for good works, which God prepared beforehand so that we would walk in them.”</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https://solzemli.files.wordpress.com/2010/03/saint_paul_theapostle.jpg">
            <a:extLst>
              <a:ext uri="{FF2B5EF4-FFF2-40B4-BE49-F238E27FC236}">
                <a16:creationId xmlns:a16="http://schemas.microsoft.com/office/drawing/2014/main" id="{56AFB172-92F7-42D1-9663-7FCB060D920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96710" y="3429000"/>
            <a:ext cx="998580"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96987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313818"/>
            <a:ext cx="10972800" cy="4172582"/>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dead man cannot…exercise faith in Jesus Christ. Faith is an activity of spiritual life, and without the life there can be no activity. Furthermore, faith… does not come by any independent decision. The Scripture is explicit, plain, and unmistakable: ‘for by grace are you saved through faith, and that is not of yourselves, it is the gift of God’ (Ephesians 2:8). Look at the words again, ‘it is the gift of God.’ If God does not give a man faith no amount of willpower and decision can manufacture it for him.”</a:t>
            </a:r>
          </a:p>
        </p:txBody>
      </p:sp>
      <p:sp>
        <p:nvSpPr>
          <p:cNvPr id="6" name="Rectangle 2"/>
          <p:cNvSpPr>
            <a:spLocks noChangeArrowheads="1"/>
          </p:cNvSpPr>
          <p:nvPr/>
        </p:nvSpPr>
        <p:spPr bwMode="auto">
          <a:xfrm>
            <a:off x="2625013" y="228600"/>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Gordon H. Clark </a:t>
            </a:r>
          </a:p>
        </p:txBody>
      </p:sp>
      <p:sp>
        <p:nvSpPr>
          <p:cNvPr id="3" name="TextBox 2">
            <a:extLst>
              <a:ext uri="{FF2B5EF4-FFF2-40B4-BE49-F238E27FC236}">
                <a16:creationId xmlns:a16="http://schemas.microsoft.com/office/drawing/2014/main" id="{8EE002FD-3B48-499C-A419-5390C6A53357}"/>
              </a:ext>
            </a:extLst>
          </p:cNvPr>
          <p:cNvSpPr txBox="1"/>
          <p:nvPr/>
        </p:nvSpPr>
        <p:spPr>
          <a:xfrm>
            <a:off x="1524000" y="6011333"/>
            <a:ext cx="9628414"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Gordon H. Clark, </a:t>
            </a:r>
            <a:r>
              <a:rPr lang="en-US" sz="1600" i="1" dirty="0">
                <a:latin typeface="Calibri" panose="020F0502020204030204" pitchFamily="34" charset="0"/>
                <a:cs typeface="Calibri" panose="020F0502020204030204" pitchFamily="34" charset="0"/>
              </a:rPr>
              <a:t>Predestination</a:t>
            </a:r>
            <a:r>
              <a:rPr lang="en-US" sz="1600" dirty="0">
                <a:latin typeface="Calibri" panose="020F0502020204030204" pitchFamily="34" charset="0"/>
                <a:cs typeface="Calibri" panose="020F0502020204030204" pitchFamily="34" charset="0"/>
              </a:rPr>
              <a:t> (Phillipsburg, NJ: Presbyterian and Reformed Publishing, 1987), 102.</a:t>
            </a:r>
          </a:p>
        </p:txBody>
      </p:sp>
    </p:spTree>
    <p:extLst>
      <p:ext uri="{BB962C8B-B14F-4D97-AF65-F5344CB8AC3E}">
        <p14:creationId xmlns:p14="http://schemas.microsoft.com/office/powerpoint/2010/main" val="1613463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09600" y="0"/>
            <a:ext cx="10972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2:8-9</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latin typeface="Calibri" panose="020F0502020204030204" pitchFamily="34" charset="0"/>
              </a:rPr>
              <a:t>8 </a:t>
            </a:r>
            <a:r>
              <a:rPr lang="en-US" sz="3600" dirty="0">
                <a:latin typeface="Calibri" panose="020F0502020204030204" pitchFamily="34" charset="0"/>
              </a:rPr>
              <a:t>For by grace you have been saved through </a:t>
            </a:r>
            <a:r>
              <a:rPr lang="en-US" sz="3600" b="1" u="sng" dirty="0">
                <a:solidFill>
                  <a:srgbClr val="FFFFCC"/>
                </a:solidFill>
                <a:latin typeface="Calibri" panose="020F0502020204030204" pitchFamily="34" charset="0"/>
              </a:rPr>
              <a:t>faith [</a:t>
            </a:r>
            <a:r>
              <a:rPr lang="en-US" sz="3600" b="1" i="1" u="sng" dirty="0" err="1">
                <a:solidFill>
                  <a:srgbClr val="FFFFCC"/>
                </a:solidFill>
                <a:latin typeface="Calibri" panose="020F0502020204030204" pitchFamily="34" charset="0"/>
              </a:rPr>
              <a:t>pistis</a:t>
            </a:r>
            <a:r>
              <a:rPr lang="en-US" sz="3600" b="1" u="sng" dirty="0">
                <a:solidFill>
                  <a:srgbClr val="FFFFCC"/>
                </a:solidFill>
                <a:latin typeface="Calibri" panose="020F0502020204030204" pitchFamily="34" charset="0"/>
              </a:rPr>
              <a:t>, feminine noun]</a:t>
            </a:r>
            <a:r>
              <a:rPr lang="en-US" sz="3600" dirty="0">
                <a:latin typeface="Calibri" panose="020F0502020204030204" pitchFamily="34" charset="0"/>
              </a:rPr>
              <a:t>; and that </a:t>
            </a:r>
            <a:r>
              <a:rPr lang="en-US" sz="3600" b="1" u="sng" dirty="0">
                <a:solidFill>
                  <a:srgbClr val="FFFFCC"/>
                </a:solidFill>
                <a:latin typeface="Calibri" panose="020F0502020204030204" pitchFamily="34" charset="0"/>
              </a:rPr>
              <a:t>[</a:t>
            </a:r>
            <a:r>
              <a:rPr lang="en-US" sz="3600" b="1" i="1" u="sng" dirty="0" err="1">
                <a:solidFill>
                  <a:srgbClr val="FFFFCC"/>
                </a:solidFill>
                <a:latin typeface="Calibri" panose="020F0502020204030204" pitchFamily="34" charset="0"/>
              </a:rPr>
              <a:t>touto</a:t>
            </a:r>
            <a:r>
              <a:rPr lang="en-US" sz="3600" b="1" u="sng" dirty="0">
                <a:solidFill>
                  <a:srgbClr val="FFFFCC"/>
                </a:solidFill>
                <a:latin typeface="Calibri" panose="020F0502020204030204" pitchFamily="34" charset="0"/>
              </a:rPr>
              <a:t>, neuter demonstrative pronoun]</a:t>
            </a:r>
            <a:r>
              <a:rPr lang="en-US" sz="3600" dirty="0">
                <a:latin typeface="Calibri" panose="020F0502020204030204" pitchFamily="34" charset="0"/>
              </a:rPr>
              <a:t> not of yourselves, </a:t>
            </a:r>
            <a:r>
              <a:rPr lang="en-US" sz="3600" i="1" dirty="0">
                <a:latin typeface="Calibri" panose="020F0502020204030204" pitchFamily="34" charset="0"/>
              </a:rPr>
              <a:t>it is</a:t>
            </a:r>
            <a:r>
              <a:rPr lang="en-US" sz="3600" dirty="0">
                <a:latin typeface="Calibri" panose="020F0502020204030204" pitchFamily="34" charset="0"/>
              </a:rPr>
              <a:t> the gift </a:t>
            </a:r>
            <a:r>
              <a:rPr lang="en-US" sz="3600" b="1" u="sng" dirty="0">
                <a:solidFill>
                  <a:srgbClr val="FFFFCC"/>
                </a:solidFill>
                <a:latin typeface="Calibri" panose="020F0502020204030204" pitchFamily="34" charset="0"/>
              </a:rPr>
              <a:t>[</a:t>
            </a:r>
            <a:r>
              <a:rPr lang="en-US" sz="3600" b="1" i="1" u="sng" dirty="0">
                <a:solidFill>
                  <a:srgbClr val="FFFFCC"/>
                </a:solidFill>
                <a:latin typeface="Calibri" panose="020F0502020204030204" pitchFamily="34" charset="0"/>
              </a:rPr>
              <a:t>dōron</a:t>
            </a:r>
            <a:r>
              <a:rPr lang="en-US" sz="3600" b="1" u="sng" dirty="0">
                <a:solidFill>
                  <a:srgbClr val="FFFFCC"/>
                </a:solidFill>
                <a:latin typeface="Calibri" panose="020F0502020204030204" pitchFamily="34" charset="0"/>
              </a:rPr>
              <a:t>, neuter noun]</a:t>
            </a:r>
            <a:r>
              <a:rPr lang="en-US" sz="3600" dirty="0">
                <a:latin typeface="Calibri" panose="020F0502020204030204" pitchFamily="34" charset="0"/>
              </a:rPr>
              <a:t> of God; </a:t>
            </a:r>
            <a:r>
              <a:rPr lang="en-US" sz="3600" baseline="30000" dirty="0">
                <a:latin typeface="Calibri" panose="020F0502020204030204" pitchFamily="34" charset="0"/>
              </a:rPr>
              <a:t>9 </a:t>
            </a:r>
            <a:r>
              <a:rPr lang="en-US" sz="3600" dirty="0">
                <a:latin typeface="Calibri" panose="020F0502020204030204" pitchFamily="34" charset="0"/>
              </a:rPr>
              <a:t>not as a result of works, so that no one may boast. ”</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https://solzemli.files.wordpress.com/2010/03/saint_paul_theapostle.jpg">
            <a:extLst>
              <a:ext uri="{FF2B5EF4-FFF2-40B4-BE49-F238E27FC236}">
                <a16:creationId xmlns:a16="http://schemas.microsoft.com/office/drawing/2014/main" id="{27F9A282-CC81-4B54-A379-28EC3296807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44458" y="3200400"/>
            <a:ext cx="1103084" cy="1616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60648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066800"/>
            <a:ext cx="10972800" cy="5257800"/>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“The real problem is with the demonstrative pronoun τοῦτο, ‘this.’ Barth states, “The neuter pronoun ‘this’ may refer to…the noun ‘faith.’” Some commentators think that it refers to πίστεως, the nearest preceding noun. A serious objection to this is that the feminine noun does not match the neuter gender of the pronoun…Furthermore, to refer back to any one of these words seems to be redundant.”</a:t>
            </a:r>
          </a:p>
        </p:txBody>
      </p:sp>
      <p:sp>
        <p:nvSpPr>
          <p:cNvPr id="6" name="Rectangle 2"/>
          <p:cNvSpPr>
            <a:spLocks noChangeArrowheads="1"/>
          </p:cNvSpPr>
          <p:nvPr/>
        </p:nvSpPr>
        <p:spPr bwMode="auto">
          <a:xfrm>
            <a:off x="914401" y="218388"/>
            <a:ext cx="10363199" cy="6960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Harold Hoehner</a:t>
            </a:r>
          </a:p>
        </p:txBody>
      </p:sp>
      <p:sp>
        <p:nvSpPr>
          <p:cNvPr id="2" name="Rectangle 1">
            <a:extLst>
              <a:ext uri="{FF2B5EF4-FFF2-40B4-BE49-F238E27FC236}">
                <a16:creationId xmlns:a16="http://schemas.microsoft.com/office/drawing/2014/main" id="{B3A1C6A8-DD6B-4946-A05C-D3B350B1DE81}"/>
              </a:ext>
            </a:extLst>
          </p:cNvPr>
          <p:cNvSpPr/>
          <p:nvPr/>
        </p:nvSpPr>
        <p:spPr>
          <a:xfrm>
            <a:off x="419100" y="6400800"/>
            <a:ext cx="11353800" cy="369332"/>
          </a:xfrm>
          <a:prstGeom prst="rect">
            <a:avLst/>
          </a:prstGeom>
        </p:spPr>
        <p:txBody>
          <a:bodyPr wrap="square">
            <a:spAutoFit/>
          </a:bodyPr>
          <a:lstStyle/>
          <a:p>
            <a:pPr algn="ctr">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Harold W. Hoehner,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Ephesians: An Exegetical Commentary</a:t>
            </a:r>
            <a:r>
              <a:rPr lang="en-US" sz="1800" dirty="0">
                <a:effectLst/>
                <a:latin typeface="Calibri" panose="020F0502020204030204" pitchFamily="34" charset="0"/>
                <a:ea typeface="Calibri" panose="020F0502020204030204" pitchFamily="34" charset="0"/>
                <a:cs typeface="Times New Roman" panose="02020603050405020304" pitchFamily="18" charset="0"/>
              </a:rPr>
              <a:t> (Grand Rapids: Baker, 2002), 342-43.</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947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143000"/>
            <a:ext cx="10972800" cy="4648199"/>
          </a:xfrm>
          <a:prstGeom prst="rect">
            <a:avLst/>
          </a:prstGeom>
          <a:noFill/>
          <a:ln w="9525">
            <a:noFill/>
            <a:miter lim="800000"/>
            <a:headEnd/>
            <a:tailEnd/>
          </a:ln>
          <a:effectLst/>
        </p:spPr>
        <p:txBody>
          <a:bodyPr/>
          <a:lstStyle/>
          <a:p>
            <a:pPr algn="just"/>
            <a:r>
              <a:rPr lang="en-US" sz="3000" dirty="0">
                <a:latin typeface="Calibri" panose="020F0502020204030204" pitchFamily="34" charset="0"/>
                <a:cs typeface="Calibri" panose="020F0502020204030204" pitchFamily="34" charset="0"/>
              </a:rPr>
              <a:t>“Because of the fall, man is an unable of himself to savingly believe the gospel. The sinner is dead, blind, and deaf to the things of God; his heart is deceitful and desperately corrupt. His will is not free, it is in bondage to his evil nature, therefore, he will not – indeed he cannot – choose good over evil in the spiritual realm. </a:t>
            </a:r>
            <a:r>
              <a:rPr lang="en-US" sz="3000" b="1" u="sng" dirty="0">
                <a:solidFill>
                  <a:srgbClr val="FFFFCC"/>
                </a:solidFill>
                <a:latin typeface="Calibri" panose="020F0502020204030204" pitchFamily="34" charset="0"/>
                <a:cs typeface="Calibri" panose="020F0502020204030204" pitchFamily="34" charset="0"/>
              </a:rPr>
              <a:t>Consequently, it takes much more than the Spirit’s assistance to bring a sinner to Christ – it takes regeneration by which He makes the sinner alive and gives him a new nature. Faith is not something man contributes to salvation, but is itself a part of God‘s gift of salvation</a:t>
            </a:r>
            <a:r>
              <a:rPr lang="en-US" sz="3000" dirty="0">
                <a:latin typeface="Calibri" panose="020F0502020204030204" pitchFamily="34" charset="0"/>
                <a:cs typeface="Calibri" panose="020F0502020204030204" pitchFamily="34" charset="0"/>
              </a:rPr>
              <a:t> – it is God’s gift to the sinner, not the sinner’s gift to God.”</a:t>
            </a:r>
          </a:p>
        </p:txBody>
      </p:sp>
      <p:sp>
        <p:nvSpPr>
          <p:cNvPr id="6" name="Rectangle 2"/>
          <p:cNvSpPr>
            <a:spLocks noChangeArrowheads="1"/>
          </p:cNvSpPr>
          <p:nvPr/>
        </p:nvSpPr>
        <p:spPr bwMode="auto">
          <a:xfrm>
            <a:off x="2625013" y="228601"/>
            <a:ext cx="6941975"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David N. Steele &amp; Curtis C. Thomas </a:t>
            </a:r>
          </a:p>
        </p:txBody>
      </p:sp>
      <p:sp>
        <p:nvSpPr>
          <p:cNvPr id="3" name="TextBox 2">
            <a:extLst>
              <a:ext uri="{FF2B5EF4-FFF2-40B4-BE49-F238E27FC236}">
                <a16:creationId xmlns:a16="http://schemas.microsoft.com/office/drawing/2014/main" id="{8EE002FD-3B48-499C-A419-5390C6A53357}"/>
              </a:ext>
            </a:extLst>
          </p:cNvPr>
          <p:cNvSpPr txBox="1"/>
          <p:nvPr/>
        </p:nvSpPr>
        <p:spPr>
          <a:xfrm>
            <a:off x="1524000" y="6019800"/>
            <a:ext cx="9628414" cy="707886"/>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David N. Steele, Curtis C. Thomas, and S. Lance Quinn, The Five Points of Calvinism, 2nd ed. (Phillipsburg, NJ: Presbyterian and Reformed Publishing, 1963), 5-6.</a:t>
            </a:r>
          </a:p>
        </p:txBody>
      </p:sp>
    </p:spTree>
    <p:extLst>
      <p:ext uri="{BB962C8B-B14F-4D97-AF65-F5344CB8AC3E}">
        <p14:creationId xmlns:p14="http://schemas.microsoft.com/office/powerpoint/2010/main" val="2349148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066800"/>
            <a:ext cx="10972800" cy="5257800"/>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“Rather than any particular word it is best to conclude that </a:t>
            </a:r>
            <a:r>
              <a:rPr lang="en-US" sz="3200" dirty="0" err="1">
                <a:latin typeface="Calibri" panose="020F0502020204030204" pitchFamily="34" charset="0"/>
                <a:cs typeface="Calibri" panose="020F0502020204030204" pitchFamily="34" charset="0"/>
              </a:rPr>
              <a:t>τοῦτο</a:t>
            </a:r>
            <a:r>
              <a:rPr lang="en-US" sz="3200" dirty="0">
                <a:latin typeface="Calibri" panose="020F0502020204030204" pitchFamily="34" charset="0"/>
                <a:cs typeface="Calibri" panose="020F0502020204030204" pitchFamily="34" charset="0"/>
              </a:rPr>
              <a:t> refers back to the preceding section. This is common and there are numerous illustrations of such in Ephesians. For example, in 1:15 </a:t>
            </a:r>
            <a:r>
              <a:rPr lang="en-US" sz="3200" dirty="0" err="1">
                <a:latin typeface="Calibri" panose="020F0502020204030204" pitchFamily="34" charset="0"/>
                <a:cs typeface="Calibri" panose="020F0502020204030204" pitchFamily="34" charset="0"/>
              </a:rPr>
              <a:t>τοῦτο</a:t>
            </a:r>
            <a:r>
              <a:rPr lang="en-US" sz="3200" dirty="0">
                <a:latin typeface="Calibri" panose="020F0502020204030204" pitchFamily="34" charset="0"/>
                <a:cs typeface="Calibri" panose="020F0502020204030204" pitchFamily="34" charset="0"/>
              </a:rPr>
              <a:t> refers back to the contents of 1:3–14, in 3:1 it refers back to 2:11–22, and in 3:14 it refers back to 3:1–13. Therefore, in the present context, </a:t>
            </a:r>
            <a:r>
              <a:rPr lang="en-US" sz="3200" dirty="0" err="1">
                <a:latin typeface="Calibri" panose="020F0502020204030204" pitchFamily="34" charset="0"/>
                <a:cs typeface="Calibri" panose="020F0502020204030204" pitchFamily="34" charset="0"/>
              </a:rPr>
              <a:t>τοῦτο</a:t>
            </a:r>
            <a:r>
              <a:rPr lang="en-US" sz="3200" dirty="0">
                <a:latin typeface="Calibri" panose="020F0502020204030204" pitchFamily="34" charset="0"/>
                <a:cs typeface="Calibri" panose="020F0502020204030204" pitchFamily="34" charset="0"/>
              </a:rPr>
              <a:t> refers back to 2:4–8a and more specifically 2:8a, the concept of salvation by grace through faith.”</a:t>
            </a:r>
          </a:p>
        </p:txBody>
      </p:sp>
      <p:sp>
        <p:nvSpPr>
          <p:cNvPr id="6" name="Rectangle 2"/>
          <p:cNvSpPr>
            <a:spLocks noChangeArrowheads="1"/>
          </p:cNvSpPr>
          <p:nvPr/>
        </p:nvSpPr>
        <p:spPr bwMode="auto">
          <a:xfrm>
            <a:off x="914401" y="218388"/>
            <a:ext cx="10363199" cy="6960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Harold Hoehner</a:t>
            </a:r>
          </a:p>
        </p:txBody>
      </p:sp>
      <p:sp>
        <p:nvSpPr>
          <p:cNvPr id="2" name="Rectangle 1">
            <a:extLst>
              <a:ext uri="{FF2B5EF4-FFF2-40B4-BE49-F238E27FC236}">
                <a16:creationId xmlns:a16="http://schemas.microsoft.com/office/drawing/2014/main" id="{B3A1C6A8-DD6B-4946-A05C-D3B350B1DE81}"/>
              </a:ext>
            </a:extLst>
          </p:cNvPr>
          <p:cNvSpPr/>
          <p:nvPr/>
        </p:nvSpPr>
        <p:spPr>
          <a:xfrm>
            <a:off x="419100" y="6400800"/>
            <a:ext cx="11353800" cy="369332"/>
          </a:xfrm>
          <a:prstGeom prst="rect">
            <a:avLst/>
          </a:prstGeom>
        </p:spPr>
        <p:txBody>
          <a:bodyPr wrap="square">
            <a:spAutoFit/>
          </a:bodyPr>
          <a:lstStyle/>
          <a:p>
            <a:pPr algn="ctr">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Harold W. Hoehner,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Ephesians: An Exegetical Commentary</a:t>
            </a:r>
            <a:r>
              <a:rPr lang="en-US" sz="1800" dirty="0">
                <a:effectLst/>
                <a:latin typeface="Calibri" panose="020F0502020204030204" pitchFamily="34" charset="0"/>
                <a:ea typeface="Calibri" panose="020F0502020204030204" pitchFamily="34" charset="0"/>
                <a:cs typeface="Times New Roman" panose="02020603050405020304" pitchFamily="18" charset="0"/>
              </a:rPr>
              <a:t> (Grand Rapids: Baker, 2002), 342-43.</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9916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09600" y="0"/>
            <a:ext cx="10972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400" dirty="0">
                <a:effectLst>
                  <a:outerShdw blurRad="38100" dist="38100" dir="2700000" algn="tl">
                    <a:srgbClr val="000000">
                      <a:alpha val="43137"/>
                    </a:srgbClr>
                  </a:outerShdw>
                </a:effectLst>
                <a:latin typeface="Calibri" panose="020F0502020204030204" pitchFamily="34" charset="0"/>
              </a:rPr>
              <a:t>“</a:t>
            </a:r>
            <a:r>
              <a:rPr lang="en-US" sz="3400" baseline="30000" dirty="0">
                <a:latin typeface="Calibri" panose="020F0502020204030204" pitchFamily="34" charset="0"/>
              </a:rPr>
              <a:t>8 </a:t>
            </a:r>
            <a:r>
              <a:rPr lang="en-US" sz="3400" dirty="0">
                <a:latin typeface="Calibri" panose="020F0502020204030204" pitchFamily="34" charset="0"/>
              </a:rPr>
              <a:t>For by grace you have been saved through </a:t>
            </a:r>
            <a:r>
              <a:rPr lang="en-US" sz="3400" b="1" u="sng" dirty="0">
                <a:solidFill>
                  <a:srgbClr val="FFFFCC"/>
                </a:solidFill>
                <a:latin typeface="Calibri" panose="020F0502020204030204" pitchFamily="34" charset="0"/>
              </a:rPr>
              <a:t>faith</a:t>
            </a:r>
            <a:r>
              <a:rPr lang="en-US" sz="3400" dirty="0">
                <a:latin typeface="Calibri" panose="020F0502020204030204" pitchFamily="34" charset="0"/>
              </a:rPr>
              <a:t>; and that not of yourselves, </a:t>
            </a:r>
            <a:r>
              <a:rPr lang="en-US" sz="3400" i="1" dirty="0">
                <a:latin typeface="Calibri" panose="020F0502020204030204" pitchFamily="34" charset="0"/>
              </a:rPr>
              <a:t>it is</a:t>
            </a:r>
            <a:r>
              <a:rPr lang="en-US" sz="3400" dirty="0">
                <a:latin typeface="Calibri" panose="020F0502020204030204" pitchFamily="34" charset="0"/>
              </a:rPr>
              <a:t> </a:t>
            </a:r>
            <a:r>
              <a:rPr lang="en-US" sz="3400" b="1" u="sng" dirty="0">
                <a:solidFill>
                  <a:srgbClr val="FFFFCC"/>
                </a:solidFill>
                <a:latin typeface="Calibri" panose="020F0502020204030204" pitchFamily="34" charset="0"/>
              </a:rPr>
              <a:t>the gift of God</a:t>
            </a:r>
            <a:r>
              <a:rPr lang="en-US" sz="3400" dirty="0">
                <a:latin typeface="Calibri" panose="020F0502020204030204" pitchFamily="34" charset="0"/>
              </a:rPr>
              <a:t>; </a:t>
            </a:r>
            <a:r>
              <a:rPr lang="en-US" sz="3400" baseline="30000" dirty="0">
                <a:latin typeface="Calibri" panose="020F0502020204030204" pitchFamily="34" charset="0"/>
              </a:rPr>
              <a:t>9</a:t>
            </a:r>
            <a:r>
              <a:rPr lang="en-US" sz="3400" b="1" baseline="30000" dirty="0">
                <a:latin typeface="Calibri" panose="020F0502020204030204" pitchFamily="34" charset="0"/>
              </a:rPr>
              <a:t> </a:t>
            </a:r>
            <a:r>
              <a:rPr lang="en-US" sz="3400" dirty="0">
                <a:latin typeface="Calibri" panose="020F0502020204030204" pitchFamily="34" charset="0"/>
              </a:rPr>
              <a:t>not as a result of works, so that no one may boast. </a:t>
            </a:r>
            <a:r>
              <a:rPr lang="en-US" sz="3400" baseline="30000" dirty="0">
                <a:latin typeface="Calibri" panose="020F0502020204030204" pitchFamily="34" charset="0"/>
              </a:rPr>
              <a:t>10</a:t>
            </a:r>
            <a:r>
              <a:rPr lang="en-US" sz="3400" b="1" baseline="30000" dirty="0">
                <a:latin typeface="Calibri" panose="020F0502020204030204" pitchFamily="34" charset="0"/>
              </a:rPr>
              <a:t> </a:t>
            </a:r>
            <a:r>
              <a:rPr lang="en-US" sz="3400" dirty="0">
                <a:latin typeface="Calibri" panose="020F0502020204030204" pitchFamily="34" charset="0"/>
              </a:rPr>
              <a:t>For we are His workmanship, created in Christ Jesus for good works, which God prepared beforehand so that we would walk in them.”</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https://solzemli.files.wordpress.com/2010/03/saint_paul_theapostle.jpg">
            <a:extLst>
              <a:ext uri="{FF2B5EF4-FFF2-40B4-BE49-F238E27FC236}">
                <a16:creationId xmlns:a16="http://schemas.microsoft.com/office/drawing/2014/main" id="{56AFB172-92F7-42D1-9663-7FCB060D920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96710" y="3429000"/>
            <a:ext cx="998580"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82228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914400"/>
          </a:xfrm>
        </p:spPr>
        <p:txBody>
          <a:bodyPr/>
          <a:lstStyle/>
          <a:p>
            <a:pPr algn="ctr"/>
            <a:r>
              <a:rPr lang="en-US" sz="3600" dirty="0">
                <a:effectLst>
                  <a:outerShdw blurRad="38100" dist="38100" dir="2700000" algn="tl">
                    <a:srgbClr val="000000">
                      <a:alpha val="43137"/>
                    </a:srgbClr>
                  </a:outerShdw>
                </a:effectLst>
                <a:cs typeface="Calibri" pitchFamily="34" charset="0"/>
              </a:rPr>
              <a:t>What “Gift” and “Not by Works” Do Refer To</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8407400" cy="4419600"/>
          </a:xfrm>
        </p:spPr>
        <p:txBody>
          <a:bodyPr/>
          <a:lstStyle/>
          <a:p>
            <a:pPr marL="457200" indent="-457200">
              <a:spcBef>
                <a:spcPts val="0"/>
              </a:spcBef>
              <a:spcAft>
                <a:spcPts val="2400"/>
              </a:spcAft>
              <a:buSzPct val="90000"/>
              <a:defRPr/>
            </a:pPr>
            <a:r>
              <a:rPr lang="en-US" sz="2900" dirty="0">
                <a:effectLst>
                  <a:outerShdw blurRad="38100" dist="38100" dir="2700000" algn="tl">
                    <a:srgbClr val="000000">
                      <a:alpha val="43137"/>
                    </a:srgbClr>
                  </a:outerShdw>
                </a:effectLst>
                <a:latin typeface="Calibri" pitchFamily="34" charset="0"/>
                <a:cs typeface="Calibri" pitchFamily="34" charset="0"/>
              </a:rPr>
              <a:t>“Gift” (</a:t>
            </a:r>
            <a:r>
              <a:rPr lang="en-US" sz="2900" i="1" dirty="0">
                <a:latin typeface="Calibri" panose="020F0502020204030204" pitchFamily="34" charset="0"/>
              </a:rPr>
              <a:t>dōron</a:t>
            </a:r>
            <a:r>
              <a:rPr lang="en-US" sz="2900" dirty="0">
                <a:latin typeface="Calibri" panose="020F0502020204030204" pitchFamily="34" charset="0"/>
              </a:rPr>
              <a:t>)</a:t>
            </a:r>
            <a:r>
              <a:rPr lang="en-US" sz="2900" dirty="0">
                <a:effectLst>
                  <a:outerShdw blurRad="38100" dist="38100" dir="2700000" algn="tl">
                    <a:srgbClr val="000000">
                      <a:alpha val="43137"/>
                    </a:srgbClr>
                  </a:outerShdw>
                </a:effectLst>
                <a:latin typeface="Calibri" pitchFamily="34" charset="0"/>
                <a:cs typeface="Calibri" pitchFamily="34" charset="0"/>
              </a:rPr>
              <a:t> never refers to </a:t>
            </a:r>
            <a:r>
              <a:rPr lang="en-US" sz="2900" dirty="0">
                <a:effectLst>
                  <a:outerShdw blurRad="38100" dist="38100" dir="2700000" algn="tl">
                    <a:srgbClr val="000000">
                      <a:alpha val="43137"/>
                    </a:srgbClr>
                  </a:outerShdw>
                </a:effectLst>
                <a:cs typeface="Calibri" pitchFamily="34" charset="0"/>
              </a:rPr>
              <a:t>“</a:t>
            </a:r>
            <a:r>
              <a:rPr lang="en-US" sz="2900" dirty="0">
                <a:effectLst>
                  <a:outerShdw blurRad="38100" dist="38100" dir="2700000" algn="tl">
                    <a:srgbClr val="000000">
                      <a:alpha val="43137"/>
                    </a:srgbClr>
                  </a:outerShdw>
                </a:effectLst>
                <a:latin typeface="Calibri" pitchFamily="34" charset="0"/>
                <a:cs typeface="Calibri" pitchFamily="34" charset="0"/>
              </a:rPr>
              <a:t>faith” (</a:t>
            </a:r>
            <a:r>
              <a:rPr lang="en-US" sz="2900" i="1" dirty="0" err="1">
                <a:effectLst>
                  <a:outerShdw blurRad="38100" dist="38100" dir="2700000" algn="tl">
                    <a:srgbClr val="000000">
                      <a:alpha val="43137"/>
                    </a:srgbClr>
                  </a:outerShdw>
                </a:effectLst>
                <a:latin typeface="Calibri" pitchFamily="34" charset="0"/>
                <a:cs typeface="Calibri" pitchFamily="34" charset="0"/>
              </a:rPr>
              <a:t>pistis</a:t>
            </a:r>
            <a:r>
              <a:rPr lang="en-US" sz="2900" dirty="0">
                <a:effectLst>
                  <a:outerShdw blurRad="38100" dist="38100" dir="2700000" algn="tl">
                    <a:srgbClr val="000000">
                      <a:alpha val="43137"/>
                    </a:srgbClr>
                  </a:outerShdw>
                </a:effectLst>
                <a:latin typeface="Calibri" pitchFamily="34" charset="0"/>
                <a:cs typeface="Calibri" pitchFamily="34" charset="0"/>
              </a:rPr>
              <a:t>) but…</a:t>
            </a:r>
          </a:p>
          <a:p>
            <a:pPr marL="914400" lvl="1" indent="-457200">
              <a:spcBef>
                <a:spcPts val="0"/>
              </a:spcBef>
              <a:spcAft>
                <a:spcPts val="2400"/>
              </a:spcAft>
              <a:buSzPct val="100000"/>
              <a:buAutoNum type="arabicPeriod"/>
              <a:defRPr/>
            </a:pPr>
            <a:r>
              <a:rPr lang="en-US" sz="2900" dirty="0">
                <a:effectLst>
                  <a:outerShdw blurRad="38100" dist="38100" dir="2700000" algn="tl">
                    <a:srgbClr val="000000">
                      <a:alpha val="43137"/>
                    </a:srgbClr>
                  </a:outerShdw>
                </a:effectLst>
                <a:latin typeface="Calibri" pitchFamily="34" charset="0"/>
                <a:cs typeface="Calibri" pitchFamily="34" charset="0"/>
              </a:rPr>
              <a:t>Everlasting life (John 4:10)</a:t>
            </a:r>
          </a:p>
          <a:p>
            <a:pPr marL="914400" lvl="1" indent="-457200">
              <a:spcBef>
                <a:spcPts val="0"/>
              </a:spcBef>
              <a:spcAft>
                <a:spcPts val="2400"/>
              </a:spcAft>
              <a:buSzPct val="100000"/>
              <a:buFont typeface="Wingdings" panose="05000000000000000000" pitchFamily="2" charset="2"/>
              <a:buAutoNum type="arabicPeriod"/>
              <a:defRPr/>
            </a:pPr>
            <a:r>
              <a:rPr lang="en-US" sz="2900" dirty="0">
                <a:effectLst>
                  <a:outerShdw blurRad="38100" dist="38100" dir="2700000" algn="tl">
                    <a:srgbClr val="000000">
                      <a:alpha val="43137"/>
                    </a:srgbClr>
                  </a:outerShdw>
                </a:effectLst>
                <a:cs typeface="Calibri" pitchFamily="34" charset="0"/>
              </a:rPr>
              <a:t>Eternal life (Rom. 6:23) </a:t>
            </a:r>
          </a:p>
          <a:p>
            <a:pPr marL="914400" lvl="1" indent="-457200">
              <a:spcBef>
                <a:spcPts val="0"/>
              </a:spcBef>
              <a:spcAft>
                <a:spcPts val="2400"/>
              </a:spcAft>
              <a:buSzPct val="100000"/>
              <a:buFont typeface="Wingdings" panose="05000000000000000000" pitchFamily="2" charset="2"/>
              <a:buAutoNum type="arabicPeriod"/>
              <a:defRPr/>
            </a:pPr>
            <a:r>
              <a:rPr lang="en-US" sz="2900" dirty="0">
                <a:effectLst>
                  <a:outerShdw blurRad="38100" dist="38100" dir="2700000" algn="tl">
                    <a:srgbClr val="000000">
                      <a:alpha val="43137"/>
                    </a:srgbClr>
                  </a:outerShdw>
                </a:effectLst>
                <a:cs typeface="Calibri" pitchFamily="34" charset="0"/>
              </a:rPr>
              <a:t>Holy Spirit (Acts 2:38; 8:20; 10:45; 11:17)</a:t>
            </a:r>
          </a:p>
          <a:p>
            <a:pPr marL="914400" lvl="1" indent="-457200">
              <a:spcBef>
                <a:spcPts val="0"/>
              </a:spcBef>
              <a:spcAft>
                <a:spcPts val="2400"/>
              </a:spcAft>
              <a:buSzPct val="100000"/>
              <a:buFont typeface="Wingdings" panose="05000000000000000000" pitchFamily="2" charset="2"/>
              <a:buAutoNum type="arabicPeriod"/>
              <a:defRPr/>
            </a:pPr>
            <a:r>
              <a:rPr lang="en-US" sz="2900" dirty="0">
                <a:effectLst>
                  <a:outerShdw blurRad="38100" dist="38100" dir="2700000" algn="tl">
                    <a:srgbClr val="000000">
                      <a:alpha val="43137"/>
                    </a:srgbClr>
                  </a:outerShdw>
                </a:effectLst>
                <a:cs typeface="Calibri" pitchFamily="34" charset="0"/>
              </a:rPr>
              <a:t>Justification (Rom. 5:15, 17)</a:t>
            </a:r>
          </a:p>
          <a:p>
            <a:pPr marL="914400" lvl="1" indent="-457200">
              <a:spcBef>
                <a:spcPts val="0"/>
              </a:spcBef>
              <a:spcAft>
                <a:spcPts val="2400"/>
              </a:spcAft>
              <a:buSzPct val="100000"/>
              <a:buFont typeface="Wingdings" panose="05000000000000000000" pitchFamily="2" charset="2"/>
              <a:buAutoNum type="arabicPeriod"/>
              <a:defRPr/>
            </a:pPr>
            <a:r>
              <a:rPr lang="en-US" sz="2900" dirty="0">
                <a:effectLst>
                  <a:outerShdw blurRad="38100" dist="38100" dir="2700000" algn="tl">
                    <a:srgbClr val="000000">
                      <a:alpha val="43137"/>
                    </a:srgbClr>
                  </a:outerShdw>
                </a:effectLst>
                <a:cs typeface="Calibri" pitchFamily="34" charset="0"/>
              </a:rPr>
              <a:t>Jesus Christ (2 Cor. 9:15)</a:t>
            </a:r>
          </a:p>
        </p:txBody>
      </p:sp>
      <p:sp>
        <p:nvSpPr>
          <p:cNvPr id="2" name="TextBox 1">
            <a:extLst>
              <a:ext uri="{FF2B5EF4-FFF2-40B4-BE49-F238E27FC236}">
                <a16:creationId xmlns:a16="http://schemas.microsoft.com/office/drawing/2014/main" id="{2FE48D99-5FC0-486A-8050-365CF9AD3FBC}"/>
              </a:ext>
            </a:extLst>
          </p:cNvPr>
          <p:cNvSpPr txBox="1"/>
          <p:nvPr/>
        </p:nvSpPr>
        <p:spPr>
          <a:xfrm>
            <a:off x="266700" y="6477000"/>
            <a:ext cx="11658600" cy="276999"/>
          </a:xfrm>
          <a:prstGeom prst="rect">
            <a:avLst/>
          </a:prstGeom>
          <a:noFill/>
        </p:spPr>
        <p:txBody>
          <a:bodyPr wrap="square" rtlCol="0">
            <a:spAutoFit/>
          </a:bodyPr>
          <a:lstStyle/>
          <a:p>
            <a:pPr algn="ct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George Zeller, “What Is The Gift of God? A Study of Ephesians 2:8-9,” online: http://www.middletownbiblechurch.org/reformed/godgift.htm, accessed 04 November 2019.</a:t>
            </a:r>
          </a:p>
        </p:txBody>
      </p:sp>
      <p:pic>
        <p:nvPicPr>
          <p:cNvPr id="4" name="Picture 2">
            <a:extLst>
              <a:ext uri="{FF2B5EF4-FFF2-40B4-BE49-F238E27FC236}">
                <a16:creationId xmlns:a16="http://schemas.microsoft.com/office/drawing/2014/main" id="{03BC2D75-E861-B627-5489-3763C2627D7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162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09600" y="0"/>
            <a:ext cx="10972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400" dirty="0">
                <a:effectLst>
                  <a:outerShdw blurRad="38100" dist="38100" dir="2700000" algn="tl">
                    <a:srgbClr val="000000">
                      <a:alpha val="43137"/>
                    </a:srgbClr>
                  </a:outerShdw>
                </a:effectLst>
                <a:latin typeface="Calibri" panose="020F0502020204030204" pitchFamily="34" charset="0"/>
              </a:rPr>
              <a:t>“</a:t>
            </a:r>
            <a:r>
              <a:rPr lang="en-US" sz="3400" baseline="30000" dirty="0">
                <a:latin typeface="Calibri" panose="020F0502020204030204" pitchFamily="34" charset="0"/>
              </a:rPr>
              <a:t>8 </a:t>
            </a:r>
            <a:r>
              <a:rPr lang="en-US" sz="3400" dirty="0">
                <a:latin typeface="Calibri" panose="020F0502020204030204" pitchFamily="34" charset="0"/>
              </a:rPr>
              <a:t>For by grace you have been saved through </a:t>
            </a:r>
            <a:r>
              <a:rPr lang="en-US" sz="3400" b="1" u="sng" dirty="0">
                <a:solidFill>
                  <a:srgbClr val="FFFFCC"/>
                </a:solidFill>
                <a:latin typeface="Calibri" panose="020F0502020204030204" pitchFamily="34" charset="0"/>
              </a:rPr>
              <a:t>faith</a:t>
            </a:r>
            <a:r>
              <a:rPr lang="en-US" sz="3400" dirty="0">
                <a:latin typeface="Calibri" panose="020F0502020204030204" pitchFamily="34" charset="0"/>
              </a:rPr>
              <a:t>; and that not of yourselves, </a:t>
            </a:r>
            <a:r>
              <a:rPr lang="en-US" sz="3400" i="1" dirty="0">
                <a:latin typeface="Calibri" panose="020F0502020204030204" pitchFamily="34" charset="0"/>
              </a:rPr>
              <a:t>it is</a:t>
            </a:r>
            <a:r>
              <a:rPr lang="en-US" sz="3400" dirty="0">
                <a:latin typeface="Calibri" panose="020F0502020204030204" pitchFamily="34" charset="0"/>
              </a:rPr>
              <a:t> </a:t>
            </a:r>
            <a:r>
              <a:rPr lang="en-US" sz="3400" b="1" u="sng" dirty="0">
                <a:solidFill>
                  <a:srgbClr val="FFFFCC"/>
                </a:solidFill>
                <a:latin typeface="Calibri" panose="020F0502020204030204" pitchFamily="34" charset="0"/>
              </a:rPr>
              <a:t>the gift of God</a:t>
            </a:r>
            <a:r>
              <a:rPr lang="en-US" sz="3400" dirty="0">
                <a:latin typeface="Calibri" panose="020F0502020204030204" pitchFamily="34" charset="0"/>
              </a:rPr>
              <a:t>; </a:t>
            </a:r>
            <a:r>
              <a:rPr lang="en-US" sz="3400" baseline="30000" dirty="0">
                <a:latin typeface="Calibri" panose="020F0502020204030204" pitchFamily="34" charset="0"/>
              </a:rPr>
              <a:t>9</a:t>
            </a:r>
            <a:r>
              <a:rPr lang="en-US" sz="3400" b="1" baseline="30000" dirty="0">
                <a:latin typeface="Calibri" panose="020F0502020204030204" pitchFamily="34" charset="0"/>
              </a:rPr>
              <a:t> </a:t>
            </a:r>
            <a:r>
              <a:rPr lang="en-US" sz="3400" b="1" u="sng" dirty="0">
                <a:solidFill>
                  <a:srgbClr val="FFFFCC"/>
                </a:solidFill>
                <a:latin typeface="Calibri" panose="020F0502020204030204" pitchFamily="34" charset="0"/>
              </a:rPr>
              <a:t>not as a result of works</a:t>
            </a:r>
            <a:r>
              <a:rPr lang="en-US" sz="3400" dirty="0">
                <a:latin typeface="Calibri" panose="020F0502020204030204" pitchFamily="34" charset="0"/>
              </a:rPr>
              <a:t>, so that no one may boast. </a:t>
            </a:r>
            <a:r>
              <a:rPr lang="en-US" sz="3400" baseline="30000" dirty="0">
                <a:latin typeface="Calibri" panose="020F0502020204030204" pitchFamily="34" charset="0"/>
              </a:rPr>
              <a:t>10</a:t>
            </a:r>
            <a:r>
              <a:rPr lang="en-US" sz="3400" b="1" baseline="30000" dirty="0">
                <a:latin typeface="Calibri" panose="020F0502020204030204" pitchFamily="34" charset="0"/>
              </a:rPr>
              <a:t> </a:t>
            </a:r>
            <a:r>
              <a:rPr lang="en-US" sz="3400" dirty="0">
                <a:latin typeface="Calibri" panose="020F0502020204030204" pitchFamily="34" charset="0"/>
              </a:rPr>
              <a:t>For we are His workmanship, created in Christ Jesus for good works, which God prepared beforehand so that we would walk in them.”</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https://solzemli.files.wordpress.com/2010/03/saint_paul_theapostle.jpg">
            <a:extLst>
              <a:ext uri="{FF2B5EF4-FFF2-40B4-BE49-F238E27FC236}">
                <a16:creationId xmlns:a16="http://schemas.microsoft.com/office/drawing/2014/main" id="{56AFB172-92F7-42D1-9663-7FCB060D920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96710" y="3429000"/>
            <a:ext cx="998580"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45874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914400"/>
          </a:xfrm>
        </p:spPr>
        <p:txBody>
          <a:bodyPr/>
          <a:lstStyle/>
          <a:p>
            <a:pPr algn="ctr"/>
            <a:r>
              <a:rPr lang="en-US" sz="3600" dirty="0">
                <a:effectLst>
                  <a:outerShdw blurRad="38100" dist="38100" dir="2700000" algn="tl">
                    <a:srgbClr val="000000">
                      <a:alpha val="43137"/>
                    </a:srgbClr>
                  </a:outerShdw>
                </a:effectLst>
                <a:cs typeface="Calibri" pitchFamily="34" charset="0"/>
              </a:rPr>
              <a:t>What “Gift” and “Not by Works” Do Refer To</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9144000" cy="4419600"/>
          </a:xfrm>
        </p:spPr>
        <p:txBody>
          <a:bodyPr/>
          <a:lstStyle/>
          <a:p>
            <a:pPr marL="457200" indent="-457200">
              <a:spcBef>
                <a:spcPts val="0"/>
              </a:spcBef>
              <a:spcAft>
                <a:spcPts val="2400"/>
              </a:spcAft>
              <a:buSzPct val="90000"/>
              <a:defRPr/>
            </a:pPr>
            <a:r>
              <a:rPr lang="en-US" sz="2900" dirty="0">
                <a:effectLst>
                  <a:outerShdw blurRad="38100" dist="38100" dir="2700000" algn="tl">
                    <a:srgbClr val="000000">
                      <a:alpha val="43137"/>
                    </a:srgbClr>
                  </a:outerShdw>
                </a:effectLst>
                <a:cs typeface="Calibri" pitchFamily="34" charset="0"/>
              </a:rPr>
              <a:t>“Not by works” never refers to “faith” (</a:t>
            </a:r>
            <a:r>
              <a:rPr lang="en-US" sz="2900" i="1" dirty="0" err="1">
                <a:effectLst>
                  <a:outerShdw blurRad="38100" dist="38100" dir="2700000" algn="tl">
                    <a:srgbClr val="000000">
                      <a:alpha val="43137"/>
                    </a:srgbClr>
                  </a:outerShdw>
                </a:effectLst>
                <a:cs typeface="Calibri" pitchFamily="34" charset="0"/>
              </a:rPr>
              <a:t>pistis</a:t>
            </a:r>
            <a:r>
              <a:rPr lang="en-US" sz="2900" dirty="0">
                <a:effectLst>
                  <a:outerShdw blurRad="38100" dist="38100" dir="2700000" algn="tl">
                    <a:srgbClr val="000000">
                      <a:alpha val="43137"/>
                    </a:srgbClr>
                  </a:outerShdw>
                </a:effectLst>
                <a:cs typeface="Calibri" pitchFamily="34" charset="0"/>
              </a:rPr>
              <a:t>) but…</a:t>
            </a:r>
          </a:p>
          <a:p>
            <a:pPr marL="914400" lvl="1" indent="-457200">
              <a:spcBef>
                <a:spcPts val="0"/>
              </a:spcBef>
              <a:spcAft>
                <a:spcPts val="2400"/>
              </a:spcAft>
              <a:buSzPct val="100000"/>
              <a:buFont typeface="Wingdings" panose="05000000000000000000" pitchFamily="2" charset="2"/>
              <a:buAutoNum type="arabicPeriod"/>
              <a:defRPr/>
            </a:pPr>
            <a:r>
              <a:rPr lang="en-US" sz="2900" dirty="0">
                <a:effectLst>
                  <a:outerShdw blurRad="38100" dist="38100" dir="2700000" algn="tl">
                    <a:srgbClr val="000000">
                      <a:alpha val="43137"/>
                    </a:srgbClr>
                  </a:outerShdw>
                </a:effectLst>
                <a:cs typeface="Calibri" pitchFamily="34" charset="0"/>
              </a:rPr>
              <a:t>Justification (Rom. 3:20, 27, 28; 4:2, 6; Gal. 2:16)</a:t>
            </a:r>
          </a:p>
          <a:p>
            <a:pPr marL="914400" lvl="1" indent="-457200">
              <a:spcBef>
                <a:spcPts val="0"/>
              </a:spcBef>
              <a:spcAft>
                <a:spcPts val="2400"/>
              </a:spcAft>
              <a:buSzPct val="100000"/>
              <a:buFont typeface="Wingdings" panose="05000000000000000000" pitchFamily="2" charset="2"/>
              <a:buAutoNum type="arabicPeriod"/>
              <a:defRPr/>
            </a:pPr>
            <a:r>
              <a:rPr lang="en-US" sz="2900" dirty="0">
                <a:effectLst>
                  <a:outerShdw blurRad="38100" dist="38100" dir="2700000" algn="tl">
                    <a:srgbClr val="000000">
                      <a:alpha val="43137"/>
                    </a:srgbClr>
                  </a:outerShdw>
                </a:effectLst>
                <a:cs typeface="Calibri" pitchFamily="34" charset="0"/>
              </a:rPr>
              <a:t>Election (Rom. 9:11; 11:6)</a:t>
            </a:r>
          </a:p>
          <a:p>
            <a:pPr marL="914400" lvl="1" indent="-457200">
              <a:spcBef>
                <a:spcPts val="0"/>
              </a:spcBef>
              <a:spcAft>
                <a:spcPts val="2400"/>
              </a:spcAft>
              <a:buSzPct val="100000"/>
              <a:buFont typeface="Wingdings" panose="05000000000000000000" pitchFamily="2" charset="2"/>
              <a:buAutoNum type="arabicPeriod"/>
              <a:defRPr/>
            </a:pPr>
            <a:r>
              <a:rPr lang="en-US" sz="2900" dirty="0">
                <a:effectLst>
                  <a:outerShdw blurRad="38100" dist="38100" dir="2700000" algn="tl">
                    <a:srgbClr val="000000">
                      <a:alpha val="43137"/>
                    </a:srgbClr>
                  </a:outerShdw>
                </a:effectLst>
                <a:cs typeface="Calibri" pitchFamily="34" charset="0"/>
              </a:rPr>
              <a:t>Righteousness (Rom. 9:32)</a:t>
            </a:r>
          </a:p>
          <a:p>
            <a:pPr marL="914400" lvl="1" indent="-457200">
              <a:spcBef>
                <a:spcPts val="0"/>
              </a:spcBef>
              <a:spcAft>
                <a:spcPts val="2400"/>
              </a:spcAft>
              <a:buSzPct val="100000"/>
              <a:buFont typeface="Wingdings" panose="05000000000000000000" pitchFamily="2" charset="2"/>
              <a:buAutoNum type="arabicPeriod"/>
              <a:defRPr/>
            </a:pPr>
            <a:r>
              <a:rPr lang="en-US" sz="2900" dirty="0">
                <a:effectLst>
                  <a:outerShdw blurRad="38100" dist="38100" dir="2700000" algn="tl">
                    <a:srgbClr val="000000">
                      <a:alpha val="43137"/>
                    </a:srgbClr>
                  </a:outerShdw>
                </a:effectLst>
                <a:cs typeface="Calibri" pitchFamily="34" charset="0"/>
              </a:rPr>
              <a:t>Salvation (Titus 3:5; 2 Tim. 1:9)</a:t>
            </a:r>
          </a:p>
          <a:p>
            <a:pPr marL="914400" lvl="1" indent="-457200">
              <a:spcBef>
                <a:spcPts val="0"/>
              </a:spcBef>
              <a:spcAft>
                <a:spcPts val="2400"/>
              </a:spcAft>
              <a:buSzPct val="100000"/>
              <a:buFont typeface="Wingdings" panose="05000000000000000000" pitchFamily="2" charset="2"/>
              <a:buAutoNum type="arabicPeriod"/>
              <a:defRPr/>
            </a:pPr>
            <a:r>
              <a:rPr lang="en-US" sz="2900" dirty="0">
                <a:effectLst>
                  <a:outerShdw blurRad="38100" dist="38100" dir="2700000" algn="tl">
                    <a:srgbClr val="000000">
                      <a:alpha val="43137"/>
                    </a:srgbClr>
                  </a:outerShdw>
                </a:effectLst>
                <a:cs typeface="Calibri" pitchFamily="34" charset="0"/>
              </a:rPr>
              <a:t>Calling (2 Tim. 1:9)</a:t>
            </a:r>
          </a:p>
        </p:txBody>
      </p:sp>
      <p:sp>
        <p:nvSpPr>
          <p:cNvPr id="2" name="TextBox 1">
            <a:extLst>
              <a:ext uri="{FF2B5EF4-FFF2-40B4-BE49-F238E27FC236}">
                <a16:creationId xmlns:a16="http://schemas.microsoft.com/office/drawing/2014/main" id="{2FE48D99-5FC0-486A-8050-365CF9AD3FBC}"/>
              </a:ext>
            </a:extLst>
          </p:cNvPr>
          <p:cNvSpPr txBox="1"/>
          <p:nvPr/>
        </p:nvSpPr>
        <p:spPr>
          <a:xfrm>
            <a:off x="496824" y="6477000"/>
            <a:ext cx="11658600" cy="276999"/>
          </a:xfrm>
          <a:prstGeom prst="rect">
            <a:avLst/>
          </a:prstGeom>
          <a:noFill/>
        </p:spPr>
        <p:txBody>
          <a:bodyPr wrap="square" rtlCol="0">
            <a:spAutoFit/>
          </a:bodyPr>
          <a:lstStyle/>
          <a:p>
            <a:pPr algn="ct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George Zeller, “What Is The Gift of God? A Study of Ephesians 2:8-9,” online: http://www.middletownbiblechurch.org/reformed/godgift.htm, accessed 04 November 2019.</a:t>
            </a:r>
          </a:p>
        </p:txBody>
      </p:sp>
      <p:pic>
        <p:nvPicPr>
          <p:cNvPr id="5" name="Picture 2">
            <a:extLst>
              <a:ext uri="{FF2B5EF4-FFF2-40B4-BE49-F238E27FC236}">
                <a16:creationId xmlns:a16="http://schemas.microsoft.com/office/drawing/2014/main" id="{6D808C1C-E36C-AFFB-D38C-96A0CD5B64B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360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066800"/>
            <a:ext cx="10972800" cy="5257800"/>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“The genitive could be possessive, ‘God’s gift,’ or more likely a genitive of origin, ‘gift from God.’ In the present passage, the gift of God does not refer to ‘faith’ but rather it refers to whole concept of salvation. The contrast is stark not only in the words themselves but also in their position in the sentence. The words καὶ </a:t>
            </a:r>
            <a:r>
              <a:rPr lang="en-US" sz="3200" dirty="0" err="1">
                <a:latin typeface="Calibri" panose="020F0502020204030204" pitchFamily="34" charset="0"/>
                <a:cs typeface="Calibri" panose="020F0502020204030204" pitchFamily="34" charset="0"/>
              </a:rPr>
              <a:t>τοῦτο</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οὐκ</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ἐξ</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ὑμῶν</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θεοῦ</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τὸ</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δῶρον</a:t>
            </a:r>
            <a:r>
              <a:rPr lang="en-US" sz="3200" dirty="0">
                <a:latin typeface="Calibri" panose="020F0502020204030204" pitchFamily="34" charset="0"/>
                <a:cs typeface="Calibri" panose="020F0502020204030204" pitchFamily="34" charset="0"/>
              </a:rPr>
              <a:t> are literally ‘and this is not of yourselves, of God is the gift.’ In conclusion, the ‘gift’ is that which is outside of ourselves and is to be received. </a:t>
            </a:r>
            <a:r>
              <a:rPr lang="en-US" sz="3200" b="1" u="sng" dirty="0">
                <a:solidFill>
                  <a:srgbClr val="FFFFCC"/>
                </a:solidFill>
                <a:latin typeface="Calibri" panose="020F0502020204030204" pitchFamily="34" charset="0"/>
                <a:cs typeface="Calibri" panose="020F0502020204030204" pitchFamily="34" charset="0"/>
              </a:rPr>
              <a:t>Therefore, the gift of salvation has its origin in God, its basis is grace, and it is received by means of faith</a:t>
            </a:r>
            <a:r>
              <a:rPr lang="en-US" sz="3200" dirty="0">
                <a:latin typeface="Calibri" panose="020F0502020204030204" pitchFamily="34" charset="0"/>
                <a:cs typeface="Calibri" panose="020F0502020204030204" pitchFamily="34" charset="0"/>
              </a:rPr>
              <a:t>.”</a:t>
            </a:r>
          </a:p>
        </p:txBody>
      </p:sp>
      <p:sp>
        <p:nvSpPr>
          <p:cNvPr id="6" name="Rectangle 2"/>
          <p:cNvSpPr>
            <a:spLocks noChangeArrowheads="1"/>
          </p:cNvSpPr>
          <p:nvPr/>
        </p:nvSpPr>
        <p:spPr bwMode="auto">
          <a:xfrm>
            <a:off x="914401" y="218388"/>
            <a:ext cx="10363199" cy="6960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Harold Hoehner</a:t>
            </a:r>
          </a:p>
        </p:txBody>
      </p:sp>
      <p:sp>
        <p:nvSpPr>
          <p:cNvPr id="2" name="Rectangle 1">
            <a:extLst>
              <a:ext uri="{FF2B5EF4-FFF2-40B4-BE49-F238E27FC236}">
                <a16:creationId xmlns:a16="http://schemas.microsoft.com/office/drawing/2014/main" id="{B3A1C6A8-DD6B-4946-A05C-D3B350B1DE81}"/>
              </a:ext>
            </a:extLst>
          </p:cNvPr>
          <p:cNvSpPr/>
          <p:nvPr/>
        </p:nvSpPr>
        <p:spPr>
          <a:xfrm>
            <a:off x="419100" y="6400800"/>
            <a:ext cx="11353800" cy="369332"/>
          </a:xfrm>
          <a:prstGeom prst="rect">
            <a:avLst/>
          </a:prstGeom>
        </p:spPr>
        <p:txBody>
          <a:bodyPr wrap="square">
            <a:spAutoFit/>
          </a:bodyPr>
          <a:lstStyle/>
          <a:p>
            <a:pPr algn="ctr">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Harold W. Hoehner,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Ephesians: An Exegetical Commentary</a:t>
            </a:r>
            <a:r>
              <a:rPr lang="en-US" sz="1800" dirty="0">
                <a:effectLst/>
                <a:latin typeface="Calibri" panose="020F0502020204030204" pitchFamily="34" charset="0"/>
                <a:ea typeface="Calibri" panose="020F0502020204030204" pitchFamily="34" charset="0"/>
                <a:cs typeface="Times New Roman" panose="02020603050405020304" pitchFamily="18" charset="0"/>
              </a:rPr>
              <a:t> (Grand Rapids: Baker, 2002), 343-44.</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8342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7169C-5CFD-5382-7CD3-92595FF43EAD}"/>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7E64BEA9-2F48-9F5A-2580-F425CA57EFBB}"/>
              </a:ext>
            </a:extLst>
          </p:cNvPr>
          <p:cNvGraphicFramePr>
            <a:graphicFrameLocks noGrp="1"/>
          </p:cNvGraphicFramePr>
          <p:nvPr>
            <p:extLst>
              <p:ext uri="{D42A27DB-BD31-4B8C-83A1-F6EECF244321}">
                <p14:modId xmlns:p14="http://schemas.microsoft.com/office/powerpoint/2010/main" val="562118236"/>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350242">
                  <a:extLst>
                    <a:ext uri="{9D8B030D-6E8A-4147-A177-3AD203B41FA5}">
                      <a16:colId xmlns:a16="http://schemas.microsoft.com/office/drawing/2014/main" val="106515012"/>
                    </a:ext>
                  </a:extLst>
                </a:gridCol>
                <a:gridCol w="2992328">
                  <a:extLst>
                    <a:ext uri="{9D8B030D-6E8A-4147-A177-3AD203B41FA5}">
                      <a16:colId xmlns:a16="http://schemas.microsoft.com/office/drawing/2014/main" val="2435450396"/>
                    </a:ext>
                  </a:extLst>
                </a:gridCol>
              </a:tblGrid>
              <a:tr h="4251960">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6:27-29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6:44-45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3:16</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11:18</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16:14</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(f)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1 Cor. 12:9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(g)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Rom. 12:3</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(h)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Eph. 2:8-9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a:t>
                      </a:r>
                      <a:r>
                        <a:rPr kumimoji="0" lang="en-US" sz="3200" b="0" i="0" u="none" strike="noStrike" kern="0" cap="none" spc="0" normalizeH="0" baseline="0" noProof="0" dirty="0" err="1">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i</a:t>
                      </a: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	</a:t>
                      </a:r>
                      <a:r>
                        <a:rPr lang="en-US" sz="3200" b="1" u="sng" kern="1200" noProof="0" dirty="0">
                          <a:solidFill>
                            <a:srgbClr val="FFFFCC"/>
                          </a:solidFill>
                          <a:effectLst>
                            <a:outerShdw blurRad="38100" dist="38100" dir="2700000" algn="tl">
                              <a:srgbClr val="000000"/>
                            </a:outerShdw>
                          </a:effectLst>
                          <a:latin typeface="Calibri" panose="020F0502020204030204" pitchFamily="34" charset="0"/>
                          <a:ea typeface="+mn-ea"/>
                          <a:cs typeface="Calibri" pitchFamily="34" charset="0"/>
                        </a:rPr>
                        <a:t>Philip. 1:29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(j)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Pet. 1:1</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pic>
        <p:nvPicPr>
          <p:cNvPr id="3074" name="Picture 2">
            <a:extLst>
              <a:ext uri="{FF2B5EF4-FFF2-40B4-BE49-F238E27FC236}">
                <a16:creationId xmlns:a16="http://schemas.microsoft.com/office/drawing/2014/main" id="{B2A0C764-C194-BDAF-78CB-17C83FE133F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42737" y="2057400"/>
            <a:ext cx="2306527"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9190F258-B880-625A-6A3F-E3CE0E5D1518}"/>
              </a:ext>
            </a:extLst>
          </p:cNvPr>
          <p:cNvSpPr txBox="1">
            <a:spLocks/>
          </p:cNvSpPr>
          <p:nvPr/>
        </p:nvSpPr>
        <p:spPr bwMode="auto">
          <a:xfrm>
            <a:off x="3405923" y="228600"/>
            <a:ext cx="538015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857250" indent="-857250" algn="ctr">
              <a:buFont typeface="+mj-lt"/>
              <a:buAutoNum type="romanLcPeriod" startAt="3"/>
            </a:pPr>
            <a:r>
              <a:rPr lang="en-US" sz="3600" kern="0">
                <a:effectLst>
                  <a:outerShdw blurRad="38100" dist="38100" dir="2700000" algn="tl">
                    <a:srgbClr val="000000">
                      <a:alpha val="43137"/>
                    </a:srgbClr>
                  </a:outerShdw>
                </a:effectLst>
              </a:rPr>
              <a:t>Calvinist Proof-Texts</a:t>
            </a:r>
            <a:endParaRPr lang="en-US" sz="4000" kern="0" dirty="0">
              <a:effectLst>
                <a:outerShdw blurRad="38100" dist="38100" dir="2700000" algn="tl">
                  <a:srgbClr val="000000">
                    <a:alpha val="43137"/>
                  </a:srgbClr>
                </a:outerShdw>
              </a:effectLst>
              <a:ea typeface="Calibri" pitchFamily="34" charset="0"/>
              <a:cs typeface="Calibri" pitchFamily="34" charset="0"/>
            </a:endParaRPr>
          </a:p>
        </p:txBody>
      </p:sp>
    </p:spTree>
    <p:extLst>
      <p:ext uri="{BB962C8B-B14F-4D97-AF65-F5344CB8AC3E}">
        <p14:creationId xmlns:p14="http://schemas.microsoft.com/office/powerpoint/2010/main" val="4001214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Philippians 1:29</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b="0" i="0" u="none" strike="noStrike" dirty="0">
                <a:effectLst/>
                <a:latin typeface="Calibri" panose="020F0502020204030204" pitchFamily="34" charset="0"/>
                <a:cs typeface="Calibri" panose="020F0502020204030204" pitchFamily="34" charset="0"/>
              </a:rPr>
              <a:t>For to you it has been </a:t>
            </a:r>
            <a:r>
              <a:rPr lang="en-US" sz="3600" b="1" i="0" u="sng" strike="noStrike" dirty="0">
                <a:solidFill>
                  <a:srgbClr val="FFFFCC"/>
                </a:solidFill>
                <a:effectLst/>
                <a:latin typeface="Calibri" panose="020F0502020204030204" pitchFamily="34" charset="0"/>
                <a:cs typeface="Calibri" panose="020F0502020204030204" pitchFamily="34" charset="0"/>
              </a:rPr>
              <a:t>granted</a:t>
            </a:r>
            <a:r>
              <a:rPr lang="en-US" sz="3600" b="0" i="0" u="none" strike="noStrike" dirty="0">
                <a:effectLst/>
                <a:latin typeface="Calibri" panose="020F0502020204030204" pitchFamily="34" charset="0"/>
                <a:cs typeface="Calibri" panose="020F0502020204030204" pitchFamily="34" charset="0"/>
              </a:rPr>
              <a:t> for Christ’s sake, not only </a:t>
            </a:r>
            <a:r>
              <a:rPr lang="en-US" sz="3600" b="1" i="0" u="sng" strike="noStrike" dirty="0">
                <a:solidFill>
                  <a:srgbClr val="FFFFCC"/>
                </a:solidFill>
                <a:effectLst/>
                <a:latin typeface="Calibri" panose="020F0502020204030204" pitchFamily="34" charset="0"/>
                <a:cs typeface="Calibri" panose="020F0502020204030204" pitchFamily="34" charset="0"/>
              </a:rPr>
              <a:t>to believe in Him</a:t>
            </a:r>
            <a:r>
              <a:rPr lang="en-US" sz="3600" b="0" i="0" u="none" strike="noStrike" dirty="0">
                <a:effectLst/>
                <a:latin typeface="Calibri" panose="020F0502020204030204" pitchFamily="34" charset="0"/>
                <a:cs typeface="Calibri" panose="020F0502020204030204" pitchFamily="34" charset="0"/>
              </a:rPr>
              <a:t>, but also to suffer for His sake.”</a:t>
            </a:r>
          </a:p>
        </p:txBody>
      </p:sp>
      <p:pic>
        <p:nvPicPr>
          <p:cNvPr id="5" name="Picture 4">
            <a:extLst>
              <a:ext uri="{FF2B5EF4-FFF2-40B4-BE49-F238E27FC236}">
                <a16:creationId xmlns:a16="http://schemas.microsoft.com/office/drawing/2014/main" id="{4C1336AC-07B3-075E-02D0-7CEA0F9407FB}"/>
              </a:ext>
            </a:extLst>
          </p:cNvPr>
          <p:cNvPicPr>
            <a:picLocks noChangeAspect="1"/>
          </p:cNvPicPr>
          <p:nvPr/>
        </p:nvPicPr>
        <p:blipFill>
          <a:blip r:embed="rId3"/>
          <a:stretch>
            <a:fillRect/>
          </a:stretch>
        </p:blipFill>
        <p:spPr>
          <a:xfrm>
            <a:off x="4292390" y="2971800"/>
            <a:ext cx="3607221" cy="1828800"/>
          </a:xfrm>
          <a:prstGeom prst="rect">
            <a:avLst/>
          </a:prstGeom>
          <a:ln w="38100">
            <a:solidFill>
              <a:schemeClr val="tx1"/>
            </a:solidFill>
          </a:ln>
        </p:spPr>
      </p:pic>
    </p:spTree>
    <p:extLst>
      <p:ext uri="{BB962C8B-B14F-4D97-AF65-F5344CB8AC3E}">
        <p14:creationId xmlns:p14="http://schemas.microsoft.com/office/powerpoint/2010/main" val="293185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066800"/>
            <a:ext cx="10972800" cy="5257800"/>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“However, the gift of faith is not the topic of the verse. In fact the word ‘granted’ (…‘give graciously’) should be understood here as conveying a privilege. It is a graciously granted privilege that God allows a person to believe in Christ and to suffer for Him. Since ‘to believe’ and ‘to suffer’ are parallel, it follows that if faith is a gift then so is suffering. But the Bible nowhere speaks of suffering as a divine gift. Furthermore, ‘it is not God who suffers but man. Likewise, it is not God who believes but man. Both believing and suffering are actions of people.’”</a:t>
            </a:r>
          </a:p>
        </p:txBody>
      </p:sp>
      <p:sp>
        <p:nvSpPr>
          <p:cNvPr id="6" name="Rectangle 2"/>
          <p:cNvSpPr>
            <a:spLocks noChangeArrowheads="1"/>
          </p:cNvSpPr>
          <p:nvPr/>
        </p:nvSpPr>
        <p:spPr bwMode="auto">
          <a:xfrm>
            <a:off x="914401" y="218388"/>
            <a:ext cx="10363199" cy="6960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René A. Lopez</a:t>
            </a:r>
          </a:p>
        </p:txBody>
      </p:sp>
      <p:sp>
        <p:nvSpPr>
          <p:cNvPr id="2" name="Rectangle 1">
            <a:extLst>
              <a:ext uri="{FF2B5EF4-FFF2-40B4-BE49-F238E27FC236}">
                <a16:creationId xmlns:a16="http://schemas.microsoft.com/office/drawing/2014/main" id="{B3A1C6A8-DD6B-4946-A05C-D3B350B1DE81}"/>
              </a:ext>
            </a:extLst>
          </p:cNvPr>
          <p:cNvSpPr/>
          <p:nvPr/>
        </p:nvSpPr>
        <p:spPr>
          <a:xfrm>
            <a:off x="419100" y="6400800"/>
            <a:ext cx="11353800" cy="369332"/>
          </a:xfrm>
          <a:prstGeom prst="rect">
            <a:avLst/>
          </a:prstGeom>
        </p:spPr>
        <p:txBody>
          <a:bodyPr wrap="square">
            <a:spAutoFit/>
          </a:bodyPr>
          <a:lstStyle/>
          <a:p>
            <a:pPr algn="ctr">
              <a:defRPr/>
            </a:pPr>
            <a:r>
              <a:rPr lang="en-US" sz="1800" i="1" dirty="0">
                <a:latin typeface="Calibri" panose="020F0502020204030204" pitchFamily="34" charset="0"/>
                <a:cs typeface="Calibri" panose="020F0502020204030204" pitchFamily="34" charset="0"/>
              </a:rPr>
              <a:t>“Is Faith a Gift From God or a Human Exercise?,”</a:t>
            </a:r>
            <a:r>
              <a:rPr lang="en-US" sz="1800" dirty="0">
                <a:latin typeface="Calibri" panose="020F0502020204030204" pitchFamily="34" charset="0"/>
                <a:cs typeface="Calibri" panose="020F0502020204030204" pitchFamily="34" charset="0"/>
              </a:rPr>
              <a:t> Bibliotheca Sacra 164 (July–September 2007): 269-70.</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4468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48628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16:7-11</a:t>
            </a:r>
          </a:p>
          <a:p>
            <a:pPr algn="just">
              <a:spcAft>
                <a:spcPts val="600"/>
              </a:spcAft>
            </a:pPr>
            <a:r>
              <a:rPr lang="en-US" altLang="en-US" sz="3200" kern="0" dirty="0">
                <a:latin typeface="Calibri" panose="020F0502020204030204" pitchFamily="34" charset="0"/>
                <a:cs typeface="Calibri" panose="020F0502020204030204" pitchFamily="34" charset="0"/>
              </a:rPr>
              <a:t>“</a:t>
            </a:r>
            <a:r>
              <a:rPr lang="en-US" sz="3200" baseline="30000" dirty="0">
                <a:latin typeface="Calibri" panose="020F0502020204030204" pitchFamily="34" charset="0"/>
                <a:cs typeface="Calibri" panose="020F0502020204030204" pitchFamily="34" charset="0"/>
              </a:rPr>
              <a:t>7 </a:t>
            </a:r>
            <a:r>
              <a:rPr lang="en-US" sz="3200" dirty="0">
                <a:latin typeface="Calibri" panose="020F0502020204030204" pitchFamily="34" charset="0"/>
                <a:cs typeface="Calibri" panose="020F0502020204030204" pitchFamily="34" charset="0"/>
              </a:rPr>
              <a:t>But I tell you the truth, it is to your advantage that I go away; for if I do not go away, the </a:t>
            </a:r>
            <a:r>
              <a:rPr lang="en-US" sz="3200" b="1" u="sng" dirty="0">
                <a:solidFill>
                  <a:srgbClr val="FFFFCC"/>
                </a:solidFill>
                <a:latin typeface="Calibri" panose="020F0502020204030204" pitchFamily="34" charset="0"/>
                <a:cs typeface="Calibri" panose="020F0502020204030204" pitchFamily="34" charset="0"/>
              </a:rPr>
              <a:t>Helper</a:t>
            </a:r>
            <a:r>
              <a:rPr lang="en-US" sz="3200" dirty="0">
                <a:latin typeface="Calibri" panose="020F0502020204030204" pitchFamily="34" charset="0"/>
                <a:cs typeface="Calibri" panose="020F0502020204030204" pitchFamily="34" charset="0"/>
              </a:rPr>
              <a:t> will not come to you; but if I go, I will send Him to you. </a:t>
            </a:r>
            <a:r>
              <a:rPr lang="en-US" sz="3200" baseline="30000" dirty="0">
                <a:latin typeface="Calibri" panose="020F0502020204030204" pitchFamily="34" charset="0"/>
                <a:cs typeface="Calibri" panose="020F0502020204030204" pitchFamily="34" charset="0"/>
              </a:rPr>
              <a:t>8 </a:t>
            </a:r>
            <a:r>
              <a:rPr lang="en-US" sz="3200" dirty="0">
                <a:latin typeface="Calibri" panose="020F0502020204030204" pitchFamily="34" charset="0"/>
                <a:cs typeface="Calibri" panose="020F0502020204030204" pitchFamily="34" charset="0"/>
              </a:rPr>
              <a:t>And He, when He comes, will </a:t>
            </a:r>
            <a:r>
              <a:rPr lang="en-US" sz="3200" b="1" u="sng" dirty="0">
                <a:solidFill>
                  <a:srgbClr val="FFFFCC"/>
                </a:solidFill>
                <a:latin typeface="Calibri" panose="020F0502020204030204" pitchFamily="34" charset="0"/>
                <a:cs typeface="Calibri" panose="020F0502020204030204" pitchFamily="34" charset="0"/>
              </a:rPr>
              <a:t>convict the world</a:t>
            </a:r>
            <a:r>
              <a:rPr lang="en-US" sz="3200" b="1"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concerning </a:t>
            </a:r>
            <a:r>
              <a:rPr lang="en-US" sz="3200" b="1" u="sng" dirty="0">
                <a:solidFill>
                  <a:srgbClr val="FFFFCC"/>
                </a:solidFill>
                <a:latin typeface="Calibri" panose="020F0502020204030204" pitchFamily="34" charset="0"/>
                <a:cs typeface="Calibri" panose="020F0502020204030204" pitchFamily="34" charset="0"/>
              </a:rPr>
              <a:t>sin</a:t>
            </a:r>
            <a:r>
              <a:rPr lang="en-US" sz="3200" dirty="0">
                <a:latin typeface="Calibri" panose="020F0502020204030204" pitchFamily="34" charset="0"/>
                <a:cs typeface="Calibri" panose="020F0502020204030204" pitchFamily="34" charset="0"/>
              </a:rPr>
              <a:t> and righteousness and judgment; </a:t>
            </a:r>
            <a:r>
              <a:rPr lang="en-US" sz="3200" baseline="30000" dirty="0">
                <a:latin typeface="Calibri" panose="020F0502020204030204" pitchFamily="34" charset="0"/>
                <a:cs typeface="Calibri" panose="020F0502020204030204" pitchFamily="34" charset="0"/>
              </a:rPr>
              <a:t>9 </a:t>
            </a:r>
            <a:r>
              <a:rPr lang="en-US" sz="3200" dirty="0">
                <a:latin typeface="Calibri" panose="020F0502020204030204" pitchFamily="34" charset="0"/>
                <a:cs typeface="Calibri" panose="020F0502020204030204" pitchFamily="34" charset="0"/>
              </a:rPr>
              <a:t>concerning sin, </a:t>
            </a:r>
            <a:r>
              <a:rPr lang="en-US" sz="3200" b="1" u="sng" dirty="0">
                <a:solidFill>
                  <a:srgbClr val="FFFFCC"/>
                </a:solidFill>
                <a:latin typeface="Calibri" panose="020F0502020204030204" pitchFamily="34" charset="0"/>
                <a:cs typeface="Calibri" panose="020F0502020204030204" pitchFamily="34" charset="0"/>
              </a:rPr>
              <a:t>because they do not believe in Me</a:t>
            </a:r>
            <a:r>
              <a:rPr lang="en-US" sz="3200" dirty="0">
                <a:latin typeface="Calibri" panose="020F0502020204030204" pitchFamily="34" charset="0"/>
                <a:cs typeface="Calibri" panose="020F0502020204030204" pitchFamily="34" charset="0"/>
              </a:rPr>
              <a:t>; </a:t>
            </a:r>
            <a:r>
              <a:rPr lang="en-US" sz="3200" baseline="30000" dirty="0">
                <a:latin typeface="Calibri" panose="020F0502020204030204" pitchFamily="34" charset="0"/>
                <a:cs typeface="Calibri" panose="020F0502020204030204" pitchFamily="34" charset="0"/>
              </a:rPr>
              <a:t>10 </a:t>
            </a:r>
            <a:r>
              <a:rPr lang="en-US" sz="3200" dirty="0">
                <a:latin typeface="Calibri" panose="020F0502020204030204" pitchFamily="34" charset="0"/>
                <a:cs typeface="Calibri" panose="020F0502020204030204" pitchFamily="34" charset="0"/>
              </a:rPr>
              <a:t>and concerning righteousness, because I go to the Father and you no longer see Me; </a:t>
            </a:r>
            <a:r>
              <a:rPr lang="en-US" sz="3200" baseline="30000" dirty="0">
                <a:latin typeface="Calibri" panose="020F0502020204030204" pitchFamily="34" charset="0"/>
                <a:cs typeface="Calibri" panose="020F0502020204030204" pitchFamily="34" charset="0"/>
              </a:rPr>
              <a:t>11 </a:t>
            </a:r>
            <a:r>
              <a:rPr lang="en-US" sz="3200" dirty="0">
                <a:latin typeface="Calibri" panose="020F0502020204030204" pitchFamily="34" charset="0"/>
                <a:cs typeface="Calibri" panose="020F0502020204030204" pitchFamily="34" charset="0"/>
              </a:rPr>
              <a:t>and concerning judgment, because the ruler of this world has been judged</a:t>
            </a:r>
            <a:r>
              <a:rPr lang="en-US" altLang="en-US" sz="3200" kern="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14159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48628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16:7-11</a:t>
            </a:r>
          </a:p>
          <a:p>
            <a:pPr algn="just">
              <a:spcAft>
                <a:spcPts val="600"/>
              </a:spcAft>
            </a:pPr>
            <a:r>
              <a:rPr lang="en-US" altLang="en-US" sz="3200" kern="0" dirty="0">
                <a:latin typeface="Calibri" panose="020F0502020204030204" pitchFamily="34" charset="0"/>
                <a:cs typeface="Calibri" panose="020F0502020204030204" pitchFamily="34" charset="0"/>
              </a:rPr>
              <a:t>“</a:t>
            </a:r>
            <a:r>
              <a:rPr lang="en-US" sz="3200" baseline="30000" dirty="0">
                <a:latin typeface="Calibri" panose="020F0502020204030204" pitchFamily="34" charset="0"/>
                <a:cs typeface="Calibri" panose="020F0502020204030204" pitchFamily="34" charset="0"/>
              </a:rPr>
              <a:t>7 </a:t>
            </a:r>
            <a:r>
              <a:rPr lang="en-US" sz="3200" dirty="0">
                <a:latin typeface="Calibri" panose="020F0502020204030204" pitchFamily="34" charset="0"/>
                <a:cs typeface="Calibri" panose="020F0502020204030204" pitchFamily="34" charset="0"/>
              </a:rPr>
              <a:t>But I tell you the truth, it is to your advantage that I go away; for if I do not go away, the </a:t>
            </a:r>
            <a:r>
              <a:rPr lang="en-US" sz="3200" b="1" u="sng" dirty="0">
                <a:solidFill>
                  <a:srgbClr val="FFFFCC"/>
                </a:solidFill>
                <a:latin typeface="Calibri" panose="020F0502020204030204" pitchFamily="34" charset="0"/>
                <a:cs typeface="Calibri" panose="020F0502020204030204" pitchFamily="34" charset="0"/>
              </a:rPr>
              <a:t>Helper</a:t>
            </a:r>
            <a:r>
              <a:rPr lang="en-US" sz="3200" dirty="0">
                <a:latin typeface="Calibri" panose="020F0502020204030204" pitchFamily="34" charset="0"/>
                <a:cs typeface="Calibri" panose="020F0502020204030204" pitchFamily="34" charset="0"/>
              </a:rPr>
              <a:t> will not come to you; but if I go, I will send Him to you. </a:t>
            </a:r>
            <a:r>
              <a:rPr lang="en-US" sz="3200" baseline="30000" dirty="0">
                <a:latin typeface="Calibri" panose="020F0502020204030204" pitchFamily="34" charset="0"/>
                <a:cs typeface="Calibri" panose="020F0502020204030204" pitchFamily="34" charset="0"/>
              </a:rPr>
              <a:t>8 </a:t>
            </a:r>
            <a:r>
              <a:rPr lang="en-US" sz="3200" dirty="0">
                <a:latin typeface="Calibri" panose="020F0502020204030204" pitchFamily="34" charset="0"/>
                <a:cs typeface="Calibri" panose="020F0502020204030204" pitchFamily="34" charset="0"/>
              </a:rPr>
              <a:t>And He, when He comes, will </a:t>
            </a:r>
            <a:r>
              <a:rPr lang="en-US" sz="3200" b="1" u="sng" dirty="0">
                <a:solidFill>
                  <a:srgbClr val="FFFFCC"/>
                </a:solidFill>
                <a:latin typeface="Calibri" panose="020F0502020204030204" pitchFamily="34" charset="0"/>
                <a:cs typeface="Calibri" panose="020F0502020204030204" pitchFamily="34" charset="0"/>
              </a:rPr>
              <a:t>convict the world</a:t>
            </a:r>
            <a:r>
              <a:rPr lang="en-US" sz="3200" b="1"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concerning </a:t>
            </a:r>
            <a:r>
              <a:rPr lang="en-US" sz="3200" b="1" u="sng" dirty="0">
                <a:solidFill>
                  <a:srgbClr val="FFFFCC"/>
                </a:solidFill>
                <a:latin typeface="Calibri" panose="020F0502020204030204" pitchFamily="34" charset="0"/>
                <a:cs typeface="Calibri" panose="020F0502020204030204" pitchFamily="34" charset="0"/>
              </a:rPr>
              <a:t>sin</a:t>
            </a:r>
            <a:r>
              <a:rPr lang="en-US" sz="3200" dirty="0">
                <a:latin typeface="Calibri" panose="020F0502020204030204" pitchFamily="34" charset="0"/>
                <a:cs typeface="Calibri" panose="020F0502020204030204" pitchFamily="34" charset="0"/>
              </a:rPr>
              <a:t> and righteousness and judgment; </a:t>
            </a:r>
            <a:r>
              <a:rPr lang="en-US" sz="3200" baseline="30000" dirty="0">
                <a:latin typeface="Calibri" panose="020F0502020204030204" pitchFamily="34" charset="0"/>
                <a:cs typeface="Calibri" panose="020F0502020204030204" pitchFamily="34" charset="0"/>
              </a:rPr>
              <a:t>9 </a:t>
            </a:r>
            <a:r>
              <a:rPr lang="en-US" sz="3200" dirty="0">
                <a:latin typeface="Calibri" panose="020F0502020204030204" pitchFamily="34" charset="0"/>
                <a:cs typeface="Calibri" panose="020F0502020204030204" pitchFamily="34" charset="0"/>
              </a:rPr>
              <a:t>concerning sin, </a:t>
            </a:r>
            <a:r>
              <a:rPr lang="en-US" sz="3200" b="1" u="sng" dirty="0">
                <a:solidFill>
                  <a:srgbClr val="FFFFCC"/>
                </a:solidFill>
                <a:latin typeface="Calibri" panose="020F0502020204030204" pitchFamily="34" charset="0"/>
                <a:cs typeface="Calibri" panose="020F0502020204030204" pitchFamily="34" charset="0"/>
              </a:rPr>
              <a:t>because they do not believe in Me</a:t>
            </a:r>
            <a:r>
              <a:rPr lang="en-US" sz="3200" dirty="0">
                <a:latin typeface="Calibri" panose="020F0502020204030204" pitchFamily="34" charset="0"/>
                <a:cs typeface="Calibri" panose="020F0502020204030204" pitchFamily="34" charset="0"/>
              </a:rPr>
              <a:t>; </a:t>
            </a:r>
            <a:r>
              <a:rPr lang="en-US" sz="3200" baseline="30000" dirty="0">
                <a:latin typeface="Calibri" panose="020F0502020204030204" pitchFamily="34" charset="0"/>
                <a:cs typeface="Calibri" panose="020F0502020204030204" pitchFamily="34" charset="0"/>
              </a:rPr>
              <a:t>10 </a:t>
            </a:r>
            <a:r>
              <a:rPr lang="en-US" sz="3200" dirty="0">
                <a:latin typeface="Calibri" panose="020F0502020204030204" pitchFamily="34" charset="0"/>
                <a:cs typeface="Calibri" panose="020F0502020204030204" pitchFamily="34" charset="0"/>
              </a:rPr>
              <a:t>and concerning righteousness, because I go to the Father and you no longer see Me; </a:t>
            </a:r>
            <a:r>
              <a:rPr lang="en-US" sz="3200" baseline="30000" dirty="0">
                <a:latin typeface="Calibri" panose="020F0502020204030204" pitchFamily="34" charset="0"/>
                <a:cs typeface="Calibri" panose="020F0502020204030204" pitchFamily="34" charset="0"/>
              </a:rPr>
              <a:t>11 </a:t>
            </a:r>
            <a:r>
              <a:rPr lang="en-US" sz="3200" dirty="0">
                <a:latin typeface="Calibri" panose="020F0502020204030204" pitchFamily="34" charset="0"/>
                <a:cs typeface="Calibri" panose="020F0502020204030204" pitchFamily="34" charset="0"/>
              </a:rPr>
              <a:t>and concerning judgment, because the ruler of this world has been judged</a:t>
            </a:r>
            <a:r>
              <a:rPr lang="en-US" altLang="en-US" sz="3200" kern="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01885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Philippians 1:29</a:t>
            </a:r>
          </a:p>
          <a:p>
            <a:pPr algn="just">
              <a:spcAft>
                <a:spcPts val="600"/>
              </a:spcAft>
            </a:pPr>
            <a:r>
              <a:rPr lang="en-US" altLang="en-US" sz="3600" kern="0" dirty="0">
                <a:latin typeface="Calibri" panose="020F0502020204030204" pitchFamily="34" charset="0"/>
                <a:cs typeface="Calibri" panose="020F0502020204030204" pitchFamily="34" charset="0"/>
              </a:rPr>
              <a:t>“</a:t>
            </a:r>
            <a:r>
              <a:rPr lang="en-US" sz="3600" b="0" i="0" u="none" strike="noStrike" dirty="0">
                <a:effectLst/>
                <a:latin typeface="Calibri" panose="020F0502020204030204" pitchFamily="34" charset="0"/>
                <a:cs typeface="Calibri" panose="020F0502020204030204" pitchFamily="34" charset="0"/>
              </a:rPr>
              <a:t>For to you it has been </a:t>
            </a:r>
            <a:r>
              <a:rPr lang="en-US" sz="3600" b="1" i="0" u="sng" strike="noStrike" dirty="0">
                <a:solidFill>
                  <a:srgbClr val="FFFFCC"/>
                </a:solidFill>
                <a:effectLst/>
                <a:latin typeface="Calibri" panose="020F0502020204030204" pitchFamily="34" charset="0"/>
                <a:cs typeface="Calibri" panose="020F0502020204030204" pitchFamily="34" charset="0"/>
              </a:rPr>
              <a:t>granted</a:t>
            </a:r>
            <a:r>
              <a:rPr lang="en-US" sz="3600" b="0" i="0" u="none" strike="noStrike" dirty="0">
                <a:effectLst/>
                <a:latin typeface="Calibri" panose="020F0502020204030204" pitchFamily="34" charset="0"/>
                <a:cs typeface="Calibri" panose="020F0502020204030204" pitchFamily="34" charset="0"/>
              </a:rPr>
              <a:t> for Christ’s sake, not only </a:t>
            </a:r>
            <a:r>
              <a:rPr lang="en-US" sz="3600" b="1" i="0" u="sng" strike="noStrike" dirty="0">
                <a:solidFill>
                  <a:srgbClr val="FFFFCC"/>
                </a:solidFill>
                <a:effectLst/>
                <a:latin typeface="Calibri" panose="020F0502020204030204" pitchFamily="34" charset="0"/>
                <a:cs typeface="Calibri" panose="020F0502020204030204" pitchFamily="34" charset="0"/>
              </a:rPr>
              <a:t>to believe in Him</a:t>
            </a:r>
            <a:r>
              <a:rPr lang="en-US" sz="3600" b="0" i="0" u="none" strike="noStrike" dirty="0">
                <a:effectLst/>
                <a:latin typeface="Calibri" panose="020F0502020204030204" pitchFamily="34" charset="0"/>
                <a:cs typeface="Calibri" panose="020F0502020204030204" pitchFamily="34" charset="0"/>
              </a:rPr>
              <a:t>, but </a:t>
            </a:r>
            <a:r>
              <a:rPr lang="en-US" sz="3600" b="1" i="0" u="sng" strike="noStrike" dirty="0">
                <a:solidFill>
                  <a:srgbClr val="FFFFCC"/>
                </a:solidFill>
                <a:effectLst/>
                <a:latin typeface="Calibri" panose="020F0502020204030204" pitchFamily="34" charset="0"/>
                <a:cs typeface="Calibri" panose="020F0502020204030204" pitchFamily="34" charset="0"/>
              </a:rPr>
              <a:t>also to suffer</a:t>
            </a:r>
            <a:r>
              <a:rPr lang="en-US" sz="3600" b="0" i="0" u="none" strike="noStrike" dirty="0">
                <a:effectLst/>
                <a:latin typeface="Calibri" panose="020F0502020204030204" pitchFamily="34" charset="0"/>
                <a:cs typeface="Calibri" panose="020F0502020204030204" pitchFamily="34" charset="0"/>
              </a:rPr>
              <a:t> for His sake.”</a:t>
            </a:r>
          </a:p>
        </p:txBody>
      </p:sp>
      <p:pic>
        <p:nvPicPr>
          <p:cNvPr id="3" name="Picture 2">
            <a:extLst>
              <a:ext uri="{FF2B5EF4-FFF2-40B4-BE49-F238E27FC236}">
                <a16:creationId xmlns:a16="http://schemas.microsoft.com/office/drawing/2014/main" id="{065D0E52-92E5-3109-2635-D9F164DECC16}"/>
              </a:ext>
            </a:extLst>
          </p:cNvPr>
          <p:cNvPicPr>
            <a:picLocks noChangeAspect="1"/>
          </p:cNvPicPr>
          <p:nvPr/>
        </p:nvPicPr>
        <p:blipFill>
          <a:blip r:embed="rId3"/>
          <a:stretch>
            <a:fillRect/>
          </a:stretch>
        </p:blipFill>
        <p:spPr>
          <a:xfrm>
            <a:off x="4337539" y="3048000"/>
            <a:ext cx="3516923"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777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0A177-2E26-AD50-AEC4-08F3CF01421B}"/>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142CA19A-8653-DF3F-0214-6386AED32D11}"/>
              </a:ext>
            </a:extLst>
          </p:cNvPr>
          <p:cNvGraphicFramePr>
            <a:graphicFrameLocks noGrp="1"/>
          </p:cNvGraphicFramePr>
          <p:nvPr>
            <p:extLst>
              <p:ext uri="{D42A27DB-BD31-4B8C-83A1-F6EECF244321}">
                <p14:modId xmlns:p14="http://schemas.microsoft.com/office/powerpoint/2010/main" val="1312334521"/>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350242">
                  <a:extLst>
                    <a:ext uri="{9D8B030D-6E8A-4147-A177-3AD203B41FA5}">
                      <a16:colId xmlns:a16="http://schemas.microsoft.com/office/drawing/2014/main" val="106515012"/>
                    </a:ext>
                  </a:extLst>
                </a:gridCol>
                <a:gridCol w="2992328">
                  <a:extLst>
                    <a:ext uri="{9D8B030D-6E8A-4147-A177-3AD203B41FA5}">
                      <a16:colId xmlns:a16="http://schemas.microsoft.com/office/drawing/2014/main" val="2435450396"/>
                    </a:ext>
                  </a:extLst>
                </a:gridCol>
              </a:tblGrid>
              <a:tr h="4251960">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6:27-29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6:44-45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3:16</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11:18</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AutoNum type="alphaLcParenBoth"/>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16:14</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685800" marR="0" lvl="0" indent="-685800" algn="l" defTabSz="914400" rtl="0" eaLnBrk="0" fontAlgn="base" latinLnBrk="0" hangingPunct="0">
                        <a:lnSpc>
                          <a:spcPct val="100000"/>
                        </a:lnSpc>
                        <a:spcBef>
                          <a:spcPts val="0"/>
                        </a:spcBef>
                        <a:spcAft>
                          <a:spcPts val="2400"/>
                        </a:spcAft>
                        <a:buClr>
                          <a:srgbClr val="00FFFF"/>
                        </a:buClr>
                        <a:buSzPct val="100000"/>
                        <a:buFont typeface="+mj-lt"/>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(f)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1 Cor. 12:9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(g)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Rom. 12:3</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(h)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Eph. 2:8-9</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a:t>
                      </a:r>
                      <a:r>
                        <a:rPr kumimoji="0" lang="en-US" sz="3200" b="0" i="0" u="none" strike="noStrike" kern="0" cap="none" spc="0" normalizeH="0" baseline="0" noProof="0" dirty="0" err="1">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i</a:t>
                      </a: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Philip. 1:29 </a:t>
                      </a:r>
                    </a:p>
                    <a:p>
                      <a:pPr marL="685800" marR="0" lvl="0" indent="-68580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None/>
                        <a:tabLst/>
                        <a:defRPr/>
                      </a:pPr>
                      <a:r>
                        <a:rPr kumimoji="0" lang="en-US" sz="3200" b="0" i="0" u="none" strike="noStrike" kern="0" cap="none" spc="0" normalizeH="0" baseline="0" noProof="0" dirty="0">
                          <a:ln>
                            <a:noFill/>
                          </a:ln>
                          <a:solidFill>
                            <a:schemeClr val="tx2"/>
                          </a:solidFill>
                          <a:effectLst>
                            <a:outerShdw blurRad="38100" dist="38100" dir="2700000" algn="tl">
                              <a:srgbClr val="000000"/>
                            </a:outerShdw>
                          </a:effectLst>
                          <a:uLnTx/>
                          <a:uFillTx/>
                          <a:latin typeface="Calibri" panose="020F0502020204030204" pitchFamily="34" charset="0"/>
                          <a:ea typeface="+mn-ea"/>
                          <a:cs typeface="Calibri" pitchFamily="34" charset="0"/>
                        </a:rPr>
                        <a:t>(j)	</a:t>
                      </a:r>
                      <a:r>
                        <a:rPr lang="en-US" sz="3200" b="1" u="sng" kern="1200" noProof="0" dirty="0">
                          <a:solidFill>
                            <a:srgbClr val="FFFFCC"/>
                          </a:solidFill>
                          <a:effectLst>
                            <a:outerShdw blurRad="38100" dist="38100" dir="2700000" algn="tl">
                              <a:srgbClr val="000000"/>
                            </a:outerShdw>
                          </a:effectLst>
                          <a:latin typeface="Calibri" panose="020F0502020204030204" pitchFamily="34" charset="0"/>
                          <a:ea typeface="+mn-ea"/>
                          <a:cs typeface="Calibri" pitchFamily="34" charset="0"/>
                        </a:rPr>
                        <a:t>2 Pet. 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pic>
        <p:nvPicPr>
          <p:cNvPr id="3074" name="Picture 2">
            <a:extLst>
              <a:ext uri="{FF2B5EF4-FFF2-40B4-BE49-F238E27FC236}">
                <a16:creationId xmlns:a16="http://schemas.microsoft.com/office/drawing/2014/main" id="{5F1496E4-94EC-0D0B-52BF-A17FABE17AB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42737" y="2057400"/>
            <a:ext cx="2306527"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63BD27DA-7870-0732-EB86-4A65CB571FD5}"/>
              </a:ext>
            </a:extLst>
          </p:cNvPr>
          <p:cNvSpPr txBox="1">
            <a:spLocks/>
          </p:cNvSpPr>
          <p:nvPr/>
        </p:nvSpPr>
        <p:spPr bwMode="auto">
          <a:xfrm>
            <a:off x="3405923" y="228600"/>
            <a:ext cx="538015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857250" indent="-857250" algn="ctr">
              <a:buFont typeface="+mj-lt"/>
              <a:buAutoNum type="romanLcPeriod" startAt="3"/>
            </a:pPr>
            <a:r>
              <a:rPr lang="en-US" sz="3600" kern="0">
                <a:effectLst>
                  <a:outerShdw blurRad="38100" dist="38100" dir="2700000" algn="tl">
                    <a:srgbClr val="000000">
                      <a:alpha val="43137"/>
                    </a:srgbClr>
                  </a:outerShdw>
                </a:effectLst>
              </a:rPr>
              <a:t>Calvinist Proof-Texts</a:t>
            </a:r>
            <a:endParaRPr lang="en-US" sz="4000" kern="0" dirty="0">
              <a:effectLst>
                <a:outerShdw blurRad="38100" dist="38100" dir="2700000" algn="tl">
                  <a:srgbClr val="000000">
                    <a:alpha val="43137"/>
                  </a:srgbClr>
                </a:outerShdw>
              </a:effectLst>
              <a:ea typeface="Calibri" pitchFamily="34" charset="0"/>
              <a:cs typeface="Calibri" pitchFamily="34" charset="0"/>
            </a:endParaRPr>
          </a:p>
        </p:txBody>
      </p:sp>
    </p:spTree>
    <p:extLst>
      <p:ext uri="{BB962C8B-B14F-4D97-AF65-F5344CB8AC3E}">
        <p14:creationId xmlns:p14="http://schemas.microsoft.com/office/powerpoint/2010/main" val="2786534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2385268"/>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1:1</a:t>
            </a:r>
          </a:p>
          <a:p>
            <a:pPr algn="just"/>
            <a:r>
              <a:rPr lang="en-US" altLang="en-US" sz="3300" kern="0" dirty="0">
                <a:latin typeface="Calibri" panose="020F0502020204030204" pitchFamily="34" charset="0"/>
                <a:cs typeface="Calibri" panose="020F0502020204030204" pitchFamily="34" charset="0"/>
              </a:rPr>
              <a:t>“</a:t>
            </a:r>
            <a:r>
              <a:rPr lang="en-US" sz="3300" b="0" i="0" u="none" strike="noStrike" dirty="0">
                <a:effectLst/>
                <a:latin typeface="Calibri" panose="020F0502020204030204" pitchFamily="34" charset="0"/>
                <a:cs typeface="Calibri" panose="020F0502020204030204" pitchFamily="34" charset="0"/>
              </a:rPr>
              <a:t>Simon Peter, a bond-servant and apostle of Jesus Christ, To those who have </a:t>
            </a:r>
            <a:r>
              <a:rPr lang="en-US" sz="3300" b="1" i="0" u="sng" strike="noStrike" dirty="0">
                <a:solidFill>
                  <a:srgbClr val="FFFFCC"/>
                </a:solidFill>
                <a:effectLst/>
                <a:latin typeface="Calibri" panose="020F0502020204030204" pitchFamily="34" charset="0"/>
                <a:cs typeface="Calibri" panose="020F0502020204030204" pitchFamily="34" charset="0"/>
              </a:rPr>
              <a:t>received a faith</a:t>
            </a:r>
            <a:r>
              <a:rPr lang="en-US" sz="3300" b="0" i="0" u="none" strike="noStrike" dirty="0">
                <a:effectLst/>
                <a:latin typeface="Calibri" panose="020F0502020204030204" pitchFamily="34" charset="0"/>
                <a:cs typeface="Calibri" panose="020F0502020204030204" pitchFamily="34" charset="0"/>
              </a:rPr>
              <a:t> of the same kind as ours, by the righteousness of our God and Savior, Jesus Christ.”</a:t>
            </a:r>
          </a:p>
        </p:txBody>
      </p:sp>
      <p:pic>
        <p:nvPicPr>
          <p:cNvPr id="2" name="Picture 1">
            <a:extLst>
              <a:ext uri="{FF2B5EF4-FFF2-40B4-BE49-F238E27FC236}">
                <a16:creationId xmlns:a16="http://schemas.microsoft.com/office/drawing/2014/main" id="{B682DE48-D9EA-4CF1-4892-033192EA76AB}"/>
              </a:ext>
            </a:extLst>
          </p:cNvPr>
          <p:cNvPicPr>
            <a:picLocks noChangeAspect="1"/>
          </p:cNvPicPr>
          <p:nvPr/>
        </p:nvPicPr>
        <p:blipFill>
          <a:blip r:embed="rId3"/>
          <a:stretch>
            <a:fillRect/>
          </a:stretch>
        </p:blipFill>
        <p:spPr>
          <a:xfrm>
            <a:off x="5217033" y="2590800"/>
            <a:ext cx="1757934"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61407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6BB0D-AAEF-1C50-2AD6-A295DAE06B69}"/>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8CC494E-6634-DDEF-370D-2BC9B1F636FC}"/>
              </a:ext>
            </a:extLst>
          </p:cNvPr>
          <p:cNvSpPr>
            <a:spLocks noGrp="1"/>
          </p:cNvSpPr>
          <p:nvPr>
            <p:ph type="title"/>
          </p:nvPr>
        </p:nvSpPr>
        <p:spPr>
          <a:xfrm>
            <a:off x="266700" y="228600"/>
            <a:ext cx="11658600" cy="914400"/>
          </a:xfrm>
        </p:spPr>
        <p:txBody>
          <a:bodyPr/>
          <a:lstStyle/>
          <a:p>
            <a:pPr marL="742950" indent="-742950" algn="ctr">
              <a:spcBef>
                <a:spcPts val="0"/>
              </a:spcBef>
              <a:spcAft>
                <a:spcPts val="2400"/>
              </a:spcAft>
              <a:buClr>
                <a:srgbClr val="FFC000"/>
              </a:buClr>
              <a:buSzPct val="100000"/>
              <a:buFont typeface="+mj-lt"/>
              <a:buAutoNum type="alphaLcParenR"/>
              <a:defRPr/>
            </a:pPr>
            <a:r>
              <a:rPr lang="en-US" sz="3600" dirty="0">
                <a:effectLst>
                  <a:outerShdw blurRad="38100" dist="38100" dir="2700000" algn="tl">
                    <a:srgbClr val="000000">
                      <a:alpha val="43137"/>
                    </a:srgbClr>
                  </a:outerShdw>
                </a:effectLst>
              </a:rPr>
              <a:t>Faith is a Gift?</a:t>
            </a:r>
          </a:p>
        </p:txBody>
      </p:sp>
      <p:sp>
        <p:nvSpPr>
          <p:cNvPr id="3" name="Content Placeholder 2">
            <a:extLst>
              <a:ext uri="{FF2B5EF4-FFF2-40B4-BE49-F238E27FC236}">
                <a16:creationId xmlns:a16="http://schemas.microsoft.com/office/drawing/2014/main" id="{AF7F678D-02D1-9802-5551-43432D43E1F9}"/>
              </a:ext>
            </a:extLst>
          </p:cNvPr>
          <p:cNvSpPr>
            <a:spLocks noGrp="1"/>
          </p:cNvSpPr>
          <p:nvPr>
            <p:ph idx="1"/>
          </p:nvPr>
        </p:nvSpPr>
        <p:spPr>
          <a:xfrm>
            <a:off x="1524000" y="1600200"/>
            <a:ext cx="5943600" cy="4956980"/>
          </a:xfrm>
        </p:spPr>
        <p:txBody>
          <a:bodyPr/>
          <a:lstStyle/>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Calvinist Examples</a:t>
            </a:r>
          </a:p>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Faith is a work? </a:t>
            </a:r>
          </a:p>
          <a:p>
            <a:pPr marL="685800" lvl="1" indent="-681038" algn="just">
              <a:spcBef>
                <a:spcPts val="0"/>
              </a:spcBef>
              <a:spcAft>
                <a:spcPts val="3000"/>
              </a:spcAft>
              <a:buClr>
                <a:schemeClr val="tx2"/>
              </a:buClr>
              <a:buSzPct val="100000"/>
              <a:buFont typeface="+mj-lt"/>
              <a:buAutoNum type="romanLcPeriod"/>
              <a:defRPr/>
            </a:pPr>
            <a:r>
              <a:rPr lang="en-US" dirty="0">
                <a:effectLst/>
                <a:cs typeface="Calibri" pitchFamily="34" charset="0"/>
              </a:rPr>
              <a:t>Calvinist Proof texts</a:t>
            </a:r>
          </a:p>
          <a:p>
            <a:pPr marL="685800" lvl="1" indent="-681038" algn="just">
              <a:spcBef>
                <a:spcPts val="0"/>
              </a:spcBef>
              <a:spcAft>
                <a:spcPts val="3000"/>
              </a:spcAft>
              <a:buClr>
                <a:schemeClr val="tx2"/>
              </a:buClr>
              <a:buSzPct val="100000"/>
              <a:buFont typeface="+mj-lt"/>
              <a:buAutoNum type="romanLcPeriod"/>
              <a:defRPr/>
            </a:pPr>
            <a:r>
              <a:rPr lang="en-US" b="1" u="sng" dirty="0">
                <a:solidFill>
                  <a:srgbClr val="FFFFCC"/>
                </a:solidFill>
                <a:effectLst/>
                <a:cs typeface="Calibri" pitchFamily="34" charset="0"/>
              </a:rPr>
              <a:t>Miscellaneous problems</a:t>
            </a:r>
          </a:p>
        </p:txBody>
      </p:sp>
      <p:pic>
        <p:nvPicPr>
          <p:cNvPr id="2" name="Picture 2">
            <a:extLst>
              <a:ext uri="{FF2B5EF4-FFF2-40B4-BE49-F238E27FC236}">
                <a16:creationId xmlns:a16="http://schemas.microsoft.com/office/drawing/2014/main" id="{2293A932-DE81-E6DC-3FB8-9EAA39FB1F1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24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685800"/>
          </a:xfrm>
        </p:spPr>
        <p:txBody>
          <a:bodyPr/>
          <a:lstStyle/>
          <a:p>
            <a:pPr algn="ctr"/>
            <a:r>
              <a:rPr lang="en-US" sz="3600" dirty="0">
                <a:effectLst>
                  <a:outerShdw blurRad="38100" dist="38100" dir="2700000" algn="tl">
                    <a:srgbClr val="000000">
                      <a:alpha val="43137"/>
                    </a:srgbClr>
                  </a:outerShdw>
                </a:effectLst>
                <a:cs typeface="Calibri" pitchFamily="34" charset="0"/>
              </a:rPr>
              <a:t>iv. Miscellaneous Problems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10363200" cy="5562600"/>
          </a:xfrm>
        </p:spPr>
        <p:txBody>
          <a:bodyPr/>
          <a:lstStyle/>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Degree of faith mentioned? (Matt. 8:5-13)</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to believe?</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for not believing (John 3:18; 5:40)</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the instrument with the agent</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Reverses the subject (man)‒object (God) relationship</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Romans 10:17</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how the Gospel is shared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A lively corpse indeed?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 Catholic roots </a:t>
            </a:r>
          </a:p>
        </p:txBody>
      </p:sp>
      <p:pic>
        <p:nvPicPr>
          <p:cNvPr id="6" name="Picture 2">
            <a:extLst>
              <a:ext uri="{FF2B5EF4-FFF2-40B4-BE49-F238E27FC236}">
                <a16:creationId xmlns:a16="http://schemas.microsoft.com/office/drawing/2014/main" id="{AFE29B1C-888A-4741-8BAF-E67070F2B5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25146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402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685800"/>
          </a:xfrm>
        </p:spPr>
        <p:txBody>
          <a:bodyPr/>
          <a:lstStyle/>
          <a:p>
            <a:pPr algn="ctr"/>
            <a:r>
              <a:rPr lang="en-US" sz="3600" dirty="0">
                <a:effectLst>
                  <a:outerShdw blurRad="38100" dist="38100" dir="2700000" algn="tl">
                    <a:srgbClr val="000000">
                      <a:alpha val="43137"/>
                    </a:srgbClr>
                  </a:outerShdw>
                </a:effectLst>
                <a:cs typeface="Calibri" pitchFamily="34" charset="0"/>
              </a:rPr>
              <a:t>iv. Miscellaneous Problems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10363200" cy="5562600"/>
          </a:xfrm>
        </p:spPr>
        <p:txBody>
          <a:bodyPr/>
          <a:lstStyle/>
          <a:p>
            <a:pPr marL="457200" indent="-457200">
              <a:spcBef>
                <a:spcPts val="0"/>
              </a:spcBef>
              <a:spcAft>
                <a:spcPts val="1200"/>
              </a:spcAft>
              <a:buSzPct val="90000"/>
              <a:defRPr/>
            </a:pPr>
            <a:r>
              <a:rPr lang="en-US" sz="3000" b="1" u="sng" dirty="0">
                <a:solidFill>
                  <a:srgbClr val="FFFFCC"/>
                </a:solidFill>
                <a:effectLst>
                  <a:outerShdw blurRad="38100" dist="38100" dir="2700000" algn="tl">
                    <a:srgbClr val="000000">
                      <a:alpha val="43137"/>
                    </a:srgbClr>
                  </a:outerShdw>
                </a:effectLst>
                <a:cs typeface="Calibri" pitchFamily="34" charset="0"/>
              </a:rPr>
              <a:t>Degree of faith mentioned? (Matt. 8:5-13)</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to believe?</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for not believing (John 3:18; 5:40)</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the instrument with the agent</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Reverses the subject (man)‒object (God) relationship</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Romans 10:17</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how the Gospel is shared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A lively corpse indeed?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 Catholic roots </a:t>
            </a:r>
          </a:p>
        </p:txBody>
      </p:sp>
      <p:pic>
        <p:nvPicPr>
          <p:cNvPr id="6" name="Picture 2">
            <a:extLst>
              <a:ext uri="{FF2B5EF4-FFF2-40B4-BE49-F238E27FC236}">
                <a16:creationId xmlns:a16="http://schemas.microsoft.com/office/drawing/2014/main" id="{AFE29B1C-888A-4741-8BAF-E67070F2B5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25146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871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066800"/>
            <a:ext cx="10972800" cy="3810000"/>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“A Roman centurion is another example of a person who exercised faith (Matt. 8:5–13). Marveling at his faith, Jesus said, ‘Truly I say to you, I have not found such great faith with anyone in Israel’ (v. 10). Jesus’ reference to the centurion’s ‘great faith’ makes sense only if that faith came from the centurion and not God. For why would Christ emphasize the centurion‘s degree of faith if it came from God?”</a:t>
            </a:r>
          </a:p>
        </p:txBody>
      </p:sp>
      <p:sp>
        <p:nvSpPr>
          <p:cNvPr id="6" name="Rectangle 2"/>
          <p:cNvSpPr>
            <a:spLocks noChangeArrowheads="1"/>
          </p:cNvSpPr>
          <p:nvPr/>
        </p:nvSpPr>
        <p:spPr bwMode="auto">
          <a:xfrm>
            <a:off x="914401" y="218388"/>
            <a:ext cx="10363199" cy="6960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René A. Lopez</a:t>
            </a:r>
          </a:p>
        </p:txBody>
      </p:sp>
      <p:sp>
        <p:nvSpPr>
          <p:cNvPr id="2" name="Rectangle 1">
            <a:extLst>
              <a:ext uri="{FF2B5EF4-FFF2-40B4-BE49-F238E27FC236}">
                <a16:creationId xmlns:a16="http://schemas.microsoft.com/office/drawing/2014/main" id="{B3A1C6A8-DD6B-4946-A05C-D3B350B1DE81}"/>
              </a:ext>
            </a:extLst>
          </p:cNvPr>
          <p:cNvSpPr/>
          <p:nvPr/>
        </p:nvSpPr>
        <p:spPr>
          <a:xfrm>
            <a:off x="419100" y="6400800"/>
            <a:ext cx="11353800" cy="369332"/>
          </a:xfrm>
          <a:prstGeom prst="rect">
            <a:avLst/>
          </a:prstGeom>
        </p:spPr>
        <p:txBody>
          <a:bodyPr wrap="square">
            <a:spAutoFit/>
          </a:bodyPr>
          <a:lstStyle/>
          <a:p>
            <a:pPr algn="ctr">
              <a:defRPr/>
            </a:pPr>
            <a:r>
              <a:rPr lang="en-US" sz="1800" i="1" dirty="0">
                <a:latin typeface="Calibri" panose="020F0502020204030204" pitchFamily="34" charset="0"/>
                <a:cs typeface="Calibri" panose="020F0502020204030204" pitchFamily="34" charset="0"/>
              </a:rPr>
              <a:t>“Is Faith a Gift From God or a Human Exercise?,”</a:t>
            </a:r>
            <a:r>
              <a:rPr lang="en-US" sz="1800" dirty="0">
                <a:latin typeface="Calibri" panose="020F0502020204030204" pitchFamily="34" charset="0"/>
                <a:cs typeface="Calibri" panose="020F0502020204030204" pitchFamily="34" charset="0"/>
              </a:rPr>
              <a:t> Bibliotheca Sacra 164 (July–September 2007): 264.</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67272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2523768"/>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22:32</a:t>
            </a:r>
          </a:p>
          <a:p>
            <a:pPr algn="just"/>
            <a:r>
              <a:rPr lang="en-US" altLang="en-US" sz="3600" kern="0" dirty="0">
                <a:latin typeface="Calibri" panose="020F0502020204030204" pitchFamily="34" charset="0"/>
                <a:cs typeface="Calibri" panose="020F0502020204030204" pitchFamily="34" charset="0"/>
              </a:rPr>
              <a:t>“</a:t>
            </a:r>
            <a:r>
              <a:rPr lang="en-US" sz="3600" b="0" i="0" u="none" strike="noStrike" dirty="0">
                <a:effectLst/>
                <a:latin typeface="Calibri" panose="020F0502020204030204" pitchFamily="34" charset="0"/>
                <a:cs typeface="Calibri" panose="020F0502020204030204" pitchFamily="34" charset="0"/>
              </a:rPr>
              <a:t>but I have prayed for you, that </a:t>
            </a:r>
            <a:r>
              <a:rPr lang="en-US" sz="3600" b="1" i="0" u="sng" strike="noStrike" dirty="0">
                <a:solidFill>
                  <a:srgbClr val="FFFFCC"/>
                </a:solidFill>
                <a:effectLst/>
                <a:latin typeface="Calibri" panose="020F0502020204030204" pitchFamily="34" charset="0"/>
                <a:cs typeface="Calibri" panose="020F0502020204030204" pitchFamily="34" charset="0"/>
              </a:rPr>
              <a:t>your faith</a:t>
            </a:r>
            <a:r>
              <a:rPr lang="en-US" sz="3600" b="0" i="0" u="none" strike="noStrike" dirty="0">
                <a:effectLst/>
                <a:latin typeface="Calibri" panose="020F0502020204030204" pitchFamily="34" charset="0"/>
                <a:cs typeface="Calibri" panose="020F0502020204030204" pitchFamily="34" charset="0"/>
              </a:rPr>
              <a:t> may not fail; and you, when once you have turned again, strengthen your brothers.”</a:t>
            </a:r>
          </a:p>
        </p:txBody>
      </p:sp>
      <p:pic>
        <p:nvPicPr>
          <p:cNvPr id="2" name="Picture 1">
            <a:extLst>
              <a:ext uri="{FF2B5EF4-FFF2-40B4-BE49-F238E27FC236}">
                <a16:creationId xmlns:a16="http://schemas.microsoft.com/office/drawing/2014/main" id="{4C54BF96-6B0D-C1AE-CA41-73D6EA87B5A3}"/>
              </a:ext>
            </a:extLst>
          </p:cNvPr>
          <p:cNvPicPr>
            <a:picLocks noChangeAspect="1"/>
          </p:cNvPicPr>
          <p:nvPr/>
        </p:nvPicPr>
        <p:blipFill>
          <a:blip r:embed="rId3"/>
          <a:stretch>
            <a:fillRect/>
          </a:stretch>
        </p:blipFill>
        <p:spPr>
          <a:xfrm>
            <a:off x="5164157" y="2590800"/>
            <a:ext cx="1863687"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244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685800"/>
          </a:xfrm>
        </p:spPr>
        <p:txBody>
          <a:bodyPr/>
          <a:lstStyle/>
          <a:p>
            <a:pPr algn="ctr"/>
            <a:r>
              <a:rPr lang="en-US" sz="3600" dirty="0">
                <a:effectLst>
                  <a:outerShdw blurRad="38100" dist="38100" dir="2700000" algn="tl">
                    <a:srgbClr val="000000">
                      <a:alpha val="43137"/>
                    </a:srgbClr>
                  </a:outerShdw>
                </a:effectLst>
                <a:cs typeface="Calibri" pitchFamily="34" charset="0"/>
              </a:rPr>
              <a:t>iv. Miscellaneous Problems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10363200" cy="5562600"/>
          </a:xfrm>
        </p:spPr>
        <p:txBody>
          <a:bodyPr/>
          <a:lstStyle/>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Degree of faith mentioned? (Matt. 8:5-13)</a:t>
            </a:r>
          </a:p>
          <a:p>
            <a:pPr marL="457200" indent="-457200">
              <a:spcBef>
                <a:spcPts val="0"/>
              </a:spcBef>
              <a:spcAft>
                <a:spcPts val="1200"/>
              </a:spcAft>
              <a:buSzPct val="90000"/>
              <a:defRPr/>
            </a:pPr>
            <a:r>
              <a:rPr lang="en-US" sz="3000" b="1" u="sng" dirty="0">
                <a:solidFill>
                  <a:srgbClr val="FFFFCC"/>
                </a:solidFill>
                <a:effectLst>
                  <a:outerShdw blurRad="38100" dist="38100" dir="2700000" algn="tl">
                    <a:srgbClr val="000000">
                      <a:alpha val="43137"/>
                    </a:srgbClr>
                  </a:outerShdw>
                </a:effectLst>
                <a:cs typeface="Calibri" pitchFamily="34" charset="0"/>
              </a:rPr>
              <a:t>Responsibility to believe?</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for not believing (John 3:18; 5:40)</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the instrument with the agent</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Reverses the subject (man)‒object (God) relationship</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Romans 10:17</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how the Gospel is shared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A lively corpse indeed?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 Catholic roots </a:t>
            </a:r>
          </a:p>
        </p:txBody>
      </p:sp>
      <p:pic>
        <p:nvPicPr>
          <p:cNvPr id="6" name="Picture 2">
            <a:extLst>
              <a:ext uri="{FF2B5EF4-FFF2-40B4-BE49-F238E27FC236}">
                <a16:creationId xmlns:a16="http://schemas.microsoft.com/office/drawing/2014/main" id="{AFE29B1C-888A-4741-8BAF-E67070F2B5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25146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125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05346782-55FB-41A9-9C27-13B266BC1410}"/>
              </a:ext>
            </a:extLst>
          </p:cNvPr>
          <p:cNvGraphicFramePr>
            <a:graphicFrameLocks noGrp="1"/>
          </p:cNvGraphicFramePr>
          <p:nvPr/>
        </p:nvGraphicFramePr>
        <p:xfrm>
          <a:off x="589073" y="1524000"/>
          <a:ext cx="11013855" cy="42519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3671285">
                  <a:extLst>
                    <a:ext uri="{9D8B030D-6E8A-4147-A177-3AD203B41FA5}">
                      <a16:colId xmlns:a16="http://schemas.microsoft.com/office/drawing/2014/main" val="106515012"/>
                    </a:ext>
                  </a:extLst>
                </a:gridCol>
                <a:gridCol w="3671285">
                  <a:extLst>
                    <a:ext uri="{9D8B030D-6E8A-4147-A177-3AD203B41FA5}">
                      <a16:colId xmlns:a16="http://schemas.microsoft.com/office/drawing/2014/main" val="2435450396"/>
                    </a:ext>
                  </a:extLst>
                </a:gridCol>
              </a:tblGrid>
              <a:tr h="4251960">
                <a:tc>
                  <a:txBody>
                    <a:bodyPr/>
                    <a:lstStyle/>
                    <a:p>
                      <a:pPr marL="742950" marR="0" lvl="0" indent="-742950" algn="l" defTabSz="914400" rtl="0" eaLnBrk="0" fontAlgn="base" latinLnBrk="0" hangingPunct="0">
                        <a:lnSpc>
                          <a:spcPct val="100000"/>
                        </a:lnSpc>
                        <a:spcBef>
                          <a:spcPts val="0"/>
                        </a:spcBef>
                        <a:spcAft>
                          <a:spcPts val="2400"/>
                        </a:spcAft>
                        <a:buClr>
                          <a:srgbClr val="00FFFF"/>
                        </a:buClr>
                        <a:buSzPct val="100000"/>
                        <a:buFont typeface="+mj-lt"/>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1:12-13</a:t>
                      </a:r>
                    </a:p>
                    <a:p>
                      <a:pPr marL="742950" marR="0" lvl="0" indent="-742950" algn="l" defTabSz="914400" rtl="0" eaLnBrk="0" fontAlgn="base" latinLnBrk="0" hangingPunct="0">
                        <a:lnSpc>
                          <a:spcPct val="100000"/>
                        </a:lnSpc>
                        <a:spcBef>
                          <a:spcPts val="0"/>
                        </a:spcBef>
                        <a:spcAft>
                          <a:spcPts val="2400"/>
                        </a:spcAft>
                        <a:buClr>
                          <a:srgbClr val="00FFFF"/>
                        </a:buClr>
                        <a:buSzPct val="100000"/>
                        <a:buFont typeface="+mj-lt"/>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3:16</a:t>
                      </a:r>
                    </a:p>
                    <a:p>
                      <a:pPr marL="742950" marR="0" lvl="0" indent="-742950" algn="l" defTabSz="914400" rtl="0" eaLnBrk="0" fontAlgn="base" latinLnBrk="0" hangingPunct="0">
                        <a:lnSpc>
                          <a:spcPct val="100000"/>
                        </a:lnSpc>
                        <a:spcBef>
                          <a:spcPts val="0"/>
                        </a:spcBef>
                        <a:spcAft>
                          <a:spcPts val="2400"/>
                        </a:spcAft>
                        <a:buClr>
                          <a:srgbClr val="00FFFF"/>
                        </a:buClr>
                        <a:buSzPct val="100000"/>
                        <a:buFont typeface="+mj-lt"/>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3:36 </a:t>
                      </a:r>
                    </a:p>
                    <a:p>
                      <a:pPr marL="742950" marR="0" lvl="0" indent="-742950" algn="l" defTabSz="914400" rtl="0" eaLnBrk="0" fontAlgn="base" latinLnBrk="0" hangingPunct="0">
                        <a:lnSpc>
                          <a:spcPct val="100000"/>
                        </a:lnSpc>
                        <a:spcBef>
                          <a:spcPts val="0"/>
                        </a:spcBef>
                        <a:spcAft>
                          <a:spcPts val="2400"/>
                        </a:spcAft>
                        <a:buClr>
                          <a:srgbClr val="00FFFF"/>
                        </a:buClr>
                        <a:buSzPct val="100000"/>
                        <a:buFont typeface="+mj-lt"/>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5:24</a:t>
                      </a:r>
                    </a:p>
                    <a:p>
                      <a:pPr marL="742950" marR="0" lvl="0" indent="-742950" algn="l" defTabSz="914400" rtl="0" eaLnBrk="0" fontAlgn="base" latinLnBrk="0" hangingPunct="0">
                        <a:lnSpc>
                          <a:spcPct val="100000"/>
                        </a:lnSpc>
                        <a:spcBef>
                          <a:spcPts val="0"/>
                        </a:spcBef>
                        <a:spcAft>
                          <a:spcPts val="2400"/>
                        </a:spcAft>
                        <a:buClr>
                          <a:srgbClr val="00FFFF"/>
                        </a:buClr>
                        <a:buSzPct val="100000"/>
                        <a:buFont typeface="+mj-lt"/>
                        <a:buAutoNum type="alphaL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John 6:47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742950" marR="0" lvl="0" indent="-742950" algn="l" defTabSz="914400" rtl="0" eaLnBrk="0" fontAlgn="base" latinLnBrk="0" hangingPunct="0">
                        <a:lnSpc>
                          <a:spcPct val="100000"/>
                        </a:lnSpc>
                        <a:spcBef>
                          <a:spcPts val="0"/>
                        </a:spcBef>
                        <a:spcAft>
                          <a:spcPts val="2400"/>
                        </a:spcAft>
                        <a:buClr>
                          <a:srgbClr val="00FFFF"/>
                        </a:buClr>
                        <a:buSzPct val="100000"/>
                        <a:buFont typeface="+mj-lt"/>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Acts 16:31</a:t>
                      </a:r>
                    </a:p>
                    <a:p>
                      <a:pPr marL="742950" marR="0" lvl="0" indent="-742950" algn="l" defTabSz="914400" rtl="0" eaLnBrk="0" fontAlgn="base" latinLnBrk="0" hangingPunct="0">
                        <a:lnSpc>
                          <a:spcPct val="100000"/>
                        </a:lnSpc>
                        <a:spcBef>
                          <a:spcPts val="0"/>
                        </a:spcBef>
                        <a:spcAft>
                          <a:spcPts val="2400"/>
                        </a:spcAft>
                        <a:buClr>
                          <a:srgbClr val="00FFFF"/>
                        </a:buClr>
                        <a:buSzPct val="100000"/>
                        <a:buFont typeface="+mj-lt"/>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Rom. 3:21-22</a:t>
                      </a:r>
                    </a:p>
                    <a:p>
                      <a:pPr marL="742950" marR="0" lvl="0" indent="-742950" algn="l" defTabSz="914400" rtl="0" eaLnBrk="0" fontAlgn="base" latinLnBrk="0" hangingPunct="0">
                        <a:lnSpc>
                          <a:spcPct val="100000"/>
                        </a:lnSpc>
                        <a:spcBef>
                          <a:spcPts val="0"/>
                        </a:spcBef>
                        <a:spcAft>
                          <a:spcPts val="2400"/>
                        </a:spcAft>
                        <a:buClr>
                          <a:srgbClr val="00FFFF"/>
                        </a:buClr>
                        <a:buSzPct val="100000"/>
                        <a:buFont typeface="+mj-lt"/>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Rom. 3:25-26</a:t>
                      </a:r>
                    </a:p>
                    <a:p>
                      <a:pPr marL="742950" marR="0" lvl="0" indent="-742950" algn="l" defTabSz="914400" rtl="0" eaLnBrk="0" fontAlgn="base" latinLnBrk="0" hangingPunct="0">
                        <a:lnSpc>
                          <a:spcPct val="100000"/>
                        </a:lnSpc>
                        <a:spcBef>
                          <a:spcPts val="0"/>
                        </a:spcBef>
                        <a:spcAft>
                          <a:spcPts val="2400"/>
                        </a:spcAft>
                        <a:buClr>
                          <a:srgbClr val="00FFFF"/>
                        </a:buClr>
                        <a:buSzPct val="100000"/>
                        <a:buFont typeface="+mj-lt"/>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Rom. 4:3-6</a:t>
                      </a:r>
                    </a:p>
                    <a:p>
                      <a:pPr marL="742950" marR="0" lvl="0" indent="-742950" algn="l" defTabSz="914400" rtl="0" eaLnBrk="0" fontAlgn="base" latinLnBrk="0" hangingPunct="0">
                        <a:lnSpc>
                          <a:spcPct val="100000"/>
                        </a:lnSpc>
                        <a:spcBef>
                          <a:spcPts val="0"/>
                        </a:spcBef>
                        <a:spcAft>
                          <a:spcPts val="2400"/>
                        </a:spcAft>
                        <a:buClr>
                          <a:srgbClr val="00FFFF"/>
                        </a:buClr>
                        <a:buSzPct val="100000"/>
                        <a:buFont typeface="+mj-lt"/>
                        <a:buAutoNum type="alphaL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Eph. 2:8</a:t>
                      </a: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p:cNvSpPr>
            <a:spLocks noGrp="1"/>
          </p:cNvSpPr>
          <p:nvPr>
            <p:ph type="title"/>
          </p:nvPr>
        </p:nvSpPr>
        <p:spPr>
          <a:xfrm>
            <a:off x="3265061" y="228600"/>
            <a:ext cx="5661878" cy="914400"/>
          </a:xfrm>
        </p:spPr>
        <p:txBody>
          <a:bodyPr/>
          <a:lstStyle/>
          <a:p>
            <a:pPr algn="ctr"/>
            <a:r>
              <a:rPr lang="en-US" sz="3600" dirty="0">
                <a:effectLst>
                  <a:outerShdw blurRad="38100" dist="38100" dir="2700000" algn="tl">
                    <a:srgbClr val="000000">
                      <a:alpha val="43137"/>
                    </a:srgbClr>
                  </a:outerShdw>
                </a:effectLst>
              </a:rPr>
              <a:t>The Responsibility to Believe</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42737" y="2057400"/>
            <a:ext cx="230652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522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C0299-20BE-86F4-0035-2BA02E69966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586EE5-BCE0-2142-DAEC-A6C0BF015B10}"/>
              </a:ext>
            </a:extLst>
          </p:cNvPr>
          <p:cNvSpPr>
            <a:spLocks noGrp="1"/>
          </p:cNvSpPr>
          <p:nvPr>
            <p:ph idx="1"/>
          </p:nvPr>
        </p:nvSpPr>
        <p:spPr>
          <a:xfrm>
            <a:off x="609600" y="1600200"/>
            <a:ext cx="7620000" cy="50292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Calvinistic arguments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God’s grace</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 by disbelieving</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6:44?</a:t>
            </a:r>
          </a:p>
        </p:txBody>
      </p:sp>
      <p:sp>
        <p:nvSpPr>
          <p:cNvPr id="4" name="Title 1">
            <a:extLst>
              <a:ext uri="{FF2B5EF4-FFF2-40B4-BE49-F238E27FC236}">
                <a16:creationId xmlns:a16="http://schemas.microsoft.com/office/drawing/2014/main" id="{42F5CE23-B06F-6B4D-8EEE-1B870FE25695}"/>
              </a:ext>
            </a:extLst>
          </p:cNvPr>
          <p:cNvSpPr>
            <a:spLocks noGrp="1"/>
          </p:cNvSpPr>
          <p:nvPr>
            <p:ph type="title"/>
          </p:nvPr>
        </p:nvSpPr>
        <p:spPr>
          <a:xfrm>
            <a:off x="1143000" y="228600"/>
            <a:ext cx="9220200" cy="914400"/>
          </a:xfrm>
        </p:spPr>
        <p:txBody>
          <a:bodyPr/>
          <a:lstStyle/>
          <a:p>
            <a:pPr marL="742950" indent="-742950" algn="ctr">
              <a:buClr>
                <a:srgbClr val="CC66FF"/>
              </a:buClr>
              <a:buFont typeface="+mj-lt"/>
              <a:buAutoNum type="alphaUcPeriod" startAt="4"/>
            </a:pPr>
            <a:r>
              <a:rPr lang="en-US" sz="3600" dirty="0">
                <a:effectLst>
                  <a:outerShdw blurRad="38100" dist="38100" dir="2700000" algn="tl">
                    <a:srgbClr val="000000">
                      <a:alpha val="43137"/>
                    </a:srgbClr>
                  </a:outerShdw>
                </a:effectLst>
              </a:rPr>
              <a:t>Irresistible Grace</a:t>
            </a:r>
          </a:p>
        </p:txBody>
      </p:sp>
      <p:pic>
        <p:nvPicPr>
          <p:cNvPr id="2" name="Picture 2">
            <a:extLst>
              <a:ext uri="{FF2B5EF4-FFF2-40B4-BE49-F238E27FC236}">
                <a16:creationId xmlns:a16="http://schemas.microsoft.com/office/drawing/2014/main" id="{4332EE08-53FE-6642-DEDB-7284EA8739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455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685800"/>
          </a:xfrm>
        </p:spPr>
        <p:txBody>
          <a:bodyPr/>
          <a:lstStyle/>
          <a:p>
            <a:pPr algn="ctr"/>
            <a:r>
              <a:rPr lang="en-US" sz="3600" dirty="0">
                <a:effectLst>
                  <a:outerShdw blurRad="38100" dist="38100" dir="2700000" algn="tl">
                    <a:srgbClr val="000000">
                      <a:alpha val="43137"/>
                    </a:srgbClr>
                  </a:outerShdw>
                </a:effectLst>
                <a:cs typeface="Calibri" pitchFamily="34" charset="0"/>
              </a:rPr>
              <a:t>iv. Miscellaneous Problems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10363200" cy="5562600"/>
          </a:xfrm>
        </p:spPr>
        <p:txBody>
          <a:bodyPr/>
          <a:lstStyle/>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Degree of faith mentioned? (Matt. 8:5-13)</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to believe?</a:t>
            </a:r>
          </a:p>
          <a:p>
            <a:pPr marL="457200" indent="-457200">
              <a:spcBef>
                <a:spcPts val="0"/>
              </a:spcBef>
              <a:spcAft>
                <a:spcPts val="1200"/>
              </a:spcAft>
              <a:buSzPct val="90000"/>
              <a:defRPr/>
            </a:pPr>
            <a:r>
              <a:rPr lang="en-US" sz="3000" b="1" u="sng" dirty="0">
                <a:solidFill>
                  <a:srgbClr val="FFFFCC"/>
                </a:solidFill>
                <a:effectLst>
                  <a:outerShdw blurRad="38100" dist="38100" dir="2700000" algn="tl">
                    <a:srgbClr val="000000">
                      <a:alpha val="43137"/>
                    </a:srgbClr>
                  </a:outerShdw>
                </a:effectLst>
                <a:cs typeface="Calibri" pitchFamily="34" charset="0"/>
              </a:rPr>
              <a:t>Responsibility for not believing (John 3:18; 5:40)</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the instrument with the agent</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Reverses the subject (man)‒object (God) relationship</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Romans 10:17</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how the Gospel is shared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A lively corpse indeed?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 Catholic roots </a:t>
            </a:r>
          </a:p>
        </p:txBody>
      </p:sp>
      <p:pic>
        <p:nvPicPr>
          <p:cNvPr id="6" name="Picture 2">
            <a:extLst>
              <a:ext uri="{FF2B5EF4-FFF2-40B4-BE49-F238E27FC236}">
                <a16:creationId xmlns:a16="http://schemas.microsoft.com/office/drawing/2014/main" id="{AFE29B1C-888A-4741-8BAF-E67070F2B5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25146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021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286000"/>
            <a:ext cx="10972800"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20000"/>
              </a:spcBef>
              <a:buClr>
                <a:schemeClr val="tx2"/>
              </a:buClr>
              <a:buSzPct val="75000"/>
              <a:defRPr/>
            </a:pPr>
            <a:r>
              <a:rPr lang="en-US" altLang="en-US" sz="3200" dirty="0">
                <a:effectLst>
                  <a:outerShdw blurRad="38100" dist="38100" dir="2700000" algn="tl">
                    <a:srgbClr val="000000"/>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outerShdw>
                </a:effectLst>
                <a:latin typeface="Calibri" panose="020F0502020204030204" pitchFamily="34" charset="0"/>
                <a:cs typeface="Calibri" panose="020F0502020204030204" pitchFamily="34" charset="0"/>
              </a:rPr>
              <a:t>Furthermore, why would God admonish and warn unbelievers for being spiritually blind and deaf if it were not in their power to respond?…Is this not a mockery? It would be like chiding a legless man for being unable to walk.</a:t>
            </a:r>
            <a:r>
              <a:rPr lang="en-US" altLang="en-US" sz="3200" dirty="0">
                <a:effectLst>
                  <a:outerShdw blurRad="38100" dist="38100" dir="2700000" algn="tl">
                    <a:srgbClr val="000000"/>
                  </a:outerShdw>
                </a:effectLst>
                <a:latin typeface="Calibri" panose="020F0502020204030204" pitchFamily="34" charset="0"/>
                <a:cs typeface="Calibri" panose="020F0502020204030204" pitchFamily="34" charset="0"/>
              </a:rPr>
              <a:t>”</a:t>
            </a:r>
          </a:p>
        </p:txBody>
      </p:sp>
      <p:sp>
        <p:nvSpPr>
          <p:cNvPr id="5" name="Rectangle 4">
            <a:extLst>
              <a:ext uri="{FF2B5EF4-FFF2-40B4-BE49-F238E27FC236}">
                <a16:creationId xmlns:a16="http://schemas.microsoft.com/office/drawing/2014/main" id="{6D43035D-3524-49D1-9F28-B7434D9B0A13}"/>
              </a:ext>
            </a:extLst>
          </p:cNvPr>
          <p:cNvSpPr/>
          <p:nvPr/>
        </p:nvSpPr>
        <p:spPr>
          <a:xfrm>
            <a:off x="3243263" y="222900"/>
            <a:ext cx="5705475" cy="1377300"/>
          </a:xfrm>
          <a:prstGeom prst="rect">
            <a:avLst/>
          </a:prstGeom>
        </p:spPr>
        <p:txBody>
          <a:bodyPr wrap="square">
            <a:spAutoFit/>
          </a:bodyPr>
          <a:lstStyle/>
          <a:p>
            <a:pPr algn="ctr">
              <a:spcAft>
                <a:spcPts val="9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Robert R. Congdon</a:t>
            </a:r>
          </a:p>
          <a:p>
            <a:pPr algn="ctr"/>
            <a:r>
              <a:rPr lang="en-US" sz="2000" i="1" dirty="0">
                <a:latin typeface="Calibri" panose="020F0502020204030204" pitchFamily="34" charset="0"/>
                <a:cs typeface="Calibri" panose="020F0502020204030204" pitchFamily="34" charset="0"/>
              </a:rPr>
              <a:t>Oops! I Thought I Was a Four - Pt Calvinist</a:t>
            </a:r>
            <a:r>
              <a:rPr lang="en-US" sz="2000" dirty="0">
                <a:latin typeface="Calibri" panose="020F0502020204030204" pitchFamily="34" charset="0"/>
                <a:cs typeface="Calibri" panose="020F0502020204030204" pitchFamily="34" charset="0"/>
              </a:rPr>
              <a:t> (Greer, SC: Congdon Ministries International, 2014), 51.</a:t>
            </a:r>
          </a:p>
        </p:txBody>
      </p:sp>
      <p:pic>
        <p:nvPicPr>
          <p:cNvPr id="6" name="Picture 5" descr="Image result for robert r. congdon">
            <a:extLst>
              <a:ext uri="{FF2B5EF4-FFF2-40B4-BE49-F238E27FC236}">
                <a16:creationId xmlns:a16="http://schemas.microsoft.com/office/drawing/2014/main" id="{F947C1FC-BC55-4F9C-AE32-F0D490815C9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678689"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587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685800"/>
          </a:xfrm>
        </p:spPr>
        <p:txBody>
          <a:bodyPr/>
          <a:lstStyle/>
          <a:p>
            <a:pPr algn="ctr"/>
            <a:r>
              <a:rPr lang="en-US" sz="3600" dirty="0">
                <a:effectLst>
                  <a:outerShdw blurRad="38100" dist="38100" dir="2700000" algn="tl">
                    <a:srgbClr val="000000">
                      <a:alpha val="43137"/>
                    </a:srgbClr>
                  </a:outerShdw>
                </a:effectLst>
                <a:cs typeface="Calibri" pitchFamily="34" charset="0"/>
              </a:rPr>
              <a:t>iv. Miscellaneous Problems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10363200" cy="5562600"/>
          </a:xfrm>
        </p:spPr>
        <p:txBody>
          <a:bodyPr/>
          <a:lstStyle/>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Degree of faith mentioned? (Matt. 8:5-13)</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to believe?</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for not believing (John 3:18; 5:40)</a:t>
            </a:r>
          </a:p>
          <a:p>
            <a:pPr marL="457200" indent="-457200">
              <a:spcBef>
                <a:spcPts val="0"/>
              </a:spcBef>
              <a:spcAft>
                <a:spcPts val="1200"/>
              </a:spcAft>
              <a:buSzPct val="90000"/>
              <a:defRPr/>
            </a:pPr>
            <a:r>
              <a:rPr lang="en-US" sz="3000" b="1" u="sng" dirty="0">
                <a:solidFill>
                  <a:srgbClr val="FFFFCC"/>
                </a:solidFill>
                <a:effectLst>
                  <a:outerShdw blurRad="38100" dist="38100" dir="2700000" algn="tl">
                    <a:srgbClr val="000000">
                      <a:alpha val="43137"/>
                    </a:srgbClr>
                  </a:outerShdw>
                </a:effectLst>
                <a:cs typeface="Calibri" pitchFamily="34" charset="0"/>
              </a:rPr>
              <a:t>Confuses the instrument with the agent</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Reverses the subject (man)‒object (God) relationship</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Romans 10:17</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how the Gospel is shared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A lively corpse indeed?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 Catholic roots </a:t>
            </a:r>
          </a:p>
        </p:txBody>
      </p:sp>
      <p:pic>
        <p:nvPicPr>
          <p:cNvPr id="6" name="Picture 2">
            <a:extLst>
              <a:ext uri="{FF2B5EF4-FFF2-40B4-BE49-F238E27FC236}">
                <a16:creationId xmlns:a16="http://schemas.microsoft.com/office/drawing/2014/main" id="{AFE29B1C-888A-4741-8BAF-E67070F2B5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25146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881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295400"/>
            <a:ext cx="10972800" cy="3429000"/>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“When faith is called a dynamic (the same as calling it a power), it is confused with the Holy Spirit. The Spirit is the agent of salvation and the Power that effects a changed life. Faith is the instrument of salvation which, when exercised as a response to God‘s grace, secures </a:t>
            </a:r>
            <a:r>
              <a:rPr lang="en-US" sz="3200">
                <a:latin typeface="Calibri" panose="020F0502020204030204" pitchFamily="34" charset="0"/>
                <a:cs typeface="Calibri" panose="020F0502020204030204" pitchFamily="34" charset="0"/>
              </a:rPr>
              <a:t>the Spirit’s salvation</a:t>
            </a:r>
            <a:r>
              <a:rPr lang="en-US" sz="3200" dirty="0">
                <a:latin typeface="Calibri" panose="020F0502020204030204" pitchFamily="34" charset="0"/>
                <a:cs typeface="Calibri" panose="020F0502020204030204" pitchFamily="34" charset="0"/>
              </a:rPr>
              <a:t>.”</a:t>
            </a:r>
          </a:p>
        </p:txBody>
      </p:sp>
      <p:sp>
        <p:nvSpPr>
          <p:cNvPr id="6" name="Rectangle 2"/>
          <p:cNvSpPr>
            <a:spLocks noChangeArrowheads="1"/>
          </p:cNvSpPr>
          <p:nvPr/>
        </p:nvSpPr>
        <p:spPr bwMode="auto">
          <a:xfrm>
            <a:off x="2362200" y="228600"/>
            <a:ext cx="6941975"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Charlie Bing </a:t>
            </a:r>
          </a:p>
        </p:txBody>
      </p:sp>
      <p:sp>
        <p:nvSpPr>
          <p:cNvPr id="3" name="TextBox 2">
            <a:extLst>
              <a:ext uri="{FF2B5EF4-FFF2-40B4-BE49-F238E27FC236}">
                <a16:creationId xmlns:a16="http://schemas.microsoft.com/office/drawing/2014/main" id="{8EE002FD-3B48-499C-A419-5390C6A53357}"/>
              </a:ext>
            </a:extLst>
          </p:cNvPr>
          <p:cNvSpPr txBox="1"/>
          <p:nvPr/>
        </p:nvSpPr>
        <p:spPr>
          <a:xfrm>
            <a:off x="1281793" y="5867400"/>
            <a:ext cx="9628414"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Charles C. Bing, “Lordship Salvation: A Biblical Evaluation and Response” (Th.D. diss., Dallas Theological Seminary, 1991), 53.</a:t>
            </a:r>
          </a:p>
        </p:txBody>
      </p:sp>
    </p:spTree>
    <p:extLst>
      <p:ext uri="{BB962C8B-B14F-4D97-AF65-F5344CB8AC3E}">
        <p14:creationId xmlns:p14="http://schemas.microsoft.com/office/powerpoint/2010/main" val="480793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685800"/>
          </a:xfrm>
        </p:spPr>
        <p:txBody>
          <a:bodyPr/>
          <a:lstStyle/>
          <a:p>
            <a:pPr algn="ctr"/>
            <a:r>
              <a:rPr lang="en-US" sz="3600" dirty="0">
                <a:effectLst>
                  <a:outerShdw blurRad="38100" dist="38100" dir="2700000" algn="tl">
                    <a:srgbClr val="000000">
                      <a:alpha val="43137"/>
                    </a:srgbClr>
                  </a:outerShdw>
                </a:effectLst>
                <a:cs typeface="Calibri" pitchFamily="34" charset="0"/>
              </a:rPr>
              <a:t>iv. Miscellaneous Problems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10363200" cy="5562600"/>
          </a:xfrm>
        </p:spPr>
        <p:txBody>
          <a:bodyPr/>
          <a:lstStyle/>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Degree of faith mentioned? (Matt. 8:5-13)</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to believe?</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for not believing (John 3:18; 5:40)</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the instrument with the agent</a:t>
            </a:r>
          </a:p>
          <a:p>
            <a:pPr marL="457200" indent="-457200">
              <a:spcBef>
                <a:spcPts val="0"/>
              </a:spcBef>
              <a:spcAft>
                <a:spcPts val="1200"/>
              </a:spcAft>
              <a:buSzPct val="90000"/>
              <a:defRPr/>
            </a:pPr>
            <a:r>
              <a:rPr lang="en-US" sz="3000" b="1" u="sng" dirty="0">
                <a:solidFill>
                  <a:srgbClr val="FFFFCC"/>
                </a:solidFill>
                <a:effectLst>
                  <a:outerShdw blurRad="38100" dist="38100" dir="2700000" algn="tl">
                    <a:srgbClr val="000000">
                      <a:alpha val="43137"/>
                    </a:srgbClr>
                  </a:outerShdw>
                </a:effectLst>
                <a:cs typeface="Calibri" pitchFamily="34" charset="0"/>
              </a:rPr>
              <a:t>Reverses the subject (man)‒object (God) relationship</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Romans 10:17</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how the Gospel is shared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A lively corpse indeed?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 Catholic roots </a:t>
            </a:r>
          </a:p>
        </p:txBody>
      </p:sp>
      <p:pic>
        <p:nvPicPr>
          <p:cNvPr id="6" name="Picture 2">
            <a:extLst>
              <a:ext uri="{FF2B5EF4-FFF2-40B4-BE49-F238E27FC236}">
                <a16:creationId xmlns:a16="http://schemas.microsoft.com/office/drawing/2014/main" id="{AFE29B1C-888A-4741-8BAF-E67070F2B5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25146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65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295400"/>
            <a:ext cx="10972800" cy="3429000"/>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“It is not God who believes but man, even though a work of God may have occurred previously to enable man to believe. It is man who performs the action. Linguistically, man is the subject, God the object. Saying that faith is a ‘gift of </a:t>
            </a:r>
            <a:r>
              <a:rPr lang="en-US" sz="3200">
                <a:latin typeface="Calibri" panose="020F0502020204030204" pitchFamily="34" charset="0"/>
                <a:cs typeface="Calibri" panose="020F0502020204030204" pitchFamily="34" charset="0"/>
              </a:rPr>
              <a:t>God’ reverses </a:t>
            </a:r>
            <a:r>
              <a:rPr lang="en-US" sz="3200" dirty="0">
                <a:latin typeface="Calibri" panose="020F0502020204030204" pitchFamily="34" charset="0"/>
                <a:cs typeface="Calibri" panose="020F0502020204030204" pitchFamily="34" charset="0"/>
              </a:rPr>
              <a:t>the subject-object relationship.”</a:t>
            </a:r>
          </a:p>
        </p:txBody>
      </p:sp>
      <p:sp>
        <p:nvSpPr>
          <p:cNvPr id="6" name="Rectangle 2"/>
          <p:cNvSpPr>
            <a:spLocks noChangeArrowheads="1"/>
          </p:cNvSpPr>
          <p:nvPr/>
        </p:nvSpPr>
        <p:spPr bwMode="auto">
          <a:xfrm>
            <a:off x="2362200" y="228600"/>
            <a:ext cx="6941975"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Carmen Bryant </a:t>
            </a:r>
          </a:p>
        </p:txBody>
      </p:sp>
      <p:sp>
        <p:nvSpPr>
          <p:cNvPr id="3" name="TextBox 2">
            <a:extLst>
              <a:ext uri="{FF2B5EF4-FFF2-40B4-BE49-F238E27FC236}">
                <a16:creationId xmlns:a16="http://schemas.microsoft.com/office/drawing/2014/main" id="{8EE002FD-3B48-499C-A419-5390C6A53357}"/>
              </a:ext>
            </a:extLst>
          </p:cNvPr>
          <p:cNvSpPr txBox="1"/>
          <p:nvPr/>
        </p:nvSpPr>
        <p:spPr>
          <a:xfrm>
            <a:off x="609600" y="5571067"/>
            <a:ext cx="10972800" cy="1200329"/>
          </a:xfrm>
          <a:prstGeom prst="rect">
            <a:avLst/>
          </a:prstGeom>
          <a:noFill/>
        </p:spPr>
        <p:txBody>
          <a:bodyPr wrap="square" rtlCol="0">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Carmen J. Bryant, “Salvific Faith: Gift from God or Action of Man? A Linguistic Approach” (Th.M. thesis, Western Conservative Baptist Seminary, 1992), 51-53.</a:t>
            </a:r>
          </a:p>
        </p:txBody>
      </p:sp>
    </p:spTree>
    <p:extLst>
      <p:ext uri="{BB962C8B-B14F-4D97-AF65-F5344CB8AC3E}">
        <p14:creationId xmlns:p14="http://schemas.microsoft.com/office/powerpoint/2010/main" val="1314735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685800"/>
          </a:xfrm>
        </p:spPr>
        <p:txBody>
          <a:bodyPr/>
          <a:lstStyle/>
          <a:p>
            <a:pPr algn="ctr"/>
            <a:r>
              <a:rPr lang="en-US" sz="3600" dirty="0">
                <a:effectLst>
                  <a:outerShdw blurRad="38100" dist="38100" dir="2700000" algn="tl">
                    <a:srgbClr val="000000">
                      <a:alpha val="43137"/>
                    </a:srgbClr>
                  </a:outerShdw>
                </a:effectLst>
                <a:cs typeface="Calibri" pitchFamily="34" charset="0"/>
              </a:rPr>
              <a:t>iv. Miscellaneous Problems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10363200" cy="5562600"/>
          </a:xfrm>
        </p:spPr>
        <p:txBody>
          <a:bodyPr/>
          <a:lstStyle/>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Degree of faith mentioned? (Matt. 8:5-13)</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to believe?</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for not believing (John 3:18; 5:40)</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the instrument with the agent</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Reverses the subject (man)‒object (God) relationship</a:t>
            </a:r>
          </a:p>
          <a:p>
            <a:pPr marL="457200" indent="-457200">
              <a:spcBef>
                <a:spcPts val="0"/>
              </a:spcBef>
              <a:spcAft>
                <a:spcPts val="1200"/>
              </a:spcAft>
              <a:buSzPct val="90000"/>
              <a:defRPr/>
            </a:pPr>
            <a:r>
              <a:rPr lang="en-US" sz="3000" b="1" u="sng" dirty="0">
                <a:solidFill>
                  <a:srgbClr val="FFFFCC"/>
                </a:solidFill>
                <a:effectLst>
                  <a:outerShdw blurRad="38100" dist="38100" dir="2700000" algn="tl">
                    <a:srgbClr val="000000">
                      <a:alpha val="43137"/>
                    </a:srgbClr>
                  </a:outerShdw>
                </a:effectLst>
                <a:cs typeface="Calibri" pitchFamily="34" charset="0"/>
              </a:rPr>
              <a:t>Romans 10:17</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how the Gospel is shared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A lively corpse indeed?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 Catholic roots </a:t>
            </a:r>
          </a:p>
        </p:txBody>
      </p:sp>
      <p:pic>
        <p:nvPicPr>
          <p:cNvPr id="6" name="Picture 2">
            <a:extLst>
              <a:ext uri="{FF2B5EF4-FFF2-40B4-BE49-F238E27FC236}">
                <a16:creationId xmlns:a16="http://schemas.microsoft.com/office/drawing/2014/main" id="{AFE29B1C-888A-4741-8BAF-E67070F2B5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25146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925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1524000" y="0"/>
            <a:ext cx="9144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10:17</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dirty="0">
                <a:latin typeface="Calibri" panose="020F0502020204030204" pitchFamily="34" charset="0"/>
              </a:rPr>
              <a:t>So faith </a:t>
            </a:r>
            <a:r>
              <a:rPr lang="en-US" sz="3600" i="1" dirty="0">
                <a:latin typeface="Calibri" panose="020F0502020204030204" pitchFamily="34" charset="0"/>
              </a:rPr>
              <a:t>comes</a:t>
            </a:r>
            <a:r>
              <a:rPr lang="en-US" sz="3600" dirty="0">
                <a:latin typeface="Calibri" panose="020F0502020204030204" pitchFamily="34" charset="0"/>
              </a:rPr>
              <a:t> from hearing, and hearing by the word of Christ.”</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9693520-5102-FC68-0630-4555915DFDF6}"/>
              </a:ext>
            </a:extLst>
          </p:cNvPr>
          <p:cNvPicPr>
            <a:picLocks noChangeAspect="1"/>
          </p:cNvPicPr>
          <p:nvPr/>
        </p:nvPicPr>
        <p:blipFill>
          <a:blip r:embed="rId4"/>
          <a:stretch>
            <a:fillRect/>
          </a:stretch>
        </p:blipFill>
        <p:spPr>
          <a:xfrm>
            <a:off x="3810000" y="2701079"/>
            <a:ext cx="4572000" cy="209952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488546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685800"/>
          </a:xfrm>
        </p:spPr>
        <p:txBody>
          <a:bodyPr/>
          <a:lstStyle/>
          <a:p>
            <a:pPr algn="ctr"/>
            <a:r>
              <a:rPr lang="en-US" sz="3600" dirty="0">
                <a:effectLst>
                  <a:outerShdw blurRad="38100" dist="38100" dir="2700000" algn="tl">
                    <a:srgbClr val="000000">
                      <a:alpha val="43137"/>
                    </a:srgbClr>
                  </a:outerShdw>
                </a:effectLst>
                <a:cs typeface="Calibri" pitchFamily="34" charset="0"/>
              </a:rPr>
              <a:t>iv. Miscellaneous Problems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10363200" cy="5562600"/>
          </a:xfrm>
        </p:spPr>
        <p:txBody>
          <a:bodyPr/>
          <a:lstStyle/>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Degree of faith mentioned? (Matt. 8:5-13)</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to believe?</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for not believing (John 3:18; 5:40)</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the instrument with the agent</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Reverses the subject (man)‒object (God) relationship</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Romans 10:17</a:t>
            </a:r>
          </a:p>
          <a:p>
            <a:pPr marL="457200" indent="-457200">
              <a:spcBef>
                <a:spcPts val="0"/>
              </a:spcBef>
              <a:spcAft>
                <a:spcPts val="1200"/>
              </a:spcAft>
              <a:buSzPct val="90000"/>
              <a:defRPr/>
            </a:pPr>
            <a:r>
              <a:rPr lang="en-US" sz="3000" b="1" u="sng" dirty="0">
                <a:solidFill>
                  <a:srgbClr val="FFFFCC"/>
                </a:solidFill>
                <a:effectLst>
                  <a:outerShdw blurRad="38100" dist="38100" dir="2700000" algn="tl">
                    <a:srgbClr val="000000">
                      <a:alpha val="43137"/>
                    </a:srgbClr>
                  </a:outerShdw>
                </a:effectLst>
                <a:cs typeface="Calibri" pitchFamily="34" charset="0"/>
              </a:rPr>
              <a:t>Confuses how the Gospel is shared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A lively corpse indeed?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 Catholic roots </a:t>
            </a:r>
          </a:p>
        </p:txBody>
      </p:sp>
      <p:pic>
        <p:nvPicPr>
          <p:cNvPr id="6" name="Picture 2">
            <a:extLst>
              <a:ext uri="{FF2B5EF4-FFF2-40B4-BE49-F238E27FC236}">
                <a16:creationId xmlns:a16="http://schemas.microsoft.com/office/drawing/2014/main" id="{AFE29B1C-888A-4741-8BAF-E67070F2B5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25146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482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AD780-FB0F-69CF-4AA6-A77FC6A62F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231FA8-2FE2-90CF-38F8-28581FC8A5DB}"/>
              </a:ext>
            </a:extLst>
          </p:cNvPr>
          <p:cNvSpPr>
            <a:spLocks noGrp="1"/>
          </p:cNvSpPr>
          <p:nvPr>
            <p:ph type="title"/>
          </p:nvPr>
        </p:nvSpPr>
        <p:spPr>
          <a:xfrm>
            <a:off x="609600" y="228600"/>
            <a:ext cx="10972800" cy="1143000"/>
          </a:xfrm>
        </p:spPr>
        <p:txBody>
          <a:bodyPr/>
          <a:lstStyle/>
          <a:p>
            <a:pPr algn="ctr"/>
            <a:r>
              <a:rPr lang="en-US" sz="3600" dirty="0">
                <a:solidFill>
                  <a:srgbClr val="00FFFF"/>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Passages Conditioning Salvation </a:t>
            </a:r>
            <a:br>
              <a:rPr lang="en-US" sz="3600" dirty="0">
                <a:solidFill>
                  <a:srgbClr val="00FFFF"/>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br>
            <a:r>
              <a:rPr lang="en-US" sz="3600" dirty="0">
                <a:solidFill>
                  <a:srgbClr val="00FFFF"/>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on </a:t>
            </a:r>
            <a:r>
              <a:rPr lang="en-US" sz="3600" b="1" u="sng" dirty="0">
                <a:solidFill>
                  <a:srgbClr val="FFFFCC"/>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Faith Alone</a:t>
            </a:r>
            <a:r>
              <a:rPr lang="en-US" sz="3600" b="1" dirty="0">
                <a:solidFill>
                  <a:srgbClr val="FFFFCC"/>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 </a:t>
            </a:r>
            <a:r>
              <a:rPr lang="en-US" sz="3600" i="1" dirty="0">
                <a:solidFill>
                  <a:srgbClr val="00FFFF"/>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(Sola Fide)</a:t>
            </a:r>
          </a:p>
        </p:txBody>
      </p:sp>
      <p:sp>
        <p:nvSpPr>
          <p:cNvPr id="3" name="Content Placeholder 2">
            <a:extLst>
              <a:ext uri="{FF2B5EF4-FFF2-40B4-BE49-F238E27FC236}">
                <a16:creationId xmlns:a16="http://schemas.microsoft.com/office/drawing/2014/main" id="{67A2F873-A7BD-2410-E226-74FBEC9DAE05}"/>
              </a:ext>
            </a:extLst>
          </p:cNvPr>
          <p:cNvSpPr>
            <a:spLocks noGrp="1"/>
          </p:cNvSpPr>
          <p:nvPr>
            <p:ph idx="1"/>
          </p:nvPr>
        </p:nvSpPr>
        <p:spPr>
          <a:xfrm>
            <a:off x="609600" y="1752600"/>
            <a:ext cx="9525000" cy="3429000"/>
          </a:xfrm>
        </p:spPr>
        <p:txBody>
          <a:bodyPr/>
          <a:lstStyle/>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Genesis 15:6</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John 3:16; 5:24; 6:28-29, 47; 16:8-9; 20:30-31</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Acts 16:30-31</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Romans 1:16; Ephesians 2:8-9</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Hebrews 11:6</a:t>
            </a:r>
          </a:p>
        </p:txBody>
      </p:sp>
      <p:pic>
        <p:nvPicPr>
          <p:cNvPr id="4" name="Picture 2" descr="http://4.bp.blogspot.com/-JXH-bqfBcWE/TgJAJNX1UjI/AAAAAAAAAVA/qgy871X7QgQ/s1600/ABE.gif">
            <a:extLst>
              <a:ext uri="{FF2B5EF4-FFF2-40B4-BE49-F238E27FC236}">
                <a16:creationId xmlns:a16="http://schemas.microsoft.com/office/drawing/2014/main" id="{1943D691-FBC7-1820-7F28-DF852FC6600F}"/>
              </a:ext>
            </a:extLst>
          </p:cNvPr>
          <p:cNvPicPr>
            <a:picLocks noChangeAspect="1" noChangeArrowheads="1"/>
          </p:cNvPicPr>
          <p:nvPr/>
        </p:nvPicPr>
        <p:blipFill>
          <a:blip r:embed="rId2" cstate="print"/>
          <a:srcRect/>
          <a:stretch>
            <a:fillRect/>
          </a:stretch>
        </p:blipFill>
        <p:spPr bwMode="auto">
          <a:xfrm>
            <a:off x="8995410" y="1828800"/>
            <a:ext cx="2586990" cy="3200400"/>
          </a:xfrm>
          <a:prstGeom prst="rect">
            <a:avLst/>
          </a:prstGeom>
          <a:noFill/>
          <a:ln w="28575">
            <a:solidFill>
              <a:srgbClr val="FFFF00"/>
            </a:solidFill>
            <a:miter lim="800000"/>
            <a:headEnd/>
            <a:tailEnd/>
          </a:ln>
        </p:spPr>
      </p:pic>
    </p:spTree>
    <p:extLst>
      <p:ext uri="{BB962C8B-B14F-4D97-AF65-F5344CB8AC3E}">
        <p14:creationId xmlns:p14="http://schemas.microsoft.com/office/powerpoint/2010/main" val="145899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914400"/>
          </a:xfrm>
        </p:spPr>
        <p:txBody>
          <a:bodyPr/>
          <a:lstStyle/>
          <a:p>
            <a:pPr marL="742950" indent="-742950" algn="ctr">
              <a:buClr>
                <a:srgbClr val="66FF66"/>
              </a:buClr>
              <a:buFont typeface="+mj-lt"/>
              <a:buAutoNum type="arabicPeriod" startAt="2"/>
            </a:pPr>
            <a:r>
              <a:rPr lang="en-US" sz="3600" dirty="0">
                <a:effectLst>
                  <a:outerShdw blurRad="38100" dist="38100" dir="2700000" algn="tl">
                    <a:srgbClr val="000000">
                      <a:alpha val="43137"/>
                    </a:srgbClr>
                  </a:outerShdw>
                </a:effectLst>
              </a:rPr>
              <a:t>Calvinistic Arguments</a:t>
            </a:r>
          </a:p>
        </p:txBody>
      </p:sp>
      <p:sp>
        <p:nvSpPr>
          <p:cNvPr id="3" name="Content Placeholder 2"/>
          <p:cNvSpPr>
            <a:spLocks noGrp="1"/>
          </p:cNvSpPr>
          <p:nvPr>
            <p:ph idx="1"/>
          </p:nvPr>
        </p:nvSpPr>
        <p:spPr>
          <a:xfrm>
            <a:off x="609600" y="1600200"/>
            <a:ext cx="8229600" cy="2819400"/>
          </a:xfrm>
        </p:spPr>
        <p:txBody>
          <a:bodyPr/>
          <a:lstStyle/>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cs typeface="Calibri" pitchFamily="34" charset="0"/>
              </a:rPr>
              <a:t>Faith is a gift</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Regeneration precedes faith</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Lost man cannot seek God (Rom. 3:11)</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986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1752600" y="990600"/>
            <a:ext cx="6629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dirty="0"/>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3538" y="2000446"/>
            <a:ext cx="2371724" cy="2934092"/>
          </a:xfrm>
          <a:prstGeom prst="rect">
            <a:avLst/>
          </a:prstGeom>
          <a:noFill/>
          <a:ln w="9525">
            <a:noFill/>
            <a:miter lim="800000"/>
            <a:headEnd/>
            <a:tailEnd/>
          </a:ln>
        </p:spPr>
      </p:pic>
      <p:sp>
        <p:nvSpPr>
          <p:cNvPr id="4" name="Title 1"/>
          <p:cNvSpPr txBox="1">
            <a:spLocks/>
          </p:cNvSpPr>
          <p:nvPr/>
        </p:nvSpPr>
        <p:spPr>
          <a:xfrm>
            <a:off x="1576388" y="122238"/>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1752600" y="2667000"/>
            <a:ext cx="6629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1752600" y="4800600"/>
            <a:ext cx="6629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3921308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9D40D-76A5-6D65-E960-D95228BC9795}"/>
            </a:ext>
          </a:extLst>
        </p:cNvPr>
        <p:cNvGrpSpPr/>
        <p:nvPr/>
      </p:nvGrpSpPr>
      <p:grpSpPr>
        <a:xfrm>
          <a:off x="0" y="0"/>
          <a:ext cx="0" cy="0"/>
          <a:chOff x="0" y="0"/>
          <a:chExt cx="0" cy="0"/>
        </a:xfrm>
      </p:grpSpPr>
      <p:sp>
        <p:nvSpPr>
          <p:cNvPr id="105474" name="Title 1">
            <a:extLst>
              <a:ext uri="{FF2B5EF4-FFF2-40B4-BE49-F238E27FC236}">
                <a16:creationId xmlns:a16="http://schemas.microsoft.com/office/drawing/2014/main" id="{99951000-EDE4-6F10-0782-110B8AAD9C97}"/>
              </a:ext>
            </a:extLst>
          </p:cNvPr>
          <p:cNvSpPr>
            <a:spLocks noGrp="1"/>
          </p:cNvSpPr>
          <p:nvPr>
            <p:ph type="title"/>
          </p:nvPr>
        </p:nvSpPr>
        <p:spPr>
          <a:xfrm>
            <a:off x="1981200" y="6019800"/>
            <a:ext cx="8229600" cy="715963"/>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a:t>
            </a:r>
            <a:r>
              <a:rPr lang="en-US" altLang="en-US" sz="2000" i="1" dirty="0" err="1">
                <a:solidFill>
                  <a:schemeClr val="tx1"/>
                </a:solidFill>
              </a:rPr>
              <a:t>Theology</a:t>
            </a:r>
            <a:r>
              <a:rPr lang="en-US" altLang="en-US" sz="2000" baseline="30000" dirty="0" err="1">
                <a:solidFill>
                  <a:schemeClr val="tx1"/>
                </a:solidFill>
                <a:hlinkClick r:id="rId2">
                  <a:extLst>
                    <a:ext uri="{A12FA001-AC4F-418D-AE19-62706E023703}">
                      <ahyp:hlinkClr xmlns:ahyp="http://schemas.microsoft.com/office/drawing/2018/hyperlinkcolor" val="tx"/>
                    </a:ext>
                  </a:extLst>
                </a:hlinkClick>
              </a:rPr>
              <a:t>b</a:t>
            </a:r>
            <a:r>
              <a:rPr lang="en-US" altLang="en-US" sz="2000" dirty="0">
                <a:solidFill>
                  <a:schemeClr val="tx1"/>
                </a:solidFill>
              </a:rPr>
              <a:t> </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a:extLst>
              <a:ext uri="{FF2B5EF4-FFF2-40B4-BE49-F238E27FC236}">
                <a16:creationId xmlns:a16="http://schemas.microsoft.com/office/drawing/2014/main" id="{02046EA3-33CB-9044-F0B5-A56596494908}"/>
              </a:ext>
            </a:extLst>
          </p:cNvPr>
          <p:cNvSpPr>
            <a:spLocks noGrp="1"/>
          </p:cNvSpPr>
          <p:nvPr>
            <p:ph idx="1"/>
          </p:nvPr>
        </p:nvSpPr>
        <p:spPr>
          <a:xfrm>
            <a:off x="3733800" y="1934086"/>
            <a:ext cx="7848600" cy="1799714"/>
          </a:xfrm>
        </p:spPr>
        <p:txBody>
          <a:bodyPr/>
          <a:lstStyle/>
          <a:p>
            <a:pPr marL="0" indent="0" algn="just" eaLnBrk="1" hangingPunct="1">
              <a:buNone/>
            </a:pPr>
            <a:r>
              <a:rPr lang="en-US" altLang="en-US" b="1" u="sng" dirty="0">
                <a:solidFill>
                  <a:srgbClr val="FFFFCC"/>
                </a:solidFill>
              </a:rPr>
              <a:t>“…because upwards of 150 passages of Scripture condition salvation upon believing only</a:t>
            </a:r>
            <a:r>
              <a:rPr lang="en-US" altLang="en-US" b="1" dirty="0"/>
              <a:t> </a:t>
            </a:r>
            <a:r>
              <a:rPr lang="en-US" altLang="en-US" dirty="0"/>
              <a:t>(cf. John 3:16; Acts 16:31). </a:t>
            </a:r>
          </a:p>
        </p:txBody>
      </p:sp>
      <p:pic>
        <p:nvPicPr>
          <p:cNvPr id="47108" name="Picture 2" descr="http://t1.gstatic.com/images?q=tbn:ANd9GcQxv3vyi4YqgamHAJTIgWkNJkLqWWIuAG2pkecTpX67vjz6XE96Kw">
            <a:extLst>
              <a:ext uri="{FF2B5EF4-FFF2-40B4-BE49-F238E27FC236}">
                <a16:creationId xmlns:a16="http://schemas.microsoft.com/office/drawing/2014/main" id="{86E48C6C-E1F1-73CD-F211-E746499EBE86}"/>
              </a:ext>
            </a:extLst>
          </p:cNvPr>
          <p:cNvPicPr>
            <a:picLocks noChangeAspect="1" noChangeArrowheads="1"/>
          </p:cNvPicPr>
          <p:nvPr/>
        </p:nvPicPr>
        <p:blipFill>
          <a:blip r:embed="rId3" cstate="print"/>
          <a:srcRect/>
          <a:stretch>
            <a:fillRect/>
          </a:stretch>
        </p:blipFill>
        <p:spPr bwMode="auto">
          <a:xfrm>
            <a:off x="685796" y="1600200"/>
            <a:ext cx="2530121" cy="3566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a:extLst>
              <a:ext uri="{FF2B5EF4-FFF2-40B4-BE49-F238E27FC236}">
                <a16:creationId xmlns:a16="http://schemas.microsoft.com/office/drawing/2014/main" id="{26C6F19E-55AB-A4E0-3C7A-FA07DE741071}"/>
              </a:ext>
            </a:extLst>
          </p:cNvPr>
          <p:cNvSpPr txBox="1">
            <a:spLocks/>
          </p:cNvSpPr>
          <p:nvPr/>
        </p:nvSpPr>
        <p:spPr>
          <a:xfrm>
            <a:off x="1981200" y="274638"/>
            <a:ext cx="822960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Belief-God’s One Condition for Justification</a:t>
            </a:r>
          </a:p>
        </p:txBody>
      </p:sp>
    </p:spTree>
    <p:extLst>
      <p:ext uri="{BB962C8B-B14F-4D97-AF65-F5344CB8AC3E}">
        <p14:creationId xmlns:p14="http://schemas.microsoft.com/office/powerpoint/2010/main" val="4137900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371600"/>
            <a:ext cx="10972800" cy="5340285"/>
          </a:xfrm>
          <a:prstGeom prst="rect">
            <a:avLst/>
          </a:prstGeom>
          <a:noFill/>
          <a:ln w="9525">
            <a:noFill/>
            <a:miter lim="800000"/>
            <a:headEnd/>
            <a:tailEnd/>
          </a:ln>
          <a:effectLst/>
        </p:spPr>
        <p:txBody>
          <a:bodyPr/>
          <a:lstStyle/>
          <a:p>
            <a:pPr algn="just">
              <a:buClr>
                <a:srgbClr val="0000FF"/>
              </a:buClr>
              <a:defRPr/>
            </a:pPr>
            <a:r>
              <a:rPr lang="en-US" sz="3000" dirty="0">
                <a:latin typeface="Calibri" panose="020F0502020204030204" pitchFamily="34" charset="0"/>
                <a:cs typeface="Calibri" panose="020F0502020204030204" pitchFamily="34" charset="0"/>
              </a:rPr>
              <a:t>“If faith is a gift of God, THEN HOW DO I GET IT? Do I do nothing and hope that God will sovereignly bestow it upon me? Or, do I cry out to God and pray that He will give me the gift of saving faith? Dr. MacArthur apparently holds to this second option. At the end of one of his messages he gave a salvation appeal and said the following: "Faith is a gift from God...it is permanent...the faith that God gives begets obedience...God gave it to you and He sustains it...May God grant you a true saving faith, a permanent gift that begins in humility and brokenness over sin and ends up in obedience unto righteousness. That's true faith and it's a gift that only God can give, </a:t>
            </a:r>
            <a:r>
              <a:rPr lang="en-US" sz="3000" b="1" u="sng" dirty="0">
                <a:solidFill>
                  <a:srgbClr val="FFFFCC"/>
                </a:solidFill>
                <a:latin typeface="Calibri" panose="020F0502020204030204" pitchFamily="34" charset="0"/>
                <a:cs typeface="Calibri" panose="020F0502020204030204" pitchFamily="34" charset="0"/>
              </a:rPr>
              <a:t>and if you desire it pray and ask that He would grant it to you</a:t>
            </a:r>
            <a:r>
              <a:rPr lang="en-US" sz="3000" b="1" dirty="0">
                <a:latin typeface="Calibri" panose="020F0502020204030204" pitchFamily="34" charset="0"/>
                <a:cs typeface="Calibri" panose="020F0502020204030204" pitchFamily="34" charset="0"/>
              </a:rPr>
              <a:t>.</a:t>
            </a:r>
            <a:r>
              <a:rPr lang="en-US" sz="3000" dirty="0">
                <a:latin typeface="Calibri" panose="020F0502020204030204" pitchFamily="34" charset="0"/>
                <a:cs typeface="Calibri" panose="020F0502020204030204" pitchFamily="34" charset="0"/>
              </a:rPr>
              <a:t>”</a:t>
            </a:r>
            <a:endParaRPr lang="en-US" altLang="zh-CN" sz="3000" kern="0" dirty="0">
              <a:effectLst>
                <a:outerShdw blurRad="38100" dist="38100" dir="2700000" algn="tl">
                  <a:srgbClr val="000000"/>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3162300" y="223764"/>
            <a:ext cx="5867400" cy="919236"/>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 Jr.</a:t>
            </a:r>
          </a:p>
          <a:p>
            <a:pPr algn="ctr">
              <a:defRPr/>
            </a:pPr>
            <a:r>
              <a:rPr lang="en-US" sz="1600" dirty="0">
                <a:latin typeface="Calibri" panose="020F0502020204030204" pitchFamily="34" charset="0"/>
                <a:cs typeface="Calibri" panose="020F0502020204030204" pitchFamily="34" charset="0"/>
              </a:rPr>
              <a:t>Tape GC 90-21 on Lordship salvation, last part of tape, comments made during the closing invitation</a:t>
            </a:r>
            <a:r>
              <a:rPr lang="en-US" sz="1600" kern="0" dirty="0">
                <a:latin typeface="Calibri" panose="020F0502020204030204" pitchFamily="34" charset="0"/>
                <a:cs typeface="Calibri" panose="020F0502020204030204" pitchFamily="34" charset="0"/>
              </a:rPr>
              <a:t>.</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1797" y="145144"/>
            <a:ext cx="1253203" cy="731520"/>
          </a:xfrm>
          <a:prstGeom prst="rect">
            <a:avLst/>
          </a:prstGeom>
          <a:ln>
            <a:solidFill>
              <a:schemeClr val="tx1"/>
            </a:solidFill>
          </a:ln>
        </p:spPr>
      </p:pic>
    </p:spTree>
    <p:extLst>
      <p:ext uri="{BB962C8B-B14F-4D97-AF65-F5344CB8AC3E}">
        <p14:creationId xmlns:p14="http://schemas.microsoft.com/office/powerpoint/2010/main" val="1322072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218197-3EFC-486C-A3F3-D7502BE294C9}"/>
              </a:ext>
            </a:extLst>
          </p:cNvPr>
          <p:cNvSpPr/>
          <p:nvPr/>
        </p:nvSpPr>
        <p:spPr>
          <a:xfrm>
            <a:off x="609600" y="1300877"/>
            <a:ext cx="10972800" cy="5016758"/>
          </a:xfrm>
          <a:prstGeom prst="rect">
            <a:avLst/>
          </a:prstGeom>
        </p:spPr>
        <p:txBody>
          <a:bodyPr wrap="square">
            <a:spAutoFit/>
          </a:bodyPr>
          <a:lstStyle/>
          <a:p>
            <a:pPr algn="just">
              <a:defRPr/>
            </a:pPr>
            <a:r>
              <a:rPr lang="en-US" sz="3200" dirty="0">
                <a:latin typeface="Calibri" panose="020F0502020204030204" pitchFamily="34" charset="0"/>
                <a:cs typeface="Calibri" panose="020F0502020204030204" pitchFamily="34" charset="0"/>
              </a:rPr>
              <a:t>“But counselors, as Christians, are obligated to present the claims of Christ. They must present the good news that Christ Jesus died on the cross in the place of </a:t>
            </a:r>
            <a:r>
              <a:rPr lang="en-US" sz="3200" b="1" u="sng" dirty="0">
                <a:solidFill>
                  <a:srgbClr val="FFFFCC"/>
                </a:solidFill>
                <a:latin typeface="Calibri"/>
                <a:cs typeface="Times New Roman" pitchFamily="18" charset="0"/>
              </a:rPr>
              <a:t>His own</a:t>
            </a:r>
            <a:r>
              <a:rPr lang="en-US" sz="3200" dirty="0">
                <a:latin typeface="Calibri" panose="020F0502020204030204" pitchFamily="34" charset="0"/>
                <a:cs typeface="Calibri" panose="020F0502020204030204" pitchFamily="34" charset="0"/>
              </a:rPr>
              <a:t>, that He bore the guilt and suffered the penalty for their sins. He died that all whom the Father had given to Him might come unto Him and have life everlasting. As a reformed Christian, the writer believes that counselors must not tell any unsaved counselee that Christ died for him, </a:t>
            </a:r>
            <a:r>
              <a:rPr lang="en-US" sz="3200" b="1" u="sng" dirty="0">
                <a:solidFill>
                  <a:srgbClr val="FFFFCC"/>
                </a:solidFill>
                <a:latin typeface="Calibri"/>
                <a:cs typeface="Times New Roman" pitchFamily="18" charset="0"/>
              </a:rPr>
              <a:t>FOR THEY CANNOT SAY THAT</a:t>
            </a:r>
            <a:r>
              <a:rPr lang="en-US" sz="3200" dirty="0">
                <a:latin typeface="Calibri" panose="020F0502020204030204" pitchFamily="34" charset="0"/>
                <a:cs typeface="Calibri" panose="020F0502020204030204" pitchFamily="34" charset="0"/>
              </a:rPr>
              <a:t>. No man knows except Christ Himself who are </a:t>
            </a:r>
            <a:r>
              <a:rPr lang="en-US" sz="3200" b="1" u="sng" dirty="0">
                <a:solidFill>
                  <a:srgbClr val="FFFFCC"/>
                </a:solidFill>
                <a:latin typeface="Calibri"/>
                <a:cs typeface="Times New Roman" pitchFamily="18" charset="0"/>
              </a:rPr>
              <a:t>His elect</a:t>
            </a:r>
            <a:r>
              <a:rPr lang="en-US" sz="3200" dirty="0">
                <a:latin typeface="Calibri" panose="020F0502020204030204" pitchFamily="34" charset="0"/>
                <a:cs typeface="Calibri" panose="020F0502020204030204" pitchFamily="34" charset="0"/>
              </a:rPr>
              <a:t> for whom He died." [emphasis mine]</a:t>
            </a:r>
          </a:p>
        </p:txBody>
      </p:sp>
      <p:sp>
        <p:nvSpPr>
          <p:cNvPr id="5" name="TextBox 4">
            <a:extLst>
              <a:ext uri="{FF2B5EF4-FFF2-40B4-BE49-F238E27FC236}">
                <a16:creationId xmlns:a16="http://schemas.microsoft.com/office/drawing/2014/main" id="{8A75B51A-1920-408C-9909-36937B356D88}"/>
              </a:ext>
            </a:extLst>
          </p:cNvPr>
          <p:cNvSpPr txBox="1"/>
          <p:nvPr/>
        </p:nvSpPr>
        <p:spPr>
          <a:xfrm>
            <a:off x="3083719" y="228600"/>
            <a:ext cx="6024562" cy="1016000"/>
          </a:xfrm>
          <a:prstGeom prst="rect">
            <a:avLst/>
          </a:prstGeom>
          <a:noFill/>
        </p:spPr>
        <p:txBody>
          <a:bodyPr>
            <a:spAutoFit/>
          </a:bodyP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Jay Adams </a:t>
            </a:r>
          </a:p>
          <a:p>
            <a:pPr algn="ctr">
              <a:defRPr/>
            </a:pPr>
            <a:r>
              <a:rPr lang="en-US" i="1" dirty="0">
                <a:latin typeface="Calibri" panose="020F0502020204030204" pitchFamily="34" charset="0"/>
                <a:cs typeface="Calibri" panose="020F0502020204030204" pitchFamily="34" charset="0"/>
              </a:rPr>
              <a:t>Competent to Counsel</a:t>
            </a:r>
            <a:r>
              <a:rPr lang="en-US" dirty="0">
                <a:latin typeface="Calibri" panose="020F0502020204030204" pitchFamily="34" charset="0"/>
                <a:cs typeface="Calibri" panose="020F0502020204030204" pitchFamily="34" charset="0"/>
              </a:rPr>
              <a:t>,  70. </a:t>
            </a:r>
          </a:p>
        </p:txBody>
      </p:sp>
      <p:pic>
        <p:nvPicPr>
          <p:cNvPr id="3" name="Picture 2">
            <a:extLst>
              <a:ext uri="{FF2B5EF4-FFF2-40B4-BE49-F238E27FC236}">
                <a16:creationId xmlns:a16="http://schemas.microsoft.com/office/drawing/2014/main" id="{2D23B1DF-8638-4D72-92C2-E5C6F861BB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9979" y="76200"/>
            <a:ext cx="1094773" cy="10972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03355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685800"/>
          </a:xfrm>
        </p:spPr>
        <p:txBody>
          <a:bodyPr/>
          <a:lstStyle/>
          <a:p>
            <a:pPr algn="ctr"/>
            <a:r>
              <a:rPr lang="en-US" sz="3600" dirty="0">
                <a:effectLst>
                  <a:outerShdw blurRad="38100" dist="38100" dir="2700000" algn="tl">
                    <a:srgbClr val="000000">
                      <a:alpha val="43137"/>
                    </a:srgbClr>
                  </a:outerShdw>
                </a:effectLst>
                <a:cs typeface="Calibri" pitchFamily="34" charset="0"/>
              </a:rPr>
              <a:t>iv. Miscellaneous Problems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10363200" cy="5562600"/>
          </a:xfrm>
        </p:spPr>
        <p:txBody>
          <a:bodyPr/>
          <a:lstStyle/>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Degree of faith mentioned? (Matt. 8:5-13)</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to believe?</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for not believing (John 3:18; 5:40)</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the instrument with the agent</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Reverses the subject (man)‒object (God) relationship</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Romans 10:17</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how the Gospel is shared</a:t>
            </a:r>
          </a:p>
          <a:p>
            <a:pPr marL="457200" indent="-457200">
              <a:spcBef>
                <a:spcPts val="0"/>
              </a:spcBef>
              <a:spcAft>
                <a:spcPts val="1200"/>
              </a:spcAft>
              <a:buSzPct val="90000"/>
              <a:defRPr/>
            </a:pPr>
            <a:r>
              <a:rPr lang="en-US" sz="3000" b="1" u="sng" dirty="0">
                <a:solidFill>
                  <a:srgbClr val="FFFFCC"/>
                </a:solidFill>
                <a:effectLst>
                  <a:outerShdw blurRad="38100" dist="38100" dir="2700000" algn="tl">
                    <a:srgbClr val="000000">
                      <a:alpha val="43137"/>
                    </a:srgbClr>
                  </a:outerShdw>
                </a:effectLst>
                <a:cs typeface="Calibri" pitchFamily="34" charset="0"/>
              </a:rPr>
              <a:t>A lively corpse indeed?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 Catholic roots </a:t>
            </a:r>
          </a:p>
        </p:txBody>
      </p:sp>
      <p:pic>
        <p:nvPicPr>
          <p:cNvPr id="6" name="Picture 2">
            <a:extLst>
              <a:ext uri="{FF2B5EF4-FFF2-40B4-BE49-F238E27FC236}">
                <a16:creationId xmlns:a16="http://schemas.microsoft.com/office/drawing/2014/main" id="{AFE29B1C-888A-4741-8BAF-E67070F2B5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25146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811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371600"/>
            <a:ext cx="10972800" cy="5340285"/>
          </a:xfrm>
          <a:prstGeom prst="rect">
            <a:avLst/>
          </a:prstGeom>
          <a:noFill/>
          <a:ln w="9525">
            <a:noFill/>
            <a:miter lim="800000"/>
            <a:headEnd/>
            <a:tailEnd/>
          </a:ln>
          <a:effectLst/>
        </p:spPr>
        <p:txBody>
          <a:bodyPr/>
          <a:lstStyle/>
          <a:p>
            <a:pPr algn="just">
              <a:buClr>
                <a:srgbClr val="0000FF"/>
              </a:buClr>
              <a:defRPr/>
            </a:pPr>
            <a:r>
              <a:rPr lang="en-US" sz="3000" dirty="0">
                <a:latin typeface="Calibri" panose="020F0502020204030204" pitchFamily="34" charset="0"/>
                <a:cs typeface="Calibri" panose="020F0502020204030204" pitchFamily="34" charset="0"/>
              </a:rPr>
              <a:t>“If faith is a gift of God, THEN HOW DO I GET IT? Do I do nothing and hope that God will sovereignly bestow it upon me? Or, do I cry out to God and pray that He will give me the gift of saving faith? Dr. MacArthur apparently holds to this second option. At the end of one of his messages he gave a salvation appeal and said the following: "Faith is a gift from God...it is permanent...the faith that God gives begets obedience...God gave it to you and He sustains it...May God grant you a true saving faith, a permanent gift that begins in humility and brokenness over sin and ends up in obedience unto righteousness. That's true faith and it's a gift that only God can give, </a:t>
            </a:r>
            <a:r>
              <a:rPr lang="en-US" sz="3000" b="1" u="sng" dirty="0">
                <a:solidFill>
                  <a:srgbClr val="FFFFCC"/>
                </a:solidFill>
                <a:latin typeface="Calibri" panose="020F0502020204030204" pitchFamily="34" charset="0"/>
                <a:cs typeface="Calibri" panose="020F0502020204030204" pitchFamily="34" charset="0"/>
              </a:rPr>
              <a:t>and if you desire it pray and ask that He would grant it to you</a:t>
            </a:r>
            <a:r>
              <a:rPr lang="en-US" sz="3000" b="1" dirty="0">
                <a:latin typeface="Calibri" panose="020F0502020204030204" pitchFamily="34" charset="0"/>
                <a:cs typeface="Calibri" panose="020F0502020204030204" pitchFamily="34" charset="0"/>
              </a:rPr>
              <a:t>.</a:t>
            </a:r>
            <a:r>
              <a:rPr lang="en-US" sz="3000" dirty="0">
                <a:latin typeface="Calibri" panose="020F0502020204030204" pitchFamily="34" charset="0"/>
                <a:cs typeface="Calibri" panose="020F0502020204030204" pitchFamily="34" charset="0"/>
              </a:rPr>
              <a:t>”</a:t>
            </a:r>
            <a:endParaRPr lang="en-US" altLang="zh-CN" sz="3000" kern="0" dirty="0">
              <a:effectLst>
                <a:outerShdw blurRad="38100" dist="38100" dir="2700000" algn="tl">
                  <a:srgbClr val="000000"/>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3162300" y="223764"/>
            <a:ext cx="5867400" cy="919236"/>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 Jr.</a:t>
            </a:r>
          </a:p>
          <a:p>
            <a:pPr algn="ctr">
              <a:defRPr/>
            </a:pPr>
            <a:r>
              <a:rPr lang="en-US" sz="1600" dirty="0">
                <a:latin typeface="Calibri" panose="020F0502020204030204" pitchFamily="34" charset="0"/>
                <a:cs typeface="Calibri" panose="020F0502020204030204" pitchFamily="34" charset="0"/>
              </a:rPr>
              <a:t>Tape GC 90-21 on Lordship salvation, last part of tape, comments made during the closing invitation</a:t>
            </a:r>
            <a:r>
              <a:rPr lang="en-US" sz="1600" kern="0" dirty="0">
                <a:latin typeface="Calibri" panose="020F0502020204030204" pitchFamily="34" charset="0"/>
                <a:cs typeface="Calibri" panose="020F0502020204030204" pitchFamily="34" charset="0"/>
              </a:rPr>
              <a:t>.</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1797" y="145144"/>
            <a:ext cx="1253203" cy="731520"/>
          </a:xfrm>
          <a:prstGeom prst="rect">
            <a:avLst/>
          </a:prstGeom>
          <a:ln>
            <a:solidFill>
              <a:schemeClr val="tx1"/>
            </a:solidFill>
          </a:ln>
        </p:spPr>
      </p:pic>
    </p:spTree>
    <p:extLst>
      <p:ext uri="{BB962C8B-B14F-4D97-AF65-F5344CB8AC3E}">
        <p14:creationId xmlns:p14="http://schemas.microsoft.com/office/powerpoint/2010/main" val="1670389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914400"/>
            <a:ext cx="10972800" cy="5029200"/>
          </a:xfrm>
          <a:prstGeom prst="rect">
            <a:avLst/>
          </a:prstGeom>
          <a:noFill/>
          <a:ln w="9525">
            <a:noFill/>
            <a:miter lim="800000"/>
            <a:headEnd/>
            <a:tailEnd/>
          </a:ln>
          <a:effectLst/>
        </p:spPr>
        <p:txBody>
          <a:bodyPr/>
          <a:lstStyle/>
          <a:p>
            <a:pPr algn="just"/>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an unscriptural doctrine of total depravity leads to an unscriptural and inconsistent plan of salvation. Doubtless the sinner is ‘dead in trespasses and sins’ (Eph. 2:1b). If this means that regeneration must precede faith, then it must also mean that regeneration must precede all three of the pious duties Shedd outlines for the lost [as seen in the following sentence]. A doctrine of total depravity that excludes the possibility of faith must also exclude the possibilities of ‘hearing the word,’ ‘giving serious application to divine truth,’ and ‘praying for the Holy Spirit for conviction and regeneration.’ The extreme Calvinist deals with a rather lively spiritual corpse after all. If the corpse has enough vitality to read the Word, and heed the message, and pray for conviction, perhaps it can also believe.”</a:t>
            </a:r>
          </a:p>
        </p:txBody>
      </p:sp>
      <p:sp>
        <p:nvSpPr>
          <p:cNvPr id="6" name="Rectangle 2"/>
          <p:cNvSpPr>
            <a:spLocks noChangeArrowheads="1"/>
          </p:cNvSpPr>
          <p:nvPr/>
        </p:nvSpPr>
        <p:spPr bwMode="auto">
          <a:xfrm>
            <a:off x="2625013" y="218388"/>
            <a:ext cx="6941975" cy="6960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Roy L. Aldrich </a:t>
            </a:r>
          </a:p>
        </p:txBody>
      </p:sp>
      <p:sp>
        <p:nvSpPr>
          <p:cNvPr id="3" name="TextBox 2">
            <a:extLst>
              <a:ext uri="{FF2B5EF4-FFF2-40B4-BE49-F238E27FC236}">
                <a16:creationId xmlns:a16="http://schemas.microsoft.com/office/drawing/2014/main" id="{8EE002FD-3B48-499C-A419-5390C6A53357}"/>
              </a:ext>
            </a:extLst>
          </p:cNvPr>
          <p:cNvSpPr txBox="1"/>
          <p:nvPr/>
        </p:nvSpPr>
        <p:spPr>
          <a:xfrm>
            <a:off x="609600" y="6248400"/>
            <a:ext cx="10972800" cy="461665"/>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Roy L. Aldrich, “The Gift of God,” Bibliotheca Sacra 122 (July–September 1965): 249.</a:t>
            </a:r>
          </a:p>
        </p:txBody>
      </p:sp>
    </p:spTree>
    <p:extLst>
      <p:ext uri="{BB962C8B-B14F-4D97-AF65-F5344CB8AC3E}">
        <p14:creationId xmlns:p14="http://schemas.microsoft.com/office/powerpoint/2010/main" val="519672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28700" y="228600"/>
            <a:ext cx="10134600" cy="685800"/>
          </a:xfrm>
        </p:spPr>
        <p:txBody>
          <a:bodyPr/>
          <a:lstStyle/>
          <a:p>
            <a:pPr algn="ctr"/>
            <a:r>
              <a:rPr lang="en-US" sz="3600" dirty="0">
                <a:effectLst>
                  <a:outerShdw blurRad="38100" dist="38100" dir="2700000" algn="tl">
                    <a:srgbClr val="000000">
                      <a:alpha val="43137"/>
                    </a:srgbClr>
                  </a:outerShdw>
                </a:effectLst>
                <a:cs typeface="Calibri" pitchFamily="34" charset="0"/>
              </a:rPr>
              <a:t>iv. Miscellaneous Problems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10363200" cy="5562600"/>
          </a:xfrm>
        </p:spPr>
        <p:txBody>
          <a:bodyPr/>
          <a:lstStyle/>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Degree of faith mentioned? (Matt. 8:5-13)</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to believe?</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Responsibility for not believing (John 3:18; 5:40)</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the instrument with the agent</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Reverses the subject (man)‒object (God) relationship</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Romans 10:17</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Confuses how the Gospel is shared</a:t>
            </a:r>
          </a:p>
          <a:p>
            <a:pPr marL="457200" indent="-457200">
              <a:spcBef>
                <a:spcPts val="0"/>
              </a:spcBef>
              <a:spcAft>
                <a:spcPts val="1200"/>
              </a:spcAft>
              <a:buSzPct val="90000"/>
              <a:defRPr/>
            </a:pPr>
            <a:r>
              <a:rPr lang="en-US" sz="3000" dirty="0">
                <a:effectLst>
                  <a:outerShdw blurRad="38100" dist="38100" dir="2700000" algn="tl">
                    <a:srgbClr val="000000">
                      <a:alpha val="43137"/>
                    </a:srgbClr>
                  </a:outerShdw>
                </a:effectLst>
                <a:cs typeface="Calibri" pitchFamily="34" charset="0"/>
              </a:rPr>
              <a:t>A lively corpse indeed?</a:t>
            </a:r>
          </a:p>
          <a:p>
            <a:pPr marL="457200" indent="-457200">
              <a:spcBef>
                <a:spcPts val="0"/>
              </a:spcBef>
              <a:spcAft>
                <a:spcPts val="1200"/>
              </a:spcAft>
              <a:buSzPct val="90000"/>
              <a:defRPr/>
            </a:pPr>
            <a:r>
              <a:rPr lang="en-US" sz="3000" b="1" u="sng" dirty="0">
                <a:solidFill>
                  <a:srgbClr val="FFFFCC"/>
                </a:solidFill>
                <a:effectLst>
                  <a:outerShdw blurRad="38100" dist="38100" dir="2700000" algn="tl">
                    <a:srgbClr val="000000">
                      <a:alpha val="43137"/>
                    </a:srgbClr>
                  </a:outerShdw>
                </a:effectLst>
                <a:cs typeface="Calibri" pitchFamily="34" charset="0"/>
              </a:rPr>
              <a:t>Roman Catholic roots </a:t>
            </a:r>
          </a:p>
        </p:txBody>
      </p:sp>
      <p:pic>
        <p:nvPicPr>
          <p:cNvPr id="6" name="Picture 2">
            <a:extLst>
              <a:ext uri="{FF2B5EF4-FFF2-40B4-BE49-F238E27FC236}">
                <a16:creationId xmlns:a16="http://schemas.microsoft.com/office/drawing/2014/main" id="{AFE29B1C-888A-4741-8BAF-E67070F2B5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8400" y="2514600"/>
            <a:ext cx="153768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155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600200"/>
            <a:ext cx="10972800" cy="28194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concept of infused faith for salvation bears a marked resemblance to the sacramentalism of the Roman Catholic Church. That is to say, faith becomes a transmitted and efficacious element which God gives to men for salvation.”</a:t>
            </a:r>
          </a:p>
        </p:txBody>
      </p:sp>
      <p:sp>
        <p:nvSpPr>
          <p:cNvPr id="6" name="Rectangle 2"/>
          <p:cNvSpPr>
            <a:spLocks noChangeArrowheads="1"/>
          </p:cNvSpPr>
          <p:nvPr/>
        </p:nvSpPr>
        <p:spPr bwMode="auto">
          <a:xfrm>
            <a:off x="2625013" y="218388"/>
            <a:ext cx="6941975" cy="9246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Gary L. Nebeker </a:t>
            </a:r>
          </a:p>
        </p:txBody>
      </p:sp>
      <p:sp>
        <p:nvSpPr>
          <p:cNvPr id="3" name="TextBox 2">
            <a:extLst>
              <a:ext uri="{FF2B5EF4-FFF2-40B4-BE49-F238E27FC236}">
                <a16:creationId xmlns:a16="http://schemas.microsoft.com/office/drawing/2014/main" id="{8EE002FD-3B48-499C-A419-5390C6A53357}"/>
              </a:ext>
            </a:extLst>
          </p:cNvPr>
          <p:cNvSpPr txBox="1"/>
          <p:nvPr/>
        </p:nvSpPr>
        <p:spPr>
          <a:xfrm>
            <a:off x="1748713" y="5867400"/>
            <a:ext cx="8694575"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Gary L. Nebeker, “Is Faith a Gift of God? Ephesians 2:8 Reconsidered,” Grace Evangelical Society News, July 1989, 1.</a:t>
            </a:r>
          </a:p>
        </p:txBody>
      </p:sp>
    </p:spTree>
    <p:extLst>
      <p:ext uri="{BB962C8B-B14F-4D97-AF65-F5344CB8AC3E}">
        <p14:creationId xmlns:p14="http://schemas.microsoft.com/office/powerpoint/2010/main" val="1772210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137306"/>
            <a:ext cx="10972800" cy="4653894"/>
          </a:xfrm>
          <a:prstGeom prst="rect">
            <a:avLst/>
          </a:prstGeom>
          <a:noFill/>
          <a:ln w="9525">
            <a:noFill/>
            <a:miter lim="800000"/>
            <a:headEnd/>
            <a:tailEnd/>
          </a:ln>
          <a:effectLst/>
        </p:spPr>
        <p:txBody>
          <a:bodyPr/>
          <a:lstStyle/>
          <a:p>
            <a:pPr algn="just" eaLnBrk="0" hangingPunct="0">
              <a:spcBef>
                <a:spcPct val="20000"/>
              </a:spcBef>
              <a:buClr>
                <a:schemeClr val="tx2"/>
              </a:buClr>
              <a:buSzPct val="75000"/>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“Most of those today, including evangelical leaders who hold Calvin in great esteem, are not aware that they have been captivated by the writings of a devout Roman Catholic, newly converted to Luther’s Protestantism, who had broken with Rome only a year before. Oddly, Calvin kept himself on the payroll of the Roman Catholic Church for nearly a year after he claimed to have been miraculously delivered from the ‘deep slough’ of ‘obstinate addiction to the superstitions of the papacy.’”</a:t>
            </a:r>
          </a:p>
        </p:txBody>
      </p:sp>
      <p:sp>
        <p:nvSpPr>
          <p:cNvPr id="6" name="Rectangle 2"/>
          <p:cNvSpPr>
            <a:spLocks noChangeArrowheads="1"/>
          </p:cNvSpPr>
          <p:nvPr/>
        </p:nvSpPr>
        <p:spPr bwMode="auto">
          <a:xfrm>
            <a:off x="2625013" y="228601"/>
            <a:ext cx="6941975" cy="908706"/>
          </a:xfrm>
          <a:prstGeom prst="rect">
            <a:avLst/>
          </a:prstGeom>
          <a:noFill/>
          <a:ln w="9525">
            <a:noFill/>
            <a:miter lim="800000"/>
            <a:headEnd/>
            <a:tailEnd/>
          </a:ln>
          <a:effectLst/>
        </p:spPr>
        <p:txBody>
          <a:bodyPr anchor="ctr"/>
          <a:lstStyle/>
          <a:p>
            <a:pPr algn="ctr" eaLnBrk="0" hangingPunct="0">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Dave Hunt </a:t>
            </a:r>
          </a:p>
        </p:txBody>
      </p:sp>
      <p:sp>
        <p:nvSpPr>
          <p:cNvPr id="3" name="TextBox 2">
            <a:extLst>
              <a:ext uri="{FF2B5EF4-FFF2-40B4-BE49-F238E27FC236}">
                <a16:creationId xmlns:a16="http://schemas.microsoft.com/office/drawing/2014/main" id="{8EE002FD-3B48-499C-A419-5390C6A53357}"/>
              </a:ext>
            </a:extLst>
          </p:cNvPr>
          <p:cNvSpPr txBox="1"/>
          <p:nvPr/>
        </p:nvSpPr>
        <p:spPr>
          <a:xfrm>
            <a:off x="1409700" y="6400800"/>
            <a:ext cx="9372600"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Dave Hunt, </a:t>
            </a:r>
            <a:r>
              <a:rPr lang="en-US" sz="1600" i="1" dirty="0">
                <a:latin typeface="Calibri" panose="020F0502020204030204" pitchFamily="34" charset="0"/>
                <a:cs typeface="Calibri" panose="020F0502020204030204" pitchFamily="34" charset="0"/>
              </a:rPr>
              <a:t>What Love Is This? Calvinism's Misrepresentation of God</a:t>
            </a:r>
            <a:r>
              <a:rPr lang="en-US" sz="1600" dirty="0">
                <a:latin typeface="Calibri" panose="020F0502020204030204" pitchFamily="34" charset="0"/>
                <a:cs typeface="Calibri" panose="020F0502020204030204" pitchFamily="34" charset="0"/>
              </a:rPr>
              <a:t>, 4th ed. (Bend, OR: Berean Call, 2013), 42.</a:t>
            </a:r>
          </a:p>
        </p:txBody>
      </p:sp>
    </p:spTree>
    <p:extLst>
      <p:ext uri="{BB962C8B-B14F-4D97-AF65-F5344CB8AC3E}">
        <p14:creationId xmlns:p14="http://schemas.microsoft.com/office/powerpoint/2010/main" val="3148875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11115"/>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16433</TotalTime>
  <Words>7353</Words>
  <Application>Microsoft Office PowerPoint</Application>
  <PresentationFormat>Widescreen</PresentationFormat>
  <Paragraphs>483</Paragraphs>
  <Slides>99</Slides>
  <Notes>7</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99</vt:i4>
      </vt:variant>
    </vt:vector>
  </HeadingPairs>
  <TitlesOfParts>
    <vt:vector size="107" baseType="lpstr">
      <vt:lpstr>Arial</vt:lpstr>
      <vt:lpstr>Calibri</vt:lpstr>
      <vt:lpstr>Calibri Light</vt:lpstr>
      <vt:lpstr>Times New Roman</vt:lpstr>
      <vt:lpstr>Wingdings</vt:lpstr>
      <vt:lpstr>1_Azure</vt:lpstr>
      <vt:lpstr>2_Azure</vt:lpstr>
      <vt:lpstr>Office Theme</vt:lpstr>
      <vt:lpstr>PowerPoint Presentation</vt:lpstr>
      <vt:lpstr>Neo-Calvinism vs. The Bible</vt:lpstr>
      <vt:lpstr>V. Running TULIP Through the Grid of Scripture</vt:lpstr>
      <vt:lpstr>Irresistible Grace</vt:lpstr>
      <vt:lpstr>Irresistible Grace = Regeneration  Precedes Faith &amp; Faith is a Gift</vt:lpstr>
      <vt:lpstr>PowerPoint Presentation</vt:lpstr>
      <vt:lpstr>PowerPoint Presentation</vt:lpstr>
      <vt:lpstr>Irresistible Grace</vt:lpstr>
      <vt:lpstr>Calvinistic Arguments</vt:lpstr>
      <vt:lpstr>Faith is a Gift?</vt:lpstr>
      <vt:lpstr>PowerPoint Presentation</vt:lpstr>
      <vt:lpstr>Calvin said: “Had he [Paul] said men are not willing to be wise, that indeed would have been true, but he states further that they are not able. Hence we infer, that faith is not in one‘s own power, but is divinely conferred.”</vt:lpstr>
      <vt:lpstr>PowerPoint Presentation</vt:lpstr>
      <vt:lpstr>Faith is a Gift?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Faith is a Gift?</vt:lpstr>
      <vt:lpstr>Calvinist Proof-Texts</vt:lpstr>
      <vt:lpstr>Calvinist Proof-Texts</vt:lpstr>
      <vt:lpstr>PowerPoint Presentation</vt:lpstr>
      <vt:lpstr>PowerPoint Presentation</vt:lpstr>
      <vt:lpstr>PowerPoint Presentation</vt:lpstr>
      <vt:lpstr>PowerPoint Presentation</vt:lpstr>
      <vt:lpstr>PowerPoint Presentation</vt:lpstr>
      <vt:lpstr>PowerPoint Presentation</vt:lpstr>
      <vt:lpstr>Calvinist Proof-Texts</vt:lpstr>
      <vt:lpstr>PowerPoint Presentation</vt:lpstr>
      <vt:lpstr>PowerPoint Presentation</vt:lpstr>
      <vt:lpstr>PowerPoint Presentation</vt:lpstr>
      <vt:lpstr>PowerPoint Presentation</vt:lpstr>
      <vt:lpstr>Calvinist Proof-Texts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Calvinist Proof-Texts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“Gift” and “Not by Works” Do Refer To</vt:lpstr>
      <vt:lpstr>PowerPoint Presentation</vt:lpstr>
      <vt:lpstr>What “Gift” and “Not by Works” Do Refer 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Faith is a Gift?</vt:lpstr>
      <vt:lpstr>iv. Miscellaneous Problems</vt:lpstr>
      <vt:lpstr>iv. Miscellaneous Problems</vt:lpstr>
      <vt:lpstr>PowerPoint Presentation</vt:lpstr>
      <vt:lpstr>PowerPoint Presentation</vt:lpstr>
      <vt:lpstr>iv. Miscellaneous Problems</vt:lpstr>
      <vt:lpstr>The Responsibility to Believe</vt:lpstr>
      <vt:lpstr>iv. Miscellaneous Problems</vt:lpstr>
      <vt:lpstr>PowerPoint Presentation</vt:lpstr>
      <vt:lpstr>iv. Miscellaneous Problems</vt:lpstr>
      <vt:lpstr>PowerPoint Presentation</vt:lpstr>
      <vt:lpstr>iv. Miscellaneous Problems</vt:lpstr>
      <vt:lpstr>PowerPoint Presentation</vt:lpstr>
      <vt:lpstr>iv. Miscellaneous Problems</vt:lpstr>
      <vt:lpstr>PowerPoint Presentation</vt:lpstr>
      <vt:lpstr>iv. Miscellaneous Problems</vt:lpstr>
      <vt:lpstr>Passages Conditioning Salvation  on Faith Alone (Sola Fide)</vt:lpstr>
      <vt:lpstr>PowerPoint Presentation</vt:lpstr>
      <vt:lpstr>Lewis Sperry Chafer, vol. 7, Systematic Theologyb  (Grand Rapids, MI: Kregel Publications, 1993), 265-66.</vt:lpstr>
      <vt:lpstr>PowerPoint Presentation</vt:lpstr>
      <vt:lpstr>PowerPoint Presentation</vt:lpstr>
      <vt:lpstr>iv. Miscellaneous Problems</vt:lpstr>
      <vt:lpstr>PowerPoint Presentation</vt:lpstr>
      <vt:lpstr>PowerPoint Presentation</vt:lpstr>
      <vt:lpstr>iv. Miscellaneous Problems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Neo-Calvinism vs the Bible - 027</dc:title>
  <dc:subject>Neo Calvinism vs the Bible</dc:subject>
  <dc:creator>A. Woods</dc:creator>
  <dc:description>Modified by Jim McGowan</dc:description>
  <cp:lastModifiedBy>anne woods</cp:lastModifiedBy>
  <cp:revision>1903</cp:revision>
  <cp:lastPrinted>2025-05-09T14:29:48Z</cp:lastPrinted>
  <dcterms:created xsi:type="dcterms:W3CDTF">2009-03-17T12:21:13Z</dcterms:created>
  <dcterms:modified xsi:type="dcterms:W3CDTF">2025-05-10T21:46:40Z</dcterms:modified>
</cp:coreProperties>
</file>