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2094" r:id="rId2"/>
    <p:sldId id="9505" r:id="rId3"/>
    <p:sldId id="27709" r:id="rId4"/>
    <p:sldId id="27629" r:id="rId5"/>
    <p:sldId id="27691" r:id="rId6"/>
    <p:sldId id="27692" r:id="rId7"/>
    <p:sldId id="27696" r:id="rId8"/>
    <p:sldId id="27697" r:id="rId9"/>
    <p:sldId id="27733" r:id="rId10"/>
    <p:sldId id="10701" r:id="rId11"/>
    <p:sldId id="12136" r:id="rId12"/>
    <p:sldId id="27698" r:id="rId13"/>
    <p:sldId id="27619" r:id="rId14"/>
    <p:sldId id="27693" r:id="rId15"/>
    <p:sldId id="27699" r:id="rId16"/>
    <p:sldId id="27700" r:id="rId17"/>
    <p:sldId id="27701" r:id="rId18"/>
    <p:sldId id="27694" r:id="rId19"/>
    <p:sldId id="27702" r:id="rId20"/>
    <p:sldId id="27703" r:id="rId21"/>
    <p:sldId id="27704" r:id="rId22"/>
    <p:sldId id="3641" r:id="rId23"/>
    <p:sldId id="8520" r:id="rId24"/>
    <p:sldId id="27734" r:id="rId25"/>
    <p:sldId id="8221" r:id="rId26"/>
    <p:sldId id="8220" r:id="rId27"/>
    <p:sldId id="27729" r:id="rId28"/>
    <p:sldId id="12484" r:id="rId29"/>
    <p:sldId id="5181" r:id="rId30"/>
    <p:sldId id="27705" r:id="rId31"/>
    <p:sldId id="27730" r:id="rId32"/>
    <p:sldId id="27731" r:id="rId33"/>
    <p:sldId id="27695" r:id="rId34"/>
    <p:sldId id="27706" r:id="rId35"/>
    <p:sldId id="27707" r:id="rId36"/>
    <p:sldId id="1804" r:id="rId37"/>
    <p:sldId id="6669" r:id="rId38"/>
    <p:sldId id="6553" r:id="rId39"/>
    <p:sldId id="5550" r:id="rId40"/>
    <p:sldId id="5551" r:id="rId41"/>
    <p:sldId id="7853" r:id="rId42"/>
    <p:sldId id="12286" r:id="rId43"/>
    <p:sldId id="630" r:id="rId44"/>
    <p:sldId id="8191" r:id="rId45"/>
    <p:sldId id="27708" r:id="rId46"/>
    <p:sldId id="27631" r:id="rId47"/>
    <p:sldId id="27732" r:id="rId48"/>
    <p:sldId id="27632" r:id="rId49"/>
  </p:sldIdLst>
  <p:sldSz cx="12192000" cy="6858000"/>
  <p:notesSz cx="7315200" cy="9601200"/>
  <p:custDataLst>
    <p:tags r:id="rId5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0" autoAdjust="0"/>
    <p:restoredTop sz="96191" autoAdjust="0"/>
  </p:normalViewPr>
  <p:slideViewPr>
    <p:cSldViewPr>
      <p:cViewPr>
        <p:scale>
          <a:sx n="130" d="100"/>
          <a:sy n="130" d="100"/>
        </p:scale>
        <p:origin x="664" y="5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31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135528B-20CB-4C2C-ADD2-825CB96359A1}"/>
    <pc:docChg chg="custSel modHandout">
      <pc:chgData name="Jim McGowan" userId="e2c7446dd3aca506" providerId="LiveId" clId="{6135528B-20CB-4C2C-ADD2-825CB96359A1}" dt="2025-03-17T14:17:22.234" v="3" actId="6549"/>
      <pc:docMkLst>
        <pc:docMk/>
      </pc:docMkLst>
    </pc:docChg>
  </pc:docChgLst>
  <pc:docChgLst>
    <pc:chgData name="Jim McGowan" userId="e2c7446dd3aca506" providerId="LiveId" clId="{7B8AF51D-D606-4CDF-9961-50E67C588D18}"/>
    <pc:docChg chg="custSel modHandout">
      <pc:chgData name="Jim McGowan" userId="e2c7446dd3aca506" providerId="LiveId" clId="{7B8AF51D-D606-4CDF-9961-50E67C588D18}" dt="2025-03-29T23:42:51.310" v="13" actId="6549"/>
      <pc:docMkLst>
        <pc:docMk/>
      </pc:docMkLst>
    </pc:docChg>
  </pc:docChgLst>
  <pc:docChgLst>
    <pc:chgData name="Jim McGowan" userId="e2c7446dd3aca506" providerId="LiveId" clId="{B7A6AE28-BA54-4A6A-883A-4FFB62A1668C}"/>
    <pc:docChg chg="custSel modHandout">
      <pc:chgData name="Jim McGowan" userId="e2c7446dd3aca506" providerId="LiveId" clId="{B7A6AE28-BA54-4A6A-883A-4FFB62A1668C}" dt="2025-05-02T11:49:08.695" v="15" actId="6549"/>
      <pc:docMkLst>
        <pc:docMk/>
      </pc:docMkLst>
    </pc:docChg>
  </pc:docChgLst>
  <pc:docChgLst>
    <pc:chgData name="Jim McGowan" userId="e2c7446dd3aca506" providerId="LiveId" clId="{BD450DC9-00AD-4C6E-803D-D8A980A1C047}"/>
    <pc:docChg chg="undo custSel addSld delSld modSld modHandout">
      <pc:chgData name="Jim McGowan" userId="e2c7446dd3aca506" providerId="LiveId" clId="{BD450DC9-00AD-4C6E-803D-D8A980A1C047}" dt="2025-03-08T23:42:01.786" v="13" actId="20577"/>
      <pc:docMkLst>
        <pc:docMk/>
      </pc:docMkLst>
      <pc:sldChg chg="add del">
        <pc:chgData name="Jim McGowan" userId="e2c7446dd3aca506" providerId="LiveId" clId="{BD450DC9-00AD-4C6E-803D-D8A980A1C047}" dt="2025-03-08T23:37:31.242" v="1" actId="2696"/>
        <pc:sldMkLst>
          <pc:docMk/>
          <pc:sldMk cId="2238536345" sldId="1804"/>
        </pc:sldMkLst>
      </pc:sldChg>
      <pc:sldChg chg="modSp mod">
        <pc:chgData name="Jim McGowan" userId="e2c7446dd3aca506" providerId="LiveId" clId="{BD450DC9-00AD-4C6E-803D-D8A980A1C047}" dt="2025-03-08T23:40:24.372" v="9" actId="20577"/>
        <pc:sldMkLst>
          <pc:docMk/>
          <pc:sldMk cId="0" sldId="2000"/>
        </pc:sldMkLst>
      </pc:sldChg>
      <pc:sldChg chg="modSp mod">
        <pc:chgData name="Jim McGowan" userId="e2c7446dd3aca506" providerId="LiveId" clId="{BD450DC9-00AD-4C6E-803D-D8A980A1C047}" dt="2025-03-08T23:39:18.716" v="4" actId="1036"/>
        <pc:sldMkLst>
          <pc:docMk/>
          <pc:sldMk cId="386191010" sldId="9247"/>
        </pc:sldMkLst>
      </pc:sldChg>
      <pc:sldChg chg="modSp mod">
        <pc:chgData name="Jim McGowan" userId="e2c7446dd3aca506" providerId="LiveId" clId="{BD450DC9-00AD-4C6E-803D-D8A980A1C047}" dt="2025-03-08T23:42:01.786" v="13" actId="20577"/>
        <pc:sldMkLst>
          <pc:docMk/>
          <pc:sldMk cId="1461752811" sldId="9505"/>
        </pc:sldMkLst>
        <pc:spChg chg="mod">
          <ac:chgData name="Jim McGowan" userId="e2c7446dd3aca506" providerId="LiveId" clId="{BD450DC9-00AD-4C6E-803D-D8A980A1C047}" dt="2025-03-08T23:42:01.786" v="13" actId="20577"/>
          <ac:spMkLst>
            <pc:docMk/>
            <pc:sldMk cId="1461752811" sldId="9505"/>
            <ac:spMk id="8195" creationId="{00000000-0000-0000-0000-000000000000}"/>
          </ac:spMkLst>
        </pc:spChg>
      </pc:sldChg>
      <pc:sldChg chg="modSp mod">
        <pc:chgData name="Jim McGowan" userId="e2c7446dd3aca506" providerId="LiveId" clId="{BD450DC9-00AD-4C6E-803D-D8A980A1C047}" dt="2025-03-08T23:39:34.543" v="5" actId="14100"/>
        <pc:sldMkLst>
          <pc:docMk/>
          <pc:sldMk cId="507678839" sldId="12492"/>
        </pc:sldMkLst>
      </pc:sldChg>
      <pc:sldChg chg="add del">
        <pc:chgData name="Jim McGowan" userId="e2c7446dd3aca506" providerId="LiveId" clId="{BD450DC9-00AD-4C6E-803D-D8A980A1C047}" dt="2025-03-08T23:37:31.242" v="1" actId="2696"/>
        <pc:sldMkLst>
          <pc:docMk/>
          <pc:sldMk cId="2552869960" sldId="27621"/>
        </pc:sldMkLst>
      </pc:sldChg>
      <pc:sldChg chg="add del">
        <pc:chgData name="Jim McGowan" userId="e2c7446dd3aca506" providerId="LiveId" clId="{BD450DC9-00AD-4C6E-803D-D8A980A1C047}" dt="2025-03-08T23:37:31.242" v="1" actId="2696"/>
        <pc:sldMkLst>
          <pc:docMk/>
          <pc:sldMk cId="2002687536" sldId="27622"/>
        </pc:sldMkLst>
      </pc:sldChg>
      <pc:sldChg chg="add del">
        <pc:chgData name="Jim McGowan" userId="e2c7446dd3aca506" providerId="LiveId" clId="{BD450DC9-00AD-4C6E-803D-D8A980A1C047}" dt="2025-03-08T23:37:31.242" v="1" actId="2696"/>
        <pc:sldMkLst>
          <pc:docMk/>
          <pc:sldMk cId="1444968148" sldId="27623"/>
        </pc:sldMkLst>
      </pc:sldChg>
    </pc:docChg>
  </pc:docChgLst>
  <pc:docChgLst>
    <pc:chgData name="Jim McGowan" userId="e2c7446dd3aca506" providerId="LiveId" clId="{802C1FEF-A1BA-410A-81F2-F6FA284BDB02}"/>
    <pc:docChg chg="custSel modSld modHandout">
      <pc:chgData name="Jim McGowan" userId="e2c7446dd3aca506" providerId="LiveId" clId="{802C1FEF-A1BA-410A-81F2-F6FA284BDB02}" dt="2025-03-22T18:51:46.079" v="331" actId="12788"/>
      <pc:docMkLst>
        <pc:docMk/>
      </pc:docMkLst>
      <pc:sldChg chg="delSp mod">
        <pc:chgData name="Jim McGowan" userId="e2c7446dd3aca506" providerId="LiveId" clId="{802C1FEF-A1BA-410A-81F2-F6FA284BDB02}" dt="2025-03-22T18:28:03.500" v="64" actId="478"/>
        <pc:sldMkLst>
          <pc:docMk/>
          <pc:sldMk cId="2447945567" sldId="617"/>
        </pc:sldMkLst>
      </pc:sldChg>
      <pc:sldChg chg="addSp delSp modSp mod">
        <pc:chgData name="Jim McGowan" userId="e2c7446dd3aca506" providerId="LiveId" clId="{802C1FEF-A1BA-410A-81F2-F6FA284BDB02}" dt="2025-03-22T18:37:13.682" v="131"/>
        <pc:sldMkLst>
          <pc:docMk/>
          <pc:sldMk cId="1080228765" sldId="12290"/>
        </pc:sldMkLst>
      </pc:sldChg>
      <pc:sldChg chg="modSp mod">
        <pc:chgData name="Jim McGowan" userId="e2c7446dd3aca506" providerId="LiveId" clId="{802C1FEF-A1BA-410A-81F2-F6FA284BDB02}" dt="2025-03-22T18:36:34.086" v="121" actId="1038"/>
        <pc:sldMkLst>
          <pc:docMk/>
          <pc:sldMk cId="3328411948" sldId="12295"/>
        </pc:sldMkLst>
      </pc:sldChg>
      <pc:sldChg chg="addSp delSp modSp mod">
        <pc:chgData name="Jim McGowan" userId="e2c7446dd3aca506" providerId="LiveId" clId="{802C1FEF-A1BA-410A-81F2-F6FA284BDB02}" dt="2025-03-22T18:37:51.604" v="149"/>
        <pc:sldMkLst>
          <pc:docMk/>
          <pc:sldMk cId="2223315294" sldId="12349"/>
        </pc:sldMkLst>
      </pc:sldChg>
      <pc:sldChg chg="addSp delSp modSp mod">
        <pc:chgData name="Jim McGowan" userId="e2c7446dd3aca506" providerId="LiveId" clId="{802C1FEF-A1BA-410A-81F2-F6FA284BDB02}" dt="2025-03-22T18:36:42.895" v="123"/>
        <pc:sldMkLst>
          <pc:docMk/>
          <pc:sldMk cId="1901476160" sldId="12440"/>
        </pc:sldMkLst>
      </pc:sldChg>
      <pc:sldChg chg="addSp delSp modSp mod">
        <pc:chgData name="Jim McGowan" userId="e2c7446dd3aca506" providerId="LiveId" clId="{802C1FEF-A1BA-410A-81F2-F6FA284BDB02}" dt="2025-03-22T18:36:59.167" v="127"/>
        <pc:sldMkLst>
          <pc:docMk/>
          <pc:sldMk cId="415740867" sldId="12441"/>
        </pc:sldMkLst>
      </pc:sldChg>
      <pc:sldChg chg="addSp delSp modSp mod">
        <pc:chgData name="Jim McGowan" userId="e2c7446dd3aca506" providerId="LiveId" clId="{802C1FEF-A1BA-410A-81F2-F6FA284BDB02}" dt="2025-03-22T18:37:02.569" v="129"/>
        <pc:sldMkLst>
          <pc:docMk/>
          <pc:sldMk cId="2948723736" sldId="12442"/>
        </pc:sldMkLst>
      </pc:sldChg>
      <pc:sldChg chg="delSp mod">
        <pc:chgData name="Jim McGowan" userId="e2c7446dd3aca506" providerId="LiveId" clId="{802C1FEF-A1BA-410A-81F2-F6FA284BDB02}" dt="2025-03-22T18:28:34.758" v="65" actId="478"/>
        <pc:sldMkLst>
          <pc:docMk/>
          <pc:sldMk cId="2330351407" sldId="27576"/>
        </pc:sldMkLst>
      </pc:sldChg>
      <pc:sldChg chg="addSp delSp modSp mod">
        <pc:chgData name="Jim McGowan" userId="e2c7446dd3aca506" providerId="LiveId" clId="{802C1FEF-A1BA-410A-81F2-F6FA284BDB02}" dt="2025-03-22T18:48:35.469" v="319" actId="1037"/>
        <pc:sldMkLst>
          <pc:docMk/>
          <pc:sldMk cId="653813147" sldId="27625"/>
        </pc:sldMkLst>
      </pc:sldChg>
      <pc:sldChg chg="addSp delSp modSp mod">
        <pc:chgData name="Jim McGowan" userId="e2c7446dd3aca506" providerId="LiveId" clId="{802C1FEF-A1BA-410A-81F2-F6FA284BDB02}" dt="2025-03-22T18:37:23.202" v="135"/>
        <pc:sldMkLst>
          <pc:docMk/>
          <pc:sldMk cId="485163530" sldId="27626"/>
        </pc:sldMkLst>
      </pc:sldChg>
      <pc:sldChg chg="addSp delSp modSp mod">
        <pc:chgData name="Jim McGowan" userId="e2c7446dd3aca506" providerId="LiveId" clId="{802C1FEF-A1BA-410A-81F2-F6FA284BDB02}" dt="2025-03-22T18:38:02.305" v="155"/>
        <pc:sldMkLst>
          <pc:docMk/>
          <pc:sldMk cId="1391309576" sldId="27627"/>
        </pc:sldMkLst>
      </pc:sldChg>
      <pc:sldChg chg="addSp delSp modSp mod">
        <pc:chgData name="Jim McGowan" userId="e2c7446dd3aca506" providerId="LiveId" clId="{802C1FEF-A1BA-410A-81F2-F6FA284BDB02}" dt="2025-03-22T18:39:59.374" v="213"/>
        <pc:sldMkLst>
          <pc:docMk/>
          <pc:sldMk cId="4190888672" sldId="27628"/>
        </pc:sldMkLst>
      </pc:sldChg>
      <pc:sldChg chg="addSp delSp modSp mod">
        <pc:chgData name="Jim McGowan" userId="e2c7446dd3aca506" providerId="LiveId" clId="{802C1FEF-A1BA-410A-81F2-F6FA284BDB02}" dt="2025-03-22T18:41:38.778" v="259"/>
        <pc:sldMkLst>
          <pc:docMk/>
          <pc:sldMk cId="3170805740" sldId="27629"/>
        </pc:sldMkLst>
        <pc:spChg chg="mod">
          <ac:chgData name="Jim McGowan" userId="e2c7446dd3aca506" providerId="LiveId" clId="{802C1FEF-A1BA-410A-81F2-F6FA284BDB02}" dt="2025-03-22T18:31:58.970" v="81" actId="14100"/>
          <ac:spMkLst>
            <pc:docMk/>
            <pc:sldMk cId="3170805740" sldId="27629"/>
            <ac:spMk id="161795" creationId="{F527A3F3-0656-E5B7-7AE6-AEF044531114}"/>
          </ac:spMkLst>
        </pc:spChg>
        <pc:picChg chg="add mod">
          <ac:chgData name="Jim McGowan" userId="e2c7446dd3aca506" providerId="LiveId" clId="{802C1FEF-A1BA-410A-81F2-F6FA284BDB02}" dt="2025-03-22T18:41:38.778" v="259"/>
          <ac:picMkLst>
            <pc:docMk/>
            <pc:sldMk cId="3170805740" sldId="27629"/>
            <ac:picMk id="4" creationId="{9A64E76D-79B6-BCB7-0391-23AB06ED3843}"/>
          </ac:picMkLst>
        </pc:picChg>
      </pc:sldChg>
      <pc:sldChg chg="addSp delSp modSp mod">
        <pc:chgData name="Jim McGowan" userId="e2c7446dd3aca506" providerId="LiveId" clId="{802C1FEF-A1BA-410A-81F2-F6FA284BDB02}" dt="2025-03-22T18:44:55.001" v="304"/>
        <pc:sldMkLst>
          <pc:docMk/>
          <pc:sldMk cId="4243632596" sldId="27630"/>
        </pc:sldMkLst>
      </pc:sldChg>
      <pc:sldChg chg="addSp delSp modSp mod">
        <pc:chgData name="Jim McGowan" userId="e2c7446dd3aca506" providerId="LiveId" clId="{802C1FEF-A1BA-410A-81F2-F6FA284BDB02}" dt="2025-03-22T18:37:27.360" v="137"/>
        <pc:sldMkLst>
          <pc:docMk/>
          <pc:sldMk cId="3880997232" sldId="27633"/>
        </pc:sldMkLst>
      </pc:sldChg>
      <pc:sldChg chg="addSp delSp modSp mod">
        <pc:chgData name="Jim McGowan" userId="e2c7446dd3aca506" providerId="LiveId" clId="{802C1FEF-A1BA-410A-81F2-F6FA284BDB02}" dt="2025-03-22T18:37:30.179" v="139"/>
        <pc:sldMkLst>
          <pc:docMk/>
          <pc:sldMk cId="1125741546" sldId="27634"/>
        </pc:sldMkLst>
      </pc:sldChg>
      <pc:sldChg chg="addSp delSp modSp mod">
        <pc:chgData name="Jim McGowan" userId="e2c7446dd3aca506" providerId="LiveId" clId="{802C1FEF-A1BA-410A-81F2-F6FA284BDB02}" dt="2025-03-22T18:37:35.626" v="141"/>
        <pc:sldMkLst>
          <pc:docMk/>
          <pc:sldMk cId="191323508" sldId="27635"/>
        </pc:sldMkLst>
      </pc:sldChg>
      <pc:sldChg chg="addSp delSp modSp mod">
        <pc:chgData name="Jim McGowan" userId="e2c7446dd3aca506" providerId="LiveId" clId="{802C1FEF-A1BA-410A-81F2-F6FA284BDB02}" dt="2025-03-22T18:37:38.353" v="143"/>
        <pc:sldMkLst>
          <pc:docMk/>
          <pc:sldMk cId="2233680408" sldId="27636"/>
        </pc:sldMkLst>
      </pc:sldChg>
      <pc:sldChg chg="addSp delSp modSp mod">
        <pc:chgData name="Jim McGowan" userId="e2c7446dd3aca506" providerId="LiveId" clId="{802C1FEF-A1BA-410A-81F2-F6FA284BDB02}" dt="2025-03-22T18:37:41.484" v="145"/>
        <pc:sldMkLst>
          <pc:docMk/>
          <pc:sldMk cId="1422986976" sldId="27637"/>
        </pc:sldMkLst>
      </pc:sldChg>
      <pc:sldChg chg="addSp delSp modSp mod">
        <pc:chgData name="Jim McGowan" userId="e2c7446dd3aca506" providerId="LiveId" clId="{802C1FEF-A1BA-410A-81F2-F6FA284BDB02}" dt="2025-03-22T18:37:46.571" v="147"/>
        <pc:sldMkLst>
          <pc:docMk/>
          <pc:sldMk cId="3638594612" sldId="27638"/>
        </pc:sldMkLst>
      </pc:sldChg>
      <pc:sldChg chg="addSp delSp modSp mod">
        <pc:chgData name="Jim McGowan" userId="e2c7446dd3aca506" providerId="LiveId" clId="{802C1FEF-A1BA-410A-81F2-F6FA284BDB02}" dt="2025-03-22T18:37:54.082" v="151"/>
        <pc:sldMkLst>
          <pc:docMk/>
          <pc:sldMk cId="262895606" sldId="27639"/>
        </pc:sldMkLst>
      </pc:sldChg>
      <pc:sldChg chg="addSp delSp modSp mod">
        <pc:chgData name="Jim McGowan" userId="e2c7446dd3aca506" providerId="LiveId" clId="{802C1FEF-A1BA-410A-81F2-F6FA284BDB02}" dt="2025-03-22T18:37:58.003" v="153"/>
        <pc:sldMkLst>
          <pc:docMk/>
          <pc:sldMk cId="2841165466" sldId="27640"/>
        </pc:sldMkLst>
      </pc:sldChg>
      <pc:sldChg chg="addSp delSp modSp mod">
        <pc:chgData name="Jim McGowan" userId="e2c7446dd3aca506" providerId="LiveId" clId="{802C1FEF-A1BA-410A-81F2-F6FA284BDB02}" dt="2025-03-22T18:38:06.451" v="157"/>
        <pc:sldMkLst>
          <pc:docMk/>
          <pc:sldMk cId="2770275583" sldId="27641"/>
        </pc:sldMkLst>
      </pc:sldChg>
      <pc:sldChg chg="addSp delSp modSp mod">
        <pc:chgData name="Jim McGowan" userId="e2c7446dd3aca506" providerId="LiveId" clId="{802C1FEF-A1BA-410A-81F2-F6FA284BDB02}" dt="2025-03-22T18:38:08.971" v="159"/>
        <pc:sldMkLst>
          <pc:docMk/>
          <pc:sldMk cId="52104424" sldId="27642"/>
        </pc:sldMkLst>
      </pc:sldChg>
      <pc:sldChg chg="addSp delSp modSp mod">
        <pc:chgData name="Jim McGowan" userId="e2c7446dd3aca506" providerId="LiveId" clId="{802C1FEF-A1BA-410A-81F2-F6FA284BDB02}" dt="2025-03-22T18:38:46.879" v="175"/>
        <pc:sldMkLst>
          <pc:docMk/>
          <pc:sldMk cId="1737580292" sldId="27643"/>
        </pc:sldMkLst>
      </pc:sldChg>
      <pc:sldChg chg="addSp delSp modSp mod">
        <pc:chgData name="Jim McGowan" userId="e2c7446dd3aca506" providerId="LiveId" clId="{802C1FEF-A1BA-410A-81F2-F6FA284BDB02}" dt="2025-03-22T18:38:49.876" v="177"/>
        <pc:sldMkLst>
          <pc:docMk/>
          <pc:sldMk cId="2125919055" sldId="27644"/>
        </pc:sldMkLst>
      </pc:sldChg>
      <pc:sldChg chg="addSp delSp modSp mod">
        <pc:chgData name="Jim McGowan" userId="e2c7446dd3aca506" providerId="LiveId" clId="{802C1FEF-A1BA-410A-81F2-F6FA284BDB02}" dt="2025-03-22T18:39:10.995" v="189"/>
        <pc:sldMkLst>
          <pc:docMk/>
          <pc:sldMk cId="3922053209" sldId="27645"/>
        </pc:sldMkLst>
      </pc:sldChg>
      <pc:sldChg chg="addSp delSp modSp mod">
        <pc:chgData name="Jim McGowan" userId="e2c7446dd3aca506" providerId="LiveId" clId="{802C1FEF-A1BA-410A-81F2-F6FA284BDB02}" dt="2025-03-22T18:39:28.892" v="197"/>
        <pc:sldMkLst>
          <pc:docMk/>
          <pc:sldMk cId="133863932" sldId="27646"/>
        </pc:sldMkLst>
      </pc:sldChg>
      <pc:sldChg chg="addSp delSp modSp mod">
        <pc:chgData name="Jim McGowan" userId="e2c7446dd3aca506" providerId="LiveId" clId="{802C1FEF-A1BA-410A-81F2-F6FA284BDB02}" dt="2025-03-22T18:39:44.653" v="205"/>
        <pc:sldMkLst>
          <pc:docMk/>
          <pc:sldMk cId="1904315256" sldId="27647"/>
        </pc:sldMkLst>
      </pc:sldChg>
      <pc:sldChg chg="addSp delSp modSp mod">
        <pc:chgData name="Jim McGowan" userId="e2c7446dd3aca506" providerId="LiveId" clId="{802C1FEF-A1BA-410A-81F2-F6FA284BDB02}" dt="2025-03-22T18:38:12.260" v="161"/>
        <pc:sldMkLst>
          <pc:docMk/>
          <pc:sldMk cId="4167854912" sldId="27648"/>
        </pc:sldMkLst>
      </pc:sldChg>
      <pc:sldChg chg="addSp delSp modSp mod">
        <pc:chgData name="Jim McGowan" userId="e2c7446dd3aca506" providerId="LiveId" clId="{802C1FEF-A1BA-410A-81F2-F6FA284BDB02}" dt="2025-03-22T18:38:14.971" v="163"/>
        <pc:sldMkLst>
          <pc:docMk/>
          <pc:sldMk cId="3720878267" sldId="27649"/>
        </pc:sldMkLst>
      </pc:sldChg>
      <pc:sldChg chg="addSp delSp modSp mod">
        <pc:chgData name="Jim McGowan" userId="e2c7446dd3aca506" providerId="LiveId" clId="{802C1FEF-A1BA-410A-81F2-F6FA284BDB02}" dt="2025-03-22T18:38:22.812" v="165"/>
        <pc:sldMkLst>
          <pc:docMk/>
          <pc:sldMk cId="967961679" sldId="27650"/>
        </pc:sldMkLst>
      </pc:sldChg>
      <pc:sldChg chg="addSp delSp modSp mod">
        <pc:chgData name="Jim McGowan" userId="e2c7446dd3aca506" providerId="LiveId" clId="{802C1FEF-A1BA-410A-81F2-F6FA284BDB02}" dt="2025-03-22T18:38:27.693" v="167"/>
        <pc:sldMkLst>
          <pc:docMk/>
          <pc:sldMk cId="4180388212" sldId="27651"/>
        </pc:sldMkLst>
      </pc:sldChg>
      <pc:sldChg chg="addSp delSp modSp mod">
        <pc:chgData name="Jim McGowan" userId="e2c7446dd3aca506" providerId="LiveId" clId="{802C1FEF-A1BA-410A-81F2-F6FA284BDB02}" dt="2025-03-22T18:38:31.397" v="169"/>
        <pc:sldMkLst>
          <pc:docMk/>
          <pc:sldMk cId="2295143392" sldId="27652"/>
        </pc:sldMkLst>
      </pc:sldChg>
      <pc:sldChg chg="addSp delSp modSp mod">
        <pc:chgData name="Jim McGowan" userId="e2c7446dd3aca506" providerId="LiveId" clId="{802C1FEF-A1BA-410A-81F2-F6FA284BDB02}" dt="2025-03-22T18:38:33.990" v="171"/>
        <pc:sldMkLst>
          <pc:docMk/>
          <pc:sldMk cId="2864227133" sldId="27653"/>
        </pc:sldMkLst>
      </pc:sldChg>
      <pc:sldChg chg="addSp delSp modSp mod">
        <pc:chgData name="Jim McGowan" userId="e2c7446dd3aca506" providerId="LiveId" clId="{802C1FEF-A1BA-410A-81F2-F6FA284BDB02}" dt="2025-03-22T18:38:38.758" v="173"/>
        <pc:sldMkLst>
          <pc:docMk/>
          <pc:sldMk cId="4097786800" sldId="27654"/>
        </pc:sldMkLst>
      </pc:sldChg>
      <pc:sldChg chg="addSp delSp modSp mod">
        <pc:chgData name="Jim McGowan" userId="e2c7446dd3aca506" providerId="LiveId" clId="{802C1FEF-A1BA-410A-81F2-F6FA284BDB02}" dt="2025-03-22T18:38:52.332" v="179"/>
        <pc:sldMkLst>
          <pc:docMk/>
          <pc:sldMk cId="1202282319" sldId="27655"/>
        </pc:sldMkLst>
      </pc:sldChg>
      <pc:sldChg chg="addSp delSp modSp mod">
        <pc:chgData name="Jim McGowan" userId="e2c7446dd3aca506" providerId="LiveId" clId="{802C1FEF-A1BA-410A-81F2-F6FA284BDB02}" dt="2025-03-22T18:38:54.860" v="181"/>
        <pc:sldMkLst>
          <pc:docMk/>
          <pc:sldMk cId="2940859145" sldId="27656"/>
        </pc:sldMkLst>
      </pc:sldChg>
      <pc:sldChg chg="addSp delSp modSp mod">
        <pc:chgData name="Jim McGowan" userId="e2c7446dd3aca506" providerId="LiveId" clId="{802C1FEF-A1BA-410A-81F2-F6FA284BDB02}" dt="2025-03-22T18:38:57.361" v="183"/>
        <pc:sldMkLst>
          <pc:docMk/>
          <pc:sldMk cId="3026875794" sldId="27657"/>
        </pc:sldMkLst>
      </pc:sldChg>
      <pc:sldChg chg="addSp delSp modSp mod">
        <pc:chgData name="Jim McGowan" userId="e2c7446dd3aca506" providerId="LiveId" clId="{802C1FEF-A1BA-410A-81F2-F6FA284BDB02}" dt="2025-03-22T18:38:59.975" v="185"/>
        <pc:sldMkLst>
          <pc:docMk/>
          <pc:sldMk cId="2610187680" sldId="27658"/>
        </pc:sldMkLst>
      </pc:sldChg>
      <pc:sldChg chg="addSp delSp modSp mod">
        <pc:chgData name="Jim McGowan" userId="e2c7446dd3aca506" providerId="LiveId" clId="{802C1FEF-A1BA-410A-81F2-F6FA284BDB02}" dt="2025-03-22T18:39:06.418" v="187"/>
        <pc:sldMkLst>
          <pc:docMk/>
          <pc:sldMk cId="2898427552" sldId="27659"/>
        </pc:sldMkLst>
      </pc:sldChg>
      <pc:sldChg chg="addSp delSp modSp mod">
        <pc:chgData name="Jim McGowan" userId="e2c7446dd3aca506" providerId="LiveId" clId="{802C1FEF-A1BA-410A-81F2-F6FA284BDB02}" dt="2025-03-22T18:39:14.365" v="191"/>
        <pc:sldMkLst>
          <pc:docMk/>
          <pc:sldMk cId="2906495005" sldId="27660"/>
        </pc:sldMkLst>
      </pc:sldChg>
      <pc:sldChg chg="addSp delSp modSp mod">
        <pc:chgData name="Jim McGowan" userId="e2c7446dd3aca506" providerId="LiveId" clId="{802C1FEF-A1BA-410A-81F2-F6FA284BDB02}" dt="2025-03-22T18:39:16.760" v="193"/>
        <pc:sldMkLst>
          <pc:docMk/>
          <pc:sldMk cId="3633636827" sldId="27661"/>
        </pc:sldMkLst>
      </pc:sldChg>
      <pc:sldChg chg="addSp delSp modSp mod">
        <pc:chgData name="Jim McGowan" userId="e2c7446dd3aca506" providerId="LiveId" clId="{802C1FEF-A1BA-410A-81F2-F6FA284BDB02}" dt="2025-03-22T18:39:24.267" v="195"/>
        <pc:sldMkLst>
          <pc:docMk/>
          <pc:sldMk cId="594886317" sldId="27662"/>
        </pc:sldMkLst>
      </pc:sldChg>
      <pc:sldChg chg="addSp delSp modSp mod">
        <pc:chgData name="Jim McGowan" userId="e2c7446dd3aca506" providerId="LiveId" clId="{802C1FEF-A1BA-410A-81F2-F6FA284BDB02}" dt="2025-03-22T18:39:31.428" v="199"/>
        <pc:sldMkLst>
          <pc:docMk/>
          <pc:sldMk cId="4067314466" sldId="27663"/>
        </pc:sldMkLst>
      </pc:sldChg>
      <pc:sldChg chg="addSp delSp modSp mod">
        <pc:chgData name="Jim McGowan" userId="e2c7446dd3aca506" providerId="LiveId" clId="{802C1FEF-A1BA-410A-81F2-F6FA284BDB02}" dt="2025-03-22T18:39:33.815" v="201"/>
        <pc:sldMkLst>
          <pc:docMk/>
          <pc:sldMk cId="4136793461" sldId="27664"/>
        </pc:sldMkLst>
      </pc:sldChg>
      <pc:sldChg chg="addSp delSp modSp mod">
        <pc:chgData name="Jim McGowan" userId="e2c7446dd3aca506" providerId="LiveId" clId="{802C1FEF-A1BA-410A-81F2-F6FA284BDB02}" dt="2025-03-22T18:39:37.914" v="203"/>
        <pc:sldMkLst>
          <pc:docMk/>
          <pc:sldMk cId="1536973225" sldId="27665"/>
        </pc:sldMkLst>
      </pc:sldChg>
      <pc:sldChg chg="addSp delSp modSp mod">
        <pc:chgData name="Jim McGowan" userId="e2c7446dd3aca506" providerId="LiveId" clId="{802C1FEF-A1BA-410A-81F2-F6FA284BDB02}" dt="2025-03-22T18:39:48.663" v="207"/>
        <pc:sldMkLst>
          <pc:docMk/>
          <pc:sldMk cId="3544069978" sldId="27666"/>
        </pc:sldMkLst>
      </pc:sldChg>
      <pc:sldChg chg="addSp delSp modSp mod">
        <pc:chgData name="Jim McGowan" userId="e2c7446dd3aca506" providerId="LiveId" clId="{802C1FEF-A1BA-410A-81F2-F6FA284BDB02}" dt="2025-03-22T18:39:51.468" v="209"/>
        <pc:sldMkLst>
          <pc:docMk/>
          <pc:sldMk cId="1723721341" sldId="27667"/>
        </pc:sldMkLst>
      </pc:sldChg>
      <pc:sldChg chg="addSp delSp modSp mod">
        <pc:chgData name="Jim McGowan" userId="e2c7446dd3aca506" providerId="LiveId" clId="{802C1FEF-A1BA-410A-81F2-F6FA284BDB02}" dt="2025-03-22T18:39:56.244" v="211"/>
        <pc:sldMkLst>
          <pc:docMk/>
          <pc:sldMk cId="1002224954" sldId="27668"/>
        </pc:sldMkLst>
      </pc:sldChg>
      <pc:sldChg chg="addSp delSp modSp mod">
        <pc:chgData name="Jim McGowan" userId="e2c7446dd3aca506" providerId="LiveId" clId="{802C1FEF-A1BA-410A-81F2-F6FA284BDB02}" dt="2025-03-22T18:50:26.708" v="321" actId="12788"/>
        <pc:sldMkLst>
          <pc:docMk/>
          <pc:sldMk cId="4279013528" sldId="27669"/>
        </pc:sldMkLst>
      </pc:sldChg>
      <pc:sldChg chg="addSp delSp modSp mod">
        <pc:chgData name="Jim McGowan" userId="e2c7446dd3aca506" providerId="LiveId" clId="{802C1FEF-A1BA-410A-81F2-F6FA284BDB02}" dt="2025-03-22T18:50:38.436" v="323" actId="12788"/>
        <pc:sldMkLst>
          <pc:docMk/>
          <pc:sldMk cId="2068318080" sldId="27670"/>
        </pc:sldMkLst>
      </pc:sldChg>
      <pc:sldChg chg="addSp delSp modSp mod">
        <pc:chgData name="Jim McGowan" userId="e2c7446dd3aca506" providerId="LiveId" clId="{802C1FEF-A1BA-410A-81F2-F6FA284BDB02}" dt="2025-03-22T18:50:57.659" v="325" actId="12788"/>
        <pc:sldMkLst>
          <pc:docMk/>
          <pc:sldMk cId="2129372370" sldId="27671"/>
        </pc:sldMkLst>
      </pc:sldChg>
      <pc:sldChg chg="addSp delSp modSp mod">
        <pc:chgData name="Jim McGowan" userId="e2c7446dd3aca506" providerId="LiveId" clId="{802C1FEF-A1BA-410A-81F2-F6FA284BDB02}" dt="2025-03-22T18:51:12.688" v="327" actId="12788"/>
        <pc:sldMkLst>
          <pc:docMk/>
          <pc:sldMk cId="1745714088" sldId="27672"/>
        </pc:sldMkLst>
      </pc:sldChg>
      <pc:sldChg chg="addSp delSp modSp mod">
        <pc:chgData name="Jim McGowan" userId="e2c7446dd3aca506" providerId="LiveId" clId="{802C1FEF-A1BA-410A-81F2-F6FA284BDB02}" dt="2025-03-22T18:51:25.586" v="329" actId="12788"/>
        <pc:sldMkLst>
          <pc:docMk/>
          <pc:sldMk cId="908837882" sldId="27673"/>
        </pc:sldMkLst>
      </pc:sldChg>
      <pc:sldChg chg="addSp delSp modSp mod">
        <pc:chgData name="Jim McGowan" userId="e2c7446dd3aca506" providerId="LiveId" clId="{802C1FEF-A1BA-410A-81F2-F6FA284BDB02}" dt="2025-03-22T18:51:46.079" v="331" actId="12788"/>
        <pc:sldMkLst>
          <pc:docMk/>
          <pc:sldMk cId="3201376356" sldId="27674"/>
        </pc:sldMkLst>
      </pc:sldChg>
      <pc:sldChg chg="addSp delSp modSp mod">
        <pc:chgData name="Jim McGowan" userId="e2c7446dd3aca506" providerId="LiveId" clId="{802C1FEF-A1BA-410A-81F2-F6FA284BDB02}" dt="2025-03-22T18:40:09.606" v="219"/>
        <pc:sldMkLst>
          <pc:docMk/>
          <pc:sldMk cId="1657466747" sldId="27675"/>
        </pc:sldMkLst>
      </pc:sldChg>
      <pc:sldChg chg="addSp delSp modSp mod">
        <pc:chgData name="Jim McGowan" userId="e2c7446dd3aca506" providerId="LiveId" clId="{802C1FEF-A1BA-410A-81F2-F6FA284BDB02}" dt="2025-03-22T18:40:12.015" v="221"/>
        <pc:sldMkLst>
          <pc:docMk/>
          <pc:sldMk cId="4209048726" sldId="27676"/>
        </pc:sldMkLst>
      </pc:sldChg>
      <pc:sldChg chg="addSp delSp modSp mod">
        <pc:chgData name="Jim McGowan" userId="e2c7446dd3aca506" providerId="LiveId" clId="{802C1FEF-A1BA-410A-81F2-F6FA284BDB02}" dt="2025-03-22T18:40:15.593" v="223"/>
        <pc:sldMkLst>
          <pc:docMk/>
          <pc:sldMk cId="1362326174" sldId="27677"/>
        </pc:sldMkLst>
      </pc:sldChg>
      <pc:sldChg chg="addSp delSp modSp mod">
        <pc:chgData name="Jim McGowan" userId="e2c7446dd3aca506" providerId="LiveId" clId="{802C1FEF-A1BA-410A-81F2-F6FA284BDB02}" dt="2025-03-22T18:40:23.501" v="227"/>
        <pc:sldMkLst>
          <pc:docMk/>
          <pc:sldMk cId="3832181384" sldId="27678"/>
        </pc:sldMkLst>
      </pc:sldChg>
      <pc:sldChg chg="addSp delSp modSp mod">
        <pc:chgData name="Jim McGowan" userId="e2c7446dd3aca506" providerId="LiveId" clId="{802C1FEF-A1BA-410A-81F2-F6FA284BDB02}" dt="2025-03-22T18:40:26.413" v="229"/>
        <pc:sldMkLst>
          <pc:docMk/>
          <pc:sldMk cId="2210573132" sldId="27679"/>
        </pc:sldMkLst>
      </pc:sldChg>
      <pc:sldChg chg="addSp delSp modSp mod">
        <pc:chgData name="Jim McGowan" userId="e2c7446dd3aca506" providerId="LiveId" clId="{802C1FEF-A1BA-410A-81F2-F6FA284BDB02}" dt="2025-03-22T18:40:29.080" v="231"/>
        <pc:sldMkLst>
          <pc:docMk/>
          <pc:sldMk cId="1971518863" sldId="27680"/>
        </pc:sldMkLst>
      </pc:sldChg>
      <pc:sldChg chg="addSp delSp modSp mod">
        <pc:chgData name="Jim McGowan" userId="e2c7446dd3aca506" providerId="LiveId" clId="{802C1FEF-A1BA-410A-81F2-F6FA284BDB02}" dt="2025-03-22T18:40:43.084" v="237"/>
        <pc:sldMkLst>
          <pc:docMk/>
          <pc:sldMk cId="561078437" sldId="27681"/>
        </pc:sldMkLst>
      </pc:sldChg>
      <pc:sldChg chg="addSp delSp modSp mod">
        <pc:chgData name="Jim McGowan" userId="e2c7446dd3aca506" providerId="LiveId" clId="{802C1FEF-A1BA-410A-81F2-F6FA284BDB02}" dt="2025-03-22T18:40:46.958" v="239"/>
        <pc:sldMkLst>
          <pc:docMk/>
          <pc:sldMk cId="639011753" sldId="27682"/>
        </pc:sldMkLst>
      </pc:sldChg>
      <pc:sldChg chg="addSp delSp modSp mod">
        <pc:chgData name="Jim McGowan" userId="e2c7446dd3aca506" providerId="LiveId" clId="{802C1FEF-A1BA-410A-81F2-F6FA284BDB02}" dt="2025-03-22T18:40:52.012" v="241"/>
        <pc:sldMkLst>
          <pc:docMk/>
          <pc:sldMk cId="2775560349" sldId="27683"/>
        </pc:sldMkLst>
      </pc:sldChg>
      <pc:sldChg chg="addSp delSp modSp mod">
        <pc:chgData name="Jim McGowan" userId="e2c7446dd3aca506" providerId="LiveId" clId="{802C1FEF-A1BA-410A-81F2-F6FA284BDB02}" dt="2025-03-22T18:41:01.637" v="245"/>
        <pc:sldMkLst>
          <pc:docMk/>
          <pc:sldMk cId="2998133564" sldId="27684"/>
        </pc:sldMkLst>
      </pc:sldChg>
      <pc:sldChg chg="addSp delSp modSp mod">
        <pc:chgData name="Jim McGowan" userId="e2c7446dd3aca506" providerId="LiveId" clId="{802C1FEF-A1BA-410A-81F2-F6FA284BDB02}" dt="2025-03-22T18:41:05.749" v="247"/>
        <pc:sldMkLst>
          <pc:docMk/>
          <pc:sldMk cId="2278824794" sldId="27685"/>
        </pc:sldMkLst>
      </pc:sldChg>
      <pc:sldChg chg="addSp delSp modSp mod">
        <pc:chgData name="Jim McGowan" userId="e2c7446dd3aca506" providerId="LiveId" clId="{802C1FEF-A1BA-410A-81F2-F6FA284BDB02}" dt="2025-03-22T18:41:08.252" v="249"/>
        <pc:sldMkLst>
          <pc:docMk/>
          <pc:sldMk cId="1631954533" sldId="27686"/>
        </pc:sldMkLst>
      </pc:sldChg>
      <pc:sldChg chg="addSp delSp modSp mod">
        <pc:chgData name="Jim McGowan" userId="e2c7446dd3aca506" providerId="LiveId" clId="{802C1FEF-A1BA-410A-81F2-F6FA284BDB02}" dt="2025-03-22T18:41:24.323" v="257"/>
        <pc:sldMkLst>
          <pc:docMk/>
          <pc:sldMk cId="2811470367" sldId="27687"/>
        </pc:sldMkLst>
      </pc:sldChg>
      <pc:sldChg chg="addSp delSp modSp mod">
        <pc:chgData name="Jim McGowan" userId="e2c7446dd3aca506" providerId="LiveId" clId="{802C1FEF-A1BA-410A-81F2-F6FA284BDB02}" dt="2025-03-22T18:41:10.697" v="251"/>
        <pc:sldMkLst>
          <pc:docMk/>
          <pc:sldMk cId="138398679" sldId="27688"/>
        </pc:sldMkLst>
      </pc:sldChg>
      <pc:sldChg chg="addSp delSp modSp mod">
        <pc:chgData name="Jim McGowan" userId="e2c7446dd3aca506" providerId="LiveId" clId="{802C1FEF-A1BA-410A-81F2-F6FA284BDB02}" dt="2025-03-22T18:41:13.110" v="253"/>
        <pc:sldMkLst>
          <pc:docMk/>
          <pc:sldMk cId="1683220787" sldId="27689"/>
        </pc:sldMkLst>
      </pc:sldChg>
      <pc:sldChg chg="addSp delSp modSp mod">
        <pc:chgData name="Jim McGowan" userId="e2c7446dd3aca506" providerId="LiveId" clId="{802C1FEF-A1BA-410A-81F2-F6FA284BDB02}" dt="2025-03-22T18:41:19.996" v="255"/>
        <pc:sldMkLst>
          <pc:docMk/>
          <pc:sldMk cId="864209766" sldId="27690"/>
        </pc:sldMkLst>
      </pc:sldChg>
      <pc:sldChg chg="addSp delSp modSp mod">
        <pc:chgData name="Jim McGowan" userId="e2c7446dd3aca506" providerId="LiveId" clId="{802C1FEF-A1BA-410A-81F2-F6FA284BDB02}" dt="2025-03-22T18:41:55.662" v="262" actId="12789"/>
        <pc:sldMkLst>
          <pc:docMk/>
          <pc:sldMk cId="1255077360" sldId="27691"/>
        </pc:sldMkLst>
        <pc:spChg chg="mod">
          <ac:chgData name="Jim McGowan" userId="e2c7446dd3aca506" providerId="LiveId" clId="{802C1FEF-A1BA-410A-81F2-F6FA284BDB02}" dt="2025-03-22T18:41:55.662" v="262" actId="12789"/>
          <ac:spMkLst>
            <pc:docMk/>
            <pc:sldMk cId="1255077360" sldId="27691"/>
            <ac:spMk id="161795" creationId="{B9319C50-CFD5-35EE-E601-B75E0603FD2F}"/>
          </ac:spMkLst>
        </pc:spChg>
        <pc:picChg chg="add mod">
          <ac:chgData name="Jim McGowan" userId="e2c7446dd3aca506" providerId="LiveId" clId="{802C1FEF-A1BA-410A-81F2-F6FA284BDB02}" dt="2025-03-22T18:41:42.993" v="261"/>
          <ac:picMkLst>
            <pc:docMk/>
            <pc:sldMk cId="1255077360" sldId="27691"/>
            <ac:picMk id="3" creationId="{57620E7A-B644-A0A2-73BF-CB08854B82B5}"/>
          </ac:picMkLst>
        </pc:picChg>
      </pc:sldChg>
      <pc:sldChg chg="addSp delSp modSp mod">
        <pc:chgData name="Jim McGowan" userId="e2c7446dd3aca506" providerId="LiveId" clId="{802C1FEF-A1BA-410A-81F2-F6FA284BDB02}" dt="2025-03-22T18:42:08.448" v="265" actId="12789"/>
        <pc:sldMkLst>
          <pc:docMk/>
          <pc:sldMk cId="2263944948" sldId="27692"/>
        </pc:sldMkLst>
        <pc:spChg chg="mod">
          <ac:chgData name="Jim McGowan" userId="e2c7446dd3aca506" providerId="LiveId" clId="{802C1FEF-A1BA-410A-81F2-F6FA284BDB02}" dt="2025-03-22T18:42:08.448" v="265" actId="12789"/>
          <ac:spMkLst>
            <pc:docMk/>
            <pc:sldMk cId="2263944948" sldId="27692"/>
            <ac:spMk id="161795" creationId="{EAABD890-0952-7A8D-5AB4-2772FC999291}"/>
          </ac:spMkLst>
        </pc:spChg>
        <pc:picChg chg="add mod">
          <ac:chgData name="Jim McGowan" userId="e2c7446dd3aca506" providerId="LiveId" clId="{802C1FEF-A1BA-410A-81F2-F6FA284BDB02}" dt="2025-03-22T18:42:03.424" v="264"/>
          <ac:picMkLst>
            <pc:docMk/>
            <pc:sldMk cId="2263944948" sldId="27692"/>
            <ac:picMk id="3" creationId="{F81232BF-BB5A-AA6C-41F9-815CD30294F4}"/>
          </ac:picMkLst>
        </pc:picChg>
      </pc:sldChg>
      <pc:sldChg chg="addSp delSp modSp mod">
        <pc:chgData name="Jim McGowan" userId="e2c7446dd3aca506" providerId="LiveId" clId="{802C1FEF-A1BA-410A-81F2-F6FA284BDB02}" dt="2025-03-22T18:42:36.373" v="274" actId="12789"/>
        <pc:sldMkLst>
          <pc:docMk/>
          <pc:sldMk cId="4025812449" sldId="27693"/>
        </pc:sldMkLst>
        <pc:spChg chg="mod">
          <ac:chgData name="Jim McGowan" userId="e2c7446dd3aca506" providerId="LiveId" clId="{802C1FEF-A1BA-410A-81F2-F6FA284BDB02}" dt="2025-03-22T18:42:36.373" v="274" actId="12789"/>
          <ac:spMkLst>
            <pc:docMk/>
            <pc:sldMk cId="4025812449" sldId="27693"/>
            <ac:spMk id="161795" creationId="{37720500-6FC2-CCAA-34CA-F7DF02282264}"/>
          </ac:spMkLst>
        </pc:spChg>
        <pc:picChg chg="add mod">
          <ac:chgData name="Jim McGowan" userId="e2c7446dd3aca506" providerId="LiveId" clId="{802C1FEF-A1BA-410A-81F2-F6FA284BDB02}" dt="2025-03-22T18:42:31.268" v="273"/>
          <ac:picMkLst>
            <pc:docMk/>
            <pc:sldMk cId="4025812449" sldId="27693"/>
            <ac:picMk id="3" creationId="{3021EE4B-BFE5-C81B-0123-384DD1A48D96}"/>
          </ac:picMkLst>
        </pc:picChg>
      </pc:sldChg>
      <pc:sldChg chg="addSp delSp modSp mod">
        <pc:chgData name="Jim McGowan" userId="e2c7446dd3aca506" providerId="LiveId" clId="{802C1FEF-A1BA-410A-81F2-F6FA284BDB02}" dt="2025-03-22T18:43:11.601" v="283" actId="12789"/>
        <pc:sldMkLst>
          <pc:docMk/>
          <pc:sldMk cId="1990498306" sldId="27694"/>
        </pc:sldMkLst>
        <pc:spChg chg="mod">
          <ac:chgData name="Jim McGowan" userId="e2c7446dd3aca506" providerId="LiveId" clId="{802C1FEF-A1BA-410A-81F2-F6FA284BDB02}" dt="2025-03-22T18:43:11.601" v="283" actId="12789"/>
          <ac:spMkLst>
            <pc:docMk/>
            <pc:sldMk cId="1990498306" sldId="27694"/>
            <ac:spMk id="161795" creationId="{86C47F2C-FFD5-3CAB-0778-A573DBAF4CC7}"/>
          </ac:spMkLst>
        </pc:spChg>
        <pc:picChg chg="add mod">
          <ac:chgData name="Jim McGowan" userId="e2c7446dd3aca506" providerId="LiveId" clId="{802C1FEF-A1BA-410A-81F2-F6FA284BDB02}" dt="2025-03-22T18:43:01.339" v="282"/>
          <ac:picMkLst>
            <pc:docMk/>
            <pc:sldMk cId="1990498306" sldId="27694"/>
            <ac:picMk id="3" creationId="{17371E9D-F42F-C773-76AE-6F1D158ED833}"/>
          </ac:picMkLst>
        </pc:picChg>
      </pc:sldChg>
      <pc:sldChg chg="addSp delSp modSp mod">
        <pc:chgData name="Jim McGowan" userId="e2c7446dd3aca506" providerId="LiveId" clId="{802C1FEF-A1BA-410A-81F2-F6FA284BDB02}" dt="2025-03-22T18:44:05.178" v="294" actId="12789"/>
        <pc:sldMkLst>
          <pc:docMk/>
          <pc:sldMk cId="1505589009" sldId="27695"/>
        </pc:sldMkLst>
        <pc:spChg chg="mod">
          <ac:chgData name="Jim McGowan" userId="e2c7446dd3aca506" providerId="LiveId" clId="{802C1FEF-A1BA-410A-81F2-F6FA284BDB02}" dt="2025-03-22T18:44:05.178" v="294" actId="12789"/>
          <ac:spMkLst>
            <pc:docMk/>
            <pc:sldMk cId="1505589009" sldId="27695"/>
            <ac:spMk id="161795" creationId="{8C5FE46D-053D-8DB3-8237-55CC1E8B1947}"/>
          </ac:spMkLst>
        </pc:spChg>
        <pc:picChg chg="add mod">
          <ac:chgData name="Jim McGowan" userId="e2c7446dd3aca506" providerId="LiveId" clId="{802C1FEF-A1BA-410A-81F2-F6FA284BDB02}" dt="2025-03-22T18:43:59.308" v="293"/>
          <ac:picMkLst>
            <pc:docMk/>
            <pc:sldMk cId="1505589009" sldId="27695"/>
            <ac:picMk id="3" creationId="{8D04859E-C5DF-AF8F-416A-C38BF53E68D2}"/>
          </ac:picMkLst>
        </pc:picChg>
      </pc:sldChg>
      <pc:sldChg chg="addSp delSp modSp mod">
        <pc:chgData name="Jim McGowan" userId="e2c7446dd3aca506" providerId="LiveId" clId="{802C1FEF-A1BA-410A-81F2-F6FA284BDB02}" dt="2025-03-22T18:42:15.726" v="267"/>
        <pc:sldMkLst>
          <pc:docMk/>
          <pc:sldMk cId="1837882031" sldId="27696"/>
        </pc:sldMkLst>
        <pc:picChg chg="add mod">
          <ac:chgData name="Jim McGowan" userId="e2c7446dd3aca506" providerId="LiveId" clId="{802C1FEF-A1BA-410A-81F2-F6FA284BDB02}" dt="2025-03-22T18:42:15.726" v="267"/>
          <ac:picMkLst>
            <pc:docMk/>
            <pc:sldMk cId="1837882031" sldId="27696"/>
            <ac:picMk id="3" creationId="{1E942E97-F923-96F7-551C-131C5BF7CF8F}"/>
          </ac:picMkLst>
        </pc:picChg>
      </pc:sldChg>
      <pc:sldChg chg="addSp delSp modSp mod">
        <pc:chgData name="Jim McGowan" userId="e2c7446dd3aca506" providerId="LiveId" clId="{802C1FEF-A1BA-410A-81F2-F6FA284BDB02}" dt="2025-03-22T18:42:18.708" v="269"/>
        <pc:sldMkLst>
          <pc:docMk/>
          <pc:sldMk cId="2431159086" sldId="27697"/>
        </pc:sldMkLst>
        <pc:picChg chg="add mod">
          <ac:chgData name="Jim McGowan" userId="e2c7446dd3aca506" providerId="LiveId" clId="{802C1FEF-A1BA-410A-81F2-F6FA284BDB02}" dt="2025-03-22T18:42:18.708" v="269"/>
          <ac:picMkLst>
            <pc:docMk/>
            <pc:sldMk cId="2431159086" sldId="27697"/>
            <ac:picMk id="3" creationId="{B4B8D1CF-8437-63DA-AE50-C01DFF196561}"/>
          </ac:picMkLst>
        </pc:picChg>
      </pc:sldChg>
      <pc:sldChg chg="addSp delSp modSp mod">
        <pc:chgData name="Jim McGowan" userId="e2c7446dd3aca506" providerId="LiveId" clId="{802C1FEF-A1BA-410A-81F2-F6FA284BDB02}" dt="2025-03-22T18:42:23.198" v="271"/>
        <pc:sldMkLst>
          <pc:docMk/>
          <pc:sldMk cId="1375965014" sldId="27698"/>
        </pc:sldMkLst>
        <pc:picChg chg="add mod">
          <ac:chgData name="Jim McGowan" userId="e2c7446dd3aca506" providerId="LiveId" clId="{802C1FEF-A1BA-410A-81F2-F6FA284BDB02}" dt="2025-03-22T18:42:23.198" v="271"/>
          <ac:picMkLst>
            <pc:docMk/>
            <pc:sldMk cId="1375965014" sldId="27698"/>
            <ac:picMk id="3" creationId="{54D28C78-D95A-CFF0-DA7B-DDEBD7529498}"/>
          </ac:picMkLst>
        </pc:picChg>
      </pc:sldChg>
      <pc:sldChg chg="addSp delSp modSp mod">
        <pc:chgData name="Jim McGowan" userId="e2c7446dd3aca506" providerId="LiveId" clId="{802C1FEF-A1BA-410A-81F2-F6FA284BDB02}" dt="2025-03-22T18:42:42.116" v="276"/>
        <pc:sldMkLst>
          <pc:docMk/>
          <pc:sldMk cId="3172232123" sldId="27699"/>
        </pc:sldMkLst>
        <pc:picChg chg="add mod">
          <ac:chgData name="Jim McGowan" userId="e2c7446dd3aca506" providerId="LiveId" clId="{802C1FEF-A1BA-410A-81F2-F6FA284BDB02}" dt="2025-03-22T18:42:42.116" v="276"/>
          <ac:picMkLst>
            <pc:docMk/>
            <pc:sldMk cId="3172232123" sldId="27699"/>
            <ac:picMk id="3" creationId="{6695F9E0-B62B-71FC-9610-0E005870B92B}"/>
          </ac:picMkLst>
        </pc:picChg>
      </pc:sldChg>
      <pc:sldChg chg="addSp delSp modSp mod">
        <pc:chgData name="Jim McGowan" userId="e2c7446dd3aca506" providerId="LiveId" clId="{802C1FEF-A1BA-410A-81F2-F6FA284BDB02}" dt="2025-03-22T18:42:46.129" v="278"/>
        <pc:sldMkLst>
          <pc:docMk/>
          <pc:sldMk cId="2442467602" sldId="27700"/>
        </pc:sldMkLst>
        <pc:picChg chg="add mod">
          <ac:chgData name="Jim McGowan" userId="e2c7446dd3aca506" providerId="LiveId" clId="{802C1FEF-A1BA-410A-81F2-F6FA284BDB02}" dt="2025-03-22T18:42:46.129" v="278"/>
          <ac:picMkLst>
            <pc:docMk/>
            <pc:sldMk cId="2442467602" sldId="27700"/>
            <ac:picMk id="3" creationId="{EB2CED8B-8756-678D-6C4E-94B292AF6E86}"/>
          </ac:picMkLst>
        </pc:picChg>
      </pc:sldChg>
      <pc:sldChg chg="addSp delSp modSp mod">
        <pc:chgData name="Jim McGowan" userId="e2c7446dd3aca506" providerId="LiveId" clId="{802C1FEF-A1BA-410A-81F2-F6FA284BDB02}" dt="2025-03-22T18:42:55.113" v="280"/>
        <pc:sldMkLst>
          <pc:docMk/>
          <pc:sldMk cId="1889832706" sldId="27701"/>
        </pc:sldMkLst>
        <pc:picChg chg="add mod">
          <ac:chgData name="Jim McGowan" userId="e2c7446dd3aca506" providerId="LiveId" clId="{802C1FEF-A1BA-410A-81F2-F6FA284BDB02}" dt="2025-03-22T18:42:55.113" v="280"/>
          <ac:picMkLst>
            <pc:docMk/>
            <pc:sldMk cId="1889832706" sldId="27701"/>
            <ac:picMk id="3" creationId="{9A3B0F9E-5D3D-1802-FE3F-8DBDE777AB10}"/>
          </ac:picMkLst>
        </pc:picChg>
      </pc:sldChg>
      <pc:sldChg chg="addSp delSp modSp mod">
        <pc:chgData name="Jim McGowan" userId="e2c7446dd3aca506" providerId="LiveId" clId="{802C1FEF-A1BA-410A-81F2-F6FA284BDB02}" dt="2025-03-22T18:43:28.021" v="285"/>
        <pc:sldMkLst>
          <pc:docMk/>
          <pc:sldMk cId="520781237" sldId="27702"/>
        </pc:sldMkLst>
        <pc:picChg chg="add mod">
          <ac:chgData name="Jim McGowan" userId="e2c7446dd3aca506" providerId="LiveId" clId="{802C1FEF-A1BA-410A-81F2-F6FA284BDB02}" dt="2025-03-22T18:43:28.021" v="285"/>
          <ac:picMkLst>
            <pc:docMk/>
            <pc:sldMk cId="520781237" sldId="27702"/>
            <ac:picMk id="3" creationId="{AF958623-77F5-4E4A-33A1-EA85F28B7750}"/>
          </ac:picMkLst>
        </pc:picChg>
      </pc:sldChg>
      <pc:sldChg chg="addSp delSp modSp mod">
        <pc:chgData name="Jim McGowan" userId="e2c7446dd3aca506" providerId="LiveId" clId="{802C1FEF-A1BA-410A-81F2-F6FA284BDB02}" dt="2025-03-22T18:43:33.440" v="287"/>
        <pc:sldMkLst>
          <pc:docMk/>
          <pc:sldMk cId="2395530108" sldId="27703"/>
        </pc:sldMkLst>
        <pc:picChg chg="add mod">
          <ac:chgData name="Jim McGowan" userId="e2c7446dd3aca506" providerId="LiveId" clId="{802C1FEF-A1BA-410A-81F2-F6FA284BDB02}" dt="2025-03-22T18:43:33.440" v="287"/>
          <ac:picMkLst>
            <pc:docMk/>
            <pc:sldMk cId="2395530108" sldId="27703"/>
            <ac:picMk id="3" creationId="{CCE93AD8-CFBD-F2CE-E637-B8AF5C096C8C}"/>
          </ac:picMkLst>
        </pc:picChg>
      </pc:sldChg>
      <pc:sldChg chg="addSp delSp modSp mod">
        <pc:chgData name="Jim McGowan" userId="e2c7446dd3aca506" providerId="LiveId" clId="{802C1FEF-A1BA-410A-81F2-F6FA284BDB02}" dt="2025-03-22T18:43:36.612" v="289"/>
        <pc:sldMkLst>
          <pc:docMk/>
          <pc:sldMk cId="1482926921" sldId="27704"/>
        </pc:sldMkLst>
        <pc:picChg chg="add mod">
          <ac:chgData name="Jim McGowan" userId="e2c7446dd3aca506" providerId="LiveId" clId="{802C1FEF-A1BA-410A-81F2-F6FA284BDB02}" dt="2025-03-22T18:43:36.612" v="289"/>
          <ac:picMkLst>
            <pc:docMk/>
            <pc:sldMk cId="1482926921" sldId="27704"/>
            <ac:picMk id="3" creationId="{2B3D06DE-3FAC-A2DF-E9EA-90258E02597F}"/>
          </ac:picMkLst>
        </pc:picChg>
      </pc:sldChg>
      <pc:sldChg chg="addSp delSp modSp mod">
        <pc:chgData name="Jim McGowan" userId="e2c7446dd3aca506" providerId="LiveId" clId="{802C1FEF-A1BA-410A-81F2-F6FA284BDB02}" dt="2025-03-22T18:43:52.917" v="291"/>
        <pc:sldMkLst>
          <pc:docMk/>
          <pc:sldMk cId="2664427312" sldId="27705"/>
        </pc:sldMkLst>
        <pc:picChg chg="add mod">
          <ac:chgData name="Jim McGowan" userId="e2c7446dd3aca506" providerId="LiveId" clId="{802C1FEF-A1BA-410A-81F2-F6FA284BDB02}" dt="2025-03-22T18:43:52.917" v="291"/>
          <ac:picMkLst>
            <pc:docMk/>
            <pc:sldMk cId="2664427312" sldId="27705"/>
            <ac:picMk id="3" creationId="{8029801C-1B6F-886A-8AD1-69FA37EAF65A}"/>
          </ac:picMkLst>
        </pc:picChg>
      </pc:sldChg>
      <pc:sldChg chg="addSp delSp modSp mod">
        <pc:chgData name="Jim McGowan" userId="e2c7446dd3aca506" providerId="LiveId" clId="{802C1FEF-A1BA-410A-81F2-F6FA284BDB02}" dt="2025-03-22T18:44:13.025" v="296"/>
        <pc:sldMkLst>
          <pc:docMk/>
          <pc:sldMk cId="1476372186" sldId="27706"/>
        </pc:sldMkLst>
        <pc:picChg chg="add mod">
          <ac:chgData name="Jim McGowan" userId="e2c7446dd3aca506" providerId="LiveId" clId="{802C1FEF-A1BA-410A-81F2-F6FA284BDB02}" dt="2025-03-22T18:44:13.025" v="296"/>
          <ac:picMkLst>
            <pc:docMk/>
            <pc:sldMk cId="1476372186" sldId="27706"/>
            <ac:picMk id="3" creationId="{2824FBA4-98E3-C6D8-84CA-CE0190308537}"/>
          </ac:picMkLst>
        </pc:picChg>
      </pc:sldChg>
      <pc:sldChg chg="addSp delSp modSp mod">
        <pc:chgData name="Jim McGowan" userId="e2c7446dd3aca506" providerId="LiveId" clId="{802C1FEF-A1BA-410A-81F2-F6FA284BDB02}" dt="2025-03-22T18:44:20.960" v="298"/>
        <pc:sldMkLst>
          <pc:docMk/>
          <pc:sldMk cId="1855000178" sldId="27707"/>
        </pc:sldMkLst>
        <pc:picChg chg="add mod">
          <ac:chgData name="Jim McGowan" userId="e2c7446dd3aca506" providerId="LiveId" clId="{802C1FEF-A1BA-410A-81F2-F6FA284BDB02}" dt="2025-03-22T18:44:20.960" v="298"/>
          <ac:picMkLst>
            <pc:docMk/>
            <pc:sldMk cId="1855000178" sldId="27707"/>
            <ac:picMk id="3" creationId="{B91250F0-6041-DC52-FD06-F8B3B3D7A03C}"/>
          </ac:picMkLst>
        </pc:picChg>
      </pc:sldChg>
      <pc:sldChg chg="addSp delSp modSp mod">
        <pc:chgData name="Jim McGowan" userId="e2c7446dd3aca506" providerId="LiveId" clId="{802C1FEF-A1BA-410A-81F2-F6FA284BDB02}" dt="2025-03-22T18:44:46.695" v="302"/>
        <pc:sldMkLst>
          <pc:docMk/>
          <pc:sldMk cId="2405405861" sldId="27708"/>
        </pc:sldMkLst>
        <pc:picChg chg="add mod">
          <ac:chgData name="Jim McGowan" userId="e2c7446dd3aca506" providerId="LiveId" clId="{802C1FEF-A1BA-410A-81F2-F6FA284BDB02}" dt="2025-03-22T18:44:46.695" v="302"/>
          <ac:picMkLst>
            <pc:docMk/>
            <pc:sldMk cId="2405405861" sldId="27708"/>
            <ac:picMk id="4" creationId="{22B851CD-0F96-E53A-8440-9A2C2067403C}"/>
          </ac:picMkLst>
        </pc:picChg>
      </pc:sldChg>
      <pc:sldChg chg="modSp mod">
        <pc:chgData name="Jim McGowan" userId="e2c7446dd3aca506" providerId="LiveId" clId="{802C1FEF-A1BA-410A-81F2-F6FA284BDB02}" dt="2025-03-22T18:47:43.271" v="318" actId="255"/>
        <pc:sldMkLst>
          <pc:docMk/>
          <pc:sldMk cId="3265089488" sldId="27709"/>
        </pc:sldMkLst>
        <pc:spChg chg="mod">
          <ac:chgData name="Jim McGowan" userId="e2c7446dd3aca506" providerId="LiveId" clId="{802C1FEF-A1BA-410A-81F2-F6FA284BDB02}" dt="2025-03-22T18:47:43.271" v="318" actId="255"/>
          <ac:spMkLst>
            <pc:docMk/>
            <pc:sldMk cId="3265089488" sldId="27709"/>
            <ac:spMk id="3" creationId="{11628210-D40F-77C4-602D-F6E932F08D31}"/>
          </ac:spMkLst>
        </pc:spChg>
        <pc:spChg chg="mod">
          <ac:chgData name="Jim McGowan" userId="e2c7446dd3aca506" providerId="LiveId" clId="{802C1FEF-A1BA-410A-81F2-F6FA284BDB02}" dt="2025-03-22T18:47:31.751" v="317" actId="255"/>
          <ac:spMkLst>
            <pc:docMk/>
            <pc:sldMk cId="3265089488" sldId="27709"/>
            <ac:spMk id="161795" creationId="{E844BECB-2E00-93F6-AF24-27D415B0B4A4}"/>
          </ac:spMkLst>
        </pc:spChg>
      </pc:sldChg>
      <pc:sldChg chg="delSp mod">
        <pc:chgData name="Jim McGowan" userId="e2c7446dd3aca506" providerId="LiveId" clId="{802C1FEF-A1BA-410A-81F2-F6FA284BDB02}" dt="2025-03-22T18:28:41.542" v="66" actId="478"/>
        <pc:sldMkLst>
          <pc:docMk/>
          <pc:sldMk cId="3721689536" sldId="277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200 - 50v22-26</a:t>
            </a:r>
          </a:p>
          <a:p>
            <a:pPr>
              <a:defRPr/>
            </a:pPr>
            <a:r>
              <a:rPr lang="en-US" sz="1400" dirty="0"/>
              <a:t>05-11-2025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5/10/25</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48</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5/10/25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354761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599685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5/10/25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54340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0566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4" r:id="rId12"/>
    <p:sldLayoutId id="2147488926" r:id="rId13"/>
    <p:sldLayoutId id="2147488927" r:id="rId14"/>
    <p:sldLayoutId id="2147488928" r:id="rId15"/>
    <p:sldLayoutId id="2147488929"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09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23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466EA-CF80-D8F7-18D2-26843A705A3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1C0C12E-D6AC-1780-0C41-06EFD58010E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Lifespan</a:t>
            </a:r>
          </a:p>
        </p:txBody>
      </p:sp>
      <p:sp>
        <p:nvSpPr>
          <p:cNvPr id="161795" name="Rectangle 3">
            <a:extLst>
              <a:ext uri="{FF2B5EF4-FFF2-40B4-BE49-F238E27FC236}">
                <a16:creationId xmlns:a16="http://schemas.microsoft.com/office/drawing/2014/main" id="{9624DE16-B8B2-82E6-B01E-58671759D05D}"/>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Place (22a)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Years (22b)</a:t>
            </a:r>
          </a:p>
        </p:txBody>
      </p:sp>
      <p:pic>
        <p:nvPicPr>
          <p:cNvPr id="3" name="Picture 2">
            <a:extLst>
              <a:ext uri="{FF2B5EF4-FFF2-40B4-BE49-F238E27FC236}">
                <a16:creationId xmlns:a16="http://schemas.microsoft.com/office/drawing/2014/main" id="{54D28C78-D95A-CFF0-DA7B-DDEBD7529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37596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318683"/>
            <a:ext cx="10972800" cy="1905000"/>
          </a:xfrm>
        </p:spPr>
        <p:txBody>
          <a:bodyPr/>
          <a:lstStyle/>
          <a:p>
            <a:pPr marL="0" indent="0" algn="just">
              <a:buNone/>
            </a:pPr>
            <a:r>
              <a:rPr lang="en-US" dirty="0">
                <a:effectLst/>
              </a:rPr>
              <a:t>“Moreover, living up to 110 was considered a very ideal age for an Egyptian, in fact, so ideal that in </a:t>
            </a:r>
            <a:r>
              <a:rPr lang="en-US" i="1" dirty="0">
                <a:effectLst/>
              </a:rPr>
              <a:t>Ancient Egyptian Texts</a:t>
            </a:r>
            <a:r>
              <a:rPr lang="en-US" dirty="0">
                <a:effectLst/>
              </a:rPr>
              <a:t> there are twenty-seven references to this age. For example, in the Inscriptions of </a:t>
            </a:r>
            <a:r>
              <a:rPr lang="en-US" i="1" dirty="0">
                <a:effectLst/>
              </a:rPr>
              <a:t>Vizier Ptah Hotep</a:t>
            </a:r>
            <a:r>
              <a:rPr lang="en-US" dirty="0">
                <a:effectLst/>
              </a:rPr>
              <a:t>, who held the same position that Joseph did, states: ‘What I have done on earth is not inconsiderable. I attained 110 years of life which the king gave me, with favor foremost among the ancestors through doing right for the King up to the point of veneration.’”</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660-61</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04EFD-933E-B275-35B0-723626D1AC9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7720500-6FC2-CCAA-34CA-F7DF02282264}"/>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84AF43B5-432F-FB87-9F82-AFB13E4E51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3021EE4B-BFE5-C81B-0123-384DD1A48D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4025812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35F5-17C8-D099-C0DC-FBBC123EE7A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720639-3658-A549-60AA-065E1CCA29A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Seed</a:t>
            </a:r>
          </a:p>
        </p:txBody>
      </p:sp>
      <p:sp>
        <p:nvSpPr>
          <p:cNvPr id="161795" name="Rectangle 3">
            <a:extLst>
              <a:ext uri="{FF2B5EF4-FFF2-40B4-BE49-F238E27FC236}">
                <a16:creationId xmlns:a16="http://schemas.microsoft.com/office/drawing/2014/main" id="{FC1CD37D-A462-D9F8-7F5F-0DA5AECF684E}"/>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Ephraim (23a)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Manasseh (23b)</a:t>
            </a:r>
          </a:p>
        </p:txBody>
      </p:sp>
      <p:pic>
        <p:nvPicPr>
          <p:cNvPr id="3" name="Picture 2">
            <a:extLst>
              <a:ext uri="{FF2B5EF4-FFF2-40B4-BE49-F238E27FC236}">
                <a16:creationId xmlns:a16="http://schemas.microsoft.com/office/drawing/2014/main" id="{6695F9E0-B62B-71FC-9610-0E005870B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172232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1BF1-3A69-FE66-3D22-E6820A4F76B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D1E612-302D-60E2-3948-F32096AB82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Seed</a:t>
            </a:r>
          </a:p>
        </p:txBody>
      </p:sp>
      <p:sp>
        <p:nvSpPr>
          <p:cNvPr id="161795" name="Rectangle 3">
            <a:extLst>
              <a:ext uri="{FF2B5EF4-FFF2-40B4-BE49-F238E27FC236}">
                <a16:creationId xmlns:a16="http://schemas.microsoft.com/office/drawing/2014/main" id="{1DDDDE67-EFEE-AE27-FF1A-07116C8D1F3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Ephraim (23a)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Manasseh (23b)</a:t>
            </a:r>
          </a:p>
        </p:txBody>
      </p:sp>
      <p:pic>
        <p:nvPicPr>
          <p:cNvPr id="3" name="Picture 2">
            <a:extLst>
              <a:ext uri="{FF2B5EF4-FFF2-40B4-BE49-F238E27FC236}">
                <a16:creationId xmlns:a16="http://schemas.microsoft.com/office/drawing/2014/main" id="{EB2CED8B-8756-678D-6C4E-94B292AF6E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44246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D54E2-24CF-C675-9212-A01E9ED69D0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9C98BA-6366-A210-CAD9-D331A7383D5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50:23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Seed</a:t>
            </a:r>
          </a:p>
        </p:txBody>
      </p:sp>
      <p:sp>
        <p:nvSpPr>
          <p:cNvPr id="161795" name="Rectangle 3">
            <a:extLst>
              <a:ext uri="{FF2B5EF4-FFF2-40B4-BE49-F238E27FC236}">
                <a16:creationId xmlns:a16="http://schemas.microsoft.com/office/drawing/2014/main" id="{4392C654-625E-FCAF-91DA-7A9F5A40DAC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Ephraim (23a)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Manasseh (23b)</a:t>
            </a:r>
          </a:p>
        </p:txBody>
      </p:sp>
      <p:pic>
        <p:nvPicPr>
          <p:cNvPr id="3" name="Picture 2">
            <a:extLst>
              <a:ext uri="{FF2B5EF4-FFF2-40B4-BE49-F238E27FC236}">
                <a16:creationId xmlns:a16="http://schemas.microsoft.com/office/drawing/2014/main" id="{9A3B0F9E-5D3D-1802-FE3F-8DBDE777AB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88983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5877-B342-E01E-5690-3390ED5EA0F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6C47F2C-FFD5-3CAB-0778-A573DBAF4CC7}"/>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8DABE833-7159-5DFB-4D26-9DB2C04BEA2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17371E9D-F42F-C773-76AE-6F1D158ED8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990498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FA91-F5AE-8D30-FC09-64DD972536C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8CB07F1-1414-735E-F5D5-E72BAD74818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6E611716-2550-D4D7-189F-5C3AB81D0057}"/>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AF958623-77F5-4E4A-33A1-EA85F28B77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520781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6CDE3-56BA-E9A7-F56D-296B19E286C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81B73C-AC23-056D-D551-B694B1CA8A4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3F983B29-D1D0-9B72-6727-D18DF753033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CCE93AD8-CFBD-F2CE-E637-B8AF5C096C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395530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7EAD5-CF7F-7F16-601C-687FDC05991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B541124-208D-EAFB-F0F0-A287DB0C082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484A0FA6-1551-0DE8-25E6-6FC9804759D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2B3D06DE-3FAC-A2DF-E9EA-90258E0259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482926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nvPr>
        </p:nvGraphicFramePr>
        <p:xfrm>
          <a:off x="609601" y="294048"/>
          <a:ext cx="10972799" cy="4328148"/>
        </p:xfrm>
        <a:graphic>
          <a:graphicData uri="http://schemas.openxmlformats.org/drawingml/2006/table">
            <a:tbl>
              <a:tblPr firstRow="1" bandRow="1">
                <a:tableStyleId>{073A0DAA-6AF3-43AB-8588-CEC1D06C72B9}</a:tableStyleId>
              </a:tblPr>
              <a:tblGrid>
                <a:gridCol w="862206">
                  <a:extLst>
                    <a:ext uri="{9D8B030D-6E8A-4147-A177-3AD203B41FA5}">
                      <a16:colId xmlns:a16="http://schemas.microsoft.com/office/drawing/2014/main" val="20000"/>
                    </a:ext>
                  </a:extLst>
                </a:gridCol>
                <a:gridCol w="3709793">
                  <a:extLst>
                    <a:ext uri="{9D8B030D-6E8A-4147-A177-3AD203B41FA5}">
                      <a16:colId xmlns:a16="http://schemas.microsoft.com/office/drawing/2014/main" val="20001"/>
                    </a:ext>
                  </a:extLst>
                </a:gridCol>
                <a:gridCol w="2649758">
                  <a:extLst>
                    <a:ext uri="{9D8B030D-6E8A-4147-A177-3AD203B41FA5}">
                      <a16:colId xmlns:a16="http://schemas.microsoft.com/office/drawing/2014/main" val="20002"/>
                    </a:ext>
                  </a:extLst>
                </a:gridCol>
                <a:gridCol w="3751042">
                  <a:extLst>
                    <a:ext uri="{9D8B030D-6E8A-4147-A177-3AD203B41FA5}">
                      <a16:colId xmlns:a16="http://schemas.microsoft.com/office/drawing/2014/main" val="20003"/>
                    </a:ext>
                  </a:extLst>
                </a:gridCol>
              </a:tblGrid>
              <a:tr h="620353">
                <a:tc gridSpan="4">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4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8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400" dirty="0">
                          <a:latin typeface="Calibri" panose="020F0502020204030204" pitchFamily="34" charset="0"/>
                          <a:cs typeface="Calibri" panose="020F0502020204030204" pitchFamily="34" charset="0"/>
                        </a:rPr>
                        <a:t>1</a:t>
                      </a:r>
                      <a:r>
                        <a:rPr lang="en-US" sz="2400" baseline="30000" dirty="0">
                          <a:latin typeface="Calibri" panose="020F0502020204030204" pitchFamily="34" charset="0"/>
                          <a:cs typeface="Calibri" panose="020F0502020204030204" pitchFamily="34" charset="0"/>
                        </a:rPr>
                        <a:t>st</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Egypt to Canaan</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400" dirty="0">
                          <a:latin typeface="Calibri" panose="020F0502020204030204" pitchFamily="34" charset="0"/>
                          <a:cs typeface="Calibri" panose="020F0502020204030204" pitchFamily="34" charset="0"/>
                        </a:rPr>
                        <a:t>2</a:t>
                      </a:r>
                      <a:r>
                        <a:rPr lang="en-US" sz="2400" baseline="30000" dirty="0">
                          <a:latin typeface="Calibri" panose="020F0502020204030204" pitchFamily="34" charset="0"/>
                          <a:cs typeface="Calibri" panose="020F0502020204030204" pitchFamily="34" charset="0"/>
                        </a:rPr>
                        <a:t>nd</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Babylon to Israel</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400" dirty="0">
                          <a:latin typeface="Calibri" panose="020F0502020204030204" pitchFamily="34" charset="0"/>
                          <a:cs typeface="Calibri" panose="020F0502020204030204" pitchFamily="34" charset="0"/>
                        </a:rPr>
                        <a:t>3</a:t>
                      </a:r>
                      <a:r>
                        <a:rPr lang="en-US" sz="2400" baseline="30000" dirty="0">
                          <a:latin typeface="Calibri" panose="020F0502020204030204" pitchFamily="34" charset="0"/>
                          <a:cs typeface="Calibri" panose="020F0502020204030204" pitchFamily="34" charset="0"/>
                        </a:rPr>
                        <a:t>rd</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Millennial 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1887428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418162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6499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spcBef>
                <a:spcPts val="0"/>
              </a:spcBef>
              <a:spcAft>
                <a:spcPts val="900"/>
              </a:spcAft>
              <a:buNone/>
              <a:defRPr/>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Deuteronomy</a:t>
            </a:r>
            <a:r>
              <a:rPr lang="en-US" alt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 6:4-7</a:t>
            </a:r>
            <a:endPar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Hear, Israel! The Lord is our God, the Lord is one!...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These words, which I am commanding you today, shall be on your heart.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866C-41B5-DC98-8F38-B6146DB2A3B3}"/>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11628210-D40F-77C4-602D-F6E932F08D31}"/>
              </a:ext>
            </a:extLst>
          </p:cNvPr>
          <p:cNvSpPr txBox="1">
            <a:spLocks noChangeArrowheads="1"/>
          </p:cNvSpPr>
          <p:nvPr/>
        </p:nvSpPr>
        <p:spPr bwMode="auto">
          <a:xfrm>
            <a:off x="6107057" y="1204762"/>
            <a:ext cx="6084943"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Jacob in Egypt (47:27-31)</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Jacob blesses Joseph’s sons (48)</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Jacob blesses his sons (49)</a:t>
            </a:r>
          </a:p>
          <a:p>
            <a:pPr marL="571500" lvl="1" indent="-571500" eaLnBrk="1" hangingPunct="1">
              <a:spcBef>
                <a:spcPts val="0"/>
              </a:spcBef>
              <a:spcAft>
                <a:spcPts val="1800"/>
              </a:spcAft>
              <a:buClr>
                <a:schemeClr val="tx2"/>
              </a:buClr>
              <a:buSzPct val="100000"/>
              <a:buFont typeface="+mj-lt"/>
              <a:buAutoNum type="romanUcPeriod" startAt="8"/>
              <a:defRPr/>
            </a:pPr>
            <a:r>
              <a:rPr lang="en-US" sz="2600" kern="0" dirty="0">
                <a:effectLst>
                  <a:outerShdw blurRad="38100" dist="38100" dir="2700000" algn="tl">
                    <a:srgbClr val="000000">
                      <a:alpha val="43137"/>
                    </a:srgbClr>
                  </a:outerShdw>
                </a:effectLst>
              </a:rPr>
              <a:t> </a:t>
            </a:r>
            <a:r>
              <a:rPr lang="en-US" sz="2600" b="1" u="sng" kern="0" dirty="0">
                <a:solidFill>
                  <a:srgbClr val="FFFFCC"/>
                </a:solidFill>
                <a:effectLst>
                  <a:outerShdw blurRad="38100" dist="38100" dir="2700000" algn="tl">
                    <a:srgbClr val="000000">
                      <a:alpha val="43137"/>
                    </a:srgbClr>
                  </a:outerShdw>
                </a:effectLst>
              </a:rPr>
              <a:t>Jacob’s burial &amp; </a:t>
            </a:r>
            <a:r>
              <a:rPr lang="en-US" sz="2600" b="1" u="sng" kern="0">
                <a:solidFill>
                  <a:srgbClr val="FFFFCC"/>
                </a:solidFill>
                <a:effectLst>
                  <a:outerShdw blurRad="38100" dist="38100" dir="2700000" algn="tl">
                    <a:srgbClr val="000000">
                      <a:alpha val="43137"/>
                    </a:srgbClr>
                  </a:outerShdw>
                </a:effectLst>
              </a:rPr>
              <a:t>Joseph’s death </a:t>
            </a:r>
            <a:r>
              <a:rPr lang="en-US" sz="2600" b="1" u="sng" kern="0" dirty="0">
                <a:solidFill>
                  <a:srgbClr val="FFFFCC"/>
                </a:solidFill>
                <a:effectLst>
                  <a:outerShdw blurRad="38100" dist="38100" dir="2700000" algn="tl">
                    <a:srgbClr val="000000">
                      <a:alpha val="43137"/>
                    </a:srgbClr>
                  </a:outerShdw>
                </a:effectLst>
              </a:rPr>
              <a:t>(50)</a:t>
            </a:r>
          </a:p>
        </p:txBody>
      </p:sp>
      <p:sp>
        <p:nvSpPr>
          <p:cNvPr id="180226" name="Rectangle 2">
            <a:extLst>
              <a:ext uri="{FF2B5EF4-FFF2-40B4-BE49-F238E27FC236}">
                <a16:creationId xmlns:a16="http://schemas.microsoft.com/office/drawing/2014/main" id="{954A2AE1-3F39-243E-A0D8-7F7450DF6F4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E844BECB-2E00-93F6-AF24-27D415B0B4A4}"/>
              </a:ext>
            </a:extLst>
          </p:cNvPr>
          <p:cNvSpPr>
            <a:spLocks noGrp="1" noChangeArrowheads="1"/>
          </p:cNvSpPr>
          <p:nvPr>
            <p:ph type="body" idx="1"/>
          </p:nvPr>
        </p:nvSpPr>
        <p:spPr>
          <a:xfrm>
            <a:off x="529403" y="1204762"/>
            <a:ext cx="5475344"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600" dirty="0">
                <a:effectLst>
                  <a:outerShdw blurRad="38100" dist="38100" dir="2700000" algn="tl">
                    <a:srgbClr val="000000">
                      <a:alpha val="43137"/>
                    </a:srgbClr>
                  </a:outerShdw>
                </a:effectLst>
              </a:rPr>
              <a:t>Joseph’s second reunion with his brothers (43‒45)</a:t>
            </a:r>
          </a:p>
        </p:txBody>
      </p:sp>
      <p:pic>
        <p:nvPicPr>
          <p:cNvPr id="2" name="Picture 1">
            <a:extLst>
              <a:ext uri="{FF2B5EF4-FFF2-40B4-BE49-F238E27FC236}">
                <a16:creationId xmlns:a16="http://schemas.microsoft.com/office/drawing/2014/main" id="{B02D0C17-08C1-55D9-0860-2F821AB9D1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3265089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E3EEA-D771-62F9-A354-2AD3044DE48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5303094-5711-C0CA-5ECF-B0632C9EC1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50:24-25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Charge</a:t>
            </a:r>
          </a:p>
        </p:txBody>
      </p:sp>
      <p:sp>
        <p:nvSpPr>
          <p:cNvPr id="161795" name="Rectangle 3">
            <a:extLst>
              <a:ext uri="{FF2B5EF4-FFF2-40B4-BE49-F238E27FC236}">
                <a16:creationId xmlns:a16="http://schemas.microsoft.com/office/drawing/2014/main" id="{6B756BC3-04C6-0FF1-6EC6-BDB2DA6ABE4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his death (24a)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Prediction of return to Canaan (24b)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Oath (25)</a:t>
            </a:r>
          </a:p>
        </p:txBody>
      </p:sp>
      <p:pic>
        <p:nvPicPr>
          <p:cNvPr id="3" name="Picture 2">
            <a:extLst>
              <a:ext uri="{FF2B5EF4-FFF2-40B4-BE49-F238E27FC236}">
                <a16:creationId xmlns:a16="http://schemas.microsoft.com/office/drawing/2014/main" id="{8029801C-1B6F-886A-8AD1-69FA37EAF6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664427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24EE-5220-BFEF-296B-B0831E83AD7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419745-1F95-BBF5-D880-F0BCB207F826}"/>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9324017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291719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E8C6-B482-22B6-A41A-B938F9D9851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C5FE46D-053D-8DB3-8237-55CC1E8B1947}"/>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18A8A7EE-156E-1104-FFB1-3310824AC97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8D04859E-C5DF-AF8F-416A-C38BF53E6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505589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00B53-A59D-2901-05C1-759FE859441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89C2770-5A0F-9533-432A-84B5D494FF0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sp>
        <p:nvSpPr>
          <p:cNvPr id="161795" name="Rectangle 3">
            <a:extLst>
              <a:ext uri="{FF2B5EF4-FFF2-40B4-BE49-F238E27FC236}">
                <a16:creationId xmlns:a16="http://schemas.microsoft.com/office/drawing/2014/main" id="{DE5F67A3-635D-3349-AAD1-CDA2806DFA3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Age (26a)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Burial (26b)</a:t>
            </a:r>
          </a:p>
        </p:txBody>
      </p:sp>
      <p:pic>
        <p:nvPicPr>
          <p:cNvPr id="3" name="Picture 2">
            <a:extLst>
              <a:ext uri="{FF2B5EF4-FFF2-40B4-BE49-F238E27FC236}">
                <a16:creationId xmlns:a16="http://schemas.microsoft.com/office/drawing/2014/main" id="{2824FBA4-98E3-C6D8-84CA-CE0190308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476372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7D20A-330C-9CBA-6545-AD0A71C917B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23DB5E-D205-7B7A-311C-980552E594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sp>
        <p:nvSpPr>
          <p:cNvPr id="161795" name="Rectangle 3">
            <a:extLst>
              <a:ext uri="{FF2B5EF4-FFF2-40B4-BE49-F238E27FC236}">
                <a16:creationId xmlns:a16="http://schemas.microsoft.com/office/drawing/2014/main" id="{CC634C8D-A99D-5AB7-AF98-CE0B620F2B0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(26a)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Burial (26b)</a:t>
            </a:r>
          </a:p>
        </p:txBody>
      </p:sp>
      <p:pic>
        <p:nvPicPr>
          <p:cNvPr id="3" name="Picture 2">
            <a:extLst>
              <a:ext uri="{FF2B5EF4-FFF2-40B4-BE49-F238E27FC236}">
                <a16:creationId xmlns:a16="http://schemas.microsoft.com/office/drawing/2014/main" id="{B91250F0-6041-DC52-FD06-F8B3B3D7A0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85500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238536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0D3B3810-DB99-15CB-E768-68580F0D8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67FC5A31-6311-2A35-9BBB-94170DB23EBC}"/>
              </a:ext>
            </a:extLst>
          </p:cNvPr>
          <p:cNvSpPr>
            <a:spLocks noChangeArrowheads="1"/>
          </p:cNvSpPr>
          <p:nvPr/>
        </p:nvSpPr>
        <p:spPr bwMode="auto">
          <a:xfrm>
            <a:off x="609600" y="0"/>
            <a:ext cx="10972800" cy="30781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5300" name="Picture 3">
            <a:extLst>
              <a:ext uri="{FF2B5EF4-FFF2-40B4-BE49-F238E27FC236}">
                <a16:creationId xmlns:a16="http://schemas.microsoft.com/office/drawing/2014/main" id="{87A7463F-1356-F356-8EFF-F88A59AC4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34" y="3048000"/>
            <a:ext cx="26077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4C47F37F-EEAD-330E-30DA-DD7820336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4F01BD6-B067-0BFB-44E6-EDAD5152F02D}"/>
              </a:ext>
            </a:extLst>
          </p:cNvPr>
          <p:cNvSpPr>
            <a:spLocks noChangeArrowheads="1"/>
          </p:cNvSpPr>
          <p:nvPr/>
        </p:nvSpPr>
        <p:spPr bwMode="auto">
          <a:xfrm>
            <a:off x="609600" y="0"/>
            <a:ext cx="10972800" cy="2523768"/>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63492" name="Picture 3">
            <a:extLst>
              <a:ext uri="{FF2B5EF4-FFF2-40B4-BE49-F238E27FC236}">
                <a16:creationId xmlns:a16="http://schemas.microsoft.com/office/drawing/2014/main" id="{D0A289B8-0411-64FE-226C-A1339B67B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3048000"/>
            <a:ext cx="2606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C8B1616B-BBB1-31CF-BF08-9E03003C8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3E7116D-C1BA-0562-827F-B206A78FA0D9}"/>
              </a:ext>
            </a:extLst>
          </p:cNvPr>
          <p:cNvSpPr>
            <a:spLocks noChangeArrowheads="1"/>
          </p:cNvSpPr>
          <p:nvPr/>
        </p:nvSpPr>
        <p:spPr bwMode="auto">
          <a:xfrm>
            <a:off x="609600" y="0"/>
            <a:ext cx="10972800" cy="2485296"/>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15:21-22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 all die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also in Christ all will be made alive.”</a:t>
            </a:r>
          </a:p>
        </p:txBody>
      </p:sp>
      <p:pic>
        <p:nvPicPr>
          <p:cNvPr id="56324" name="Picture 1">
            <a:extLst>
              <a:ext uri="{FF2B5EF4-FFF2-40B4-BE49-F238E27FC236}">
                <a16:creationId xmlns:a16="http://schemas.microsoft.com/office/drawing/2014/main" id="{9C54F865-4044-4532-58B0-C95E8B541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2789238"/>
            <a:ext cx="26828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5FD3-B4B7-B201-AC0A-506C89062DF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267627C-2DE4-01D3-C954-7B037C9D3C5F}"/>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50:1-26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Death &amp; Burial of Jacob &amp; Joseph</a:t>
            </a:r>
          </a:p>
        </p:txBody>
      </p:sp>
      <p:sp>
        <p:nvSpPr>
          <p:cNvPr id="161795" name="Rectangle 3">
            <a:extLst>
              <a:ext uri="{FF2B5EF4-FFF2-40B4-BE49-F238E27FC236}">
                <a16:creationId xmlns:a16="http://schemas.microsoft.com/office/drawing/2014/main" id="{F527A3F3-0656-E5B7-7AE6-AEF044531114}"/>
              </a:ext>
            </a:extLst>
          </p:cNvPr>
          <p:cNvSpPr>
            <a:spLocks noGrp="1" noChangeArrowheads="1"/>
          </p:cNvSpPr>
          <p:nvPr>
            <p:ph type="body" idx="1"/>
          </p:nvPr>
        </p:nvSpPr>
        <p:spPr>
          <a:xfrm>
            <a:off x="609600" y="1600200"/>
            <a:ext cx="72390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Events following Jacob’s death (1-3)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burial (4-14)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fear &amp; Joseph’s reassurance (15-21)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death (22-26)</a:t>
            </a:r>
          </a:p>
        </p:txBody>
      </p:sp>
      <p:pic>
        <p:nvPicPr>
          <p:cNvPr id="4" name="Picture 3">
            <a:extLst>
              <a:ext uri="{FF2B5EF4-FFF2-40B4-BE49-F238E27FC236}">
                <a16:creationId xmlns:a16="http://schemas.microsoft.com/office/drawing/2014/main" id="{9A64E76D-79B6-BCB7-0391-23AB06ED38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170805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BE0A765D-2856-478A-DE37-E6772D5F3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9864499-6DE8-FD1F-8A25-A4B5A2492956}"/>
              </a:ext>
            </a:extLst>
          </p:cNvPr>
          <p:cNvSpPr>
            <a:spLocks noChangeArrowheads="1"/>
          </p:cNvSpPr>
          <p:nvPr/>
        </p:nvSpPr>
        <p:spPr bwMode="auto">
          <a:xfrm>
            <a:off x="609600" y="0"/>
            <a:ext cx="10972800" cy="2485296"/>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3">
            <a:extLst>
              <a:ext uri="{FF2B5EF4-FFF2-40B4-BE49-F238E27FC236}">
                <a16:creationId xmlns:a16="http://schemas.microsoft.com/office/drawing/2014/main" id="{E44B35CB-E2AF-2F15-BC63-0FCBD1A53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34" y="3048000"/>
            <a:ext cx="26077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6:23</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wages of sin is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free gift of God is eternal life in Christ Jesus our Lord.”</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291" y="2635310"/>
            <a:ext cx="2545419" cy="2165290"/>
          </a:xfrm>
          <a:prstGeom prst="rect">
            <a:avLst/>
          </a:prstGeom>
        </p:spPr>
      </p:pic>
    </p:spTree>
    <p:extLst>
      <p:ext uri="{BB962C8B-B14F-4D97-AF65-F5344CB8AC3E}">
        <p14:creationId xmlns:p14="http://schemas.microsoft.com/office/powerpoint/2010/main" val="1611207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9:27</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0" u="none" strike="noStrike" dirty="0">
                <a:effectLst/>
                <a:latin typeface="Calibri" panose="020F0502020204030204" pitchFamily="34" charset="0"/>
              </a:rPr>
              <a:t>And inasmuch as it is appointed for men to </a:t>
            </a:r>
            <a:r>
              <a:rPr lang="en-US" sz="3600" b="1" i="0" u="sng" strike="noStrike" dirty="0">
                <a:solidFill>
                  <a:srgbClr val="FFFFCC"/>
                </a:solidFill>
                <a:effectLst/>
                <a:latin typeface="Calibri" panose="020F0502020204030204" pitchFamily="34" charset="0"/>
              </a:rPr>
              <a:t>die once</a:t>
            </a:r>
            <a:r>
              <a:rPr lang="en-US" sz="3600" i="0" u="none" strike="noStrike" dirty="0">
                <a:effectLst/>
                <a:latin typeface="Calibri" panose="020F0502020204030204" pitchFamily="34" charset="0"/>
              </a:rPr>
              <a:t> and after this </a:t>
            </a:r>
            <a:r>
              <a:rPr lang="en-US" sz="3600" u="none" strike="noStrike" dirty="0">
                <a:effectLst/>
                <a:latin typeface="Calibri" panose="020F0502020204030204" pitchFamily="34" charset="0"/>
              </a:rPr>
              <a:t>comes judgment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291" y="2635310"/>
            <a:ext cx="2545419" cy="2165290"/>
          </a:xfrm>
          <a:prstGeom prst="rect">
            <a:avLst/>
          </a:prstGeom>
        </p:spPr>
      </p:pic>
    </p:spTree>
    <p:extLst>
      <p:ext uri="{BB962C8B-B14F-4D97-AF65-F5344CB8AC3E}">
        <p14:creationId xmlns:p14="http://schemas.microsoft.com/office/powerpoint/2010/main" val="29324657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949CF-8D3F-97A7-9EBD-5439BB9B64E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03414"/>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0"/>
              </a:spcBef>
              <a:spcAft>
                <a:spcPts val="9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EA25A2E-5CBD-4BD6-B8D1-1237D222E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591" y="2971800"/>
            <a:ext cx="2062818" cy="1828800"/>
          </a:xfrm>
          <a:prstGeom prst="rect">
            <a:avLst/>
          </a:prstGeom>
        </p:spPr>
      </p:pic>
    </p:spTree>
    <p:extLst>
      <p:ext uri="{BB962C8B-B14F-4D97-AF65-F5344CB8AC3E}">
        <p14:creationId xmlns:p14="http://schemas.microsoft.com/office/powerpoint/2010/main" val="859556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668CE-3A28-7DC7-452D-8BBB5A107E8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9719D0-07F1-8944-08D6-D48BDEFDDB4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50:26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sp>
        <p:nvSpPr>
          <p:cNvPr id="161795" name="Rectangle 3">
            <a:extLst>
              <a:ext uri="{FF2B5EF4-FFF2-40B4-BE49-F238E27FC236}">
                <a16:creationId xmlns:a16="http://schemas.microsoft.com/office/drawing/2014/main" id="{A84FCB74-E0E2-A13D-AEE1-2D9DD5CA1C4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Age (26a)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(26b)</a:t>
            </a:r>
          </a:p>
        </p:txBody>
      </p:sp>
      <p:pic>
        <p:nvPicPr>
          <p:cNvPr id="4" name="Picture 3">
            <a:extLst>
              <a:ext uri="{FF2B5EF4-FFF2-40B4-BE49-F238E27FC236}">
                <a16:creationId xmlns:a16="http://schemas.microsoft.com/office/drawing/2014/main" id="{22B851CD-0F96-E53A-8440-9A2C206740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405405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F74CE-D9DC-2256-DBE8-6E36A7FD6BFF}"/>
            </a:ext>
          </a:extLst>
        </p:cNvPr>
        <p:cNvGrpSpPr/>
        <p:nvPr/>
      </p:nvGrpSpPr>
      <p:grpSpPr>
        <a:xfrm>
          <a:off x="0" y="0"/>
          <a:ext cx="0" cy="0"/>
          <a:chOff x="0" y="0"/>
          <a:chExt cx="0" cy="0"/>
        </a:xfrm>
      </p:grpSpPr>
      <p:sp>
        <p:nvSpPr>
          <p:cNvPr id="130050" name="Title 1">
            <a:extLst>
              <a:ext uri="{FF2B5EF4-FFF2-40B4-BE49-F238E27FC236}">
                <a16:creationId xmlns:a16="http://schemas.microsoft.com/office/drawing/2014/main" id="{08A4104D-5B49-0FD3-1F46-759F93B6BE89}"/>
              </a:ext>
            </a:extLst>
          </p:cNvPr>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271326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7E833-B872-CA33-F136-71701C19703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9319C50-CFD5-35EE-E601-B75E0603FD2F}"/>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49917811-1460-2134-91AB-2F366214EF5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57620E7A-B644-A0A2-73BF-CB08854B82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3109618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7E833-B872-CA33-F136-71701C19703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9319C50-CFD5-35EE-E601-B75E0603FD2F}"/>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49917811-1460-2134-91AB-2F366214EF5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57620E7A-B644-A0A2-73BF-CB08854B82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25507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2040-8009-8A15-FB0C-9B3F315D9B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ABD890-0952-7A8D-5AB4-2772FC999291}"/>
              </a:ext>
            </a:extLst>
          </p:cNvPr>
          <p:cNvSpPr>
            <a:spLocks noGrp="1" noChangeArrowheads="1"/>
          </p:cNvSpPr>
          <p:nvPr>
            <p:ph type="body" idx="1"/>
          </p:nvPr>
        </p:nvSpPr>
        <p:spPr>
          <a:xfrm>
            <a:off x="762000"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lifespan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charge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death (26)</a:t>
            </a:r>
          </a:p>
        </p:txBody>
      </p:sp>
      <p:sp>
        <p:nvSpPr>
          <p:cNvPr id="4" name="Rectangle 2">
            <a:extLst>
              <a:ext uri="{FF2B5EF4-FFF2-40B4-BE49-F238E27FC236}">
                <a16:creationId xmlns:a16="http://schemas.microsoft.com/office/drawing/2014/main" id="{4827EB3C-C298-0A6A-D46B-C858A64F49F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50:22-26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Death</a:t>
            </a:r>
          </a:p>
        </p:txBody>
      </p:sp>
      <p:pic>
        <p:nvPicPr>
          <p:cNvPr id="3" name="Picture 2">
            <a:extLst>
              <a:ext uri="{FF2B5EF4-FFF2-40B4-BE49-F238E27FC236}">
                <a16:creationId xmlns:a16="http://schemas.microsoft.com/office/drawing/2014/main" id="{F81232BF-BB5A-AA6C-41F9-815CD3029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263944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26DF8-75DF-63B1-8B7A-87C660B8795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326C0C-9B39-BCD0-28B5-15213ACCCA6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Lifespan</a:t>
            </a:r>
          </a:p>
        </p:txBody>
      </p:sp>
      <p:sp>
        <p:nvSpPr>
          <p:cNvPr id="161795" name="Rectangle 3">
            <a:extLst>
              <a:ext uri="{FF2B5EF4-FFF2-40B4-BE49-F238E27FC236}">
                <a16:creationId xmlns:a16="http://schemas.microsoft.com/office/drawing/2014/main" id="{DCDF033A-B18A-11B1-2167-3685BAF4F38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Place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Years (22b)</a:t>
            </a:r>
          </a:p>
        </p:txBody>
      </p:sp>
      <p:pic>
        <p:nvPicPr>
          <p:cNvPr id="3" name="Picture 2">
            <a:extLst>
              <a:ext uri="{FF2B5EF4-FFF2-40B4-BE49-F238E27FC236}">
                <a16:creationId xmlns:a16="http://schemas.microsoft.com/office/drawing/2014/main" id="{1E942E97-F923-96F7-551C-131C5BF7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183788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0805-7614-F133-919A-0B7D8A908EC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E0EF61-2BE6-34E8-F4AD-CD10B63D2AD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50:22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Lifespan</a:t>
            </a:r>
          </a:p>
        </p:txBody>
      </p:sp>
      <p:sp>
        <p:nvSpPr>
          <p:cNvPr id="161795" name="Rectangle 3">
            <a:extLst>
              <a:ext uri="{FF2B5EF4-FFF2-40B4-BE49-F238E27FC236}">
                <a16:creationId xmlns:a16="http://schemas.microsoft.com/office/drawing/2014/main" id="{3E326141-B4B3-3E74-A472-807F3121B92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Years (22b)</a:t>
            </a:r>
          </a:p>
        </p:txBody>
      </p:sp>
      <p:pic>
        <p:nvPicPr>
          <p:cNvPr id="3" name="Picture 2">
            <a:extLst>
              <a:ext uri="{FF2B5EF4-FFF2-40B4-BE49-F238E27FC236}">
                <a16:creationId xmlns:a16="http://schemas.microsoft.com/office/drawing/2014/main" id="{B4B8D1CF-8437-63DA-AE50-C01DFF1965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7617" y="2057400"/>
            <a:ext cx="3224783" cy="2743200"/>
          </a:xfrm>
          <a:prstGeom prst="rect">
            <a:avLst/>
          </a:prstGeom>
        </p:spPr>
      </p:pic>
    </p:spTree>
    <p:extLst>
      <p:ext uri="{BB962C8B-B14F-4D97-AF65-F5344CB8AC3E}">
        <p14:creationId xmlns:p14="http://schemas.microsoft.com/office/powerpoint/2010/main" val="243115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24EE-5220-BFEF-296B-B0831E83AD7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419745-1F95-BBF5-D880-F0BCB207F826}"/>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136114531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63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44052</TotalTime>
  <Words>1414</Words>
  <Application>Microsoft Office PowerPoint</Application>
  <PresentationFormat>Widescreen</PresentationFormat>
  <Paragraphs>155</Paragraphs>
  <Slides>48</Slides>
  <Notes>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Azure</vt:lpstr>
      <vt:lpstr>PowerPoint Presentation</vt:lpstr>
      <vt:lpstr>GENESIS STRUCTURE</vt:lpstr>
      <vt:lpstr>Genesis 37‒50 Joseph</vt:lpstr>
      <vt:lpstr>Genesis 50:1-26 Death &amp; Burial of Jacob &amp; Joseph</vt:lpstr>
      <vt:lpstr>IV. Genesis 50:22-26 Joseph’s Death</vt:lpstr>
      <vt:lpstr>IV. Genesis 50:22-26 Joseph’s Death</vt:lpstr>
      <vt:lpstr>Genesis 50:22 Joseph’s Lifespan</vt:lpstr>
      <vt:lpstr>Genesis 50:22 Joseph’s Lifespan</vt:lpstr>
      <vt:lpstr>PowerPoint Presentation</vt:lpstr>
      <vt:lpstr>PowerPoint Presentation</vt:lpstr>
      <vt:lpstr>PowerPoint Presentation</vt:lpstr>
      <vt:lpstr>Genesis 50:22 Joseph’s Lifespan</vt:lpstr>
      <vt:lpstr>PowerPoint Presentation</vt:lpstr>
      <vt:lpstr>IV. Genesis 50:22-26 Joseph’s Death</vt:lpstr>
      <vt:lpstr>Genesis 50:23 Joseph’s Seed</vt:lpstr>
      <vt:lpstr>Genesis 50:23 Joseph’s Seed</vt:lpstr>
      <vt:lpstr>Genesis 50:23 Joseph’s Seed</vt:lpstr>
      <vt:lpstr>IV. Genesis 50:22-26 Joseph’s Death</vt:lpstr>
      <vt:lpstr>Genesis 50:24-25 Joseph’s Charge</vt:lpstr>
      <vt:lpstr>Genesis 50:24-25 Joseph’s Charge</vt:lpstr>
      <vt:lpstr>Genesis 50:24-25 Joseph’s Charge</vt:lpstr>
      <vt:lpstr>PowerPoint Presentation</vt:lpstr>
      <vt:lpstr>PowerPoint Presentation</vt:lpstr>
      <vt:lpstr>PowerPoint Presentation</vt:lpstr>
      <vt:lpstr>PowerPoint Presentation</vt:lpstr>
      <vt:lpstr>Evidence of Abrahamic Covenant’s Unconditional Nature</vt:lpstr>
      <vt:lpstr>PowerPoint Presentation</vt:lpstr>
      <vt:lpstr>PowerPoint Presentation</vt:lpstr>
      <vt:lpstr>PowerPoint Presentation</vt:lpstr>
      <vt:lpstr>Genesis 50:24-25 Joseph’s Charge</vt:lpstr>
      <vt:lpstr>PowerPoint Presentation</vt:lpstr>
      <vt:lpstr>PowerPoint Presentation</vt:lpstr>
      <vt:lpstr>IV. Genesis 50:22-26 Joseph’s Death</vt:lpstr>
      <vt:lpstr>Genesis 50:26 Joseph’s Death</vt:lpstr>
      <vt:lpstr>Genesis 50:26 Joseph’s Death</vt:lpstr>
      <vt:lpstr>Mark Twain Autobiography, 2:37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50:26 Joseph’s Death</vt:lpstr>
      <vt:lpstr>Conclusion</vt:lpstr>
      <vt:lpstr>IV. Genesis 50:22-26 Joseph’s Death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200 - 50v22-26</dc:title>
  <dc:subject>Genesis 50</dc:subject>
  <dc:creator>A. Woods</dc:creator>
  <dc:description>Modified by Jim McGowan</dc:description>
  <cp:lastModifiedBy>anne woods</cp:lastModifiedBy>
  <cp:revision>4737</cp:revision>
  <cp:lastPrinted>2025-03-08T23:41:24Z</cp:lastPrinted>
  <dcterms:created xsi:type="dcterms:W3CDTF">2009-03-17T12:21:13Z</dcterms:created>
  <dcterms:modified xsi:type="dcterms:W3CDTF">2025-05-10T13:09:56Z</dcterms:modified>
</cp:coreProperties>
</file>