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1"/>
  </p:notesMasterIdLst>
  <p:handoutMasterIdLst>
    <p:handoutMasterId r:id="rId42"/>
  </p:handoutMasterIdLst>
  <p:sldIdLst>
    <p:sldId id="2094" r:id="rId2"/>
    <p:sldId id="9505" r:id="rId3"/>
    <p:sldId id="27709" r:id="rId4"/>
    <p:sldId id="27628" r:id="rId5"/>
    <p:sldId id="27674" r:id="rId6"/>
    <p:sldId id="27684" r:id="rId7"/>
    <p:sldId id="27685" r:id="rId8"/>
    <p:sldId id="2875" r:id="rId9"/>
    <p:sldId id="27686" r:id="rId10"/>
    <p:sldId id="27688" r:id="rId11"/>
    <p:sldId id="27689" r:id="rId12"/>
    <p:sldId id="6315" r:id="rId13"/>
    <p:sldId id="6316" r:id="rId14"/>
    <p:sldId id="6317" r:id="rId15"/>
    <p:sldId id="6318" r:id="rId16"/>
    <p:sldId id="6319" r:id="rId17"/>
    <p:sldId id="8820" r:id="rId18"/>
    <p:sldId id="6323" r:id="rId19"/>
    <p:sldId id="6324" r:id="rId20"/>
    <p:sldId id="6321" r:id="rId21"/>
    <p:sldId id="6320" r:id="rId22"/>
    <p:sldId id="8008" r:id="rId23"/>
    <p:sldId id="6322" r:id="rId24"/>
    <p:sldId id="6347" r:id="rId25"/>
    <p:sldId id="27690" r:id="rId26"/>
    <p:sldId id="11708" r:id="rId27"/>
    <p:sldId id="5751" r:id="rId28"/>
    <p:sldId id="27687" r:id="rId29"/>
    <p:sldId id="27895" r:id="rId30"/>
    <p:sldId id="27896" r:id="rId31"/>
    <p:sldId id="27897" r:id="rId32"/>
    <p:sldId id="27898" r:id="rId33"/>
    <p:sldId id="27899" r:id="rId34"/>
    <p:sldId id="5687" r:id="rId35"/>
    <p:sldId id="282" r:id="rId36"/>
    <p:sldId id="27900" r:id="rId37"/>
    <p:sldId id="27901" r:id="rId38"/>
    <p:sldId id="27629" r:id="rId39"/>
    <p:sldId id="27902" r:id="rId40"/>
  </p:sldIdLst>
  <p:sldSz cx="12192000" cy="6858000"/>
  <p:notesSz cx="7315200" cy="96012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y Woods" initials="AW" lastIdx="1" clrIdx="0">
    <p:extLst>
      <p:ext uri="{19B8F6BF-5375-455C-9EA6-DF929625EA0E}">
        <p15:presenceInfo xmlns:p15="http://schemas.microsoft.com/office/powerpoint/2012/main" userId="f980d2db616d9d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CC"/>
    <a:srgbClr val="000066"/>
    <a:srgbClr val="008000"/>
    <a:srgbClr val="CC66FF"/>
    <a:srgbClr val="00FF00"/>
    <a:srgbClr val="99FFCC"/>
    <a:srgbClr val="FF99FF"/>
    <a:srgbClr val="FF00FF"/>
    <a:srgbClr val="00CCFF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0" autoAdjust="0"/>
    <p:restoredTop sz="96191" autoAdjust="0"/>
  </p:normalViewPr>
  <p:slideViewPr>
    <p:cSldViewPr>
      <p:cViewPr varScale="1">
        <p:scale>
          <a:sx n="105" d="100"/>
          <a:sy n="105" d="100"/>
        </p:scale>
        <p:origin x="264" y="3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331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McGowan" userId="e2c7446dd3aca506" providerId="LiveId" clId="{6135528B-20CB-4C2C-ADD2-825CB96359A1}"/>
    <pc:docChg chg="custSel modHandout">
      <pc:chgData name="Jim McGowan" userId="e2c7446dd3aca506" providerId="LiveId" clId="{6135528B-20CB-4C2C-ADD2-825CB96359A1}" dt="2025-03-17T14:17:22.234" v="3" actId="6549"/>
      <pc:docMkLst>
        <pc:docMk/>
      </pc:docMkLst>
    </pc:docChg>
  </pc:docChgLst>
  <pc:docChgLst>
    <pc:chgData name="Jim McGowan" userId="e2c7446dd3aca506" providerId="LiveId" clId="{7B8AF51D-D606-4CDF-9961-50E67C588D18}"/>
    <pc:docChg chg="custSel modHandout">
      <pc:chgData name="Jim McGowan" userId="e2c7446dd3aca506" providerId="LiveId" clId="{7B8AF51D-D606-4CDF-9961-50E67C588D18}" dt="2025-03-29T23:42:51.310" v="13" actId="6549"/>
      <pc:docMkLst>
        <pc:docMk/>
      </pc:docMkLst>
    </pc:docChg>
  </pc:docChgLst>
  <pc:docChgLst>
    <pc:chgData name="Jim McGowan" userId="e2c7446dd3aca506" providerId="LiveId" clId="{BD450DC9-00AD-4C6E-803D-D8A980A1C047}"/>
    <pc:docChg chg="undo custSel addSld delSld modSld modHandout">
      <pc:chgData name="Jim McGowan" userId="e2c7446dd3aca506" providerId="LiveId" clId="{BD450DC9-00AD-4C6E-803D-D8A980A1C047}" dt="2025-03-08T23:42:01.786" v="13" actId="20577"/>
      <pc:docMkLst>
        <pc:docMk/>
      </pc:docMkLst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238536345" sldId="1804"/>
        </pc:sldMkLst>
      </pc:sldChg>
      <pc:sldChg chg="modSp mod">
        <pc:chgData name="Jim McGowan" userId="e2c7446dd3aca506" providerId="LiveId" clId="{BD450DC9-00AD-4C6E-803D-D8A980A1C047}" dt="2025-03-08T23:40:24.372" v="9" actId="20577"/>
        <pc:sldMkLst>
          <pc:docMk/>
          <pc:sldMk cId="0" sldId="2000"/>
        </pc:sldMkLst>
      </pc:sldChg>
      <pc:sldChg chg="modSp mod">
        <pc:chgData name="Jim McGowan" userId="e2c7446dd3aca506" providerId="LiveId" clId="{BD450DC9-00AD-4C6E-803D-D8A980A1C047}" dt="2025-03-08T23:39:18.716" v="4" actId="1036"/>
        <pc:sldMkLst>
          <pc:docMk/>
          <pc:sldMk cId="386191010" sldId="9247"/>
        </pc:sldMkLst>
      </pc:sldChg>
      <pc:sldChg chg="modSp mod">
        <pc:chgData name="Jim McGowan" userId="e2c7446dd3aca506" providerId="LiveId" clId="{BD450DC9-00AD-4C6E-803D-D8A980A1C047}" dt="2025-03-08T23:42:01.786" v="13" actId="20577"/>
        <pc:sldMkLst>
          <pc:docMk/>
          <pc:sldMk cId="1461752811" sldId="9505"/>
        </pc:sldMkLst>
        <pc:spChg chg="mod">
          <ac:chgData name="Jim McGowan" userId="e2c7446dd3aca506" providerId="LiveId" clId="{BD450DC9-00AD-4C6E-803D-D8A980A1C047}" dt="2025-03-08T23:42:01.786" v="13" actId="20577"/>
          <ac:spMkLst>
            <pc:docMk/>
            <pc:sldMk cId="1461752811" sldId="9505"/>
            <ac:spMk id="8195" creationId="{00000000-0000-0000-0000-000000000000}"/>
          </ac:spMkLst>
        </pc:spChg>
      </pc:sldChg>
      <pc:sldChg chg="modSp mod">
        <pc:chgData name="Jim McGowan" userId="e2c7446dd3aca506" providerId="LiveId" clId="{BD450DC9-00AD-4C6E-803D-D8A980A1C047}" dt="2025-03-08T23:39:34.543" v="5" actId="14100"/>
        <pc:sldMkLst>
          <pc:docMk/>
          <pc:sldMk cId="507678839" sldId="12492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552869960" sldId="27621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2002687536" sldId="27622"/>
        </pc:sldMkLst>
      </pc:sldChg>
      <pc:sldChg chg="add del">
        <pc:chgData name="Jim McGowan" userId="e2c7446dd3aca506" providerId="LiveId" clId="{BD450DC9-00AD-4C6E-803D-D8A980A1C047}" dt="2025-03-08T23:37:31.242" v="1" actId="2696"/>
        <pc:sldMkLst>
          <pc:docMk/>
          <pc:sldMk cId="1444968148" sldId="27623"/>
        </pc:sldMkLst>
      </pc:sldChg>
    </pc:docChg>
  </pc:docChgLst>
  <pc:docChgLst>
    <pc:chgData name="Jim McGowan" userId="e2c7446dd3aca506" providerId="LiveId" clId="{1AF12544-4180-48C0-8994-EED1D6984D0B}"/>
    <pc:docChg chg="undo custSel modSld modHandout">
      <pc:chgData name="Jim McGowan" userId="e2c7446dd3aca506" providerId="LiveId" clId="{1AF12544-4180-48C0-8994-EED1D6984D0B}" dt="2025-05-02T11:42:40.237" v="17" actId="20577"/>
      <pc:docMkLst>
        <pc:docMk/>
      </pc:docMkLst>
      <pc:sldChg chg="modSp mod">
        <pc:chgData name="Jim McGowan" userId="e2c7446dd3aca506" providerId="LiveId" clId="{1AF12544-4180-48C0-8994-EED1D6984D0B}" dt="2025-05-02T11:40:03.338" v="1" actId="12788"/>
        <pc:sldMkLst>
          <pc:docMk/>
          <pc:sldMk cId="0" sldId="2875"/>
        </pc:sldMkLst>
        <pc:spChg chg="mod">
          <ac:chgData name="Jim McGowan" userId="e2c7446dd3aca506" providerId="LiveId" clId="{1AF12544-4180-48C0-8994-EED1D6984D0B}" dt="2025-05-02T11:40:03.338" v="1" actId="12788"/>
          <ac:spMkLst>
            <pc:docMk/>
            <pc:sldMk cId="0" sldId="2875"/>
            <ac:spMk id="134147" creationId="{00000000-0000-0000-0000-000000000000}"/>
          </ac:spMkLst>
        </pc:spChg>
      </pc:sldChg>
      <pc:sldChg chg="modSp mod">
        <pc:chgData name="Jim McGowan" userId="e2c7446dd3aca506" providerId="LiveId" clId="{1AF12544-4180-48C0-8994-EED1D6984D0B}" dt="2025-05-02T11:41:55.708" v="9" actId="255"/>
        <pc:sldMkLst>
          <pc:docMk/>
          <pc:sldMk cId="3772509008" sldId="5687"/>
        </pc:sldMkLst>
        <pc:spChg chg="mod">
          <ac:chgData name="Jim McGowan" userId="e2c7446dd3aca506" providerId="LiveId" clId="{1AF12544-4180-48C0-8994-EED1D6984D0B}" dt="2025-05-02T11:41:55.708" v="9" actId="255"/>
          <ac:spMkLst>
            <pc:docMk/>
            <pc:sldMk cId="3772509008" sldId="5687"/>
            <ac:spMk id="38914" creationId="{72F1D0A4-B466-40F2-9DC5-B2CC8E1FF1BA}"/>
          </ac:spMkLst>
        </pc:spChg>
      </pc:sldChg>
      <pc:sldChg chg="modSp mod">
        <pc:chgData name="Jim McGowan" userId="e2c7446dd3aca506" providerId="LiveId" clId="{1AF12544-4180-48C0-8994-EED1D6984D0B}" dt="2025-05-02T11:41:00.200" v="6" actId="255"/>
        <pc:sldMkLst>
          <pc:docMk/>
          <pc:sldMk cId="1485268904" sldId="6317"/>
        </pc:sldMkLst>
        <pc:spChg chg="mod">
          <ac:chgData name="Jim McGowan" userId="e2c7446dd3aca506" providerId="LiveId" clId="{1AF12544-4180-48C0-8994-EED1D6984D0B}" dt="2025-05-02T11:41:00.200" v="6" actId="255"/>
          <ac:spMkLst>
            <pc:docMk/>
            <pc:sldMk cId="1485268904" sldId="6317"/>
            <ac:spMk id="145413" creationId="{00000000-0000-0000-0000-000000000000}"/>
          </ac:spMkLst>
        </pc:spChg>
      </pc:sldChg>
      <pc:sldChg chg="modSp mod">
        <pc:chgData name="Jim McGowan" userId="e2c7446dd3aca506" providerId="LiveId" clId="{1AF12544-4180-48C0-8994-EED1D6984D0B}" dt="2025-05-02T11:40:17.584" v="2" actId="255"/>
        <pc:sldMkLst>
          <pc:docMk/>
          <pc:sldMk cId="2573901729" sldId="6318"/>
        </pc:sldMkLst>
        <pc:spChg chg="mod">
          <ac:chgData name="Jim McGowan" userId="e2c7446dd3aca506" providerId="LiveId" clId="{1AF12544-4180-48C0-8994-EED1D6984D0B}" dt="2025-05-02T11:40:17.584" v="2" actId="255"/>
          <ac:spMkLst>
            <pc:docMk/>
            <pc:sldMk cId="2573901729" sldId="6318"/>
            <ac:spMk id="145413" creationId="{00000000-0000-0000-0000-000000000000}"/>
          </ac:spMkLst>
        </pc:spChg>
      </pc:sldChg>
      <pc:sldChg chg="modSp mod">
        <pc:chgData name="Jim McGowan" userId="e2c7446dd3aca506" providerId="LiveId" clId="{1AF12544-4180-48C0-8994-EED1D6984D0B}" dt="2025-05-02T11:41:30.795" v="7" actId="255"/>
        <pc:sldMkLst>
          <pc:docMk/>
          <pc:sldMk cId="3122851236" sldId="6322"/>
        </pc:sldMkLst>
        <pc:spChg chg="mod">
          <ac:chgData name="Jim McGowan" userId="e2c7446dd3aca506" providerId="LiveId" clId="{1AF12544-4180-48C0-8994-EED1D6984D0B}" dt="2025-05-02T11:41:30.795" v="7" actId="255"/>
          <ac:spMkLst>
            <pc:docMk/>
            <pc:sldMk cId="3122851236" sldId="6322"/>
            <ac:spMk id="134147" creationId="{972624A7-20E3-4DA9-A466-8A9F888B1F46}"/>
          </ac:spMkLst>
        </pc:spChg>
      </pc:sldChg>
      <pc:sldChg chg="modSp mod">
        <pc:chgData name="Jim McGowan" userId="e2c7446dd3aca506" providerId="LiveId" clId="{1AF12544-4180-48C0-8994-EED1D6984D0B}" dt="2025-05-02T11:42:40.237" v="17" actId="20577"/>
        <pc:sldMkLst>
          <pc:docMk/>
          <pc:sldMk cId="1461752811" sldId="9505"/>
        </pc:sldMkLst>
        <pc:spChg chg="mod">
          <ac:chgData name="Jim McGowan" userId="e2c7446dd3aca506" providerId="LiveId" clId="{1AF12544-4180-48C0-8994-EED1D6984D0B}" dt="2025-05-02T11:42:40.237" v="17" actId="20577"/>
          <ac:spMkLst>
            <pc:docMk/>
            <pc:sldMk cId="1461752811" sldId="9505"/>
            <ac:spMk id="8195" creationId="{00000000-0000-0000-0000-000000000000}"/>
          </ac:spMkLst>
        </pc:spChg>
      </pc:sldChg>
    </pc:docChg>
  </pc:docChgLst>
  <pc:docChgLst>
    <pc:chgData name="Jim McGowan" userId="e2c7446dd3aca506" providerId="LiveId" clId="{802C1FEF-A1BA-410A-81F2-F6FA284BDB02}"/>
    <pc:docChg chg="custSel modSld modHandout">
      <pc:chgData name="Jim McGowan" userId="e2c7446dd3aca506" providerId="LiveId" clId="{802C1FEF-A1BA-410A-81F2-F6FA284BDB02}" dt="2025-03-22T18:51:46.079" v="331" actId="12788"/>
      <pc:docMkLst>
        <pc:docMk/>
      </pc:docMkLst>
      <pc:sldChg chg="delSp mod">
        <pc:chgData name="Jim McGowan" userId="e2c7446dd3aca506" providerId="LiveId" clId="{802C1FEF-A1BA-410A-81F2-F6FA284BDB02}" dt="2025-03-22T18:28:03.500" v="64" actId="478"/>
        <pc:sldMkLst>
          <pc:docMk/>
          <pc:sldMk cId="2447945567" sldId="617"/>
        </pc:sldMkLst>
      </pc:sldChg>
      <pc:sldChg chg="addSp delSp modSp mod">
        <pc:chgData name="Jim McGowan" userId="e2c7446dd3aca506" providerId="LiveId" clId="{802C1FEF-A1BA-410A-81F2-F6FA284BDB02}" dt="2025-03-22T18:37:13.682" v="131"/>
        <pc:sldMkLst>
          <pc:docMk/>
          <pc:sldMk cId="1080228765" sldId="12290"/>
        </pc:sldMkLst>
      </pc:sldChg>
      <pc:sldChg chg="modSp mod">
        <pc:chgData name="Jim McGowan" userId="e2c7446dd3aca506" providerId="LiveId" clId="{802C1FEF-A1BA-410A-81F2-F6FA284BDB02}" dt="2025-03-22T18:36:34.086" v="121" actId="1038"/>
        <pc:sldMkLst>
          <pc:docMk/>
          <pc:sldMk cId="3328411948" sldId="12295"/>
        </pc:sldMkLst>
      </pc:sldChg>
      <pc:sldChg chg="addSp delSp modSp mod">
        <pc:chgData name="Jim McGowan" userId="e2c7446dd3aca506" providerId="LiveId" clId="{802C1FEF-A1BA-410A-81F2-F6FA284BDB02}" dt="2025-03-22T18:37:51.604" v="149"/>
        <pc:sldMkLst>
          <pc:docMk/>
          <pc:sldMk cId="2223315294" sldId="12349"/>
        </pc:sldMkLst>
      </pc:sldChg>
      <pc:sldChg chg="addSp delSp modSp mod">
        <pc:chgData name="Jim McGowan" userId="e2c7446dd3aca506" providerId="LiveId" clId="{802C1FEF-A1BA-410A-81F2-F6FA284BDB02}" dt="2025-03-22T18:36:42.895" v="123"/>
        <pc:sldMkLst>
          <pc:docMk/>
          <pc:sldMk cId="1901476160" sldId="12440"/>
        </pc:sldMkLst>
      </pc:sldChg>
      <pc:sldChg chg="addSp delSp modSp mod">
        <pc:chgData name="Jim McGowan" userId="e2c7446dd3aca506" providerId="LiveId" clId="{802C1FEF-A1BA-410A-81F2-F6FA284BDB02}" dt="2025-03-22T18:36:59.167" v="127"/>
        <pc:sldMkLst>
          <pc:docMk/>
          <pc:sldMk cId="415740867" sldId="12441"/>
        </pc:sldMkLst>
      </pc:sldChg>
      <pc:sldChg chg="addSp delSp modSp mod">
        <pc:chgData name="Jim McGowan" userId="e2c7446dd3aca506" providerId="LiveId" clId="{802C1FEF-A1BA-410A-81F2-F6FA284BDB02}" dt="2025-03-22T18:37:02.569" v="129"/>
        <pc:sldMkLst>
          <pc:docMk/>
          <pc:sldMk cId="2948723736" sldId="12442"/>
        </pc:sldMkLst>
      </pc:sldChg>
      <pc:sldChg chg="delSp mod">
        <pc:chgData name="Jim McGowan" userId="e2c7446dd3aca506" providerId="LiveId" clId="{802C1FEF-A1BA-410A-81F2-F6FA284BDB02}" dt="2025-03-22T18:28:34.758" v="65" actId="478"/>
        <pc:sldMkLst>
          <pc:docMk/>
          <pc:sldMk cId="2330351407" sldId="27576"/>
        </pc:sldMkLst>
      </pc:sldChg>
      <pc:sldChg chg="addSp delSp modSp mod">
        <pc:chgData name="Jim McGowan" userId="e2c7446dd3aca506" providerId="LiveId" clId="{802C1FEF-A1BA-410A-81F2-F6FA284BDB02}" dt="2025-03-22T18:48:35.469" v="319" actId="1037"/>
        <pc:sldMkLst>
          <pc:docMk/>
          <pc:sldMk cId="653813147" sldId="27625"/>
        </pc:sldMkLst>
      </pc:sldChg>
      <pc:sldChg chg="addSp delSp modSp mod">
        <pc:chgData name="Jim McGowan" userId="e2c7446dd3aca506" providerId="LiveId" clId="{802C1FEF-A1BA-410A-81F2-F6FA284BDB02}" dt="2025-03-22T18:37:23.202" v="135"/>
        <pc:sldMkLst>
          <pc:docMk/>
          <pc:sldMk cId="485163530" sldId="27626"/>
        </pc:sldMkLst>
      </pc:sldChg>
      <pc:sldChg chg="addSp delSp modSp mod">
        <pc:chgData name="Jim McGowan" userId="e2c7446dd3aca506" providerId="LiveId" clId="{802C1FEF-A1BA-410A-81F2-F6FA284BDB02}" dt="2025-03-22T18:38:02.305" v="155"/>
        <pc:sldMkLst>
          <pc:docMk/>
          <pc:sldMk cId="1391309576" sldId="27627"/>
        </pc:sldMkLst>
      </pc:sldChg>
      <pc:sldChg chg="addSp delSp modSp mod">
        <pc:chgData name="Jim McGowan" userId="e2c7446dd3aca506" providerId="LiveId" clId="{802C1FEF-A1BA-410A-81F2-F6FA284BDB02}" dt="2025-03-22T18:39:59.374" v="213"/>
        <pc:sldMkLst>
          <pc:docMk/>
          <pc:sldMk cId="4190888672" sldId="27628"/>
        </pc:sldMkLst>
        <pc:spChg chg="mod">
          <ac:chgData name="Jim McGowan" userId="e2c7446dd3aca506" providerId="LiveId" clId="{802C1FEF-A1BA-410A-81F2-F6FA284BDB02}" dt="2025-03-22T18:33:23.724" v="88" actId="14100"/>
          <ac:spMkLst>
            <pc:docMk/>
            <pc:sldMk cId="4190888672" sldId="27628"/>
            <ac:spMk id="161795" creationId="{5C8D5C59-E23C-36DB-9D01-07999D56F06E}"/>
          </ac:spMkLst>
        </pc:spChg>
        <pc:picChg chg="add mod">
          <ac:chgData name="Jim McGowan" userId="e2c7446dd3aca506" providerId="LiveId" clId="{802C1FEF-A1BA-410A-81F2-F6FA284BDB02}" dt="2025-03-22T18:39:59.374" v="213"/>
          <ac:picMkLst>
            <pc:docMk/>
            <pc:sldMk cId="4190888672" sldId="27628"/>
            <ac:picMk id="4" creationId="{D624A893-A9CB-7918-745A-0ED287D2998C}"/>
          </ac:picMkLst>
        </pc:picChg>
      </pc:sldChg>
      <pc:sldChg chg="addSp delSp modSp mod">
        <pc:chgData name="Jim McGowan" userId="e2c7446dd3aca506" providerId="LiveId" clId="{802C1FEF-A1BA-410A-81F2-F6FA284BDB02}" dt="2025-03-22T18:41:38.778" v="259"/>
        <pc:sldMkLst>
          <pc:docMk/>
          <pc:sldMk cId="3170805740" sldId="27629"/>
        </pc:sldMkLst>
        <pc:spChg chg="mod">
          <ac:chgData name="Jim McGowan" userId="e2c7446dd3aca506" providerId="LiveId" clId="{802C1FEF-A1BA-410A-81F2-F6FA284BDB02}" dt="2025-03-22T18:31:58.970" v="81" actId="14100"/>
          <ac:spMkLst>
            <pc:docMk/>
            <pc:sldMk cId="3170805740" sldId="27629"/>
            <ac:spMk id="161795" creationId="{F527A3F3-0656-E5B7-7AE6-AEF044531114}"/>
          </ac:spMkLst>
        </pc:spChg>
        <pc:picChg chg="add mod">
          <ac:chgData name="Jim McGowan" userId="e2c7446dd3aca506" providerId="LiveId" clId="{802C1FEF-A1BA-410A-81F2-F6FA284BDB02}" dt="2025-03-22T18:41:38.778" v="259"/>
          <ac:picMkLst>
            <pc:docMk/>
            <pc:sldMk cId="3170805740" sldId="27629"/>
            <ac:picMk id="4" creationId="{9A64E76D-79B6-BCB7-0391-23AB06ED3843}"/>
          </ac:picMkLst>
        </pc:picChg>
      </pc:sldChg>
      <pc:sldChg chg="addSp delSp modSp mod">
        <pc:chgData name="Jim McGowan" userId="e2c7446dd3aca506" providerId="LiveId" clId="{802C1FEF-A1BA-410A-81F2-F6FA284BDB02}" dt="2025-03-22T18:44:55.001" v="304"/>
        <pc:sldMkLst>
          <pc:docMk/>
          <pc:sldMk cId="4243632596" sldId="27630"/>
        </pc:sldMkLst>
      </pc:sldChg>
      <pc:sldChg chg="addSp delSp modSp mod">
        <pc:chgData name="Jim McGowan" userId="e2c7446dd3aca506" providerId="LiveId" clId="{802C1FEF-A1BA-410A-81F2-F6FA284BDB02}" dt="2025-03-22T18:37:27.360" v="137"/>
        <pc:sldMkLst>
          <pc:docMk/>
          <pc:sldMk cId="3880997232" sldId="27633"/>
        </pc:sldMkLst>
      </pc:sldChg>
      <pc:sldChg chg="addSp delSp modSp mod">
        <pc:chgData name="Jim McGowan" userId="e2c7446dd3aca506" providerId="LiveId" clId="{802C1FEF-A1BA-410A-81F2-F6FA284BDB02}" dt="2025-03-22T18:37:30.179" v="139"/>
        <pc:sldMkLst>
          <pc:docMk/>
          <pc:sldMk cId="1125741546" sldId="27634"/>
        </pc:sldMkLst>
      </pc:sldChg>
      <pc:sldChg chg="addSp delSp modSp mod">
        <pc:chgData name="Jim McGowan" userId="e2c7446dd3aca506" providerId="LiveId" clId="{802C1FEF-A1BA-410A-81F2-F6FA284BDB02}" dt="2025-03-22T18:37:35.626" v="141"/>
        <pc:sldMkLst>
          <pc:docMk/>
          <pc:sldMk cId="191323508" sldId="27635"/>
        </pc:sldMkLst>
      </pc:sldChg>
      <pc:sldChg chg="addSp delSp modSp mod">
        <pc:chgData name="Jim McGowan" userId="e2c7446dd3aca506" providerId="LiveId" clId="{802C1FEF-A1BA-410A-81F2-F6FA284BDB02}" dt="2025-03-22T18:37:38.353" v="143"/>
        <pc:sldMkLst>
          <pc:docMk/>
          <pc:sldMk cId="2233680408" sldId="27636"/>
        </pc:sldMkLst>
      </pc:sldChg>
      <pc:sldChg chg="addSp delSp modSp mod">
        <pc:chgData name="Jim McGowan" userId="e2c7446dd3aca506" providerId="LiveId" clId="{802C1FEF-A1BA-410A-81F2-F6FA284BDB02}" dt="2025-03-22T18:37:41.484" v="145"/>
        <pc:sldMkLst>
          <pc:docMk/>
          <pc:sldMk cId="1422986976" sldId="27637"/>
        </pc:sldMkLst>
      </pc:sldChg>
      <pc:sldChg chg="addSp delSp modSp mod">
        <pc:chgData name="Jim McGowan" userId="e2c7446dd3aca506" providerId="LiveId" clId="{802C1FEF-A1BA-410A-81F2-F6FA284BDB02}" dt="2025-03-22T18:37:46.571" v="147"/>
        <pc:sldMkLst>
          <pc:docMk/>
          <pc:sldMk cId="3638594612" sldId="27638"/>
        </pc:sldMkLst>
      </pc:sldChg>
      <pc:sldChg chg="addSp delSp modSp mod">
        <pc:chgData name="Jim McGowan" userId="e2c7446dd3aca506" providerId="LiveId" clId="{802C1FEF-A1BA-410A-81F2-F6FA284BDB02}" dt="2025-03-22T18:37:54.082" v="151"/>
        <pc:sldMkLst>
          <pc:docMk/>
          <pc:sldMk cId="262895606" sldId="27639"/>
        </pc:sldMkLst>
      </pc:sldChg>
      <pc:sldChg chg="addSp delSp modSp mod">
        <pc:chgData name="Jim McGowan" userId="e2c7446dd3aca506" providerId="LiveId" clId="{802C1FEF-A1BA-410A-81F2-F6FA284BDB02}" dt="2025-03-22T18:37:58.003" v="153"/>
        <pc:sldMkLst>
          <pc:docMk/>
          <pc:sldMk cId="2841165466" sldId="27640"/>
        </pc:sldMkLst>
      </pc:sldChg>
      <pc:sldChg chg="addSp delSp modSp mod">
        <pc:chgData name="Jim McGowan" userId="e2c7446dd3aca506" providerId="LiveId" clId="{802C1FEF-A1BA-410A-81F2-F6FA284BDB02}" dt="2025-03-22T18:38:06.451" v="157"/>
        <pc:sldMkLst>
          <pc:docMk/>
          <pc:sldMk cId="2770275583" sldId="27641"/>
        </pc:sldMkLst>
      </pc:sldChg>
      <pc:sldChg chg="addSp delSp modSp mod">
        <pc:chgData name="Jim McGowan" userId="e2c7446dd3aca506" providerId="LiveId" clId="{802C1FEF-A1BA-410A-81F2-F6FA284BDB02}" dt="2025-03-22T18:38:08.971" v="159"/>
        <pc:sldMkLst>
          <pc:docMk/>
          <pc:sldMk cId="52104424" sldId="27642"/>
        </pc:sldMkLst>
      </pc:sldChg>
      <pc:sldChg chg="addSp delSp modSp mod">
        <pc:chgData name="Jim McGowan" userId="e2c7446dd3aca506" providerId="LiveId" clId="{802C1FEF-A1BA-410A-81F2-F6FA284BDB02}" dt="2025-03-22T18:38:46.879" v="175"/>
        <pc:sldMkLst>
          <pc:docMk/>
          <pc:sldMk cId="1737580292" sldId="27643"/>
        </pc:sldMkLst>
      </pc:sldChg>
      <pc:sldChg chg="addSp delSp modSp mod">
        <pc:chgData name="Jim McGowan" userId="e2c7446dd3aca506" providerId="LiveId" clId="{802C1FEF-A1BA-410A-81F2-F6FA284BDB02}" dt="2025-03-22T18:38:49.876" v="177"/>
        <pc:sldMkLst>
          <pc:docMk/>
          <pc:sldMk cId="2125919055" sldId="27644"/>
        </pc:sldMkLst>
      </pc:sldChg>
      <pc:sldChg chg="addSp delSp modSp mod">
        <pc:chgData name="Jim McGowan" userId="e2c7446dd3aca506" providerId="LiveId" clId="{802C1FEF-A1BA-410A-81F2-F6FA284BDB02}" dt="2025-03-22T18:39:10.995" v="189"/>
        <pc:sldMkLst>
          <pc:docMk/>
          <pc:sldMk cId="3922053209" sldId="27645"/>
        </pc:sldMkLst>
      </pc:sldChg>
      <pc:sldChg chg="addSp delSp modSp mod">
        <pc:chgData name="Jim McGowan" userId="e2c7446dd3aca506" providerId="LiveId" clId="{802C1FEF-A1BA-410A-81F2-F6FA284BDB02}" dt="2025-03-22T18:39:28.892" v="197"/>
        <pc:sldMkLst>
          <pc:docMk/>
          <pc:sldMk cId="133863932" sldId="27646"/>
        </pc:sldMkLst>
      </pc:sldChg>
      <pc:sldChg chg="addSp delSp modSp mod">
        <pc:chgData name="Jim McGowan" userId="e2c7446dd3aca506" providerId="LiveId" clId="{802C1FEF-A1BA-410A-81F2-F6FA284BDB02}" dt="2025-03-22T18:39:44.653" v="205"/>
        <pc:sldMkLst>
          <pc:docMk/>
          <pc:sldMk cId="1904315256" sldId="27647"/>
        </pc:sldMkLst>
      </pc:sldChg>
      <pc:sldChg chg="addSp delSp modSp mod">
        <pc:chgData name="Jim McGowan" userId="e2c7446dd3aca506" providerId="LiveId" clId="{802C1FEF-A1BA-410A-81F2-F6FA284BDB02}" dt="2025-03-22T18:38:12.260" v="161"/>
        <pc:sldMkLst>
          <pc:docMk/>
          <pc:sldMk cId="4167854912" sldId="27648"/>
        </pc:sldMkLst>
      </pc:sldChg>
      <pc:sldChg chg="addSp delSp modSp mod">
        <pc:chgData name="Jim McGowan" userId="e2c7446dd3aca506" providerId="LiveId" clId="{802C1FEF-A1BA-410A-81F2-F6FA284BDB02}" dt="2025-03-22T18:38:14.971" v="163"/>
        <pc:sldMkLst>
          <pc:docMk/>
          <pc:sldMk cId="3720878267" sldId="27649"/>
        </pc:sldMkLst>
      </pc:sldChg>
      <pc:sldChg chg="addSp delSp modSp mod">
        <pc:chgData name="Jim McGowan" userId="e2c7446dd3aca506" providerId="LiveId" clId="{802C1FEF-A1BA-410A-81F2-F6FA284BDB02}" dt="2025-03-22T18:38:22.812" v="165"/>
        <pc:sldMkLst>
          <pc:docMk/>
          <pc:sldMk cId="967961679" sldId="27650"/>
        </pc:sldMkLst>
      </pc:sldChg>
      <pc:sldChg chg="addSp delSp modSp mod">
        <pc:chgData name="Jim McGowan" userId="e2c7446dd3aca506" providerId="LiveId" clId="{802C1FEF-A1BA-410A-81F2-F6FA284BDB02}" dt="2025-03-22T18:38:27.693" v="167"/>
        <pc:sldMkLst>
          <pc:docMk/>
          <pc:sldMk cId="4180388212" sldId="27651"/>
        </pc:sldMkLst>
      </pc:sldChg>
      <pc:sldChg chg="addSp delSp modSp mod">
        <pc:chgData name="Jim McGowan" userId="e2c7446dd3aca506" providerId="LiveId" clId="{802C1FEF-A1BA-410A-81F2-F6FA284BDB02}" dt="2025-03-22T18:38:31.397" v="169"/>
        <pc:sldMkLst>
          <pc:docMk/>
          <pc:sldMk cId="2295143392" sldId="27652"/>
        </pc:sldMkLst>
      </pc:sldChg>
      <pc:sldChg chg="addSp delSp modSp mod">
        <pc:chgData name="Jim McGowan" userId="e2c7446dd3aca506" providerId="LiveId" clId="{802C1FEF-A1BA-410A-81F2-F6FA284BDB02}" dt="2025-03-22T18:38:33.990" v="171"/>
        <pc:sldMkLst>
          <pc:docMk/>
          <pc:sldMk cId="2864227133" sldId="27653"/>
        </pc:sldMkLst>
      </pc:sldChg>
      <pc:sldChg chg="addSp delSp modSp mod">
        <pc:chgData name="Jim McGowan" userId="e2c7446dd3aca506" providerId="LiveId" clId="{802C1FEF-A1BA-410A-81F2-F6FA284BDB02}" dt="2025-03-22T18:38:38.758" v="173"/>
        <pc:sldMkLst>
          <pc:docMk/>
          <pc:sldMk cId="4097786800" sldId="27654"/>
        </pc:sldMkLst>
      </pc:sldChg>
      <pc:sldChg chg="addSp delSp modSp mod">
        <pc:chgData name="Jim McGowan" userId="e2c7446dd3aca506" providerId="LiveId" clId="{802C1FEF-A1BA-410A-81F2-F6FA284BDB02}" dt="2025-03-22T18:38:52.332" v="179"/>
        <pc:sldMkLst>
          <pc:docMk/>
          <pc:sldMk cId="1202282319" sldId="27655"/>
        </pc:sldMkLst>
      </pc:sldChg>
      <pc:sldChg chg="addSp delSp modSp mod">
        <pc:chgData name="Jim McGowan" userId="e2c7446dd3aca506" providerId="LiveId" clId="{802C1FEF-A1BA-410A-81F2-F6FA284BDB02}" dt="2025-03-22T18:38:54.860" v="181"/>
        <pc:sldMkLst>
          <pc:docMk/>
          <pc:sldMk cId="2940859145" sldId="27656"/>
        </pc:sldMkLst>
      </pc:sldChg>
      <pc:sldChg chg="addSp delSp modSp mod">
        <pc:chgData name="Jim McGowan" userId="e2c7446dd3aca506" providerId="LiveId" clId="{802C1FEF-A1BA-410A-81F2-F6FA284BDB02}" dt="2025-03-22T18:38:57.361" v="183"/>
        <pc:sldMkLst>
          <pc:docMk/>
          <pc:sldMk cId="3026875794" sldId="27657"/>
        </pc:sldMkLst>
      </pc:sldChg>
      <pc:sldChg chg="addSp delSp modSp mod">
        <pc:chgData name="Jim McGowan" userId="e2c7446dd3aca506" providerId="LiveId" clId="{802C1FEF-A1BA-410A-81F2-F6FA284BDB02}" dt="2025-03-22T18:38:59.975" v="185"/>
        <pc:sldMkLst>
          <pc:docMk/>
          <pc:sldMk cId="2610187680" sldId="27658"/>
        </pc:sldMkLst>
      </pc:sldChg>
      <pc:sldChg chg="addSp delSp modSp mod">
        <pc:chgData name="Jim McGowan" userId="e2c7446dd3aca506" providerId="LiveId" clId="{802C1FEF-A1BA-410A-81F2-F6FA284BDB02}" dt="2025-03-22T18:39:06.418" v="187"/>
        <pc:sldMkLst>
          <pc:docMk/>
          <pc:sldMk cId="2898427552" sldId="27659"/>
        </pc:sldMkLst>
      </pc:sldChg>
      <pc:sldChg chg="addSp delSp modSp mod">
        <pc:chgData name="Jim McGowan" userId="e2c7446dd3aca506" providerId="LiveId" clId="{802C1FEF-A1BA-410A-81F2-F6FA284BDB02}" dt="2025-03-22T18:39:14.365" v="191"/>
        <pc:sldMkLst>
          <pc:docMk/>
          <pc:sldMk cId="2906495005" sldId="27660"/>
        </pc:sldMkLst>
      </pc:sldChg>
      <pc:sldChg chg="addSp delSp modSp mod">
        <pc:chgData name="Jim McGowan" userId="e2c7446dd3aca506" providerId="LiveId" clId="{802C1FEF-A1BA-410A-81F2-F6FA284BDB02}" dt="2025-03-22T18:39:16.760" v="193"/>
        <pc:sldMkLst>
          <pc:docMk/>
          <pc:sldMk cId="3633636827" sldId="27661"/>
        </pc:sldMkLst>
      </pc:sldChg>
      <pc:sldChg chg="addSp delSp modSp mod">
        <pc:chgData name="Jim McGowan" userId="e2c7446dd3aca506" providerId="LiveId" clId="{802C1FEF-A1BA-410A-81F2-F6FA284BDB02}" dt="2025-03-22T18:39:24.267" v="195"/>
        <pc:sldMkLst>
          <pc:docMk/>
          <pc:sldMk cId="594886317" sldId="27662"/>
        </pc:sldMkLst>
      </pc:sldChg>
      <pc:sldChg chg="addSp delSp modSp mod">
        <pc:chgData name="Jim McGowan" userId="e2c7446dd3aca506" providerId="LiveId" clId="{802C1FEF-A1BA-410A-81F2-F6FA284BDB02}" dt="2025-03-22T18:39:31.428" v="199"/>
        <pc:sldMkLst>
          <pc:docMk/>
          <pc:sldMk cId="4067314466" sldId="27663"/>
        </pc:sldMkLst>
      </pc:sldChg>
      <pc:sldChg chg="addSp delSp modSp mod">
        <pc:chgData name="Jim McGowan" userId="e2c7446dd3aca506" providerId="LiveId" clId="{802C1FEF-A1BA-410A-81F2-F6FA284BDB02}" dt="2025-03-22T18:39:33.815" v="201"/>
        <pc:sldMkLst>
          <pc:docMk/>
          <pc:sldMk cId="4136793461" sldId="27664"/>
        </pc:sldMkLst>
      </pc:sldChg>
      <pc:sldChg chg="addSp delSp modSp mod">
        <pc:chgData name="Jim McGowan" userId="e2c7446dd3aca506" providerId="LiveId" clId="{802C1FEF-A1BA-410A-81F2-F6FA284BDB02}" dt="2025-03-22T18:39:37.914" v="203"/>
        <pc:sldMkLst>
          <pc:docMk/>
          <pc:sldMk cId="1536973225" sldId="27665"/>
        </pc:sldMkLst>
      </pc:sldChg>
      <pc:sldChg chg="addSp delSp modSp mod">
        <pc:chgData name="Jim McGowan" userId="e2c7446dd3aca506" providerId="LiveId" clId="{802C1FEF-A1BA-410A-81F2-F6FA284BDB02}" dt="2025-03-22T18:39:48.663" v="207"/>
        <pc:sldMkLst>
          <pc:docMk/>
          <pc:sldMk cId="3544069978" sldId="27666"/>
        </pc:sldMkLst>
      </pc:sldChg>
      <pc:sldChg chg="addSp delSp modSp mod">
        <pc:chgData name="Jim McGowan" userId="e2c7446dd3aca506" providerId="LiveId" clId="{802C1FEF-A1BA-410A-81F2-F6FA284BDB02}" dt="2025-03-22T18:39:51.468" v="209"/>
        <pc:sldMkLst>
          <pc:docMk/>
          <pc:sldMk cId="1723721341" sldId="27667"/>
        </pc:sldMkLst>
      </pc:sldChg>
      <pc:sldChg chg="addSp delSp modSp mod">
        <pc:chgData name="Jim McGowan" userId="e2c7446dd3aca506" providerId="LiveId" clId="{802C1FEF-A1BA-410A-81F2-F6FA284BDB02}" dt="2025-03-22T18:39:56.244" v="211"/>
        <pc:sldMkLst>
          <pc:docMk/>
          <pc:sldMk cId="1002224954" sldId="27668"/>
        </pc:sldMkLst>
      </pc:sldChg>
      <pc:sldChg chg="addSp delSp modSp mod">
        <pc:chgData name="Jim McGowan" userId="e2c7446dd3aca506" providerId="LiveId" clId="{802C1FEF-A1BA-410A-81F2-F6FA284BDB02}" dt="2025-03-22T18:50:26.708" v="321" actId="12788"/>
        <pc:sldMkLst>
          <pc:docMk/>
          <pc:sldMk cId="4279013528" sldId="27669"/>
        </pc:sldMkLst>
      </pc:sldChg>
      <pc:sldChg chg="addSp delSp modSp mod">
        <pc:chgData name="Jim McGowan" userId="e2c7446dd3aca506" providerId="LiveId" clId="{802C1FEF-A1BA-410A-81F2-F6FA284BDB02}" dt="2025-03-22T18:50:38.436" v="323" actId="12788"/>
        <pc:sldMkLst>
          <pc:docMk/>
          <pc:sldMk cId="2068318080" sldId="27670"/>
        </pc:sldMkLst>
      </pc:sldChg>
      <pc:sldChg chg="addSp delSp modSp mod">
        <pc:chgData name="Jim McGowan" userId="e2c7446dd3aca506" providerId="LiveId" clId="{802C1FEF-A1BA-410A-81F2-F6FA284BDB02}" dt="2025-03-22T18:50:57.659" v="325" actId="12788"/>
        <pc:sldMkLst>
          <pc:docMk/>
          <pc:sldMk cId="2129372370" sldId="27671"/>
        </pc:sldMkLst>
      </pc:sldChg>
      <pc:sldChg chg="addSp delSp modSp mod">
        <pc:chgData name="Jim McGowan" userId="e2c7446dd3aca506" providerId="LiveId" clId="{802C1FEF-A1BA-410A-81F2-F6FA284BDB02}" dt="2025-03-22T18:51:12.688" v="327" actId="12788"/>
        <pc:sldMkLst>
          <pc:docMk/>
          <pc:sldMk cId="1745714088" sldId="27672"/>
        </pc:sldMkLst>
      </pc:sldChg>
      <pc:sldChg chg="addSp delSp modSp mod">
        <pc:chgData name="Jim McGowan" userId="e2c7446dd3aca506" providerId="LiveId" clId="{802C1FEF-A1BA-410A-81F2-F6FA284BDB02}" dt="2025-03-22T18:51:25.586" v="329" actId="12788"/>
        <pc:sldMkLst>
          <pc:docMk/>
          <pc:sldMk cId="908837882" sldId="27673"/>
        </pc:sldMkLst>
      </pc:sldChg>
      <pc:sldChg chg="addSp delSp modSp mod">
        <pc:chgData name="Jim McGowan" userId="e2c7446dd3aca506" providerId="LiveId" clId="{802C1FEF-A1BA-410A-81F2-F6FA284BDB02}" dt="2025-03-22T18:51:46.079" v="331" actId="12788"/>
        <pc:sldMkLst>
          <pc:docMk/>
          <pc:sldMk cId="3201376356" sldId="27674"/>
        </pc:sldMkLst>
        <pc:spChg chg="mod">
          <ac:chgData name="Jim McGowan" userId="e2c7446dd3aca506" providerId="LiveId" clId="{802C1FEF-A1BA-410A-81F2-F6FA284BDB02}" dt="2025-03-22T18:51:46.079" v="331" actId="12788"/>
          <ac:spMkLst>
            <pc:docMk/>
            <pc:sldMk cId="3201376356" sldId="27674"/>
            <ac:spMk id="4" creationId="{111D3E5A-6513-171D-340C-576E9656CCD3}"/>
          </ac:spMkLst>
        </pc:spChg>
        <pc:spChg chg="mod">
          <ac:chgData name="Jim McGowan" userId="e2c7446dd3aca506" providerId="LiveId" clId="{802C1FEF-A1BA-410A-81F2-F6FA284BDB02}" dt="2025-03-22T18:31:02.448" v="78" actId="12789"/>
          <ac:spMkLst>
            <pc:docMk/>
            <pc:sldMk cId="3201376356" sldId="27674"/>
            <ac:spMk id="161795" creationId="{85771211-1DF4-0745-F129-21FD7E3A954E}"/>
          </ac:spMkLst>
        </pc:spChg>
        <pc:picChg chg="add mod">
          <ac:chgData name="Jim McGowan" userId="e2c7446dd3aca506" providerId="LiveId" clId="{802C1FEF-A1BA-410A-81F2-F6FA284BDB02}" dt="2025-03-22T18:40:55.714" v="243"/>
          <ac:picMkLst>
            <pc:docMk/>
            <pc:sldMk cId="3201376356" sldId="27674"/>
            <ac:picMk id="3" creationId="{B0C34507-DE35-C386-612E-5E3BDF1E64C4}"/>
          </ac:picMkLst>
        </pc:picChg>
      </pc:sldChg>
      <pc:sldChg chg="addSp delSp modSp mod">
        <pc:chgData name="Jim McGowan" userId="e2c7446dd3aca506" providerId="LiveId" clId="{802C1FEF-A1BA-410A-81F2-F6FA284BDB02}" dt="2025-03-22T18:40:09.606" v="219"/>
        <pc:sldMkLst>
          <pc:docMk/>
          <pc:sldMk cId="1657466747" sldId="27675"/>
        </pc:sldMkLst>
      </pc:sldChg>
      <pc:sldChg chg="addSp delSp modSp mod">
        <pc:chgData name="Jim McGowan" userId="e2c7446dd3aca506" providerId="LiveId" clId="{802C1FEF-A1BA-410A-81F2-F6FA284BDB02}" dt="2025-03-22T18:40:12.015" v="221"/>
        <pc:sldMkLst>
          <pc:docMk/>
          <pc:sldMk cId="4209048726" sldId="27676"/>
        </pc:sldMkLst>
      </pc:sldChg>
      <pc:sldChg chg="addSp delSp modSp mod">
        <pc:chgData name="Jim McGowan" userId="e2c7446dd3aca506" providerId="LiveId" clId="{802C1FEF-A1BA-410A-81F2-F6FA284BDB02}" dt="2025-03-22T18:40:15.593" v="223"/>
        <pc:sldMkLst>
          <pc:docMk/>
          <pc:sldMk cId="1362326174" sldId="27677"/>
        </pc:sldMkLst>
      </pc:sldChg>
      <pc:sldChg chg="addSp delSp modSp mod">
        <pc:chgData name="Jim McGowan" userId="e2c7446dd3aca506" providerId="LiveId" clId="{802C1FEF-A1BA-410A-81F2-F6FA284BDB02}" dt="2025-03-22T18:40:23.501" v="227"/>
        <pc:sldMkLst>
          <pc:docMk/>
          <pc:sldMk cId="3832181384" sldId="27678"/>
        </pc:sldMkLst>
      </pc:sldChg>
      <pc:sldChg chg="addSp delSp modSp mod">
        <pc:chgData name="Jim McGowan" userId="e2c7446dd3aca506" providerId="LiveId" clId="{802C1FEF-A1BA-410A-81F2-F6FA284BDB02}" dt="2025-03-22T18:40:26.413" v="229"/>
        <pc:sldMkLst>
          <pc:docMk/>
          <pc:sldMk cId="2210573132" sldId="27679"/>
        </pc:sldMkLst>
      </pc:sldChg>
      <pc:sldChg chg="addSp delSp modSp mod">
        <pc:chgData name="Jim McGowan" userId="e2c7446dd3aca506" providerId="LiveId" clId="{802C1FEF-A1BA-410A-81F2-F6FA284BDB02}" dt="2025-03-22T18:40:29.080" v="231"/>
        <pc:sldMkLst>
          <pc:docMk/>
          <pc:sldMk cId="1971518863" sldId="27680"/>
        </pc:sldMkLst>
      </pc:sldChg>
      <pc:sldChg chg="addSp delSp modSp mod">
        <pc:chgData name="Jim McGowan" userId="e2c7446dd3aca506" providerId="LiveId" clId="{802C1FEF-A1BA-410A-81F2-F6FA284BDB02}" dt="2025-03-22T18:40:43.084" v="237"/>
        <pc:sldMkLst>
          <pc:docMk/>
          <pc:sldMk cId="561078437" sldId="27681"/>
        </pc:sldMkLst>
      </pc:sldChg>
      <pc:sldChg chg="addSp delSp modSp mod">
        <pc:chgData name="Jim McGowan" userId="e2c7446dd3aca506" providerId="LiveId" clId="{802C1FEF-A1BA-410A-81F2-F6FA284BDB02}" dt="2025-03-22T18:40:46.958" v="239"/>
        <pc:sldMkLst>
          <pc:docMk/>
          <pc:sldMk cId="639011753" sldId="27682"/>
        </pc:sldMkLst>
      </pc:sldChg>
      <pc:sldChg chg="addSp delSp modSp mod">
        <pc:chgData name="Jim McGowan" userId="e2c7446dd3aca506" providerId="LiveId" clId="{802C1FEF-A1BA-410A-81F2-F6FA284BDB02}" dt="2025-03-22T18:40:52.012" v="241"/>
        <pc:sldMkLst>
          <pc:docMk/>
          <pc:sldMk cId="2775560349" sldId="27683"/>
        </pc:sldMkLst>
      </pc:sldChg>
      <pc:sldChg chg="addSp delSp modSp mod">
        <pc:chgData name="Jim McGowan" userId="e2c7446dd3aca506" providerId="LiveId" clId="{802C1FEF-A1BA-410A-81F2-F6FA284BDB02}" dt="2025-03-22T18:41:01.637" v="245"/>
        <pc:sldMkLst>
          <pc:docMk/>
          <pc:sldMk cId="2998133564" sldId="27684"/>
        </pc:sldMkLst>
        <pc:picChg chg="add mod">
          <ac:chgData name="Jim McGowan" userId="e2c7446dd3aca506" providerId="LiveId" clId="{802C1FEF-A1BA-410A-81F2-F6FA284BDB02}" dt="2025-03-22T18:41:01.637" v="245"/>
          <ac:picMkLst>
            <pc:docMk/>
            <pc:sldMk cId="2998133564" sldId="27684"/>
            <ac:picMk id="3" creationId="{1129A25F-1E4D-DCAB-DE5F-B0E3D7EA2895}"/>
          </ac:picMkLst>
        </pc:picChg>
      </pc:sldChg>
      <pc:sldChg chg="addSp delSp modSp mod">
        <pc:chgData name="Jim McGowan" userId="e2c7446dd3aca506" providerId="LiveId" clId="{802C1FEF-A1BA-410A-81F2-F6FA284BDB02}" dt="2025-03-22T18:41:05.749" v="247"/>
        <pc:sldMkLst>
          <pc:docMk/>
          <pc:sldMk cId="2278824794" sldId="27685"/>
        </pc:sldMkLst>
        <pc:picChg chg="add mod">
          <ac:chgData name="Jim McGowan" userId="e2c7446dd3aca506" providerId="LiveId" clId="{802C1FEF-A1BA-410A-81F2-F6FA284BDB02}" dt="2025-03-22T18:41:05.749" v="247"/>
          <ac:picMkLst>
            <pc:docMk/>
            <pc:sldMk cId="2278824794" sldId="27685"/>
            <ac:picMk id="3" creationId="{CED78BDA-C42A-6DE5-E837-3C81FAAB4D33}"/>
          </ac:picMkLst>
        </pc:picChg>
      </pc:sldChg>
      <pc:sldChg chg="addSp delSp modSp mod">
        <pc:chgData name="Jim McGowan" userId="e2c7446dd3aca506" providerId="LiveId" clId="{802C1FEF-A1BA-410A-81F2-F6FA284BDB02}" dt="2025-03-22T18:41:08.252" v="249"/>
        <pc:sldMkLst>
          <pc:docMk/>
          <pc:sldMk cId="1631954533" sldId="27686"/>
        </pc:sldMkLst>
        <pc:picChg chg="add mod">
          <ac:chgData name="Jim McGowan" userId="e2c7446dd3aca506" providerId="LiveId" clId="{802C1FEF-A1BA-410A-81F2-F6FA284BDB02}" dt="2025-03-22T18:41:08.252" v="249"/>
          <ac:picMkLst>
            <pc:docMk/>
            <pc:sldMk cId="1631954533" sldId="27686"/>
            <ac:picMk id="3" creationId="{DF959E86-AA44-320D-D0E5-65988DE25FE0}"/>
          </ac:picMkLst>
        </pc:picChg>
      </pc:sldChg>
      <pc:sldChg chg="addSp delSp modSp mod">
        <pc:chgData name="Jim McGowan" userId="e2c7446dd3aca506" providerId="LiveId" clId="{802C1FEF-A1BA-410A-81F2-F6FA284BDB02}" dt="2025-03-22T18:41:24.323" v="257"/>
        <pc:sldMkLst>
          <pc:docMk/>
          <pc:sldMk cId="2811470367" sldId="27687"/>
        </pc:sldMkLst>
        <pc:picChg chg="add mod">
          <ac:chgData name="Jim McGowan" userId="e2c7446dd3aca506" providerId="LiveId" clId="{802C1FEF-A1BA-410A-81F2-F6FA284BDB02}" dt="2025-03-22T18:41:24.323" v="257"/>
          <ac:picMkLst>
            <pc:docMk/>
            <pc:sldMk cId="2811470367" sldId="27687"/>
            <ac:picMk id="3" creationId="{E206D346-F527-DA2F-C08C-FCEA1C317365}"/>
          </ac:picMkLst>
        </pc:picChg>
      </pc:sldChg>
      <pc:sldChg chg="addSp delSp modSp mod">
        <pc:chgData name="Jim McGowan" userId="e2c7446dd3aca506" providerId="LiveId" clId="{802C1FEF-A1BA-410A-81F2-F6FA284BDB02}" dt="2025-03-22T18:41:10.697" v="251"/>
        <pc:sldMkLst>
          <pc:docMk/>
          <pc:sldMk cId="138398679" sldId="27688"/>
        </pc:sldMkLst>
        <pc:picChg chg="add mod">
          <ac:chgData name="Jim McGowan" userId="e2c7446dd3aca506" providerId="LiveId" clId="{802C1FEF-A1BA-410A-81F2-F6FA284BDB02}" dt="2025-03-22T18:41:10.697" v="251"/>
          <ac:picMkLst>
            <pc:docMk/>
            <pc:sldMk cId="138398679" sldId="27688"/>
            <ac:picMk id="2" creationId="{07001570-91F7-4D3F-8B04-2440063CDCDC}"/>
          </ac:picMkLst>
        </pc:picChg>
      </pc:sldChg>
      <pc:sldChg chg="addSp delSp modSp mod">
        <pc:chgData name="Jim McGowan" userId="e2c7446dd3aca506" providerId="LiveId" clId="{802C1FEF-A1BA-410A-81F2-F6FA284BDB02}" dt="2025-03-22T18:41:13.110" v="253"/>
        <pc:sldMkLst>
          <pc:docMk/>
          <pc:sldMk cId="1683220787" sldId="27689"/>
        </pc:sldMkLst>
        <pc:picChg chg="add mod">
          <ac:chgData name="Jim McGowan" userId="e2c7446dd3aca506" providerId="LiveId" clId="{802C1FEF-A1BA-410A-81F2-F6FA284BDB02}" dt="2025-03-22T18:41:13.110" v="253"/>
          <ac:picMkLst>
            <pc:docMk/>
            <pc:sldMk cId="1683220787" sldId="27689"/>
            <ac:picMk id="2" creationId="{CB9C6347-614E-5D19-74A8-6E6B8F897B23}"/>
          </ac:picMkLst>
        </pc:picChg>
      </pc:sldChg>
      <pc:sldChg chg="addSp delSp modSp mod">
        <pc:chgData name="Jim McGowan" userId="e2c7446dd3aca506" providerId="LiveId" clId="{802C1FEF-A1BA-410A-81F2-F6FA284BDB02}" dt="2025-03-22T18:41:19.996" v="255"/>
        <pc:sldMkLst>
          <pc:docMk/>
          <pc:sldMk cId="864209766" sldId="27690"/>
        </pc:sldMkLst>
        <pc:picChg chg="add mod">
          <ac:chgData name="Jim McGowan" userId="e2c7446dd3aca506" providerId="LiveId" clId="{802C1FEF-A1BA-410A-81F2-F6FA284BDB02}" dt="2025-03-22T18:41:19.996" v="255"/>
          <ac:picMkLst>
            <pc:docMk/>
            <pc:sldMk cId="864209766" sldId="27690"/>
            <ac:picMk id="2" creationId="{20F33CD3-F98A-AE32-533C-32AFBE11C634}"/>
          </ac:picMkLst>
        </pc:picChg>
      </pc:sldChg>
      <pc:sldChg chg="addSp delSp modSp mod">
        <pc:chgData name="Jim McGowan" userId="e2c7446dd3aca506" providerId="LiveId" clId="{802C1FEF-A1BA-410A-81F2-F6FA284BDB02}" dt="2025-03-22T18:41:55.662" v="262" actId="12789"/>
        <pc:sldMkLst>
          <pc:docMk/>
          <pc:sldMk cId="1255077360" sldId="27691"/>
        </pc:sldMkLst>
      </pc:sldChg>
      <pc:sldChg chg="addSp delSp modSp mod">
        <pc:chgData name="Jim McGowan" userId="e2c7446dd3aca506" providerId="LiveId" clId="{802C1FEF-A1BA-410A-81F2-F6FA284BDB02}" dt="2025-03-22T18:42:08.448" v="265" actId="12789"/>
        <pc:sldMkLst>
          <pc:docMk/>
          <pc:sldMk cId="2263944948" sldId="27692"/>
        </pc:sldMkLst>
      </pc:sldChg>
      <pc:sldChg chg="addSp delSp modSp mod">
        <pc:chgData name="Jim McGowan" userId="e2c7446dd3aca506" providerId="LiveId" clId="{802C1FEF-A1BA-410A-81F2-F6FA284BDB02}" dt="2025-03-22T18:42:36.373" v="274" actId="12789"/>
        <pc:sldMkLst>
          <pc:docMk/>
          <pc:sldMk cId="4025812449" sldId="27693"/>
        </pc:sldMkLst>
      </pc:sldChg>
      <pc:sldChg chg="addSp delSp modSp mod">
        <pc:chgData name="Jim McGowan" userId="e2c7446dd3aca506" providerId="LiveId" clId="{802C1FEF-A1BA-410A-81F2-F6FA284BDB02}" dt="2025-03-22T18:43:11.601" v="283" actId="12789"/>
        <pc:sldMkLst>
          <pc:docMk/>
          <pc:sldMk cId="1990498306" sldId="27694"/>
        </pc:sldMkLst>
      </pc:sldChg>
      <pc:sldChg chg="addSp delSp modSp mod">
        <pc:chgData name="Jim McGowan" userId="e2c7446dd3aca506" providerId="LiveId" clId="{802C1FEF-A1BA-410A-81F2-F6FA284BDB02}" dt="2025-03-22T18:44:05.178" v="294" actId="12789"/>
        <pc:sldMkLst>
          <pc:docMk/>
          <pc:sldMk cId="1505589009" sldId="27695"/>
        </pc:sldMkLst>
      </pc:sldChg>
      <pc:sldChg chg="addSp delSp modSp mod">
        <pc:chgData name="Jim McGowan" userId="e2c7446dd3aca506" providerId="LiveId" clId="{802C1FEF-A1BA-410A-81F2-F6FA284BDB02}" dt="2025-03-22T18:42:15.726" v="267"/>
        <pc:sldMkLst>
          <pc:docMk/>
          <pc:sldMk cId="1837882031" sldId="27696"/>
        </pc:sldMkLst>
      </pc:sldChg>
      <pc:sldChg chg="addSp delSp modSp mod">
        <pc:chgData name="Jim McGowan" userId="e2c7446dd3aca506" providerId="LiveId" clId="{802C1FEF-A1BA-410A-81F2-F6FA284BDB02}" dt="2025-03-22T18:42:18.708" v="269"/>
        <pc:sldMkLst>
          <pc:docMk/>
          <pc:sldMk cId="2431159086" sldId="27697"/>
        </pc:sldMkLst>
      </pc:sldChg>
      <pc:sldChg chg="addSp delSp modSp mod">
        <pc:chgData name="Jim McGowan" userId="e2c7446dd3aca506" providerId="LiveId" clId="{802C1FEF-A1BA-410A-81F2-F6FA284BDB02}" dt="2025-03-22T18:42:23.198" v="271"/>
        <pc:sldMkLst>
          <pc:docMk/>
          <pc:sldMk cId="1375965014" sldId="27698"/>
        </pc:sldMkLst>
      </pc:sldChg>
      <pc:sldChg chg="addSp delSp modSp mod">
        <pc:chgData name="Jim McGowan" userId="e2c7446dd3aca506" providerId="LiveId" clId="{802C1FEF-A1BA-410A-81F2-F6FA284BDB02}" dt="2025-03-22T18:42:42.116" v="276"/>
        <pc:sldMkLst>
          <pc:docMk/>
          <pc:sldMk cId="3172232123" sldId="27699"/>
        </pc:sldMkLst>
      </pc:sldChg>
      <pc:sldChg chg="addSp delSp modSp mod">
        <pc:chgData name="Jim McGowan" userId="e2c7446dd3aca506" providerId="LiveId" clId="{802C1FEF-A1BA-410A-81F2-F6FA284BDB02}" dt="2025-03-22T18:42:46.129" v="278"/>
        <pc:sldMkLst>
          <pc:docMk/>
          <pc:sldMk cId="2442467602" sldId="27700"/>
        </pc:sldMkLst>
      </pc:sldChg>
      <pc:sldChg chg="addSp delSp modSp mod">
        <pc:chgData name="Jim McGowan" userId="e2c7446dd3aca506" providerId="LiveId" clId="{802C1FEF-A1BA-410A-81F2-F6FA284BDB02}" dt="2025-03-22T18:42:55.113" v="280"/>
        <pc:sldMkLst>
          <pc:docMk/>
          <pc:sldMk cId="1889832706" sldId="27701"/>
        </pc:sldMkLst>
      </pc:sldChg>
      <pc:sldChg chg="addSp delSp modSp mod">
        <pc:chgData name="Jim McGowan" userId="e2c7446dd3aca506" providerId="LiveId" clId="{802C1FEF-A1BA-410A-81F2-F6FA284BDB02}" dt="2025-03-22T18:43:28.021" v="285"/>
        <pc:sldMkLst>
          <pc:docMk/>
          <pc:sldMk cId="520781237" sldId="27702"/>
        </pc:sldMkLst>
      </pc:sldChg>
      <pc:sldChg chg="addSp delSp modSp mod">
        <pc:chgData name="Jim McGowan" userId="e2c7446dd3aca506" providerId="LiveId" clId="{802C1FEF-A1BA-410A-81F2-F6FA284BDB02}" dt="2025-03-22T18:43:33.440" v="287"/>
        <pc:sldMkLst>
          <pc:docMk/>
          <pc:sldMk cId="2395530108" sldId="27703"/>
        </pc:sldMkLst>
      </pc:sldChg>
      <pc:sldChg chg="addSp delSp modSp mod">
        <pc:chgData name="Jim McGowan" userId="e2c7446dd3aca506" providerId="LiveId" clId="{802C1FEF-A1BA-410A-81F2-F6FA284BDB02}" dt="2025-03-22T18:43:36.612" v="289"/>
        <pc:sldMkLst>
          <pc:docMk/>
          <pc:sldMk cId="1482926921" sldId="27704"/>
        </pc:sldMkLst>
      </pc:sldChg>
      <pc:sldChg chg="addSp delSp modSp mod">
        <pc:chgData name="Jim McGowan" userId="e2c7446dd3aca506" providerId="LiveId" clId="{802C1FEF-A1BA-410A-81F2-F6FA284BDB02}" dt="2025-03-22T18:43:52.917" v="291"/>
        <pc:sldMkLst>
          <pc:docMk/>
          <pc:sldMk cId="2664427312" sldId="27705"/>
        </pc:sldMkLst>
      </pc:sldChg>
      <pc:sldChg chg="addSp delSp modSp mod">
        <pc:chgData name="Jim McGowan" userId="e2c7446dd3aca506" providerId="LiveId" clId="{802C1FEF-A1BA-410A-81F2-F6FA284BDB02}" dt="2025-03-22T18:44:13.025" v="296"/>
        <pc:sldMkLst>
          <pc:docMk/>
          <pc:sldMk cId="1476372186" sldId="27706"/>
        </pc:sldMkLst>
      </pc:sldChg>
      <pc:sldChg chg="addSp delSp modSp mod">
        <pc:chgData name="Jim McGowan" userId="e2c7446dd3aca506" providerId="LiveId" clId="{802C1FEF-A1BA-410A-81F2-F6FA284BDB02}" dt="2025-03-22T18:44:20.960" v="298"/>
        <pc:sldMkLst>
          <pc:docMk/>
          <pc:sldMk cId="1855000178" sldId="27707"/>
        </pc:sldMkLst>
      </pc:sldChg>
      <pc:sldChg chg="addSp delSp modSp mod">
        <pc:chgData name="Jim McGowan" userId="e2c7446dd3aca506" providerId="LiveId" clId="{802C1FEF-A1BA-410A-81F2-F6FA284BDB02}" dt="2025-03-22T18:44:46.695" v="302"/>
        <pc:sldMkLst>
          <pc:docMk/>
          <pc:sldMk cId="2405405861" sldId="27708"/>
        </pc:sldMkLst>
      </pc:sldChg>
      <pc:sldChg chg="modSp mod">
        <pc:chgData name="Jim McGowan" userId="e2c7446dd3aca506" providerId="LiveId" clId="{802C1FEF-A1BA-410A-81F2-F6FA284BDB02}" dt="2025-03-22T18:47:43.271" v="318" actId="255"/>
        <pc:sldMkLst>
          <pc:docMk/>
          <pc:sldMk cId="3265089488" sldId="27709"/>
        </pc:sldMkLst>
        <pc:spChg chg="mod">
          <ac:chgData name="Jim McGowan" userId="e2c7446dd3aca506" providerId="LiveId" clId="{802C1FEF-A1BA-410A-81F2-F6FA284BDB02}" dt="2025-03-22T18:47:43.271" v="318" actId="255"/>
          <ac:spMkLst>
            <pc:docMk/>
            <pc:sldMk cId="3265089488" sldId="27709"/>
            <ac:spMk id="3" creationId="{11628210-D40F-77C4-602D-F6E932F08D31}"/>
          </ac:spMkLst>
        </pc:spChg>
        <pc:spChg chg="mod">
          <ac:chgData name="Jim McGowan" userId="e2c7446dd3aca506" providerId="LiveId" clId="{802C1FEF-A1BA-410A-81F2-F6FA284BDB02}" dt="2025-03-22T18:47:31.751" v="317" actId="255"/>
          <ac:spMkLst>
            <pc:docMk/>
            <pc:sldMk cId="3265089488" sldId="27709"/>
            <ac:spMk id="161795" creationId="{E844BECB-2E00-93F6-AF24-27D415B0B4A4}"/>
          </ac:spMkLst>
        </pc:spChg>
      </pc:sldChg>
      <pc:sldChg chg="delSp mod">
        <pc:chgData name="Jim McGowan" userId="e2c7446dd3aca506" providerId="LiveId" clId="{802C1FEF-A1BA-410A-81F2-F6FA284BDB02}" dt="2025-03-22T18:28:41.542" v="66" actId="478"/>
        <pc:sldMkLst>
          <pc:docMk/>
          <pc:sldMk cId="3721689536" sldId="2772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438" y="9122452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/>
            </a:lvl1pPr>
          </a:lstStyle>
          <a:p>
            <a:fld id="{416C2B2E-E9D7-4230-8EE4-F98D0B6BB14D}" type="slidenum">
              <a:rPr lang="en-US" altLang="en-US">
                <a:latin typeface="Calibri" panose="020F0502020204030204" pitchFamily="34" charset="0"/>
              </a:rPr>
              <a:pPr/>
              <a:t>‹#›</a:t>
            </a:fld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639ABDC-F385-432C-BC0C-EC9FB366D81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82034"/>
            <a:ext cx="3594184" cy="519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7790" tIns="53897" rIns="107790" bIns="53897" numCol="1" anchor="b" anchorCtr="0" compatLnSpc="1">
            <a:prstTxWarp prst="textNoShape">
              <a:avLst/>
            </a:prstTxWarp>
          </a:bodyPr>
          <a:lstStyle>
            <a:lvl1pPr defTabSz="1019295" eaLnBrk="1" hangingPunct="1">
              <a:defRPr sz="16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sz="1400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DBD86D44-784A-49A5-8D58-104289F50E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612834" y="120406"/>
            <a:ext cx="4089536" cy="793995"/>
          </a:xfrm>
          <a:prstGeom prst="rect">
            <a:avLst/>
          </a:prstGeom>
        </p:spPr>
        <p:txBody>
          <a:bodyPr vert="horz" lIns="118230" tIns="59114" rIns="118230" bIns="59114" rtlCol="0"/>
          <a:lstStyle>
            <a:lvl1pPr algn="ctr">
              <a:defRPr sz="17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400" dirty="0"/>
              <a:t>Dr. Andy Woods</a:t>
            </a:r>
          </a:p>
          <a:p>
            <a:pPr>
              <a:defRPr/>
            </a:pPr>
            <a:r>
              <a:rPr lang="en-US" sz="1400" dirty="0"/>
              <a:t>Genesis 199 - 50v4-14</a:t>
            </a:r>
          </a:p>
          <a:p>
            <a:pPr>
              <a:defRPr/>
            </a:pPr>
            <a:r>
              <a:rPr lang="en-US" sz="1400" dirty="0"/>
              <a:t>05-04-2025</a:t>
            </a: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2" y="0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2749" y="0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>
            <a:lvl1pPr algn="r"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 smtClean="0"/>
              <a:pPr>
                <a:defRPr/>
              </a:pPr>
              <a:t>5/3/25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720725"/>
            <a:ext cx="63976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27" tIns="50513" rIns="101027" bIns="5051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2364" y="4561227"/>
            <a:ext cx="5850473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2" y="9120814"/>
            <a:ext cx="3170764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defTabSz="920864" eaLnBrk="1" hangingPunct="1">
              <a:defRPr sz="1400">
                <a:latin typeface="Calibri" panose="020F0502020204030204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2749" y="9120814"/>
            <a:ext cx="3170763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81" tIns="48692" rIns="97381" bIns="48692" numCol="1" anchor="b" anchorCtr="0" compatLnSpc="1">
            <a:prstTxWarp prst="textNoShape">
              <a:avLst/>
            </a:prstTxWarp>
          </a:bodyPr>
          <a:lstStyle>
            <a:lvl1pPr algn="r" defTabSz="919473">
              <a:defRPr sz="1400">
                <a:latin typeface="Calibri" panose="020F0502020204030204" pitchFamily="34" charset="0"/>
              </a:defRPr>
            </a:lvl1pPr>
          </a:lstStyle>
          <a:p>
            <a:fld id="{3D084339-C7C3-4022-975D-A91B6BCBB8E5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038-32F1-1683-5497-BD1209299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57D6C5-2812-A588-AD61-AEDD316315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58788" y="720725"/>
            <a:ext cx="6397625" cy="3598863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C6CAF4-6032-7E4F-FF24-C62E74FF06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>
            <a:extLst>
              <a:ext uri="{FF2B5EF4-FFF2-40B4-BE49-F238E27FC236}">
                <a16:creationId xmlns:a16="http://schemas.microsoft.com/office/drawing/2014/main" id="{CC9F78A3-6726-762B-5DC8-D5566010BAC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Dr. Andy Woods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8826EB-2362-431C-4C68-1ED42AA9D9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9/11/2016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AB7DF-0520-C1DC-08FB-04CF962C110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Sugar Land Bible Church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F35C9B-F06F-A314-58FC-6D75A13318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67579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56E90-1540-4BDD-BE46-BC5C8B961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80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5/3/25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4761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559984" y="1946275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3184" y="1946275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02DA0A38-BD1E-08DE-53B8-505C2FFF9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5D91E4B9-C9B8-CBEF-104D-852F2DE898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3E0B24A6-F134-4631-8B4B-22322644E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7437-63FC-43C1-B162-5622CAB82A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9685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59984" y="1946275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770DC-A357-497B-8062-DBFC6B489430}" type="datetime1">
              <a:rPr lang="en-US"/>
              <a:pPr>
                <a:defRPr/>
              </a:pPr>
              <a:t>5/3/25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EF16CB-0333-4C7A-82A6-C2756022D2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400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72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26E6A-BCE4-464E-8D4D-9BA37D430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6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5"/>
            <a:ext cx="144780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Calibri" panose="020F0502020204030204" pitchFamily="34" charset="0"/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z="2400" dirty="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7752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472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3776912B-AC69-41FE-A101-09E856C32C50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59984" y="1946275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24" r:id="rId12"/>
    <p:sldLayoutId id="2147488926" r:id="rId13"/>
    <p:sldLayoutId id="2147488927" r:id="rId14"/>
    <p:sldLayoutId id="2147488928" r:id="rId15"/>
    <p:sldLayoutId id="2147488929" r:id="rId16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624" y="5410200"/>
            <a:ext cx="5352752" cy="137477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365E98A2-B1BD-4000-A879-674CC59720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44800" y="1676400"/>
            <a:ext cx="6502400" cy="3657600"/>
          </a:xfrm>
          <a:prstGeom prst="rect">
            <a:avLst/>
          </a:prstGeom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6C1B414B-77B0-4090-9319-1C754B5D5A2D}"/>
              </a:ext>
            </a:extLst>
          </p:cNvPr>
          <p:cNvSpPr txBox="1">
            <a:spLocks noChangeArrowheads="1"/>
          </p:cNvSpPr>
          <p:nvPr/>
        </p:nvSpPr>
        <p:spPr>
          <a:xfrm>
            <a:off x="3124200" y="228600"/>
            <a:ext cx="5943600" cy="1219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</a:t>
            </a:r>
            <a:r>
              <a:rPr 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‒50</a:t>
            </a:r>
            <a:endParaRPr lang="en-US" sz="36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Symbol" pitchFamily="18" charset="2"/>
            </a:endParaRPr>
          </a:p>
          <a:p>
            <a:pPr algn="ctr" eaLnBrk="1" hangingPunct="1"/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 pitchFamily="18" charset="2"/>
              </a:rPr>
              <a:t>Israel’s Birth &amp; Preservation</a:t>
            </a:r>
          </a:p>
        </p:txBody>
      </p:sp>
    </p:spTree>
    <p:extLst>
      <p:ext uri="{BB962C8B-B14F-4D97-AF65-F5344CB8AC3E}">
        <p14:creationId xmlns:p14="http://schemas.microsoft.com/office/powerpoint/2010/main" val="391203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4E97C9-6CEE-3A2C-73F6-432643DB8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07D90589-7CBE-60CA-D9BF-238AB23C4C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Providence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49D1313-A1BC-B437-40AA-C0EA3BA9B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plan (20a)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 (20b)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001570-91F7-4D3F-8B04-2440063CDC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721BB5-F40A-EE4D-F421-028E6BE4A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9AD2603-27BC-9B47-06AE-715A89D6B6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Providence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CA742B31-2295-D0B4-198D-EA6C333CB6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plan (20a)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 (20b)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B9C6347-614E-5D19-74A8-6E6B8F897B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7772400" cy="685800"/>
          </a:xfrm>
        </p:spPr>
        <p:txBody>
          <a:bodyPr/>
          <a:lstStyle/>
          <a:p>
            <a:pPr algn="ctr"/>
            <a:r>
              <a:rPr lang="en-US" alt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Omnicausality</a:t>
            </a:r>
            <a:r>
              <a:rPr lang="en-US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676400"/>
            <a:ext cx="7848600" cy="2362198"/>
          </a:xfrm>
        </p:spPr>
        <p:txBody>
          <a:bodyPr/>
          <a:lstStyle/>
          <a:p>
            <a:pPr marL="0" indent="0" algn="just" eaLnBrk="1" hangingPunct="1"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"Reformed theology stresses the sovereignty of God in virtue of which He has sovereignly determined from all eternity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whatsoever will come to pass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works His sovereign will in His entire creation, both natural and spiritual, according to His pre-determined plan.”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247900" y="6019801"/>
            <a:ext cx="769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Louis </a:t>
            </a: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Berkhof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</a:t>
            </a:r>
            <a:r>
              <a:rPr lang="en-US" altLang="en-US" sz="1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Systematic Theology: With a Complete Textual Index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4th and rev. ed. (Grand Rapids: </a:t>
            </a: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Eerdman's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1932; reprint, Grand Rapids: Baker, 1996), 100.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96EDBC-016B-4361-AD25-6D55B871D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28800"/>
            <a:ext cx="24809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1034893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 sz="quarter" idx="4294967295"/>
          </p:nvPr>
        </p:nvSpPr>
        <p:spPr>
          <a:xfrm>
            <a:off x="609600" y="1828800"/>
            <a:ext cx="10972800" cy="2819400"/>
          </a:xfrm>
        </p:spPr>
        <p:txBody>
          <a:bodyPr anchor="t"/>
          <a:lstStyle/>
          <a:p>
            <a:pPr algn="just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Calvin said: “Nor ought it to seem absurd when I say, that God not only foresaw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fall of the first man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in him the ruin of his posterity;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also at his own pleasure arranged it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  <a:endParaRPr lang="en-US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sz="quarter" idx="4294967295"/>
          </p:nvPr>
        </p:nvSpPr>
        <p:spPr>
          <a:xfrm>
            <a:off x="1943100" y="228600"/>
            <a:ext cx="8305800" cy="1295400"/>
          </a:xfrm>
        </p:spPr>
        <p:txBody>
          <a:bodyPr/>
          <a:lstStyle/>
          <a:p>
            <a:pPr marL="0" indent="0" algn="ctr" eaLnBrk="1" hangingPunct="1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John Calvin </a:t>
            </a:r>
          </a:p>
          <a:p>
            <a:pPr marL="0" indent="0" algn="ctr" eaLnBrk="1" hangingPunct="1">
              <a:buNone/>
              <a:defRPr/>
            </a:pP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Calvin, </a:t>
            </a:r>
            <a:r>
              <a:rPr lang="en-US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Institutes of the Christian Religion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Vol. 3, Chapter 23, section 7.</a:t>
            </a:r>
            <a:b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5F16E3-8EA0-4995-A013-6FFCA59893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152400"/>
            <a:ext cx="766735" cy="10972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4497600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609600" y="1600200"/>
            <a:ext cx="10972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3500" dirty="0">
                <a:latin typeface="Calibri" panose="020F0502020204030204" pitchFamily="34" charset="0"/>
              </a:rPr>
              <a:t>In Edwin Palmer’s book, </a:t>
            </a:r>
            <a:r>
              <a:rPr lang="en-US" sz="3500" i="1" dirty="0">
                <a:latin typeface="Calibri" panose="020F0502020204030204" pitchFamily="34" charset="0"/>
              </a:rPr>
              <a:t>The Five Points of Calvinism</a:t>
            </a:r>
            <a:r>
              <a:rPr lang="en-US" sz="3500" dirty="0">
                <a:latin typeface="Calibri" panose="020F0502020204030204" pitchFamily="34" charset="0"/>
              </a:rPr>
              <a:t>, he states: “God is in back of everything. He decides and causes all things to happen that do happen…</a:t>
            </a:r>
            <a:r>
              <a:rPr lang="en-US" sz="35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even sin</a:t>
            </a:r>
            <a:r>
              <a:rPr lang="en-US" sz="3500" dirty="0">
                <a:latin typeface="Calibri" panose="020F0502020204030204" pitchFamily="34" charset="0"/>
              </a:rPr>
              <a:t>…God ordained sin and unbelief.”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5013" y="269449"/>
            <a:ext cx="6941975" cy="10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Edwin Palmer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002FD-3B48-499C-A419-5390C6A53357}"/>
              </a:ext>
            </a:extLst>
          </p:cNvPr>
          <p:cNvSpPr txBox="1"/>
          <p:nvPr/>
        </p:nvSpPr>
        <p:spPr>
          <a:xfrm>
            <a:off x="1281793" y="5867400"/>
            <a:ext cx="962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Edwin H. Palmer, </a:t>
            </a:r>
            <a:r>
              <a:rPr lang="en-US" i="1" dirty="0">
                <a:latin typeface="Calibri" panose="020F0502020204030204" pitchFamily="34" charset="0"/>
              </a:rPr>
              <a:t>The Five Points of Calvinism</a:t>
            </a:r>
            <a:r>
              <a:rPr lang="en-US" dirty="0">
                <a:latin typeface="Calibri" panose="020F0502020204030204" pitchFamily="34" charset="0"/>
              </a:rPr>
              <a:t> (Grand Rapids, MI: Baker Books, Enlarged Edition, 1980, 24th printing, 2005), pp. 25, 102.</a:t>
            </a:r>
          </a:p>
        </p:txBody>
      </p:sp>
    </p:spTree>
    <p:extLst>
      <p:ext uri="{BB962C8B-B14F-4D97-AF65-F5344CB8AC3E}">
        <p14:creationId xmlns:p14="http://schemas.microsoft.com/office/powerpoint/2010/main" val="148526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657700" y="2133600"/>
            <a:ext cx="10876601" cy="14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/>
            <a:r>
              <a:rPr lang="en-US" sz="3500" dirty="0">
                <a:latin typeface="Calibri" panose="020F0502020204030204" pitchFamily="34" charset="0"/>
              </a:rPr>
              <a:t>R. C. Sproul Jr. (R. C. Sproul’s Calvinist son) said that God “desired that man would fall into sin … </a:t>
            </a:r>
            <a:r>
              <a:rPr lang="en-US" sz="35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[God] created sin</a:t>
            </a:r>
            <a:r>
              <a:rPr lang="en-US" sz="3500" dirty="0">
                <a:latin typeface="Calibri" panose="020F0502020204030204" pitchFamily="34" charset="0"/>
              </a:rPr>
              <a:t>.”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5013" y="269449"/>
            <a:ext cx="6941975" cy="102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R. C. Sproul Jr.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E002FD-3B48-499C-A419-5390C6A53357}"/>
              </a:ext>
            </a:extLst>
          </p:cNvPr>
          <p:cNvSpPr txBox="1"/>
          <p:nvPr/>
        </p:nvSpPr>
        <p:spPr>
          <a:xfrm>
            <a:off x="1281793" y="5867400"/>
            <a:ext cx="9628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R.C. Sproul Jr., </a:t>
            </a:r>
            <a:r>
              <a:rPr lang="en-US" i="1" dirty="0">
                <a:latin typeface="Calibri" panose="020F0502020204030204" pitchFamily="34" charset="0"/>
              </a:rPr>
              <a:t>Almighty Over All</a:t>
            </a:r>
            <a:r>
              <a:rPr lang="en-US" dirty="0">
                <a:latin typeface="Calibri" panose="020F0502020204030204" pitchFamily="34" charset="0"/>
              </a:rPr>
              <a:t> (Grand Rapids, MI: Baker Books, 1999, Second printing, July 1999), pp. 53-54.</a:t>
            </a:r>
          </a:p>
        </p:txBody>
      </p:sp>
    </p:spTree>
    <p:extLst>
      <p:ext uri="{BB962C8B-B14F-4D97-AF65-F5344CB8AC3E}">
        <p14:creationId xmlns:p14="http://schemas.microsoft.com/office/powerpoint/2010/main" val="257390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609600" y="1828801"/>
            <a:ext cx="10972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just">
              <a:spcBef>
                <a:spcPct val="30000"/>
              </a:spcBef>
              <a:spcAft>
                <a:spcPct val="30000"/>
              </a:spcAft>
              <a:buClr>
                <a:srgbClr val="0000FF"/>
              </a:buClr>
              <a:defRPr/>
            </a:pPr>
            <a:r>
              <a:rPr lang="en-US" sz="3600" dirty="0">
                <a:latin typeface="Calibri" panose="020F0502020204030204" pitchFamily="34" charset="0"/>
              </a:rPr>
              <a:t>“That 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God decreed sin</a:t>
            </a:r>
            <a:r>
              <a:rPr lang="en-US" sz="3600" dirty="0">
                <a:latin typeface="Calibri" panose="020F0502020204030204" pitchFamily="34" charset="0"/>
              </a:rPr>
              <a:t> should enter this world through the disobedience of our first parents was a secret hid in His own breast.”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5013" y="228600"/>
            <a:ext cx="6941975" cy="130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A. W. Pink </a:t>
            </a:r>
          </a:p>
          <a:p>
            <a:pPr algn="ctr">
              <a:defRPr/>
            </a:pPr>
            <a:r>
              <a:rPr lang="en-US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Sovereignty of God</a:t>
            </a:r>
            <a: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p. 201.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7706" y="3733800"/>
            <a:ext cx="37965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2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FB4A233-7E5C-4DD2-B6EE-7C6AE5A9824A" descr="Image-1.jpg">
            <a:extLst>
              <a:ext uri="{FF2B5EF4-FFF2-40B4-BE49-F238E27FC236}">
                <a16:creationId xmlns:a16="http://schemas.microsoft.com/office/drawing/2014/main" id="{80594AAE-DB83-C216-2033-C61752CC2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0944"/>
            <a:ext cx="10972800" cy="605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5917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6FB77E-F6AF-41E3-A07C-B9D91D172F6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James 1:13</a:t>
            </a:r>
          </a:p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“Let no one say when he is tempted, ‘I am being tempted by God’; for God cannot be tempted by evil,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He Himself does not tempt anyone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CAA5AC-24BE-04A6-F915-EB0F7486D8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38889"/>
          <a:stretch/>
        </p:blipFill>
        <p:spPr>
          <a:xfrm>
            <a:off x="3837989" y="2743200"/>
            <a:ext cx="4516023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077000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3A9EA4-4F74-42EE-AA31-0252D13F00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252376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John 1:5</a:t>
            </a:r>
          </a:p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“This is the message we have heard from Him and announce to you, that God is Light,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 Him there is no darkness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at all.”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07B1F-488B-E2E9-6162-BE1C793B5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336" y="2514600"/>
            <a:ext cx="3431328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904826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71600"/>
            <a:ext cx="6477000" cy="4419600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000"/>
              </a:spcAft>
              <a:buClr>
                <a:schemeClr val="tx2"/>
              </a:buClr>
              <a:buSzPct val="100000"/>
              <a:buFont typeface="+mj-lt"/>
              <a:buAutoNum type="romanUcPeriod" startAt="2"/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12-50 (four people)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12:1–25:11)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(25:12–26:35)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(27–36)</a:t>
            </a:r>
          </a:p>
          <a:p>
            <a:pPr marL="914400" lvl="2" indent="-457200" eaLnBrk="1" hangingPunct="1">
              <a:spcBef>
                <a:spcPts val="0"/>
              </a:spcBef>
              <a:spcAft>
                <a:spcPts val="3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(37–50) </a:t>
            </a:r>
          </a:p>
        </p:txBody>
      </p:sp>
      <p:sp>
        <p:nvSpPr>
          <p:cNvPr id="7" name="Rectangle 2050">
            <a:extLst>
              <a:ext uri="{FF2B5EF4-FFF2-40B4-BE49-F238E27FC236}">
                <a16:creationId xmlns:a16="http://schemas.microsoft.com/office/drawing/2014/main" id="{82F6E191-4850-492E-80EC-DCA9B0ADC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24300" y="228600"/>
            <a:ext cx="4343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GENESIS STRUCTURE</a:t>
            </a:r>
          </a:p>
        </p:txBody>
      </p:sp>
      <p:pic>
        <p:nvPicPr>
          <p:cNvPr id="8" name="Picture 4" descr="5 Bible Lessons to Learn From the Book of Genesis | Jack Wellman">
            <a:extLst>
              <a:ext uri="{FF2B5EF4-FFF2-40B4-BE49-F238E27FC236}">
                <a16:creationId xmlns:a16="http://schemas.microsoft.com/office/drawing/2014/main" id="{39237039-C3D8-40A9-89D9-6312DC926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8955" y="2286000"/>
            <a:ext cx="3432433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8F7F49B-01B0-4DFB-8914-3EF5260CE88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152400"/>
            <a:ext cx="1074928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75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FCA17A-FC77-4E5C-848F-80455C6E8F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F757539-F84C-4C2D-BE22-0C95989E2B4C}"/>
              </a:ext>
            </a:extLst>
          </p:cNvPr>
          <p:cNvSpPr/>
          <p:nvPr/>
        </p:nvSpPr>
        <p:spPr>
          <a:xfrm>
            <a:off x="609600" y="0"/>
            <a:ext cx="10972800" cy="4560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indent="-342900" algn="ctr" defTabSz="685800" eaLnBrk="0" hangingPunct="0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Mark 7:20–23</a:t>
            </a:r>
          </a:p>
          <a:p>
            <a:pPr marL="0" marR="0" algn="just">
              <a:spcBef>
                <a:spcPts val="0"/>
              </a:spcBef>
              <a:spcAft>
                <a:spcPts val="1000"/>
              </a:spcAft>
            </a:pPr>
            <a:r>
              <a:rPr lang="en-US" sz="3400" baseline="30000" dirty="0">
                <a:latin typeface="Calibri" panose="020F0502020204030204" pitchFamily="34" charset="0"/>
              </a:rPr>
              <a:t>20</a:t>
            </a:r>
            <a:r>
              <a:rPr lang="en-US" sz="3400" dirty="0">
                <a:latin typeface="Calibri" panose="020F0502020204030204" pitchFamily="34" charset="0"/>
              </a:rPr>
              <a:t> And He was saying, “That which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proceeds out of the man</a:t>
            </a:r>
            <a:r>
              <a:rPr lang="en-US" sz="3400" dirty="0">
                <a:latin typeface="Calibri" panose="020F0502020204030204" pitchFamily="34" charset="0"/>
              </a:rPr>
              <a:t>, that is what defiles the man. </a:t>
            </a:r>
            <a:r>
              <a:rPr lang="en-US" sz="3400" baseline="30000" dirty="0">
                <a:latin typeface="Calibri" panose="020F0502020204030204" pitchFamily="34" charset="0"/>
              </a:rPr>
              <a:t>21</a:t>
            </a:r>
            <a:r>
              <a:rPr lang="en-US" sz="3400" dirty="0">
                <a:latin typeface="Calibri" panose="020F0502020204030204" pitchFamily="34" charset="0"/>
              </a:rPr>
              <a:t> “For from within, out of the heart of men, proceed the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evil thoughts</a:t>
            </a:r>
            <a:r>
              <a:rPr lang="en-US" sz="3400" dirty="0">
                <a:latin typeface="Calibri" panose="020F0502020204030204" pitchFamily="34" charset="0"/>
              </a:rPr>
              <a:t>, fornications, thefts, murders, adulteries, </a:t>
            </a:r>
            <a:r>
              <a:rPr lang="en-US" sz="3400" baseline="30000" dirty="0">
                <a:latin typeface="Calibri" panose="020F0502020204030204" pitchFamily="34" charset="0"/>
              </a:rPr>
              <a:t>22</a:t>
            </a:r>
            <a:r>
              <a:rPr lang="en-US" sz="3400" dirty="0">
                <a:latin typeface="Calibri" panose="020F0502020204030204" pitchFamily="34" charset="0"/>
              </a:rPr>
              <a:t> deeds of coveting </a:t>
            </a:r>
            <a:r>
              <a:rPr lang="en-US" sz="3400" i="1" dirty="0">
                <a:latin typeface="Calibri" panose="020F0502020204030204" pitchFamily="34" charset="0"/>
              </a:rPr>
              <a:t>and</a:t>
            </a:r>
            <a:r>
              <a:rPr lang="en-US" sz="3400" dirty="0">
                <a:latin typeface="Calibri" panose="020F0502020204030204" pitchFamily="34" charset="0"/>
              </a:rPr>
              <a:t> wickedness, </a:t>
            </a:r>
            <a:r>
              <a:rPr lang="en-US" sz="3400" i="1" dirty="0">
                <a:latin typeface="Calibri" panose="020F0502020204030204" pitchFamily="34" charset="0"/>
              </a:rPr>
              <a:t>as well as</a:t>
            </a:r>
            <a:r>
              <a:rPr lang="en-US" sz="3400" dirty="0">
                <a:latin typeface="Calibri" panose="020F0502020204030204" pitchFamily="34" charset="0"/>
              </a:rPr>
              <a:t> deceit, sensuality, envy, slander, pride </a:t>
            </a:r>
            <a:r>
              <a:rPr lang="en-US" sz="3400" i="1" dirty="0">
                <a:latin typeface="Calibri" panose="020F0502020204030204" pitchFamily="34" charset="0"/>
              </a:rPr>
              <a:t>and</a:t>
            </a:r>
            <a:r>
              <a:rPr lang="en-US" sz="3400" dirty="0">
                <a:latin typeface="Calibri" panose="020F0502020204030204" pitchFamily="34" charset="0"/>
              </a:rPr>
              <a:t> foolishness. </a:t>
            </a:r>
            <a:r>
              <a:rPr lang="en-US" sz="3400" baseline="30000" dirty="0">
                <a:latin typeface="Calibri" panose="020F0502020204030204" pitchFamily="34" charset="0"/>
              </a:rPr>
              <a:t>23</a:t>
            </a:r>
            <a:r>
              <a:rPr lang="en-US" sz="3400" dirty="0">
                <a:latin typeface="Calibri" panose="020F0502020204030204" pitchFamily="34" charset="0"/>
              </a:rPr>
              <a:t> “All these evil things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proceed from within</a:t>
            </a:r>
            <a:r>
              <a:rPr lang="en-US" sz="3400" dirty="0">
                <a:latin typeface="Calibri" panose="020F0502020204030204" pitchFamily="34" charset="0"/>
              </a:rPr>
              <a:t> and defile the man.” </a:t>
            </a:r>
          </a:p>
        </p:txBody>
      </p:sp>
    </p:spTree>
    <p:extLst>
      <p:ext uri="{BB962C8B-B14F-4D97-AF65-F5344CB8AC3E}">
        <p14:creationId xmlns:p14="http://schemas.microsoft.com/office/powerpoint/2010/main" val="132422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1"/>
          <p:cNvSpPr>
            <a:spLocks noGrp="1"/>
          </p:cNvSpPr>
          <p:nvPr>
            <p:ph type="title"/>
          </p:nvPr>
        </p:nvSpPr>
        <p:spPr>
          <a:xfrm>
            <a:off x="2971800" y="6096000"/>
            <a:ext cx="6248400" cy="609600"/>
          </a:xfrm>
        </p:spPr>
        <p:txBody>
          <a:bodyPr/>
          <a:lstStyle/>
          <a:p>
            <a:pPr algn="ctr" eaLnBrk="1" hangingPunct="1"/>
            <a:r>
              <a:rPr lang="en-US" sz="2000" dirty="0">
                <a:solidFill>
                  <a:schemeClr val="tx1"/>
                </a:solidFill>
              </a:rPr>
              <a:t>Loraine Boettner, </a:t>
            </a:r>
            <a:r>
              <a:rPr lang="en-US" sz="2000" i="1" dirty="0">
                <a:solidFill>
                  <a:schemeClr val="tx1"/>
                </a:solidFill>
              </a:rPr>
              <a:t>The Reformed Doctrine of Predestination</a:t>
            </a:r>
            <a:r>
              <a:rPr lang="en-US" sz="2000" dirty="0">
                <a:solidFill>
                  <a:schemeClr val="tx1"/>
                </a:solidFill>
              </a:rPr>
              <a:t> (Philipsburg, NJ: Presbyterian and Reformed, 1932), 32.</a:t>
            </a:r>
            <a:endParaRPr lang="en-US" altLang="en-US" sz="2000" dirty="0">
              <a:solidFill>
                <a:schemeClr val="tx1"/>
              </a:solidFill>
            </a:endParaRPr>
          </a:p>
        </p:txBody>
      </p:sp>
      <p:sp>
        <p:nvSpPr>
          <p:cNvPr id="105475" name="Content Placeholder 2"/>
          <p:cNvSpPr>
            <a:spLocks noGrp="1"/>
          </p:cNvSpPr>
          <p:nvPr>
            <p:ph idx="1"/>
          </p:nvPr>
        </p:nvSpPr>
        <p:spPr>
          <a:xfrm>
            <a:off x="1143000" y="1066801"/>
            <a:ext cx="9906000" cy="988367"/>
          </a:xfrm>
        </p:spPr>
        <p:txBody>
          <a:bodyPr anchor="ctr"/>
          <a:lstStyle/>
          <a:p>
            <a:pPr marL="0" indent="0" algn="just" eaLnBrk="1" hangingPunct="1">
              <a:buNone/>
            </a:pPr>
            <a:r>
              <a:rPr lang="en-US" altLang="en-US" dirty="0">
                <a:effectLst/>
              </a:rPr>
              <a:t>God</a:t>
            </a:r>
            <a:r>
              <a:rPr lang="en-US" altLang="en-US" sz="3600" dirty="0"/>
              <a:t> “…</a:t>
            </a:r>
            <a:r>
              <a:rPr lang="en-US" dirty="0">
                <a:effectLst/>
              </a:rPr>
              <a:t>creates the very thoughts and intents of the soul</a:t>
            </a:r>
            <a:r>
              <a:rPr lang="en-US" altLang="en-US" sz="3600" dirty="0"/>
              <a:t>.”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81200" y="274638"/>
            <a:ext cx="8229600" cy="7159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Loraine Boettner</a:t>
            </a:r>
          </a:p>
        </p:txBody>
      </p:sp>
      <p:pic>
        <p:nvPicPr>
          <p:cNvPr id="1026" name="Picture 2" descr="Image result for loraine boettner">
            <a:extLst>
              <a:ext uri="{FF2B5EF4-FFF2-40B4-BE49-F238E27FC236}">
                <a16:creationId xmlns:a16="http://schemas.microsoft.com/office/drawing/2014/main" id="{DBD43DB5-A1A1-42FF-86DF-67033845A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7870" y="2133600"/>
            <a:ext cx="2856261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2B48F85-7D06-4785-9679-9D331CCE00C8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D13E5B-9291-4B59-8018-2A0792540117}"/>
              </a:ext>
            </a:extLst>
          </p:cNvPr>
          <p:cNvSpPr/>
          <p:nvPr/>
        </p:nvSpPr>
        <p:spPr>
          <a:xfrm>
            <a:off x="596519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20262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>
            <a:extLst>
              <a:ext uri="{FF2B5EF4-FFF2-40B4-BE49-F238E27FC236}">
                <a16:creationId xmlns:a16="http://schemas.microsoft.com/office/drawing/2014/main" id="{B724DC9A-8723-4D60-AEED-52C2A45607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650" y="293689"/>
            <a:ext cx="7124700" cy="62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342468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6F3CB-C2E9-4DE2-86D0-092B239774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510909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8:19-22</a:t>
            </a:r>
          </a:p>
          <a:p>
            <a:pPr algn="just">
              <a:defRPr/>
            </a:pP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anxious longing of the creation waits eagerly for the revealing of the sons of God. 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</a:t>
            </a:r>
            <a:r>
              <a:rPr 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creation was subjected to futility, not willingly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but because of </a:t>
            </a:r>
            <a:r>
              <a:rPr 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 who subjected it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in hope 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that the creation itself also will be set free from its slavery to corruption into the freedom of the glory of the children of God. </a:t>
            </a:r>
            <a:r>
              <a:rPr lang="en-US" sz="35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we know that </a:t>
            </a:r>
            <a:r>
              <a:rPr lang="en-US" sz="35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whole creation groans</a:t>
            </a:r>
            <a:r>
              <a:rPr lang="en-US" sz="3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suffers the pains of childbirth together until now.</a:t>
            </a:r>
          </a:p>
        </p:txBody>
      </p:sp>
    </p:spTree>
    <p:extLst>
      <p:ext uri="{BB962C8B-B14F-4D97-AF65-F5344CB8AC3E}">
        <p14:creationId xmlns:p14="http://schemas.microsoft.com/office/powerpoint/2010/main" val="312285123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635A98-039C-42D8-85FA-B87EAEEFF0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981200" y="1447800"/>
            <a:ext cx="8458200" cy="4114800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Arial" charset="0"/>
              <a:buNone/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0"/>
            <a:ext cx="10972800" cy="4085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defTabSz="685800" eaLnBrk="0" hangingPunct="0">
              <a:lnSpc>
                <a:spcPct val="90000"/>
              </a:lnSpc>
              <a:spcAft>
                <a:spcPts val="9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8:28-29</a:t>
            </a:r>
            <a:endParaRPr lang="en-US" altLang="en-US" sz="4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>
              <a:spcAft>
                <a:spcPts val="1000"/>
              </a:spcAft>
            </a:pPr>
            <a:r>
              <a:rPr lang="en-US" sz="3600" b="1" i="0" u="none" strike="noStrike" baseline="30000" dirty="0">
                <a:effectLst/>
                <a:latin typeface="system-ui"/>
              </a:rPr>
              <a:t>28 </a:t>
            </a:r>
            <a:r>
              <a:rPr lang="en-US" sz="3600" b="0" i="0" u="none" strike="noStrike" dirty="0">
                <a:effectLst/>
                <a:latin typeface="system-ui"/>
              </a:rPr>
              <a:t>And we know that God causes </a:t>
            </a:r>
            <a:r>
              <a:rPr lang="en-US" sz="3600" b="1" i="0" u="sng" strike="noStrike" dirty="0">
                <a:solidFill>
                  <a:srgbClr val="FFFFCC"/>
                </a:solidFill>
                <a:effectLst/>
                <a:latin typeface="system-ui"/>
              </a:rPr>
              <a:t>all things</a:t>
            </a:r>
            <a:r>
              <a:rPr lang="en-US" sz="3600" b="0" i="0" u="none" strike="noStrike" dirty="0">
                <a:effectLst/>
                <a:latin typeface="system-ui"/>
              </a:rPr>
              <a:t> to work together for good to those who love God, to those who are called according to </a:t>
            </a:r>
            <a:r>
              <a:rPr lang="en-US" sz="3600" b="1" u="sng" strike="noStrike" dirty="0">
                <a:solidFill>
                  <a:srgbClr val="FFFFCC"/>
                </a:solidFill>
                <a:effectLst/>
                <a:latin typeface="system-ui"/>
              </a:rPr>
              <a:t>His purpose</a:t>
            </a:r>
            <a:r>
              <a:rPr lang="en-US" sz="3600" b="0" u="none" strike="noStrike" dirty="0">
                <a:effectLst/>
                <a:latin typeface="system-ui"/>
              </a:rPr>
              <a:t>.</a:t>
            </a:r>
            <a:r>
              <a:rPr lang="en-US" sz="3600" b="0" u="none" strike="noStrike" baseline="30000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baseline="30000" dirty="0">
                <a:latin typeface="Calibri" panose="020F0502020204030204" pitchFamily="34" charset="0"/>
              </a:rPr>
              <a:t>29</a:t>
            </a:r>
            <a:r>
              <a:rPr lang="en-US" sz="3600" dirty="0">
                <a:latin typeface="Calibri" panose="020F0502020204030204" pitchFamily="34" charset="0"/>
              </a:rPr>
              <a:t> For those whom He foreknew 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proginōskō</a:t>
            </a:r>
            <a:r>
              <a:rPr lang="en-US" sz="3600" i="1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latin typeface="Calibri" panose="020F0502020204030204" pitchFamily="34" charset="0"/>
              </a:rPr>
              <a:t>, He also predestined </a:t>
            </a:r>
            <a:r>
              <a:rPr lang="en-US" sz="3600" b="1" i="1" u="sng" dirty="0">
                <a:solidFill>
                  <a:srgbClr val="FFFFCC"/>
                </a:solidFill>
                <a:latin typeface="Calibri" panose="020F0502020204030204" pitchFamily="34" charset="0"/>
              </a:rPr>
              <a:t>to become</a:t>
            </a:r>
            <a:r>
              <a:rPr lang="en-US" sz="36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 conformed to the image of His Son</a:t>
            </a:r>
            <a:r>
              <a:rPr lang="en-US" sz="3600" dirty="0">
                <a:latin typeface="Calibri" panose="020F0502020204030204" pitchFamily="34" charset="0"/>
              </a:rPr>
              <a:t>, so that He would be the firstborn among many brethren.</a:t>
            </a:r>
          </a:p>
        </p:txBody>
      </p:sp>
    </p:spTree>
    <p:extLst>
      <p:ext uri="{BB962C8B-B14F-4D97-AF65-F5344CB8AC3E}">
        <p14:creationId xmlns:p14="http://schemas.microsoft.com/office/powerpoint/2010/main" val="295369140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C5050-A740-8611-D3FA-E54D6E7D70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2B1B8B5-6FB8-ED5D-05A0-079604C2D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00FF00"/>
              </a:buClr>
              <a:buFont typeface="+mj-lt"/>
              <a:buAutoNum type="arabicPeriod" startAt="2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50:20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God’s Providence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D626F32D-59C3-1B12-7DD2-8E4063370A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7272904" cy="2743200"/>
          </a:xfrm>
        </p:spPr>
        <p:txBody>
          <a:bodyPr/>
          <a:lstStyle/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Man’s plan (20a)</a:t>
            </a:r>
          </a:p>
          <a:p>
            <a:pPr marL="514350" lvl="3" indent="-514350" eaLnBrk="1" hangingPunct="1">
              <a:spcBef>
                <a:spcPts val="0"/>
              </a:spcBef>
              <a:spcAft>
                <a:spcPts val="30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plan (20b)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F33CD3-F98A-AE32-533C-32AFBE11C63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E7DB791-CF17-A9C3-AEC1-FC736ECC8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31" y="228600"/>
            <a:ext cx="8815138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96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746760" y="701040"/>
          <a:ext cx="1069848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19456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283464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</a:rPr>
                        <a:t>Phase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Justification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Sanctification</a:t>
                      </a:r>
                    </a:p>
                  </a:txBody>
                  <a:tcPr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Glorification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Tense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Past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Present</a:t>
                      </a:r>
                    </a:p>
                  </a:txBody>
                  <a:tcPr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Future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Saved from sin’s: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Penalty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Power</a:t>
                      </a:r>
                    </a:p>
                  </a:txBody>
                  <a:tcPr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Presence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Scripture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Eph 2:8-9; Titus 3:5</a:t>
                      </a: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</a:rPr>
                        <a:t>Philip 2:12</a:t>
                      </a:r>
                    </a:p>
                  </a:txBody>
                  <a:tcPr marT="45711" marB="45711" anchor="ctr" horzOverflow="overflow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</a:rPr>
                        <a:t>Rom 5:10</a:t>
                      </a: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09E083-E5A0-76AB-47EE-F2E0845137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F6C99ACC-7276-5BAA-57AA-F29ADC404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50:19-21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Comfort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04383DA3-F9B7-3506-68D2-3AF1A670C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further comfort (21)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6D346-F527-DA2F-C08C-FCEA1C3173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ADE0-8894-4F59-5190-410CA6D6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ACDC182-05E5-F542-21E5-38030611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437" y="228601"/>
            <a:ext cx="6715125" cy="914400"/>
          </a:xfrm>
        </p:spPr>
        <p:txBody>
          <a:bodyPr/>
          <a:lstStyle/>
          <a:p>
            <a:pPr marL="457200" indent="-45720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50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Further Comfort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63A5A7-BB01-0C9E-5A0E-625CBE5E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362201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(21a)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provide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21b)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comforted them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spoke kindly to them (21d)</a:t>
            </a:r>
          </a:p>
          <a:p>
            <a:pPr marL="0" indent="-1371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9BC97-CF5C-4DFF-0777-80182C1F8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81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D866C-41B5-DC98-8F38-B6146DB2A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1628210-D40F-77C4-602D-F6E932F08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7057" y="1204762"/>
            <a:ext cx="608494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Sojourn to Egypt (46:1‒47:12)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Famine’s course (47:13-26)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in Egypt (47:27-31)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Joseph’s sons (48)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 blesses his sons (49)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+mj-lt"/>
              <a:buAutoNum type="romanUcPeriod" startAt="8"/>
              <a:defRPr/>
            </a:pPr>
            <a:r>
              <a:rPr lang="en-US" sz="2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&amp; </a:t>
            </a:r>
            <a:r>
              <a:rPr lang="en-US" sz="2600" b="1" u="sng" ker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</a:t>
            </a:r>
            <a:r>
              <a:rPr lang="en-US" sz="2600" b="1" u="sng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(50)</a:t>
            </a:r>
          </a:p>
        </p:txBody>
      </p:sp>
      <p:sp>
        <p:nvSpPr>
          <p:cNvPr id="180226" name="Rectangle 2">
            <a:extLst>
              <a:ext uri="{FF2B5EF4-FFF2-40B4-BE49-F238E27FC236}">
                <a16:creationId xmlns:a16="http://schemas.microsoft.com/office/drawing/2014/main" id="{954A2AE1-3F39-243E-A0D8-7F7450DF6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67075" y="228600"/>
            <a:ext cx="565785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37‒50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E844BECB-2E00-93F6-AF24-27D415B0B4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29403" y="1204762"/>
            <a:ext cx="5475344" cy="49530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sold unto Egypt (37)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Canaan’s corruption (38)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 falsely accused (39)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short-term predictions (40)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elevation (41)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first reunion with his brothers (42)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second reunion with his brothers (43‒45)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02D0C17-08C1-55D9-0860-2F821AB9D19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5600" y="76200"/>
            <a:ext cx="1074928" cy="914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508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ADE0-8894-4F59-5190-410CA6D6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ACDC182-05E5-F542-21E5-38030611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437" y="228601"/>
            <a:ext cx="6715125" cy="914400"/>
          </a:xfrm>
        </p:spPr>
        <p:txBody>
          <a:bodyPr/>
          <a:lstStyle/>
          <a:p>
            <a:pPr marL="457200" indent="-45720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50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Further Comfort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63A5A7-BB01-0C9E-5A0E-625CBE5E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362201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(21a)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provide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21b)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comforted them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spoke kindly to them (21d)</a:t>
            </a:r>
          </a:p>
          <a:p>
            <a:pPr marL="0" indent="-1371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9BC97-CF5C-4DFF-0777-80182C1F8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7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ADE0-8894-4F59-5190-410CA6D6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ACDC182-05E5-F542-21E5-38030611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437" y="228601"/>
            <a:ext cx="6715125" cy="914400"/>
          </a:xfrm>
        </p:spPr>
        <p:txBody>
          <a:bodyPr/>
          <a:lstStyle/>
          <a:p>
            <a:pPr marL="457200" indent="-45720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50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Further Comfort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63A5A7-BB01-0C9E-5A0E-625CBE5E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362201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(21a)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provide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21b)</a:t>
            </a:r>
            <a:endParaRPr lang="en-US" sz="3000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comforted them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spoke kindly to them (21d)</a:t>
            </a:r>
          </a:p>
          <a:p>
            <a:pPr marL="0" indent="-1371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9BC97-CF5C-4DFF-0777-80182C1F8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12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ADE0-8894-4F59-5190-410CA6D6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ACDC182-05E5-F542-21E5-38030611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437" y="228601"/>
            <a:ext cx="6715125" cy="914400"/>
          </a:xfrm>
        </p:spPr>
        <p:txBody>
          <a:bodyPr/>
          <a:lstStyle/>
          <a:p>
            <a:pPr marL="457200" indent="-45720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50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Further Comfort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63A5A7-BB01-0C9E-5A0E-625CBE5E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362201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(21a)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provide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21b)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comforted them (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spoke kindly to them (21d)</a:t>
            </a:r>
          </a:p>
          <a:p>
            <a:pPr marL="0" indent="-1371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9BC97-CF5C-4DFF-0777-80182C1F8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6ADE0-8894-4F59-5190-410CA6D6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3ACDC182-05E5-F542-21E5-38030611E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8437" y="228601"/>
            <a:ext cx="6715125" cy="914400"/>
          </a:xfrm>
        </p:spPr>
        <p:txBody>
          <a:bodyPr/>
          <a:lstStyle/>
          <a:p>
            <a:pPr marL="457200" indent="-457200" algn="ctr" eaLnBrk="1" hangingPunct="1">
              <a:lnSpc>
                <a:spcPct val="100000"/>
              </a:lnSpc>
              <a:buClr>
                <a:srgbClr val="00FF00"/>
              </a:buClr>
              <a:buFont typeface="+mj-lt"/>
              <a:buAutoNum type="arabicPeriod" startAt="3"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Genesis 50</a:t>
            </a: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Further Comfort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563A5A7-BB01-0C9E-5A0E-625CBE5EF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2362201"/>
          </a:xfrm>
        </p:spPr>
        <p:txBody>
          <a:bodyPr/>
          <a:lstStyle/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fear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(21a)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will provide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21b)</a:t>
            </a: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comforted them (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21c)</a:t>
            </a:r>
          </a:p>
          <a:p>
            <a:pPr marL="514350" lvl="3" indent="-51435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Joseph spoke kindly to them (21d)</a:t>
            </a:r>
          </a:p>
          <a:p>
            <a:pPr marL="0" indent="-13716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FFC000"/>
              </a:buClr>
              <a:buFont typeface="+mj-lt"/>
              <a:buAutoNum type="alphaLcParenR"/>
              <a:defRPr/>
            </a:pPr>
            <a:endParaRPr lang="en-US" sz="3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079BC97-CF5C-4DFF-0777-80182C1F88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425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CA2DCA-A0C6-7EAF-E3C9-EBEB8F770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8914" name="Rectangle 3">
            <a:extLst>
              <a:ext uri="{FF2B5EF4-FFF2-40B4-BE49-F238E27FC236}">
                <a16:creationId xmlns:a16="http://schemas.microsoft.com/office/drawing/2014/main" id="{72F1D0A4-B466-40F2-9DC5-B2CC8E1FF1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"/>
            <a:ext cx="10972800" cy="393954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 Peter 1:5-7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5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Now for this very reason also, applying all diligence, in your faith supply moral excellence,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moral excellence, knowledge,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6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knowledge, self-control,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self-control, perseverance,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perseverance, godliness, </a:t>
            </a:r>
            <a:r>
              <a:rPr lang="en-US" sz="34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godliness, </a:t>
            </a:r>
            <a:r>
              <a:rPr lang="en-US" sz="34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brotherly kindness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in </a:t>
            </a:r>
            <a:r>
              <a:rPr lang="en-US" sz="3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your</a:t>
            </a:r>
            <a:r>
              <a:rPr lang="en-US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brotherly kindness, love. </a:t>
            </a:r>
          </a:p>
        </p:txBody>
      </p:sp>
    </p:spTree>
    <p:extLst>
      <p:ext uri="{BB962C8B-B14F-4D97-AF65-F5344CB8AC3E}">
        <p14:creationId xmlns:p14="http://schemas.microsoft.com/office/powerpoint/2010/main" val="3772509008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1">
            <a:extLst>
              <a:ext uri="{FF2B5EF4-FFF2-40B4-BE49-F238E27FC236}">
                <a16:creationId xmlns:a16="http://schemas.microsoft.com/office/drawing/2014/main" id="{F7F091DB-B027-4638-B327-FFDA9CF3359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228600"/>
            <a:ext cx="7772400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PORTRAIT OF GROWTH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1:5-7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0861B-CE2D-4FC8-9428-4CE5AD9F3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53" y="1447801"/>
            <a:ext cx="7913294" cy="499305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F74CE-D9DC-2256-DBE8-6E36A7FD6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>
            <a:extLst>
              <a:ext uri="{FF2B5EF4-FFF2-40B4-BE49-F238E27FC236}">
                <a16:creationId xmlns:a16="http://schemas.microsoft.com/office/drawing/2014/main" id="{08A4104D-5B49-0FD3-1F46-759F93B6BE8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09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04950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71BE2-8A7C-BDE2-3567-C029EAF95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40808EC-38AD-015D-54C2-E94511D42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50:19-21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Comfort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9C95E06-8307-DA7B-5476-0C733F988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further comfort (21)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9A25F-1E4D-DCAB-DE5F-B0E3D7EA2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11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35FD3-B4B7-B201-AC0A-506C89062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5267627C-2DE4-01D3-C954-7B037C9D3C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50:1-26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Death &amp; Burial of Jacob &amp; 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527A3F3-0656-E5B7-7AE6-AEF0445311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2390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following Jacob’s death (1-3)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(4-14)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fear &amp; Joseph’s reassurance (15-21)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(22-26)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4E76D-79B6-BCB7-0391-23AB06ED38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80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25BEAC-1719-9A4A-9427-91452E5F38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325EAC7-DE35-507C-2E60-A62FDA69723F}"/>
              </a:ext>
            </a:extLst>
          </p:cNvPr>
          <p:cNvSpPr/>
          <p:nvPr/>
        </p:nvSpPr>
        <p:spPr>
          <a:xfrm>
            <a:off x="609600" y="4087346"/>
            <a:ext cx="10972800" cy="2313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</a:pP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24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bless you, and keep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25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make His face shine on you, And be gracious to you; </a:t>
            </a:r>
            <a:r>
              <a:rPr lang="en-US" sz="3600" u="none" strike="noStrike" baseline="30000" dirty="0">
                <a:effectLst/>
                <a:latin typeface="Calibri" panose="020F0502020204030204" pitchFamily="34" charset="0"/>
              </a:rPr>
              <a:t>26</a:t>
            </a:r>
            <a:r>
              <a:rPr lang="en-US" sz="3600" u="none" strike="noStrike" dirty="0">
                <a:effectLst/>
                <a:latin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libri" panose="020F0502020204030204" pitchFamily="34" charset="0"/>
              </a:rPr>
              <a:t>The </a:t>
            </a:r>
            <a:r>
              <a:rPr lang="en-US" sz="3600" cap="small" dirty="0">
                <a:effectLst/>
                <a:latin typeface="Calibri" panose="020F0502020204030204" pitchFamily="34" charset="0"/>
              </a:rPr>
              <a:t>Lord</a:t>
            </a:r>
            <a:r>
              <a:rPr lang="en-US" sz="3600" dirty="0">
                <a:effectLst/>
                <a:latin typeface="Calibri" panose="020F0502020204030204" pitchFamily="34" charset="0"/>
              </a:rPr>
              <a:t> lift up His countenance on you, And give you peace</a:t>
            </a:r>
            <a:r>
              <a:rPr lang="en-US" sz="3600" dirty="0">
                <a:latin typeface="Calibri" panose="020F0502020204030204" pitchFamily="34" charset="0"/>
              </a:rPr>
              <a:t>.</a:t>
            </a:r>
          </a:p>
          <a:p>
            <a:pPr algn="r">
              <a:spcBef>
                <a:spcPts val="0"/>
              </a:spcBef>
              <a:spcAft>
                <a:spcPts val="1000"/>
              </a:spcAft>
            </a:pPr>
            <a:r>
              <a:rPr lang="en-US" sz="2800" dirty="0">
                <a:latin typeface="Calibri" panose="020F0502020204030204" pitchFamily="34" charset="0"/>
              </a:rPr>
              <a:t>Numbers 6:24–26 (NASB95)</a:t>
            </a:r>
            <a:endParaRPr lang="en-US" sz="2800" dirty="0">
              <a:effectLst/>
              <a:latin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CF46EB-5A35-2263-DACA-0CBAF9117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254" y="533400"/>
            <a:ext cx="591549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23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E461FC-3886-3498-A6EB-6A2D2C5715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E0BDD2DB-5D63-CB69-B87F-1D5D97989C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2738" y="228600"/>
            <a:ext cx="6486525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50:1-26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Death &amp; Burial of Jacob &amp; Joseph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5C8D5C59-E23C-36DB-9D01-07999D56F0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7162800" cy="3962400"/>
          </a:xfrm>
        </p:spPr>
        <p:txBody>
          <a:bodyPr/>
          <a:lstStyle/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Events following Jacob’s death (1-3)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Jacob’s burial (4-14)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fear &amp; Joseph’s reassurance (15-21)</a:t>
            </a:r>
          </a:p>
          <a:p>
            <a:pPr marL="571500" lvl="1" indent="-571500" eaLnBrk="1" hangingPunct="1">
              <a:spcBef>
                <a:spcPts val="0"/>
              </a:spcBef>
              <a:spcAft>
                <a:spcPts val="24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death (22-26)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24A893-A9CB-7918-745A-0ED287D2998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292086-8FAA-5290-6CE9-2C4CAD5F05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Rectangle 3">
            <a:extLst>
              <a:ext uri="{FF2B5EF4-FFF2-40B4-BE49-F238E27FC236}">
                <a16:creationId xmlns:a16="http://schemas.microsoft.com/office/drawing/2014/main" id="{85771211-1DF4-0745-F129-21FD7E3A9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1714500"/>
            <a:ext cx="7757546" cy="3429000"/>
          </a:xfrm>
        </p:spPr>
        <p:txBody>
          <a:bodyPr/>
          <a:lstStyle/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fear (15)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message to Joseph (16-17a)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response (17b)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Brothers’ submission (18)</a:t>
            </a:r>
          </a:p>
          <a:p>
            <a:pPr marL="457200" lvl="2" indent="-457200" eaLnBrk="1" hangingPunct="1">
              <a:spcBef>
                <a:spcPts val="0"/>
              </a:spcBef>
              <a:spcAft>
                <a:spcPts val="2000"/>
              </a:spcAft>
              <a:buClr>
                <a:srgbClr val="CC66FF"/>
              </a:buClr>
              <a:buSzPct val="100000"/>
              <a:buFont typeface="+mj-lt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comfort (19-21)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11D3E5A-6513-171D-340C-576E9656CC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Genesis 50:15-21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Brothers’ Fear &amp; Joseph’s Reassurance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34507-DE35-C386-612E-5E3BDF1E64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376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771BE2-8A7C-BDE2-3567-C029EAF95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A40808EC-38AD-015D-54C2-E94511D42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50:19-21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Comfort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99C95E06-8307-DA7B-5476-0C733F9888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further comfort (21)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29A25F-1E4D-DCAB-DE5F-B0E3D7EA28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C4A260-FC4B-0D00-3C09-1F526C7F1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778FFD59-555D-BA2E-8869-3519CCFAFC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50:19-21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Comfort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FFFF4060-4771-723D-2E3D-021737A26D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further comfort (21)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78BDA-C42A-6DE5-E837-3C81FAAB4D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82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609600" y="0"/>
            <a:ext cx="10972800" cy="37702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1 Corinthians 4:5</a:t>
            </a:r>
          </a:p>
          <a:p>
            <a:pPr algn="just" eaLnBrk="1" fontAlgn="auto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do not go on passing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judgment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before the time,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 wait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until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the Lord comes who will both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bring to light the things hidden in the darkness and disclose the motives of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men’s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hearts; and then each man’s praise will come to him from God.”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94289-92B6-4658-C221-13A6F5530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>
            <a:extLst>
              <a:ext uri="{FF2B5EF4-FFF2-40B4-BE49-F238E27FC236}">
                <a16:creationId xmlns:a16="http://schemas.microsoft.com/office/drawing/2014/main" id="{2C2A9924-C50B-7295-169D-91BBA4129D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5538" y="228600"/>
            <a:ext cx="7400925" cy="914400"/>
          </a:xfrm>
        </p:spPr>
        <p:txBody>
          <a:bodyPr/>
          <a:lstStyle/>
          <a:p>
            <a:pPr marL="742950" indent="-742950" algn="ctr" eaLnBrk="1" hangingPunct="1">
              <a:buClr>
                <a:srgbClr val="CC66FF"/>
              </a:buClr>
              <a:buFont typeface="+mj-lt"/>
              <a:buAutoNum type="alphaUcPeriod" startAt="5"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50:19-21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Joseph’s Comfort</a:t>
            </a:r>
          </a:p>
        </p:txBody>
      </p:sp>
      <p:sp>
        <p:nvSpPr>
          <p:cNvPr id="161795" name="Rectangle 3">
            <a:extLst>
              <a:ext uri="{FF2B5EF4-FFF2-40B4-BE49-F238E27FC236}">
                <a16:creationId xmlns:a16="http://schemas.microsoft.com/office/drawing/2014/main" id="{112E2835-5649-6847-1568-5445E45BE2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7275" y="2057400"/>
            <a:ext cx="7705725" cy="2013488"/>
          </a:xfrm>
        </p:spPr>
        <p:txBody>
          <a:bodyPr/>
          <a:lstStyle/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Basis (19)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providence (20)</a:t>
            </a:r>
          </a:p>
          <a:p>
            <a:pPr marL="457200" lvl="3" indent="-457200" eaLnBrk="1" hangingPunct="1">
              <a:spcBef>
                <a:spcPts val="0"/>
              </a:spcBef>
              <a:spcAft>
                <a:spcPts val="1800"/>
              </a:spcAft>
              <a:buClr>
                <a:srgbClr val="00FF00"/>
              </a:buClr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Joseph’s further comfort (21)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59E86-AA44-320D-D0E5-65988DE25F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7617" y="2057400"/>
            <a:ext cx="322478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5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9505"/>
</p:tagLst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44052</TotalTime>
  <Words>1447</Words>
  <Application>Microsoft Office PowerPoint</Application>
  <PresentationFormat>Widescreen</PresentationFormat>
  <Paragraphs>152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Azure</vt:lpstr>
      <vt:lpstr>PowerPoint Presentation</vt:lpstr>
      <vt:lpstr>GENESIS STRUCTURE</vt:lpstr>
      <vt:lpstr>Genesis 37‒50 Joseph</vt:lpstr>
      <vt:lpstr>Genesis 50:1-26 Death &amp; Burial of Jacob &amp; Joseph</vt:lpstr>
      <vt:lpstr>III. Genesis 50:15-21 Brothers’ Fear &amp; Joseph’s Reassurance</vt:lpstr>
      <vt:lpstr>Genesis 50:19-21 Joseph’s Comfort</vt:lpstr>
      <vt:lpstr>Genesis 50:19-21 Joseph’s Comfort</vt:lpstr>
      <vt:lpstr>PowerPoint Presentation</vt:lpstr>
      <vt:lpstr>Genesis 50:19-21 Joseph’s Comfort</vt:lpstr>
      <vt:lpstr>Genesis 50:20 God’s Providence</vt:lpstr>
      <vt:lpstr>Genesis 50:20 God’s Providence</vt:lpstr>
      <vt:lpstr>Omnicausality?</vt:lpstr>
      <vt:lpstr>Calvin said: “Nor ought it to seem absurd when I say, that God not only foresaw the fall of the first man, and in him the ruin of his posterity; but also at his own pleasure arranged it.”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Loraine Boettner, The Reformed Doctrine of Predestination (Philipsburg, NJ: Presbyterian and Reformed, 1932), 32.</vt:lpstr>
      <vt:lpstr>PowerPoint Presentation</vt:lpstr>
      <vt:lpstr>PowerPoint Presentation</vt:lpstr>
      <vt:lpstr>PowerPoint Presentation</vt:lpstr>
      <vt:lpstr>Genesis 50:20 God’s Providence</vt:lpstr>
      <vt:lpstr>PowerPoint Presentation</vt:lpstr>
      <vt:lpstr>PowerPoint Presentation</vt:lpstr>
      <vt:lpstr>Genesis 50:19-21 Joseph’s Comfort</vt:lpstr>
      <vt:lpstr>Genesis 50:21 Joseph’s Further Comfort</vt:lpstr>
      <vt:lpstr>Genesis 50:21 Joseph’s Further Comfort</vt:lpstr>
      <vt:lpstr>Genesis 50:21 Joseph’s Further Comfort</vt:lpstr>
      <vt:lpstr>Genesis 50:21 Joseph’s Further Comfort</vt:lpstr>
      <vt:lpstr>Genesis 50:21 Joseph’s Further Comfort</vt:lpstr>
      <vt:lpstr>PowerPoint Presentation</vt:lpstr>
      <vt:lpstr>PORTRAIT OF GROWTH 1:5-7 </vt:lpstr>
      <vt:lpstr>Conclusion</vt:lpstr>
      <vt:lpstr>Genesis 50:19-21 Joseph’s Comfort</vt:lpstr>
      <vt:lpstr>Genesis 50:1-26 Death &amp; Burial of Jacob &amp; Joseph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Genesis 199 - 50v19-21</dc:title>
  <dc:subject>Genesis 50</dc:subject>
  <dc:creator>A. Woods</dc:creator>
  <dc:description>Modified by Jim McGowan</dc:description>
  <cp:lastModifiedBy>anne woods</cp:lastModifiedBy>
  <cp:revision>4722</cp:revision>
  <cp:lastPrinted>2025-03-08T23:41:24Z</cp:lastPrinted>
  <dcterms:created xsi:type="dcterms:W3CDTF">2009-03-17T12:21:13Z</dcterms:created>
  <dcterms:modified xsi:type="dcterms:W3CDTF">2025-05-03T23:05:01Z</dcterms:modified>
</cp:coreProperties>
</file>